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notesSlides/notesSlide3.xml" ContentType="application/vnd.openxmlformats-officedocument.presentationml.notesSlide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notesSlides/notesSlide4.xml" ContentType="application/vnd.openxmlformats-officedocument.presentationml.notesSlide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notesSlides/notesSlide5.xml" ContentType="application/vnd.openxmlformats-officedocument.presentationml.notesSlide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372" r:id="rId2"/>
    <p:sldId id="1381" r:id="rId3"/>
    <p:sldId id="1382" r:id="rId4"/>
    <p:sldId id="1383" r:id="rId5"/>
    <p:sldId id="1384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06:51:43.9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16 17244,'4'-12'1000,"-4"13"-1080,-1 2-96,2 8-264,5 2 1192,5-6-768,2-18-8,20-16 24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2 550 12803,'0'-2'181,"-1"-1"0,1 1 0,0-1 0,0 1 0,0-1 0,0 1 0,0-1 0,1 0 0,-1 1 0,1 0 0,0-1 0,-1 1 0,1-1 0,3-3 0,0-6 288,66-165 3460,-41 115-3406,3 1 0,47-68 0,-78 129-522,6-11 120,2 0 0,15-16 0,-23 26-108,0-1 0,0 1 0,1-1 1,-1 1-1,1 0 0,-1-1 0,1 1 0,0 0 1,-1 0-1,1 0 0,0 0 0,0 1 0,0-1 0,-1 0 1,1 1-1,0-1 0,0 1 0,0 0 0,0 0 1,0 0-1,0 0 0,0 0 0,0 0 0,0 0 1,0 0-1,0 1 0,2 0 0,-3 0-20,0 0 0,0 0 0,0-1 0,0 1-1,0 0 1,0 0 0,-1 0 0,1 1 0,0-1 0,-1 0 0,1 0-1,-1 0 1,1 0 0,-1 1 0,1-1 0,-1 0 0,0 1 0,0-1-1,0 0 1,0 0 0,0 1 0,0 0 0,-4 37-223,1-18 175,3-9 2,0 0 1,1 0-1,0 0 1,1-1 0,0 1-1,6 18 1,-6-23-85,1 0 0,0 0 0,1 0 1,0-1-1,0 1 0,0-1 0,1 0 0,-1 0 1,1-1-1,1 0 0,9 9 0,-14-14 138,0 1 0,-1-1 0,1 1 0,0 0 0,-1-1 1,1 1-1,-1 0 0,1-1 0,-1 1 0,1 0 0,-1 0 0,0-1 0,1 1 0,-1 0 0,0 0 0,0 0 0,1 0 0,-1-1 0,0 1 0,0 0 0,0 0 0,0 0 0,0 0 0,0 1 0,-1 1 50,0 0 0,0-1 0,0 0-1,0 1 1,0-1 0,0 0-1,-1 1 1,-2 2 0,0 1 164,-1-1-1,0 0 1,0 0 0,0-1 0,-11 8-1,9-8 25,0-1 0,-1 1 0,1-2 0,0 1-1,-1-1 1,0 0 0,0 0 0,1-1 0,-1 0 0,0 0-1,-16-2 1,23 1-294,0 0 0,0 0 0,1-1 0,-1 1-1,0-1 1,0 1 0,0-1 0,0 1 0,0-1-1,1 0 1,-1 1 0,0-1 0,0 0 0,1 0 0,-1 1-1,1-1 1,-1 0 0,1 0 0,-1 0 0,1 0 0,-1 0-1,1 0 1,0 0 0,-1 0 0,1 0 0,0 0 0,0 0-1,0 0 1,0 0 0,0 0 0,0 0 0,0 0-1,0 0 1,0 0 0,1-1 0,9-35-2108,-10 36 2185,11-28-753,3-6-252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16396,'10'-4'1432,"0"8"-1032,-1 6-184,-9 12 808,-10 9-424,-1 10-368,1 3-120,2 2-80,2 1-40,-2-8-96,-1-2-48,5-11-144,1-7-80,3-18-248,0 0-144,-2-16 512,-1-10-128,-2-12-32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16235,'-7'18'401,"1"0"0,1 1 0,0 0 0,2 0-1,0 0 1,1 1 0,0 30 0,18 138 254,-12-156-576,1 12-207,-2-12-446,1-1 0,14 50 1,-18-80 552,0-1 0,0 0 1,0 0-1,0 1 0,0-1 1,0 0-1,0 0 0,0 0 1,0 1-1,0-1 0,0 0 1,0 0-1,0 0 0,0 1 1,0-1-1,0 0 1,0 0-1,1 0 0,-1 1 1,0-1-1,0 0 0,0 0 1,0 0-1,0 0 0,1 1 1,-1-1-1,0 0 0,0 0 1,0 0-1,1 0 0,-1 0 1,0 0-1,0 0 0,0 0 1,1 0-1,-1 1 1,0-1-1,0 0 0,0 0 1,1 0-1,-1 0 0,0 0 1,0 0-1,1 0 0,4-11-555,3-21-4,6-66-345,5-23 767,-19 120 173,0 0 0,0 0 1,0 0-1,0 1 0,0-1 0,0 0 1,0 0-1,0 0 0,1 1 0,-1-1 1,0 0-1,1 0 0,-1 0 0,1 1 1,-1-1-1,1 0 0,-1 1 0,1-1 0,-1 0 1,1 1-1,-1-1 0,1 1 0,0-1 1,0 1-1,-1-1 0,1 1 0,0 0 1,-1-1-1,1 1 0,0 0 0,1-1 1,0 2 41,0-1 1,0 1 0,0 0 0,0 0 0,0 0 0,0 1-1,0-1 1,0 0 0,-1 1 0,1-1 0,2 3-1,7 6 29,1-1-1,0 0 0,1 0 0,0-1 0,0-1 0,1 0 0,-1-1 0,2-1 0,16 5 0,-23-8-110,0 0 1,0 0 0,0-1 0,1-1 0,-1 1 0,0-1-1,0 0 1,0-1 0,1 0 0,-1 0 0,0-1 0,0 0-1,0-1 1,-1 1 0,1-1 0,-1-1 0,1 1-1,9-8 1,-15 10 28,0-1-1,0 1 1,0-1-1,0 1 1,0-1-1,0 0 1,0 0-1,-1 0 1,1 0-1,-1 0 1,0 0-1,1 0 1,-1 0-1,0 0 1,0-1-1,0 1 1,-1-1-1,2-2 1,-3 4 4,1 1 1,0 0-1,0 0 1,-1 0-1,1 0 1,0 0-1,0 0 1,-1 0-1,1 0 1,0 0-1,0 0 1,-1 0-1,1 0 1,0 0-1,-1 0 1,1 0-1,0 0 1,0 0-1,-1 0 1,1 0-1,0 0 1,0 0-1,-1 0 1,1 0-1,0 0 1,0 1-1,-1-1 0,1 0 1,0 0-1,0 0 1,-1 0-1,1 1 1,0-1-1,0 0 1,0 0-1,0 0 1,-1 1-1,1-1 1,0 0-1,0 0 1,0 1-1,0-1 1,0 0-1,0 1 1,-12 12 216,9-7-166,1-1 0,-1 1-1,1 0 1,0 0 0,0 0 0,0 0 0,1 0 0,0 0 0,0 0 0,1 0 0,0 12 0,0-16-37,0 0 1,0 0-1,1 0 0,-1 0 1,1 0-1,-1 0 1,1 0-1,0 0 0,0 0 1,0 0-1,0 0 1,0-1-1,0 1 0,0 0 1,0-1-1,1 1 0,-1-1 1,1 1-1,-1-1 1,1 0-1,0 0 0,-1 1 1,1-1-1,0 0 1,0-1-1,0 1 0,0 0 1,-1 0-1,1-1 1,0 1-1,0-1 0,1 0 1,-1 0-1,0 1 0,0-1 1,0-1-1,0 1 1,3-1-1,10-1 39,-1-1 0,-1 0-1,1-1 1,0 0 0,-1-2 0,0 1 0,0-2-1,20-12 1,8-10-300,43-38 1,-27 20-484,-48 40 543,-7 4 103,1 1-1,-1-1 1,1 1-1,0 0 1,0 0-1,0 0 1,0 0-1,0 0 0,0 0 1,0 1-1,1 0 1,3-1-1,-7 6 7,0 0 1,0 0-1,0 0 0,-1 0 0,1 0 0,-3 8 0,2-11 66,1 3 33,-2 0-33,1 1 0,1-1 0,-1 1-1,0-1 1,1 9 0,0-12 0,0-1-1,1 0 1,-1 1 0,0-1 0,0 1 0,0-1 0,0 1-1,0-1 1,1 0 0,-1 1 0,0-1 0,0 1-1,0-1 1,1 0 0,-1 1 0,0-1 0,1 0-1,-1 1 1,0-1 0,1 0 0,-1 0 0,0 1-1,1-1 1,-1 0 0,1 0 0,0 1 0,0-1-5,0 0 0,1-1 1,-1 1-1,0 0 0,1 0 0,-1 0 1,0-1-1,0 1 0,1-1 0,-1 1 1,0-1-1,0 1 0,0-1 1,2-1-1,20-14-63,6-7-22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15179,'0'0'82,"1"-1"-1,0 1 1,-1 0-1,1 0 1,0 0-1,0 0 1,-1 0 0,1 0-1,0 0 1,-1 0-1,1 0 1,0 0-1,0 0 1,-1 1-1,1-1 1,0 0-1,-1 0 1,1 1 0,0-1-1,-1 0 1,1 1-1,-1-1 1,1 1-1,-1-1 1,1 1-1,-1-1 1,1 1-1,0 0 1,0 1 90,0 1 0,0-1 0,0 0-1,0 0 1,-1 0 0,1 1 0,-1-1 0,0 0 0,1 3 0,-1 6 138,0 0 1,-1 0-1,-2 11 0,-18 61 216,14-61-345,1 1-1,-4 33 0,9-52-147,1-1 0,0 1 0,0 0 0,0 0 0,0 0 0,1-1 0,0 1 0,0 0 0,0 0 0,0-1 0,0 1 0,1-1 0,-1 1 0,1-1 0,0 0 0,0 1 0,4 3 0,-3-3-2,2-1 0,-1 1-1,0-1 1,1 1-1,-1-1 1,1-1-1,0 1 1,0-1-1,0 0 1,10 3-1,0-1-186,-1-2-1,1 0 1,0 0-1,-1-1 1,1-1-1,0-1 1,0 0-1,16-3 1,-28 3 61,0 1 1,0-1 0,0 0-1,0 0 1,0-1 0,0 1 0,0-1-1,0 1 1,3-3 0,-5 3 63,0 0 1,0 0-1,0 0 1,0 0-1,0 0 1,0 0 0,-1-1-1,1 1 1,0 0-1,-1 0 1,1-1-1,-1 1 1,1 0-1,-1-1 1,0 1-1,1 0 1,-1-1-1,0 1 1,0-1-1,0 1 1,0 0 0,0-1-1,-1 1 1,0-3-1,-10-25-561</inkml:trace>
  <inkml:trace contextRef="#ctx0" brushRef="#br0" timeOffset="0.99">1 247 13475,'21'8'1656,"11"-3"-1064,12-8-240,8-4 1297,8-8-409,4-3-784,5-8-160,-4 0-32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3 201 13123,'-1'-4'161,"0"1"1,1-1-1,0 0 0,0 0 1,0 1-1,0-1 1,1 0-1,0 1 0,-1-1 1,1 0-1,0 1 1,1-1-1,-1 1 1,1 0-1,-1-1 0,1 1 1,0 0-1,0 0 1,1 0-1,-1 0 0,1 0 1,2-2-1,4-4 301,1 0-1,1 0 1,-1 1-1,22-12 1,-20 14-103,0-1-1,1 2 1,20-7 0,-30 11-302,1 0-1,-1 0 1,1 0 0,0 0-1,0 1 1,-1 0 0,1 0-1,0 0 1,0 0 0,-1 0-1,1 1 1,0 0 0,-1-1-1,1 1 1,0 1 0,-1-1-1,6 3 1,-7-2-45,0 0 1,0 0-1,0 0 1,-1 0-1,1 0 1,-1 1-1,0-1 0,1 0 1,-1 1-1,0-1 1,0 1-1,0-1 1,-1 1-1,1-1 1,-1 1-1,1 0 0,-1-1 1,0 1-1,0 0 1,0-1-1,0 1 1,-1 0-1,1-1 1,-2 6-1,-1 5-7,-1 1 1,0-1-1,-8 16 0,0-5-7,-18 27 0,18-31-30,-19 39 0,29-44 10,2-15 20,0 1 1,0-1 0,0 0-1,0 0 1,0 0 0,0 1-1,1-1 1,-1 0 0,0 0-1,0 0 1,0 0 0,0 0-1,1 1 1,-1-1 0,0 0-1,0 0 1,0 0 0,1 0-1,-1 0 1,0 0 0,0 0-1,1 0 1,-1 0 0,0 0-1,0 0 1,1 0 0,-1 0-1,0 0 1,0 0 0,0 0-1,1 0 1,-1 0 0,1 0 0,2-1-11,0 0 1,0-1 0,0 1 0,0-1 0,0 0 0,0 0 0,3-2 0,22-21-30,-1 0 0,39-47 0,39-66-168,-103 135 201,-2 2 2,0 0-1,1 1 1,-1-1 0,1 0 0,-1 1-1,1-1 1,-1 0 0,1 1 0,-1-1-1,1 1 1,0-1 0,-1 1 0,1-1-1,0 1 1,-1-1 0,1 1 0,0-1-1,0 1 1,1 0 0,-2 0-4,1 1 0,-1 0 0,1 0 0,-1 0-1,1 0 1,-1 0 0,1 0 0,-1 0 0,0 0 0,1 0 0,-1 0 0,0 0 0,0 0-1,0 0 1,0 2 0,4 37-115,-4-30 143,0 1 0,1 0 0,1-1 0,-1 1 0,2-1 0,0 1 0,0-1 0,1 0 0,6 12 0,-9-20 3,-1-1 1,1 0 0,0 1-1,0-1 1,0 0-1,0 0 1,1 0-1,-1 0 1,0 0 0,0 0-1,1 0 1,-1 0-1,0 0 1,1-1-1,-1 1 1,1 0 0,-1-1-1,1 1 1,-1-1-1,4 1 1,-3-2 17,1 1-1,-1 0 1,1 0 0,-1-1-1,0 0 1,1 1 0,-1-1 0,0 0-1,1 0 1,-1 0 0,0-1-1,3-1 1,3-3 107,0-1-1,0 0 0,-1-1 1,1 1-1,6-12 0,1-2 120,-1 0 1,-1-1-1,-1-1 0,-1 0 0,13-39 0,-21 49-139,-7 21-59,-6 22-118,5-6-268,-2 40-1,7-55 287,-1-1 0,1 1 0,1-1-1,0 0 1,0 1 0,1-1 0,0 0-1,3 9 1,-5-17 27,0 1 0,0-1 0,0 1 0,1-1 0,-1 0 0,0 1 0,0-1 0,1 0 1,-1 1-1,0-1 0,0 0 0,1 1 0,-1-1 0,0 0 0,1 0 0,-1 1 0,0-1 0,1 0 0,-1 0 0,1 0 0,-1 0 0,0 1 0,1-1 0,-1 0 0,1 0 0,9-2-199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134 226 15243,'1'-3'257,"0"-1"1,0 1-1,-1-1 0,0 1 0,0-1 0,0 1 0,0-1 1,0 1-1,-1-1 0,1 1 0,-1-1 0,0 1 0,0-1 1,-1 1-1,1 0 0,-1 0 0,1 0 0,-5-6 0,4 7-133,0 0 0,1 0-1,-1 0 1,-1 0 0,1 0-1,0 0 1,0 1 0,-1-1-1,1 1 1,-1 0 0,1 0-1,-1 0 1,0 0 0,1 0-1,-1 0 1,0 1 0,1-1-1,-1 1 1,0 0 0,0 0-1,0 0 1,1 0 0,-1 1-1,-4 0 1,3 0-130,1 0 0,0 0 0,0 1 0,0 0 0,0-1 0,0 1 0,1 0 0,-1 0 0,1 0 0,-1 1 0,1-1 0,0 1 0,-1-1 0,1 1 0,0 0 0,1 0 0,-1-1 0,1 1 0,-1 1 0,1-1 0,0 0 0,0 0 0,0 0 0,0 1 0,1-1 0,-1 0 0,1 1 0,0-1 0,0 5 0,0-7-3,0 0 1,1 0-1,-1 1 1,0-1-1,0 0 1,1 0-1,-1 0 0,0 0 1,1 1-1,-1-1 1,1 0-1,0 0 1,-1 0-1,1 0 0,0 0 1,-1 0-1,1-1 1,0 1-1,0 0 1,0 0-1,0 0 0,0-1 1,0 1-1,0-1 1,0 1-1,0-1 1,0 1-1,0-1 0,1 1 1,-1-1-1,0 0 1,0 0-1,0 1 1,0-1-1,1 0 0,1 0 1,3-1-19,0 1 1,1-1-1,-1 0 1,0 0-1,11-4 1,4-2-4,-1-2 0,0-1 0,0 0 0,-1-1 0,22-18 0,83-74 1,-116 95 31,1 0 0,-4 5 5,-1 0 1,0-1-1,-1 0 0,1 0 0,-1 0 0,5-7 0,-7 7 43,-6 9-17,-8 11-3,3 1-16,2 0 0,0 0-1,1 1 1,-7 26 0,12-37-12,1 0 0,-1 1-1,1-1 1,0 1 0,1-1 0,-1 1 0,2-1 0,-1 1 0,1-1 0,0 1 0,1-1 0,-1 0 0,1 1 0,4 6 0,-5-11-1,0-1 0,0 0-1,1 0 1,-1 1 0,1-1 0,0 0 0,-1 0 0,1-1 0,0 1 0,0 0 0,0-1-1,0 1 1,1-1 0,-1 1 0,0-1 0,1 0 0,-1 0 0,4 1 0,-2-2 1,-1 1 1,1-1-1,-1 0 0,1 0 1,-1 0-1,1-1 1,-1 1-1,0-1 1,1 0-1,-1 0 1,0 0-1,5-2 1,2-2 2,-1 0 1,0-1-1,0 0 1,0-1-1,-1 1 1,0-2 0,13-14-1,-10 10-13,-2-1 1,1 0-1,-2 0 0,0-1 0,0 0 0,-1-1 0,5-17 1,-11 31 1,-1 0 0,1 0 1,-1 0-1,0-1 1,0 1-1,1 0 1,-1 0-1,0 0 0,0 0 1,0 0-1,0 0 1,-1 0-1,1 0 1,0 0-1,0-1 0,-1 0 1,1 2 2,-1 0-1,1 0 1,0-1 0,-1 1 0,1 0 0,0 0 0,-1 0-1,1 0 1,0 0 0,-1 0 0,1 0 0,0 0-1,-1 0 1,1 0 0,0 0 0,-1 0 0,1 0 0,-1 0-1,1 0 1,0 0 0,-1 0 0,1 0 0,0 0-1,-1 0 1,1 1 0,0-1 0,0 0 0,-1 0 0,1 0-1,-1 1 1,-2 1-10,0 0 0,0 1 0,1-1 0,-1 1 0,0-1 0,1 1 0,-4 5 0,-14 35 1,18-40 22,1 0-1,0 1 1,0-1-1,0 1 1,1-1-1,-1 1 1,1-1 0,0 1-1,0-1 1,0 1-1,1 4 1,0-7-3,-1 0 0,1 0 0,-1 0 0,1 0 0,-1 0 0,1 0 0,0 0 1,0 0-1,0 0 0,-1 0 0,1 0 0,0-1 0,0 1 0,0 0 0,0 0 0,0-1 0,1 1 0,-1-1 1,0 1-1,0-1 0,0 0 0,0 1 0,1-1 0,-1 0 0,0 0 0,0 0 0,0 0 0,1 0 0,-1 0 1,0 0-1,2 0 0,4-1 9,0 0 1,0 0 0,0-1 0,7-3 0,41-15-99,29-11-407,-75 29 378,0 0 1,0 0-1,0 0 1,1 1-1,-1 1 1,1 0-1,9 1 1,-15-1 63,0 1 1,0 0 0,-1 0 0,1 1-1,0-1 1,-1 1 0,1 0 0,-1 0-1,1 0 1,-1 0 0,0 1 0,0-1-1,0 1 1,0 0 0,-1-1 0,1 1-1,-1 1 1,1-1 0,-1 0 0,0 1-1,0-1 1,-1 1 0,1-1 0,1 6-1,-3-8 45,1 0 0,-1 0 0,0 0-1,1 0 1,0 0 0,-1 0 0,1 0-1,0 0 1,-1 0 0,1 0 0,0 0-1,0 0 1,0-1 0,0 1 0,0 0-1,0-1 1,0 1 0,0 0-1,0-1 1,0 1 0,0-1 0,0 0-1,0 1 1,0-1 0,0 0 0,0 0-1,1 0 1,-1 0 0,0 0 0,0 0-1,0 0 1,0 0 0,1 0 0,-1 0-1,0-1 1,0 1 0,0 0 0,0-1-1,0 1 1,2-2 0,5-2-72,-1-1 1,1 0-1,-1 0 0,10-9 0,-4 3 86,9-4-71,2 3-49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69 16323,'-23'69'2489,"17"-49"-2146,-16 56 345,21-69-636,0-1 0,0 0-1,0 1 1,1-1 0,0 1 0,0-1-1,0 1 1,1-1 0,2 8-1,-3-12-36,1-1-1,0 0 1,-1 0-1,1 0 1,0 0-1,-1 1 1,1-1-1,0 0 1,0 0-1,0-1 1,0 1-1,0 0 1,0 0-1,0 0 1,0-1-1,0 1 1,1 0-1,-1-1 1,0 1-1,0-1 1,1 1-1,-1-1 1,0 0-1,0 0 1,1 1-1,-1-1 1,0 0-1,1 0 1,-1 0-1,0 0 1,1-1-1,1 1 1,3-1 20,0-1 1,1 1 0,-1-1-1,0-1 1,9-3 0,-1-2-9,0-1 0,-1 0 0,0-1 0,-1 0 0,1-1 0,-2-1 0,0 0 0,10-13 0,9-16 0,29-53 0,-54 87-40,-1 0 0,-1 0-1,1 0 1,-1-1 0,-1 0 0,3-8 0,-5 15 11,0 1 1,0 0-1,1 0 0,-1 0 1,0-1-1,0 1 0,0 0 1,0 0-1,0-1 0,0 1 1,0 0-1,0 0 0,0-1 1,0 1-1,0 0 0,0 0 1,0-1-1,0 1 0,0 0 1,0 0-1,0-1 0,-1 1 1,1 0-1,0 0 0,0-1 1,0 1-1,0 0 0,0 0 1,-1 0-1,1-1 0,0 1 1,0 0-1,0 0 0,-1 0 1,1 0-1,0 0 0,0-1 1,0 1-1,-1 0 0,1 0 1,0 0-1,0 0 0,-1 0 1,-10 7-47,3 3 30,-1 2 0,2-1 1,-1 1-1,-6 17 1,-22 54 106,32-72-48,0 0 0,1 1 1,0-1-1,1 1 0,0-1 0,-1 23 1,3-31-41,0-1 1,0 1-1,0-1 1,1 1-1,-1-1 1,1 0 0,-1 1-1,1-1 1,0 0-1,0 1 1,0-1-1,0 0 1,0 0-1,0 0 1,1 0-1,-1 0 1,1 0 0,0 0-1,-1 0 1,1 0-1,0-1 1,0 1-1,0-1 1,0 0-1,0 1 1,0-1-1,1 0 1,-1 0 0,0 0-1,1-1 1,-1 1-1,0 0 1,1-1-1,-1 0 1,1 1-1,-1-1 1,1 0 0,-1 0-1,3-1 1,3 0-67,0 0 0,0-1-1,0 0 1,-1 0 0,1-1 0,-1 0 0,1 0 0,-1 0 0,0-1 0,0 0 0,-1-1 0,11-8 0,23-22-158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18044,'-2'1'160,"0"1"0,-1 0 0,1 0-1,0-1 1,-1 0 0,1 1 0,0-1 0,-1 0 0,0 0 0,1 0 0,-1 0 0,1-1 0,-1 1 0,0-1 0,0 1-1,1-1 1,-1 0 0,0 0 0,-3-1 0,0 1 150,1 0-1,0 0 1,0 1 0,-11 1-1,14-1-307,0 0 0,-1 1 0,1-1 0,0 0 0,0 1 0,0-1 0,0 1 0,0-1-1,1 1 1,-1 0 0,0 0 0,1 0 0,-1 0 0,1 0 0,0 0 0,-1 1 0,1-1 0,0 0 0,1 1-1,-1-1 1,0 1 0,1-1 0,-1 0 0,1 6 0,-1-5-20,1 0 0,0 0-1,0 0 1,0 0 0,0 0 0,0 1-1,1-1 1,-1 0 0,1 0 0,0 0 0,0 0-1,0-1 1,0 1 0,1 0 0,-1 0 0,1-1-1,0 1 1,-1-1 0,1 1 0,3 2-1,3 0-84,1 0 0,-1-1 0,1 0 0,0-1 0,1 1 0,-1-2-1,0 1 1,1-1 0,12 1 0,-13-2-6,0 0 1,0 0-1,-1 1 0,1 0 1,0 1-1,-1 0 0,0 0 1,0 1-1,0 0 1,0 1-1,9 7 0,-16-12 111,-1 0 0,1 1 1,-1-1-1,1 0 0,-1 1 0,0-1 0,1 0 0,-1 1 0,0-1 0,1 1 0,-1-1 0,0 1 0,0-1 0,1 1 0,-1-1 0,0 1 0,0-1 1,0 1-1,0-1 0,0 1 0,0-1 0,0 1 0,0 0 0,0-1 0,0 1 0,0-1 0,0 1 0,0-1 0,0 1 0,0-1 0,0 1 1,-1-1-1,1 2 0,-1-1 23,-1 0 1,1 0-1,0 1 1,0-1-1,-1 0 0,1 0 1,-1 0-1,1-1 1,-1 1-1,-3 1 1,-4 1 156,0 0 1,0-1-1,-11 1 1,6-1 146,0-1 0,-19-1 0,28 0-293,-1 0 0,1-1 0,0 0 0,0 0 0,0 0 0,0-1 0,0 0 0,1 0 0,-9-5-1,12 7-113,0 0 0,0-1 0,0 1 0,1-1-1,-1 1 1,0-1 0,1 1 0,-1-1-1,0 1 1,1-1 0,-1 0 0,1 0-1,-1 1 1,1-1 0,-1 0 0,1 0-1,0 1 1,-1-1 0,1 0 0,0 0-1,-1 0 1,1 0 0,0 1 0,0-1-1,0 0 1,0 0 0,0 0 0,0 0-1,0 0 1,0 1 0,0-1 0,0 0-1,1 0 1,-1 0 0,0 0 0,1 1-1,-1-1 1,0 0 0,1 0 0,-1 0-1,1 1 1,-1-1 0,1 0 0,0 1-1,-1-1 1,1 1 0,-1-1 0,1 0-1,0 1 1,0-1 0,0 1 0,13-6-813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19932,'0'1'99,"-1"0"0,1 0-1,0-1 1,0 1 0,0 0 0,0 0-1,-1-1 1,1 1 0,0 0 0,-1 0-1,1-1 1,-1 1 0,1 0 0,-1-1-1,1 1 1,-2 0 0,0 2 59,-29 43 520,-107 146 431,98-141-1166,-76 73-1,101-110-519,-1-1 1,-21 13-1,57-50-2715,-9 9 2904,18-22-474,6-9-224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16283,'16'-9'1913,"-6"14"-1217,-6 18-280,-2 7 1056,-4 14-543,-2 4-273,1 2-272,-1-2-56,2-5-192,2-4-80,0-7-152,5-5-144,-1-8-320,0-5-216,-1-7 1888,-3-6-1232,2 2-16,-4-7-32</inkml:trace>
  <inkml:trace contextRef="#ctx0" brushRef="#br0" timeOffset="1">6 201 16259,'-6'-18'1665,"12"7"-1017,7 4-304,11 7 848,8 2-440,11 3 41,-1 3-473,1-5-224,5-2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4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 12347,'0'0'46,"-1"0"0,1-1 0,-1 1 0,0-1 0,1 1 0,-1-1 0,1 1 0,0-1 0,-1 1 0,1-1 0,-1 1 0,1-1 0,0 1 0,-1-1 0,1 0 0,0 1 0,0-1 0,-1 1 0,1-1 0,0 0 0,0 1 0,0-2 0,0 2-21,1-1 0,-1 1 0,0 0 1,1-1-1,-1 1 0,1-1 1,-1 1-1,0 0 0,1 0 1,-1-1-1,1 1 0,-1 0 1,1 0-1,-1 0 0,1-1 0,-1 1 1,1 0-1,0 0 0,-1 0 1,1 0-1,0 0 0,45 2 337,-28 0-178,75-6 72,0-3 1,127-27-1,-111 15-255,119-6 0,-223 25 3,-6 1 16,-16 3 52,-30 3 95,-404 17 876,346-21-869,75-2-119,-46 2 59,68-2-106,1 0 0,-1 0 0,1 1 0,0 0 0,0 1 0,0-1-1,-8 5 1,13-6-10,1-1 0,0 1 0,0-1 0,0 1 0,0-1-1,1 1 1,-1 0 0,0 0 0,0-1 0,0 1 0,0 0-1,1 0 1,-1 0 0,0 0 0,1 0 0,-1 0 0,1 0 0,-1 0-1,1 0 1,0 0 0,-1 0 0,1 0 0,0 0 0,0 0-1,-1 0 1,1 1 0,0-1 0,0 0 0,0 0 0,1 0 0,-1 0-1,0 0 1,0 0 0,1 0 0,-1 1 0,0-1 0,1 0-1,-1 0 1,2 1 0,0 1-15,0 0 0,1 0 0,-1 0 0,1-1 0,0 1 1,0-1-1,0 1 0,0-1 0,0 0 0,0 0 0,5 2 0,7 1-54,0 0 0,1-1 0,0 0 0,-1-1 0,1-1 0,0-1 0,18 0 0,116-10-409,-45-6-435,-1-4 0,161-51 0,-206 49 490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10410,'-97'19'1008,"4"-2"-695,1-4-145,17-5 1064,11-2-936,22-6-112,9-3-72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13571,'6'-11'1536,"5"9"-752,2 5-239,10 3 1199,5 0-536,9-1-296,0 0-127,8-5-121,-5-2-96,1-4-296,-4-1-136,-8 0-416,-6-2-280,-11 5-537,-11 4 873,0 2-216,-8 5-208</inkml:trace>
  <inkml:trace contextRef="#ctx0" brushRef="#br0" timeOffset="1">106 250 14891,'-1'15'1761,"8"-10"-825,6-4-320,8-4 936,2-4-304,8 1-287,-3 1-161,4-1-504,-5 3-344,-6 3-832,-3 1-233,-13 7 833,0 0-232,-8 4-208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15843,'3'1'114,"0"0"0,-1 1 0,1-1 0,-1 0-1,1 1 1,-1 0 0,1-1 0,-1 1 0,0 0-1,0 0 1,0 1 0,0-1 0,-1 0 0,1 1-1,0-1 1,-1 1 0,0-1 0,1 1 0,-1 0 0,0-1-1,1 5 1,1 7 138,0 0-1,-1 1 1,1 15-1,-2-17-8,6 205 87,-7-205-434,7-121-2978,-6 49 2708,-4-1 1,-1 1 0,-17-73 0,10 98 835,6 25-7,3 20 221,3 9-385,1 0 0,1 0 0,0-1 0,2 1 1,7 20-1,-2-12 30,1-1 0,28 49 1,-32-65-231,0 0 1,1 0-1,0-1 1,1 0-1,0 0 0,1-1 1,0 0-1,0-1 1,20 12-1,-25-17-38,0 0 1,1-1-1,-1 1 0,1-2 0,-1 1 1,1 0-1,-1-1 0,1 0 0,0 0 1,0-1-1,-1 0 0,1 0 0,0 0 1,0-1-1,0 0 0,-1 0 1,1 0-1,-1 0 0,1-1 0,-1 0 1,1-1-1,-1 1 0,0-1 0,8-5 1,-5 1 17,1 0 0,-1-1 1,0 0-1,-1 0 0,0-1 1,0 0-1,-1 0 0,0-1 1,-1 1-1,0-1 0,-1 0 1,0-1-1,0 1 0,4-23 1,-3 6 48,-1 0 1,-1 0-1,-1-1 1,-4-53-1,1 68-108,0-1-1,-1 0 1,-1 1-1,0-1 1,0 1-1,-2 0 1,0 0-1,-12-23 1,16 34-20,-1-1 0,1 1 0,-1 0 0,1 0 0,-1 0 0,0 0 0,0 0 0,0 1 0,-4-4 0,6 5 0,-1 0 0,0-1 0,0 1 1,0 0-1,1 0 0,-1 0 0,0 0 0,0 0 0,0 0 0,1 0 0,-1 0 0,0 0 0,0 0 1,0 0-1,0 0 0,1 0 0,-1 1 0,0-1 0,0 0 0,1 1 0,-1-1 0,0 0 1,1 1-1,-1-1 0,0 1 0,1-1 0,-1 1 0,1 0 0,-1-1 0,0 1 0,1 0 0,0-1 1,-1 1-1,1 0 0,-1-1 0,1 2 0,-4 6-126,1-1 0,0 1-1,0-1 1,1 1 0,0 0 0,1 0-1,-1 0 1,2 0 0,-1 11 0,1-7-134,0 0 0,1 0 0,0 0 0,1 0 0,5 19 0,0-17-179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15955,'16'44'1537,"-7"-6"-937,1-7-240,0-7 528,1-5-112,2-12-272,-1-7-256,3-7-680,-2-6-272,-1-7 536,-4 0-144,4-4-120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14635,'3'3'131,"0"0"0,0 0 0,1 0-1,-1-1 1,1 1 0,0-1 0,-1 0 0,1 0 0,0 0-1,1 0 1,-1-1 0,0 0 0,0 0 0,1 0-1,-1 0 1,0-1 0,1 1 0,-1-1 0,1 0 0,-1-1-1,0 1 1,1-1 0,-1 0 0,0 0 0,1 0 0,-1 0-1,4-3 1,-4 3-43,0-1 0,-1 0-1,1 0 1,-1 0 0,0 0-1,1 0 1,-1-1 0,0 0-1,0 1 1,-1-1 0,1 0-1,-1 0 1,1-1 0,-1 1-1,0 0 1,0-1 0,0 0-1,-1 1 1,1-1 0,-1 0-1,0 0 1,0 0 0,0 1-1,-1-1 1,1 0 0,-1 0-1,0 0 1,0 0 0,-1-7-1,1 11-72,0 0 0,0-1 0,0 1-1,0 0 1,0-1 0,0 1-1,0 0 1,0 0 0,0-1 0,0 1-1,-1 0 1,1 0 0,0-1-1,0 1 1,0 0 0,0 0-1,0-1 1,0 1 0,-1 0 0,1 0-1,0-1 1,0 1 0,0 0-1,-1 0 1,1 0 0,0-1 0,0 1-1,-1 0 1,1 0 0,0 0-1,0 0 1,-1 0 0,1 0 0,0 0-1,0 0 1,-1-1 0,1 1-1,0 0 1,-1 0 0,1 0-1,-11 9 262,-7 18-104,10-10-139,1 0 0,1 0-1,-7 26 1,11-33-49,0-1 1,1 1 0,0 0 0,0-1 0,1 1-1,1 0 1,-1-1 0,4 13 0,-4-21 10,0-1 0,0 1 0,0 0 0,0 0 0,0-1 0,0 1 0,1 0 0,-1 0 0,0-1 0,0 1 0,1 0 0,-1-1 0,1 1 0,-1 0 0,1-1 0,-1 1 0,1-1 0,-1 1 0,1 0 0,-1-1 0,1 0 0,0 1 0,-1-1 0,1 1 0,0-1 0,-1 0 0,1 1 0,0-1 0,0 0 0,-1 0 0,1 0 0,0 1 0,0-1-1,-1 0 1,1 0 0,0 0 0,0 0 0,-1 0 0,1-1 0,1 1 0,0-1 50,0 0 0,0 0 0,0 0 0,0 0 0,-1 0 0,1 0-1,0-1 1,0 1 0,-1-1 0,1 1 0,-1-1 0,1 0 0,1-2-1,12-27-9,-3-16 44</inkml:trace>
  <inkml:trace contextRef="#ctx0" brushRef="#br0" timeOffset="1">112 0 17108,'-5'12'1096,"6"5"-1080,6 3-232,8-1-1713,0-1 1817,8 0-256,5-3-184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20 358 13755,'-5'17'637,"2"-10"-482,0 0 0,1 1-1,0-1 1,1 0 0,-1 1 0,1-1 0,1 1 0,0 7 0,0-14-117,0 0 0,0 0 1,0 0-1,0-1 0,0 1 0,1 0 0,-1 0 1,0-1-1,0 1 0,1 0 0,-1 0 0,1-1 1,-1 1-1,1 0 0,-1-1 0,1 1 0,-1-1 1,1 1-1,-1-1 0,1 1 0,0-1 1,-1 1-1,1-1 0,0 1 0,1-1 0,-1 1 3,0-1 0,1 0 0,-1 0 0,1 0 0,-1 0 0,1 0-1,-1 0 1,0-1 0,1 1 0,-1 0 0,1-1 0,-1 1 0,2-1 0,3-2 43,-1 0 1,1-1 0,-1 1-1,0-1 1,8-7 0,4-6-39,-1-2 0,-2 1-1,0-2 1,0 0 0,-2 0 0,-1-1 0,0-1 0,-2 0-1,0 0 1,-2-1 0,0 0 0,-2-1 0,0 1 0,-2-1-1,1-42 1,-4 62-32,0 1 0,0-1 0,-1 0-1,1 0 1,-1 1 0,0-1-1,0 0 1,-1 1 0,-1-6 0,2 9-12,1-1 1,-1 0 0,1 1 0,-1-1 0,1 0-1,-1 1 1,0-1 0,1 1 0,-1-1-1,0 1 1,1-1 0,-1 1 0,0-1 0,0 1-1,1 0 1,-1-1 0,0 1 0,0 0 0,0 0-1,1 0 1,-1-1 0,0 1 0,0 0-1,0 0 1,0 0 0,1 0 0,-1 0 0,0 1-1,0-1 1,0 0 0,1 0 0,-1 1-1,0-1 1,0 0 0,0 1 0,1-1 0,-1 0-1,0 1 1,1-1 0,-1 1 0,0 0-1,1-1 1,-1 1 0,1-1 0,-1 1 0,0 1-1,-5 4 63,0 1 0,1 0-1,0 0 1,1 0-1,-1 1 1,1-1 0,0 1-1,-3 11 1,1-1 133,1 0 1,1-1 0,-3 20 0,6-30-128,0 1 0,1-1 1,0 0-1,0 1 0,1-1 1,-1 1-1,2-1 0,-1 0 1,1 0-1,0 1 0,1-1 0,3 7 1,-3-8-76,1-1-1,-1 1 1,1-1 0,1 0-1,-1-1 1,1 1 0,-1-1 0,1 0-1,1 0 1,-1 0 0,0-1-1,1 0 1,0 0 0,7 3 0,0 0-157,1-2 1,0 1-1,0-1 1,0-1 0,0-1-1,0 0 1,0-1-1,1 0 1,-1-1 0,20-2-1,-24-1 97,-10 4 75,0-1-1,0 0 0,0 0 1,0 0-1,0 0 1,0 0-1,0 0 0,0 1 1,0-1-1,0 0 0,0 0 1,0 0-1,0 0 1,0 0-1,0 0 0,0 1 1,0-1-1,0 0 0,0 0 1,0 0-1,0 0 1,1 0-1,-1 0 0,0 0 1,0 0-1,0 1 0,0-1 1,0 0-1,0 0 1,0 0-1,0 0 0,1 0 1,-1 0-1,0 0 0,0 0 1,0 0-1,0 0 1,0 0-1,0 0 0,1 0 1,-1 0-1,0 0 0,0 0 1,0 0-1,-7 12 131,4-5-49,1 0 0,-1 0 0,1 0 0,-1 7 0,3-12-71,0 0-1,0-1 1,0 1 0,-1 0-1,2 0 1,-1-1 0,0 1-1,0 0 1,1 3 0,0-4-15,-1-1 0,0 0 0,0 1 1,1-1-1,-1 1 0,0-1 0,1 0 1,-1 1-1,0-1 0,1 1 0,-1-1 0,1 0 1,-1 0-1,1 1 0,-1-1 0,0 0 1,1 0-1,-1 1 0,1-1 0,-1 0 1,1 0-1,-1 0 0,1 0 0,-1 0 1,1 0-1,-1 0 0,1 0 0,-1 0 0,1 0 1,-1 0-1,1 0 0,0-1 0,2 0 4,1 0 0,-1 0 0,0-1-1,0 0 1,0 1 0,-1-1 0,1 0-1,0 0 1,-1-1 0,1 1 0,-1-1-1,0 1 1,0-1 0,0 0 0,0 1-1,2-5 1,3-6 33,0 0-1,6-17 1,-7 10 129,-1 1 0,-1-1 0,0 0 1,1-36-1,-3 27 296,-2 28-426,0 0 0,1-1-1,-1 1 1,1 0 0,-1 0-1,1-1 1,-1 1 0,1 0-1,-1 0 1,1 0 0,0 0-1,0-1 1,0 1 0,0 0-1,0 0 1,0 1-1,0-1 1,0 0 0,0 0-1,0 0 1,0 1 0,0-1-1,0 1 1,1-1 0,1 0-1,5-1 75,0 0 1,-1 0-1,13 0 0,12-4-182,-24 4-179,0-1 1,-1 0-1,1 0 0,-1-1 1,15-9-1,-19 11 150,0 0 0,-1-1 1,1 0-1,0 1 0,-1-1 0,0 0 0,1 0 1,-1 0-1,-1-1 0,1 1 0,0 0 1,-1-1-1,1 1 0,-1-1 0,1-6 0,0-15-525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16988,'6'42'1848,"-5"3"-1040,4 4-312,3 1 945,2 2-353,3-2-344,3-3-272,0-4-464,-1-3-304,-2-8-736,-4-5-1153,-8-10 1761,-2-4-344,-8-13-240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16908,'-4'1'169,"0"0"1,0 0 0,0 1 0,0-1-1,1 1 1,-1 0 0,0 0 0,1 0-1,-1 0 1,1 1 0,0 0 0,0-1-1,0 1 1,0 0 0,0 0 0,1 1-1,-1-1 1,1 1 0,0-1 0,0 1-1,-3 6 1,1 0-50,0 0 1,1 1-1,0-1 0,1 1 1,0 0-1,0 0 0,1 11 1,1-15-111,0-1 0,0 1 0,1-1 0,0 1 0,0-1 0,1 1 1,4 11-1,-5-16-8,0 0 0,0 1 0,0-1 0,1 0 0,-1 0 0,1 0 0,-1 0 0,1-1 0,0 1 1,0 0-1,-1-1 0,1 1 0,0-1 0,0 1 0,1-1 0,-1 0 0,0 0 0,0 0 0,1 0 1,-1 0-1,0-1 0,1 1 0,-1-1 0,3 1 0,2-1 1,1-1 0,-1 0 0,0 0 1,1 0-1,-1-1 0,0 0 0,0-1 0,0 1 0,0-2 0,-1 1 0,1 0 1,-1-1-1,6-5 0,11-8 17,-1-1 1,19-20-1,-7 1 5,14-13-11,-47 50-13,-1-1 0,1 0 0,0 1 0,-1-1 0,1 1-1,-1-1 1,1 0 0,0 1 0,0 0 0,-1-1 0,1 1 0,0-1 0,0 1 0,-1 0-1,1 0 1,0-1 0,0 1 0,0 0 0,0 0 0,-1 0 0,1 0 0,0 0 0,0 0 0,0 0-1,0 0 1,0 0 0,-1 0 0,1 1 0,0-1 0,0 0 0,0 0 0,-1 1 0,1-1 0,0 1-1,0-1 1,-1 1 0,1-1 0,0 1 0,-1-1 0,1 1 0,-1-1 0,1 1 0,-1 0 0,1-1-1,-1 1 1,1 0 0,-1 0 0,1-1 0,-1 2 0,3 6 1,0-1-1,-1 1 1,0-1-1,1 13 1,-1-6 0,-2-13-4,2 6 12,-1 0 0,1-1 0,1 1 0,-1 0 0,5 7 0,-7-13-31,1 0 0,0 0 0,-1 0-1,1 0 1,0 0 0,0 0 0,0 0-1,0 0 1,0 0 0,0 0-1,0-1 1,0 1 0,0 0 0,0-1-1,0 1 1,0-1 0,0 1 0,1-1-1,-1 1 1,0-1 0,0 0-1,1 0 1,-1 1 0,0-1 0,0 0-1,1 0 1,-1-1 0,0 1 0,0 0-1,1 0 1,-1 0 0,0-1 0,0 1-1,1-1 1,-1 1 0,0-1-1,1 0 1,5-3-111,-1 0 1,0-1-1,0 0 0,0 0 0,-1 0 1,0 0-1,8-10 0,4-5-78,15-14-189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89 247 14931,'-35'53'2207,"26"-42"-1692,1 1-1,0 0 0,1 0 1,0 1-1,-8 22 0,16-26 398,6-11-432,9-11-197,3-9-257,0 0 0,-1-1 0,-1-1 0,24-47 0,38-111-242,-65 138 74,-32 73-18,-1 10 323,-24 74 1,39-97-162,0-1 0,0 1 0,2 0 0,0-1 0,0 1 0,2 0 0,0 0 1,3 20-1,-2-31-7,0 0 0,0-1 1,0 1-1,1-1 0,0 1 0,0-1 1,5 8-1,-6-11 13,0 1-1,0 0 1,1-1 0,-1 1 0,0-1-1,1 1 1,0-1 0,-1 0 0,1 1-1,0-1 1,0 0 0,-1 0 0,1 0-1,0-1 1,0 1 0,0 0 0,0-1 0,0 1-1,4 0 1,12-2-153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15547,'11'9'548,"1"-1"0,0-1-1,1 0 1,-1-1 0,1 0-1,1-1 1,25 7 0,-32-10-463,0-1 0,0 0 0,1 0 1,-1-1-1,0 0 0,0 0 0,0-1 1,1 0-1,-1 0 0,0-1 0,0 0 1,0 0-1,-1 0 0,1-1 0,0 0 1,-1 0-1,8-6 0,-12 7-47,0 1-1,-1 0 0,1 0 1,0-1-1,-1 1 0,0-1 1,1 1-1,-1-1 0,0 0 1,0 1-1,0-1 0,0 0 1,0 0-1,0 0 0,-1 0 1,1 1-1,0-1 1,-1 0-1,0 0 0,1-1 1,-1 1-1,0-2 0,-1 3-21,1 0-1,0-1 0,-1 1 1,1 0-1,-1 0 0,0 0 0,0-1 1,1 1-1,-1 0 0,0 0 1,0 0-1,0 0 0,0 0 1,0 1-1,0-1 0,0 0 1,0 0-1,0 1 0,0-1 1,-1 0-1,1 1 0,0-1 0,0 1 1,-1 0-1,1-1 0,0 1 1,-1 0-1,1 0 0,0 0 1,-1 0-1,1 0 0,0 0 1,-1 0-1,-1 1 0,-4 0-7,1 0-1,0 1 0,-1 0 1,1 0-1,0 0 1,0 1-1,0 0 0,1 0 1,-1 0-1,1 1 0,-1 0 1,1 0-1,1 0 1,-1 1-1,0-1 0,1 1 1,0 0-1,-5 9 0,5-8-12,1-1 0,-1 0 0,2 1 0,-1 0 0,0-1 0,1 1 0,0 0 0,1 0 0,-1 0 0,1 1 0,1-1 0,-1 0 0,1 0 0,0 1 0,0-1 0,1 0 0,-1 0 0,1 1 0,3 8 0,-3-13-54,0 1 0,1-1-1,-1 1 1,1-1 0,-1 1 0,1-1-1,0 0 1,0 0 0,0 0-1,0 0 1,0 0 0,0 0 0,0 0-1,1-1 1,-1 1 0,1-1 0,-1 0-1,1 1 1,-1-1 0,5 1-1,-2-1 0,0-1 0,0 1 0,0-1-1,0 0 1,-1 0 0,1 0-1,0-1 1,0 1 0,0-1-1,0 0 1,6-3 0,26-12-354</inkml:trace>
  <inkml:trace contextRef="#ctx0" brushRef="#br0" timeOffset="1">657 98 16884,'9'7'2008,"6"0"-1328,13-4-280,7 0 1081,8-3-793,8-5-320,5-3-776,1-4-424,-4-5 656,-4 3-201,-12-2-183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15827,'1'2'122,"0"0"-1,0 0 0,1 0 1,-1-1-1,1 1 0,-1-1 1,1 1-1,-1-1 0,1 1 1,0-1-1,0 0 1,-1 0-1,1 0 0,0 0 1,0 0-1,3 1 0,38 8 393,-34-9-159,57 9 600,-43-7-759,1 0-1,-1 2 1,0 0 0,27 11-1,-48-15-187,1 0 0,-1 0 0,0 0 0,0 0 0,0 0 0,-1 0 0,1 0 0,0 1 0,0-1 0,-1 1 0,1-1 0,0 1 0,-1 0 0,0 0 0,1 0 0,-1-1 0,0 1 0,0 0 0,0 0 0,0 1 0,-1-1 0,1 0 0,0 0 0,-1 0 0,0 0 0,1 1 0,-1-1 0,0 0 0,0 1 0,0-1 0,0 0 0,-1 0 0,0 4 0,-2 3-8,0 0 1,-1 0-1,0 0 1,0-1-1,-1 1 1,-8 9-1,-7 13-197,-2-1 0,-1-2 0,-1 0 0,-1-2-1,-52 43 1,44-52-31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76 15651,'0'-6'323,"0"0"-1,0 0 0,-1 0 0,0-1 1,0 1-1,-5-11 0,6 16-268,0 0 0,-1 0 0,0-1 0,1 1 0,-1 0 0,0 0 0,1 0 0,-1 0 0,0 0 0,0 0 0,0 0 0,0 0 0,0 0 0,0 0-1,0 1 1,0-1 0,-1 0 0,1 1 0,0-1 0,0 1 0,-1-1 0,1 1 0,0-1 0,-1 1 0,1 0 0,0 0 0,-1 0 0,1 0 0,0 0 0,-1 0 0,1 0 0,0 0 0,-1 0 0,1 1 0,0-1 0,0 1 0,-3 0 0,-11 7 60,0 1 0,0 0 0,1 1 0,0 1 1,0 0-1,-22 24 0,19-18-75,13-13-30,-10 11-128,15-9 12,9-3 4,9-2-43,-1 0 0,0 2 0,1 0-1,-1 1 1,0 1 0,-1 1-1,27 11 1,-37-13 121,0 0 0,1 0 0,-2 0 0,1 1 0,0 0 0,-1 0 0,0 1 0,0 0 0,-1 0 0,0 0 0,0 1 0,0 0 0,-1 0 0,0 0 0,0 0-1,-1 0 1,0 1 0,0 0 0,2 11 0,-4-15 64,0-1 1,0 1-1,-1-1 0,0 1 0,0-1 0,0 1 0,0 0 0,0-1 0,-1 1 1,1-1-1,-1 1 0,0-1 0,0 1 0,-1-1 0,1 0 0,-1 0 0,1 1 1,-1-1-1,0 0 0,0 0 0,0-1 0,-1 1 0,1 0 0,-1-1 0,1 1 1,-1-1-1,-4 3 0,3-3 8,1-1 1,-1 1-1,0-1 1,0 0-1,0 0 1,0 0-1,0 0 1,0 0-1,0-1 1,0 0-1,-1 0 1,1 0-1,0-1 1,0 1-1,0-1 1,0 0-1,0 0 1,0 0-1,0-1 1,1 1-1,-1-1 1,0 0-1,-5-4 1,1 1 64,1 0 0,0-1 0,0 0 0,1 0 1,0-1-1,0 0 0,0 0 0,1 0 0,0-1 1,0 0-1,1 1 0,0-2 0,-5-14 1,2-5 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5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1 456 14595,'1'1'95,"0"1"0,0-1 0,0 0 0,0 0 0,0 0 0,0 0 0,1 0 0,-1 0 0,0-1 0,1 1 0,-1 0 0,1-1 0,-1 1 0,1-1 0,-1 1 0,1-1 0,-1 0 0,1 1 0,-1-1 0,1 0 0,-1 0 0,1 0 0,0 0 0,1-1 0,42-7 461,-42 7-493,17-5-496,0-1 0,-1 0 0,1-2 0,28-17 0,67-52-4049,-104 69 4270,-10 9 226,28-18-88,-28 18 132,0-1-1,0 1 1,0 0-1,-1-1 1,1 1-1,0 0 1,0 0-1,0 0 1,0 0-1,0 0 1,-1 0 0,1 0-1,0 0 1,0 0-1,0 0 1,0 0-1,-1 0 1,1 0-1,0 1 1,0-1-1,0 0 1,-1 1 0,1-1-1,0 1 1,0-1-1,-1 1 1,1-1-1,0 1 1,-1-1-1,1 1 1,-1 0-1,1-1 1,0 1 0,0 1-1,1 4 362,0 1-1,0-1 1,-1 0-1,0 1 1,0-1 0,-1 0-1,1 1 1,-1-1-1,-1 1 1,1-1-1,-1 1 1,-2 6 0,2-3 24,-1-1-1,2 1 1,-1 0 0,2 15 0,-1-24-424,0-1-1,1 0 1,-1 1 0,0-1-1,0 1 1,0-1-1,0 1 1,0-1 0,1 1-1,-1-1 1,0 0-1,0 1 1,1-1-1,-1 1 1,0-1 0,0 0-1,1 1 1,-1-1-1,0 0 1,1 1-1,-1-1 1,1 0 0,-1 0-1,0 1 1,1-1-1,-1 0 1,1 0-1,-1 0 1,1 0 0,-1 1-1,1-1 1,-1 0-1,1 0 1,20-7 245,22-22-199,-38 25-40,22-17 5,-6 5-57,34-22 1,-54 37 18,1 0-1,-1 1 1,0-1-1,0 0 1,0 1 0,0-1-1,0 1 1,1-1-1,-1 1 1,0 0-1,1 0 1,-1-1-1,0 1 1,0 0-1,1 0 1,-1 0 0,0 0-1,1 0 1,-1 1-1,0-1 1,0 0-1,3 1 1,-3 0-11,0 0 0,0 0 1,-1 0-1,1 1 0,0-1 0,0 0 1,-1 0-1,1 0 0,-1 1 0,1-1 1,-1 0-1,1 0 0,-1 1 0,0-1 1,0 0-1,1 1 0,-1-1 0,0 0 1,-1 3-1,1-3-26,0 0 0,0 0 0,0 0 0,0 0 0,0 0 0,0 0 0,0 0 0,0 0 0,0 0 1,1 0-1,-1 0 0,0 0 0,1 0 0,-1 0 0,0-1 0,1 1 0,-1 0 0,1 0 0,-1 0 0,1-1 0,0 1 0,-1 0 0,1-1 1,0 1-1,1 0 0,-1 0-12,0-1-1,0 0 1,0 0 0,1 0 0,-1 0 0,0 0-1,0 0 1,0 0 0,1-1 0,-1 1 0,0 0 0,0-1-1,0 1 1,0-1 0,1 1 0,-1-1 0,1 0 0,7-5-308,1-1 0,-1 0 0,10-11 0,-16 15 258,29-28-579,-2-1 1,-2-2-1,49-74 0,-55 71 1526,34-79 0,-113 275 3155,47-125-3478,2 2 0,-8 64 1,16-87-647,0-1 0,1 0 1,0 0-1,1 0 0,1 0 0,4 14 0,-22-63-5268,-10-27 5392,23 58 332,0-1 1,0 1 0,1-1 0,0 0-1,1 1 1,-1-1 0,2-12 0,-1 17-249,0 1 0,1-1 0,0 0 0,-1 1 1,1-1-1,0 1 0,0-1 0,0 1 0,-1-1 0,2 1 0,-1 0 1,0-1-1,0 1 0,0 0 0,1 0 0,-1 0 0,0 0 1,1 0-1,-1 0 0,1 0 0,-1 1 0,1-1 0,-1 0 0,1 1 1,0-1-1,-1 1 0,1 0 0,0 0 0,3-1 0,7 0-246,0 1-1,0 0 0,17 3 1,-5-1-532,5-1-25,-12 0 257,0 0 0,0-1-1,1-1 1,-1 0 0,0-1 0,-1-1-1,31-10 1,-45 12 585,0 1 1,0-1-1,-1 0 1,1 0-1,-1 0 0,1-1 1,-1 1-1,1 0 1,1-3-1,-3-1 1357,-12 2-177,4 4-1048,1 0 0,-1 1 0,1 0 1,-1 0-1,1 1 0,0-1 0,0 2 0,0-1 1,0 1-1,1 0 0,-1 0 0,1 1 0,0 0 1,1 0-1,-1 0 0,1 1 0,0 0 0,0 0 0,-5 8 1,10-13-253,-1 0 0,0 0 0,1-1 1,-1 1-1,1 0 0,-1 0 1,1 0-1,-1 0 0,1 0 0,0 0 1,-1 1-1,1-1 0,0 0 0,0 0 1,0 0-1,0 0 0,0 0 1,0 0-1,0 0 0,0 0 0,0 0 1,0 1-1,1-1 0,-1 0 0,0 0 1,1 0-1,-1 0 0,1 0 1,-1 0-1,1-1 0,0 1 0,-1 0 1,1 0-1,0 0 0,0 0 0,-1-1 1,1 1-1,0 0 0,0-1 1,0 1-1,0-1 0,0 1 0,0-1 1,0 1-1,0-1 0,0 0 0,0 1 1,0-1-1,2 0 0,8 2-100,-1 0-1,1-1 1,0 0-1,12-1 0,-7 0-27,-1 0-36,-1 1 0,1 1 0,-1 1 0,0 0 0,14 5 0,-27-8 157,0 0 0,0 1 1,0-1-1,0 0 0,-1 0 0,1 1 1,0-1-1,0 1 0,-1-1 0,1 1 1,0-1-1,-1 1 0,1-1 0,0 1 1,-1-1-1,1 1 0,-1 0 1,1-1-1,-1 1 0,1 0 0,-1 0 1,1-1-1,-1 1 0,0 0 0,0 0 1,1 0-1,-1 0 0,0-1 0,0 1 1,0 0-1,0 0 0,0 0 0,0 0 1,0 0-1,0-1 0,0 1 0,0 0 1,0 0-1,-1 0 0,1 0 0,0-1 1,-1 1-1,1 0 0,0 0 0,-1 0 1,1-1-1,-1 1 0,1 0 0,-1-1 1,0 1-1,1-1 0,-1 1 0,-1 0 1,-4 5 9,0 0-1,0-1 1,-15 10 0,21-15 1,-12 7 25,0 0 1,0-1-1,0 0 0,-16 4 0,22-8-20,0 0 0,0-1 0,-1 0 0,1 0 0,-1 0 0,1-1 0,-1 1 0,1-2-1,-1 1 1,-9-2 0,-1-8 63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137 459 14355,'3'-3'340,"1"0"-1,-1-1 1,0 1-1,0-1 0,-1 0 1,1 0-1,-1 0 1,0 0-1,3-5 1,-5 8-236,1-1 0,-1 1-1,1 0 1,-1-1 0,0 1 0,0 0 0,1-1-1,-1 1 1,0-1 0,0 1 0,0 0 0,0-1-1,0 1 1,-1-1 0,1 1 0,0 0 0,-1-1-1,1 1 1,-1 0 0,1-1 0,-1 1 0,0 0 0,0 0-1,1-1 1,-1 1 0,0 0 0,0 0 0,0 0-1,0 0 1,0 0 0,0 0 0,-1 1 0,1-1-1,-2-1 1,1 1-84,1 1 0,-1-1 0,0 1 0,1 0 0,-1 0 0,1 0 0,-1-1 0,0 1 0,1 1 0,-1-1-1,1 0 1,-1 0 0,0 1 0,1-1 0,-1 0 0,1 1 0,-1 0 0,1-1 0,-1 1 0,1 0 0,0 0 0,-1 0 0,1 0 0,-2 2 0,-29 30-22,30-31 13,-9 13-18,0 1 0,1-1 1,-14 29-1,20-37 8,1 0 0,0 1 1,1-1-1,0 1 0,0 0 0,0 0 1,1 0-1,0 0 0,1 0 1,1 15-1,-1-22 1,0 1 0,0-1 0,0 0 0,1 1 0,-1-1 0,0 0 0,1 1 0,-1-1 0,1 0 0,0 1 0,-1-1 0,1 0 1,0 0-1,0 0 0,0 0 0,0 0 0,0 0 0,0 0 0,0 0 0,0 0 0,0-1 0,0 1 0,0 0 0,1 0 0,-1-1 0,0 1 0,0-1 0,1 0 0,-1 1 0,1-1 0,-1 0 0,0 0 0,1 1 0,-1-1 0,0 0 0,1-1 0,-1 1 0,1 0 1,2-1-1,3-1 3,0 0 0,1 0 0,-1-1 0,0 0 0,13-8 0,4-5 2,0-1 1,-2-1-1,0-1 1,19-22-1,36-31-201,-77 71 181,1 0 1,0 1 0,-1-1-1,1 0 1,0 1 0,0-1-1,0 1 1,0-1 0,-1 1-1,1-1 1,0 1 0,0 0-1,0-1 1,0 1 0,0 0-1,0 0 1,0 0 0,0 0-1,2 0 1,-3 0 5,1 0-1,-1 1 1,1-1-1,-1 1 1,1-1-1,-1 0 1,1 1-1,-1-1 1,1 1-1,-1-1 1,0 1-1,1 0 1,-1-1-1,0 1 1,0-1-1,1 1 1,-1 0 0,0-1-1,0 1 1,0-1-1,0 1 1,0 1-1,1 6-40,-1 0 0,0 1 1,-3 13-1,2-10 7,1-11 37,0 4 0,-1 0 0,1 0-1,1 0 1,-1 0 0,2 7-1,-2-11 8,0 0 0,1 0 0,-1-1 0,0 1 0,1 0 0,-1 0 0,0 0 0,1-1 0,-1 1 0,1 0 0,0 0 0,-1-1 0,1 1-1,-1 0 1,1-1 0,0 1 0,0-1 0,-1 1 0,1-1 0,0 1 0,0-1 0,-1 0 0,1 1 0,0-1 0,0 0 0,0 1 0,0-1 0,0 0 0,0 0 0,-1 0 0,1 0 0,0 0 0,0 0-1,0 0 1,0 0 0,0 0 0,0-1 0,0 1 0,6-2 6,-1-1 0,1 0-1,-1 1 1,0-2 0,0 1-1,-1-1 1,1 0 0,-1 0-1,6-6 1,43-47-89,-32 32-198,-2-1-1,-1 0 1,-1-2 0,-1 0 0,-1-1 0,-2-1-1,17-49 1,-27 53-190,-4 26 463,0 0 1,-1-1-1,1 1 0,0 0 0,0 0 0,-1 0 0,1 0 1,0 0-1,0 0 0,-1 0 0,1 0 0,0 0 0,0 0 1,-1 0-1,1 0 0,0 0 0,0 0 0,-1 0 0,1 0 0,0 0 1,0 1-1,0-1 0,-1 0 0,1 0 0,0 0 0,0 0 1,0 0-1,-1 1 0,1-1 0,0 0 0,0 0 0,0 0 1,0 0-1,-1 1 0,1-1 0,0 0 0,0 0 0,0 1 1,0-1-1,0 0 0,0 0 0,0 0 0,0 1 0,-5 6 49,0 0-1,0 1 1,-4 11-1,0 2 250,1 1-1,0-1 1,2 1-1,1 0 1,-3 32-1,7-53-300,1 0 0,0 0 0,0 1 0,0-1 0,0 0 0,0 1 0,1-1 0,-1 0 0,0 0 0,0 1 0,1-1 0,-1 0 0,1 0 0,-1 0 0,1 0 0,0 0 0,-1 1 0,1-1 0,0 0 1,0 0-1,0-1 0,0 1 0,0 0 0,0 0 0,0 0 0,0-1 0,0 1 0,0 0 0,0-1 0,0 1 0,0-1 0,1 1 0,-1-1 0,0 0 0,0 1 0,0-1 0,1 0 0,-1 0 0,0 0 0,1 0 0,-1 0 0,0 0 0,2-1 0,7 0-318,1-1 0,-1 0 0,0-1 0,14-5 0,-5 1 198,-11 4 297,-1 0-1,0 0 1,1-1 0,-1 0 0,-1 0 0,1 0 0,0-1 0,-1 0 0,0-1 0,8-9 0,6-9-271,23-35-1,-34 47 185,27-45-553,47-101 0,-80 152 386,-1 7 57,-5 15 107,-10 39 337,8-38-265,-4 21 192,-15 67 528,21-89-758,1 0 0,1 1 0,0-1-1,3 24 1,6-24-517,-8-15 383,0-1 0,0 0 1,0 0-1,0 0 0,1 1 1,-1-1-1,0 0 0,0 0 1,0 0-1,0 0 0,1 0 1,-1 1-1,0-1 0,0 0 1,0 0-1,1 0 0,-1 0 1,0 0-1,0 0 0,1 0 1,-1 0-1,0 0 1,0 0-1,1 0 0,-1 0 1,0 0-1,0 0 0,0 0 1,1 0-1,-1 0 0,0 0 1,0 0-1,1 0 0,-1 0 1,0 0-1,0 0 0,0 0 1,1 0-1,-1-1 0,0 1 1,0 0-1,0 0 1,1 0-1,-1 0 0,0-1 1,0 1-1,0 0 0,0 0 1,0 0-1,1-1 0,-1 1 1,0 0-1,0 0 0,0 0 1,0-1-1,0 1 0,0 0 1,0 0-1,0-1 0,0 1 1,0 0-1,0 0 0,0-1 1,0 1-1,0 0 1,0-1-1,-1-1-177,1 1 0,-1-1 0,1 0 0,-1 1 0,0-1 0,0 0 0,0 1 0,0-1 0,0 1 0,0-1 0,0 1 0,0 0 0,-1-1 0,1 1 0,0 0 0,-3-1 0,-7-10-773,3-4 1696,0 0 0,1-1 1,0-1-1,-7-32 0,13 48-495,1 0-1,-1 0 1,1-1-1,0 1 1,-1 0 0,1-1-1,0 1 1,0 0-1,1-1 1,0-3-1,-1 6-171,0-1 0,1 0-1,-1 1 1,1-1 0,-1 0-1,1 1 1,0-1 0,-1 1-1,1-1 1,-1 1-1,1-1 1,0 1 0,-1 0-1,1-1 1,0 1 0,0 0-1,-1-1 1,1 1-1,0 0 1,0 0 0,0 0-1,-1 0 1,1 0 0,0 0-1,0 0 1,0 0 0,-1 0-1,1 0 1,0 0-1,0 0 1,-1 1 0,1-1-1,1 1 1,40 12 409,14 5-704,-52-18 220,-1 1 0,1 0 0,-1-1-1,1 0 1,-1 0 0,1 0 0,-1 0 0,1-1-1,0 1 1,-1-1 0,1 0 0,5-2 0,13-12-94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0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3572 1 9298,'0'1'2676,"-8"1"-1324,-11 3-496,-558 43 2156,435-41-2972,-439 30-33,3 28 57,-557 167-657,1097-223 589,-186 48-6,180-43-15,0 1-1,-79 42 0,117-55 14,1 2 1,0-1-1,0 0 0,0 1 1,1 0-1,-1 0 1,1 1-1,-5 5 0,7-8 7,1 0-1,0 1 0,0-1 1,0 0-1,0 0 0,0 1 1,0-1-1,1 0 0,-1 1 0,1-1 1,0 0-1,-1 1 0,1-1 1,0 1-1,1-1 0,-1 1 0,0-1 1,1 0-1,-1 1 0,1-1 1,0 0-1,0 1 0,1 2 0,3 4-51,1 0 0,0 0 0,0 0-1,1 0 1,0-1 0,14 12 0,-6-7-32,1 0-1,29 17 1,-11-14 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153 235 15987,'-6'1'133,"0"-1"-1,0 1 0,1 1 1,-1-1-1,0 1 0,1 0 1,0 0-1,-1 0 0,1 1 1,0 0-1,0 0 0,0 0 1,1 1-1,-1-1 0,1 1 1,0 0-1,0 1 0,-5 5 1,3-2-44,0 0 1,0 1 0,1-1 0,0 1-1,1 1 1,0-1 0,0 1-1,1-1 1,-3 16 0,5-23-76,1-1 0,0 1 0,-1 0 1,1 0-1,0-1 0,0 1 0,0 0 1,0-1-1,0 1 0,0 0 0,0 0 0,1-1 1,-1 1-1,1 0 0,-1-1 0,1 1 1,0-1-1,-1 1 0,1-1 0,0 1 0,2 2 1,-2-4 0,1 1 0,-1-1 1,1 1-1,-1-1 0,1 0 1,-1 1-1,1-1 0,-1 0 0,1 0 1,-1 0-1,1 0 0,-1-1 1,1 1-1,-1 0 0,1-1 1,-1 1-1,1-1 0,-1 1 0,1-1 1,-1 1-1,0-1 0,1 0 1,-1 0-1,0 0 0,2-1 1,9-7 63,0 0 1,0-1 0,-1 0-1,-1-1 1,15-19 0,41-65 370,-47 64-165,19-41 0,-32 57-171,0 1 0,0-2 0,-2 1 0,0-1 0,3-20-1,-7 34-91,0 1 0,1-1-1,-1 1 1,0-1 0,0 0-1,0 1 1,0-1 0,0 1-1,0-1 1,0 1 0,-1-1-1,1 1 1,-1-1 0,1 1 0,-1-1-1,1 1 1,-1-1 0,0 1-1,0 0 1,0-1 0,0 1-1,-2-2 1,3 2-11,-1 1 1,1 0-1,-1 0 1,1 0-1,-1 0 0,0 0 1,1 0-1,-1 0 1,1 0-1,-1 0 1,0 0-1,1 0 0,-1 0 1,1 0-1,-1 0 1,1 0-1,-1 1 1,0-1-1,1 0 0,-1 0 1,0 1-1,-16 17 44,12-8-67,-1 0 0,1 1 0,1-1 0,0 1 0,0 0 0,1 1 0,-3 18 1,4-13-49,0 0 0,1-1 1,1 1-1,4 29 0,-4-41 31,1-1 0,0 0 0,0 0 1,0 0-1,0 0 0,0 0 0,1 0 0,0 0 0,0 0 0,0-1 0,0 1 0,1-1 0,0 1 1,-1-1-1,1 0 0,0 0 0,0 0 0,1-1 0,-1 1 0,0-1 0,6 3 0,-4-3 6,-1-1 0,0 0-1,1 0 1,-1 0-1,1-1 1,-1 1 0,0-1-1,1 0 1,-1 0 0,1-1-1,-1 1 1,1-1-1,-1 0 1,1-1 0,-1 1-1,0 0 1,0-1-1,0 0 1,0 0 0,4-4-1,7-3 7,-1-1 0,0-1-1,-1-1 1,-1 0 0,0 0-1,0-1 1,-1-1 0,-1 0-1,0 0 1,11-23 0,-28 54 104,0-1-1,2 2 1,0-1 0,-5 35 0,10-49-67,-1-1-1,1 1 1,0 0-1,0-1 0,0 1 1,1 0-1,-1-1 1,1 1-1,-1-1 1,1 1-1,0-1 1,2 6-1,-2-7-8,0 0-1,0 0 1,0 0 0,0 1-1,1-1 1,-1 0-1,0 0 1,1 0 0,-1-1-1,0 1 1,1 0 0,-1 0-1,1-1 1,-1 1 0,1-1-1,-1 1 1,1-1 0,0 0-1,-1 0 1,1 0-1,-1 0 1,3 0 0,9-1-14,0 0 0,0-1 0,0 0 0,0-1 0,0-1 0,14-6 0,74-37-323,-85 39 255,-14 8 81,0-1 0,0 0 0,-1 0 0,1 0 0,0 0-1,-1 0 1,1 0 0,-1 0 0,1 0 0,-1 0 0,1-1-1,-1 1 1,0-1 0,0 1 0,0-1 0,2-2 0,-3 2 29,0 1-1,-1 0 1,1-1 0,0 1 0,-1 0 0,1 0-1,-1-1 1,0 1 0,1 0 0,-1 0 0,0 0 0,0 0-1,1 0 1,-1 0 0,0 0 0,0 0 0,0 0-1,0 0 1,0 0 0,-1 1 0,1-1 0,-2-1 0,-4-2 183,-24-20 505,30 24-724,0-1-1,0 0 1,0 1 0,0-1-1,0 0 1,1 0 0,-1 1 0,0-1-1,1 0 1,-1 0 0,0 0 0,1 0-1,-1 0 1,1 0 0,0 0-1,-1 0 1,1 0 0,0 0 0,-1 0-1,1-1 1,0 1 0,0 0 0,0 0-1,0 0 1,0 0 0,1-2-1,-1 2-62,1 0 0,0 1 0,0-1 0,0 0 0,0 0 0,0 1 0,-1-1 0,1 0-1,1 1 1,-1-1 0,0 1 0,0 0 0,0-1 0,0 1 0,0 0 0,0-1-1,0 1 1,0 0 0,1 0 0,1 0 0,30 1-1260,-21 0 816,53 2-741,-32 0 510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16700,'-10'35'1328,"0"8"-1008,0 3-128,3 4 488,3 1-208,7-7-360,3-4-248,5-14-352,2-9-168,6-15 504,2-8-160,1-14-120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116 115 13763,'3'-19'1276,"-6"40"-324,-12 79 304,4 1 0,3 106 0,8-201-1227,0-1 5,0 0-1,0 1 1,0-1 0,1 1 0,0-1-1,0 0 1,0 0 0,1 1-1,0-1 1,0 0 0,3 5-1,-5-9-52,0-1 0,0 0 0,0 0 0,1 0 0,-1 0 0,0 1 0,0-1 0,0 0 0,0 0 0,1 0 1,-1 0-1,0 0 0,0 1 0,0-1 0,1 0 0,-1 0 0,0 0 0,0 0 0,0 0 0,1 0 0,-1 0 0,0 0 0,0 0 0,1 0 0,-1 0 0,0 0 0,0 0 0,0 0 0,1 0 0,-1 0 0,0 0 0,0 0 0,1 0 0,-1 0 0,0-1 0,0 1 0,0 0 0,1 0 0,-1 0 0,0 0 0,0 0 0,0 0 0,0-1 0,0 1 0,1 0 0,-1 0 0,0 0 0,0-1 0,0 1 0,0 0 0,0 0 0,0 0 0,0-1 0,0 1 0,1 0 0,-1 0 0,0 0 0,0-1 0,0 1 0,0 0 0,0 0 0,0-1 0,0 1 0,0 0 0,-1-1 0,3-14-709,-3 7 454,-1 0 0,1 1 0,-2-1 0,1 1 0,-1 0 0,0 0 0,-7-12 0,-35-43-1006,8 11 2115,55 59-178,2 0 0,29 7 0,-35-13-817,-1 0-1,1-1 1,0 0-1,0-1 1,-1-1 0,1 0-1,0-1 1,-1 0 0,1-1-1,-1-1 1,0 0-1,0-1 1,0 0 0,-1-1-1,0 0 1,0-1-1,0 0 1,-1-1 0,0-1-1,0 1 1,16-19-1,-19 14 627,-9 9 500,0 4-856,-1 1 1,1 0-1,0-1 0,0 1 1,-1 0-1,1 0 1,0 0-1,0 0 0,0 0 1,0 0-1,0 0 1,0 0-1,0 0 0,0 2 1,-10 12 456,1 1 1,0 0 0,-9 23 0,16-33-468,1 0 0,-1 1 0,1-1 0,1 1 0,-1-1 0,1 1 0,0 0 0,0 0 0,1 0 0,0-1 0,1 1 0,0 10 0,0-16-81,-1 0-1,0 0 1,1 0-1,-1 1 0,1-1 1,-1 0-1,1 0 1,-1 0-1,1 0 1,0 0-1,-1 0 1,1 0-1,0 0 1,0-1-1,0 1 1,0 0-1,0 0 1,0-1-1,0 1 1,0 0-1,0-1 1,0 1-1,2 0 1,0-1 2,-1 0 1,1 1-1,-1-1 1,1 0-1,-1-1 1,1 1-1,-1 0 1,0-1-1,1 1 1,-1-1 0,3-1-1,4-1 12,-1-1 0,0 0 0,0-1-1,0 0 1,8-7 0,-6 4-57,-1-2-1,1 1 1,-1-1 0,-1-1 0,0 0-1,0 0 1,-1 0 0,-1-1-1,0 0 1,-1 0 0,0-1 0,0 1-1,-2-1 1,5-22 0,-9 21-189,0 14 204,1 0 1,0-1 0,0 1-1,0 0 1,-1 0-1,1 0 1,0 0 0,0 0-1,0 0 1,-1 0 0,1 0-1,0 0 1,0 0-1,0 0 1,-1 0 0,1 0-1,0 0 1,0 0 0,0 0-1,0 1 1,-1-1-1,1 0 1,0 0 0,0 0-1,0 0 1,0 0-1,-1 0 1,1 0 0,0 1-1,0-1 1,0 0 0,0 0-1,0 0 1,-1 0-1,1 1 1,0-1 0,-14 25-335,9-11 318,2-1 1,0 0-1,-3 23 0,6-31 46,-1-1-1,1 0 1,0 0 0,0 0-1,0 1 1,1-1 0,-1 0 0,1 0-1,0 0 1,0 0 0,1 0 0,-1 0-1,1 0 1,0 0 0,4 6-1,-4-8 0,-1-1-1,1 0 0,-1 0 0,1 0 0,0 0 0,-1 0 0,1 0 1,0 0-1,0-1 0,-1 1 0,1-1 0,0 1 0,0-1 1,0 0-1,0 1 0,0-1 0,0 0 0,0 0 0,-1-1 0,1 1 1,0 0-1,0 0 0,0-1 0,0 0 0,0 1 0,-1-1 1,1 0-1,0 0 0,2-1 0,4-3 42,1 0 0,-1-1 0,-1 0 0,12-11 1,5-8-48,-2-1 0,-1-1 0,-1-1 0,-2 0 1,0-2-1,-3 0 0,0-1 0,-2 0 0,-1-1 0,12-51 1,-21 73-51,-2 6 14,0 0-1,0 0 0,0 0 0,-1 0 1,1 0-1,-1 0 0,0 1 0,0-1 1,-1-5-1,1 8 20,0 1 1,0 0-1,0 0 0,0 0 1,0-1-1,0 1 0,0 0 1,0 0-1,0 0 1,0 0-1,0-1 0,0 1 1,-1 0-1,1 0 0,0 0 1,0 0-1,0 0 0,0-1 1,0 1-1,0 0 0,-1 0 1,1 0-1,0 0 1,0 0-1,0 0 0,0 0 1,-1 0-1,1-1 0,0 1 1,0 0-1,0 0 0,-1 0 1,1 0-1,0 0 1,0 0-1,0 0 0,-1 0 1,1 0-1,0 0 0,0 0 1,0 0-1,0 0 0,-1 1 1,1-1-1,0 0 1,0 0-1,0 0 0,0 0 1,-1 0-1,1 0 0,0 0 1,0 0-1,0 1 0,0-1 1,0 0-1,-1 0 0,1 0 1,0 0-1,0 0 1,0 1-1,0-1 0,0 0 1,0 0-1,0 0 0,0 1 1,-10 13-81,-9 27 186,1 1 1,2 1 0,-13 51 0,-19 138 983,44-202-919,-2 44-1,6-61-474,0 1 1,1 0-1,1-1 0,0 1 1,6 20-1,-8-34 272,0 0 1,0 0-1,0 0 1,0 1-1,0-1 1,0 0-1,0 0 1,0 0-1,0 1 1,0-1-1,0 0 0,0 0 1,1 0-1,-1 0 1,0 1-1,0-1 1,0 0-1,0 0 1,0 0-1,0 0 1,0 1-1,0-1 1,1 0-1,-1 0 0,0 0 1,0 0-1,0 0 1,0 0-1,1 1 1,-1-1-1,0 0 1,0 0-1,0 0 1,1 0-1,-1 0 1,0 0-1,0 0 1,0 0-1,0 0 0,1 0 1,-1 0-1,0 0 1,0 0-1,0 0 1,1 0-1,-1 0 1,6-11-1072,2-18-191,-8 29 1281,6-25-574,0 0 0,2 0 1,1 1-1,17-35 0,-22 51 860,0 0-1,1 1 0,0 0 1,1 0-1,0 0 0,0 1 1,0-1-1,0 1 1,1 1-1,0-1 0,1 1 1,-1 1-1,1-1 1,0 1-1,0 0 0,16-4 1,-15 6-58,0-1 1,0 1 0,0-2 0,0 1 0,0-1-1,-1-1 1,0 0 0,0 0 0,0 0 0,0-1-1,-1 0 1,0-1 0,0 0 0,-1 0 0,7-8-1,9-20 286,-25 42-472,1 1-1,-1 0 1,1-1 0,1 1 0,-1 0 0,1 0-1,1 0 1,-1 0 0,1 0 0,1 0 0,0 0 0,0 0-1,3 13 1,-2-16-21,-1-1 0,1 0 0,-1 0 0,1 0 1,1 0-1,-1 0 0,0 0 0,1 0 0,0-1 0,0 1 0,0-1 0,0 0 0,1 0 0,-1 0 0,1-1 0,0 1 1,0-1-1,0 1 0,0-1 0,0-1 0,0 1 0,0-1 0,1 1 0,-1-1 0,6 1 0,2-1-1,0-1 1,0 0-1,0 0 0,1-2 0,-1 1 0,0-1 0,-1-1 0,1 0 1,0-1-1,19-9 0,7-6-343,62-41-1,-69 39-34,-30 20 315,1 0 0,-1 0-1,1 0 1,-1 1-1,1-1 1,-1 0 0,1 1-1,0-1 1,-1 1 0,1-1-1,0 1 1,1-1-1,-2 2 33,0-1-1,-1 0 0,0 1 0,1-1 0,-1 0 1,1 1-1,-1-1 0,1 1 0,-1-1 0,0 0 0,1 1 1,-1-1-1,0 1 0,1-1 0,-1 1 0,0-1 1,0 1-1,1-1 0,-1 1 0,0 0 0,0-1 0,0 1 1,0-1-1,0 1 0,0 0 0,0-1 0,0 1 1,0-1-1,0 1 0,0-1 0,0 1 0,0 0 0,-1 0 1,0 7-159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15883,'7'17'1665,"-2"17"-1041,-4 11-288,-2 11 1624,-5 5-1231,1 5-545,3-1-64,-1-11-296,-2-4-177,-2-15-447,-1-8 464,-5-16 112,-3-5-168,0-15-56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17012,'5'-10'196,"1"1"0,0-1 0,1 1-1,0 1 1,0-1 0,1 1 0,0 1 0,1-1 0,-1 1 0,1 1 0,1-1 0,-1 2 0,1-1 0,0 1 0,0 1 0,1 0 0,0 0 0,-1 1 0,1 1 0,0 0 0,0 0 0,0 1 0,0 0 0,1 1 0,-1 0 0,0 1 0,0 0-1,0 1 1,0 0 0,0 1 0,13 5 0,-18-6-183,-1 0-1,1 1 1,-1 0-1,0 0 1,0 1-1,0-1 1,-1 1-1,1 0 1,-1 0-1,0 1 1,0-1-1,0 1 1,-1 0-1,0 0 1,0 0-1,0 0 1,0 1-1,-1-1 1,0 1-1,0 0 1,0-1-1,-1 1 1,0 0-1,0 0 1,-1 0-1,1 0 0,-1 0 1,0 0-1,-2 9 1,-2 8 32,-1 0-1,-1-1 1,-1 1-1,-1-1 1,-1-1 0,-14 26-1,19-40-44,-4 9 22,0 0 0,0 0-1,2 1 1,-9 35 0,14-48-112,0 0 1,1 0-1,0 0 1,-1 0-1,2 0 1,-1 0-1,0-1 1,1 1-1,-1 0 1,1 0 0,0 0-1,1 0 1,-1 0-1,1-1 1,-1 1-1,1-1 1,0 1-1,0-1 1,1 0-1,-1 0 1,1 1 0,-1-2-1,1 1 1,0 0-1,0-1 1,0 1-1,1-1 1,5 4-1,-2-3-41,1 0-1,-1 0 1,0-1-1,1 0 1,0 0-1,-1-1 1,12 1-1,25 0-551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112 297 15395,'-4'0'144,"0"0"0,0 0 0,0 1-1,0-1 1,0 1 0,0 0-1,1 0 1,-1 1 0,0-1 0,1 1-1,-1 0 1,1 0 0,-1 0 0,1 0-1,0 1 1,0-1 0,0 1 0,0 0-1,1-1 1,-1 2 0,1-1 0,-1 0-1,1 0 1,0 1 0,1-1-1,-3 6 1,-1 0 0,1 1 0,1 0-1,0 1 1,0-1 0,1 0 0,0 1-1,1 0 1,-1 18 0,2-23-111,1 1 0,0-1 0,0 0 1,0 0-1,0 0 0,1 0 0,0 0 0,0 0 0,6 9 1,-7-13-20,0-1 0,0 1 1,0-1-1,1 1 0,-1-1 1,1 0-1,-1 1 0,1-1 1,-1 0-1,1 0 1,-1 0-1,1 0 0,0-1 1,0 1-1,-1 0 0,1-1 1,0 1-1,0-1 0,0 1 1,0-1-1,0 0 0,0 0 1,0 0-1,-1 0 0,1 0 1,0-1-1,0 1 0,0 0 1,0-1-1,0 1 1,-1-1-1,1 0 0,0 0 1,0 0-1,-1 0 0,3-1 1,3-3 30,1 0 1,-1 0-1,-1-1 1,1 0 0,-1 0-1,0-1 1,0 0 0,-1 0-1,0 0 1,0-1-1,-1 1 1,5-12 0,1-3-77,-2 0 0,0-1 0,6-32 0,-13 49-83,1-1-130,-1 1 0,0-1 0,0 0-1,0 1 1,-1-1 0,0 0 0,-1-11 0,1 18 227,0 0-1,0 0 1,0 0 0,0 0 0,0 0 0,0 0-1,-1 0 1,1 0 0,0 0 0,0 0-1,0 0 1,0 0 0,0 0 0,0 0 0,0 0-1,0 0 1,0 0 0,0 0 0,0 0-1,0 0 1,0 0 0,0 0 0,0 0 0,0 0-1,-1 0 1,1 0 0,0 0 0,0 0-1,0 0 1,0 0 0,0 0 0,0 0 0,0 0-1,0 0 1,0 0 0,0 0 0,0 0-1,0 0 1,0 0 0,0 0 0,0 0-1,0 0 1,0 0 0,-1 0 0,1 0 0,0 0-1,0-1 1,0 1 0,0 0 0,0 0-1,0 0 1,0 0 0,0 0 0,0 0 0,0 0-1,0 0 1,0 0 0,0 0 0,0 0-1,0 0 1,0 0 0,0 0 0,0 0 0,0-1-1,0 1 1,-3 8-673,0 13-177,3-15 700,-1 0 1,2 0-1,-1 0 0,1 0 1,0 0-1,0 0 0,0 0 1,1 0-1,0 0 1,4 8-1,-5-12 135,0-1-1,0 1 1,0-1 0,0 1-1,1-1 1,-1 0 0,0 1-1,1-1 1,-1 0 0,0 0-1,1 0 1,0 0 0,-1 0-1,1 0 1,-1-1 0,4 2-1,-3-2 5,1 0 0,-1 0-1,1 0 1,-1 0 0,1 0 0,-1 0-1,1 0 1,-1-1 0,0 0-1,1 1 1,-1-1 0,0 0 0,1 0-1,-1 0 1,3-2 0,7-5-193,-1 0 1,0 0-1,0-1 1,-1-1-1,0 0 1,-1 0-1,11-15 1,-6 5-112,-1 0 0,0-2 0,13-30 0,-21 39 275,1-1-1,-1 1 1,-1-1-1,-1 0 1,0 0-1,3-28 1,-6 42 88,0-1 0,0 0 0,0 0 0,0 0 0,0 0 0,0 0 1,0 0-1,0 0 0,0 0 0,0 0 0,-1 0 0,1 1 0,0-1 1,-1 0-1,1 0 0,-1 0 0,1 0 0,0 1 0,-1-1 0,0 0 0,1 0 1,-1 1-1,1-1 0,-1 0 0,0 1 0,0-1 0,1 1 0,-1-1 0,0 1 1,0-1-1,0 1 0,1 0 0,-1-1 0,0 1 0,0 0 0,0 0 1,0-1-1,0 1 0,0 0 0,0 0 0,0 0 0,-1 0 0,0 1 78,0 0 0,-1-1 0,1 1 0,-1 0 0,1 0 0,0 0 0,0 1 1,0-1-1,0 0 0,0 1 0,0 0 0,0-1 0,0 1 0,-3 4 0,-1 4 125,-1 0 1,2 1-1,-1 0 1,1 0-1,1 0 1,0 1-1,1-1 1,0 1-1,-1 13 1,2-15-75,1 0-1,0-1 1,1 1 0,0 0 0,1 0 0,0 0 0,0-1 0,1 1 0,1 0-1,-1-1 1,8 16 0,-9-22-120,0-1 0,0 1 0,0-1 0,1 1 0,-1-1-1,1 0 1,0 0 0,-1 0 0,1 0 0,0 0 0,0 0 0,0 0-1,1 0 1,-1-1 0,0 1 0,1-1 0,-1 0 0,0 0 0,1 0 0,0 0-1,-1 0 1,1 0 0,0-1 0,-1 1 0,1-1 0,0 0 0,-1 0-1,1 0 1,0 0 0,0 0 0,-1-1 0,1 1 0,0-1 0,-1 1 0,1-1-1,-1 0 1,1 0 0,4-3 0,3-2 28,-1 0 1,0-1-1,0 0 1,0 0-1,-1-1 1,0 0-1,-1 0 1,9-13-1,3-7 95,-2 0 0,-1-2 0,-2 0 0,-1-1 0,-1 0 0,11-47 0,-34 150-163,3 0 0,3 145 1,5-207 4,0 4 3,0 0 0,1 0 1,1 0-1,0-1 0,1 1 0,6 16 1,-9-29-14,0-1 1,0 0-1,0 1 1,0-1-1,0 0 1,1 1 0,-1-1-1,0 0 1,0 1-1,0-1 1,1 0-1,-1 1 1,0-1 0,0 0-1,0 0 1,1 1-1,-1-1 1,0 0-1,1 0 1,-1 0 0,0 1-1,1-1 1,-1 0-1,0 0 1,1 0-1,-1 0 1,0 0 0,1 0-1,-1 0 1,0 0-1,1 1 1,-1-1-1,0 0 1,1 0-1,-1-1 1,0 1 0,1 0-1,-1 0 1,0 0-1,1 0 1,-1 0-1,0 0 1,1 0 0,-1-1-1,0 1 1,1 0-1,-1 0 1,0 0-1,1-1 1,-1 1 0,0 0-1,0 0 1,0-1-1,1 1 1,-1 0-1,0 0 1,0-1 0,0 1-1,1 0 1,-1-1-1,0 1 1,0 0-1,0-1 1,0 1 0,0 0-1,0-1 1,0 0-1,2-6-142,0-1-1,-1 0 0,0 0 1,0 0-1,-1 0 0,0 0 1,-1 1-1,-2-16 0,0 4-312,-2-1-1,-10-29 0,6 27 83,-1 0-1,-1 1 1,-1 0 0,-25-33-1,28 42 178,-1 1-1,0 0 0,0 0 0,-1 1 1,-1 1-1,1 0 0,-1 0 0,-25-12 0,36 20 280,-1 1-1,0-1 0,0 0 1,0 1-1,1-1 0,-1 1 1,0 0-1,0 0 1,0 0-1,-3 0 0,0 4 538,10 5-143,2-3-306,0-1 0,0 0 0,1 0 0,-1-1 0,1 1 0,0-2 0,0 1 0,1-1 0,-1-1 0,1 1 0,17 1 0,-5-1-421,0-1 0,0-2 0,41-3 0,-24-4-139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14643,'0'3'219,"0"0"0,0 0 0,0 0 0,0 0 0,1 0 0,-1 0-1,1 0 1,0 0 0,0 0 0,0 0 0,0 0 0,0 0 0,4 4 0,-4-6-98,1 1 0,-1-1-1,1 0 1,0 0 0,0 0 0,-1 0 0,1 0 0,0 0 0,0 0 0,0-1 0,0 1-1,0-1 1,0 1 0,0-1 0,0 0 0,0 0 0,0 0 0,0 0 0,0 0 0,0 0 0,0-1-1,2 0 1,7-1 73,0-1 0,-1 0 0,0-1 0,0 0 0,0 0 0,0-1 0,-1-1 0,1 1 0,-1-1 0,-1-1-1,9-8 1,-9 9-121,-1-2 0,0 1 0,0-1 0,-1 0 0,0 0 0,0 0 0,-1-1 0,0 0 0,-1 0 0,0-1-1,6-19 1,-10 27-69,1-1 0,-1 1 0,1-1 0,-1 1 0,0-1 0,0 1 0,0-1 0,-1 0 0,1 1 0,-1-1 0,1 1 0,-1-1 0,0 1 0,0-1 0,0 1 0,0 0 0,0 0 0,-1-1 0,-2-2 0,3 3-10,0 1-1,-1 0 0,1 0 1,-1 0-1,1 0 0,-1 0 1,0 1-1,1-1 0,-1 0 1,0 1-1,0-1 0,1 1 1,-1 0-1,0 0 0,0-1 1,0 1-1,1 0 0,-1 0 1,0 1-1,0-1 0,0 0 1,1 1-1,-1-1 0,0 1 1,0-1-1,1 1 0,-1 0 1,-3 2-1,0 0-19,0 1 0,0-1 0,0 1 0,0 1 0,1-1 0,0 1 0,0 0 0,0 0 0,0 0 0,1 0 0,0 0 0,0 1 0,0 0 0,1 0 0,-1-1 0,1 1 0,-1 11 0,1-9 14,0 1 1,1-1-1,0 0 1,1 0 0,0 0-1,0 1 1,1-1-1,0 0 1,0 0 0,1 0-1,0 0 1,0 0-1,5 9 1,-6-14 15,1 0 0,0 0 0,0-1-1,0 1 1,0-1 0,0 1 0,1-1 0,-1 0 0,1 0 0,0 0 0,-1 0 0,1-1-1,0 1 1,0-1 0,0 1 0,0-1 0,0 0 0,0 0 0,1 0 0,-1-1 0,0 1 0,0-1-1,1 0 1,-1 0 0,0 0 0,1 0 0,-1 0 0,4-2 0,11-1 23,-1-2 0,0 0 0,-1 0 0,18-9 0,-20 8-14,27-12 21,-21 8-14,0 1 0,1 2 0,-1 0 0,39-8 0,-67 9 309,-1-1 0,1-1 1,-10-11-1,5 4-303,0-1-1,1 0 0,-15-26 1,27 41-59,0 1 0,0 0 0,0-1 0,-1 1 0,1 0 0,0-1 0,0 1 0,0 0-1,0 0 1,0-1 0,0 1 0,0-1 0,0 1 0,0 0 0,0-1 0,0 1 0,0 0 0,0-1 0,0 1 0,0 0 0,0-1 0,0 1 0,0 0 0,0-1 0,0 1 0,0 0 0,1 0 0,-1-1 0,0 1 0,0 0 0,0-1 0,1 1 0,-1 0 0,0 0 0,0-1 0,1 1 0,-1 0 0,0 0 0,0 0 0,1-1 0,-1 1 0,0 0 0,1 0 0,-1 0 0,0 0 0,1 0 0,-1 0 0,0 0 0,1 0 0,-1 0 0,0 0 0,1 0 0,-1 0 0,0 0 0,1 0 0,-1 0 0,0 0 0,1 0 0,-1 0 0,0 0 0,1 0 0,-1 0 0,0 1 0,1-1 0,33 8-1218,-23-4 1203,14 0-414,29 2 0,-3-3-104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121 244 13851,'-5'0'149,"1"0"-1,-1 0 1,1 1-1,0 0 1,-1 0-1,1 0 1,0 0-1,0 1 1,0-1-1,0 1 1,0 0-1,0 1 1,0-1 0,0 1-1,1-1 1,0 1-1,-1 0 1,1 0-1,0 1 1,0-1-1,1 0 1,-1 1-1,1 0 1,-4 7 0,2-4 23,0 1 0,1 0 1,0 0-1,0 0 1,1 0-1,0 0 1,0 1-1,1-1 1,0 1-1,1-1 1,0 1-1,1 8 1,-1-15-145,0-1 1,0 1-1,0 0 0,0-1 1,1 1-1,-1 0 1,1-1-1,-1 1 0,1 0 1,0-1-1,-1 1 1,1-1-1,0 1 0,0-1 1,0 0-1,0 1 1,0-1-1,1 0 0,-1 0 1,0 0-1,1 0 1,-1 0-1,0 0 0,1 0 1,-1 0-1,1 0 0,-1-1 1,1 1-1,0-1 1,-1 1-1,1-1 0,0 1 1,-1-1-1,1 0 1,0 0-1,-1 0 0,1 0 1,0 0-1,2-1 1,2 0 21,0-1 1,0 0 0,1 0 0,-1 0 0,0-1 0,-1 0 0,1 0 0,0-1-1,6-5 1,3-4-8,0-1 0,-1-1-1,0 0 1,-1-1-1,-1 0 1,-1-1 0,13-24-1,-1-7 86,28-78-1,-50 122-127,4-7-9,-1 0 0,-1 0-1,0 0 1,0 0 0,-1 0-1,1-23 1,-5 32-27,-2 6 15,-3 10-22,-9 30 44,3 0-1,1 1 1,2 0-1,-8 90 1,17-125-39,1-1 1,0 0-1,1 0 0,3 17 1,-4-24-6,0 0-1,1-1 1,-1 1 0,1 0-1,0-1 1,-1 1 0,1 0-1,0-1 1,0 1 0,0-1 0,0 1-1,0-1 1,0 0 0,1 0-1,-1 1 1,0-1 0,1 0-1,-1 0 1,1 0 0,-1 0-1,1 0 1,-1-1 0,1 1 0,0 0-1,-1-1 1,1 1 0,0-1-1,0 0 1,-1 1 0,1-1-1,3 0 1,1-1-16,0 0 1,-1 0-1,1 0 0,-1-1 1,1 1-1,-1-1 0,0-1 1,1 1-1,-1-1 0,5-3 1,26-19-420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5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10226,'34'-42'10318,"-46"73"-9839,2 0 0,-10 51 0,-4 69-613,15-87 257,-3 25-82,-3 112 1,15-201-40,0 0 0,0 1 0,0-1 0,0 0 0,0 0 0,0 0 0,0 0 0,0 0 0,0 1 0,0-1 0,0 0 0,0 0 0,0 0 0,0 0 0,0 0 0,0 1 0,0-1 0,0 0 1,0 0-1,0 0 0,0 0 0,0 0 0,0 1 0,0-1 0,0 0 0,0 0 0,0 0 0,0 0 0,0 0 0,0 0 0,0 1 0,1-1 0,-1 0 0,0 0 0,0 0 0,0 0 0,0 0 0,0 0 0,0 0 0,1 0 0,-1 0 1,0 0-1,0 0 0,0 0 0,0 1 0,1-1 0,4-7 58,5-12-104,-5 9-190,-2 0 0,1-1 0,-1 1 0,-1-1-1,0 0 1,-1 0 0,0 0 0,0 0 0,-2-15 0,-5-6-242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14339,'-3'0'2115,"3"-1"-2066,0 1 0,0 0 0,0 0 1,0 0-1,0 0 0,0 0 0,0 0 0,0 0 0,0 0 1,0 0-1,0 0 0,0 0 0,-8 9 971,-9 14 449,11-11-958,-1 0 0,2 0 1,-8 25-1,11-31-448,0-1 0,1 1 0,0 0 0,1-1 0,-1 1 0,1 0 0,0 0 0,0-1 0,1 1 0,0 0 0,2 9 0,-2-13-49,0 0-1,0-1 1,0 1-1,0-1 1,0 1-1,0-1 0,0 0 1,1 1-1,-1-1 1,1 0-1,-1 0 0,1 0 1,-1 0-1,1 0 1,-1 0-1,1 0 1,0-1-1,0 1 0,-1-1 1,1 1-1,0-1 1,0 1-1,0-1 0,0 0 1,-1 0-1,1 0 1,0 0-1,0 0 1,0-1-1,0 1 0,1-1 1,10-2-7,0 1 0,0-2 0,14-6 0,-18 7-36,29-13-118,29-9-207,-60 23 290,0 0 1,0 0-1,0 1 0,0 0 1,0 1-1,1-1 1,9 2-1,-16-1 47,1 0 0,0 1-1,0-1 1,-1 1 0,1-1 0,0 1 0,0-1 0,-1 1-1,1 0 1,-1 0 0,1 0 0,-1 0 0,1 0-1,-1 0 1,1 0 0,-1 0 0,0 0 0,0 1-1,0-1 1,0 1 0,0-1 0,0 1 0,2 2 0,-2 2 23,1-1 0,-1 1 1,0 0-1,0-1 1,0 12-1,0 0 219,-1-16-214,0-1 1,0 1-1,0 0 1,0-1 0,0 1-1,0-1 1,1 1 0,-1-1-1,0 1 1,0-1-1,0 1 1,1-1 0,-1 1-1,0-1 1,1 1-1,-1-1 1,0 1 0,1-1-1,-1 0 1,1 1-1,-1-1 1,0 1 0,1-1-1,-1 0 1,1 0 0,-1 1-1,1-1 1,-1 0-1,1 0 1,0 0 0,-1 1-1,1-1 1,-1 0-1,1 0 1,-1 0 0,1 0-1,-1 0 1,1 0-1,0 0 1,-1 0 0,1 0-1,-1 0 1,1-1 0,-1 1-1,1 0 1,-1 0-1,1 0 1,-1-1 0,1 1-1,-1 0 1,1-1-1,0 0 1,31-20 246,-27 16-238,7-3 4,6-7-216,0 2 1,23-12-1,-36 22 98,-1 0 0,1 1 0,0 0 0,-1 0 0,1 1 0,0-1 0,0 1 0,0 0 0,0 1 0,0-1 0,0 1 0,1 0 0,-1 0 0,0 0 0,8 2 0,-10-1 56,-1 0-1,1 0 1,-1 0-1,1 1 1,-1-1-1,1 1 0,-1-1 1,0 1-1,0 0 1,0 0-1,0 0 1,0 0-1,0 0 1,0 0-1,-1 1 1,1-1-1,1 3 1,1 4 34,-1 0 0,0 0 0,3 17 0,-5-20 153,1 0-1,-1 0 0,1 0 0,0 0 0,0 0 0,1 0 0,0 0 0,6 9 0,-8-14-108,0 0 0,0 0 0,1 0 0,-1-1 0,0 1 0,0 0 0,0-1 1,1 1-1,-1-1 0,0 0 0,1 1 0,-1-1 0,0 0 0,1 0 0,-1 0 0,0 0 0,1 0 0,-1 0 0,0 0 0,1 0 0,-1 0 0,0-1 0,1 1 0,-1-1 0,0 1 0,0-1 0,1 1 0,-1-1 0,0 0 0,0 1 0,2-2 1,5-4-41,0 0 0,0 0 0,7-8 0,-11 11-91,5-7-330,11-11-321,-19 20 690,0 0 0,0 1 0,0-1 0,0 0 0,0 1-1,-1-1 1,1 0 0,0 1 0,0-1 0,0 1 0,1 0-1,-1-1 1,0 1 0,0 0 0,0-1 0,0 1-1,2 0 1,-3 2-524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198 175 15539,'0'0'49,"0"-1"0,1 1-1,-1-1 1,0 1 0,0-1-1,1 1 1,-1-1 0,0 0-1,0 1 1,0-1 0,0 1-1,0-1 1,0 0 0,0 1-1,0-1 1,0 0 0,0 1-1,0-1 1,0 1 0,0-1-1,-1 1 1,1-1 0,0 0-1,0 1 1,-1-1 0,1 1-1,0-1 1,-1 1 0,1-1-1,0 1 1,-1-1 0,1 1-1,-1 0 1,1-1 0,-1 1-1,1-1 1,-1 1 0,1 0-1,-1 0 1,1-1 0,-1 1-1,0 0 1,1 0 0,-1 0-1,1-1 1,-2 1 0,-1 0 68,0 0 0,1 0 0,-1 0 1,0 0-1,0 0 0,0 1 0,1-1 0,-1 1 1,0 0-1,-3 1 0,0 1 9,1 1 0,-1-1 1,1 1-1,0 0 0,0 0 0,0 1 0,1-1 0,-1 1 1,1 0-1,-6 10 0,-2 4-4,-16 38 0,18-35-107,1 0-1,2 1 0,0 0 0,1 0 0,1 1 0,1-1 1,0 43-1,3-63-11,1-1 1,1 1 0,-1 0-1,0 0 1,1 0-1,-1 0 1,1-1-1,0 1 1,0 0-1,0-1 1,0 1 0,4 4-1,-4-6 1,0 0-1,0 0 0,0 0 1,0-1-1,0 1 1,0 0-1,1-1 0,-1 1 1,0-1-1,0 1 1,1-1-1,-1 0 0,0 1 1,1-1-1,-1 0 1,1 0-1,-1 0 1,0 0-1,1 0 0,-1 0 1,0-1-1,1 1 1,-1 0-1,0-1 0,1 1 1,-1-1-1,0 1 1,0-1-1,1 1 0,0-2 1,10-5 29,-1 0 0,1 0 0,-1-1 0,-1-1 0,1 0 0,-2 0 0,18-22 0,54-84 432,8-42 223,-79 136-538,0-1-1,-2 0 0,0-1 1,-2 0-1,6-39 1,-12 60-132,0 0 0,1 0 1,-1 0-1,0 0 0,-1 0 0,1 0 1,0 0-1,-1 0 0,1 0 1,-1-2-1,1 3-17,0 1 0,-1 0 0,1 0 1,0 0-1,0 0 0,0 0 0,0 0 0,0 0 0,0 0 0,0-1 0,0 1 1,0 0-1,-1 0 0,1 0 0,0 0 0,0 0 0,0 0 0,0 0 1,0 0-1,0 0 0,-1 0 0,1 0 0,0 0 0,0 0 0,0 0 1,0 0-1,0 0 0,0 0 0,-1 0 0,1 0 0,0 0 0,0 0 0,0 0 1,0 0-1,0 0 0,0 0 0,0 0 0,-1 0 0,1 0 0,0 1 1,0-1-1,0 0 0,0 0 0,0 0 0,0 0 0,0 0 0,0 0 1,0 0-1,-8 15-14,2 5-28,1 0 0,0 0 0,2 1 0,0-1 0,1 22 0,1 3-37,8 57-1,-6-88 72,1-1 0,1 1 1,0-1-1,1 0 0,0 0 1,1-1-1,9 20 0,-12-30 12,-1 1-1,1 0 0,0-1 1,0 1-1,0-1 1,0 0-1,0 1 1,0-1-1,1 0 1,-1 0-1,1 0 1,-1-1-1,1 1 1,0-1-1,0 1 1,0-1-1,0 0 1,0 0-1,0 0 0,0-1 1,0 1-1,0-1 1,0 1-1,0-1 1,0 0-1,0 0 1,1-1-1,-1 1 1,0-1-1,0 1 1,0-1-1,0 0 1,0 0-1,0 0 1,-1 0-1,1-1 1,5-3-1,1 0 16,0-2 0,0 1 1,-1-1-1,0-1 0,0 1 0,0-1 0,-1-1 1,0 1-1,-1-1 0,7-13 0,-3 4 14,-1 0 1,-1-1-1,-1 0 0,9-34 0,-12 30-62,-5 17-22,-4 12 26,-2 11-3,2 3 16,1 0 0,1 0-1,1 0 1,1 0 0,0 1-1,2-1 1,0 0 0,6 27 0,-7-44 23,1 0 1,0 0 0,0 0 0,0 0 0,1 1 0,-1-1-1,1-1 1,-1 1 0,1 0 0,0 0 0,0-1-1,0 1 1,1-1 0,2 3 0,-3-4 1,-1 0 0,1 0 0,0 0 1,0 0-1,0-1 0,0 1 0,0-1 0,-1 1 1,1-1-1,0 0 0,0 0 0,0 0 0,0 0 0,0 0 1,0 0-1,0 0 0,0-1 0,0 1 0,0-1 1,0 1-1,0-1 0,0 0 0,-1 0 0,4-2 0,7-4 62,-1-1-1,0 0 0,0-1 0,-1 0 0,0-1 0,16-21 0,-10 10 30,0-1 1,19-39-1,-33 56-92,6-9-9,-1 0 1,-1-1 0,0 1 0,-1-1 0,6-28-1,-26 80-128,12-15 119,1 1 0,1-1-1,1 0 1,1 0 0,1 0-1,1 0 1,0 0 0,2 0-1,8 23 1,-11-40 0,1 0 0,-1 1 0,1-1 1,0 0-1,0-1 0,1 1 0,0 0 0,-1-1 0,1 0 0,1 0 0,6 5 1,-10-8-34,1 0 0,0 0 1,0 0-1,0 0 1,0 0-1,0-1 0,-1 1 1,1-1-1,0 1 1,0-1-1,0 0 0,1 0 1,-1 0-1,0 0 1,0 0-1,0 0 0,0 0 1,0-1-1,0 1 1,0-1-1,-1 1 0,1-1 1,0 0-1,0 0 1,0 0-1,-1 0 0,1 0 1,0 0-1,-1-1 0,1 1 1,-1 0-1,1-1 1,-1 1-1,0-1 0,1 0 1,0-2-1,3-3-40,0-1-1,-1 1 0,1-1 1,-2-1-1,1 1 0,-1 0 1,3-13-1,3-37-329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18956,'-8'16'1424,"2"10"-1304,-1 0-472,4-6 952,3-2-312,4-3-344</inkml:trace>
  <inkml:trace contextRef="#ctx0" brushRef="#br0" timeOffset="1">771 126 16363,'15'23'1793,"1"12"-1233,-9 16-264,-2 7 912,2 9-496,-3 3-175,2-2-393,-2-10-224,-3-12-521,-1-9-255,-1-17 696,-3-7-168,-6-13-144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12747,'0'-9'279,"-1"0"0,1 0-1,1 0 1,-1 0 0,1 0 0,1 0 0,0 0 0,0 0 0,1 0 0,0 0 0,1 1 0,0 0 0,0 0 0,0 0 0,1 0 0,0 0-1,1 1 1,0 0 0,0 0 0,0 1 0,1 0 0,0 0 0,0 0 0,1 1 0,12-7 0,-11 7-180,0 0-1,0 1 1,0 0 0,1 1 0,-1 0 0,1 0-1,0 1 1,-1 0 0,1 1 0,0 0 0,0 1-1,1 0 1,-1 0 0,0 1 0,-1 1 0,1-1-1,0 2 1,0-1 0,-1 1 0,1 1 0,-1-1-1,0 2 1,10 5 0,-7-2-79,-1 1-1,-1 0 1,1 1-1,-1 0 1,-1 1 0,0 0-1,0 0 1,-1 1-1,-1 0 1,0 0 0,0 1-1,-2 0 1,1 0-1,-2 0 1,7 26-1,-9-26 60,0-1 0,0 1 0,-2 0-1,1 0 1,-2 0 0,1 0 0,-2 0 0,0-1-1,0 1 1,-1-1 0,-1 1 0,0-1-1,-1 0 1,0 0 0,0-1 0,-2 1-1,-10 15 1,6-14 51,0 0-1,0-1 1,-1 0 0,-1-1-1,-22 15 1,29-21-216,0-2 0,-1 1-1,1-1 1,-1 1 0,1-2-1,-1 1 1,0-1 0,0 0-1,0 0 1,0-1 0,0 0 0,-1 0-1,1-1 1,0 0 0,-10-1-1,16 1 67,0 0 0,0-1 0,0 1 0,0 0 0,0 0 0,0-1 0,0 1 0,0 0 0,0-1 0,0 1 0,0-1 0,1 1 0,-1-1 0,0 1 0,0-1 0,0 0 0,1 1 0,-1-1 0,1 0 0,-1 0 0,0 0 0,1 1 0,-1-1 0,1 0 0,-1 0 0,1 0 0,0 0 0,-1 0 0,1 0 0,0 0 0,0 0 0,0 0 0,0-1 0,7-15-417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7 314 17244,'-3'58'2994,"1"-38"-3128,1-1 0,3 33 0,-2-51 44,0 0 0,0 1 1,0-1-1,0 0 0,0 0 0,1 0 0,-1 1 0,0-1 0,1 0 0,-1 0 1,1 0-1,-1 0 0,1 0 0,0 0 0,-1 0 0,1 0 0,0 0 0,1 1 0,-1-1 32,-1-1 0,1 0-1,0 0 1,-1 0 0,1 0-1,0 0 1,-1 0 0,1 0-1,-1 0 1,1 0 0,0-1-1,-1 1 1,1 0 0,-1 0-1,1 0 1,0-1 0,-1 1-1,1 0 1,-1-1 0,1 1-1,-1 0 1,1-1 0,-1 1-1,1-2 1,3-2-234,0-1-1,0 0 1,0 0-1,-1 0 1,0 0 0,3-7-1,2-8-1165,-1-1-1,8-35 0,-9 26 1325,2-45 0,-7 34 858,-2 0 1,-1-1 0,-8-40-1,4 58 428,4 17-623,3 14-269,1 4-273,1 0 1,0 0-1,1 0 1,0-1-1,1 1 1,0-1-1,0 0 0,1 0 1,0-1-1,1 0 1,12 13-1,-15-18 27,0 0 1,0-1-1,1 1 0,-1-1 0,1 0 0,0 0 1,0-1-1,0 1 0,0-1 0,0 0 0,1 0 1,-1-1-1,1 0 0,-1 0 0,1 0 1,-1 0-1,1-1 0,-1 0 0,1 0 0,0-1 1,-1 0-1,1 1 0,-1-2 0,1 1 0,5-3 1,3-6 732,-13 6 52,-9 7-33,0 1-533,0 1 0,1 0-1,-1 0 1,1 1 0,0 0 0,0 0 0,1 1-1,0 0 1,0 0 0,1 0 0,0 0 0,0 1-1,0 0 1,1 0 0,-3 11 0,6-17-228,0-1 0,1 1 0,0-1-1,-1 1 1,1-1 0,0 1 0,0-1 0,0 1 0,0-1 0,0 1 0,0-1 0,0 1-1,1-1 1,-1 1 0,0-1 0,1 1 0,-1-1 0,1 1 0,0-1 0,-1 0 0,1 1-1,0-1 1,0 0 0,0 0 0,0 0 0,0 1 0,0-1 0,0 0 0,0 0 0,1 0-1,-1-1 1,0 1 0,1 0 0,-1 0 0,0-1 0,1 1 0,-1-1 0,1 1 0,-1-1-1,4 1 1,6 0-82,0 0 0,0-1 0,0 0 0,20-3-1,-2 1-47,-26 2 125,0 0-1,0 0 0,0 0 1,0 1-1,0-1 1,0 1-1,0 0 1,-1 0-1,1 0 1,0 0-1,-1 0 1,1 1-1,0-1 1,-1 1-1,0 0 0,1 0 1,-1 0-1,0 0 1,0 0-1,2 3 1,-2-3 14,-1 0 1,0 1 0,0-1-1,0 0 1,-1 0-1,1 1 1,0-1-1,-1 0 1,1 1 0,-1-1-1,0 1 1,0-1-1,0 0 1,0 1 0,0-1-1,-1 1 1,1-1-1,-1 0 1,1 1 0,-1-1-1,0 0 1,0 0-1,0 1 1,0-1 0,-2 2-1,1-1-27,0 0 0,1 0 0,-1-1 0,-1 1 0,1-1 0,0 0 0,-1 1-1,1-1 1,-1 0 0,1-1 0,-1 1 0,0 0 0,0-1 0,0 1 0,0-1 0,0 0 0,-6 1 0,7-1-35,-1-1 0,1 0 1,0 0-1,0-1 1,0 1-1,-1 0 0,1-1 1,0 1-1,0-1 1,0 0-1,0 0 0,0 0 1,0 0-1,0 0 1,0 0-1,0 0 0,1-1 1,-1 1-1,0-1 1,1 1-1,-1-1 0,1 1 1,0-1-1,-1 0 1,1 0-1,0 0 0,-1-3 1,-10-27-283,6-10-131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15875,'2'1'109,"0"0"0,0 0 0,-1 0 0,1 0 0,-1 0 0,1 1 0,-1-1 0,1 0 0,-1 1 0,0-1 0,0 1-1,0 0 1,0-1 0,0 1 0,0 0 0,1 3 0,8 34 188,-8-30-132,27 232 2077,-5-25-1583,-19-200-710,-4-16 45,-1 1-1,0-1 0,0 0 1,0 0-1,0 0 0,0 0 1,0 0-1,0 0 0,0 1 1,1-1-1,-1 0 1,0 0-1,0 0 0,0 0 1,0 0-1,0 0 0,1 0 1,-1 0-1,0 0 0,0 0 1,0 0-1,0 0 0,0 0 1,1 0-1,-1 0 0,0 0 1,0 0-1,0 0 0,0 0 1,1 0-1,-1 0 0,0 0 1,0 0-1,0 0 1,0 0-1,0 0 0,1 0 1,-1 0-1,0 0 0,0 0 1,0 0-1,0-1 0,1 0-46,0-1 0,0 1-1,0-1 1,0 0 0,0 1-1,0-1 1,-1 0 0,1 0 0,-1 0-1,0 1 1,1-4 0,1-26-769,-3-52 1,-1 17 605,8 75 386,1-1 0,0 0 0,0 0 1,1-1-1,14 11 0,-16-14-167,0-1 0,0 0 0,0 0 0,1-1 0,-1 0-1,1 0 1,-1 0 0,1-1 0,0 0 0,-1 0 0,1-1 0,0 0 0,0 0-1,0 0 1,-1-1 0,13-3 0,4-2 3,0-2 0,-1-1 1,32-17-1,-27 12-14,33-11 1,-59 24 11,0 1 0,0-1 1,1 1-1,-1 0 0,0-1 1,0 1-1,1 0 0,-1 0 1,0-1-1,0 1 0,1 0 1,-1 0-1,0 1 0,1-1 1,-1 0-1,0 0 0,0 1 1,1-1-1,-1 0 0,0 1 1,0-1-1,0 1 0,0 0 1,2 0-1,-2 1 12,0 0 0,0-1 0,0 1 0,-1-1 0,1 1 0,0 0 0,-1 0 1,1-1-1,-1 1 0,0 0 0,0 0 0,1 0 0,-1-1 0,0 1 0,-1 0 0,1 3 0,-18 89 1184,18-94-1181,0 0-1,0 0 0,0 1 1,0-1-1,-1 0 0,1 1 0,0-1 1,0 0-1,0 1 0,0-1 0,0 0 1,0 1-1,0-1 0,0 0 0,0 1 1,0-1-1,0 1 0,0-1 0,0 0 1,0 1-1,1-1 0,-1 0 0,0 0 1,0 1-1,0-1 0,0 0 0,1 1 1,-1-1-1,0 0 0,0 0 1,1 1-1,-1-1 0,0 0 0,0 0 1,1 1-1,-1-1 0,0 0 0,1 0 1,-1 0-1,0 0 0,1 1 0,13-11 383,14-24-68,7-20-162,-15 23-326,1 1 0,29-31 0,-49 59 146,0 1 0,0 0 0,0 0-1,0 0 1,0 0 0,0 0 0,0 0-1,0 0 1,1 1 0,-1-1 0,0 0-1,0 1 1,1-1 0,-1 0 0,1 1-1,-1 0 1,0-1 0,1 1 0,-1 0-1,1 0 1,-1 0 0,1 0 0,-1 0-1,1 0 1,-1 0 0,1 0 0,-1 1-1,0-1 1,1 0 0,-1 1 0,1 0-1,-1-1 1,0 1 0,1 0 0,-1-1-1,0 1 1,0 0 0,0 0 0,2 1-1,3 5 83,0 0 0,-1 1 0,1-1 0,-1 1 1,4 11-1,-1-6 92,-4-5-130,-1-1 0,1 1 0,-1 0 0,-1 1 0,1-1 0,-1 0 0,1 17 0,-2 0-63,-2 34-1,-1-7 203,2-52-167,0 1 0,0-1 0,0 0-1,-1 0 1,1 0 0,0 0 0,0 0 0,0 1-1,0-1 1,0 0 0,0 0 0,0 0 0,1 0-1,-1 0 1,0 1 0,0-1 0,0 0 0,0 0-1,0 0 1,0 0 0,0 0 0,0 0 0,0 0-1,0 1 1,0-1 0,0 0 0,0 0-1,1 0 1,-1 0 0,0 0 0,0 0 0,0 0-1,0 0 1,0 0 0,0 1 0,0-1 0,1 0-1,-1 0 1,0 0 0,0 0 0,0 0 0,0 0-1,0 0 1,1 0 0,-1 0 0,7-5 150,7-10-28,-2 1-257,17-23-614,-13 11-2556,-16 24 3038,1 2 214,-1 0-1,0 0 0,0-1 1,1 1-1,-1 0 0,0-1 1,0 1-1,0 0 0,0-1 1,1 1-1,-1 0 1,0-1-1,0 1 0,0 0 1,0-1-1,0 1 0,0 0 1,0-1-1,0 1 1,0 0-1,0-1 0,0 1 1,0 0-1,0-1 0,0 1 1,-1 0-1,1-1 0,0 1 1,0 0-1,0-1 1,0 1-1,-1 0 0,1-1 1,-5-1-1123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72 15515,'-11'-7'2273,"2"0"-1289,6 1-400,5-1 1457,8 3-793,7 1-216,7 3-712,6-2-296,2-1-464,-2 2 392,-7-12-128,-5-6-88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13603,'-10'1'257,"0"1"0,0 0 0,0 0 0,0 1-1,1 0 1,-1 0 0,1 1 0,-17 10 0,22-11-138,0 0 0,0 0 0,1 0 0,-1 0 0,1 1 0,-1 0 0,1 0 0,0-1 0,1 2 0,-1-1 0,1 0 0,0 0 0,0 1 0,0-1-1,0 1 1,1 0 0,0-1 0,0 1 0,0 0 0,0 6 0,1-3 9,0 0 0,1 0 1,0 0-1,0-1 0,1 1 0,0 0 0,0-1 0,1 1 0,0-1 0,0 0 0,1 0 0,0 0 0,0-1 1,0 1-1,1-1 0,0 0 0,8 8 0,-9-10-104,0-1-1,0 1 1,1-1 0,-1 0 0,1 0-1,-1-1 1,1 1 0,0-1-1,0 0 1,0-1 0,0 1 0,0-1-1,1 0 1,-1 0 0,0 0-1,1-1 1,-1 0 0,0 0 0,1 0-1,-1-1 1,1 0 0,-1 0-1,0 0 1,0 0 0,0-1 0,5-2-1,0-1 12,0-1-1,-1 0 1,0-1-1,0 0 1,-1 0-1,1-1 1,-2 0-1,1 0 1,-1 0-1,0-1 1,-1-1-1,6-11 1,-4 8 46,-2-1 0,0 1 1,-1-1-1,0-1 0,-1 1 1,-1 0-1,0-1 0,2-23 0,-6 27 30,-1 9-2,-3 16-24,2 7-85,0 0 0,2 0 0,0 0 1,1 1-1,1-1 0,2 0 1,0 0-1,11 40 0,-13-59 1,-1-1-1,1 1 1,-1 0 0,1-1-1,0 1 1,0-1 0,0 1-1,0-1 1,0 1 0,0-1-1,1 1 1,-1-1-1,0 0 1,1 0 0,-1 0-1,1 0 1,-1 0 0,3 1-1,-3-2 3,1 1 0,-1-1 0,1 0 0,-1 0 0,1 0 0,-1 0 0,1 0 0,-1 0 0,1-1 0,-1 1 0,1 0 0,-1-1 0,1 1-1,-1-1 1,0 1 0,1-1 0,1-1 0,5-4 15,-1 0 0,1 0 0,-1-1 0,0 0 1,7-10-1,35-52 71,-38 51-99,1 1 0,1 0 0,0 1-1,29-27 1,-41 42 6,0 0 0,0 0 0,0 0 0,1 0 0,-1 0 0,0 0 0,0 1 0,1-1-1,-1 1 1,1-1 0,-1 1 0,1-1 0,-1 1 0,0 0 0,1-1 0,-1 1 0,1 0 0,0 0-1,-1 0 1,1 0 0,-1 1 0,2-1 0,-1 1-5,-1 0-1,1 0 0,0 0 1,-1 0-1,1 0 0,-1 1 1,1-1-1,-1 0 0,0 1 1,0-1-1,0 1 1,1-1-1,-1 1 0,-1 0 1,2 1-1,3 9-40,-1 1 1,0-1-1,-1 1 1,2 14-1,-3-17 42,3 18 31,-4-17-8,1 0 0,0-1-1,0 1 1,1-1-1,1 0 1,7 16 0,-11-25-34,0-1 1,1 1 0,-1-1 0,0 1 0,0-1 0,1 1-1,-1-1 1,0 1 0,1-1 0,-1 0 0,1 1 0,-1-1-1,0 0 1,1 1 0,-1-1 0,1 0 0,-1 1 0,1-1-1,-1 0 1,1 0 0,-1 0 0,1 1 0,-1-1 0,1 0-1,-1 0 1,1 0 0,0 0 0,-1 0 0,1 0 0,-1 0 0,1 0-1,-1 0 1,1 0 0,-1 0 0,1-1 0,-1 1 0,1 0-1,-1 0 1,1 0 0,-1-1 0,1 1 0,-1 0 0,1-1-1,-1 1 1,1 0 0,0-1 0,16-23-282,-16 22 301,14-24-243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2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46 141 16091,'-1'-20'1237,"0"-40"866,1 57-1931,0-1 0,0 1 0,1-1 0,0 1 0,0 0 0,0-1 0,0 1 0,0 0 0,1-1 0,0 1 0,-1 0 0,1 0 0,4-5 0,-5 8-153,0-1 1,-1 0-1,1 0 0,0 1 0,-1-1 0,1 0 1,0 1-1,0-1 0,0 1 0,0-1 0,-1 1 0,1-1 1,0 1-1,0 0 0,0-1 0,0 1 0,0 0 0,0 0 1,0 0-1,0 0 0,0 0 0,0 0 0,0 0 0,0 0 1,0 0-1,0 0 0,0 0 0,0 1 0,0-1 0,0 0 1,0 1-1,0-1 0,-1 1 0,1-1 0,0 1 0,0-1 1,0 1-1,-1-1 0,1 1 0,0 0 0,1 1 0,0 1-18,0-1 0,-1 1-1,1 0 1,0 0-1,-1 0 1,0 0 0,1 0-1,-1 1 1,-1-1-1,1 0 1,0 4-1,0 2-1,-1 0-1,-1 1 0,0-1 0,0 0 1,0 0-1,-1 0 0,-1 0 0,-3 9 0,-35 72 8,6-16-1,29-60-7,2-1-1,0 1 1,0 0-1,1 0 1,1 0 0,-1 22-1,3-33 1,0 0 1,0 0-1,0 0 1,0 0-1,1 0 0,0 0 1,-1 0-1,1 0 0,0 0 1,0-1-1,1 1 1,-1 0-1,1 0 0,-1-1 1,1 1-1,0-1 0,0 0 1,0 1-1,0-1 1,0 0-1,0 0 0,1 0 1,-1 0-1,1-1 0,-1 1 1,1-1-1,0 0 0,0 1 1,0-1-1,-1 0 1,1-1-1,0 1 0,0 0 1,0-1-1,0 0 0,6 0 1,25 0-74,0-1-1,1-3 1,66-14 0,3-1-483,-52 12 425,-7 1-95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2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226 199 15075,'-1'-1'133,"1"0"0,-1 0 1,0 0-1,0 1 0,1-1 0,-1 0 0,0 1 0,0-1 0,0 1 0,0-1 1,0 1-1,1-1 0,-1 1 0,0 0 0,0 0 0,0-1 0,0 1 1,0 0-1,0 0 0,0 0 0,0 0 0,0 0 0,0 0 0,0 0 0,0 0 1,-2 1-1,-30 8 1080,28-8-876,-6 4-180,0-1-1,1 1 1,-1 1 0,1 0-1,0 0 1,1 1-1,-1 0 1,-14 16 0,19-18-156,-1 1 0,1 0 0,0 1-1,1-1 1,0 1 0,0 0 0,0 0 0,1 0 0,0 0 0,0 1 0,1-1 0,0 1 0,-2 15 0,3-20-2,1-1 0,0 1 0,0-1 0,0 1 0,0 0 0,0-1 0,0 1 0,1-1 0,-1 1-1,1-1 1,0 1 0,0-1 0,0 1 0,0-1 0,0 0 0,0 0 0,1 1 0,-1-1 0,1 0 0,-1 0 0,1 0-1,0 0 1,0-1 0,0 1 0,0 0 0,0-1 0,0 0 0,0 1 0,1-1 0,-1 0 0,0 0 0,4 1 0,0-1 18,-1 0 0,1-1 1,0 1-1,-1-1 1,1 0-1,0-1 0,0 1 1,-1-1-1,1-1 1,0 1-1,-1-1 1,1 1-1,6-5 0,8-5 108,0 0-1,-2-1 0,1-1 1,-2-1-1,0 0 1,0-1-1,17-21 0,-9 6 236,-2-1 0,0 0 0,23-48 1,-39 68-220,-1 0 0,-1 0 1,0-1-1,0 0 0,-2 0 1,1-1-1,3-24 0,-7 36-125,0 0-1,0 0 0,0-1 1,0 1-1,0 0 0,-1 0 1,1 0-1,0 0 0,0 0 1,-1-1-1,1 1 0,-1 0 0,1 0 1,-1 0-1,0-1 0,1 2-8,-1 0-1,1-1 0,0 1 0,-1 0 0,1-1 1,-1 1-1,1 0 0,0 0 0,-1 0 0,1 0 1,-1-1-1,1 1 0,-1 0 0,1 0 0,-1 0 1,1 0-1,-1 0 0,1 0 0,-1 0 0,1 0 1,0 0-1,-1 0 0,1 0 0,-2 1 0,0 0 6,0 0 0,-1 0 0,1 1 0,0-1 0,0 1 0,0-1 0,0 1 0,0 0 0,0 0-1,1-1 1,-3 5 0,-5 9 2,1 0 0,1 0 0,0 1 0,1-1 0,1 2 1,-6 27-1,3 0-3,-2 60 1,10-95-80,-1 0 0,2 0 1,-1 0-1,1 1 0,1-1 1,-1 0-1,2-1 0,-1 1 1,6 12-1,-7-19-18,0 1 0,1-1 0,-1 0 0,1 0 0,0 0 0,-1 0 0,1 0 0,0 0 0,0 0 1,0-1-1,0 1 0,0 0 0,1-1 0,4 2 0,-4-2-64,0 0 0,0 0 0,0-1 1,0 0-1,0 0 0,0 1 0,0-2 1,1 1-1,-1 0 0,0-1 0,0 1 0,0-1 1,0 0-1,0 0 0,4-2 0,3-2-373,-1-1 0,0 1 0,0-1 0,-1-1 0,0 1 0,0-1 0,0-1 0,-1 0 0,0 0-1,-1 0 1,7-11 0,-7 11 459,-1-1-1,-1 0 0,1 0 1,-1 0-1,-1 0 0,0-1 1,0 1-1,-1-1 0,0 1 1,-1-1-1,0 0 0,0-11 1,-1 22 371,1 0 1,-1 1-1,0-1 0,1 0 1,-1 0-1,1 0 0,0 0 1,-1 1-1,1-1 1,0 0-1,0 0 0,0 0 1,-1 0-1,1-1 0,2 2 1,0 1-96,0-1 1,0 0 0,1 0 0,-1 0-1,1 0 1,4 1 0,-5-2-179,0 0 1,1 0-1,-1 0 0,1 0 1,-1-1-1,1 1 1,-1-1-1,1 0 0,-1 0 1,1 0-1,-1-1 0,1 1 1,-1-1-1,1 0 0,-1 0 1,1 0-1,-1 0 1,5-3-1,-1-1 75,-1 0 1,0 0-1,0 0 0,-1-1 0,0 0 1,0 0-1,7-11 0,-9 13-26,-1 0-1,0-1 0,1 1 0,-1 0 1,-1-1-1,1 1 0,-1-1 0,0 0 1,0 0-1,0 1 0,0-1 0,-1 0 0,0-7 1,0 12-78,0 0 0,0 0 0,0 0 0,0 0 0,0 0 0,0 0 1,0-1-1,0 1 0,0 0 0,0 0 0,0 0 0,0 0 0,0 0 0,0 0 1,0-1-1,0 1 0,0 0 0,-1 0 0,1 0 0,0 0 0,0 0 0,0 0 0,0 0 1,0-1-1,0 1 0,0 0 0,0 0 0,0 0 0,0 0 0,-1 0 0,1 0 1,0 0-1,0 0 0,0 0 0,0 0 0,0 0 0,0 0 0,-1 0 0,1 0 0,0 0 1,0 0-1,0 0 0,0 0 0,0 0 0,0 0 0,-1 0 0,1 0 0,0 0 1,0 0-1,-7 6 97,-5 14-20,2 5-91,0 0 1,2 0-1,1 1 1,1 0-1,1 1 1,1-1-1,-1 47 1,5-71 7,0 0 0,0 0 1,0 0-1,1 0 0,-1 0 0,0 0 1,1 0-1,-1 0 0,1 0 0,0 0 1,0 0-1,0 0 0,0-1 0,2 4 1,-3-4 0,1-1 0,0 0 0,-1 1 0,1-1 0,0 0 0,-1 1 0,1-1 0,0 0 0,0 0 0,-1 0 0,1 1 1,0-1-1,-1 0 0,1 0 0,0 0 0,0 0 0,-1 0 0,1-1 0,0 1 0,0 0 0,-1 0 0,1 0 0,0-1 0,-1 1 0,1 0 1,1-1-1,4-3 2,1-1 0,-1 0-1,0 0 1,0-1 0,8-8 0,-11 11-2,27-32 11,31-31-22,-54 60-5,0 0 0,0 0 0,0 1 0,1 0 0,-1 0 0,1 1 0,11-5 0,-16 8 9,-1 0-1,1 0 0,0 0 0,-1 1 0,1-1 0,0 1 0,-1 0 1,1-1-1,0 1 0,-1 0 0,1 1 0,0-1 0,-1 0 0,1 1 1,0-1-1,-1 1 0,1 0 0,-1 0 0,1 0 0,-1 0 0,1 1 0,-1-1 1,4 3-1,-1 2-15,0-1 1,0 2 0,0-1 0,-1 0-1,0 1 1,5 10 0,17 25-40,-25-41 62,-1 0 0,1-1 0,-1 1 0,1-1 0,-1 1 0,1 0 0,0-1 0,-1 0 0,1 1 0,0-1 0,-1 1 0,1-1 0,0 0 0,0 0 0,0 1 0,-1-1 0,1 0 0,0 0 0,0 0 0,0 0 0,-1 0 0,1 0 0,0 0 0,1 0 0,0-1 3,0 1-1,-1-1 1,1 0 0,0 0 0,0 0 0,0 0-1,-1 0 1,1 0 0,2-3 0,4-4 5,-1 0 1,13-18-1,-15 20-24,52-64-2947,-71 80 2381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5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14763,'-1'4'1608,"-1"-2"-727,5-1 263,6 1-304,4 1-64,8 1-224,3 0-72,7 2-111,2-3-1,1 0-368,0 1-352,-1-4 376,-1-9-88,-9-8-104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15651,'5'14'709,"-2"1"0,0 0 0,0-1 0,-1 1 0,-1 17 0,2 10 221,-1-27-706,1 17 38,1 0 0,2-1-1,0 1 1,13 30-1,-18-59-237,0 0-1,0-1 0,0 1 1,1 0-1,-1-1 0,1 1 0,0-1 1,0 0-1,0 1 0,4 2 1,-5-4-9,0 0 0,1-1 1,-1 1-1,0-1 1,0 1-1,0-1 1,1 1-1,-1-1 0,0 0 1,1 0-1,-1 0 1,0 0-1,0 0 1,1 0-1,-1 0 0,0 0 1,1 0-1,-1-1 1,0 1-1,0 0 0,1-1 1,-1 1-1,0-1 1,0 0-1,0 1 1,0-1-1,0 0 0,0 0 1,1 0-1,6-6 56,-1 0-1,-1 0 1,1 0 0,-1-1-1,0 0 1,-1 0-1,0 0 1,5-12-1,31-77 448,-38 89-473,10-25 163,-1 0 0,-2-1 0,-1-1 0,6-52 0,-15 87-204,0 0 0,0 0-1,0 0 1,0 0 0,0 0-1,0 0 1,0 0 0,0 0 0,0 0-1,0 0 1,0 0 0,-1 0 0,1 0-1,0 0 1,0 0 0,0 0 0,0 0-1,0-1 1,0 1 0,0 0-1,0 0 1,0 0 0,0 0 0,0 0-1,0 0 1,0 0 0,0 0 0,0 0-1,0 0 1,0 0 0,0 0 0,0 0-1,0 0 1,-3 8 34,-3 18-50,-4 44-639,-1 130-1,11-198 632,0 7-253,1-1 0,0 1 0,3 12 0,-4-20 233,0 0 0,0 0-1,0 0 1,1 0 0,-1 0 0,0 1-1,1-1 1,-1 0 0,1 0-1,-1 0 1,1 0 0,0 0-1,-1 0 1,1 0 0,0-1 0,0 1-1,0 0 1,-1 0 0,1-1-1,0 1 1,0 0 0,0-1-1,0 1 1,0-1 0,0 1 0,0-1-1,1 1 1,-1-1 0,0 0-1,0 0 1,0 1 0,0-1-1,0 0 1,0 0 0,1 0 0,1 0-1,-1-1-16,0 0 0,1-1-1,-1 1 1,1 0 0,-1-1-1,0 1 1,0-1 0,4-3-1,23-26-601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16692,'-1'0'91,"0"0"-1,0 1 1,1-1 0,-1 0 0,0 0 0,0 1 0,0-1 0,1 0 0,-1 1 0,0-1 0,0 1 0,1-1 0,-1 1 0,0-1 0,1 1 0,-1 0 0,1-1 0,-1 1 0,1 0-1,-1-1 1,0 2 0,-14 22 26,11-18 157,-21 32 1327,-34 73 0,58-110-1576,1 0 1,-1 0-1,1 0 0,-1 0 1,1 0-1,0 0 1,0 0-1,-1 0 0,1 0 1,0 0-1,0 0 0,0 0 1,0 0-1,0 1 1,0-1-1,1 0 0,-1 1 1,1-1-14,-1-1 0,0 1 1,1-1-1,-1 1 0,1-1 1,-1 1-1,1-1 0,-1 1 1,1-1-1,-1 0 0,1 1 0,0-1 1,-1 0-1,1 0 0,-1 1 1,1-1-1,0 0 0,-1 0 0,1 0 1,0 0-1,0 0 0,6 0 13,-1 0 0,1-1 0,-1 1-1,12-5 1,-2 2-91,-7 2 18,-1 0-1,1 1 0,0 0 1,-1 1-1,1 0 0,-1 0 0,1 0 1,-1 1-1,0 1 0,13 4 1,-17-5 31,0 0 0,-1 0 0,1 0 0,-1 0 0,1 1 0,-1-1 0,0 1 0,0 0 0,0 0 0,-1 0 0,1 0 0,-1 0 0,1 1 0,-1-1 0,0 1 0,0-1 0,-1 1 0,1 0 0,-1 0 0,0 0 0,0 0 0,0 0 0,1 8 0,-2-7 40,0-1 0,-1 0 0,1 1-1,-1-1 1,0 0 0,0 1-1,0-1 1,0 0 0,-1 0 0,0 0-1,0 0 1,0 0 0,-3 5-1,0-3 47,0 0-1,0-1 0,0 1 1,-1-1-1,0 0 0,0 0 1,-8 5-1,5-5-26,0 1-1,-1-2 1,1 0-1,-1 0 1,0 0-1,0-1 1,0-1-1,-1 0 1,1 0-1,0-1 1,-15 0-1,23-1-114,0 0-1,-1 0 1,1 0-1,0 0 1,0-1-1,0 1 1,0-1 0,0 1-1,-1-1 1,1 0-1,0 0 1,1 0-1,-1 0 1,0 0-1,0 0 1,0-1-1,1 1 1,-1-1-1,0 1 1,1-1-1,-1 1 1,1-1-1,0 0 1,0 0-1,0 0 1,0 0-1,0 0 1,0 0-1,0 0 1,0 0 0,1 0-1,-1 0 1,0-4-1,1 1-85,0-1 0,1 0 0,-1 0 0,1 1 0,0-1 0,1 0 0,-1 1 0,1-1 0,0 1 0,1-1 0,5-9 0,20-25-809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2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16468,'2'-1'199,"0"-1"0,-1 1 0,1 0 1,0 0-1,0 0 0,-1 0 1,1 0-1,0 0 0,0 0 1,4 0-1,-5 1-149,-1 0 1,1 0 0,0 0-1,0 1 1,-1-1-1,1 0 1,0 1-1,-1-1 1,1 0 0,-1 1-1,1-1 1,0 1-1,-1-1 1,1 1-1,-1-1 1,1 1 0,-1-1-1,1 1 1,-1-1-1,0 1 1,1 0-1,-1-1 1,0 1 0,1 0-1,-1-1 1,0 1-1,0 0 1,0-1-1,1 1 1,-1 0 0,0 0-1,0-1 1,0 1-1,0 0 1,0 0-1,-1 0 1,2 19 503,0-1 0,-2 0 0,-5 35 0,-17 58 41,6-36-303,17-76-297,-1 0-1,1 0 0,0 1 0,0-1 0,0 0 0,0 0 1,0 0-1,0 0 0,0 0 0,0 0 0,0 1 0,0-1 0,0 0 1,0 0-1,0 0 0,0 0 0,0 0 0,0 1 0,0-1 1,0 0-1,0 0 0,0 0 0,0 0 0,0 0 0,0 1 1,0-1-1,0 0 0,0 0 0,0 0 0,0 0 0,0 0 1,0 1-1,0-1 0,0 0 0,0 0 0,1 0 0,-1 0 0,0 0 1,0 0-1,0 0 0,0 0 0,0 1 0,0-1 0,1 0 1,-1 0-1,0 0 0,0 0 0,7-6-250,7-13-208,17-43-717,-3-3-1,26-84 1,-28 71 1083,-22 74 815,-1 10-431,1 13 15,3 64 694,8 75 233,-11-129-1014,2-1 0,1 1 0,16 39-1,-12-48-190,-3-11-1534,-9-13 1241,0 0 0,-1-1 0,0 1 0,0 0 0,0 0 0,-1 0 0,1 0 0,-1 0 0,-6-6 0,-35-31-1007,28 27 842,-62-52-117,7 5 3309,71 61-2724,0 0 0,-1 0-1,1 0 1,0 0 0,0 0 0,0 0 0,0 0-1,-1-1 1,1 1 0,0 0 0,0 0 0,0 0 0,0 0-1,0 0 1,0 0 0,-1 0 0,1-1 0,0 1-1,0 0 1,0 0 0,0 0 0,0 0 0,0 0 0,0-1-1,0 1 1,0 0 0,0 0 0,0 0 0,0 0 0,0-1-1,0 1 1,0 0 0,0 0 0,0 0 0,0 0-1,0-1 1,0 1 0,0 0 0,0 0 0,0 0 0,0 0-1,0-1 1,0 1 0,0 0 0,0 0 0,0 0-1,0 0 1,0 0 0,1-1 0,-1 1 0,0 0 0,0 0-1,0 0 1,0 0 0,0 0 0,0 0 0,1 0 0,-1 0-1,0 0 1,0-1 0,0 1 0,0 0 0,1 0-1,-1 0 1,0 0 0,0 0 0,0 0 0,12 0 566,146 33-295,-140-27-521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206 151 16932,'0'-2'136,"0"1"1,-1-1 0,1 0 0,0 1 0,0-1 0,-1 1-1,1-1 1,-1 1 0,0-1 0,1 1 0,-1-1 0,0 1-1,0-1 1,0 1 0,0 0 0,0-1 0,0 1-1,0 0 1,0 0 0,-2-1 0,0 0 68,0 0-1,0 1 1,0-1 0,0 1-1,0-1 1,-1 1 0,1 0 0,0 0-1,-6 0 1,4 0-20,-1 1-1,0 0 1,0 0 0,0 0 0,0 0 0,0 1-1,0 0 1,0 0 0,0 1 0,1 0-1,-9 3 1,9-2-173,0 0-1,0 1 1,0-1-1,0 1 1,0 0-1,1 1 1,0-1-1,0 1 1,0 0-1,0 0 1,1 0-1,0 0 1,0 1-1,0-1 1,1 1-1,0 0 1,0 0-1,0 0 1,1 0-1,0 0 1,0 0-1,0 0 1,1 9-1,0-14-15,0 1 0,0-1 0,0 1 0,0-1 0,0 0 0,1 1 0,-1-1 0,1 0 0,-1 1 0,1-1 0,-1 0 0,1 0 0,0 1 0,0-1 0,-1 0 0,1 0 0,0 0 0,0 0-1,0 0 1,0 0 0,0 0 0,0-1 0,0 1 0,2 1 0,-1-2-2,0 1 0,0-1 0,0 0 0,0 0 0,0 0 0,0 0 0,0 0 0,0 0 0,0 0 0,0-1 0,0 1 0,0-1 0,0 0 0,3-1 0,4-2-12,0-1 1,0-1-1,0 1 0,-1-1 1,11-11-1,-2 0 28,0-2 0,-2 0 0,0-1 0,-2-1-1,0 0 1,-1 0 0,-1-2 0,15-43 0,-26 64 32,-3 8-31,-4 12-12,0 10-14,2 0 0,1 0 1,1 1-1,2 0 0,2 41 0,-1-66 12,1 0 0,-1 0 1,1 0-1,0 0 0,0-1 1,1 1-1,-1 0 0,1-1 1,-1 1-1,4 3 0,-4-6 3,-1 0 0,1 0 0,0 0 0,0 0 0,0 0 0,0-1 0,0 1 0,0 0 0,0-1 0,0 1 0,0-1 0,0 1-1,1-1 1,-1 0 0,0 1 0,0-1 0,0 0 0,1 0 0,-1 0 0,0 0 0,0 0 0,1 0 0,-1 0 0,0 0 0,0 0-1,1-1 1,-1 1 0,0 0 0,0-1 0,0 1 0,0-1 0,0 1 0,0-1 0,2-1 0,4-3-4,-1 1 1,1-1 0,-1-1-1,0 1 1,-1-1 0,0 0-1,0-1 1,9-13 0,28-61-156,-33 63 76,-9 42-638,-1-10 691,1 1-1,0 0 1,1 0 0,5 30 0,-5-44 37,0 1 1,0 0 0,0-1-1,0 1 1,0-1 0,0 1-1,0-1 1,1 0 0,-1 1-1,1-1 1,-1 0 0,1 0 0,-1 0-1,1 0 1,0 0 0,-1 0-1,1-1 1,0 1 0,0 0-1,-1-1 1,1 0 0,0 1-1,0-1 1,0 0 0,0 0-1,0 0 1,-1 0 0,1 0 0,0 0-1,0-1 1,0 1 0,0-1-1,-1 1 1,4-2 0,7-2 55,-1 0 0,1-1 0,20-12 0,-31 16-58,20-12 69,-9 6-65,0-1 0,0 2 0,1 0 0,0 0 0,0 1 1,20-5-1,-32 10-15,0 0-1,0 0 1,0 0 0,0 0 0,0 0 0,0 0 0,1 0 0,-1 0 0,0 0 0,0 0-1,0 1 1,0-1 0,0 0 0,0 1 0,0-1 0,0 1 0,0-1 0,0 1 0,0-1-1,-1 1 1,1 0 0,0-1 0,1 2 0,8 22-91,1-1 57,-11-22 41,1-1 0,0 1 0,0 0-1,-1-1 1,1 1 0,0-1 0,0 1 0,0-1 0,0 1 0,0-1 0,0 1-1,0-1 1,0 0 0,0 0 0,0 1 0,0-1 0,0 0 0,0 0 0,0 0-1,0 0 1,0 0 0,0 0 0,2-1 0,4-1-30,0-1 1,-1 0-1,1 0 0,0 0 0,-1-1 1,0 0-1,0 0 0,0-1 0,0 1 1,-1-1-1,1-1 0,4-6 1,-6 6-58,-6 1-15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18484,'-12'7'1696,"1"3"-1536,-1-1-304,2-2 1537,2-14-1001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20396,'1'0'76,"-1"0"-1,1 1 0,0-1 1,-1 1-1,1-1 1,0 1-1,-1-1 0,1 1 1,-1-1-1,1 1 1,-1-1-1,1 1 0,-1 0 1,0-1-1,1 1 0,-1 0 1,0 0-1,0-1 1,1 1-1,-1 0 0,0 0 1,0 1-1,1 22-11,0-13 147,21 223 906,-21-228-1147,0 1-1,1-1 0,0 0 0,0 1 0,0-1 0,1 0 0,0 0 1,4 6-1,-6-11 19,-1 0-1,1 0 1,0 0 0,0-1 0,0 1 0,-1 0-1,1-1 1,0 1 0,0 0 0,0-1 0,0 1-1,0-1 1,0 1 0,0-1 0,0 0 0,0 1-1,0-1 1,0 0 0,1 0 0,-1 0 0,2 0-1,-1 0 0,0-1-1,0 0 0,0 1 1,0-1-1,0 0 0,0-1 0,0 1 1,0 0-1,-1 0 0,1-1 0,0 1 1,-1-1-1,1 1 0,-1-1 1,2-2-1,6-8-46,-1 0 0,-1 0 0,0 0 1,-1-1-1,6-16 0,20-72-98,-26 78 141,-1 7 13,2-6 4,0-1 0,-2 0 1,0 0-1,-2-1 0,1-25 1,-7 53-3,0 9 10,-10 84 11,-2 7-152,0 120-1,16-216 36,2-7-26,2-17-74,-4-3 175,0-1-1,-2 1 0,0-1 1,-1 1-1,-1 0 1,-10-34-1,13 48 267,7 18-252,14 21-369,-19-31 271,1 0 0,-1-1 1,1 1-1,0-1 0,0 0 1,0 1-1,0-1 0,0 0 0,1-1 1,-1 1-1,1-1 0,-1 1 1,1-1-1,-1 0 0,1 0 0,0-1 1,-1 1-1,1-1 0,0 0 1,0 0-1,4 0 0,-1-2-125,0 1-1,0-1 1,0 0-1,0-1 1,-1 0-1,1 0 1,-1 0-1,1-1 1,-1 0-1,7-6 1,34-34-917,-20 18 1224,-27 26-48,0 0 1,0-1-1,0 1 0,1 0 0,-1 0 0,0 0 0,0 0 0,0 0 1,0-1-1,0 1 0,0 0 0,1 0 0,-1 0 0,0 0 0,0 0 1,0 0-1,0 0 0,0 0 0,1 0 0,-1 0 0,0 0 0,0 0 1,0-1-1,0 1 0,1 0 0,-1 0 0,0 0 0,0 0 0,0 0 1,1 1-1,-1-1 0,0 0 0,0 0 0,0 0 0,0 0 0,0 0 1,1 0-1,-1 0 0,0 0 0,0 0 0,0 0 0,0 0 0,1 1 0,0 8 660,-4 16 91,3-23-628,-4 16 487,-5 48 939,8-59-1426,1-1-1,0 1 1,0-1 0,1 1-1,-1-1 1,1 0-1,3 10 1,-3-15-129,-1 0 0,1 0 0,-1 0 0,1 0 0,-1 0 0,1-1 0,-1 1 0,1 0 0,0 0 0,0-1 0,-1 1 0,1 0 0,0-1 0,0 1 0,0-1 0,0 1 0,0-1 0,0 0 0,-1 1 0,1-1 0,0 0 0,0 0 0,0 1 0,0-1 0,0 0-1,0 0 1,0 0 0,0 0 0,0 0 0,0-1 0,0 1 0,0 0 0,0 0 0,0-1 0,0 1 0,0 0 0,0-1 0,0 1 0,1-2 0,4-1 59,0 0 0,0-1-1,0 0 1,8-7 0,38-40 229,-36 34-636,1 0 0,28-21 1,-45 37 267,1 1-1,-1 0 1,1-1 0,-1 1 0,1-1 0,-1 1 0,1 0 0,0 0-1,-1-1 1,1 1 0,-1 0 0,1 0 0,0 0 0,-1-1-1,1 1 1,0 0 0,-1 0 0,1 0 0,0 0 0,-1 0 0,1 0-1,0 1 1,-1-1 0,1 0 0,-1 0 0,2 1 0,-1 0-26,-1-1 1,1 1 0,0 0-1,0 0 1,-1 0-1,1 0 1,-1 0 0,1 0-1,-1-1 1,0 1 0,1 1-1,-1-1 1,0 0-1,1 0 1,-1 1 0,1 8-622,0 1-1,-2 19 1,1-15 8,0-11 564,0 1 1,0-1-1,0 0 0,1 0 1,0 0-1,0 0 0,0 0 1,1 0-1,1 4 0,-2-7 84,-1 0 0,1 0 0,-1 0 0,1-1 0,0 1 0,-1 0 0,1-1 0,0 1 0,-1 0 0,1-1 0,0 1 0,0-1 0,0 1-1,0-1 1,0 0 0,0 1 0,-1-1 0,2 0 0,0 1-136,0-1-1,0-1 0,0 1 1,0 0-1,0 0 1,-1-1-1,1 1 1,0 0-1,0-1 0,0 0 1,-1 0-1,4-1 1,8-6-614,-1 0 0,0 0 0,-1-1 0,0-1 0,12-12 1,47-61 1681,-32 36 510,-13 13 1546,-20 28 245,-16 30-1715,10-22-1379,-10 20 605,1 0 1,1 0 0,1 1 0,-7 34 0,15-57-669,-1 1 0,1 0 0,0 0 0,0 0 0,0 0 0,0 0 0,0 0 0,0-1 0,0 1 0,0 0 0,0 0 0,1 0 0,-1 0 0,0 0-1,0-1 1,1 1 0,-1 0 0,1 1 0,0-2-12,-1 0-1,0 1 1,1-1 0,-1 0-1,1 0 1,-1 0-1,0 0 1,1 0-1,-1 0 1,1 0-1,-1 0 1,1 0 0,-1 0-1,1 0 1,-1 0-1,0 0 1,1 0-1,-1 0 1,1 0-1,-1 0 1,1 0 0,-1-1-1,0 1 1,1 0-1,0-1 1,2-1 38,1 0 0,0-1 0,-1 0 0,1 0 0,5-7 0,16-23 41,-2-2 1,-1-1-1,32-71 1,-27 52 78,-46 143 84,13-65-251,0-2 12,1 1 0,1-1 0,1 1 1,0 35-1,2-55-14,1 0-1,1 0 1,-1 0 0,0-1-1,0 1 1,1 0 0,-1 0-1,1 0 1,-1-1 0,1 1-1,0 0 1,0-1-1,0 1 1,0-1 0,2 4-1,-2-5 2,0 1-1,0-1 0,0 1 0,0-1 0,-1 1 1,1-1-1,0 1 0,0-1 0,0 0 1,1 0-1,-1 1 0,0-1 0,0 0 0,0 0 1,0 0-1,0 0 0,0 0 0,0 0 0,0-1 1,1 1-1,4-2 12,0 0 0,-1-1 0,1 0 0,-1 1 0,0-2 0,0 1 0,9-8-1,13-15 17,0-2-1,-2 0 1,29-43-1,-37 48-25,-14 20-8,-2 5 1,-5 14 4,-13 33 50,11-33 3,0 1 9,2-8-10,0 0 0,1 1 0,0-1-1,1 1 1,0 0 0,1 0 0,0 0-1,0 11 1,1-20-44,1 0 0,-1 0-1,0 0 1,0 0-1,1 0 1,-1 0 0,1 0-1,-1 0 1,1 0 0,0 0-1,-1 0 1,1 0-1,0 0 1,-1 0 0,1 0-1,0-1 1,0 1 0,0 0-1,0-1 1,0 1 0,0-1-1,0 1 1,0-1-1,0 1 1,0-1 0,0 0-1,0 1 1,0-1 0,0 0-1,1 0 1,-1 0-1,0 0 1,0 0 0,0 0-1,0 0 1,0 0 0,0 0-1,0-1 1,1 1 0,0-1-1,7-1-29,-1 0 0,0-1 0,15-7 0,18-13-606,-39 21 647,1 0 0,0 0 0,-1 0 0,1 0 0,-1-1 0,0 1 0,0 0 0,0-1 0,0 0-1,0 0 1,2-5 0,-5-1-134,-5 3-39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18468,'-6'14'1576,"3"18"-1136,2 9-168,-2 14 673,0 6-265,-1 9-296,-1 2-96,3-5-160,-3-5-64,2-12-280,1-10-224,2-12-392,1-8-185,2-12 2186,1-2-1385,3-9-104,5-1-57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17924,'-1'6'299,"0"1"0,-1-1 0,0 0 0,0 0 0,-1 0 0,0 0 0,0 0 0,0 0 0,-6 8 0,-3 6 372,-25 43 309,37-63-980,0 1 0,0-1 0,0 1 1,0-1-1,0 0 0,0 1 0,0-1 0,0 1 1,0-1-1,0 1 0,0-1 0,0 0 0,0 1 1,1-1-1,-1 1 0,0-1 0,0 0 0,0 1 1,1-1-1,-1 0 0,0 1 0,0-1 0,1 0 1,-1 1-1,0-1 0,1 0 0,-1 1 0,0-1 1,1 0-1,-1 0 0,0 0 0,1 1 0,-1-1 1,1 0-1,-1 0 0,0 0 0,1 0 0,-1 0 1,1 0-1,-1 0 0,1 0 0,0 0 0,23 5-61,-18-5 28,5 2-73,0 1-1,0 0 0,-1 0 1,1 1-1,-1 0 0,0 1 1,0 0-1,-1 1 0,0 0 1,1 0-1,-2 1 0,11 10 1,-18-15 119,0-1 1,0 0-1,0 0 1,0 0 0,0 0-1,-1 1 1,1-1 0,0 0-1,-1 0 1,1 1 0,-1-1-1,0 1 1,1-1 0,-1 0-1,0 1 1,0-1 0,0 1-1,0-1 1,0 1 0,0-1-1,0 0 1,-1 4 0,0-3 58,-1 0 0,1 0 0,0 1 1,-1-1-1,1 0 0,-1 0 0,0 0 0,1-1 1,-1 1-1,0 0 0,-4 2 0,-4 2 286,0-1 0,-1 0 0,1 0 0,-18 5-1,-17-2 46,44-8-468,-1 1 1,0-1-1,0 0 0,1 0 1,-1 0-1,0 0 1,0 0-1,1-1 0,-1 1 1,0 0-1,0-1 0,1 0 1,-1 1-1,1-1 0,-1 0 1,0 0-1,1 0 0,0 1 1,-1-2-1,1 1 1,-1 0-1,-1-2 0,1-4-295,3-1-173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18180,'-3'6'2024,"4"1"-1352,6-4-263,9-3 1439,16-6-1008,4-4-256,9-1-304,4-5-224,1-3-784,-2-1 968,-10-11-296,-5-1-112,-13 0-80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3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18124,'11'6'1432,"8"-3"-1056,1-1-160,9-13 360,9-1-143,7 0-97,2 4-120,-1 8-384,-5 4-337,-5 13 1850,-7 2-1345,-15 1 64,-5-3-8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3 384 13899,'2'0'322,"0"-1"-1,1 1 1,-1-1 0,0 1 0,1-1-1,-1 0 1,0 0 0,0 0-1,0 0 1,0-1 0,0 1-1,3-3 1,23-22 1472,-21 18-1233,7-7-52,0 0 0,14-21 0,-24 30-466,0 0 1,0 0-1,-1-1 1,0 1-1,0-1 0,0 1 1,-1-1-1,0 0 1,-1 0-1,2-8 1,-3 14-41,0 1 1,0-1-1,0 1 1,0-1-1,0 1 0,0-1 1,0 0-1,0 1 1,0-1-1,0 1 1,0-1-1,0 1 1,0-1-1,0 1 1,0-1-1,-1 1 0,1-1 1,0 1-1,0 0 1,-1-1-1,1 1 1,0-1-1,-1 1 1,1-1-1,0 1 0,-1 0 1,1-1-1,-1 1 1,1 0-1,-1-1 1,0 1 1,0 0 0,0 0 0,0 0 0,0 0 0,0 0 0,0 1 0,0-1 0,0 0 0,0 1 1,0-1-1,0 0 0,0 1 0,0-1 0,-1 2 0,-29 23 60,20-12-68,0 1 0,0 0 1,2 0-1,0 1 0,0 0 0,1 1 0,1 0 1,1 0-1,0 0 0,1 1 0,1 0 1,-3 27-1,6-41-9,1 0 0,0 0 0,0-1 0,0 1 0,1 0 0,-1-1 0,1 1 0,-1 0 0,1-1 0,0 1 0,0-1 0,0 1 0,0-1 0,1 1 0,-1-1 0,3 3 0,-3-3-23,1-1 1,-1 0-1,1 0 1,-1 0-1,1 0 0,0 0 1,-1 0-1,1-1 1,0 1-1,0 0 1,0-1-1,-1 0 0,1 1 1,0-1-1,0 0 1,0 0-1,0 0 1,0 0-1,0 0 0,-1 0 1,1-1-1,0 1 1,0 0-1,0-1 1,1 0-1,8-4-248,0 0 0,0 0 0,-1-1 0,0-1 0,0 1-1,-1-1 1,1-1 0,-2 0 0,13-14 0,4-7-918,34-51 0,-29 35 169,-2-2-1,-2-1 1,27-71 0,-53 119 1034,7-27 373,-7 26-350,1 1 0,-1-1 1,0 1-1,0-1 0,0 1 0,0 0 1,0-1-1,0 1 0,0-1 0,-1 1 0,1-1 1,0 1-1,0-1 0,0 1 0,0 0 1,-1-1-1,1 1 0,0-1 0,0 1 1,-1 0-1,1-1 0,0 1 0,-1 0 0,1-1 1,0 1-1,-1 0 0,1-1 0,0 1 1,-1 0-1,1 0 0,-1-1 0,1 1 1,-1 0-1,1 0 0,0 0 0,-1 0 0,1 0 1,-1 0-1,1 0 0,-1 0 0,1 0 1,-1 0-1,1 0 0,-1 0 0,1 0 1,0 0-1,-1 0 0,1 0 0,-1 0 0,1 0 1,-1 1-1,1-1 0,0 0 0,-1 0 1,1 1-1,-1-1 0,0 1 0,-6 3 431,-1 0 0,0 1 0,1 0 0,0 0 0,0 1 0,1-1 0,0 2 0,-10 11 0,-42 61 1392,52-70-1672,1 1 0,-1-1-1,1 1 1,1 0 0,-7 21-1,10-28-169,1-1 0,-1 0 0,1 1 0,-1-1 0,1 1 0,0-1 0,0 1 0,0-1 0,0 1 0,1-1 0,-1 1 0,1-1 0,-1 1 0,1-1 0,0 0 0,0 1 0,0-1 0,0 0 0,0 0 0,1 0 0,-1 0 0,1 0 1,-1 0-1,1 0 0,0 0 0,-1 0 0,1-1 0,0 1 0,0-1 0,1 1 0,-1-1 0,3 1 0,6 3-65,0-1 0,0-1 1,1 0-1,-1 0 0,19 0 1,63 1-163,-55-3 185,-29-1 37,1-1-1,0 0 0,-1 0 0,1-1 0,-1 0 0,0-1 0,0 0 0,11-4 0,8-7 20,31-20-1,-36 20-80,-1 1 1,30-12 0,-50 25 52,-1-1 1,0 0-1,0 1 1,1-1-1,-1 1 1,0-1-1,1 1 1,-1 0-1,1-1 0,-1 1 1,0 0-1,1 0 1,-1 0-1,1 0 1,-1 0-1,0 1 0,1-1 1,-1 0-1,1 1 1,-1-1-1,0 0 1,1 1-1,-1 0 0,0-1 1,0 1-1,1 0 1,-1 0-1,0 0 1,0 0-1,0-1 0,0 2 1,0-1-1,0 0 1,0 0-1,-1 0 1,1 0-1,0 0 1,-1 1-1,1-1 0,0 0 1,-1 1-1,0-1 1,1 0-1,-1 1 1,0-1-1,0 1 0,1-1 1,-1 2-1,2 26-51,-2 48 1,-1-50 112,2 0-1,4 39 1,-1-47-1,-1-2-33,0 1 0,-1 0 0,0 26 1,-2-40-9,0-1 1,0 1-1,-1-1 1,1 1 0,-1-1-1,0 1 1,0-1 0,0 1-1,-1-1 1,1 1-1,-1-1 1,1 0 0,-1 0-1,0 0 1,-1 0-1,1 0 1,0-1 0,-1 1-1,1 0 1,-1-1 0,0 0-1,0 0 1,-4 2-1,6-3 14,0 0 0,-1 0-1,1-1 1,-1 1-1,1-1 1,-1 1-1,1-1 1,-1 0-1,1 1 1,-1-1 0,1 0-1,-1 0 1,0 0-1,1 0 1,-1-1-1,1 1 1,-1 0-1,1 0 1,-1-1 0,1 1-1,-1-1 1,-2-1-1,2 0 16,0 0-1,-1 0 1,1 0-1,0 0 1,1 0-1,-1-1 1,0 1-1,1 0 1,-1-1-1,1 1 1,-2-6-1,-1-2 59,1 0-1,0-1 0,1 0 1,0 1-1,0-20 1,2 18-190,0 0 0,1 0-1,0 0 1,1 1 0,0-1 0,1 0 0,0 1 0,9-21 0,-8 24-132,1 1-1,0-1 1,0 1 0,0-1-1,1 2 1,0-1-1,0 0 1,1 1 0,0 0-1,0 1 1,0 0 0,12-6-1,9-5-425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3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16860,'5'6'1376,"19"-8"-976,6-5-160,15-6 488,3-1-200,12-6-280,2 0-112,5-1-544,1 3-256,-12 4-1584,-2 2 1904,-17-5-313,-4 0-295</inkml:trace>
  <inkml:trace contextRef="#ctx0" brushRef="#br0" timeOffset="1">687 2 11971,'16'-2'1464,"-1"4"-872,0 5-224,-2 1 1761,5 4-1673,-1 4-40,-1 2 72,-1 5 48,-13 10-80,-3 6-80,-13 8-48,-9 5-112,-10 4-456,-4-1-264,-5 1 480,-2-3-160,3-10-112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3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11 18644,'-2'-1'138,"0"-1"1,0 1-1,-1 0 1,1 0-1,-1 0 1,1 0-1,0 1 1,-1-1-1,1 1 1,-1-1-1,1 1 1,-1 0-1,0 0 1,1 0-1,-5 1 1,-38 9 715,10 2-705,2 1 0,0 2-1,0 1 1,1 2 0,1 1 0,-36 29 0,66-47-169,0 0 0,0 0 1,0-1-1,0 1 1,0 0-1,0 0 1,1 0-1,-1 0 1,0 0-1,0 0 1,1 0-1,-1 0 1,0 0-1,1 1 0,0-1 14,0-1-1,0 0 0,0 1 0,0-1 1,1 0-1,-1 0 0,0 1 0,0-1 0,1 0 1,-1 0-1,0 0 0,1 0 0,-1 1 0,0-1 1,0 0-1,1 0 0,-1 0 0,0 0 0,1 0 1,-1 0-1,0 0 0,1 0 0,-1 0 1,0 0-1,1 0 0,-1 0 0,0 0 0,1 0 1,-1 0-1,0 0 0,1 0 0,42-9-257,-34 6 213,6 0-5,1 0 0,-1 0 0,1 2 0,-1 0 0,1 1-1,0 0 1,-1 2 0,1-1 0,17 6 0,-26-5 51,-1 0 0,1 0-1,-1 0 1,0 1 0,0 0 0,0 1 0,-1-1 0,1 1-1,-1 0 1,0 0 0,0 1 0,0 0 0,0 0-1,-1 0 1,0 0 0,0 0 0,-1 1 0,1 0-1,-1 0 1,0 0 0,-1 0 0,1 0 0,2 13 0,-4-11 11,1 1 1,-1 0 0,-1 0-1,1 0 1,-2 0 0,1 0-1,-1 0 1,-1 0 0,1 0 0,-1 0-1,-5 10 1,6-14 8,-1 0 0,0 0-1,-1-1 1,1 1 0,-1-1 0,0 1 0,0-1 0,0 0-1,-1 0 1,1-1 0,-1 1 0,0-1 0,0 0 0,0 0-1,-1 0 1,1 0 0,-1-1 0,0 0 0,1 1 0,-1-2-1,-5 2 1,8-2-27,0-1 0,1 1-1,-1-1 1,0 0 0,0 0-1,1 0 1,-1 0 0,0 0-1,0 0 1,1 0-1,-1-1 1,0 1 0,0 0-1,1-1 1,-4-1 0,5 2-34,-1-1-1,0 0 1,0 0 0,0 1 0,0-1 0,1 0 0,-1 0 0,0 0 0,1 0-1,-1 0 1,1 0 0,-1 0 0,1 0 0,-1 0 0,1 0 0,0 0-1,-1 0 1,1-2 0,0-2-63,0 1 0,0-1 0,0 1-1,1-1 1,0 1 0,0-1 0,0 1 0,0-1 0,1 1-1,2-6 1,16-26-310,9-5-150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13915,'7'54'1811,"-4"-31"-1183,0 0 0,11 39 0,-13-61-602,-1 0-1,0 0 0,0 0 0,1 1 1,-1-1-1,0 0 0,1 0 0,-1 0 1,1 0-1,-1 0 0,1 0 0,0 0 1,0 0-1,-1-1 0,1 1 0,0 0 1,0 0-1,0 0 0,0-1 0,0 1 0,0-1 1,0 1-1,0 0 0,0-1 0,0 0 1,0 1-1,0-1 0,1 1 0,0-2 13,0 1-1,0-1 0,0 0 0,0 0 0,-1 0 1,1 0-1,0 0 0,-1 0 0,1 0 0,-1 0 1,1-1-1,-1 1 0,1-1 0,-1 1 0,0-1 1,2-2-1,43-65 694,-30 44-415,0 0-1,27-29 0,-41 52-296,0 0 0,0 0 0,0 0 0,1 0 0,-1 0 0,0 0 0,1 0 0,0 1 0,-1 0 0,1-1 0,0 1 0,0 0 0,4-1 0,-6 2-16,1 0 1,-1 0 0,0 1-1,1-1 1,-1 0 0,0 1-1,1-1 1,-1 1 0,0-1-1,1 1 1,-1-1 0,0 1-1,0 0 1,0 0 0,0 0-1,0 0 1,0-1 0,0 2-1,0-1 1,0 0 0,0 0-1,0 0 1,-1 0 0,1 0-1,-1 1 1,1-1 0,0 0-1,-1 0 1,0 1 0,1 1-1,6 23 25,-1 0 0,-2 0 0,0 1 0,-1 39 0,-2-59-13,2 15 62,1-14 15,-4-8-88,1 0 1,-1 0-1,0 0 1,0 1-1,1-1 1,-1-1-1,0 1 0,0 0 1,1 0-1,-1 0 1,0 0-1,0 0 1,1 0-1,-1 0 0,0 0 1,0 0-1,1 0 1,-1-1-1,0 1 1,0 0-1,1 0 0,-1 0 1,0 0-1,0-1 1,0 1-1,0 0 1,1 0-1,-1 0 0,0-1 1,0 1-1,0 0 1,0 0-1,0-1 1,0 1-1,15-28-265,-2-1 1,-1 0-1,10-38 0,-20 62 260,8-31-194,-4 6-104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18 199 18412,'-9'-5'1640,"3"5"-1176,4 4-280,3 7 553,8 2-617,3 5-2105,9-3 1833,7 0-432,4-1-208</inkml:trace>
  <inkml:trace contextRef="#ctx0" brushRef="#br0" timeOffset="1">366 214 15347,'-2'0'97,"0"0"0,0 1 0,0-1 0,0 1 0,1 0-1,-1-1 1,0 1 0,0 0 0,0 0 0,1 0 0,-1 0 0,1 0-1,-1 1 1,1-1 0,-1 1 0,1-1 0,-2 2 0,1 1 44,-1 0 0,1-1 1,0 1-1,0 0 1,0 0-1,1 0 0,-2 8 1,1-6-32,1-1 0,0 1 0,1-1 1,-1 1-1,1-1 0,0 1 0,1-1 1,-1 1-1,1 0 0,0-1 0,1 1 1,3 8-1,-5-12-85,1-1 1,0 0-1,0 0 1,-1 0-1,1 0 1,0 0-1,0 0 1,0 0 0,0 0-1,0 0 1,1 0-1,-1-1 1,0 1-1,0 0 1,0-1-1,1 1 1,-1-1-1,0 0 1,1 1-1,-1-1 1,0 0-1,1 0 1,-1 1-1,1-1 1,-1 0-1,0 0 1,1-1-1,-1 1 1,0 0-1,1 0 1,-1-1-1,0 1 1,1-1-1,1 0 1,4-2 67,-1-1 0,0 1 1,0-1-1,0 0 0,9-8 0,4-7 119,0 0 0,-1-1 0,-2-1 0,0-1 0,-1-1 0,-1 0 0,-1 0 0,-1-1-1,-1-1 1,8-31 0,-17 49-140,0 0 0,-1-1-1,1-14 1,-2 22-62,0-1-1,0 0 1,0 0-1,0 0 0,0 0 1,-1 0-1,1 0 1,0 0-1,0 0 1,-1 1-1,1-1 1,0 0-1,-1 0 1,1 0-1,-1 1 1,0-3-1,0 3-4,0 0 0,1 0 0,-1 0 0,1 0-1,-1 0 1,0 0 0,1 0 0,-1 0 0,0 0 0,1 0 0,-1 0 0,0 0 0,1 0-1,-1 1 1,1-1 0,-1 0 0,0 0 0,1 1 0,-1-1 0,1 0 0,-1 1 0,1-1-1,-1 1 1,1-1 0,-1 1 0,1-1 0,-1 1 0,1 0 0,-6 5-3,1 0 0,0 0 1,1 1-1,-1-1 0,1 1 1,1 0-1,-6 14 0,-16 57-39,24-76 37,-6 21 9,1 0 0,1 0 0,1 0 1,1 1-1,0 35 0,3-57-8,0 0 0,0 0 0,1 0 1,-1 0-1,0 0 0,1 0 0,-1 0 0,1 0 1,0 0-1,0-1 0,-1 1 0,1 0 1,0 0-1,1-1 0,-1 1 0,0 0 0,0-1 1,1 1-1,2 1 0,-2-2-66,0 0-1,-1 0 1,1-1-1,0 1 1,0-1 0,0 1-1,0-1 1,0 0-1,-1 0 1,1 0 0,0 0-1,0 0 1,0 0-1,0 0 1,0-1-1,3 0 1,2-2-206,0 1 0,-1-1 0,0-1 0,1 1 1,-1-1-1,0 0 0,-1 0 0,1-1 0,8-8 0,-7 4-408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 10818,'-4'-12'880,"3"7"-475,0 1-1,0 0 1,-1 0 0,0 0-1,-4-8 1,6 12-368,0 0 1,-1 0 0,1 0 0,0 0-1,0 0 1,0 0 0,-1 0 0,1 0-1,0 0 1,0 0 0,0 0 0,0 0-1,-1 0 1,1 0 0,0 0 0,0 0-1,0 0 1,-1 0 0,1 0 0,0 1-1,0-1 1,0 0 0,0 0 0,0 0-1,-1 0 1,1 0 0,0 0 0,0 1-1,0-1 1,0 0 0,0 0 0,0 0-1,-1 0 1,1 0 0,0 1 0,0-1-1,0 0 1,0 0 0,0 0 0,0 1-1,0-1 1,0 0 0,0 0 0,0 0-1,0 0 1,0 1 0,0-1 0,0 0-1,0 0 1,0 0 0,0 1 0,0-1-1,0 0 1,-2 16 922,0 17 124,2-1 0,5 50 1,-3-70-963,0 0 0,0 0-1,1 0 1,1 0 0,0 0 0,0 0 0,2-1 0,-1 0-1,14 19 1,-17-26-99,2-1 0,-1 0 0,0 1-1,1-1 1,-1-1 0,1 1 0,0 0 0,0-1-1,0 0 1,0 0 0,1 0 0,-1-1-1,1 1 1,-1-1 0,1 0 0,-1 0 0,1-1-1,-1 1 1,1-1 0,0 0 0,-1 0 0,1 0-1,-1-1 1,1 0 0,0 0 0,-1 0-1,6-2 1,1-1 36,0-1 0,0 0-1,0 0 1,-1-1-1,0 0 1,0-1 0,-1 0-1,1-1 1,13-14 0,-15 12 20,1 0 1,-1-1 0,-1 0 0,0 0 0,-1 0-1,0-1 1,6-16 0,-11 25-55,1-1 0,-1 0-1,0 0 1,0 0 0,-1 0 0,1 0 0,-1 0-1,0 0 1,0 0 0,0 0 0,0 0-1,-1 0 1,1 0 0,-1 1 0,0-1 0,0 0-1,-1 0 1,1 0 0,-1 1 0,0-1-1,0 1 1,0-1 0,0 1 0,-1 0 0,1 0-1,-1 0 1,-5-4 0,6 5-19,0 0 1,0 1 0,-1 0-1,1-1 1,0 1 0,-1 0-1,1 0 1,0 0-1,-1 1 1,1-1 0,-1 0-1,0 1 1,1 0-1,-1-1 1,1 1 0,-1 0-1,0 1 1,1-1-1,-1 0 1,1 1 0,-1-1-1,1 1 1,-1 0 0,1 0-1,-1 0 1,1 0-1,0 0 1,0 1 0,-1-1-1,1 0 1,0 1-1,-2 2 1,1-1-33,0 0 0,1-1 0,-1 1 0,1 0 0,0 1 1,0-1-1,0 0 0,0 1 0,0-1 0,1 1 0,0-1 0,0 1 0,0 0 0,0 0 0,0-1 0,1 1 0,-1 0 0,1 0 1,0 0-1,0 0 0,2 6 0,-2-9-24,0 0 0,0 0-1,1 0 1,-1 0 0,0 0 0,1 0 0,-1 0 0,0 0 0,1 0 0,0 0-1,-1-1 1,1 1 0,-1 0 0,1 0 0,0 0 0,0-1 0,-1 1 0,1 0 0,0-1-1,0 1 1,0-1 0,0 1 0,0-1 0,0 1 0,0-1 0,1 1 0,0-1 24,1 0 0,-1 0 0,0 0 0,0 0 1,1-1-1,-1 1 0,0-1 0,0 1 0,0-1 1,1 0-1,2-1 0,5-4 67,0 0-1,0 0 1,17-16-1,13-16-320,3-3-38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25 134 14491,'-12'62'1852,"8"-45"-1294,1 0 0,0 0 1,1 1-1,1-1 0,2 28 0,-1-44-527,0 0 0,0 0 0,0 0 0,0 0 0,0 0 0,1 0 0,-1 0 0,0 0 0,1 0 1,-1 0-1,0 0 0,1 0 0,-1 0 0,1 0 0,0-1 0,-1 1 0,2 1 0,-1-2-13,-1 0 1,1 0-1,-1 0 1,0 0-1,1 0 1,-1 0-1,1 0 1,-1 0-1,1 0 1,-1 0-1,0 0 1,1 0-1,-1-1 1,1 1-1,-1 0 1,0 0-1,1 0 1,-1-1-1,0 1 1,1 0-1,-1-1 1,0 1-1,1 0 1,-1-1-1,0 1 1,0 0-1,1-1 1,2-3 84,-1 0 0,1-1 0,-1 1 0,0-1 0,3-7 0,0-9 187,0-1-1,-1 1 1,-1-1-1,-1 0 1,-1-23-1,-1 30-315,-1 1 0,-1 0 1,0 0-1,-1 0 0,-1 1 0,0-1 0,-1 1 0,-11-24 1,12 32-1296,2 7 263,2-2 1018,0 1 0,0-1 0,1 0 0,-1 0 0,0 1 0,0-1 0,0 0 0,0 1 0,0-1 0,0 0 0,0 0 0,0 1 0,1-1 0,-1 0 0,0 0 0,0 1 0,0-1 0,1 0 0,-1 0 0,0 0 0,0 1 0,1-1 0,-1 0 0,0 0 0,0 0 0,1 0 0,-1 0 0,0 0 0,0 0 0,1 1 0,5-1-645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16267,'7'86'1555,"29"228"1057,-34-307-2567,0 5 85,0-1 1,1 1-1,1 0 0,8 17 0,-12-27-112,1-1 0,0 1 0,-1-1 0,1 0 0,0 1 0,0-1 0,0 0 0,0 1 0,0-1 0,0 0 0,0 0 0,0 0 0,1 0 0,-1 0 0,0 0 0,1 0 0,-1-1 0,1 1 0,-1 0 0,1-1 0,-1 1 0,1-1 1,-1 0-1,1 1 0,-1-1 0,1 0 0,-1 0 0,1 0 0,0 0 0,-1 0 0,1 0 0,-1-1 0,1 1 0,-1 0 0,1-1 0,-1 1 0,1-1 0,-1 0 0,1 1 0,-1-1 0,0 0 0,1 0 0,-1 0 0,2-2 0,9-7 10,-1 0 0,-1-1 0,0 0 0,-1-1 0,0 0 0,9-16 0,21-29 24,-37 56-49,-1-1-1,0 0 1,1 1 0,-1-1 0,1 1 0,0-1 0,-1 1 0,1 0-1,0 0 1,0 0 0,0 0 0,0 0 0,0 0 0,0 0 0,0 0-1,0 1 1,2-1 0,-2 1-1,-1 0 0,1 1 0,-1-1 0,1 0 0,-1 1 0,1-1 0,-1 1 0,1-1 0,-1 1 0,0 0 0,0 0 0,1 0 0,-1-1 0,0 1 0,0 0 0,0 0 0,0 1 0,0-1 0,0 0 0,0 0 0,0 0 0,0 1 0,0-1 0,0 2 0,24 56 21,-21-46-1,1-1 0,0 0 0,1 0 0,13 19 0,-18-30-12,-1 1 0,1-1-1,0-1 1,0 1-1,0 0 1,0 0-1,0 0 1,0 0-1,0-1 1,0 1-1,1 0 1,-1-1-1,0 1 1,0-1 0,1 1-1,-1-1 1,0 0-1,0 0 1,1 1-1,-1-1 1,0 0-1,1 0 1,-1 0-1,0 0 1,1-1-1,-1 1 1,0 0-1,1 0 1,-1-1 0,0 1-1,0-1 1,1 1-1,-1-1 1,0 0-1,0 1 1,0-1-1,0 0 1,0 0-1,0 0 1,0 0-1,2-2 1,4-5 58,1 0-1,-1-1 1,12-20-1,-10 16-1,-4 7-75,-1-1 1,1 1 0,0 1 0,1-1 0,0 1-1,8-7 1,-12 11-3,-1 0-1,1 0 1,0 0-1,0 0 1,-1 0-1,1 1 1,0-1-1,0 1 1,0-1-1,0 1 1,0-1-1,0 1 1,0 0-1,0 0 1,0 0-1,0 0 1,0 1-1,0-1 1,0 0 0,0 1-1,0-1 1,0 1-1,0 0 1,-1 0-1,1-1 1,0 1-1,0 1 1,-1-1-1,1 0 1,1 2-1,5 5-42,0 1 0,-1-1 0,0 2 0,0-1 0,-1 1-1,5 11 1,-3-8 43,0 0-1,13 17 1,-20-28 24,0-1 0,0 0 0,1 1 0,-1-1 0,1 0 0,-1 0 0,1 0 0,0 0 0,-1 0 0,1 0 0,0 0 0,0 0 1,0-1-1,0 1 0,-1-1 0,1 0 0,0 1 0,0-1 0,0 0 0,0 0 0,0 0 0,0 0 0,0-1 0,0 1 0,0 0 0,0-1 0,-1 1 0,4-2 1,4-2 41,0-1 1,1 0 0,-2-1 0,13-8 0,12-8-65,-27 19-104,0 1-1,0-1 1,0 2-1,0-1 1,1 1-1,7-1 1,-13 1 80,0 1 1,0 0-1,0 0 1,1-1-1,-1 1 1,0 0-1,0 0 0,1 1 1,-1-1-1,0 0 1,0 0-1,0 0 1,1 1-1,-1-1 0,0 1 1,0-1-1,0 1 1,0-1-1,0 1 1,0 0-1,0-1 0,0 1 1,0 0-1,0 0 1,0 0-1,0 0 1,-1 0-1,1 0 1,0 0-1,0 0 0,-1 0 1,1 0-1,-1 0 1,1 0-1,-1 1 1,0-1-1,1 0 0,-1 2 1,-3 11-426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15547,'0'4'154,"-1"-1"-1,1 1 0,1-1 1,-1 1-1,0-1 0,1 1 1,0-1-1,0 1 0,0-1 1,0 1-1,0-1 0,4 6 1,-4-8-102,0 1 0,0-1 0,1 0 0,-1 1 0,1-1 0,-1 0 1,1 0-1,-1 0 0,1 0 0,0 0 0,-1 0 0,1 0 0,0-1 0,0 1 1,0-1-1,0 1 0,0-1 0,-1 0 0,1 0 0,0 1 0,0-1 1,0-1-1,0 1 0,0 0 0,3-1 0,3-1 25,0-1-1,0 1 1,0-2-1,-1 1 1,1-1-1,-1 0 1,0 0-1,0-1 1,-1 0-1,1 0 1,-1-1-1,0 0 1,-1 0-1,10-12 1,-5 5 49,-1-1 1,0 0-1,-1-1 0,-1 0 1,0 0-1,6-23 0,-11 31-34,-1 5-53,0 0-1,0 0 1,0 0-1,-1 0 1,1 0-1,-1 0 1,0 0-1,0-1 1,1 1-1,-1 0 1,-1 0-1,1 0 1,0 0-1,-1-4 1,1 6-32,0 0 0,0 0 0,-1-1 1,1 1-1,0 0 0,0 0 0,0 0 0,0 0 0,0 0 1,0 0-1,0-1 0,-1 1 0,1 0 0,0 0 1,0 0-1,0 0 0,0 0 0,0 0 0,-1 0 0,1 0 1,0 0-1,0 0 0,0 0 0,0 0 0,0 0 0,-1 0 1,1 0-1,0 0 0,0 0 0,0 0 0,0 0 0,-1 0 1,1 0-1,0 0 0,0 0 0,0 0 0,0 0 0,0 0 1,-1 0-1,1 0 0,0 0 0,0 1 0,0-1 1,0 0-1,0 0 0,0 0 0,0 0 0,-1 0 0,-7 12 157,-4 15-4,6-6-128,1 0-1,0 0 1,2 0 0,0 1 0,2-1 0,0 1 0,3 33-1,-1-53-23,-1 0-1,0 0 0,0 0 0,1 0 0,-1 0 0,1-1 1,0 1-1,-1 0 0,1 0 0,0-1 0,0 1 1,0 0-1,0-1 0,1 1 0,-1-1 0,0 1 0,2 1 1,-1-3 2,-1 0 1,0 1-1,0-1 1,0 0-1,0 0 1,0 1-1,0-1 1,1 0-1,-1 0 1,0 0 0,0 0-1,0-1 1,0 1-1,0 0 1,1 0-1,-1-1 1,0 1-1,0-1 1,0 1-1,0-1 1,0 1 0,0-1-1,0 0 1,0 1-1,0-1 1,-1 0-1,1 0 1,0 0-1,1-1 1,32-34 226,-23 23-181,1 0 1,0 2-1,1-1 1,0 1-1,20-12 1,-29 21-59,0 0 1,0 0-1,0 0 0,0 1 1,0 0-1,0 0 0,0 0 1,0 0-1,1 1 0,-1-1 1,0 1-1,0 0 0,1 1 1,-1-1-1,0 1 0,0 0 0,0 0 1,1 0-1,-1 0 0,0 1 1,0-1-1,-1 1 0,1 0 1,0 0-1,-1 1 0,6 4 1,48 45-95,-56-51 98,0 0 1,0-1-1,0 1 1,0-1-1,0 1 1,0-1-1,0 0 1,0 1-1,0-1 1,1 0-1,-1 0 1,0 0-1,0 0 1,0 0-1,1 0 1,-1 0-1,0 0 1,0-1-1,0 1 1,0 0-1,0-1 1,1 1-1,-1-1 1,0 1-1,0-1 1,0 1-1,0-1 1,0 0-1,0 0 1,-1 1-1,1-1 1,0 0-1,0 0 1,0 0-1,-1 0 1,2-2-1,4-5 18,-1 0 0,0 0-1,5-14 1,-6 15-15,-1 0 3,20-34 59,-22 39-66,0 0 0,0 0 1,0 1-1,0-1 0,1 1 0,-1-1 1,1 1-1,-1 0 0,1-1 0,-1 1 1,1 0-1,0 0 0,0 0 0,-1 0 1,1 1-1,0-1 0,0 0 0,0 1 0,2-1 1,-3 1-3,0 0 0,0 0 0,0 1 0,1-1 0,-1 1 0,0-1 0,0 0 0,0 1 0,0 0 0,-1-1 0,1 1 0,0 0 0,0-1 0,0 1 0,0 0 0,-1 0 0,1 0 0,0 0 0,-1-1 0,1 1 0,-1 0 0,1 2 0,11 25-18,-10-21 17,7 21-295,9 57 0,-15-75-256,1-10 186,2-19 47,0-17-1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159 126 16548,'1'-1'121,"0"0"1,0 0 0,0 0 0,0 0 0,0 0 0,0-1 0,-1 1-1,1 0 1,-1 0 0,1 0 0,-1-1 0,1 1 0,-1 0 0,1-1-1,-1 1 1,0 0 0,0-1 0,0 1 0,0 0 0,0-1 0,0 1-1,0 0 1,0-1 0,0 1 0,-1 0 0,1-1 0,-1 1 0,1 0-1,-1 0 1,1-1 0,-1 1 0,0 0 0,1 0 0,-1 0 0,0 0-1,0 0 1,-1-1 0,0 0 9,-1 0 0,1 0 0,-1 0 0,1 1 0,-1 0 0,0-1 0,0 1 0,0 0 0,0 0 0,1 0 0,-1 1 0,0-1 0,0 1 0,-1 0 0,1-1 0,-3 2 0,0 0-120,1 0 1,-1 0-1,1 1 1,-1 0-1,1 0 1,0 1-1,0-1 1,0 1-1,0 0 1,0 1-1,0-1 1,1 1-1,0 0 1,0 0-1,0 0 1,0 0-1,1 1 1,-1 0-1,1 0 1,0 0-1,1 0 1,-1 0-1,1 0 1,0 1-1,-2 7 1,4-12-15,0-1 0,0 0 1,0 0-1,0 0 1,0 1-1,0-1 0,0 0 1,0 0-1,0 1 0,0-1 1,0 0-1,1 0 0,-1 0 1,0 1-1,0-1 0,0 0 1,0 0-1,0 1 0,0-1 1,0 0-1,1 0 1,-1 0-1,0 0 0,0 1 1,0-1-1,0 0 0,1 0 1,-1 0-1,0 0 0,0 0 1,0 0-1,1 1 0,-1-1 1,0 0-1,0 0 1,0 0-1,1 0 0,-1 0 1,0 0-1,0 0 0,1 0 1,-1 0-1,0 0 0,0 0 1,1 0-1,-1 0 0,0 0 1,0 0-1,0 0 1,1 0-1,-1-1 0,17-5-84,-8 2-12,-6 4 63,0 0 0,0 0 1,0 0-1,0 0 0,-1 0 1,1 1-1,0-1 0,0 1 1,0 0-1,0 0 0,0 0 1,-1 0-1,1 1 0,0-1 0,-1 1 1,1-1-1,-1 1 0,0 0 1,1 0-1,-1 0 0,0 0 1,0 0-1,-1 1 0,1-1 1,3 6-1,3 6-147,1 0-1,-2 1 0,8 19 1,-9-16-46,10 33 0,-15-46 238,0 0 1,0 0-1,-1 0 1,1-1-1,-1 1 0,0 0 1,0 0-1,-1 0 0,1 0 1,-1-1-1,0 1 1,-4 8-1,5-12 11,-1 1 0,0-1 1,0 0-1,0 0 0,-1 0 0,1 0 0,0 0 1,0 0-1,-1 0 0,1-1 0,0 1 0,-1 0 1,1-1-1,0 1 0,-1-1 0,1 1 0,-1-1 1,1 0-1,-1 1 0,1-1 0,-1 0 1,1 0-1,-1 0 0,0 0 0,-1-1 0,1 1-16,0 0 0,-1-1 0,1 1-1,0-1 1,-1 1 0,1-1 0,0 0 0,0 0-1,0 0 1,0 0 0,0 0 0,0-1-1,0 1 1,0 0 0,0-1 0,-1-1-1,2 2-9,1 0 0,0 0 0,-1 1-1,1-1 1,0 0 0,0 0 0,-1 0 0,1 0-1,0 1 1,0-1 0,0 0 0,0 0-1,0 0 1,0 0 0,0 1 0,1-1 0,-1 0-1,0 0 1,0 0 0,0 1 0,1-1-1,0-1 1,12-18-23,-10 15 20,36-50 21,2 3 0,94-93 0,-128 138-21,0 1-1,1 0 1,0 1 0,0 0 0,16-8-1,-23 12 8,1 1 0,0-1 1,0 0-1,0 1 0,0-1 0,0 1 0,0 0 0,0 0 0,0-1 0,0 1 0,0 0 0,0 1 0,0-1 0,0 0 0,0 1 0,0-1 0,0 1 1,-1-1-1,1 1 0,0 0 0,0 0 0,0 0 0,-1 0 0,1 0 0,0 0 0,-1 1 0,1-1 0,-1 0 0,0 1 0,1-1 0,-1 1 1,0-1-1,2 4 0,1 3 12,-1 1 1,1 0 0,-1-1-1,-1 1 1,0 0 0,0 0-1,-1 0 1,0 1 0,-1 16-1,-2-68 891,0 9-644,1-1-1,6-53 0,-5 87-259,0 0-1,0 0 1,0 0-1,0 0 1,0 0-1,0 0 1,0 1 0,0-1-1,0 0 1,0 0-1,0 0 1,0 0-1,1 0 1,-1 0 0,0 0-1,0 0 1,0 0-1,0 0 1,0 1-1,0-1 1,0 0-1,1 0 1,-1 0 0,0 0-1,0 0 1,0 0-1,0 0 1,0 0-1,0 0 1,1 0 0,-1 0-1,0 0 1,0 0-1,0 0 1,0 0-1,0 0 1,0 0 0,1 0-1,-1 0 1,0 0-1,0-1 1,0 1-1,0 0 1,0 0 0,0 0-1,0 0 1,1 0-1,-1 0 1,0 0-1,0 0 1,0 0-1,0 0 1,0-1 0,0 1-1,0 0 1,0 0-1,0 0 1,0 0-1,0 0 1,0 0 0,0-1-1,0 1 1,0 0-1,0 0 1,5 9-251,-4-8 177,1 5-209,0 0-1,1-1 0,-1 1 0,1-1 1,5 7-1,-7-11 278,-1 0 0,1 0 0,0 0 1,-1-1-1,1 1 0,0 0 0,0 0 0,-1-1 0,1 1 0,0-1 0,0 1 0,0-1 1,0 1-1,0-1 0,0 0 0,0 1 0,0-1 0,0 0 0,0 0 0,0 0 0,0 0 1,0 0-1,0 0 0,0 0 0,0 0 0,0 0 0,0 0 0,0 0 0,0-1 0,0 1 1,0 0-1,0-1 0,0 1 0,0-1 0,0 1 0,0-1 0,-1 0 0,1 1 0,0-1 1,0 0-1,1-1 0,14-16-325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4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14179,'0'16'928,"0"0"-369,0 0 0,1 0 0,4 21-1,-5-37-544,0 1-1,0-1 0,0 0 1,0 1-1,0-1 0,0 0 1,0 1-1,0-1 0,0 0 1,1 0-1,-1 1 0,0-1 1,0 0-1,0 1 0,1-1 1,-1 0-1,0 0 0,0 1 0,0-1 1,1 0-1,-1 0 0,0 0 1,1 1-1,-1-1 0,0 0 1,0 0-1,1 0 0,-1 0 1,0 0-1,1 0 0,-1 1 1,1-1-1,10-7 133,13-22-228,-17 20 93,-5 7-20,1-1 0,-1 0-1,1 1 1,0-1 0,0 1-1,0 0 1,0 0 0,1 0 0,5-3-1,-8 5 8,0 0-1,0-1 0,1 1 0,-1 0 0,0 0 0,1 0 1,-1 0-1,0 0 0,1 0 0,-1 0 0,0 0 1,0 0-1,1 1 0,-1-1 0,0 1 0,1-1 1,-1 1-1,0-1 0,0 1 0,0-1 0,0 1 1,0 0-1,0 0 0,0 0 0,0 0 0,0 0 0,0 0 1,0 0-1,0 0 0,-1 0 0,2 1 0,2 6 18,0 0 0,0 1-1,-1-1 1,0 1-1,-1-1 1,0 1-1,0 0 1,-1 0 0,1 17-1,-2 5 381,-6 46 1,-6 14 1811,30-146-1880,56-158-122,-52 161-185,53-97 0,-70 141-8,24-36 91,-27 42-94,-1 0-1,1 0 1,0 0 0,0 0 0,0 0 0,0 1 0,0-1 0,0 1 0,1-1 0,-1 1 0,0 0 0,1-1 0,-1 1-1,1 1 1,4-2 0,-6 2-8,-1 0-1,1 0 0,0 0 0,-1 0 1,1 0-1,-1 0 0,1 0 0,-1 0 1,1 0-1,-1 0 0,1 1 0,0-1 1,-1 0-1,1 0 0,-1 1 0,0-1 1,1 0-1,-1 1 0,1-1 1,-1 0-1,1 1 0,-1-1 0,0 1 1,1-1-1,-1 1 0,0-1 0,1 1 1,-1 0-1,3 20 39,-11 22 96,7-40-124,-2 19 109,3-21-126,0-1 1,1 1 0,-1-1-1,1 1 1,-1-1-1,0 1 1,1-1-1,-1 1 1,1-1-1,-1 0 1,1 1-1,-1-1 1,1 0-1,0 1 1,-1-1-1,1 0 1,-1 0 0,1 0-1,0 1 1,-1-1-1,1 0 1,-1 0-1,1 0 1,0 0-1,-1 0 1,1 0-1,0 0 1,-1 0-1,1 0 1,-1-1-1,1 1 1,0 0-1,0 0 1,2-1-48,0 1 0,0 0-1,0-1 1,0 2 0,0-1 0,-1 0 0,1 0-1,0 1 1,0 0 0,0 0 0,0-1 0,-1 2-1,1-1 1,0 0 0,-1 0 0,1 1 0,-1 0-1,1-1 1,-1 1 0,3 3 0,-2-1-20,0 0 1,0 0-1,0 1 1,0-1-1,-1 1 1,0 0-1,0-1 1,0 1-1,0 0 0,1 10 1,-1-3 130,-1 0-1,0 0 1,-1 0 0,0 0 0,0 0-1,-2 0 1,-2 13 0,3-20 69,0 0-1,0 0 1,-1 0 0,1 0 0,-1 0 0,-1 0-1,1 0 1,-1-1 0,1 1 0,-1-1 0,-1 0 0,1 0-1,0 0 1,-1 0 0,0 0 0,0-1 0,0 0-1,-7 5 1,9-7-116,0-1-1,1 1 1,-1 0 0,0-1-1,0 1 1,0-1-1,0 1 1,0-1-1,0 0 1,0 0 0,0 0-1,0 0 1,0 0-1,0 0 1,0-1 0,0 1-1,0-1 1,0 1-1,1-1 1,-1 0-1,0 0 1,0 0 0,0 0-1,1 0 1,-1 0-1,1 0 1,-1 0-1,1-1 1,-1 1 0,-2-4-1,1 1-47,0 0-1,1 0 0,-1-1 0,1 1 1,0-1-1,0 1 0,0-1 1,1 0-1,-1 0 0,0-10 1,1-19-298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12 14147,'-1'-1'174,"0"0"0,0 0 0,0 0 0,1 0 0,-1 0 1,0 1-1,0-1 0,-1 0 0,1 1 0,0-1 0,0 1 0,0-1 0,0 1 0,0 0 0,0-1 0,-1 1 1,1 0-1,0 0 0,0 0 0,-1 0 0,1 0 0,0 0 0,-2 0 0,-31 4 2160,24 0-2205,1 0 0,1 0-1,-1 1 1,1 0 0,-1 0 0,2 1-1,-1 0 1,0 1 0,1-1 0,-11 14-1,17-19-130,0 1-1,0-1 0,0 0 0,0 0 0,0 1 0,1-1 0,-1 0 0,0 1 0,1-1 1,-1 1-1,1-1 0,-1 1 0,1-1 0,0 1 0,-1-1 0,1 1 0,0-1 1,0 1-1,0-1 0,0 1 0,1 0 0,-1 1 0,1-1-11,0-1-1,0 1 1,0-1-1,0 1 1,0-1-1,1 0 1,-1 1-1,0-1 1,1 0-1,-1 0 1,1 0-1,-1 0 1,1 0-1,0 0 1,-1-1-1,3 2 1,6 1-104,1 0 0,0 0 0,0-1 0,21 1 0,12-1-210,66 7-417,-109-9 739,0 0 1,0 0-1,0 1 0,0-1 0,0 0 0,0 0 1,0 0-1,-1 1 0,1-1 0,0 0 0,0 1 1,0-1-1,0 1 0,0-1 0,0 1 0,-1 0 1,1-1-1,0 1 0,0 1 0,-1-2 6,0 1 0,0-1 0,0 1-1,0-1 1,0 1 0,0-1 0,0 1-1,0-1 1,-1 1 0,1-1 0,0 1-1,0-1 1,0 1 0,-1-1 0,1 1-1,0-1 1,-1 1 0,1-1 0,0 0-1,-1 1 1,1-1 0,-1 0 0,1 1-1,-1-1 1,-8 6 35,1-1 1,-18 9-1,15-9-23,-7 6-154,0-2-1,-1 0 0,0-1 1,-29 9-1,38-17-4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17796,'2'1'128,"0"1"1,0-1-1,0 1 1,0-1-1,0 0 1,0 0-1,0 0 1,0 0 0,0-1-1,1 1 1,-1-1-1,0 1 1,0-1-1,1 0 1,-1 1-1,0-1 1,1 0-1,-1-1 1,0 1-1,1 0 1,-1-1-1,0 1 1,0-1-1,0 0 1,1 0-1,-1 0 1,0 0-1,3-2 1,-1 2-13,-1-1-1,0 0 1,1 0 0,-1 0 0,0 0-1,0-1 1,0 1 0,-1-1 0,1 0-1,0 0 1,-1 0 0,0 0-1,0 0 1,0 0 0,0-1 0,3-6-1,-5 10-106,0 0-1,0 0 1,0 0 0,0 0-1,0 0 1,0 0-1,0 0 1,0 0-1,0-1 1,0 1-1,0 0 1,0 0-1,0 0 1,0 0-1,0 0 1,1 0 0,-1 0-1,0 0 1,0 0-1,0-1 1,0 1-1,0 0 1,0 0-1,0 0 1,0 0-1,0 0 1,0 0-1,0 0 1,0 0 0,0 0-1,-1-1 1,1 1-1,0 0 1,0 0-1,0 0 1,0 0-1,0 0 1,0 0-1,0 0 1,0 0 0,0 0-1,0 0 1,0 0-1,0-1 1,0 1-1,0 0 1,-1 0-1,1 0 1,0 0-1,0 0 1,0 0-1,0 0 1,0 0 0,0 0-1,0 0 1,0 0-1,0 0 1,-1 0-1,1 0 1,0 0-1,0 0 1,0 0-1,-7 6 197,-6 12-109,8-10-84,1 0 0,0 1 0,0-1-1,0 1 1,-2 11 0,12 5 40,-5-23-42,-1 0 1,0-1-1,1 1 1,-1 0-1,1-1 0,0 1 1,-1 0-1,1-1 1,0 1-1,0-1 0,0 0 1,0 1-1,2 1 1,-3-3-2,0 1 1,1-1 0,-1 0 0,0 0 0,0 0 0,1 0 0,-1 0 0,0 0 0,0 1 0,1-1-1,-1 0 1,0 0 0,1 0 0,-1 0 0,0 0 0,0 0 0,1 0 0,-1 0 0,0 0-1,1 0 1,-1 0 0,0 0 0,0-1 0,1 1 0,-1 0 0,0 0 0,0 0 0,1 0-1,6-13 280,-5 8-159,2-8 44,0-1 1,-1 1 0,2-15-1,-5 25-173,0 0 0,0 0-1,0-1 1,0 1 0,-1 0 0,1 0-1,-1-1 1,-1-2 0,2 4-13,-1 1-1,0 0 1,1 0 0,-1 0-1,0-1 1,1 1 0,-1 0-1,0 0 1,0 0 0,0 0 0,0 1-1,0-1 1,0 0 0,0 0-1,0 0 1,-1 1 0,1-1-1,0 1 1,0-1 0,-2 0-1,0 1-8,0-1-1,-1 1 1,1 0-1,0 0 0,-1 0 1,1 1-1,0-1 1,-1 1-1,1-1 0,0 1 1,0 0-1,0 0 1,0 1-1,0-1 0,0 1 1,0-1-1,0 1 1,0 0-1,-2 3 0,2-3 22,0 0 0,0 1-1,0 0 1,0 0-1,1 0 1,-1 0-1,1 0 1,0 0 0,0 1-1,0-1 1,0 1-1,1 0 1,0-1 0,-1 1-1,0 7 1,1 2 15,1 0 0,1 0 1,0 0-1,1-1 0,0 1 0,1 0 1,0-1-1,1 0 0,1 1 1,7 13-1,-11-25-16,0 1 0,0-1 1,0 1-1,0-1 1,0 1-1,1-1 0,-1 0 1,1 0-1,-1 0 0,1 0 1,-1 0-1,1 0 0,-1 0 1,1 0-1,0-1 0,-1 1 1,1-1-1,0 1 0,0-1 1,0 0-1,-1 0 0,1 1 1,0-1-1,0 0 0,0-1 1,-1 1-1,1 0 1,0 0-1,0-1 0,0 1 1,-1-1-1,1 0 0,0 1 1,-1-1-1,1 0 0,-1 0 1,4-2-1,4-4-21,1 0 0,-1 0 0,0-1 0,10-11 0,39-46-88,-35 37 2,2 1 0,29-25-1,-53 51 97,0 0-1,1 0 0,-1 0 1,0 0-1,1 0 0,-1 0 1,1 0-1,-1 0 0,1 1 1,0-1-1,-1 1 0,1-1 1,0 1-1,-1-1 0,1 1 1,0 0-1,0 0 0,-1 0 1,3 0-1,-3 1 3,1-1 0,-1 1 0,0-1-1,0 1 1,0 0 0,1 0 0,-1-1 0,0 1-1,0 0 1,0 0 0,-1 0 0,1 0 0,0 1 0,0-1-1,0 0 1,-1 0 0,1 0 0,0 3 0,3 6-33,-1 1 1,-1 0-1,0 0 1,1 19 0,-2-19 27,0-2 10,-1-2 43,1 0 1,-1 0-1,2 0 0,-1-1 1,5 14-1,-6-20-30,0 0-1,1 0 1,-1 1 0,0-1-1,0 0 1,0 0-1,0 0 1,0 1 0,0-1-1,0 0 1,0 0-1,0 0 1,1 1 0,-1-1-1,0 0 1,0 0-1,0 0 1,0 0 0,1 1-1,-1-1 1,0 0 0,0 0-1,0 0 1,0 0-1,1 0 1,-1 0 0,0 0-1,0 0 1,1 0-1,-1 0 1,0 0 0,0 0-1,0 1 1,1-1-1,-1-1 1,0 1 0,0 0-1,1 0 1,-1 0-1,0 0 1,0 0 0,1 0-1,5-10 184,2-16 53,-8 24-228,3-12 62,0 0 0,-1-1 1,0 0-1,-2 1 0,0-1 1,-1-15-1,-9 13-61,10 17-23,0-1 1,0 1-1,0 0 1,0 0-1,-1-1 1,1 1-1,0 0 1,0 0 0,0 0-1,-1 0 1,1-1-1,0 1 1,0 0-1,0 0 1,-1 0-1,1 0 1,0 0-1,0-1 1,-1 1-1,1 0 1,0 0-1,-1 0 1,1 0-1,0 0 1,0 0-1,-1 0 1,1 0 0,0 0-1,0 0 1,-1 0-1,1 0 1,0 0-1,-1 0 1,1 1-1,0-1 1,0 0-1,-1 0 1,1 0-1,0 0 1,0 0-1,0 1 1,-1-1-1,1 0 1,0 0-1,0 0 1,0 1 0,-1-1-1,1 0 1,0 0-1,0 0 1,0 1-1,0-1 1,0 0-1,0 0 1,-1 1-1,1-1 1,0 0-1,0 1 1,0-1-1,0 0 1,0 0-1,0 1 1,0-1-1,0 1-21,0-1 0,0 0 0,0 0-1,0 1 1,0-1 0,0 0-1,0 0 1,0 1 0,0-1-1,0 0 1,0 0 0,0 1-1,0-1 1,0 0 0,0 0-1,0 1 1,0-1 0,0 0 0,0 0-1,1 0 1,-1 1 0,0-1-1,0 0 1,0 0 0,0 0-1,1 1 1,-1-1 0,0 0-1,0 0 1,0 0 0,0 0-1,1 1 1,-1-1 0,0 0 0,0 0-1,1 0 1,-1 0 0,0 0-1,0 0 1,1 0 0,-1 0-1,0 0 1,0 0 0,1 0-1,-1 0 1,0 0 0,0 0-1,1 0 1,-1 0 0,0 0 0,0 0-1,1 0 1,-1 0 0,0 0-1,0 0 1,0 0 0,1-1-1,17-5-311,-16 5 250,19-9-331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18212,'-2'3'210,"0"0"1,-1-1-1,1 1 0,1 0 1,-1 0-1,0 0 1,1 1-1,-1-1 0,1 0 1,0 0-1,0 1 1,0 3-1,-2 3 380,0-2-352,0 1 1,0 0 0,1-1 0,0 1 0,0 0 0,1 0 0,1 1 0,0 12-1,0-21-222,0 0-1,1 0 0,-1 0 1,1 0-1,-1 0 0,1 0 0,0 0 1,-1 0-1,1 0 0,0 0 1,0-1-1,-1 1 0,1 0 0,0 0 1,0-1-1,0 1 0,0-1 1,0 1-1,0-1 0,0 1 0,0-1 1,0 1-1,0-1 0,0 0 1,1 0-1,-1 0 0,0 0 0,0 1 1,0-1-1,0-1 0,0 1 1,0 0-1,1 0 0,-1 0 0,0-1 1,1 1-1,8-2 0,0-1-1,19-7 1,-21 7-10,2 0 5,1-2-98,1 1 0,-1 1 1,1 0-1,0 0 0,17-1 0,-27 4 70,0 0-1,0 0 0,0 0 1,0 0-1,0 0 1,0 1-1,0-1 0,0 1 1,0-1-1,0 1 1,0 0-1,-1 0 0,1 0 1,0 0-1,0 0 0,-1 0 1,1 0-1,0 1 1,-1-1-1,0 1 0,1-1 1,-1 1-1,0-1 0,1 1 1,-1 0-1,0-1 1,0 1-1,-1 0 0,1 0 1,0 0-1,-1 0 1,1 0-1,-1 0 0,1 0 1,-1 0-1,0 0 0,0 0 1,0 0-1,0 3 1,-1 4 64,0 0 1,0 0 0,-1-1 0,0 1 0,0-1-1,-1 1 1,0-1 0,0 0 0,-1 0 0,-9 13-1,5-8 220,-1 0 1,-1-1-1,0 0 0,0 0 0,-17 12 0,24-21-181,-1 0 0,1-1-1,-1 1 1,0-1 0,0 0 0,0-1 0,0 1 0,0 0 0,0-1 0,0 0 0,-1 0 0,1 0 0,0-1 0,-1 0 0,-5 1 0,8-2-113,-1 1 0,1-1 1,0 1-1,-1-1 1,1 0-1,0 0 0,-1 0 1,1 0-1,0 0 1,0 0-1,0 0 0,0-1 1,0 1-1,0-1 1,0 0-1,1 0 1,-1 1-1,1-1 0,-1 0 1,1 0-1,0 0 1,-1-1-1,1 1 0,0 0 1,0 0-1,1-1 1,-1 1-1,0-5 0,0 3-94,0 0 0,1 0-1,0 0 1,0 0 0,0-1-1,0 1 1,1 0-1,0 0 1,0 0 0,0 0-1,0 0 1,1 0-1,-1 0 1,1 0 0,0 0-1,0 1 1,3-4-1,12-13-610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11971,'0'-1'272,"1"0"1,0-1-1,-1 1 1,1 0-1,0 0 1,-1 0-1,1 0 1,0 0-1,0 0 1,0 0-1,0 0 1,0 0-1,0 1 1,0-1-1,0 0 1,0 1-1,1-1 1,-1 0-1,0 1 1,0 0-1,3-1 0,28-8 3170,-30 8-3335,0 1 1,0 0-1,1-1 0,-1 1 0,0 0 1,0 0-1,0 1 0,0-1 0,1 0 1,-1 1-1,0-1 0,0 1 0,0 0 1,0 0-1,0 0 0,0 0 0,2 1 1,-3-1-86,0 1 0,0-1 0,0 0 1,0 1-1,0-1 0,-1 1 0,1-1 1,0 1-1,-1 0 0,1-1 0,-1 1 0,0 0 1,1-1-1,-1 1 0,0 0 0,0 0 1,0-1-1,0 1 0,0 0 0,0-1 1,-1 1-1,0 3 0,-6 21-20,-1-1 0,-2 0-1,0 0 1,-21 35 0,-7 16 24,28-46-10,10-30-15,0 0 0,1-1-1,-1 1 1,0 0 0,1 0 0,-1-1-1,0 1 1,0 0 0,1 0-1,-1 0 1,0 0 0,1 0 0,-1 0-1,0 0 1,1-1 0,-1 1 0,0 0-1,1 0 1,-1 0 0,0 0-1,1 0 1,-1 0 0,0 1 0,0-1-1,1 0 1,-1 0 0,0 0 0,1 0-1,-1 0 1,0 0 0,1 0 0,-1 1-1,0-1 1,0 0 0,1 0-1,-1 0 1,0 1 0,0-1 0,1 0-1,-1 0 1,0 1 0,0-1 0,0 0-1,1 1 1,-1-1 0,0 0-1,0 0 1,0 1 0,0-1 0,0 0-1,0 1 1,0-1 0,0 0 0,0 1-1,0-1 1,0 0 0,0 1 0,0-1-1,0 0 1,0 1 0,0-1-1,0 0 1,0 1 0,0-1 0,0 0-1,-1 1 1,15-12 13,0-1 0,-2 0 0,1 0 0,-1-1 0,18-28 0,-4 8-6,16-22 14,-17 22-95,33-33 0,-60 97-100,-2-13 127,-8 47-48,11-60 99,1 1-1,-1 0 0,1 0 0,1 0 1,-1-1-1,1 1 0,0 0 0,3 8 0,-4-13 3,0 0-1,0 0 0,1 0 1,-1 0-1,1 0 0,-1 0 1,1 0-1,-1-1 0,1 1 1,-1 0-1,1 0 0,0-1 1,-1 1-1,1 0 0,0-1 1,0 1-1,0 0 0,-1-1 1,1 1-1,0-1 0,0 1 1,0-1-1,0 0 0,0 1 1,2-1-1,-2 0 6,1 0 0,0-1 0,0 1 0,-1 0 0,1-1 0,0 1 0,-1-1 0,1 0 0,-1 0-1,1 1 1,-1-1 0,1 0 0,1-2 0,5-4 56,-1 0-1,1 0 0,9-15 1,-17 22-65,75-113 581,-74 112-582,-1 0 1,0 1-1,0-1 0,1 1 1,-1-1-1,1 1 1,-1-1-1,0 1 1,1-1-1,-1 1 1,1-1-1,-1 1 1,1 0-1,-1-1 1,1 1-1,0 0 1,-1 0-1,1-1 0,-1 1 1,1 0-1,0 0 1,-1 0-1,1 0 1,0-1-1,0 2 0,-1-1-1,1 0 1,-1 1-1,1-1 0,-1 1 1,1-1-1,-1 1 1,1-1-1,-1 1 1,0-1-1,1 1 1,-1-1-1,0 1 1,1 0-1,-1-1 0,0 1 1,0-1-1,0 1 1,1 1-1,3 42 8,-4-35-8,1 4-4,1 0 0,0 0 1,0 0-1,1 0 0,7 17 0,-9-28 13,0 1 0,0-1 0,0 0-1,0 0 1,1 0 0,-1 0-1,1 0 1,-1-1 0,1 1 0,0 0-1,-1-1 1,1 1 0,0-1-1,0 1 1,4 1 0,-4-3 10,1 1 0,-1-1 0,0 0 0,0 0 0,0 0 0,0 0 1,1 0-1,-1 0 0,0 0 0,0-1 0,0 1 0,0-1 0,0 0 0,0 0 0,0 0 1,0 0-1,0 0 0,0 0 0,0 0 0,3-3 0,3-3 75,0 0-1,0-1 1,0 0 0,-1-1 0,0 1-1,-1-1 1,0-1 0,0 1-1,5-13 1,-7 13-20,0 0 0,0 0-1,-1-1 1,0 1 0,-1-1 0,0 0 0,-1 0-1,0 0 1,0 0 0,-2-13 0,1 21-80,-1 0 0,1-1 0,-1 1 0,1 0 0,-1 0 0,0 0 0,0 0 0,0 0 0,0 0-1,0 0 1,-1 0 0,1 1 0,-1-1 0,1 0 0,-1 1 0,1-1 0,-1 1 0,0 0 0,0-1 0,1 1 0,-1 0 0,0 0 0,0 0 0,-1 0 0,1 0 0,-3 0 0,4 1-167,-1-1 0,0 1 0,0 0 1,1 0-1,-1 0 0,0 0 0,0 0 0,0 0 0,1 1 1,-1-1-1,0 1 0,1-1 0,-1 1 0,0-1 0,1 1 0,-1 0 1,1 0-1,-1 0 0,1 0 0,-1 0 0,1 0 0,0 0 1,-1 0-1,1 1 0,0-1 0,0 0 0,0 1 0,0-1 1,0 1-1,0-1 0,0 1 0,0 3 0,0 2-927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18508,'5'6'2056,"-1"1"-1215,0-1-361,1 0 1192,-1 1-480,3-4-712,-1-3-648,0-10 240,-2-3-128,-1-6-128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205 220 12507,'0'-1'189,"-1"-1"1,0 1 0,0 0-1,0 0 1,0 0-1,0 1 1,0-1 0,-1 0-1,1 0 1,0 1 0,0-1-1,0 0 1,-1 1-1,1-1 1,0 1 0,-1 0-1,1-1 1,-1 1 0,1 0-1,0 0 1,-1 0 0,1 0-1,-1 0 1,1 0-1,0 0 1,-1 0 0,1 1-1,0-1 1,-1 1 0,1-1-1,0 1 1,-1-1-1,1 1 1,-1 0 0,-7 4 338,0 0 0,0 1 0,-12 9 0,17-12-399,-11 9 214,0 1 0,-26 28 0,37-37-337,1 1-1,-1-1 0,1 1 1,-1 0-1,1 0 0,1 0 1,-1 1-1,1-1 0,0 0 1,0 1-1,1 0 0,-1-1 1,1 1-1,0 7 0,1-12-8,0 0 0,0 0 0,0 0 0,0 0 0,0 0 0,0 0-1,0 0 1,1 0 0,-1 0 0,1 0 0,-1 0 0,0 0 0,1 0 0,-1 0 0,1 0 0,0 0 0,-1 0-1,1 0 1,0-1 0,0 1 0,-1 0 0,1-1 0,0 1 0,0 0 0,0-1 0,0 1 0,0-1 0,0 1-1,0-1 1,0 0 0,0 1 0,0-1 0,0 0 0,0 0 0,0 0 0,2 0 0,0 0-7,1 0 1,-1 0 0,0-1 0,1 1 0,-1-1-1,0 0 1,1 0 0,-1-1 0,0 1-1,5-4 1,4-3-6,0-1 0,-1-1 0,0 0 1,-1-1-1,0 1 0,0-2 0,-1 0 0,-1 0 0,8-14 0,1-8 129,0 0 0,15-49 0,-27 72-40,-3 10 29,-1 19 83,-1-12-164,0 28 86,-1 6-75,1 0 1,2 0-1,2 0 1,10 42 0,-13-80-40,-1 0 0,1 0 1,-1 0-1,1 0 1,0 0-1,0 0 0,0 0 1,0 0-1,0 0 1,0-1-1,0 1 0,1 0 1,-1-1-1,1 1 1,-1-1-1,1 0 0,2 2 1,-4-3-6,1 1 0,0-1 1,-1 0-1,1 0 0,0 0 1,-1 0-1,1 0 0,0 0 1,-1 0-1,1 0 0,0 0 1,-1 0-1,1 0 0,0 0 0,-1-1 1,1 1-1,-1 0 0,1 0 1,0-1-1,0 0 0,1 0-25,0 0 0,-1-1-1,1 0 1,-1 1 0,1-1 0,-1 0-1,0 1 1,0-1 0,1-2-1,7-14-388,-2 0-1,0 0 0,-1-1 0,5-28 0,9-83-1946,-17 107 1910,16-143-3422,-13 267 5795,-8-42-693,1-27-111,1 0-1,7 62 0,-6-92-1046,-1 1 0,1-1 0,-1 1 0,1-1 0,0 0 0,0 0-1,0 1 1,0-1 0,0 0 0,0 0 0,1 0 0,-1 0 0,1 0 0,-1-1 0,1 1-1,2 1 1,-3-2-29,1 0-1,-1 0 1,1-1-1,0 1 1,-1-1-1,1 1 1,0-1-1,0 0 1,-1 0-1,1 0 1,0 0-1,0 0 1,-1 0-1,1 0 0,0 0 1,-1-1-1,1 1 1,0-1-1,-1 1 1,1-1-1,0 0 1,2-1-1,42-26 219,-34 20-202,0 1 1,1 0 0,0 1 0,0 0 0,13-4 0,-22 9-34,0 0 1,0 0-1,1 1 0,-1-1 0,0 1 0,0 0 0,0 1 0,0-1 0,0 0 0,0 1 0,0 0 0,0 0 1,0 0-1,0 1 0,-1-1 0,1 1 0,0 0 0,-1 0 0,1 0 0,-1 1 0,0-1 0,4 4 1,4 5 44,-1 1 0,15 21 0,2 1 96,-26-33-146,-1 0 0,1 0 0,-1-1 1,1 1-1,0 0 0,0 0 0,-1-1 1,1 1-1,0-1 0,0 1 0,0 0 1,0-1-1,0 0 0,-1 1 0,1-1 1,0 0-1,0 1 0,0-1 0,0 0 1,0 0-1,0 0 0,0 0 0,0 0 1,0 0-1,0 0 0,0 0 1,0 0-1,0 0 0,0-1 0,0 1 1,0 0-1,0-1 0,0 1 0,0 0 1,0-1-1,0 0 0,0 1 0,-1-1 1,1 1-1,0-1 0,0 0 0,-1 0 1,1 1-1,0-1 0,-1 0 0,1-1 1,5-5 36,-1-1 0,-1 0 0,1 0 0,3-11 0,-4 10 1,-1 3-59,0 0 1,0 0-1,0 1 0,1-1 1,0 1-1,6-6 1,-10 10-2,1 1 1,0-1 0,0 0-1,-1 1 1,1-1 0,0 1-1,0-1 1,0 1 0,0-1-1,0 1 1,0-1 0,0 1-1,0 0 1,0 0 0,0-1-1,0 1 1,0 0 0,0 0-1,0 0 1,0 0-1,0 0 1,0 0 0,0 0-1,0 1 1,0-1 0,0 0-1,0 1 1,0-1 0,0 0-1,-1 1 1,1-1 0,0 1-1,0-1 1,0 1 0,0 0-1,-1-1 1,1 1 0,0 0-1,0 0 1,-1-1 0,1 1-1,-1 0 1,1 0 0,-1 0-1,1 0 1,-1 0 0,1 1-1,3 7-70,0-1 0,0 0 0,-1 1 0,2 12 0,6 13 33,-11-34 46,0 1 1,0-1-1,0 0 1,0 1-1,0-1 0,0 0 1,0 0-1,0 1 1,0-1-1,1 0 1,-1 1-1,0-1 1,0 0-1,0 0 1,1 1-1,-1-1 0,0 0 1,0 0-1,0 0 1,1 1-1,-1-1 1,0 0-1,0 0 1,1 0-1,-1 0 0,0 0 1,1 0-1,-1 1 1,0-1-1,0 0 1,1 0-1,-1 0 1,0 0-1,1 0 0,-1 0 1,0 0-1,1 0 1,8-8-799,-2 2 493,-1 6 95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13771,'5'-11'2743,"-6"24"-688,0 10-1160,3 39 12,4-1-1,20 96 0,-24-148-838,1 0-1,-1 0 1,1 0-1,1-1 1,6 12-1,-9-18-58,0 0 1,0-1-1,0 1 0,0-1 1,0 1-1,1-1 0,-1 0 1,0 1-1,1-1 0,-1 0 0,1 0 1,-1 0-1,1 0 0,0 0 1,-1-1-1,1 1 0,0 0 1,-1-1-1,1 1 0,0-1 1,0 0-1,0 1 0,0-1 1,-1 0-1,1 0 0,0 0 1,0 0-1,0-1 0,0 1 1,0 0-1,-1-1 0,4-1 1,2-1 0,0-1 1,-1 0 0,1 0-1,-1-1 1,0 1 0,-1-2 0,1 1-1,-1 0 1,0-1 0,5-7 0,-5 6-6,1 0 0,0 1 0,0-1 0,0 1 0,1 0 0,11-6 0,-17 11-5,-1 1 0,1 0 1,0-1-1,-1 1 0,1 0 1,0 0-1,-1 0 0,1 0 0,0-1 1,-1 1-1,1 0 0,0 0 1,0 0-1,-1 1 0,1-1 0,0 0 1,0 0-1,-1 0 0,1 0 1,0 1-1,-1-1 0,1 0 0,0 1 1,-1-1-1,1 0 0,-1 1 1,1-1-1,-1 1 0,1-1 0,-1 1 1,1-1-1,-1 1 0,1 0 0,-1-1 1,1 1-1,-1-1 0,0 1 1,1 1-1,11 31 2,-10-26-2,5 17 9,-4-9 4,2-1 1,0 0 0,0 0 0,11 19 0,-15-32-9,-1 1 0,1-1 0,-1 0 0,1 0 0,-1 0 0,1 0 0,0-1 1,-1 1-1,1 0 0,0 0 0,0 0 0,0 0 0,0-1 0,0 1 0,0 0 0,0-1 1,0 1-1,0-1 0,0 1 0,0-1 0,0 0 0,0 1 0,0-1 0,2 0 1,-2 0-1,0-1 0,0 1 0,0-1 0,1 1 1,-1-1-1,-1 0 0,1 0 0,0 1 1,0-1-1,0 0 0,0 0 0,0 0 1,-1 0-1,1 0 0,0 0 0,-1 0 1,1 0-1,0-2 0,2-5-56,0 0 0,-1 0 0,0 0 0,0 0 0,0-12 0,-2-4-363,-1 1 0,-2 0 0,0-1 0,-1 1 0,-2 0 0,0 1 0,-12-28 1,2 13-301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16516,'-1'8'1464,"1"4"-1032,0 1-256,5 0 392,4 2-520,2-2 112,4-1-224,3-12-184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2 261 14995,'-1'13'346,"0"0"0,1 0 1,1 0-1,1-1 0,0 1 0,0 0 0,1-1 0,7 19 0,-9-27-297,1-1 0,0 1-1,0-1 1,0 0 0,0 1 0,0-1 0,1 0-1,-1 0 1,1 0 0,0-1 0,0 1 0,0-1-1,0 0 1,0 1 0,1-1 0,-1-1 0,1 1-1,-1 0 1,1-1 0,0 0 0,0 0 0,-1 0-1,1 0 1,0 0 0,0-1 0,0 0-1,0 0 1,0 0 0,0 0 0,0-1 0,-1 1-1,6-2 1,1-1 9,0 0 1,0-1-1,-1 0 0,1-1 0,-1 0 0,0 0 1,0-1-1,0 0 0,-1 0 0,0-1 0,0 0 1,-1-1-1,0 0 0,10-13 0,-6 6 8,0-2-1,-1 0 0,-1 0 1,0-1-1,-2 1 1,0-2-1,5-18 1,-8 20-33,-1 1 0,-1-1 1,1-28-1,-2 40-14,-1 0 0,-1 0 0,1 0 0,-1 0 0,1 0-1,-2 0 1,1 0 0,0 0 0,-1 1 0,0-1 0,0 0 0,0 1 0,-1 0 0,1-1-1,-1 1 1,-6-7 0,7 10-9,0 0-1,0-1 0,0 1 1,0 0-1,0 0 0,0 0 0,0 0 1,0 1-1,0-1 0,-1 1 1,1-1-1,0 1 0,-1 0 1,1 0-1,0 0 0,0 0 1,-1 0-1,1 0 0,0 0 1,-1 1-1,1-1 0,0 1 0,0 0 1,0 0-1,0 0 0,0 0 1,0 0-1,0 0 0,0 0 1,0 1-1,-3 2 0,-4 3 9,1 1 1,0 0-1,1 0 0,0 1 0,-8 10 0,7-7-10,0 0 1,1 0-1,1 1 0,-1 0 1,2 1-1,-8 25 0,12-35-11,1 0 0,-1-1 0,0 1-1,1 0 1,0 0 0,0 0 0,0 0 0,0-1-1,1 1 1,0 0 0,0 0 0,0 0 0,0-1 0,0 1-1,0 0 1,1-1 0,0 0 0,0 1 0,0-1-1,0 0 1,1 0 0,-1 0 0,1 0 0,-1 0 0,1-1-1,0 1 1,0-1 0,0 1 0,7 2 0,10 5-269,31 10 0,-39-17 101,-1 1 0,1 1 1,-1 0-1,0 0 0,0 1 0,-1 1 1,0 0-1,14 12 0,-4 3-189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14435,'-2'1'152,"1"0"0,-1-1 0,0 1 0,0 0 1,0 0-1,0 0 0,1 0 0,-1 0 0,0 0 0,1 1 0,-1-1 0,1 0 0,0 1 0,-1-1 1,1 1-1,0 0 0,0-1 0,0 1 0,-1 2 0,0 0 69,1 1-1,-1-1 1,1 1 0,0-1 0,1 1-1,-1 0 1,1-1 0,0 7-1,0-3-48,1 1-1,0-1 0,0 0 0,1 0 0,0 0 0,1 0 1,-1 0-1,2 0 0,4 9 0,-7-15-162,0 0-1,1 0 1,-1 0-1,0 0 0,1 0 1,0 0-1,-1 0 1,1-1-1,0 1 1,0 0-1,0-1 1,0 0-1,0 1 0,0-1 1,1 0-1,-1 0 1,0 0-1,1 0 1,-1-1-1,1 1 1,-1-1-1,0 1 0,1-1 1,-1 0-1,1 0 1,-1 0-1,1 0 1,-1-1-1,1 1 1,-1 0-1,1-1 0,-1 0 1,0 0-1,1 0 1,-1 0-1,0 0 1,0 0-1,3-2 1,3-2-5,-1-1 1,1 0-1,-2-1 0,1 1 1,-1-1-1,0-1 1,0 1-1,9-16 1,-6 6 7,0-1 0,-1 1 0,-1-2 0,-1 1 0,-1-1 0,4-22 0,-11 79 4,3 59 0,1-77 0,0 0 1,1 0 0,2 0 0,10 31 0,-14-48 1,0 0 0,0 0 0,1 0 0,-1 0 0,1 0 0,0 0 0,0-1 0,0 1 0,0-1 0,0 1 0,1-1 1,-1 0-1,1 0 0,5 3 0,-6-4 7,0 0 0,0-1 0,0 1 0,0 0 0,0-1 0,0 0 0,0 0 1,1 1-1,-1-1 0,0 0 0,0-1 0,0 1 0,0 0 0,1-1 0,-1 1 0,0-1 0,0 0 1,0 1-1,0-1 0,0 0 0,0 0 0,-1 0 0,3-2 0,3-2 60,0-1 1,-1 0-1,0 0 0,0-1 0,0 0 1,-1 0-1,0 0 0,0 0 0,0-1 1,-1 0-1,5-14 0,-3 6 23,-1 0 0,-1 1 0,0-2-1,-2 1 1,2-22 0,-5 9-97,1 28-13,0 1 0,0-1 0,0 1 0,0-1 0,0 1 0,0-1 1,0 1-1,0-1 0,-1 1 0,1-1 0,0 1 0,0-1 0,0 1 0,0-1 0,-1 1 0,1-1 1,0 1-1,-1-1 0,1 1 0,0 0 0,-1-1 0,1 1 0,0-1 0,-1 1 0,1 0 0,-1 0 1,1-1-1,-1 1 0,1 0 0,0 0 0,-1-1 0,1 1 0,-1 0 0,1 0 0,-1 0 0,1 0 1,-1 0-1,1 0 0,-1 0 0,0 0 0,1 0 0,-1 0 0,-1 1-5,1 0 0,0-1 0,1 1 0,-1 0 1,0 0-1,0 0 0,0 0 0,0 0 0,1 0 0,-1 1 0,0-1 0,1 0 0,-1 0 0,1 0 0,0 1 0,-1-1 0,1 0 0,0 1 0,0 0 1,-3 30-82,3-26 63,0-5 19,-1 16-43,1 1 0,3 22 0,-3-37 48,0 0 0,0 0-1,1 0 1,-1 0 0,1-1 0,0 1 0,0 0 0,0 0 0,0 0-1,1-1 1,-1 1 0,1 0 0,0-1 0,-1 0 0,1 1 0,0-1-1,0 0 1,1 0 0,-1 0 0,0 0 0,4 2 0,-3-3 3,-1-1 0,0 0-1,0 1 1,1-1 0,-1 0 0,0 0 0,1 0 0,-1-1 0,0 1 0,0-1 0,1 1 0,-1-1-1,0 1 1,0-1 0,0 0 0,0 0 0,0 0 0,0-1 0,0 1 0,0 0 0,2-3-1,6-4 7,-1 0-1,12-15 1,-2 0 5,17-30 0,9-10-37,-45 63 23,0-1 0,0 1 0,0 0 0,0 0 0,0-1 0,1 1 0,-1 0 0,0 0 0,0-1 0,0 1 0,0 0 0,1 0 0,-1 0 0,0 0 0,0-1 0,0 1 0,1 0 0,-1 0 0,0 0 0,0 0 0,0 0 0,1 0 0,-1-1 0,0 1 0,0 0 0,1 0 0,-1 0 0,0 0-1,1 0 1,-1 0 0,0 0 0,0 0 0,1 0 0,-1 0 0,0 0 0,0 0 0,1 1 0,-1-1 0,0 0 0,0 0 0,1 0 0,-1 0 0,0 0 0,0 0 0,0 1 0,1-1 0,-1 0 0,0 0 0,0 0 0,0 0 0,0 1 0,1-1 0,-1 0 0,0 0 0,0 1 0,0-1 0,0 0 0,0 0-1,0 1 1,0-1 0,1 0 0,-1 0 0,0 1 0,0-1 0,0 0 0,0 0 0,0 1 0,3 24-22,-3-17 15,3 19 2,8 61-34,-10-82 43,0 0 1,1 1-1,0-1 1,0 0-1,1 0 1,-1-1-1,1 1 1,1 0-1,-1-1 1,7 9-1,-9-13 0,1 0 0,-1 0 0,0-1 1,0 1-1,0 0 0,0 0 0,1-1 0,-1 1 0,0 0 0,1-1 0,-1 0 0,1 1 1,-1-1-1,0 0 0,1 1 0,-1-1 0,1 0 0,-1 0 0,1 0 0,-1-1 0,1 1 1,-1 0-1,0 0 0,1-1 0,-1 1 0,1-1 0,-1 1 0,0-1 0,1 0 1,-1 1-1,0-1 0,0 0 0,0 0 0,0 0 0,1 0 0,-1 0 0,0 0 0,1-2 1,5-5 8,-1 0 0,0 0 0,0-1 0,5-9 0,-10 16-9,8-15-19,0-1 0,-1 0 0,-1 0 0,-1 0 0,0-1 0,3-22 0,-9 36-99,-4 18 77,-3 21 50,4 32 108,3-60-104,1 1-1,-1-1 1,1 1-1,1-1 1,-1 0-1,1 1 1,5 11-1,-6-17-15,-1 0 0,1 0-1,0 1 1,0-1 0,0 0 0,0 0 0,0 0-1,0 0 1,0 0 0,0 0 0,0 0 0,1 0-1,-1-1 1,0 1 0,1 0 0,-1-1-1,0 1 1,1-1 0,-1 1 0,1-1 0,-1 0-1,1 1 1,-1-1 0,1 0 0,-1 0 0,0 0-1,1 0 1,2-1 0,4-1-236,-1 0 0,0 0 0,0 0 0,11-7 0,-3 2-1272,-14 6 1420,0 1 0,-1-1 0,1 0-1,-1 0 1,1 0 0,-1 0 0,0 0 0,1 0-1,-1 1 1,0-1 0,0 0 0,1 0-1,-1 0 1,0 0 0,0 0 0,0 0 0,0 0-1,0 0 1,0 0 0,-1-2 0,-2-12-515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19308,'-11'0'1504,"4"7"-1360,3 3-384,4-3 905,2-6-193,7-2-504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14187,'-7'11'739,"0"1"-1,1 1 1,0-1-1,1 1 1,1 0-1,-5 20 1,-9 83 1350,16-103-1913,-2 42 245,4-50-385,0 0 0,0 0 0,0 0 0,1 0 0,0 0 0,0 0 0,3 8 0,-4-12-33,0-1 0,1 0 0,-1 1-1,0-1 1,0 1 0,0-1 0,1 1-1,-1-1 1,0 0 0,0 1 0,1-1-1,-1 0 1,0 1 0,1-1 0,-1 0-1,0 1 1,1-1 0,-1 0 0,1 1-1,-1-1 1,1 0 0,-1 0 0,0 0-1,1 0 1,-1 1 0,1-1-1,-1 0 1,1 0 0,-1 0 0,1 0-1,-1 0 1,1 0 0,-1 0 0,1 0-1,-1 0 1,1-1 0,-1 1 0,1 0-1,-1 0 1,0 0 0,1 0 0,-1-1-1,1 1 1,-1 0 0,0 0 0,1-1-1,-1 1 1,1 0 0,-1-1 0,0 1-1,1 0 1,-1-1 0,0 1 0,0-1-1,1 1 1,-1 0 0,0-2-1,16-25 39,-2-8-75,-1 0 0,10-47 0,3-10-413,-26 92 441,0 0-1,0 0 1,1 0-1,-1-1 1,0 1-1,0 0 1,0 0-1,1 0 1,-1 0-1,0 0 1,0 0-1,0 0 1,1 0-1,-1 0 1,0 0-1,0 0 1,0 0-1,1 0 1,-1 0-1,0 0 1,0 0-1,0 1 1,1-1-1,-1 0 1,0 0-1,0 0 1,0 0-1,0 0 1,1 0-1,-1 1 1,0-1-1,0 0 1,0 0-1,0 0 1,0 0-1,0 0 1,1 1-1,-1-1 1,0 0-1,0 1 1,11 11-54,-4-5 19,-2-3 36,1-1 0,0 1-1,-1-1 1,1 0 0,1-1-1,-1 1 1,0-1 0,1-1-1,-1 1 1,1-1 0,-1 0 0,1-1-1,-1 1 1,1-1 0,0-1-1,6 0 1,0-1-5,1 0 0,-1-1 1,0 0-1,0-1 0,0 0 0,23-12 1,-26 10-13,0 0 0,15-12 1,-23 16 12,0 0 1,0 1 0,0-1-1,0 0 1,0 0 0,0 0-1,-1-1 1,1 1 0,-1 0-1,1-1 1,-1 1 0,0-1-1,0 1 1,0-1 0,0 1-1,0-6 1,-1 7 6,0 1 1,0-1-1,0 1 1,0-1-1,0 1 1,-1-1-1,1 1 1,0-1-1,0 1 1,0-1-1,-1 1 1,1-1-1,0 1 1,-1 0-1,1-1 1,-1 1-1,1-1 0,0 1 1,-1 0-1,1-1 1,-1 1-1,1 0 1,-1 0-1,1-1 1,-1 1-1,1 0 1,-1 0-1,1 0 1,-1 0-1,1-1 1,-1 1-1,1 0 1,-1 0-1,0 0 1,1 0-1,-1 0 1,1 0-1,-1 1 1,1-1-1,-1 0 0,1 0 1,-2 1-1,-22 6 25,13 0 31,1 0 0,0 0 0,0 1 0,1 1 0,0-1 1,0 1-1,1 1 0,1-1 0,-1 2 0,1-1 0,1 1 0,0 0 0,1 0 0,0 0 0,0 1 0,-4 22 0,8-31-49,1 0-1,-1 0 1,1 0-1,0 0 1,0 0-1,1 0 1,-1 0-1,0 0 1,1 0-1,0 0 1,0 0-1,0 0 1,0-1-1,0 1 1,1 0-1,-1-1 1,1 1-1,-1-1 1,1 1-1,0-1 1,4 4-1,-4-5 37,1 1 0,0 0 0,0-1 0,0 0 0,0 0-1,0 0 1,0 0 0,0 0 0,0-1 0,0 1 0,0-1-1,0 0 1,0 0 0,0 0 0,1 0 0,-1 0-1,0-1 1,0 0 0,0 1 0,0-1 0,5-2 0,35-18 41,4-8 21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16796,'3'86'2425,"19"125"0,34 80-895,-52-274-1314,11 32 1,-9-39-12,-1-14-54,0-15-3,-3-49 56,-3-1-1,-15-112 1,21 205-190,1-1-1,1 0 1,1 0-1,1 0 1,19 34-1,-26-53-12,0-1 0,1 0 0,-1 0 0,1 0-1,0 0 1,0 0 0,0-1 0,0 1 0,0-1 0,0 0-1,1 0 1,6 3 0,-8-4 1,1 0-1,0-1 1,-1 1-1,1-1 1,-1 0-1,1 0 1,0 0-1,0 0 1,-1 0-1,1 0 1,0-1-1,-1 1 1,1-1-1,-1 0 1,1 1 0,-1-1-1,1-1 1,-1 1-1,5-3 1,1-2 3,1-1 0,-1 0 0,0-1 0,-1 0-1,1 0 1,-2 0 0,1-1 0,-1 0 0,7-15 0,0-1 9,-2-1-1,11-36 0,-20 55-24,-3 8-1,-3 13-14,2 5 17,0 2 1,2-1 0,0 0-1,1 0 1,1 0-1,4 20 1,-5-39 8,-1 1-1,1 0 1,-1 0 0,1 0 0,0 0-1,-1-1 1,1 1 0,0 0 0,0-1-1,0 1 1,1-1 0,-1 1 0,0-1-1,0 1 1,1-1 0,-1 0-1,1 0 1,-1 0 0,3 1 0,-3-1 1,1-1 0,-1 0 0,0 0 0,1 0 0,-1 0 0,1 0 0,-1 0 0,1 0 0,-1 0 0,1 0 0,-1-1 0,0 1 0,1 0 0,-1-1 0,0 0 0,1 1 0,-1-1 0,0 0 1,2 0-1,4-5 2,1-1 1,-1 1 0,0-1 0,0 0 0,9-14 0,8-15 23,-19 26-32,1 1 0,0 0 0,0 0 0,1 1 0,15-15 0,-22 22 2,1 1 0,0-1 0,0 1 0,-1-1 1,1 1-1,0-1 0,0 1 0,0 0 0,0-1 0,0 1 0,0 0 0,0 0 1,0 0-1,0-1 0,0 1 0,-1 0 0,1 0 0,0 1 0,0-1 0,0 0 1,0 0-1,0 0 0,0 1 0,0-1 0,0 0 0,0 1 0,0-1 0,-1 1 1,1-1-1,0 1 0,0-1 0,-1 1 0,1-1 0,0 1 0,0 0 0,-1-1 1,1 1-1,-1 0 0,1 0 0,0 1 0,3 4-12,0 1 1,-1 0-1,0 0 1,3 8-1,-3-5-11,2 2 1,0 0 20,-1-1 0,2 1 0,0-1 0,10 15 0,-15-25 12,0 1 0,0-1 1,0 1-1,0-1 1,0 1-1,1-1 1,-1 0-1,0 0 1,1 0-1,-1 0 1,1 0-1,0 0 0,-1 0 1,1 0-1,0 0 1,-1-1-1,1 1 1,0-1-1,0 1 1,-1-1-1,1 0 1,0 0-1,0 0 1,0 0-1,0 0 0,-1 0 1,1 0-1,0-1 1,0 1-1,0 0 1,-1-1-1,1 0 1,0 1-1,-1-1 1,1 0-1,0 0 1,2-2-1,2-2-197,1-1-1,-1 0 1,0 0-1,0 0 1,-1-1 0,0 0-1,0 0 1,-1-1 0,0 1-1,0-1 1,4-11-1,-8 17 124,1 1-1,-1 0 1,0-1-1,0 1 0,0 0 1,0 0-1,0-1 0,0 1 1,0 0-1,0 0 0,-1-1 1,1 1-1,0 0 0,-2-2 1,-6-10-662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0:5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18756,'-7'-8'1544,"10"8"-1128,4 0-216,9 1 657,1 2-425,6-3-2329,3-1 1769,4-5-264,-3-1-152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16964,'-1'9'555,"0"0"-1,1 1 1,0-1 0,0 1 0,1-1 0,3 18 0,20 57 733,-17-58-1215,-1-6-118,-5-14-106,0 1 0,1-1 0,0 0 0,0 0 0,1 1 0,-1-1 0,1 0 0,1-1 0,6 11 0,-10-16 128,0 0 1,0 0-1,0 0 0,0 0 1,0 0-1,1 0 0,-1 0 1,0 0-1,0 0 1,0 0-1,0 0 0,0 0 1,0 0-1,0 0 1,0 0-1,0 0 0,1 0 1,-1 0-1,0 0 0,0 0 1,0 0-1,0 0 1,0 0-1,0 0 0,0 0 1,0 0-1,0 0 1,1 0-1,-1 0 0,0 0 1,0 0-1,0 0 0,0 0 1,0 0-1,0 0 1,0 0-1,0 0 0,0 0 1,0 0-1,0 0 1,1-1-1,-1 1 0,0 0 1,0 0-1,0 0 0,0 0 1,0 0-1,0 0 1,0 0-1,0 0 0,0 0 1,0-1-1,2-8-693,-2-11-226,-5-16-104,-2 1 0,-10-35 0,7 35 1334,-9-69 0,19 103-220,0 0 0,0 0-1,0 0 1,0 0 0,0 0-1,1 0 1,-1 1 0,0-1-1,0 0 1,0 0 0,1 0 0,-1 0-1,1 1 1,-1-1 0,0 0-1,1 0 1,-1 0 0,1 1-1,0-1 1,-1 0 0,1 1 0,0-1-1,-1 1 1,1-1 0,0 1-1,0-1 1,-1 1 0,1-1-1,0 1 1,0 0 0,0-1-1,0 1 1,-1 0 0,1 0 0,0-1-1,1 1 1,5 0 343,-1-1 0,1 1 0,0 0 0,7 1 0,4 1 318,-4-3-333,-1-1 0,1 0 0,-1-1 0,1-1 0,-1 1 0,16-9 0,41-20-2932,-78 31 1388,-3 5 364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17820,'0'23'1784,"11"-11"-1040,5-5-272,5-6 889,7-1-241,3-7-376,1-4-168,-2 1-448,0-5-344,-10 4-872,-4-1-128,-15 11 904,1-8-280,-12 9-233</inkml:trace>
  <inkml:trace contextRef="#ctx0" brushRef="#br0" timeOffset="1">8 235 13915,'1'18'1928,"9"-3"-1143,6-9-337,1-6 2000,9-4-1664,4-5-208,3-7-536,3-4-296,1-4-560,2-3-120,-3-3 672,0-3-208,-1-3-224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38 13691,'1'-2'406,"7"-26"852,-8 28-1230,-1 1-1,1-1 1,0 0-1,0 0 0,-1 0 1,1 1-1,0-1 1,0 0-1,-1 0 1,1 0-1,0 0 0,-1 0 1,1 1-1,0-1 1,0 0-1,-1 0 1,1 0-1,0 0 1,-1 0-1,1 0 0,0 0 1,-1 0-1,1 0 1,0 0-1,-1 0 1,1-1-1,0 1 1,0 0-1,-1 0 0,1 0 1,0 0-1,0 0 1,-1-1-1,1 1 1,0 0-1,0 0 1,-1 0-1,1-1 0,0 1 1,0 0-1,0 0 1,-1-1-1,1 1 1,0 0-1,0 0 1,0-1-1,0 1 0,0 0 1,0 0-1,-1-1 1,1 1-1,0 0 1,0-1-1,0 1 0,0 0 1,0-1-1,0 1 1,0 0-1,0-1 1,0 1-1,1 0 1,-1 0-1,0-1 0,0 1 1,0-1-1,-10 9 289,-1 1 1,1 0-1,1 0 0,-17 21 0,-28 47 224,43-60-430,-22 34 185,31-47-245,0 0 1,0 1 0,0-1-1,1 1 1,-1-1-1,1 1 1,0 0-1,1-1 1,-1 9 0,1-12-43,0-1 1,0 1-1,0-1 1,0 1 0,0-1-1,0 0 1,0 1 0,0-1-1,1 1 1,-1-1-1,0 0 1,0 1 0,0-1-1,1 0 1,-1 1-1,0-1 1,0 0 0,1 1-1,-1-1 1,0 0-1,1 0 1,-1 1 0,0-1-1,1 0 1,-1 0-1,1 1 1,-1-1 0,0 0-1,1 0 1,-1 0-1,1 0 1,0 0 0,19-2 120,24-16-67,-39 15-43,2 0-11,73-29 54,-72 29-67,0 0 1,1 1-1,-1 0 1,1 1-1,0 0 1,0 1-1,13 0 1,-20 0 2,1 0 0,-1 1-1,1-1 1,-1 1 0,0-1 0,1 1 0,-1 0 0,0 0 0,0 0 0,0 0 0,1 1-1,-1-1 1,0 0 0,-1 1 0,1-1 0,0 1 0,0 0 0,-1 0 0,1 0 0,-1 0-1,1 0 1,-1 0 0,0 0 0,0 0 0,0 0 0,0 1 0,0-1 0,-1 0 0,1 1-1,-1-1 1,1 0 0,-1 5 0,0-1 55,0 0 0,0 0 1,-1 0-1,1 0 0,-2 0 0,1 0 0,-1 0 0,0 0 0,0 0 1,0-1-1,-6 11 0,2-7 47,-1-1-1,1 0 1,-1 0 0,0 0-1,-1-1 1,0 0-1,0-1 1,0 1 0,-1-2-1,0 1 1,0-1 0,-1-1-1,1 1 1,-1-2 0,0 1-1,0-1 1,0-1 0,-1 0-1,1 0 1,0-1 0,-12 0-1,18-1-235,1 0-1,-1-1 1,1 1-1,0-1 1,-1 0-1,1 0 1,0 0-1,-4-1 1,6 1 100,0 1 0,0-1 1,1 1-1,-1-1 0,0 1 0,0-1 1,1 1-1,-1-1 0,0 1 1,1-1-1,-1 0 0,1 1 0,-1-1 1,1 0-1,-1 0 0,1 0 0,-1 1 1,1-1-1,0 0 0,-1 0 0,1 0 1,0 0-1,0 0 0,0 1 0,0-1 1,-1 0-1,1 0 0,0 0 1,1 0-1,-1 0 0,0 0 0,0 0 1,0 0-1,1 0 0,8-16-591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15611,'2'19'1553,"-1"16"-1065,0 8-232,-1 9 1048,0 4-584,0 1-488,3-1-176,-1-9-336,-1-5-216,1-12-264,-1-11-16,-1-18 480,0 2-152,0-17-88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15195,'13'-18'7550,"19"-18"-5418,-28 34-2111,0 0 0,0 1 0,0 0 0,0 0 0,0 0 0,0 0 0,0 1 0,0-1 0,0 1 0,1 0 0,-1 0 0,6 1 0,3 0-20,5 0-14,0 0-1,-1 1 1,1 1 0,19 6 0,-26-6 3,0 0-1,-1 1 1,0 1-1,0-1 1,0 2-1,0-1 1,14 13-1,-21-16 14,-1-1 0,0 2-1,0-1 1,0 0 0,0 0 0,-1 1-1,1-1 1,-1 1 0,1-1-1,-1 1 1,0 0 0,0-1-1,0 1 1,0 0 0,0 0-1,-1 0 1,1 0 0,-1-1 0,0 6-1,-1-4 20,1 1 0,-1-1-1,0 1 1,-1-1 0,1 1 0,-1-1-1,0 0 1,0 0 0,0 0 0,-1 0-1,-3 5 1,-2 1 71,-1 0 0,0-1 0,-1 0 0,0-1 0,0 0 0,-1 0 0,-21 11 0,25-15-96,1-2 0,-1 1 1,0-1-1,1 0 0,-1 0 0,0-1 0,0 0 0,0 0 0,0-1 0,0 0 0,-1 0 1,-11-2-1,16 1-129,0 0 0,0 1 1,1-1-1,-1-1 1,0 1-1,0 0 0,1-1 1,-1 1-1,1-1 1,-1 0-1,1 0 0,0 0 1,0 0-1,0 0 1,0 0-1,0-1 0,0 1 1,1 0-1,-1-1 1,1 0-1,-1 1 0,1-1 1,0 0-1,0 0 1,0 0-1,1 0 0,-1 0 1,1 1-1,0-1 1,-1 0-1,2-6 0,1-18-700,5 1-231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16 192 15635,'-2'3'299,"0"-1"-1,1 0 1,-1 1-1,1-1 1,0 1 0,0 0-1,0 0 1,0-1-1,0 1 1,0 0-1,1 0 1,-1 5-1,0 39 1132,1-37-977,0 10-141,1-1-1,1 1 1,1 0 0,0-1-1,8 26 1,-10-44-298,-1 0 0,1 1 1,-1-1-1,1 0 0,-1 0 0,1 1 1,0-1-1,0 0 0,-1 0 0,1 0 1,0 0-1,0 0 0,0 0 0,0 0 1,0 0-1,1 0 0,-1-1 0,1 2 0,-1-2 1,1 0-1,-1 0 0,0 0 0,0 0 0,0 0 0,0 0 0,1 0 0,-1-1 0,0 1 0,0 0 0,0-1 0,0 1 0,0 0 0,0-1 0,0 0 0,0 1 0,0-1 0,0 0 0,0 1 0,0-1 0,0 0 0,-1 0 0,1 0 0,1-1 0,10-13 167,0-1 0,-1-1 0,16-32 0,-20 34-87,0 1-1,2-1 1,0 1 0,0 1-1,1 0 1,18-17-1,-27 28-94,0 1-1,1 0 1,0-1-1,-1 1 1,1 0-1,0 0 1,-1 0-1,1 0 1,0 1-1,0-1 1,0 0-1,0 1 1,0-1-1,0 1 1,0 0-1,0-1 1,0 1-1,0 0 1,0 0-1,0 0 1,0 1-1,0-1 0,0 0 1,0 1-1,0 0 1,0-1-1,-1 1 1,1 0-1,0 0 1,0 0-1,-1 0 1,1 0-1,0 0 1,-1 0-1,1 1 1,-1-1-1,1 1 1,1 2-1,5 7-113,0 0 0,-1 0 0,0 0 0,8 23 0,-8-19-91,-6-14 146,-1 1 0,1-1 0,0 1 0,0-1 0,0 1 0,0-1 0,0 1-1,0-1 1,0 0 0,0 0 0,0 0 0,1 0 0,-1 1 0,0-2 0,1 1 0,-1 0 0,3 1-1,-3-2-12,1 0-1,-1 0 0,0 0 0,0 0 0,0 0 0,1-1 0,-1 1 0,0 0 0,0-1 0,0 1 0,1-1 0,-1 1 0,0-1 0,0 0 1,0 1-1,0-1 0,0 0 0,0 0 0,0 1 0,-1-1 0,1 0 0,0 0 0,0 0 0,0-2 0,30-38-1778,-18 21 1089,2 1-1,1 0 0,0 1 0,26-22 1,-38 37 715,-1 1 0,1 0 0,-1 0 1,1 0-1,0 1 0,0-1 0,0 1 0,0 0 1,8-1-1,-11 1 84,0 1 1,0 0-1,0 0 1,0 0-1,0 0 0,0 0 1,0 0-1,0 0 1,0 0-1,-1 1 1,1-1-1,0 0 1,0 1-1,0-1 1,0 0-1,0 1 0,0-1 1,0 1-1,0 0 1,-1-1-1,1 1 1,0 0-1,-1-1 1,1 1-1,0 0 1,-1 0-1,1-1 0,-1 1 1,1 0-1,-1 0 1,1 0-1,-1 0 1,1 0-1,-1 0 1,0 0-1,0 0 1,0 0-1,1 0 0,-1 0 1,0 0-1,0 0 1,0 0-1,-1 0 1,1 0-1,0 1 1,-1 1 197,0 0 0,0 0 1,0 0-1,-1 0 1,1 0-1,-1 0 0,0-1 1,1 1-1,-1 0 0,-3 2 1,-11 18 735,11-11-665,1 0-1,0 0 0,1 1 0,-3 20 1,6-29-270,-1 0 0,1 0 0,-1 0 0,1 0 0,1 0 0,-1 0 0,1 0 0,-1 0 0,1 0 0,0 0 0,0 0 0,1 0 0,-1-1 0,1 1 0,0 0 0,0-1 0,5 7 0,-6-9-33,-1 0 1,1-1 0,0 1 0,0 0 0,0-1 0,0 1-1,0-1 1,-1 1 0,1-1 0,0 1 0,0-1 0,0 0 0,0 0-1,0 1 1,0-1 0,0 0 0,1 0 0,-1 0 0,0 0 0,0 0-1,0 0 1,0 0 0,1-1 0,0 0-1,1 0-1,-1 0 1,1 0 0,-1 0 0,0-1 0,1 1-1,-1-1 1,0 1 0,2-3 0,5-6 5,-1 1 0,0-1 0,7-11 0,-12 17 5,16-27 77,-1 0-1,27-62 1,-36 70-3,-1-1 0,-1 0-1,-1 0 1,5-49 0,-12 57-38,1 16-48,0 0 0,0 0 1,0-1-1,-1 1 0,1 0 1,0 0-1,0 0 0,0 0 1,0 0-1,0 0 0,0-1 0,0 1 1,-1 0-1,1 0 0,0 0 1,0 0-1,0 0 0,0 0 1,0 0-1,-1 0 0,1 0 0,0 0 1,0 0-1,0 0 0,0 0 1,-1 0-1,1 0 0,0 0 1,0 0-1,0 0 0,0 0 1,-1 0-1,1 0 0,0 0 0,0 0 1,0 0-1,0 0 0,-1 0 1,1 0-1,0 0 0,-2 2-2,1-1 0,0 0 0,-1 1 0,1-1 0,0 1 0,-1 0 0,1-1 0,0 1 0,0 0 0,1 0 0,-2 2 0,-6 22 18,1 0-1,1 1 1,1 0 0,1 0-1,2 1 1,0-1 0,4 38-1,-2-59-80,1 0-1,0 0 1,0 0-1,4 11 0,-5-17 27,1 1 1,-1 0-1,0-1 0,0 1 0,1 0 0,-1-1 0,1 1 0,-1 0 1,1-1-1,-1 1 0,1-1 0,-1 1 0,1-1 0,-1 1 0,1-1 1,0 1-1,-1-1 0,1 0 0,1 1 0,-2-1-32,1 0 0,0 0-1,0 0 1,0 0 0,0-1-1,-1 1 1,1 0 0,0 0-1,0-1 1,-1 1 0,1 0-1,0-1 1,0 1 0,-1-1-1,1 1 1,0-1 0,-1 0-1,1 1 1,-1-1 0,1 1-1,-1-1 1,1-1-1,5-6-152,-1 0-1,-1 0 0,1-1 0,3-12 0,4-13-539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17524,'0'6'1744,"0"5"-1280,2 9-208,6 6 1009,0 8-689,2 4-208,0 2-256,0 1-40,-3-6-288,-1-4-224,-4-9-569,-2-6 833,3-21-112,1-8-160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19180,'0'10'1640,"0"12"-1127,1 5-209,2 10 736,1 3-296,2 11-400,0 0-80,1 2-88,0-4-80,-3-10-216,1-5-168,-1-17-328,-1-8-208,-3-15-416,-6-12 2288,-6-15-1344,-5-5-112,-7-10 80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84 199 16203,'-10'10'609,"-4"5"27,-24 31 0,35-43-537,1 1 0,0-1 0,-1 1 0,1-1 0,1 1 0,-1 0 0,1 0 0,-1 0 0,1 0 0,0 0 0,0 0 0,1 0 0,-1 0 0,1 0 0,1 8 0,-1-10-85,0-1 0,1 0 0,-1 0 0,1 0 1,-1 0-1,1 1 0,-1-1 0,1 0 0,0 0 0,0 0 0,-1 0 0,1 0 0,0 0 0,0-1 0,0 1 0,0 0 0,0 0 1,0-1-1,0 1 0,0 0 0,1-1 0,-1 1 0,0-1 0,0 0 0,0 1 0,1-1 0,-1 0 0,0 0 0,0 0 0,1 0 0,-1 0 1,0 0-1,0 0 0,1 0 0,-1 0 0,2-1 0,2 0-21,0 0 0,0-1 1,0 1-1,0-1 0,-1 0 0,1 0 1,7-5-1,-1-2-50,1-1 1,-2 1 0,0-2-1,16-19 1,30-53-325,-44 65 306,-12 18 74,43-71-304,-39 63 291,1-1 1,-1-1 0,-1 1-1,0-1 1,4-18 0,-7 27 21,0 0 1,1 0-1,-1 0 1,0 0-1,0 0 1,0 0-1,0 0 1,0 1-1,0-1 0,0 0 1,-1 0-1,1 0 1,0 0-1,0 0 1,-1 1-1,1-1 1,0 0-1,-1 0 1,1 0-1,-1 1 1,1-1-1,-1 0 1,1 0-1,-1 1 1,0-1-1,1 1 1,-1-1-1,0 1 0,1-1 1,-1 1-1,0-1 1,0 1-1,0-1 1,0 1-1,1 0 1,-1-1-1,0 1 1,0 0-1,0 0 1,0 0-1,0 0 1,0 0-1,1 0 1,-2 0-1,-3 0 58,0 1 0,0 0 0,1 0 0,-1 0-1,0 0 1,1 1 0,-6 2 0,-2 2 85,1 1 0,-1 0 0,1 0 0,0 1 0,1 1 0,-10 10 0,15-14-93,0 1 0,0-1 1,0 1-1,1 0 0,0 0 1,0 1-1,1-1 0,0 1 1,0-1-1,0 1 0,1 0 1,-3 12-1,5-17-58,0 0 0,0 0 0,0 0-1,0-1 1,0 1 0,0 0 0,0 0 0,1 0 0,-1 0 0,1 0-1,-1-1 1,1 1 0,0 0 0,0 0 0,-1-1 0,1 1 0,0 0-1,1-1 1,-1 1 0,0-1 0,2 2 0,0-1-52,0 0 1,0 0-1,0-1 0,0 1 0,0 0 1,0-1-1,1 0 0,-1 0 1,0 0-1,7 1 0,6-1-366,0 0-1,0-1 0,30-4 0,-41 4 327,62-10-1092,-44 5 777,1 2 0,0 0 0,0 2 1,26 1-1,-47 1 476,-1-1 1,1 1 0,0-1-1,-1 1 1,1 0 0,0 0-1,-1 0 1,1 0 0,-1 0-1,1 0 1,-1 1 0,0 0-1,0-1 1,0 1 0,0 0-1,0 0 1,0 0-1,0 0 1,0 0 0,-1 0-1,1 1 1,1 2 0,10 13 959,-11-15-932,1-1 0,-1 0 1,1-1-1,0 1 0,-1 0 0,1-1 0,0 1 1,0-1-1,0 0 0,0 0 0,0 0 0,0-1 1,0 1-1,0-1 0,0 1 0,1-1 0,-1 0 1,0 0-1,0 0 0,0-1 0,5 0 0,8-3-32,0 1 0,27-11-1,-42 14-58,37-15-106,-22 8-80,0 0 1,0 2-1,1 0 1,30-5-1,-45 10 163,-1 0-1,1 0 1,-1 0 0,0 0-1,1 0 1,-1 1-1,1-1 1,-1 1-1,0-1 1,1 1-1,-1-1 1,0 1 0,0 0-1,1-1 1,-1 1-1,0 0 1,0 0-1,0 0 1,0 0 0,0 0-1,0 0 1,0 0-1,0 0 1,-1 1-1,1-1 1,0 0 0,-1 0-1,1 1 1,0 1-1,2 5 33,-1 1 0,0-1-1,2 17 1,0-5 93,23 71 387,-16-59-379,12 53 0,-22-75-182,1 0-1,-1 0 1,-1 0-1,0 0 1,0 0-1,-1-1 0,0 1 1,-1 0-1,-5 18 1,5-23 69,0 0 0,-1 0 0,1 0 0,-1-1 0,-1 1 0,1-1 0,0 0 0,-1 0 0,0 0 0,0 0 0,0-1 0,-1 1 0,1-1 0,-8 4 0,11-6 48,-1 0-1,0 0 1,0-1-1,0 1 1,0 0-1,0-1 1,0 1-1,-1-1 1,1 0-1,0 1 1,0-1-1,0 0 1,0 0-1,0-1 1,0 1-1,-1 0 1,1-1-1,0 1 1,0-1-1,0 0 1,0 0-1,0 1 1,0-1-1,1-1 1,-1 1-1,0 0 1,0 0-1,1-1 1,-1 1-1,1-1 1,-1 1-1,1-1 1,0 1-1,-1-1 1,1 0-1,0 0 1,0 0-1,0 0 1,0-2-1,-3-5 46,1-1 0,0 0 0,0 0 0,1 0 0,0 0 0,1 0 0,0-1 0,1 1 0,1-20 0,2 2-72,2 0 0,11-38-1,-13 52-25,2 1-1,0-1 1,0 1-1,1 0 1,12-17-1,-14 24-20,0 0-1,1 1 1,-1-1-1,1 1 1,1 0-1,-1 0 0,1 1 1,0 0-1,0 0 1,0 0-1,0 1 0,13-5 1,4-1-306,26-12 0,-25 8 179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14707,'-8'-10'1745,"6"5"-849,2 4-288,6 0 1032,4 2-248,9 0-287,5 1-113,10-2-336,4 0-96,9 0-160,3-2-112,3 1-304,-1-3-176,-5 1-632,-4-1-464,-9-1 1024,-2 1-240,-9-2-224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18 13171,'0'2'1621,"-2"22"-184,-1 0 0,-1 0 0,-14 44-1,6-24-1185,-69 236 446,127-402-677,-26 64-154</inkml:trace>
  <inkml:trace contextRef="#ctx0" brushRef="#br0" timeOffset="1">202 20 13475,'2'-3'294,"10"-13"1529,-7 16-819,-4 12 174,-8 72 1463,4-56-2338,0 0 1,2 1 0,1-1 0,1 0 0,7 43 0,-7-68-417,-1 0-1,1 0 0,0 0 1,0 0-1,0 0 1,0 0-1,1 0 1,-1 0-1,1 0 0,0-1 1,0 1-1,3 3 1,-5-6 80,0 0 0,0-1 0,0 1 1,0 0-1,0 0 0,0 0 0,0 0 0,0 0 1,0 0-1,0 0 0,0 0 0,0 0 0,0 0 1,0-1-1,0 1 0,0 0 0,0 0 0,0 0 1,0 0-1,0 0 0,0 0 0,0 0 0,0 0 1,0 0-1,0 0 0,1 0 0,-1 0 0,0 0 1,0 0-1,0 0 0,0 0 0,0 0 0,0-1 1,0 1-1,0 0 0,0 0 0,0 0 0,0 0 1,1 0-1,-1 0 0,0 0 0,0 0 0,0 0 1,0 0-1,0 1 0,0-1 0,0 0 0,0 0 1,0 0-1,0 0 0,1 0 0,-10-9-734,-4 4 122</inkml:trace>
  <inkml:trace contextRef="#ctx0" brushRef="#br0" timeOffset="2">52 298 14635,'-24'-9'2041,"6"1"-977,8 2-416,12 2 1144,9 2-199,9-1-329,8 2-272,4-3-512,4-1-240,2-2-616,-1-3-592,-10-1 864,-3-1-184,-8-1-192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13939,'28'4'1216,"10"-3"-864,2 1-120,10-9 216,13-3-95,3-2-233,1-1-192,-11 5-385,-7 5 361,-19 4-136,-10 5-128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12 459 13947,'-12'13'1128,"12"-3"-720,6 2-120,11-7 481,5 0-105,9-1-160,5-4-72,8 0-408,5-1-232,1-7 264,-2-3-56,-7-12-168</inkml:trace>
  <inkml:trace contextRef="#ctx0" brushRef="#br0" timeOffset="1">555 5 12979,'16'-4'1312,"1"7"-856,0 7-144,0 3 1273,3-1-1137,2 6-160,1 2-16,-3 5-64,-2 6-88,-9 10 8,-7 6-64,-17 8-40,-8 2-16,-15 5-128,-8-2-216,-9-3 288,-1-1-24,2-16-56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0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15203,'-4'10'1449,"1"7"-929,-2 5-192,2 6 512,-1 5-136,1 6-256,0 1-248,2 0-584,0-2-216,-1-8 992,1-3-536,-1-10-88,2-3-88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0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15979,'2'-7'142,"1"1"0,0 0 0,1 0-1,0 1 1,0-1 0,0 1-1,0-1 1,1 1 0,0 0 0,0 1-1,0 0 1,0-1 0,1 1-1,0 1 1,0-1 0,0 1 0,0 0-1,0 1 1,1 0 0,11-3-1,-4 1-35,0 1 0,0 1-1,0 1 1,0 0 0,0 0 0,0 2-1,1 0 1,-1 0 0,16 4-1,-19-2-105,0 0 0,1 1 0,-2 0 0,1 1 0,0 0 0,-1 1 0,0 0 0,0 0 0,-1 1 0,16 15 0,-20-17-14,0 1 0,0-1-1,-1 1 1,0 0-1,0 1 1,-1-1 0,1 1-1,-1-1 1,-1 1-1,1 0 1,-1 0 0,-1 1-1,1-1 1,-1 0-1,0 0 1,-1 1 0,0-1-1,-1 11 1,-1-3 51,-1 0 0,-1 1 0,0-2-1,-1 1 1,0 0 0,-1-1 0,-1 0 0,-13 19 0,8-15 55,-1 0 0,0-1 0,-2 0 0,0-1 0,-24 20 0,30-29-79,-1 0 0,0-1 0,-1 0 0,1 0 0,-22 7 0,28-12-61,-1 0 0,0 0 1,1 0-1,-1 0 0,0-1 0,0 1 0,-8-2 0,11 1 15,-1 0-1,1-1 0,0 1 0,0-1 0,0 0 1,0 0-1,0 0 0,0 0 0,0 0 0,0 0 0,0 0 1,0-1-1,0 1 0,1-1 0,-1 1 0,0-1 0,-1-2 1,2 3 12,0-1 1,0 0 0,0 0-1,0 0 1,0 1 0,0-1 0,1 0-1,-1 0 1,0-3 0,2-22-267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0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13035,'9'-1'270,"0"0"0,-1 0 0,1-1 0,-1 0 0,1-1 1,-1 0-1,0 0 0,0-1 0,0 0 0,0 0 0,0 0 0,-1-1 0,0-1 1,0 1-1,-1-1 0,7-7 0,-6 6-94,-1 0 0,0 0 1,0-1-1,-1 0 0,0 0 0,-1 0 1,1 0-1,-2-1 0,1 0 0,-1 1 1,0-1-1,-1-1 0,0 1 1,-1 0-1,1-10 0,-2 18-161,0 1 0,0-1 0,0 1 0,0-1 0,0 0 0,0 1 0,0-1 0,0 1 0,0-1 0,0 1 0,0-1 0,0 1 0,0-1 0,0 1 0,-1-1 0,1 1 0,0-1 0,0 1 0,-1-1 0,1 1 0,0-1 0,-1 1 0,1 0 0,-1-1 0,-10 5 232,-7 20-14,13-15-202,0 1 0,1 0-1,0 0 1,1 1 0,0-1 0,-2 13 0,5-20-38,-1 0 1,1 0 0,0 0 0,0 0 0,0 0 0,0 0 0,0 0 0,1 0-1,-1 0 1,1-1 0,0 1 0,0 0 0,0 0 0,0 0 0,1-1-1,-1 1 1,1 0 0,-1-1 0,1 1 0,0-1 0,0 0 0,0 0 0,0 1-1,0-1 1,1-1 0,-1 1 0,4 2 0,3 0-12,0-1 1,0 0-1,1 0 1,-1-1-1,1 0 1,-1-1-1,1 0 1,0 0-1,13-2 1,89-10-62,-109 11 80,18-2 35,-17 2 22,1 0 1,0-1-1,0 1 1,-1-1-1,1 0 1,6-3-1,-10 4-29,0-1 0,-1 1-1,1-1 1,-1 1 0,1-1 0,-1 1 0,0-1 0,1 1 0,-1-1-1,0 0 1,1 1 0,-1-1 0,0 1 0,1-1 0,-1 0-1,0 1 1,0-1 0,0 0 0,0 1 0,0-1 0,0 0 0,0 1-1,0-1 1,0 0 0,0 1 0,0-1 0,0 0 0,0 1-1,0-1 1,-1 0 0,1 1 0,0-1 0,0 0 0,-1 1 0,1-1-1,-1 1 1,0-2 0,-18-27 684,13 21-483,-82-124 673,97 134-1869,0 0 0,1 0 0,12 0 0,8 0 178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1 265 15139,'11'24'1014,"0"0"0,-2 1 0,0 0-1,-2 1 1,7 43 0,-7-36-786,1 11 0,-5-23-130,1-1 1,13 37-1,-10-47 89,-1-15-3,1-15 46,-3-17 41,-1 1 0,-2-1 0,-3-36 0,0-5-136,5 85-168,-1 1-1,1-1 0,0 1 1,1-1-1,0 0 1,8 11-1,-9-14 26,0 1 0,1-1 0,-1 0 0,1 0 0,0 0 0,0 0 0,1 0-1,-1-1 1,1 0 0,-1 0 0,1 0 0,0-1 0,0 1 0,0-1 0,0-1 0,1 1 0,-1 0-1,1-1 1,-1 0 0,1-1 0,5 1 0,-1-2 12,-1 1 0,1-2 1,-1 0-1,0 0 0,0 0 0,0-1 0,0 0 1,0-1-1,-1 0 0,1-1 0,12-8 0,-6 3 30,0-1 0,-1-1 1,-1 0-1,0 0 0,0-1 0,-1-1 0,-1 0 0,-1-1 0,0 0 0,15-29 0,-22 31-39,-9 12-24,-11 17-34,8-2 43,0 0 0,1 1-1,1 1 1,1-1 0,0 1 0,1 0 0,1 0 0,0 1 0,1-1 0,1 1 0,1 0-1,1 31 1,0-43 16,1-1 0,0 1-1,0 0 1,0-1 0,1 1-1,-1-1 1,1 1 0,0-1-1,0 0 1,1 0 0,3 5-1,-5-8 4,1 1 0,-1-1-1,1 1 1,-1-1-1,1 0 1,-1 0 0,1 0-1,0 0 1,0 0 0,0 0-1,-1 0 1,1 0-1,0-1 1,0 1 0,0-1-1,0 0 1,0 1 0,0-1-1,0 0 1,0 0-1,0 0 1,0-1 0,0 1-1,0 0 1,0-1 0,0 1-1,0-1 1,0 0-1,2-1 1,5-2 4,0-1 1,0-1-1,-1 0 0,1 0 1,-2 0-1,1-1 0,-1 0 1,11-14-1,-2 0 46,-1 1-1,17-34 1,-17 23 32,-1 0 1,-1-1-1,-2-1 0,-1 0 1,-2 0-1,-1-1 0,5-62 1,-12 89-70,0 0 1,-1-1 0,1 1-1,-1 0 1,-1 0 0,0 0-1,0 0 1,-3-7-1,5 13-12,0 0 0,-1 0-1,1 0 1,-1 0-1,1 0 1,-1 0 0,0 1-1,1-1 1,-1 0-1,0 0 1,0 0 0,1 1-1,-1-1 1,0 1 0,0-1-1,0 1 1,0-1-1,0 1 1,0-1 0,0 1-1,0 0 1,0-1-1,-2 1 1,1 0-3,0 1 0,0-1-1,1 1 1,-1 0 0,0 0 0,0-1 0,0 1-1,0 0 1,1 1 0,-1-1 0,1 0 0,-1 0 0,1 1-1,-1-1 1,1 1 0,0-1 0,-2 4 0,-7 9-13,0 0 1,1 1-1,1 0 1,1 1-1,0 0 1,1 0-1,-6 23 1,5-8-97,1 1 0,1 0 0,0 33-1,4-47-196,2-1 0,0 1-1,0-1 1,6 21 0,-6-33 277,0 1 1,1 0 0,0-1 0,0 1-1,0-1 1,1 0 0,0 0 0,0 1-1,0-2 1,0 1 0,1 0-1,0-1 1,0 0 0,0 0 0,9 7-1,-10-9-19,-1-1-1,1 0 0,0 1 1,-1-1-1,1 0 0,0 0 1,4 0-1,22-1-338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95 284 16139,'0'-1'62,"0"0"0,0 0 0,0 0 0,0 0 0,-1 0 0,1 0-1,0 1 1,0-1 0,0 0 0,-1 0 0,1 0 0,-1 0 0,1 0-1,-1 0 1,1 0 0,-1 1 0,1-1 0,-1 0 0,1 0 0,-1 1-1,0-1 1,0 1 0,1-1 0,-1 0 0,0 1 0,0-1 0,0 1-1,0 0 1,1-1 0,-1 1 0,0 0 0,0-1 0,0 1 0,0 0-1,0 0 1,0 0 0,0 0 0,0 0 0,0 0 0,0 0 0,0 0-1,-1 0 1,-1 1 50,1 0 0,-1 0 0,0 0 0,1 0 0,-1 0 0,1 1 0,-1-1-1,1 1 1,0-1 0,0 1 0,0 0 0,-1 0 0,2 0 0,-4 4 0,1 0-32,0 1 1,1-1-1,0 1 1,0 0-1,1 1 1,0-1-1,0 0 1,0 1-1,1-1 1,0 13-1,0-18-78,1 0 0,0 0-1,0 1 1,0-1 0,0 0-1,1 0 1,-1 0 0,0 0-1,1 0 1,0 0 0,-1 0-1,1 0 1,0 0 0,0 0 0,0 0-1,0 0 1,1 0 0,-1-1-1,0 1 1,1 0 0,-1-1-1,1 1 1,0-1 0,-1 0-1,1 1 1,0-1 0,0 0 0,0 0-1,0 0 1,0 0 0,0-1-1,0 1 1,0 0 0,0-1-1,0 0 1,0 1 0,1-1-1,-1 0 1,0 0 0,4-1 0,1 0 6,0 0 0,1 0 1,-1-1-1,0 0 1,-1-1-1,1 0 1,0 0-1,-1 0 1,0-1-1,1 0 1,6-5-1,6-7-159,33-34 1,-51 49 121,0 0 1,0 0 0,0 0 0,0 0-1,0 0 1,0 0 0,0 0 0,0 0-1,1 1 1,-1-1 0,0 0 0,2 0-1,-3 1 16,1 0-1,-1 0 0,0 0 0,1 1 1,-1-1-1,0 0 0,1 0 1,-1 0-1,0 0 0,0 0 0,1 0 1,-1 0-1,0 1 0,0-1 0,1 0 1,-1 0-1,0 0 0,0 0 0,1 1 1,-1-1-1,0 0 0,0 0 0,0 1 1,0-1-1,1 0 0,-1 0 0,0 1 1,0-1-1,0 0 0,0 1 1,0-1-1,0 0 0,0 1 0,1 4-148,0 1 0,-1-1 0,0 0 0,-2 11 0,1-1 30,1-13 114,0-1 0,0 1 0,0-1 0,0 1 0,0-1 0,1 1 0,-1-1 0,0 1 0,1-1 0,-1 1 0,1-1 0,-1 0 0,1 1 0,0-1 0,-1 0 0,1 1 0,0-1 0,0 0 0,0 0 0,2 2 0,-2-2 12,1-1-1,-1 1 1,1-1 0,-1 0-1,0 0 1,1 1 0,-1-1 0,1 0-1,-1 0 1,0 0 0,1-1-1,-1 1 1,1 0 0,-1 0-1,0-1 1,1 1 0,-1-1 0,0 1-1,1-1 1,-1 0 0,0 1-1,0-1 1,2-1 0,11-7-26,-1-1 0,0 0 1,0-1-1,-1-1 1,17-20-1,45-70 39,-14 3 127,-52 85-87,-1-1 1,-1 0 0,-1 0 0,0 0-1,3-18 1,-8 22 69,-5 14 19,-8 17 78,0 5 40,1 1 1,2 0 0,0 1-1,2 0 1,1 0-1,1 1 1,2-1-1,-3 48 1,7-68-200,0-1-1,1 1 1,0-1 0,0 1-1,0-1 1,1 1 0,0-1-1,0 0 1,0 0 0,5 7-1,-6-11-46,0 0 0,1 0 0,-1 0 0,1 0 0,-1 0-1,1-1 1,0 1 0,0 0 0,0-1 0,0 0 0,0 0 0,0 1 0,0-1 0,0 0-1,0 0 1,1-1 0,-1 1 0,0 0 0,1-1 0,-1 0 0,0 1 0,1-1-1,-1 0 1,1 0 0,-1 0 0,0-1 0,1 1 0,-1 0 0,0-1 0,4-1 0,0 0-10,-1 0 0,1-1 0,-1 1 1,0-1-1,0-1 0,0 1 0,0-1 1,0 1-1,-1-1 0,0-1 0,7-7 1,2-5-71,20-36 0,-16 25-105,-15 67-260,-2-36 423,1 1 0,-1-1 0,1 0-1,0 1 1,-1-1 0,1 0 0,1 1 0,-1-1 0,0 0 0,1 0 0,0 0 0,0 0 0,0 0 0,4 4 0,-4-5 5,0 0-1,1-1 1,-1 1 0,0-1-1,1 1 1,-1-1 0,1 0-1,0 0 1,-1 0 0,1 0-1,0-1 1,0 1 0,-1-1-1,1 0 1,0 1 0,0-1-1,0-1 1,5 1 0,4-3-91,-1 1 0,23-10 0,-24 9 13,-1-1 0,1 2 0,0-1 0,0 1 0,11-1 0,-18 3 82,0 0 1,0 1-1,0-1 0,0 0 1,0 1-1,0 0 0,0 0 1,0 0-1,0 0 1,0 0-1,0 0 0,-1 1 1,1 0-1,0-1 0,-1 1 1,1 0-1,-1 0 1,0 0-1,0 1 0,4 3 1,-1 2 109,1-1 1,0 0-1,0-1 1,1 0-1,13 10 1,-17-14-70,0 0 0,0 0 0,1-1 0,-1 0 0,1 1 0,-1-1 0,1 0-1,-1-1 1,1 1 0,0-1 0,0 0 0,-1 1 0,1-2 0,0 1 0,-1 0 0,1-1 0,4-1 0,5-2 21,0 0 0,0-1 0,0-1 0,0 0 1,-1-1-1,0-1 0,15-11 0,-10 5 7,1-1 0,-2-1 0,25-30 1,-40 44-59,1 0 0,-1 0 0,0 0 0,0-1 0,1 1 0,-2 0 0,1 0 0,1-4 0,-4-1 38,-10 8-17,8 2-24,-1-1 1,1 1 0,-1 0-1,1 0 1,0 0 0,0 0-1,1 1 1,-6 6-1,7-8-1,0 0 0,1 0 0,-1 0 0,1 0 0,-1 0 0,1 1-1,0-1 1,0 0 0,0 1 0,0-1 0,0 1 0,0 0 0,1-1 0,-1 1-1,1 0 1,0-1 0,0 1 0,0 3 0,1-5 0,-1 0 0,1 1 0,0-1 0,0 0 0,0 0 0,0 0 0,0 1 0,0-1-1,0 0 1,0 0 0,0-1 0,1 1 0,-1 0 0,0 0 0,0 0 0,1-1 0,-1 1 0,1-1 0,-1 1 0,1-1 0,-1 0 0,0 1 0,1-1 0,-1 0 0,1 0 0,-1 0 0,1 0 0,-1 0 0,3-1-1,6 0-8,0 0-1,19-4 1,-16 1-26,-1 1 0,0-1 0,0-1 0,23-12 0,-35 17 24,0 0 0,1 0 1,-1-1-1,0 1 1,1 0-1,-1 0 1,0 0-1,0 0 1,1-1-1,-1 1 1,0 0-1,0 0 1,1 0-1,-1-1 1,0 1-1,0 0 1,1 0-1,-1-1 1,0 1-1,0 0 1,0-1-1,0 1 1,0 0-1,0-1 1,1 1-1,-1 0 1,0-1-1,0 1 1,0 0-1,0-1 0,0 1 1,0 0-1,0-1 1,-11-5-649,-26 1-523,29 5 1163,-15-3-305,-1-1-68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62 18868,'-11'-17'1896,"2"2"-1559,8 8-570,2-3 2386,6-3-1753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14627,'-4'22'1825,"11"2"-889,6-1-352,4 6 1368,2 1-832,0 8-271,-5 4-97,-8 9-344,-6 7-128,-16 8-312,-13 0-192,-12 1-696,-10 0 808,-13-5-128,-2-6-112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18148,'1'0'62,"0"0"1,0 0-1,0 1 1,0-1-1,0 1 1,0-1-1,0 1 0,0-1 1,0 1-1,0 0 1,0-1-1,-1 1 1,1 0-1,0 0 0,0 0 1,-1-1-1,1 1 1,0 0-1,-1 0 1,1 0-1,-1 0 1,1 0-1,-1 0 0,0 0 1,1 0-1,-1 0 1,0 2-1,2 36 143,-2-27-8,-1 75 844,-1-21-827,3 0 0,19 130 0,-18-183-231,1-1 0,1 1 0,0-1 1,6 13-1,-8-22 11,-1-1 0,1 1 1,-1-1-1,1 1 0,0-1 0,0 0 0,0 0 1,0 0-1,1 0 0,2 2 0,-3-3 3,-1 0-1,1-1 1,-1 1 0,1 0-1,-1-1 1,1 0-1,-1 1 1,1-1-1,0 0 1,-1 0 0,1 0-1,0 0 1,-1 0-1,1 0 1,0 0-1,-1-1 1,1 1 0,-1-1-1,4 0 1,-1-1-2,0-1 0,0 1 1,-1-1-1,1 1 1,-1-1-1,1 0 0,-1-1 1,0 1-1,0 0 0,0-1 1,0 0-1,4-8 1,1-4-5,12-31 0,-20 46 9,10-25 22,-1-1 0,-1 0-1,-2 0 1,-1-1 0,-1 1-1,-1-1 1,-2-53 0,-6 59-41,4 22 18,1 0-1,0-1 0,0 1 0,-1-1 1,1 1-1,0 0 0,0-1 1,-1 1-1,1 0 0,0-1 0,-1 1 1,1 0-1,0-1 0,-1 1 0,1 0 1,-1 0-1,1 0 0,0-1 1,-1 1-1,1 0 0,-1 0 0,1 0 1,-1 0-1,0 0 0,0 0-2,0 1 0,-1 0 0,1-1 0,-1 1 0,1 0 0,0 0 0,0 0 0,0 0 0,-1 0 0,1 0 0,0 1 0,0-1-1,1 0 1,-1 0 0,0 1 0,0-1 0,1 0 0,-1 1 0,0-1 0,0 3 0,-9 20-30,2 1-1,0 0 1,1 1 0,2 0-1,0 0 1,2 0 0,1 0-1,1 1 1,1-1 0,2 1-1,6 38 1,-7-58-36,0-1-1,1 0 1,-1 0 0,1 0 0,1 0 0,-1 0 0,1-1-1,0 1 1,0-1 0,7 9 0,-10-14 61,0 0 1,0 0-1,0 0 1,0 1-1,0-1 1,0 0 0,0 0-1,1 0 1,-1 0-1,0 1 1,0-1-1,0 0 1,0 0-1,0 0 1,1 0-1,-1 0 1,0 0 0,0 0-1,0 1 1,0-1-1,1 0 1,-1 0-1,0 0 1,0 0-1,0 0 1,1 0-1,-1 0 1,0 0 0,0 0-1,0 0 1,1 0-1,-1 0 1,0 0-1,0 0 1,0 0-1,0 0 1,1 0-1,-1 0 1,0 0 0,0-1-1,0 1 1,1 0-1,-1 0 1,0 0-1,0 0 1,0 0-1,0 0 1,0 0-1,1-1 1,-1 1 0,0 0-1,1-15-198,-6-20 178,-6 0 393,-1 0 0,-2 0 1,-33-59-1,50 97-538,0 0 1,1 0-1,-1-1 0,1 1 1,0-1-1,0 0 0,0 0 0,0-1 1,6 3-1,51 13-1639,-39-13 988,1-2-1,0 0 1,44-3 0,-52 0 974,-1-1 0,1-1 1,-1 0-1,0-1 0,0-1 0,0 0 1,17-8-1,-34 16 279,-1 1 0,2 0 0,-1 0 0,0 0 0,1 1 0,0-1 0,0 1 0,0-1 0,0 1 0,1 0 0,0-1 0,0 1 0,0 8 0,0-10-428,1 0 1,0-1 0,0 1-1,0 0 1,0 0 0,0 0 0,1 0-1,0 0 1,-1 0 0,1-1-1,0 1 1,3 5 0,-3-6 15,0-1-1,0 0 1,1 1 0,-1-1 0,1 1 0,-1-1 0,1 0 0,-1 0-1,1 0 1,0 0 0,-1 0 0,1 0 0,0-1 0,0 1 0,0-1-1,-1 1 1,1-1 0,0 1 0,0-1 0,0 0 0,0 0 0,2 0-1,13-2-20,0 0 0,-1-1 0,1-1 0,-1 0 0,0-2 0,0 1 0,21-13 0,-21 11-359,0 0 0,0 0 0,1 2 0,-1 0 0,2 1 0,30-4 0,-42 8-44,0 1 0,1 0 0,-1 0 0,1 0 0,7 4 0,-11-4 196,1 0 0,-1 1 0,1-1 0,-1-1 0,1 1-1,0 0 1,-1-1 0,1 0 0,0 0 0,-1 0 0,1 0 0,0 0 0,0-1 0,-1 0 0,1 0 0,5-2 0,1-3 298,0-1 0,0 0 0,-1 0 0,0-1 0,0-1 0,-1 0 0,0 0 0,-1 0 0,1-1 0,-2 0 0,7-13 0,-13 20 1343,-7 8-839,-6 9-34,7-5-212,0 0-1,1 1 1,-8 20 0,11-27-279,1 1 0,0-1 0,0 1 0,0 0 0,1 0 0,-1-1 0,1 1 0,0 0 0,0 0 0,0 0 0,1-1 0,-1 1 0,1 0 0,2 7 0,-2-9-42,0-1 1,0 1-1,0 0 1,0-1 0,1 1-1,-1-1 1,0 0-1,1 1 1,-1-1-1,1 0 1,-1 0-1,1 0 1,0 0 0,0 0-1,-1 0 1,1-1-1,0 1 1,0 0-1,0-1 1,0 0-1,0 1 1,0-1 0,-1 0-1,1 0 1,0 0-1,0 0 1,0 0-1,2-1 1,6 0 61,-1-1 0,0 0 0,0-1 0,13-5 0,3-3 36,-1-1-1,-1-1 1,0-2-1,-1 0 1,-1-1-1,0-1 1,-1-1-1,-1-1 1,-1-1-1,24-33 1,-34 37-40,-8 16-80,0 0 0,0 0 0,0 0 1,0-1-1,0 1 0,0 0 0,0 0 0,0 0 0,0 0 0,0 0 0,0-1 0,-1 1 0,1 0 0,0 0 0,0 0 0,0 0 0,0 0 0,0 0 0,0 0 0,0-1 0,0 1 0,-1 0 0,1 0 0,0 0 0,0 0 0,0 0 0,0 0 0,0 0 0,-1 0 0,1 0 1,0 0-1,0 0 0,0 0 0,0 0 0,0 0 0,-1 0 0,1 0 0,0 0 0,0 0 0,0 0 0,0 0 0,0 0 0,-1 0 0,1 0 0,0 0 0,0 0 0,-3 1 2,1 0-1,-1 0 1,1 1-1,-1-1 1,1 0-1,0 1 1,0 0-1,-4 3 1,-4 5 5,1 1 0,1 0 0,-1 1 0,2-1 0,0 1 0,0 1 0,-7 19-1,12-26-11,0 0 0,1 0-1,-1 0 1,1 1-1,1-1 1,-1 0-1,1 0 1,1 11-1,-1-13-1,1-1 0,0 1 1,0-1-1,0 1 0,0-1 0,1 0 0,-1 0 0,1 0 1,0 0-1,0 0 0,0 0 0,0 0 0,0-1 0,1 1 1,-1-1-1,5 4 0,-4-3-28,1-1 1,-1 0-1,1 0 1,0 0-1,-1 0 1,1 0-1,0-1 1,0 0-1,0 1 1,0-2-1,0 1 1,1 0-1,-1-1 1,0 0-1,0 0 1,7-1-1,-4 0-29,-1 0 0,1-1-1,-1 0 1,0-1-1,1 0 1,-1 0-1,0 0 1,-1 0-1,9-7 1,0-2-5,0-1 0,-1 0 0,-1 0 0,0-2 0,-1 1 0,16-27 0,-18 17 542,-9 24-464,0 0-1,0 0 1,0 0 0,0 0 0,0 0 0,0 0 0,0 0 0,0 0-1,0 0 1,0 0 0,0 0 0,-1 0 0,1 0 0,0 0 0,0 0-1,0 0 1,0 0 0,0 0 0,0 0 0,0 0 0,0 0 0,0 0-1,0 0 1,0 0 0,0 0 0,0 0 0,0 0 0,0 0 0,0 0-1,0 0 1,0 0 0,0 0 0,0 0 0,-1 0 0,1 0 0,0 0-1,0 0 1,0 0 0,0 0 0,0 0 0,0 0 0,0 0 0,0 0-1,0 0 1,0 0 0,0 0 0,0-1 0,0 1 0,0 0 0,0 0-1,-6 13 339,3-6-296,1 0 1,0 0-1,0 0 1,0 0-1,1 0 1,0 1-1,1-1 1,0 0-1,0 0 0,0 1 1,3 10-1,-3-15-39,1 0 0,0-1 1,-1 1-1,1-1 0,0 0 0,1 1 0,-1-1 0,0 0 0,1 0 0,-1 1 0,1-1 0,0 0 0,-1-1 0,1 1 0,0 0 0,0 0 0,0-1 0,1 1 0,-1-1 0,0 0 0,1 0 0,-1 1 0,0-2 0,1 1 0,-1 0 0,1 0 0,0-1 1,-1 1-1,1-1 0,-1 0 0,1 0 0,0 0 0,-1 0 0,1 0 0,2-1 0,8-2-12,-1 1-1,0-2 1,0 0 0,0 0-1,-1-1 1,0 0 0,1-1 0,-2 0-1,1-1 1,-1 0 0,18-17-1,-7 4 5,-1-1-1,-1 0 0,-1-2 0,16-25 0,-28 38 3,-1 4 1,-1 0 0,0 0 0,0 0 0,0-1 0,-1 1 1,0-1-1,-1 0 0,1 0 0,-1 0 0,-1 0 0,3-14 0,-4 20-7,0 0-1,0 0 1,0 0 0,0 1-1,0-1 1,-1 0-1,1 0 1,0 0 0,0 1-1,0-1 1,-1 0-1,1 0 1,0 1 0,-1-1-1,1 0 1,-1 0-1,1 1 1,-1-1-1,1 1 1,-1-1 0,1 0-1,-1 1 1,0-1-1,1 1 1,-1-1 0,0 1-1,0-1 1,-1 1 0,0-1-1,1 1 1,-1 0 0,1 0-1,-1 0 1,0 0 0,1 0 0,-1 1-1,1-1 1,-1 0 0,1 1-1,-1-1 1,-1 2 0,-4 1 5,-1 0-1,2 1 1,-1 0 0,0 1 0,-5 4 0,-7 8 28,0 1 1,-18 23 0,32-35-70,0 0 0,1 0 1,0 1-1,0 0 0,0 0 0,1 0 0,-1 0 0,2 0 1,-1 1-1,1 0 0,-1 8 0,3-14 1,0 1 0,0-1 0,1 1 0,-1-1 0,1 1 0,-1-1 0,1 0 0,0 1 0,0-1 0,0 0 0,0 0 0,1 0 0,-1 0 0,0 0 0,1 0 0,0 0 0,-1 0 0,1 0 0,0-1 0,0 1 0,0-1 0,0 1 0,0-1 0,0 0 0,0 0 0,1 0 0,-1 0 0,0 0 0,3 0 0,26 9-267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16107,'1'-2'111,"-1"0"0,1 0 0,0 0 0,-1 0 0,1 0 0,0 0 0,0 1 0,0-1 0,0 0 0,1 1 0,-1-1 0,0 1 0,1-1 0,-1 1 0,1-1-1,-1 1 1,1 0 0,0 0 0,0 0 0,-1 0 0,1 0 0,0 0 0,0 1 0,0-1 0,0 1 0,0-1 0,0 1 0,0-1 0,0 1 0,3 0 0,-3 0-78,0 0 1,0 0 0,0 0 0,0 0 0,0 0 0,0 0 0,0 1 0,0-1 0,0 1-1,0-1 1,0 1 0,0 0 0,0 0 0,-1 0 0,1 0 0,0 0 0,-1 0 0,1 0 0,-1 1-1,1-1 1,-1 1 0,1-1 0,-1 1 0,0-1 0,0 1 0,0 0 0,0-1 0,0 1-1,0 0 1,0 0 0,0 3 0,0 1-31,-1 1 0,0 0 0,0 0-1,-1 0 1,0 0 0,0 0 0,-3 8 0,2-10 16,1 0 0,0 0 0,0 1 1,0-1-1,0 0 0,1 1 0,0-1 0,0 0 0,0 1 1,1-1-1,0 1 0,2 7 0,-2-11-3,0 0 0,0-1 1,0 1-1,0-1 0,1 0 0,-1 1 0,0-1 0,1 0 0,-1 0 0,1 0 1,-1 0-1,1 0 0,0 0 0,-1 0 0,1 0 0,0-1 0,-1 1 1,1-1-1,0 1 0,0-1 0,0 0 0,0 0 0,-1 1 0,1-1 0,0 0 1,3-1-1,3 0 50,0 0 0,0-1 0,0 0 0,14-5 0,-1-2 97,-1 0 1,-1-1-1,0-1 1,0-1-1,-1-1 1,-1 0-1,0-2 1,-1 0-1,28-32 1,-43 46-141,0 0 0,0 0 1,0 0-1,0-1 0,0 1 1,-1 0-1,1-1 0,0 1 1,-1 0-1,1-1 0,-1 1 1,1-1-1,-1 1 0,1-1 0,-1 1 1,0-1-1,0 1 0,0-1 1,0 0-1,0 1 0,0-1 1,-1-1-1,0 2-3,1 0 0,-1 0 0,0 1 0,0-1-1,0 0 1,1 0 0,-1 1 0,0-1 0,0 1 0,0-1 0,0 1 0,0-1-1,0 1 1,0 0 0,0-1 0,-1 1 0,1 0 0,0 0 0,0 0 0,0 0 0,0 0-1,-2 0 1,-1 0-62,1 0 0,0 0-1,-1 1 1,1 0 0,0-1-1,-1 1 1,1 0-1,0 0 1,0 1 0,0-1-1,0 1 1,0 0 0,0-1-1,0 1 1,1 0 0,-1 1-1,1-1 1,-1 0 0,-2 4-1,5-5-6,0-1-1,0 1 1,-1 0-1,1-1 1,0 1-1,0 0 0,0-1 1,0 1-1,0 0 1,0-1-1,0 1 1,0 0-1,0-1 1,0 1-1,0 0 0,0-1 1,1 1-1,-1-1 1,0 1-1,0 0 1,1-1-1,-1 1 1,0-1-1,1 1 0,-1-1 1,1 1-1,-1-1 1,0 1-1,1-1 1,-1 1-1,1-1 1,0 1-1,-1-1 0,1 0 1,-1 1-1,1-1 1,-1 0-1,1 0 1,0 1-1,-1-1 1,1 0-1,1 0 0,30 6-1681,-32-6 1725,26 1-1727,-1-1 0,1-1 0,-1-1 0,45-11 0,28-2 1740,-97 15 113,-1 0 1,1 0 0,-1 0-1,1 0 1,-1 0-1,1 0 1,-1 0 0,1 0-1,-1 0 1,1 0-1,-1 0 1,1 0 0,-1 0-1,1 0 1,-1 1 0,0-1-1,1 0 1,-1 0-1,1 1 1,-1-1 0,1 0-1,-1 1 1,0-1-1,1 0 1,-1 1 0,0-1-1,0 1 1,1-1 0,-1 0-1,0 1 1,0-1-1,1 1 1,-1-1 0,0 1-1,0-1 1,0 1 0,0-1-1,0 1 1,0-1-1,0 1 1,0-1 0,0 1-1,0 0 1,-6 30 3380,5-28-3268,0 0 0,0 1 1,0-1-1,1 0 0,-1 1 0,1-1 1,0 6-1,0-8-194,0 0 0,1 0 1,-1 0-1,1 0 0,-1 0 0,1 0 1,-1 0-1,1 0 0,0-1 0,-1 1 1,1 0-1,0 0 0,0-1 0,-1 1 1,1 0-1,0-1 0,0 1 0,0-1 0,0 1 1,0-1-1,0 0 0,0 1 0,0-1 1,0 0-1,0 0 0,0 1 0,0-1 1,0 0-1,0 0 0,0 0 0,2 0 1,3-1 73,0 0 0,-1 0 0,1 0 0,8-3 1,29-13 253,-23 8-156,28-8 1,-44 16-193,1 0-1,-1 0 1,1 0 0,0 0 0,-1 1 0,1 0 0,0 0-1,-1 0 1,1 1 0,-1-1 0,1 1 0,5 2 0,-7-1-16,1 0 0,0 0 0,-1 1 0,1 0 0,-1 0 0,0 0 0,0 0 0,0 0 0,0 0 0,-1 1 0,1 0 0,-1-1 1,0 1-1,0 0 0,0 0 0,2 8 0,-1-6-3,-1 0 0,1 0 0,0-1 0,0 1 0,1-1 0,5 7 0,-8-11-5,0 0 1,0 0-1,0 0 1,1 0-1,-1 0 1,0-1-1,1 1 1,-1 0-1,0-1 1,1 1-1,-1-1 1,1 0-1,-1 1 1,0-1-1,1 0 1,-1 0-1,1 0 1,-1 0-1,1 0 1,-1 0-1,1 0 0,-1-1 1,1 1-1,-1 0 1,1-1-1,-1 1 1,0-1-1,1 1 1,-1-1-1,0 0 1,0 0-1,1 0 1,-1 0-1,0 0 1,0 0-1,2-1 1,1-2-29,0 0 0,-1-1-1,1 1 1,-1-1 0,0 1 0,0-1 0,0 0-1,2-7 1,1-6-51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74 17660,'6'-13'1344,"-4"9"-1090,0 1-1,-1-1 1,1 1-1,-1-1 1,0 0-1,0 1 1,0-1-1,0 0 1,-1 0-1,0 0 1,0-7-1,0 11-206,0-1 0,0 1 0,0 0 0,0-1-1,0 1 1,0-1 0,-1 1 0,1 0 0,0-1 0,0 1 0,0-1 0,-1 1 0,1 0-1,0-1 1,-1 1 0,1 0 0,0 0 0,-1-1 0,1 1 0,0 0 0,-1 0 0,1-1-1,0 1 1,-1 0 0,1 0 0,-1 0 0,1 0 0,0 0 0,-1-1 0,-15 5 496,-17 14-370,31-16-102,-24 15-49,2 0 0,0 2 0,1 1 0,1 0 0,1 2 0,0 0 0,2 2 0,1 0 0,-17 30 0,31-46-24,0 0 0,0 1 0,1-1 0,0 1 0,1 0-1,0 0 1,0 0 0,0 10 0,2-16-19,0 1 1,0-1-1,0 1 0,0 0 0,1-1 0,-1 1 0,1-1 0,0 1 0,0-1 1,1 0-1,-1 1 0,1-1 0,-1 0 0,1 0 0,0 0 0,0 0 0,0 0 1,1 0-1,-1-1 0,1 1 0,-1-1 0,7 5 0,-3-4-83,0 0-1,0-1 1,0 1 0,0-1-1,1 0 1,-1-1 0,1 0-1,-1 0 1,1 0 0,0-1 0,-1 0-1,1 0 1,0 0 0,6-2-1,5-1-50,-1-1 0,0 0 0,0-2 0,18-7 0,23-16-389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15683,'-29'42'4572,"-195"235"-2488,204-256-2189,11-17-334,11-12 50,8-14-151,10-10 93,1 2 1,2 0-1,0 1 1,2 1-1,1 2 0,37-29 1,-57 50 443,-2 1 44,0 1 0,0 0-1,1 0 1,-1 1 0,1-1 0,-1 1 0,9-3 0,-13 5-26,0 0 0,1-1-1,-1 1 1,0 0 0,1 0 0,-1 0 0,1 0 0,-1 0 0,0 0 0,1 0-1,-1 0 1,0 0 0,1 0 0,-1 0 0,1 0 0,-1 0 0,0 0 0,1 0-1,-1 1 1,0-1 0,1 0 0,-1 0 0,0 0 0,1 0 0,-1 1 0,0-1-1,1 0 1,-1 0 0,0 1 0,0-1 0,1 0 0,-1 1 0,0-1-1,0 0 1,0 1 0,1-1 0,-1 0 0,0 1 0,0-1 0,0 0 0,0 1-1,0-1 1,0 0 0,0 1 0,0-1 0,0 0 0,0 1 0,0-1 0,0 1-1,0-1 1,0 0 0,0 1 0,-7 23 522,-13 19-21,3-8 72,2 0 0,-15 53 1,27-78-618,1 0-1,0 1 1,1 0 0,0-1 0,0 1-1,1 0 1,1 0 0,0-1 0,0 1-1,1 0 1,0-1 0,1 1 0,5 13 0,2-8-970,-7-12 234,-4-9-411,-7-7 435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14627,'-9'-24'1969,"6"2"-953,3 7-408,10 6 1056,6 5-375,10 4-497,5 1-384,12 1-1136,6-1 728,4 0-264,0 1-129</inkml:trace>
  <inkml:trace contextRef="#ctx0" brushRef="#br0" timeOffset="1">576 11 17324,'-9'14'894,"-22"38"279,29-48-1088,0-1 0,1 1 0,0 0-1,0-1 1,0 1 0,0 0 0,0 0 0,1 0-1,-1 0 1,1 0 0,0 0 0,1 5 0,0-7-48,-1 0-1,1-1 1,-1 1 0,1 0 0,0-1 0,0 1 0,0-1 0,0 1-1,0-1 1,0 1 0,0-1 0,0 0 0,1 1 0,-1-1 0,1 0 0,-1 0-1,0 0 1,1 0 0,0 0 0,-1 0 0,1-1 0,0 1 0,-1 0-1,1-1 1,0 1 0,-1-1 0,1 0 0,0 0 0,0 1 0,0-1-1,-1 0 1,4-1 0,4 1-7,-1-1 0,1-1-1,0 1 1,0-1 0,10-4 0,5-4-143,-2 0 0,1-2 0,-2 0 0,38-29 0,17-10-1795,-72 49 1491,1-1 0,-1 1 0,1 1 0,-1-1-1,1 0 1,-1 1 0,1 0 0,0 0 0,0 1 0,0-1-1,0 1 1,-1 0 0,1 0 0,7 2 0,5-2-595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73 15275,'-1'3'164,"-1"0"-1,0 0 0,0-1 0,0 1 1,0-1-1,0 1 0,-1-1 1,1 0-1,-1 0 0,1 0 0,-1 0 1,-3 1-1,-10 8 225,-5 7 677,-26 26-1,41-38-964,1 0 0,1 0 0,-1 0 0,1 0 0,0 1 0,0-1 0,1 1 0,0 0 0,0 0 0,-2 8 0,5-14-87,0 1 1,-1-1-1,1 0 0,0 0 1,0 0-1,0 0 0,-1 0 0,1 0 1,1 1-1,-1-1 0,0 0 0,0 0 1,0 0-1,0 0 0,1 0 0,-1 0 1,1 0-1,-1 1 0,1-1 1,-1 0-1,1-1 0,0 1 0,-1 0 1,1 0-1,1 1 0,0-1-4,-1 0 0,1 0-1,-1-1 1,1 1 0,0-1-1,0 1 1,-1-1 0,1 0-1,0 0 1,0 0 0,-1 0 0,1 0-1,0 0 1,3-1 0,4 0-4,0-2 0,0 1 0,0-1 0,0-1 1,10-5-1,11-9 11,-2-1 0,0-1 0,-1-2 1,-1 0-1,-1-2 0,-1-1 0,-2-1 0,24-34 0,-41 54-1,-4 5-9,0 0 0,0 0-1,0 0 1,-1-1 0,1 1 0,0 0 0,0 0 0,-1-1 0,1 1 0,-1 0 0,1-1 0,-1 1 0,1-1 0,-1 1 0,0-1 0,0 1 0,0-2 0,-5 3 82,-1 5-41,-1 0 1,1 1-1,0-1 1,0 1-1,1 0 1,-1 1-1,1-1 1,1 1-1,-1 0 1,-4 11-1,4-8 7,1 0 0,0 1 0,0 0 0,1 0 0,1-1 0,-1 2 0,0 12 1,3-20-59,0-1 0,0 1 1,0-1-1,0 0 0,0 1 1,1-1-1,-1 1 0,1-1 1,0 0-1,0 0 0,1 1 1,-1-1-1,0 0 0,1 0 1,0 0-1,0 0 1,0-1-1,0 1 0,0 0 1,1-1-1,-1 1 0,1-1 1,-1 0-1,1 0 0,0 0 1,0 0-1,0-1 0,0 1 1,0-1-1,0 1 0,1-1 1,-1 0-1,6 0 1,24 1-84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 16019,'0'1'117,"1"0"0,-1-1 1,1 1-1,-1 0 0,1 0 0,-1 0 0,1-1 0,-1 1 0,0 0 0,0 0 0,1 0 0,-1 0 0,0 0 0,0 0 0,0 0 0,0 0 0,0 0 0,0 0 0,0 0 0,0 0 0,-1 1 0,-2 26 436,-12 59 1876,7-47-2110,1 0 0,2 0 1,1 78-1,4-116-313,0 1 0,0-1-1,1 0 1,-1 0 0,1 0 0,0 0 0,-1 0 0,1 0 0,2 3-1,-3-5-3,0 1-1,1-1 1,-1 0-1,0 1 1,0-1-1,1 0 1,-1 0-1,0 0 1,1 1-1,-1-1 1,0 0-1,1 0 1,-1 0-1,0 1 1,1-1-1,-1 0 0,0 0 1,1 0-1,-1 0 1,0 0-1,1 0 1,-1 0-1,1 0 1,0 0-1,0 0 1,-1-1 1,1 1-1,0-1 0,0 1 0,0-1 0,0 1 1,0-1-1,-1 0 0,1 1 0,0-1 0,-1 0 0,1 1 1,0-1-1,0-1 0,5-9 9,0 1 1,0-1-1,-1 0 1,-1-1-1,0 1 1,0-1-1,-1 0 1,2-15-1,7-101-3,-12 119-16,2-18-12,1-52-63,-3 70 58,-1 0-1,0 0 1,0 0 0,-1 1 0,0-1 0,-4-11 0,0 10-30,2 12-40,2 19-35,3-13 136,-1 0-1,2 0 1,-1 0 0,1 0 0,1 0 0,-1-1 0,1 1-1,0-1 1,1 0 0,0 0 0,5 7 0,-6-9 26,1-1 0,0 1 0,0-1 0,0 0 0,0 0 0,1-1 0,-1 0 0,1 1 0,0-2 0,0 1 0,0 0 0,1-1 0,-1 0 0,0 0 0,1-1 1,9 2-1,-1-2 44,-1 0 1,0-2 0,1 0-1,-1 0 1,0-1 0,1 0-1,-1-2 1,-1 1-1,1-2 1,0 1 0,-1-2-1,0 0 1,0 0 0,-1-1-1,0 0 1,0-1 0,0 0-1,-1-1 1,0-1 0,14-17-1,-22 25-77,-1 0-7,1 0 0,-1 0 1,1 0-1,-1 0 0,0 0 0,0 0 1,0 0-1,0 0 0,0-1 0,0-3 1,-4 8-32,1 0 0,-1 0 0,1 1 0,-1 0 0,1-1 0,0 1 0,-2 4 0,-7 10 21,2 0 1,0 0 0,2 1 0,0 0 0,0 0 0,2 1 0,0 0 0,1 0 0,1 0 0,0 31-1,3-46-51,0 1-1,1-1 0,-1 1 1,1-1-1,0 0 0,1 0 1,-1 1-1,4 5 0,-5-9 50,1 1 1,0-1-1,0 0 0,0 0 0,0 0 1,0 0-1,0 1 0,0-1 0,0-1 1,0 1-1,1 0 0,-1 0 0,0 0 1,1-1-1,-1 1 0,0 0 0,1-1 1,-1 0-1,1 1 0,-1-1 0,1 0 1,-1 1-1,1-1 0,-1 0 0,1 0 1,-1 0-1,3-1 0,18-5-237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16628,'-12'36'2064,"2"1"-1328,0-2-352,5 1 1737,3 1-1417,4-4-240,6-6-544,5-4-192,4-10-360,2-7-200,-2-8-337,0-6-63,-5-11 680,-4-5-208,-5-8 24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 14195,'0'-17'1800,"2"8"-855,6 5-297,11 4 1112,7 0-392,10 3-367,4-2-233,9 0-400,-1-1-160,1 2-360,-3-2-288,-13 0-616,-9 0-1705,-15 0 2273,-31 0-1505</inkml:trace>
  <inkml:trace contextRef="#ctx0" brushRef="#br0" timeOffset="1">58 125 16211,'4'15'1737,"16"-4"-961,9-5-304,13-6 968,5-1-423,6-4-409,0-3-280,-2-1-720,-6-1-392,-15 4 624,-10 5-169,-21 4-151</inkml:trace>
  <inkml:trace contextRef="#ctx0" brushRef="#br0" timeOffset="2">1 373 15995,'10'9'1417,"17"-9"-1033,7-9-128,9-6 272,6-4-536,4-3 240,4 0-128,1 3-224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14611,'0'19'1408,"-26"14"-783,-8 1-161,-6 11 1088,0 3-704,1 5-136,2-2-80,10-3-143,4-5-121,8-10-344,4-7-288,4-17-657,2-9 2226,3-19-1369,-1-7-8,3-12-16</inkml:trace>
  <inkml:trace contextRef="#ctx0" brushRef="#br0" timeOffset="1">35 141 19036,'12'7'1640,"2"6"-1175,6 1-209,7 3 688,6-1-360,9 0-664,1-3-520,4-2 568,0 1-160,2-5-120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1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16868,'12'-12'1520,"-6"11"-1056,-2 4-176,-5 5 560,-2 7-136,-3 2-287,-2 3-281,4 3-769,-2-2 745,-1 1-168,-3-8-104,-2-5-64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34 17172,'-1'-25'1536,"1"16"-649,-1 18 819,-3 60-764,-1 65-672,4-132-267,1 1 1,0 0-1,1-1 1,-1 1-1,0 0 1,1-1-1,-1 1 1,1-1-1,0 1 1,0-1-1,0 1 1,0-1-1,0 0 1,1 1-1,-1-1 1,1 0-1,2 3 1,0-2-7,1 0 0,-1 0 0,0-1 0,1 1 0,-1-1 0,1 0 0,0 0 0,7 1 0,5 2-35,28 8-43,-42-11 70,0-1-1,0 0 1,0 1-1,0 0 1,0 0-1,-1 0 1,1 0-1,0 0 1,-1 0-1,4 5 0,-5-6 10,-1 0-1,0-1 0,1 1 0,-1 0 0,0-1 0,0 1 0,0 0 0,0 0 0,1-1 0,-1 1 0,0 0 0,0 0 1,0 0-1,-1-1 0,1 1 0,0 0 0,0 0 0,0-1 0,-1 1 0,1 0 0,0-1 0,0 1 0,-1 0 0,1-1 1,-1 1-1,1 0 0,-1-1 0,1 1 0,-1-1 0,1 1 0,-1-1 0,1 1 0,-1-1 0,0 1 0,1-1 1,-1 1-1,0-1 0,1 0 0,-1 0 0,0 1 0,-1-1 0,-35 14 14,33-13-2,-21 6 253,-50 8 0,66-14-178,0 0-1,0-1 0,0 0 1,0 0-1,0-1 1,1 0-1,-1 0 1,0-1-1,-11-4 1,20 6-102,-1 0 1,0 0 0,1 0 0,-1 0 0,1 0-1,-1 0 1,1 0 0,-1-1 0,1 1 0,-1 0-1,1 0 1,-1-1 0,1 1 0,-1 0 0,1-1-1,-1 1 1,1-1 0,-1 1 0,1 0 0,0-1-1,-1 1 1,1-1 0,0 1 0,-1-1 0,1 1-1,0-1 1,0 1 0,0-1 0,-1 1 0,1-1-1,0 0 1,0 1 0,0-1 0,0 1 0,0-1-1,0 1 1,0-1 0,0 0 0,0 1 0,0-1-1,0 1 1,1-1 0,-1 1 0,0-1 0,0 1-1,1-1 1,-1 1 0,0-1 0,0 1 0,1-1-1,-1 1 1,1-1 0,-1 1 0,0-1 0,1 1-1,-1 0 1,1-1 0,-1 1 0,1 0 0,-1-1-1,1 1 1,3-2-7,-1-1 1,1 1-1,-1 0 0,1 1 1,0-1-1,0 1 0,5-2 0,13 0-260,4-1-50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19428,'-4'26'1344,"3"5"-1168,-2 5-80,3 3 161,3 5-241,2-7-385,1-5-183,4-15-280,-1-8-80,-5-14-848,-1-9 1183,-3-9-207,-6-3-152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16484,'0'-12'1960,"-2"0"-1264,1-2-344,1 5 936,6 5-551,2 1-289,4 4-792,5 5-409,6-10 585,3-3-208,5-9-96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1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17372,'-1'2'103,"1"1"0,-1-1 1,0 0-1,0 0 0,0 0 1,0 0-1,0 0 0,0 0 1,0 0-1,-1 0 0,1 0 1,-1 0-1,0-1 0,1 1 1,-1-1-1,0 1 0,0-1 1,0 0-1,0 1 0,0-1 1,0 0-1,-3 1 0,-6 1 256,0 0 0,0 0 0,-19 1 0,20-3-191,0 0 0,1 1 1,-16 5-1,24-7-177,1 0 1,-1 0 0,0 1-1,1-1 1,-1 0 0,0 1-1,1-1 1,-1 0 0,0 1-1,1-1 1,-1 1 0,1-1-1,-1 1 1,1 0 0,-1-1-1,1 1 1,-1-1 0,1 1-1,0 0 1,-1-1 0,1 1-1,0 0 1,0-1-1,-1 1 1,1 0 0,0 0-1,0-1 1,0 1 0,0 0-1,0 0 1,0 0 0,0 1-17,1 1 0,0-1 0,0 0 0,0 0 0,0 0 1,0 0-1,0 0 0,0 0 0,1-1 0,2 4 0,4 4-152,1-1 1,18 13-1,-12-11-29,1-1 0,0-1 0,1 0 0,30 9 1,-5-1-196,-40-16 388,-1 0 0,0 1 0,1 0 0,-1-1-1,1 1 1,-1 0 0,0 0 0,0 0 0,1-1 0,-1 1 0,0 1 0,0-1-1,0 0 1,0 0 0,0 0 0,1 2 0,-2-2 16,0 0 0,0 0 0,0 0 0,0-1 0,0 1 0,0 0 0,0 0 0,0 0 0,0 0 0,0-1 0,0 1 0,0 0 0,-1 0 0,1 0 0,0-1 0,0 1 0,-1 0 1,1 0-1,-1-1 0,1 1 0,-1 0 0,-4 4 63,0 0 0,1-1 0,-1 0 0,-1 0 0,-9 6 0,-10 5 254,-1-1-1,-29 12 1,45-22-255,-1 0-1,0 0 1,-1-1-1,1-1 1,0 1 0,-1-2-1,1 0 1,-15 0 0,24-1-45,1 0 1,0-1-1,-1 1 1,1 0-1,0 0 1,0-1-1,-1 1 1,1 0 0,0-1-1,0 1 1,0-1-1,-1 0 1,1 1-1,0-1 1,0 0 0,0 0-1,0 1 1,0-1-1,0 0 1,0 0-1,1 0 1,-1 0-1,0-1 1,1 1 0,-1 0-1,0 0 1,1 0-1,-1 0 1,1-1-1,0 1 1,-1 0-1,1-3 1,0 0 14,0 1-1,0-1 0,0 1 1,1-1-1,-1 0 1,1 1-1,0-1 1,0 1-1,1 0 1,-1-1-1,3-4 1,16-23 85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15547,'-4'55'714,"1"-1"-1,4 1 1,1 0-1,18 94 1,-18-140-694,0 0 1,0-1-1,1 1 1,0-1 0,0 0-1,1 1 1,0-2-1,1 1 1,-1 0-1,1-1 1,7 8-1,-11-15-40,-1 1 0,0-1-1,0 0 1,0 0-1,1 1 1,-1-1 0,0 0-1,0 1 1,1-1-1,-1 0 1,0 0 0,1 0-1,-1 1 1,0-1-1,1 0 1,-1 0 0,0 0-1,1 0 1,-1 0-1,0 1 1,1-1 0,-1 0-1,1 0 1,-1 0-1,0 0 1,1 0 0,-1 0-1,0 0 1,1-1-1,-1 1 1,1 0 0,-1 0-1,0 0 1,1 0-1,-1 0 1,0 0 0,1-1-1,-1 1 1,0 0-1,0 0 1,1 0 0,-1-1-1,0 1 1,1 0-1,-1-1 1,0 1 0,0 0-1,0-1 1,1 1-1,-1 0 1,0-1 0,0 1-1,0 0 1,0-1-1,0 1 1,1 0 0,-1-1-1,0 1 1,0 0-1,0-1 1,0-25-1049,-3 12 813,-1 0 0,0 1 0,-1 0 0,-1-1 0,0 2 1,0-1-1,-12-16 0,-65-80 2236,70 93-1164,1-2 194,12 18-967,0 0 1,0 0-1,0-1 0,0 1 1,0 0-1,0 0 0,0-1 1,-1 1-1,1 0 0,0-1 0,0 1 1,0 0-1,0 0 0,0-1 1,1 1-1,-1 0 0,0-1 1,0 1-1,0 0 0,0 0 0,0-1 1,0 1-1,0 0 0,0 0 1,1-1-1,-1 1 0,0 0 1,0 0-1,0 0 0,1-1 0,-1 1 1,3-1 95,0 1 0,-1-1 0,1 1 0,0 0 0,0-1 0,0 1 0,0 1 0,-1-1 0,4 1 0,1-1-361,6 1 148,0-1 0,0 0 1,-1-1-1,1 0 1,0-1-1,22-7 1,8-7-153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80 13715,'1'-1'146,"0"-1"0,-1 1 0,1-1 0,0 1 0,-1-1 0,0 1-1,1-1 1,-1 1 0,0-1 0,0 0 0,1 1 0,-1-1 0,-1 0 0,1 1 0,0-1 0,0 1 0,-1-1 0,1 0 0,0 1 0,-1-1-1,0 1 1,1-1 0,-1 1 0,0 0 0,0-1 0,0 1 0,0 0 0,0-1 0,0 1 0,0 0 0,0 0 0,0 0 0,-1 0 0,1 0-1,0 0 1,-1 0 0,1 1 0,-1-1 0,1 0 0,-1 1 0,1-1 0,-1 1 0,1-1 0,-1 1 0,0 0 0,1 0 0,-1 0 0,0 0-1,1 0 1,-1 0 0,1 0 0,-1 0 0,0 1 0,1-1 0,-1 1 0,1-1 0,-1 1 0,-1 1 0,-5 1-83,1 0 0,0 1 1,1 0-1,-1 1 0,1-1 1,-1 1-1,2 1 0,-12 11 1,14-13-116,-1 0 0,1 0 1,0 1-1,0-1 1,0 1-1,0 0 1,1 0-1,0 0 1,0 0-1,0 0 0,1 1 1,0-1-1,-1 10 1,2-14 3,0 0 0,0 1 0,1-1 0,-1 0 1,0 0-1,1 0 0,-1 0 0,1 0 0,-1 1 1,1-1-1,-1 0 0,1 0 0,0 0 0,0 0 0,-1-1 1,1 1-1,0 0 0,0 0 0,0 0 0,0-1 1,0 1-1,0 0 0,0-1 0,2 2 0,35 9-860,-12-3 406,-13-1 413,-1 0 0,1 1 0,-1 0 0,-1 1 0,1 1 0,-1-1 0,-1 2 1,0 0-1,-1 0 0,0 0 0,0 1 0,-1 1 0,-1-1 0,8 20 0,-6-11 137,0 1-1,-2 0 1,0 0-1,-2 0 1,-1 1 0,0 0-1,-2 0 1,0 33-1,-2-47 69,-1-1 1,0 0-1,0 0 0,-1-1 0,0 1 0,-1 0 0,-5 12 1,8-19-81,-1 1 1,0 0 0,0-1 0,0 0 0,0 1-1,0-1 1,0 1 0,0-1 0,0 0 0,0 0-1,0 0 1,-1 0 0,1 0 0,-1 0-1,1 0 1,-1 0 0,1 0 0,-1 0 0,1-1-1,-1 1 1,0-1 0,1 1 0,-1-1 0,0 0-1,1 0 1,-1 0 0,0 0 0,1 0-1,-1 0 1,0 0 0,0 0 0,1 0 0,-1-1-1,1 1 1,-1-1 0,0 0 0,1 1 0,-1-1-1,1 0 1,-1 0 0,1 0 0,-3-2 0,-2-2 34,-1 0 1,1-1 0,0 0 0,1 0-1,-1 0 1,1-1 0,1 0 0,-1 0-1,-6-13 1,2 0-131,1-1 1,-9-33-1,13 40-53,1 0 0,0 0 1,1-1-1,1 1 0,0 0 0,1-1 1,1 1-1,3-24 0,-3 31 39,1 1 1,0-1-1,1 0 0,-1 1 0,1 0 1,1 0-1,-1 0 0,1 0 0,0 0 1,0 1-1,0-1 0,1 1 0,0 0 0,0 1 1,0-1-1,1 1 0,0 0 0,-1 0 1,1 1-1,8-4 0,103-36-1147,-84 33 905,0-2 0,-1-1 1,36-20-1,-57 27 350,-1-1 1,0 1-1,0-2 0,-1 1 1,0-1-1,0-1 0,-1 0 1,0 0-1,11-17 0,-18 25 8,0-1-1,0 0 0,0 0 0,-1 1 1,1-1-1,-1 0 0,1 0 0,-1 0 1,1 0-1,-1 1 0,0-1 0,0 0 1,0 0-1,0 0 0,0 0 0,-1-2 1,0 3 2,1 0 1,-1 0-1,1 0 1,-1 0-1,1 0 1,-1 0-1,0 0 1,0 0-1,0 0 1,1 0-1,-1 0 1,0 1-1,0-1 1,0 0-1,0 1 1,0-1-1,0 1 1,-1-1-1,0 0 1,-2 0 38,1 1 1,-1-1 0,0 0-1,1 1 1,-1 0 0,0 0-1,1 0 1,-1 0-1,0 1 1,1-1 0,-1 1-1,0 0 1,1 0 0,-5 2-1,1 1-25,-1 0 0,1 1 0,0 0 0,1 0 0,-1 0 0,1 1 0,0 0 0,-5 7 0,7-8-61,0 0 0,0 0 0,1 1-1,0-1 1,0 1 0,0 0 0,1-1-1,0 1 1,0 0 0,0 1 0,0 6-1,2-11-3,-1 0 0,1 0 1,0-1-1,0 1 0,1 0 0,-1 0 0,0-1 0,1 1 0,-1 0 0,1-1 0,-1 1 0,1 0 0,0-1 0,0 1 0,-1-1 0,1 1 0,0-1 0,1 1 0,-1-1 0,0 0 0,0 0 0,1 1 0,-1-1 0,0 0 0,1 0 0,-1 0 0,1 0 1,-1-1-1,1 1 0,0 0 0,-1-1 0,1 1 0,0-1 0,-1 1 0,1-1 0,2 0 0,3 1-13,1 0 0,-1-1 1,0 0-1,1 0 0,-1-1 0,1 0 0,8-3 1,8-3-33,37-17 1,-45 16 54,0 2 0,0 0 0,1 0-1,-1 2 1,33-5 0,-46 9-1,0-1 0,1 1 0,-1 1 0,0-1 0,0 0 0,0 1 0,0-1 0,0 1 0,0 0 0,0 0 0,0 0 0,0 1 0,0-1 0,0 1 0,-1-1 0,1 1 0,0 0 0,-1 0-1,0 0 1,1 0 0,-1 1 0,0-1 0,0 1 0,0-1 0,0 1 0,-1 0 0,1-1 0,-1 1 0,0 0 0,0 0 0,1 4 0,-1-7 10,-1 1-1,1 0 1,-1-1 0,1 1-1,-1 0 1,1-1 0,0 1-1,-1-1 1,1 1 0,0-1-1,0 1 1,-1-1 0,1 0 0,0 1-1,0-1 1,-1 0 0,1 0-1,0 1 1,0-1 0,0 0-1,0 0 1,-1 0 0,1 0-1,0 0 1,0 0 0,0 0-1,0 0 1,-1-1 0,1 1-1,0 0 1,0 0 0,0-1 0,-1 1-1,1 0 1,0-1 0,0 1-1,0-2 1,36-20 274,-31 18-239,13-10 21,2 2-1,35-17 1,-50 26-114,0 0 1,0 1-1,0 0 1,1 0-1,-1 1 1,1 0 0,0 0-1,-1 0 1,1 1-1,-1 0 1,1 0-1,0 1 1,-1 0-1,12 2 1,-15-2 13,0 1 0,0-1 0,0 1 0,-1-1 0,1 1 0,0 0 0,-1 0-1,1 0 1,-1 1 0,1-1 0,-1 0 0,0 1 0,0 0 0,0-1 0,-1 1 0,3 5 0,1 2-48,-2 1 1,1 0 0,2 17 0,5 13 287,-11-40-186,0 0 0,1 0-1,-1 0 1,0 0 0,1 0 0,-1 0 0,1-1 0,-1 1 0,1 0-1,-1 0 1,1-1 0,0 1 0,-1 0 0,1-1 0,0 1 0,0 0-1,-1-1 1,1 1 0,0-1 0,0 1 0,0-1 0,0 0 0,0 1-1,0-1 1,-1 0 0,1 0 0,0 0 0,0 1 0,0-1-1,0 0 1,0 0 0,0 0 0,0-1 0,0 1 0,0 0 0,0 0-1,0 0 1,0-1 0,0 1 0,0 0 0,-1-1 0,2 0 0,5-2 91,-1-1 0,0 0 0,0-1 0,8-7 0,-6 5-8,10-8 47,42-31-305,-55 42 9,1 0 0,1 1 1,-1 0-1,0 0 1,1 0-1,0 1 0,0 0 1,7-2-1,-13 4 84,0 0 0,1 0 0,-1-1 0,1 1 0,-1 0 0,1 0 0,-1 0 0,1 1 1,-1-1-1,1 0 0,-1 0 0,1 1 0,-1-1 0,0 1 0,1 0 0,-1-1 0,0 1 0,1 0 0,-1 0 0,0-1 0,0 1 0,0 0 0,2 2 0,-2-1-14,0 0-1,0 0 0,0 1 1,0-1-1,0 0 0,0 0 0,-1 1 1,1-1-1,-1 0 0,0 1 1,0-1-1,0 1 0,0 2 1,-1 7-95,-1 0 0,0 0 0,-1 0 0,-5 14 0,6-18 119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 16868,'-1'0'41,"1"1"1,-1-1 0,1 1 0,-1-1-1,1 0 1,0 1 0,-1-1-1,1 1 1,0-1 0,-1 1 0,1-1-1,0 1 1,0-1 0,0 1 0,-1 0-1,1-1 1,0 1 0,0-1 0,0 1-1,0-1 1,0 1 0,0 0-1,0-1 1,0 1 0,0-1 0,0 1-1,1-1 1,-1 1 0,0-1 0,0 1-1,1 0 1,0 0 1,0 0 0,0 0-1,0-1 1,0 1 0,0 0 0,0-1-1,0 1 1,0-1 0,0 1-1,1-1 1,-1 1 0,0-1 0,2 0-1,4 1 69,-1 0-1,1-1 0,-1 0 0,1 0 1,6-1-1,-2-2-77,1 0 1,-1 0-1,0-2 1,0 1 0,0-1-1,0-1 1,13-9-1,-18 11-16,0 0 0,0-1 0,-1 0 1,0 0-1,0 0 0,0 0 0,0-1 0,-1 0 0,0 0 0,0 0 1,0 0-1,-1-1 0,3-8 0,-5 14-4,0 0-1,-1-1 1,0 1 0,1-1-1,-1 1 1,0-1 0,1 1 0,-1-1-1,0 1 1,0-1 0,0 1-1,-1-1 1,1 1 0,0-1 0,0 1-1,-1 0 1,0-2 0,1 2-3,-1 1 0,1 0 0,-1-1 0,1 1 0,-1 0 0,1 0 0,-1-1 0,1 1 0,-1 0 0,1 0 0,-1 0 0,0 0 0,1 0 0,-1 0 0,1-1 0,-1 1 0,1 1 0,-1-1 0,0 0 0,1 0 0,-1 0 0,1 0 0,-1 0 0,1 0 0,-1 1 0,1-1 0,-2 1 0,-3 1 48,-1 1-1,1 1 1,0-1 0,0 1-1,1 0 1,-7 6-1,2-1 36,1 1 1,-12 18-1,18-25-89,0 0-1,0 0 1,1 0 0,-1 0 0,1 1-1,0-1 1,0 0 0,0 1 0,0-1-1,1 1 1,-1-1 0,1 1 0,0 0-1,0 4 1,0-7-28,1-1-1,-1 1 1,0-1-1,1 1 1,-1-1 0,0 1-1,1-1 1,-1 1-1,0-1 1,1 0 0,-1 1-1,1-1 1,-1 0-1,1 1 1,-1-1-1,1 0 1,-1 0 0,1 1-1,0-1 1,-1 0-1,1 0 1,-1 0-1,1 0 1,-1 0 0,1 0-1,0 0 1,-1 0-1,1 0 1,-1 0-1,1 0 1,-1 0 0,1 0-1,0 0 1,-1 0-1,1-1 1,0 1-1,22-8-563,-21 7 547,12-6-174,-1 0 1,25-18 0,-37 24 207,38-27-449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14227,'-2'4'283,"0"0"-1,0 0 0,0 0 1,-1 0-1,0 0 1,0 0-1,0-1 1,0 0-1,0 1 1,-1-1-1,0-1 1,-6 5-1,-8 8 1206,-40 38 155,57-53-1645,1 0 1,-1 0-1,1 1 1,-1-1-1,1 0 1,0 0-1,-1 1 1,1-1-1,0 0 1,-1 1-1,1-1 1,0 1-1,-1-1 1,1 0-1,0 1 1,0-1-1,0 1 1,-1-1-1,1 0 1,0 1-1,0-1 1,0 1-1,0-1 1,0 1-1,0-1 1,0 1-1,0-1 1,0 1-1,0-1 0,0 1 1,0-1-1,0 0 1,0 1-1,0-1 1,0 1-1,1-1 1,-1 1-1,0-1 1,0 1-1,0-1 1,1 0-1,-1 1 1,0-1-1,1 0 1,-1 1-1,0-1 1,1 0-1,-1 1 1,0-1-1,1 0 1,-1 0-1,1 1 1,-1-1-1,1 0 1,-1 0-1,0 0 1,1 0-1,-1 0 1,2 1-1,34 5-798,-27-5 604,4 1-93,69 11-1381,-73-10 1487,0-1 0,0 2 0,0-1 0,0 1 1,0 0-1,12 9 0,-20-12 207,1-1-1,-1 1 1,0 0 0,1 0 0,-1 1 0,0-1 0,0 0 0,0 0 0,0 0 0,0 1 0,0-1 0,0 1 0,-1-1 0,1 1-1,0-1 1,-1 1 0,1-1 0,-1 1 0,1-1 0,-1 1 0,0 0 0,0-1 0,0 3 0,0-1 76,-1 0-1,0-1 1,0 1 0,0-1 0,0 1 0,0-1 0,0 0-1,-1 1 1,1-1 0,-1 0 0,0 0 0,1 0-1,-3 2 1,-2 2 241,-1-1 0,1 0 0,-1 0 0,0-1 0,0 0 0,0 0 0,0-1-1,-13 5 1,19-7-335,0-1 0,-1 0 0,1 1 0,0-1 0,0 0 0,0 1 0,-1-1 1,1 0-1,0 0 0,0 0 0,-1 0 0,1 0 0,0-1 0,0 1 0,0 0 0,-1 0 0,1-1 0,0 1 0,0-1 0,0 1 0,0-1 0,0 1 0,0-1 0,0 0 0,0 0 0,0 1 0,0-1 0,0 0 0,0 0 0,0 0 0,1 0 0,-1 0 0,-1-2 0,1 1-45,1-1-1,-1 0 1,1 1 0,0-1-1,-1 0 1,1 1 0,0-1-1,1 0 1,-1 0 0,0 1-1,1-1 1,0 0 0,-1 1-1,3-4 1,8-20-347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30 16011,'1'-1'181,"0"0"0,-1 0 0,1-1 0,0 1 0,-1-1 0,1 1 0,-1-1 0,1 1 0,-1-1 0,0 1 0,1-3 0,-1 3-118,0 1 1,0-1-1,0 1 0,0 0 0,-1-1 1,1 1-1,0-1 0,0 1 0,0 0 1,0-1-1,-1 1 0,1-1 1,0 1-1,0 0 0,-1-1 0,1 1 1,0 0-1,-1-1 0,1 1 1,0 0-1,-1 0 0,1-1 0,0 1 1,-1 0-1,1 0 0,-1-1 0,-1 1 47,0 0 0,0 0 0,1 0 0,-1 0 0,0 0-1,0 0 1,1 1 0,-1-1 0,0 0 0,0 1-1,1 0 1,-1-1 0,0 1 0,1 0 0,-1 0 0,1 0-1,-1 0 1,-1 2 0,-2 0-81,0 2-1,1-1 1,0 0 0,0 1 0,0 0-1,0 0 1,1 0 0,0 0-1,0 0 1,1 1 0,-1-1 0,1 1-1,0 0 1,0 0 0,1 0-1,-1 9 1,2-14-46,0 0 0,0 0-1,0 0 1,0 1 0,1-1 0,-1 0-1,0 0 1,1 0 0,-1 0 0,0 0-1,1 0 1,0 0 0,-1 0 0,1 0-1,0 0 1,-1 0 0,1 0 0,0 0 0,0 0-1,0-1 1,0 1 0,0 0 0,0-1-1,0 1 1,0 0 0,0-1 0,0 1-1,0-1 1,0 0 0,0 1 0,0-1-1,1 0 1,-1 0 0,0 0 0,0 0-1,0 0 1,3 0 0,6 0-175,0 0 0,0-1 0,15-3 0,-14 2 43,-6 1 81,3-1-51,0 1 0,-1 0 0,1 0 1,0 1-1,0 0 0,0 0 0,0 1 0,15 3 0,-22-4 124,-1 1 0,1-1 1,0 0-1,-1 1 0,1-1 0,-1 0 0,1 1 0,-1-1 0,1 0 0,-1 1 1,1-1-1,-1 1 0,1-1 0,-1 1 0,1 0 0,-1-1 0,0 1 0,1-1 1,-1 1-1,0 0 0,1-1 0,-1 1 0,0-1 0,0 1 0,0 0 0,0 1 1,0 0 27,0-1 1,0 1-1,-1 0 1,1-1 0,-1 1-1,1-1 1,-1 1 0,0-1-1,1 1 1,-3 2-1,-2 2 173,1 0 0,-2 0-1,-9 9 1,13-13-170,-43 36 1051,40-35-1092,0 0 0,1 0 1,-1 0-1,-1 0 0,1-1 0,0 0 1,0 0-1,-7 1 0,11-3-35,0 1 33,1-1 0,-1 0 0,1 0 1,-1 0-1,0 0 0,1 0 0,-1 0 1,1 0-1,-1 0 0,1 0 1,-1 0-1,1 0 0,-1 0 0,1 0 1,-1 0-1,1 0 0,-1 0 0,1-1 1,-1 1-1,1 0 0,-1 0 0,1-1 1,-1 1-1,1 0 0,-1-1 0,0 0 1,1-4-214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20876,'3'-2'223,"-1"0"0,1 0-1,0 0 1,1 0 0,-1 1-1,0-1 1,1 1-1,-1 0 1,0 0 0,1 0-1,-1 0 1,7 0 0,50-1-548,-32 2 228,-25 0 67,0 0 0,-1 0 0,1 0 0,-1 0 0,1 0 0,0 0 0,-1 1 0,1-1 0,2 2 0,-1 6-111,-9 8 135,3-13 7,1 0 0,-1 0-1,1 0 1,0 1 0,0-1-1,0 0 1,0 0 0,1 1 0,0-1-1,-1 1 1,1-1 0,0 0-1,0 1 1,2 5 0,-2-7-2,1-1-1,0 1 1,0-1 0,0 0 0,0 1 0,0-1 0,0 0 0,0 1-1,0-1 1,1 0 0,-1 0 0,0 0 0,1 0 0,-1 0-1,1 0 1,-1 0 0,1-1 0,-1 1 0,1-1 0,0 1-1,-1-1 1,1 1 0,0-1 0,-1 0 0,1 0 0,0 0 0,0 0-1,-1 0 1,1 0 0,3-1 0,4 0-10,0-1-1,1-1 1,-1 1 0,0-2 0,0 1-1,-1-1 1,1 0 0,11-8-1,-12 6-5,0 2 0,1-1 0,-1 1 0,1 1 0,0-1 0,0 1 0,18-3 1,-26 6 12,1 0 0,-1 0 0,1 0 1,-1 1-1,1-1 0,-1 0 1,1 1-1,-1-1 0,1 1 1,-1-1-1,0 1 0,1-1 1,-1 1-1,0 0 0,1 0 1,-1 0-1,0 0 0,0 0 0,0 0 1,0 0-1,0 0 0,0 0 1,0 1-1,0-1 0,-1 0 1,1 0-1,0 1 0,-1-1 1,1 3-1,2 4-149,-1 1-1,0-1 1,2 18-1,-3-16-251,0-3 248,2-14-31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29 17076,'-2'-3'112,"1"1"0,-1 0 0,0 0 0,0 0 0,0 0 0,0 1 1,0-1-1,0 0 0,-1 1 0,1-1 0,-1 1 0,1 0 0,-1 0 1,1 0-1,-1 0 0,0 0 0,1 1 0,-1-1 0,0 1 0,1 0 1,-1 0-1,0 0 0,0 0 0,1 0 0,-1 0 0,0 1 0,0-1 0,1 1 1,-1 0-1,0 0 0,1 0 0,-1 0 0,-3 3 0,-3 1 44,0 0-1,1 1 1,0 0-1,0 0 1,0 1-1,1 0 1,0 0-1,-7 10 0,6-7-124,1 0-1,-9 19 0,15-26-33,-1 0 0,1 1 0,-1-1 0,1 0 1,0 1-1,1-1 0,-1 1 0,0-1 0,1 1 0,0-1 1,0 1-1,0-1 0,1 7 0,-1-9-3,1 0-1,-1 0 0,1-1 1,-1 1-1,1 0 1,-1 0-1,1-1 1,-1 1-1,1 0 0,-1-1 1,1 1-1,0-1 1,0 1-1,-1-1 1,1 1-1,0-1 0,0 1 1,0-1-1,-1 0 1,1 1-1,0-1 1,0 0-1,0 0 0,0 0 1,0 0-1,0 1 1,-1-1-1,1 0 1,0-1-1,0 1 0,0 0 1,0 0-1,0 0 1,0 0-1,0-1 1,-1 1-1,1 0 1,1-2-1,33-16-224,13-22-17,-38 31 190,0-1-1,0 2 0,1 0 1,15-9-1,-25 17 57,0-1 1,0 1 0,0-1-1,0 1 1,1 0-1,-1 0 1,0-1-1,0 1 1,0 0-1,0 0 1,0 0-1,1 0 1,-1 0-1,0 1 1,0-1 0,0 0-1,0 0 1,0 1-1,0-1 1,0 1-1,0-1 1,0 1-1,0-1 1,0 1-1,0 0 1,0-1 0,0 1-1,0 0 1,0 0-1,0 0 1,-1-1-1,2 3 1,2 4 22,1-1 0,-1 2 0,6 13 0,0 2 100,-7-19-87,0 0-1,0-1 1,0 1-1,0-1 1,1 0 0,-1 1-1,1-1 1,0-1-1,0 1 1,0-1-1,0 1 1,1-1-1,-1 0 1,0-1-1,1 1 1,-1-1 0,1 0-1,0 0 1,-1 0-1,1-1 1,0 0-1,0 1 1,-1-2-1,1 1 1,0-1 0,4 0-1,14-4 91,0-1 1,0 0-1,-1-2 0,22-11 1,-19 9-54,-19 8-59,4-3 2,0 1-1,1 1 1,-1 0-1,22-4 0,-30 7-14,0 0-1,0 0 1,0 0-1,0 0 0,0 0 1,0 0-1,0 0 1,0 1-1,0-1 0,0 1 1,0-1-1,-1 1 1,1 0-1,0-1 0,0 1 1,-1 0-1,1 1 0,0-1 1,-1 0-1,1 0 1,-1 1-1,1-1 0,-1 0 1,0 1-1,0-1 1,0 1-1,0 0 0,0-1 1,0 1-1,0 0 1,0 0-1,-1 0 0,1 0 1,-1 0-1,1 2 1,3 25-74,-4-23 154,0 0-1,1 0 0,0 0 0,0 0 1,1 0-1,3 8 0,-5-14-68,0 1 1,0-1-1,1 1 1,-1-1-1,0 1 0,0-1 1,1 1-1,-1-1 1,1 1-1,-1-1 1,0 1-1,1-1 0,-1 0 1,1 1-1,-1-1 1,1 0-1,-1 1 0,1-1 1,0 0-1,-1 0 1,1 0-1,-1 1 0,1-1 1,-1 0-1,1 0 1,0 0-1,-1 0 1,1 0-1,-1 0 0,2 0 1,7-2 126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14 133 14467,'-1'0'82,"0"0"1,1 0-1,-1 0 0,1 0 0,-1 0 1,1 0-1,-1 0 0,0-1 1,1 1-1,-1 0 0,1 0 0,-1 0 1,1 0-1,-1-1 0,1 1 1,-1 0-1,1-1 0,-1 1 0,1 0 1,-1-1-1,1 1 0,-1 0 0,1-1 1,-1 0-1,10-6 1111,23-5 243,-10 7-943,-1 1-1,1 1 0,-1 1 0,41 1 0,-61 1-478,1 0 0,-1 0 0,0 0-1,1 1 1,-1-1 0,0 0 0,1 1 0,-1-1 0,0 1 0,0-1-1,1 1 1,-1-1 0,0 1 0,0 0 0,0 0 0,0-1 0,0 1-1,0 0 1,0 0 0,0 0 0,0 0 0,1 3 0,-1-3-4,-1 1-1,0-1 1,1 1 0,-1-1 0,0 1 0,0 0 0,0-1 0,0 1-1,-1-1 1,1 1 0,0 0 0,0-1 0,-1 1 0,1-1 0,-1 1 0,0-1-1,1 0 1,-1 1 0,-2 2 0,-26 38 92,21-33-83,1 1 1,0-1-1,1 2 0,0-1 0,-8 19 0,14-29-17,0 1-1,-1-1 0,1 1 0,0 0 0,0 0 0,-1-1 0,1 1 1,0 0-1,0-1 0,0 1 0,0 0 0,0 0 0,0-1 0,0 1 0,0 0 1,0 0-1,0-1 0,0 1 0,0 0 0,1 0 0,-1-1 0,0 1 1,1 0-1,-1-1 0,0 1 0,1 0 0,-1-1 0,1 1 0,-1-1 0,1 1 1,0 0-1,1 0 0,-1-1 0,1 0 0,0 1 0,-1-1 0,1 0 1,0 0-1,-1 0 0,1 0 0,-1 0 0,1-1 0,0 1 0,-1 0 0,3-2 1,8-2-14,-1 0 1,19-12 0,5-6-109,-2-3 0,0-1 0,56-57 0,-96 95 91,1-1 1,0 2-1,1-1 0,1 0 1,0 1-1,0 0 0,-2 16 1,6-28 35,0 1 0,0-1 1,0 0-1,0 1 0,0-1 1,0 1-1,0-1 0,0 0 1,0 1-1,1-1 0,-1 1 1,0-1-1,1 0 0,-1 1 1,1-1-1,0 0 1,-1 0-1,1 1 0,0-1 1,0 0-1,0 0 0,0 0 1,0 0-1,0 0 0,0 0 1,0 0-1,0-1 0,0 1 1,1 0-1,-1 0 0,0-1 1,1 1-1,-1-1 0,0 1 1,1-1-1,-1 0 0,0 0 1,1 1-1,-1-1 1,1 0-1,-1 0 0,0 0 1,1 0-1,-1-1 0,2 1 1,7-1 28,0-1 0,0 0 0,0-1 0,-1 0 0,10-4 0,-1-1 10,-1-1 0,19-12 0,-20 11-22,0 1 1,27-12-1,-42 21-24,-1 0 0,0 0 0,0 0 0,0 0 0,0 0-1,1-1 1,-1 1 0,0 0 0,0 0 0,0 0 0,1 0 0,-1 0 0,0 0 0,0 0 0,1 0-1,-1 0 1,0 0 0,0 0 0,0 0 0,1 0 0,-1 0 0,0 0 0,0 0 0,1 0-1,-1 0 1,0 0 0,0 0 0,0 0 0,1 0 0,-1 0 0,0 1 0,0-1 0,0 0 0,1 0-1,-1 0 1,0 0 0,0 0 0,0 1 0,0-1 0,1 0 0,-1 0 0,0 0 0,0 0-1,0 1 1,0-1 0,0 0 0,0 0 0,0 1 0,0-1 0,0 0 0,0 0 0,0 0 0,0 1-1,0-1 1,0 0 0,0 1 0,0-1 1,0 1 0,0-1 0,0 0 0,1 1 0,-1-1 0,0 0 0,0 1 0,0-1 0,0 1 0,0-1 0,0 0 0,1 1 0,-1-1 0,0 0 0,0 1 0,0-1 0,1 0 0,-1 1 0,0-1 0,1 0 0,-1 0 0,0 1 0,0-1 0,1 0 0,-1 0 0,0 0 0,1 0 0,-1 1 0,1-1 0,-1 0 0,0 0 0,1 0 0,-1 0 0,0 0 0,1 0 0,-1 0 0,1 0-1,-1 0 1,1 0 0,3-1 21,1 1-1,-1-1 1,0 0-1,0-1 1,0 1-1,0-1 0,0 0 1,0 0-1,0 0 1,5-4-1,34-28 264,-38 30-232,-1-1 0,0 1 0,0-1 0,-1 0 0,1 0 0,-1 0 0,0-1 0,-1 1 1,1-1-1,1-6 0,-3 10-38,-1 0 1,1 1-1,-1-1 1,1 0-1,-1 0 1,0 0-1,0 1 0,0-1 1,0 0-1,0 0 1,0 0-1,0 0 1,-1 1-1,1-1 1,0 0-1,-1 0 1,0 0-1,1 1 1,-1-1-1,0 0 0,0 1 1,0-1-1,0 1 1,0-1-1,-1 1 1,1 0-1,0-1 1,0 1-1,-1 0 1,1 0-1,-1 0 0,0 0 1,1 0-1,-1 0 1,1 0-1,-4 0 1,3 0-87,1 1 1,-1 0-1,1 0 0,-1 0 1,0 0-1,1 0 0,-1 0 1,1 0-1,-1 0 0,0 1 1,1-1-1,-1 1 0,1-1 1,-1 1-1,1 0 0,0-1 1,-1 1-1,1 0 0,-1 0 1,1 0-1,0 0 0,0 0 1,0 0-1,0 0 1,0 1-1,0-1 0,0 0 1,0 1-1,0-1 0,0 0 1,1 1-1,-1-1 0,1 1 1,-1-1-1,1 1 0,-1 0 1,1-1-1,0 1 0,0-1 1,0 1-1,0 0 0,0-1 1,0 1-1,1 1 0,4 14-565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15459,'0'0'65,"-1"0"0,1 0 0,0 0 0,0 0 0,-1 0 0,1 0 0,0 0 0,0 0 0,0 0 0,-1 0-1,1 0 1,0 0 0,0 1 0,0-1 0,-1 0 0,1 0 0,0 0 0,0 0 0,0 0 0,-1 1 0,1-1 0,0 0-1,0 0 1,0 0 0,0 1 0,0-1 0,0 0 0,-1 0 0,1 0 0,0 1 0,0-1 0,0 0 0,0 0 0,0 0-1,0 1 1,0-1 0,0 0 0,0 1 0,-2 12 128,1-11 80,-3 26 1231,0 30 0,3-47-1409,1-1 0,1 0 1,0 0-1,0 0 0,1 0 0,4 14 0,-5-22-78,0 0 0,0 1 0,0-1-1,0 0 1,1 0 0,-1 0 0,1 0-1,-1 0 1,1 0 0,0-1 0,-1 1-1,1 0 1,0-1 0,0 0 0,0 1 0,0-1-1,0 0 1,1 0 0,1 1 0,1-1 6,-1 0 1,0 0 0,1-1-1,-1 1 1,0-1 0,1 0-1,-1 0 1,0-1 0,9-1-1,0-2-239,0 0-1,-1 0 0,1-1 0,-1-1 0,0 0 1,11-8-1,-21 13 158,-1 0 0,1-1 0,0 1 0,0 0 0,-1-1 0,1 1 0,-1-1 0,1 1 1,-1-1-1,1-2 0,0-5-379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17780,'0'5'128,"1"0"0,-1-1 0,0 1 0,0 0 0,-1 0 0,1-1 0,-1 1 0,0 0 0,-1-1 0,-1 6 0,-4 13 15,-10 59 468,-13 148 1,29-219-570,1 0 1,0 1 0,1-1-1,0 0 1,1 0 0,5 18-1,-6-26-30,0-1 0,0 0-1,0 1 1,0-1 0,0 0-1,0 1 1,1-1 0,-1 0-1,1 0 1,0 0 0,0 0-1,0 0 1,-1-1 0,2 1-1,-1 0 1,0-1 0,0 0-1,0 1 1,1-1 0,-1 0-1,1 0 1,-1 0 0,1-1-1,-1 1 1,1-1 0,-1 1-1,1-1 1,0 0 0,-1 0-1,1 0 1,-1 0 0,1 0-1,0-1 1,3 0 0,4-2 0,0 0 0,0 0 1,0-1-1,-1 0 1,1-1-1,9-6 1,54-40 39,-12 7-54,-59 43-1,0 0 0,-1 0 0,1 0 0,0 0 0,-1 0 0,1 0 0,0 1 0,0-1 0,0 1 0,0-1 0,0 1 0,0 0 0,3 0 0,-5 0 2,1 0-1,0 0 1,0 1 0,0-1 0,-1 0 0,1 1 0,0-1 0,0 0-1,-1 1 1,1-1 0,0 1 0,-1 0 0,1-1 0,-1 1 0,1-1-1,0 1 1,-1 0 0,1-1 0,-1 1 0,0 0 0,1 1-1,1 5 0,0 0 0,-1-1 0,1 1-1,-2 0 1,1 0 0,-1 9 0,3 21 4,-3-36-2,0 1 1,0-1 0,1 0 0,-1 0 0,0 0 0,1 0 0,-1 0 0,1 0 0,-1 0 0,1 0 0,0 0 0,-1-1 0,1 1 0,0 0 0,-1 0-1,1 0 1,0-1 0,0 1 0,0 0 0,0-1 0,1 2 0,-1-2 1,0 0-1,0 0 1,0 0-1,0 0 1,0 0-1,0 0 1,0-1-1,0 1 1,0 0 0,0 0-1,0-1 1,0 1-1,0 0 1,-1-1-1,1 1 1,0-1-1,0 1 1,1-2 0,2-1 2,-1-1 0,1 1 0,-1-1 0,0 0 1,0 0-1,0 0 0,-1 0 0,4-6 1,-3 2-25,-1 1 1,1-1 0,-1 0-1,-1 0 1,1 0 0,-1 0 0,-1-1-1,1 1 1,-2 0 0,1 0-1,-1 0 1,-2-12 0,0 13-81,2 10-13,8 13 60,-4-13 71,0 0-1,0 0 1,0-1 0,0 1-1,0-1 1,1 0-1,-1 0 1,1 0-1,0 0 1,-1-1-1,1 1 1,0-1-1,7 1 1,-3-1 25,-1 0 1,1-1 0,-1 0 0,1 0 0,-1-1 0,16-3 0,-6 0 40,-1-2 1,1 0-1,-1-1 1,0 0-1,25-16 0,-40 22-80,5-2 28,1-1-1,-1-1 0,0 1 1,-1-1-1,1 0 0,-1 0 1,9-11-1,-14 16-29,0 0-1,0 0 1,0 0-1,0 0 1,0 0-1,1-1 1,-1 1-1,0 0 1,0 0-1,0 0 1,0 0-1,0 0 1,0 0-1,0 0 1,0 0-1,0 0 1,0 0-1,0-1 1,0 1-1,0 0 1,0 0-1,0 0 1,1 0-1,-1 0 0,0 0 1,0 0-1,0 0 1,0-1-1,0 1 1,0 0-1,0 0 1,-1 0-1,1 0 1,0 0-1,0 0 1,0 0-1,0 0 1,0-1-1,0 1 1,0 0-1,0 0 1,0 0-1,0 0 1,0 0-1,0 0 1,0 0-1,0 0 1,0 0-1,0 0 1,-1-1-1,1 1 1,0 0-1,0 0 1,0 0-1,0 0 1,0 0-1,0 0 1,0 0-1,0 0 1,-1 0-1,-5 2 24,-1 3-6,0 0-1,0 1 1,0-1-1,1 1 1,0 1 0,-10 12-1,13-15-16,1 0 0,-1 0 0,1 0 1,0 0-1,0 0 0,0 0 0,0 0 0,1 1 0,-1-1 0,1 1 0,1-1 0,-1 1 0,0-1 0,1 9 0,1-11-3,-1-1 0,1 1 0,-1-1 0,1 1-1,-1-1 1,1 0 0,0 1 0,0-1-1,0 0 1,0 0 0,0 0 0,0 0-1,0 0 1,0 0 0,0 0 0,0 0-1,1 0 1,-1 0 0,0 0 0,1-1-1,-1 1 1,0-1 0,1 1 0,-1-1-1,1 1 1,-1-1 0,1 0 0,1 0-1,7 1-4,0 0-1,-1-1 0,14-1 0,-15 1 2,90-8-39,-34 3-90,70 2 0,-133 3 158,0 0-1,-1 0 1,1 0-1,0 0 0,-1-1 1,1 1-1,0 0 1,-1 0-1,1-1 0,0 1 1,-1 0-1,1 0 1,-1-1-1,1 1 0,-1-1 1,1 1-1,-1-1 1,1 1-1,-1-1 0,1 1 1,-1-1-1,1 1 0,-1-1 1,0 1-1,1-1 1,-1 0-1,0 1 0,0-1 1,1 1-1,-1-1 1,0 0-1,0 1 0,0-1 1,0 0-1,0 1 1,0-1-1,0 0 0,0 0 1,0-1-1,-6-37 574,3 21-332,2 13-295,0 1 0,1 0 1,0-1-1,0 1 0,0-1 0,1 1 0,-1 0 0,3-9 1,-2 11-30,1 0 0,-1 0 0,0 0 0,0 0 0,1 0 0,-1 0 1,1 1-1,0-1 0,0 1 0,-1-1 0,1 1 0,0-1 0,0 1 1,0 0-1,0 0 0,1 0 0,-1 0 0,0 1 0,3-2 0,20-5-291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 16187,'-3'-1'173,"-1"0"-1,0 0 0,1 0 1,-1 0-1,0 0 0,0 1 1,0 0-1,0 0 0,1 0 1,-1 0-1,0 1 0,-6 1 1,2 0 59,0 1-1,1 0 1,-1 0 0,1 1-1,-11 6 1,1 2 101,0 1 0,1 1 0,-24 26 0,24-23-239,2 0 0,0 2 0,1-1 1,-17 32-1,27-44-87,0 0 1,0 1-1,0-1 1,1 1-1,0-1 0,1 1 1,-1 0-1,1 0 1,0 0-1,1 0 1,0 0-1,0 0 1,0 0-1,1 0 1,0-1-1,0 1 1,1 0-1,0 0 1,2 6-1,-1-8-6,1-1 1,-1 1-1,1-1 0,-1 0 0,1 1 1,0-2-1,1 1 0,-1 0 1,1-1-1,0 0 0,-1 0 0,1-1 1,1 1-1,-1-1 0,0 0 1,0 0-1,1-1 0,-1 1 0,8 0 1,4 0 0,-1 0 1,0-1-1,1-1 0,-1 0 1,24-5-1,-40 5-2,61-12 1,-57 11 11,0 0 1,-1-1 0,1 1 0,-1-1 0,1 0 0,-1 0 0,0 0 0,0 0 0,1 0 0,-1-1 0,-1 1 0,1-1-1,3-4 1,-5 6-7,0 0 1,-1 0-1,0 1 0,1-1 0,-1 0 0,1 0 0,-1 1 0,0-1 0,0 0 0,1 0 0,-1 0 0,0 0 0,0 1 0,0-1 0,0 0 1,0 0-1,0 0 0,0 0 0,0 0 0,0 0 0,0 1 0,-1-1 0,1 0 0,0 0 0,-1 0 0,1 1 0,-1-2 0,0 1 5,0-1 0,-1 1 0,1 0 0,-1 0 0,1 0-1,-1 0 1,1 0 0,-1 0 0,0 0 0,0 0-1,1 1 1,-3-2 0,-5 0 33,0 0 0,0 1-1,0 0 1,-11 0 0,-4 6-17,16-1-94,17-1-109,2-3 52,0 0 0,1-2 0,-1 1 0,0-1 0,0-1 0,0 0 1,0 0-1,16-9 0,21-5-326,-47 17 437,1-1 0,-1 1 0,0-1 0,1 1 0,-1 0 0,1 0 0,-1-1 0,0 1 0,1 0-1,-1 0 1,1 0 0,-1 1 0,0-1 0,1 0 0,-1 0 0,0 1 0,1-1 0,-1 1-1,0-1 1,1 1 0,-1 0 0,0-1 0,2 3 0,-2-2 15,0 1 0,0 0 1,0 0-1,0 0 0,0 0 0,0 0 1,0 0-1,-1 0 0,1 0 0,-1 0 1,0 0-1,1 0 0,-1 0 0,0 0 0,-1 3 1,0 17 132,-1 0 0,-6 27 1,-2 14-12,9-61-158,1-1 0,0 1 0,0-1 0,0 1 0,0-1 0,0 1 0,0-1-1,0 1 1,1-1 0,-1 1 0,0-1 0,1 0 0,-1 1 0,2 1 0,-2-3 8,0 0 0,1 1 1,-1-1-1,0 0 0,1 0 0,-1 1 1,1-1-1,-1 0 0,0 0 1,1 0-1,-1 0 0,1 0 1,-1 0-1,0 0 0,1 0 1,-1 1-1,1-1 0,-1-1 1,0 1-1,1 0 0,-1 0 1,1 0-1,-1 0 0,1 0 1,-1 0-1,0 0 0,1 0 1,-1-1-1,0 1 0,1-1 1,3-1-77,0-1 1,-1 0 0,1 0 0,-1 0-1,0 0 1,0-1 0,3-4 0,14-19-378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16179,'0'23'1321,"-12"15"-993,0 5-120,-3 6 544,1-2-168,4-4-320,0-2-216,4-14-536,0-4 2144,5-13-1536,1-7 57,0 2 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113 389 14179,'12'-11'969,"0"-1"0,-1 0 0,-1-1 0,0 0-1,11-20 1,-21 32-907,1 0 1,-1 1-1,1-1 0,-1 1 0,0-1 0,0 1 0,1-1 1,-1 0-1,0 1 0,0-1 0,0 0 0,1 1 0,-1-1 1,0 0-1,0 1 0,0-1 0,0 0 0,0 1 0,0-1 0,-1 0 1,1 1-1,0-1 0,0 0 0,0 1 0,-1-1 0,1 0 1,-1 0-1,1 1-27,-1 0 0,0-1-1,0 1 1,0 0 0,1 0 0,-1 0 0,0 0 0,0 0 0,0 0 0,0 0 0,1 0 0,-1 0 0,0 0 0,0 0-1,0 1 1,0-1 0,-1 1 0,-34 17 212,19-5-192,1 1 0,0 1 0,-18 21 0,28-29-54,-1 1 0,1 0 0,1 1 0,0-1 0,0 1 0,0 0 0,1 1 0,1-1 0,-3 11 0,5-18 1,1 0-1,-1 0 1,1 0 0,0-1-1,-1 1 1,1 0-1,0 0 1,0 0 0,1 0-1,-1-1 1,0 1 0,1 0-1,-1 0 1,1 0-1,-1-1 1,1 1 0,0 0-1,0-1 1,0 1-1,0 0 1,0-1 0,0 1-1,0-1 1,3 3-1,-2-3 0,1 1 0,-1-1-1,1 0 1,0 0-1,-1 0 1,1 0-1,0-1 1,0 1-1,0-1 1,-1 0-1,1 0 1,0 0-1,0 0 1,0 0-1,-1 0 1,4-1 0,13-3-5,0-1 1,-1-1 0,0 0 0,0-2 0,29-15 0,80-58-176,-112 71 145,43-34-116,-38 28 3,0 1-1,0 1 1,31-15 0,-51 29 140,0-1 1,1 1 0,-1 0 0,0 0 0,0 0-1,0 0 1,1 0 0,-1 0 0,0 0-1,0-1 1,1 1 0,-1 0 0,0 0-1,0 0 1,1 0 0,-1 0 0,0 0-1,0 0 1,1 0 0,-1 0 0,0 0 0,0 0-1,0 0 1,1 0 0,-1 1 0,0-1-1,0 0 1,1 0 0,-1 0 0,0 0-1,0 0 1,0 0 0,1 1 0,-1-1-1,0 0 1,0 0 0,0 0 0,0 0 0,1 1-1,-1-1 1,0 0 0,-1 13-119,-9 13 22,-34 61-66,20-43 142,-27 72-1,50-112 0,-1 1 0,1 0-1,0 0 1,0-1 0,1 1 0,-1 8-1,1-13 6,0 1-1,0 0 1,0-1-1,0 1 0,0-1 1,0 1-1,1-1 0,-1 1 1,0-1-1,0 1 1,0-1-1,1 1 0,-1-1 1,0 1-1,1-1 0,-1 1 1,0-1-1,1 0 1,-1 1-1,1-1 0,-1 1 1,1-1-1,-1 0 1,1 1-1,0-1-39,1 0 1,-1 0-1,0 0 0,0 0 1,1 0-1,-1 0 0,0 0 1,0 0-1,0-1 0,1 1 1,-1 0-1,0-1 0,0 1 1,0-1-1,0 0 0,2 0 0,12-6-766,-15 7 817,0 0 0,0 0 0,0 0 0,0 0 0,0 0 0,0 0 0,0 0 0,0 0 0,0 0 0,0 0 0,0 0 1,0 0-1,0 0 0,0 1 0,0-1 0,0 0 0,0 0 0,0 0 0,0 0 0,0 0 0,0 0 0,0 0 0,0 0 0,0 0 0,0 0 0,0 0 0,0 0 0,0 0 0,0 0 0,0 0 0,0 0 0,0 0 0,0 0 0,0 0 0,0 0 0,0 0 1,0 0-1,1 0 0,-1 0 0,0 0 0,0 0 0,0 0 0,0 0 0,0 0 0,0 0 0,0 0 0,0 0 0,-20 18-262,6-7 761,-1 3 56,17-16 208,27-24-205,32-38-416,-2-3 0,52-80 0,-62 81-216,14-20-82,69-85-325,-126 166 360,-10 13 204,-12 16 261,-5 1 74,11-14-205,1 0 1,0 0-1,1 1 1,0 0-1,1 0 1,-6 15 0,12-26-198,0 1-1,1-1 1,0 1 0,-1 0 0,1-1 0,0 1 0,0 0 0,0 0 0,0-1 0,0 1 0,1 0 0,-1-1 0,0 1 0,1 0-1,-1-1 1,1 1 0,-1-1 0,1 1 0,0-1 0,0 1 0,0-1 0,0 1 0,0-1 0,0 0 0,0 1 0,0-1 0,1 0 0,0 1-1,6 4-141,0-1-1,0 0 0,0-1 0,11 5 1,9 5-240,-18-7 266,0 0 0,-1 0 0,0 1 0,0 0 0,-1 0 0,0 1 0,-1 0 0,0 1 0,10 16 0,-15-23 154,-1 0 1,1 0-1,-1 0 1,1 0-1,-1 1 0,0-1 1,0 1-1,-1-1 1,1 1-1,-1-1 1,0 1-1,0-1 1,0 1-1,0-1 1,0 1-1,-1 0 0,0-1 1,1 0-1,-1 1 1,-1-1-1,1 1 1,0-1-1,-1 0 1,0 0-1,1 0 1,-1 0-1,-1 0 1,1 0-1,0-1 0,-1 1 1,1-1-1,-1 1 1,0-1-1,1 0 1,-6 3-1,0 0 124,0-1 0,0 0 0,0 0 0,-1-1 0,0 0 0,1 0 0,-1-1 0,0 0 0,0 0 0,0-1-1,-1-1 1,1 1 0,0-1 0,-14-2 0,18 1-138,0 0 0,0 0 0,0-1 0,1 1 0,-1-1 0,0 0 0,1 0 0,-1-1 0,1 1 0,0-1 0,0 0 0,0 0 0,0-1 0,1 1 0,-1-1 0,1 1 0,0-1 0,0 0 0,0 0 0,0-1 0,1 1 0,0-1 0,-1 1 0,2-1 0,-1 0 0,1 1 0,-1-1 0,1-5 0,-3-24-111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7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58 239 17732,'1'-1'93,"0"-1"-1,0 0 1,0 0 0,0 0 0,0 0 0,-1 0-1,1 0 1,-1 0 0,1 0 0,-1 0 0,0 0-1,0-1 1,0 1 0,0 0 0,0 0 0,-1-3-1,-7-35 838,8 39-926,-1 0 0,1 0 0,0 0 0,0 0 0,-1 0 0,1 0-1,-1 0 1,1 0 0,0 1 0,-1-1 0,0 0 0,1 0 0,-1 0 0,0 0 0,1 1 0,-1-1 0,0 0 0,0 1 0,1-1 0,-1 1 0,0-1-1,0 1 1,0-1 0,0 1 0,0-1 0,0 1 0,0 0 0,0 0 0,0-1 0,0 1 0,0 0 0,0 0 0,0 0 0,0 0 0,0 0-1,0 0 1,0 1 0,0-1 0,0 0 0,0 0 0,0 1 0,0-1 0,0 0 0,0 1 0,0-1 0,1 1 0,-1 0 0,0-1 0,0 1-1,0-1 1,1 1 0,-1 0 0,0 0 0,1-1 0,-2 3 0,1-2 4,0 0 0,0 0 0,0 1 0,0-1 1,0 0-1,0 1 0,0-1 0,0 1 0,1-1 0,-1 1 0,0 0 0,1-1 1,-1 1-1,1 0 0,0-1 0,0 1 0,0 0 0,-1-1 0,2 1 0,-1 0 0,0-1 1,0 1-1,0 0 0,1-1 0,-1 1 0,1 0 0,-1-1 0,1 1 0,0-1 0,0 1 1,-1-1-1,1 1 0,0-1 0,0 0 0,3 3 0,0-1 17,0-1-1,0 1 1,0-1-1,1 0 1,-1 0-1,1 0 1,-1 0-1,1-1 1,6 1-1,51 5 53,-17-2-69,-26-2-39,-1 1 1,0 1 0,0 0-1,24 12 1,-36-15 62,-1 1 0,0 0 0,1 0 1,-1 0-1,0 1 0,-1 0 0,1 0 0,0 0 0,-1 0 0,0 1 0,0 0 1,-1 0-1,1 0 0,-1 0 0,0 0 0,0 1 0,3 9 0,-11-37 1137,2-1-1,-2-37 0,3-62-1054,3 104-56,-2 7-172,1 1-1,1-1 1,0 1-1,1-1 1,3-13-1,-4 22 24,0-1-1,0 1 1,0 0-1,0 0 1,0 0 0,0 0-1,0 0 1,0 0-1,1 0 1,-1 1-1,1-1 1,0 0-1,-1 1 1,1-1-1,0 1 1,0 0-1,0-1 1,0 1 0,0 0-1,0 0 1,0 0-1,0 1 1,1-1-1,-1 0 1,0 1-1,0 0 1,1-1-1,-1 1 1,0 0-1,3 0 1,15 1-1107,31 7 1,-29-4 566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 20852,'-4'-7'1681,"18"4"-1289,12 1-176,18 1 560,9 1-360,15 0-1112,3 1 720,8 2-192,-4-3-96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136 112 13963,'-3'1'198,"0"1"-1,0-1 1,0 1-1,0-1 1,1 1 0,-1 0-1,0 0 1,1 0-1,0 1 1,-1-1 0,-3 5-1,-23 36 988,19-27-153,2-2-931,0 0 0,0 1 1,2 0-1,-1 0 0,2 0 1,0 0-1,1 1 0,1 0 1,0 0-1,0 17 1,2-30-109,1 1 0,0 0 0,1-1 0,-1 1 0,1 0 0,-1-1 0,3 7 0,-3-9 6,1-1 0,-1 1 0,1 0 0,-1 0 0,1-1 0,-1 1 0,1 0 0,-1-1-1,1 1 1,0 0 0,-1-1 0,1 1 0,0-1 0,0 1 0,-1-1 0,1 0 0,0 1 0,0-1 0,0 0 0,-1 1-1,1-1 1,0 0 0,0 0 0,0 0 0,0 0 0,0 0 0,0 0 0,-1 0 0,1 0 0,0 0 0,0 0 0,0 0-1,0-1 1,0 1 0,-1 0 0,1-1 0,0 1 0,0 0 0,1-2 0,5-2 24,-1 0 0,1 0 1,-1-1-1,0 1 0,0-2 1,-1 1-1,1-1 0,-1 1 0,6-10 1,40-66 462,-37 57-309,12-18 382,-2-1 1,-3-1-1,28-76 1,-46 108-363,-4 13-79,-7 22-149,-29 119-763,32-118 441,1 0 0,2 0 0,0 1 0,2 24 0,0-45 181,1 0 1,-1-1-1,1 1 1,0 0-1,-1-1 1,2 1-1,-1 0 1,0-1-1,1 1 1,-1-1-1,4 5 1,-4-8 122,-1 1 0,1 0 0,0-1 0,-1 1 0,1-1 0,-1 1 0,1-1 0,0 1 0,0-1 0,-1 0 0,1 1 0,0-1 0,0 0 0,-1 0 0,1 0 0,0 1 0,0-1 0,0 0 0,-1 0-1,1 0 1,1 0 0,0-1 6,0 1-1,0-1 1,0 0-1,0 0 1,-1 1-1,1-1 1,0 0-1,-1 0 1,1-1-1,0 1 1,-1 0-1,2-3 1,25-28-758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12275,'3'19'803,"-2"-6"-441,1 0 0,5 17 0,-7-27-267,1-1-1,0 1 1,0-1-1,0 1 1,0-1 0,1 0-1,-1 1 1,1-1-1,-1 0 1,1 0-1,0 0 1,0 0-1,0 0 1,0 0-1,0-1 1,0 1 0,3 1-1,-3-2-9,0-1 0,-1 0 0,1 1 0,0-1 0,0 0 0,-1 0 0,1 0 0,0 0 0,0 0-1,0 0 1,-1 0 0,1-1 0,0 1 0,0-1 0,-1 1 0,1-1 0,0 0 0,-1 1 0,1-1 0,-1 0 0,1 0 0,-1 0 0,1 0 0,-1-1 0,0 1-1,3-3 1,0-1 129,1 0-1,0-1 0,-1 0 0,0 0 1,4-9-1,-3 4 46,0 0 1,-1 0-1,-1 0 1,4-19-1,-6 26-222,0 0 0,-1 0-1,1 0 1,-1 0 0,0 0-1,0 0 1,-1 0 0,1 0 0,-1 0-1,0 0 1,0 1 0,0-1-1,0 0 1,-1 0 0,0 1-1,0-1 1,-3-4 0,5 7-46,-1 0 1,0 0 0,1 1-1,-1-1 1,0 0 0,0 1-1,1-1 1,-1 1-1,0-1 1,0 1 0,0-1-1,0 1 1,0-1 0,0 1-1,0 0 1,0 0 0,0-1-1,0 1 1,0 0 0,0 0-1,0 0 1,0 0 0,0 0-1,0 0 1,0 0 0,0 1-1,0-1 1,0 0 0,1 0-1,-1 1 1,0-1 0,0 1-1,0-1 1,0 1 0,0-1-1,0 1 1,1-1 0,-1 1-1,0 0 1,0-1-1,0 2 1,-4 3-57,1 0 0,0 1 1,0-1-1,-6 12 0,4-5-38,-1 1-1,2 1 1,0-1 0,-4 21 0,7-27 75,1-1 1,0 1-1,0-1 1,0 1-1,1-1 1,0 1 0,1-1-1,-1 1 1,1 0-1,1-1 1,2 11-1,-3-16 27,-1 0-1,1 1 1,0-1-1,-1 0 1,1 0-1,0 0 1,0 0 0,0 0-1,0 0 1,0-1-1,0 1 1,0 0-1,0 0 1,0-1-1,0 1 1,0-1-1,1 1 1,-1-1 0,0 1-1,0-1 1,1 0-1,-1 1 1,0-1-1,1 0 1,-1 0-1,0 0 1,0 0-1,1 0 1,-1 0-1,0 0 1,1-1 0,-1 1-1,0 0 1,0-1-1,1 1 1,-1-1-1,0 0 1,0 1-1,2-2 1,6-3-4,-1 0 0,1-1 0,13-12 0,8-10 12,-2-2 1,25-33 0,37-39-229,-89 101 212,-1 1-1,1-1 0,-1 1 1,1-1-1,-1 0 1,1 1-1,0-1 0,-1 1 1,1-1-1,0 1 0,-1 0 1,1-1-1,0 1 1,0 0-1,-1 0 0,1-1 1,0 1-1,0 0 1,0 0-1,0 0 0,0 0 5,-1 0-1,1 1 0,-1-1 0,0 0 0,1 1 0,-1-1 0,0 1 1,0-1-1,1 1 0,-1-1 0,0 0 0,0 1 0,1-1 1,-1 1-1,0-1 0,0 1 0,0-1 0,0 1 0,0-1 0,0 1 1,0-1-1,0 1 0,0 0 0,-6 40-164,4-36 142,-9 40-114,-7 36 147,17-74 31,0 0 0,0 0 1,1 0-1,0 0 0,1 0 0,-1 0 0,1 0 0,4 13 0,-5-19-25,1 0 1,-1 1-1,1-1 1,-1 0-1,1 0 0,-1 0 1,1 0-1,0 0 0,0 0 1,-1 0-1,1 0 0,0 0 1,0 0-1,0 0 1,0-1-1,0 1 0,0 0 1,1 0-1,-1-1 0,0 1 1,0-1-1,0 1 0,0-1 1,1 0-1,-1 1 0,0-1 1,0 0-1,1 0 1,-1 0-1,0 0 0,1 0 1,-1 0-1,0 0 0,0-1 1,1 1-1,-1 0 0,0-1 1,0 1-1,2-1 1,3-2 37,0 0 1,0 0-1,0 0 1,0-1-1,0 0 1,6-6 0,20-21-114,-2-2 1,-2 0-1,0-2 1,23-42-1,-40 66-361,-8 19-238,-9 26-303,6-33 962,-7 26-533,0 0 292,1 1 0,-4 56 0,12-75 144,4-9 35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10082,'-18'88'3229,"1"-12"-991,-9 104 1,24-140-2040,1 0 0,2-1 0,7 48 0,-23-168-2800,-13-70 3534,25 130-514,-3-44 1434,6 65-1810,0 0 0,0-1 0,0 1 0,0 0 0,0-1 0,0 1-1,0 0 1,0 0 0,0-1 0,0 1 0,0 0 0,0-1 0,0 1 0,0 0 0,0 0 0,0-1 0,1 1 0,-1 0-1,0 0 1,0-1 0,0 1 0,1 0 0,-1 0 0,0-1 0,0 1 0,0 0 0,1 0 0,-1 0 0,0 0-1,0 0 1,1-1 0,-1 1 0,1 0 0,10 4 696,20 19-568,-15-10-345,-10-10-4,0 0-1,0 0 1,0 0-1,1-1 1,-1 0-1,0 0 1,1 0-1,0-1 0,-1 0 1,1 0-1,0-1 1,-1 0-1,1 0 1,0-1-1,-1 1 1,9-3-1,-8 1-63,1-1-1,-1 0 1,0 0-1,-1 0 1,1-1-1,0 0 1,-1 0-1,0-1 1,0 1-1,0-1 1,-1-1 0,1 1-1,-1-1 1,4-7-1,1-1 167,0 0 0,-1-1-1,-1 0 1,-1-1 0,0 1-1,-1-2 1,0 1 0,-2-1 0,4-18-1,-8 34 138,0-1 1,0 1-1,0-1 0,0 1 0,0-1 0,0 1 0,0-1 0,0 1 0,0-1 0,-1 1 0,1-1 0,-1 1 1,1 0-1,-1-1 0,-1-1 0,2 3-32,-1 0 0,1-1 1,-1 1-1,0 0 0,1 0 1,-1-1-1,0 1 0,1 0 1,-1 0-1,0 0 0,1 0 0,-1 0 1,0 0-1,1 0 0,-1 0 1,0 0-1,1 0 0,-1 0 1,0 1-1,1-1 0,-1 0 1,0 0-1,1 1 0,-1-1 0,1 0 1,-1 1-1,1-1 0,-1 0 1,1 1-1,-1-1 0,1 1 1,-1-1-1,1 1 0,-1-1 0,1 1 1,-1 0-1,-9 9 231,1 1-1,-1 0 1,2 1 0,0 0-1,0 0 1,1 0 0,-9 25-1,5-11 210,2 2 0,-11 53 0,17-61-179,0-1 1,1 1-1,1 0 1,3 38-1,-1-52-230,0-1 0,0 0 0,0 0 0,1 0-1,0 1 1,0-2 0,0 1 0,1 0 0,-1 0 0,5 5 0,-5-8-38,0 0 0,0 1 1,1-1-1,-1 0 0,1 0 1,-1-1-1,1 1 0,0 0 0,0-1 1,0 0-1,0 0 0,0 0 1,0 0-1,0 0 0,0 0 1,0-1-1,0 1 0,6-1 1,-1-1-14,0 0 1,0 0 0,-1-1-1,1 0 1,0 0-1,0-1 1,-1 0-1,0-1 1,0 1 0,0-1-1,0-1 1,0 1-1,9-9 1,10-10 17,39-44-1,-62 63-23,26-31 8,33-53 0,-50 69-13,-1 6-37,-10 19 13,-11 28 0,8-27 21,-5 13 9,-6 16 48,2 1 0,1 1 0,2-1 0,-4 47 0,12-83-59,-1-1 0,1 1-1,0 0 1,0-1 0,0 1-1,0-1 1,0 1-1,0-1 1,0 1 0,0-1-1,0 1 1,0-1-1,0 1 1,0 0 0,0-1-1,0 1 1,0-1-1,1 1 1,-1-1 0,0 1-1,0-1 1,1 1 0,-1-1-1,0 0 1,1 1-1,-1-1 1,0 1 0,1-1-1,-1 0 1,1 1-1,-1-1 1,0 0 0,1 1-1,-1-1 1,1 0-1,-1 0 1,1 1 0,-1-1-1,2 0 1,-1 0-48,0-1 0,0 1 0,0-1 0,0 1 0,0-1 0,0 1 0,0-1 0,0 0 0,0 1 0,0-1 0,0 0 0,0 0 0,-1 0 0,1 0 0,0 0 0,0-2 0,7-11-233,-2 0 1,0-1-1,0 0 1,-1 0 0,4-27-1,3-15-296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16772,'3'-1'1832,"0"2"-1136,-3 1-312,-3 1 808,-2-3-607,1 1-129,0-1-136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15643,'-7'2'1385,"1"13"-993,2-1-168,3 3 704,1 1-640,8-3-704,2 0 464,10-5-152,3 0-96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67 205 13379,'-20'50'2040,"7"-19"-526,-12 41 0,23-63-1286,0 0 0,0 1 0,1-1 0,0 1-1,0-1 1,1 1 0,0 0 0,4 18 0,-4-26-196,0-1 0,1 1 1,-1 0-1,1 0 1,-1-1-1,1 1 0,0-1 1,0 1-1,-1 0 1,1-1-1,0 1 0,0-1 1,1 0-1,-1 1 1,0-1-1,0 0 0,1 0 1,-1 0-1,0 0 1,1 0-1,-1 0 0,1 0 1,0 0-1,-1 0 1,1-1-1,-1 1 0,1-1 1,0 1-1,0-1 0,-1 0 1,1 0-1,0 1 1,0-1-1,3-1 0,1 0 9,1 0-1,0-1 0,-1 0 1,1 0-1,-1 0 0,1-1 0,-1 0 1,6-4-1,12-9-6,1-2 0,-2 0-1,-1-2 1,0 0 0,-1-1 0,-2-1 0,0-1-1,-1-1 1,-1-1 0,-2 0 0,23-48-1,-33 61-26,0 0-1,-1 0 0,-1 0 0,0-1 0,3-21 1,-5 31-9,-1 0 1,0 1-1,0-1 1,0 0-1,0 1 1,0-1 0,-1 0-1,1 1 1,-1-1-1,1 0 1,-1 1 0,0-1-1,0 1 1,0-1-1,-1 1 1,1 0 0,-1-1-1,1 1 1,-1 0-1,0 0 1,1 0 0,-1 0-1,0 0 1,0 1-1,-1-1 1,1 0 0,0 1-1,0 0 1,-1-1-1,1 1 1,-1 0 0,1 0-1,-5 0 1,0 0-4,1 0 0,-1 1 0,0 0 1,1 0-1,-1 1 0,0 0 0,1 0 0,-1 1 1,1 0-1,-1 0 0,1 0 0,0 1 0,0 0 1,-8 4-1,1 1 9,-1 1-1,1 0 1,1 1 0,-23 22-1,33-31-3,1 1-1,-1 0 0,1 0 1,-1-1-1,1 1 1,0 0-1,0 0 0,0 0 1,0 1-1,0-1 0,0 0 1,0 0-1,1 0 0,-1 1 1,1-1-1,0 0 0,0 1 1,-1-1-1,1 0 0,1 0 1,-1 1-1,0-1 0,1 0 1,-1 1-1,1-1 0,-1 0 1,1 0-1,0 0 0,0 0 1,0 0-1,0 0 0,1 0 1,-1 0-1,0 0 0,4 3 1,5 5-52,1 0 0,0 0 0,0-1 0,23 13 0,-6-3-94,-8-4 20,-2 1 0,0 0 0,-1 1 0,29 38 1,-37-42 124,0 1 1,-1 0-1,-1 0 1,0 1-1,-1 0 1,0 0-1,-2 0 1,5 21 0,-9-35 19,4 17 86,-4-18-102,0 1 0,0-1 0,0 0 1,0 1-1,0-1 0,0 1 0,0-1 0,0 0 0,0 1 0,0-1 1,0 0-1,1 1 0,-1-1 0,0 0 0,0 1 0,0-1 1,1 0-1,-1 1 0,0-1 0,0 0 0,1 1 0,-1-1 1,0 0-1,0 0 0,1 0 0,-1 1 0,0-1 0,1 0 0,-1 0 1,0 0-1,1 1 0,6-13 112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 15211,'-10'-2'409,"1"0"-1,0 1 1,0 0-1,-1 0 0,1 1 1,0 0-1,-14 2 1,18-1-330,0 1 1,-1-1-1,1 1 1,0 0-1,0 0 1,0 1-1,1-1 1,-1 1 0,0 0-1,1 1 1,0-1-1,0 1 1,-7 7-1,4-3-89,2-1-1,-1 1 0,1 0 1,0 0-1,1 1 0,0-1 1,0 1-1,1 0 0,0 0 1,1 1-1,0-1 0,0 0 0,0 19 1,1-27 2,1 0 0,0-1 0,0 1 0,0 0 1,0 0-1,0-1 0,0 1 0,0 0 0,0 0 0,0-1 1,0 1-1,1 0 0,-1-1 0,0 1 0,0 0 0,1-1 1,-1 1-1,0 0 0,1-1 0,-1 1 0,1 0 0,-1-1 1,1 1-1,-1-1 0,1 1 0,-1-1 0,1 1 0,0-1 1,1 1-1,-1-1-5,0 0 0,0 0-1,1-1 1,-1 1 0,0 0 0,0-1 0,0 1 0,1-1 0,-1 1 0,0-1 0,0 0 0,0 1 0,0-1-1,0 0 1,0 0 0,0 0 0,1-1 0,8-7-56,-5 3 47,1 0 0,0 1 0,0 0 0,12-7 0,-16 11 22,0 0 0,-1 0 0,1 0 1,0 1-1,0-1 0,1 1 0,-1-1 1,0 1-1,0 0 0,0-1 0,0 1 1,0 0-1,0 1 0,0-1 0,0 0 1,0 0-1,1 1 0,-1 0 0,0-1 1,0 1-1,-1 0 0,1 0 0,2 1 1,2 2 4,0 1 0,-1 0 0,0 0 0,0 0 0,0 1 0,-1-1 0,0 1 0,0 0 0,0 0 0,-1 1 0,4 9 0,5 13 25,10 38-1,-21-63-27,10 34 109,-1 0 1,-2 2-1,-1-1 1,-3 1-1,-1-1 1,-5 80-1,3-118-93,-1 1 0,0-1-1,0 0 1,-1 0 0,1 0-1,0 1 1,0-1 0,0 0-1,-1 0 1,1 0 0,-1 0-1,1 1 1,-1-1 0,1 0-1,-1 0 1,0 0 0,1 0-1,-1 0 1,0-1 0,0 1-1,0 0 1,0 0 0,-1 0-1,1-1-1,0 0-1,0-1 0,0 1 1,1-1-1,-1 1 1,0-1-1,0 1 1,0-1-1,1 0 1,-1 1-1,0-1 0,1 0 1,-1 0-1,1 0 1,-1 1-1,1-1 1,-1 0-1,1 0 0,-1 0 1,1 0-1,0 0 1,0 0-1,-1 0 1,1 0-1,0 0 1,0 0-1,0-1 0,-6-26-55,2 1 0,0-1-1,1-42 1,4 57-139,-1-1 0,2 0 1,0 1-1,0-1 0,1 1 1,1 0-1,0 0 0,1 0 1,8-15-1,-11 24 102,0 1 0,0 0 0,0 1 1,1-1-1,-1 0 0,1 1 0,0-1 0,0 1 0,0 0 1,0 0-1,0 0 0,0 0 0,0 0 0,1 1 0,-1-1 0,7 0 1,2-1-99,1 1 1,0 1 0,19-1-1,9 0 376,-39 2-106,-1 0 1,1 0-1,-1-1 0,1 1 1,-1 0-1,0-1 1,1 1-1,-1-1 0,1 0 1,-1 1-1,0-1 1,0 0-1,1 0 0,-1 0 1,0 0-1,0 0 1,0 0-1,0 0 0,0 0 1,0 0-1,0 0 0,0-1 1,-1 1-1,1 0 1,0-1-1,-1 1 0,1-1 1,-1 1-1,1-1 1,-1 1-1,0-2 0,1-5 380,-1 0 0,0-1 0,-1 1 0,-2-15-1,-1-18-132,5 41-355,-1 0-1,0-1 1,0 1 0,0 0-1,0-1 1,0 1 0,1 0-1,-1-1 1,0 1 0,0 0-1,0-1 1,1 1 0,-1 0-1,0 0 1,1-1 0,-1 1-1,0 0 1,1 0 0,-1-1-1,0 1 1,1 0 0,-1 0-1,0 0 1,1 0 0,-1 0-1,0 0 1,1-1 0,-1 1-1,1 0 1,-1 0 0,0 0-1,1 0 1,-1 0 0,0 0-1,1 1 1,0-1 0,20 4-999,-10-1 278,-2-2 167,0-1 1,1 0-1,-1-1 1,0 0-1,0 0 1,0-1-1,0 0 1,0 0-1,15-7 0,8-4-674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10674,'0'-1'72,"1"1"-1,-1 0 1,1 0-1,-1 0 1,0 0-1,1 0 1,-1 0-1,1 0 0,-1 0 1,0 0-1,1 0 1,-1 0-1,1 0 1,-1 0-1,0 0 1,1 0-1,-1 0 1,1 0-1,-1 1 1,0-1-1,1 0 1,-1 0-1,0 0 1,1 1-1,-1-1 0,0 0 1,1 0-1,0 1 1,3 14 1374,-4 24 176,-1-33-1386,-10 102 1444,-2 24-115,12-131-1554,1 0 1,0 0-1,0-1 0,0 1 1,0 0-1,0 0 0,0 0 0,0 0 1,0 0-1,1-1 0,-1 1 1,0 0-1,0 0 0,1 0 0,-1 0 1,0-1-1,1 1 0,-1 0 1,1 0-1,-1-1 0,1 1 1,-1 0-1,2 0 0,-2-1-19,1 0 1,0 0-1,0 0 1,-1 0-1,1 0 0,0 0 1,0 0-1,0 0 1,-1 0-1,1 0 0,0 0 1,0 0-1,-1-1 0,1 1 1,0 0-1,-1-1 1,1 1-1,0 0 0,-1-1 1,2 0-1,5-4-140,-1 0 0,1-1 0,7-8 0,-13 12 132,14-12-218,-8 8 149,-1-1-1,0 0 1,0 0 0,0 0-1,5-10 1,-15 26 236,-23 39 839,25-44-734,0-1 1,0 0 0,-1 0-1,1 0 1,-1 0 0,0-1-1,0 1 1,0-1 0,0 0-1,0 1 1,0-2 0,-5 4-1,8-6-243,0 0-1,0 1 1,0-1 0,0 0-1,0 1 1,0-1 0,0 1-1,1-1 1,-1 0 0,0 1-1,0-1 1,1 1-1,-1-1 1,0 1 0,1-1-1,-1 1 1,1-1 0,-1 1-1,1-1 1,-1 1 0,1 0-1,0-1 1,0 0-126,0 1 0,-1 0 0,1-1 0,0 1 0,0-1 0,0 1 0,-1-1 0,1 0 0,0 1 0,-1-1 0,1 0 0,0 0 0,-1 1 0,1-1 0,-1 0 0,1 0 0,-1 0 0,0 1 0,1-1 0,-1 0 0,0 0 0,1-1 0,5-29-1546,-2 7 1132,4 4 79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331 307 12971,'0'-5'367,"1"0"0,-1 0 0,0 1-1,0-1 1,0 0 0,-1 0 0,1 1 0,-1-1 0,0 0 0,-1 1 0,-1-6 0,2 9-270,0-1 0,0 1 1,0-1-1,0 1 0,-1-1 0,1 1 1,0 0-1,-1 0 0,1-1 0,0 1 1,-1 0-1,0 0 0,1 1 0,-1-1 1,0 0-1,1 0 0,-1 1 0,0-1 1,0 1-1,1 0 0,-1-1 0,0 1 0,0 0 1,0 0-1,1 0 0,-1 0 0,0 1 1,0-1-1,0 0 0,1 1 0,-3 0 1,-5 2 45,0 0 0,1 0-1,-1 1 1,1 0 0,0 0 0,0 1 0,1 0 0,-15 13 0,-2 4-37,-23 29 1,46-50-103,-19 22 2,-26 39 0,39-51-11,0 0 1,1 1-1,1 0 0,-1 0 1,2 1-1,-4 13 1,7-24 0,1-1 0,-1 1 0,1 0 0,0 0 0,0 0 0,-1-1 1,1 1-1,0 0 0,1 0 0,-1 0 0,0 0 0,0-1 0,1 1 0,-1 0 0,1 0 1,0-1-1,-1 1 0,1 0 0,0-1 0,0 1 0,0-1 0,2 3 0,-1-2-1,0-1 0,0 0-1,0 0 1,0 0 0,0 0-1,1 0 1,-1 0 0,0-1-1,0 1 1,1-1 0,-1 1-1,0-1 1,1 0 0,-1 0-1,3 0 1,5-1-6,0 0-1,1-1 1,-1 0 0,-1-1 0,1 0 0,18-8-1,-11 2 15,0-1 0,-1-1 1,0 0-1,-1-1 0,0-1 0,21-24 0,-27 26 36,0 0 1,0 0-1,-1-1 1,-1 0-1,0 0 1,-1-1-1,0 0 1,-1-1-1,6-22 0,-10 33-20,0 0-1,-1 0 0,0-1 0,1 1 1,-1 0-1,0 0 0,-1 0 1,1 0-1,-2-6 0,2 9-14,0 0 0,0-1 0,0 1 0,-1 0 1,1-1-1,0 1 0,0 0 0,0-1 0,-1 1 0,1 0 0,0-1 0,-1 1 0,1 0 0,0 0 1,0 0-1,-1-1 0,1 1 0,0 0 0,-1 0 0,1 0 0,0-1 0,-1 1 0,1 0 0,-1 0 1,1 0-1,0 0 0,-1 0 0,0 0 0,0 0-3,0 1 1,0-1-1,0 0 1,-1 1-1,1 0 0,0-1 1,0 1-1,0 0 1,0-1-1,0 1 1,0 0-1,0 0 0,-1 1 1,-2 2-23,0 1 1,0-1 0,0 1 0,0-1-1,1 1 1,0 0 0,0 0-1,1 1 1,-1-1 0,1 1 0,0-1-1,0 1 1,0 6 0,2-11 12,0-1 0,0 1 1,0-1-1,0 1 0,0-1 0,0 1 1,0-1-1,0 1 0,0-1 0,0 1 1,0-1-1,1 0 0,-1 1 0,0-1 1,0 1-1,1-1 0,-1 0 0,0 1 1,1-1-1,-1 1 0,0-1 0,1 0 1,-1 0-1,0 1 0,1-1 0,-1 0 1,1 0-1,-1 1 0,1-1 0,-1 0 1,0 0-1,1 0 0,-1 0 0,1 0 1,-1 1-1,1-1 0,-1 0 0,1 0 1,-1 0-1,1 0 0,-1-1 0,1 1 1,-1 0-1,1 0 0,-1 0 1,0 0-1,1 0 0,0-1 0,25-10-189,-24 10 179,30-18-242,-14 8 40,31-14 0,-45 23 195,1 0 0,0 0-1,-1 1 1,1 0 0,0 0 0,0 0-1,0 0 1,0 1 0,0 0 0,0 0-1,-1 0 1,7 1 0,-8 1 15,0-1 0,0 0 0,0 1 0,0 0 0,0-1 0,0 1 0,-1 1 0,1-1 0,-1 0 0,1 0 0,-1 1 1,0-1-1,0 1 0,0 0 0,0 0 0,-1 0 0,1 0 0,-1 0 0,0 0 0,0 0 0,0 0 0,0 0 0,0 1 0,0 4 0,1 6 6,0 1 0,-1 0 0,-1 0 0,-1 16-1,-4 8 153,-2 0 0,-1 0 0,-2-1 0,-2 0-1,-27 60 1,83-276 78,28-59-102,-50 182 35,1 1-1,37-60 1,-59 111-152,9-13 110,21-28 0,-28 41-94,-1 0 0,1-1 1,0 1-1,0 1 1,0-1-1,0 0 0,1 1 1,-1 0-1,1 0 1,-1 0-1,1 0 1,0 0-1,0 1 0,7-3 1,-10 4-22,-1 0 0,1 0 0,-1 0 0,1 0 0,-1 0 0,1 0 0,-1 0 0,1 0 0,-1 1 0,1-1 0,-1 0 0,1 0 0,-1 0 0,0 0 0,1 1 0,-1-1 0,1 0 0,-1 0 0,0 1 0,1-1 0,-1 0 0,0 1 0,1-1 0,-1 0 0,0 1 0,1-1 0,-1 1 0,0-1 0,0 0 0,1 1 0,-1-1 0,0 1 0,0-1 0,0 1 0,0-1 0,0 1 0,0-1 0,0 1 0,1-1 0,-1 1 0,-1-1 0,1 1 0,0-1 0,0 1 0,0-1 0,0 0 0,0 1 0,0-1 0,0 1 0,-1-1 0,1 1 0,0-1 0,0 1 0,-1-1-1,-13 31 17,12-28-12,-24 40 14,16-28-53,1 2-1,-13 26 1,22-42 14,-1 1 0,1-1-1,0 0 1,-1 1 0,1-1 0,0 0-1,0 1 1,0-1 0,0 1 0,0-1-1,0 0 1,1 1 0,-1-1 0,0 0-1,1 1 1,-1-1 0,1 0-1,-1 1 1,1-1 0,-1 0 0,1 0-1,0 0 1,0 1 0,0-1 0,0 0-1,0 0 1,0 0 0,0-1 0,1 2-1,4 3-73,1-1 0,-1 0 0,1-1 0,10 4 0,4 4-83,-10-4 113,0 0-1,-1 0 0,0 2 0,0-1 1,-1 1-1,9 11 0,-15-16 66,0 0 0,0 0 0,0 0 1,0 1-1,-1-1 0,0 1 0,0-1 0,0 1 0,0 0 0,-1 0 0,0 0 0,0 0 0,0 0 0,0 0 0,-1 0 0,0 0 0,0 0 0,-1 7 1,0-9 27,0 0 0,1 0 0,-1 0 0,0 0 0,-1-1 0,1 1 0,0 0 0,-1-1 0,0 1 1,1-1-1,-1 1 0,0-1 0,0 0 0,0 0 0,-1 0 0,1 0 0,0 0 0,-5 2 0,3-2 37,0 0-1,0-1 1,0 0-1,-1 0 1,1 0-1,0 0 1,-1 0-1,1-1 1,-1 0-1,1 0 1,-8-1-1,4 0-82,0-1-1,0 0 0,0 0 1,0 0-1,1-1 1,-1-1-1,1 1 1,-1-1-1,1 0 0,0-1 1,1 1-1,-1-1 1,-6-7-1,11 10-63,0 0 1,0 0-1,1 0 0,-1 0 0,0-1 1,1 1-1,0 0 0,0-1 0,-1 1 1,1-1-1,1 1 0,-1-1 0,0 1 1,1-1-1,-1 0 0,1 1 0,0-1 1,0 0-1,0-3 0,7-8-475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16964,'1'1'63,"-1"-1"0,0 1 1,1-1-1,-1 0 0,1 1 1,-1-1-1,0 0 0,1 1 1,-1-1-1,1 0 0,-1 0 1,1 1-1,-1-1 1,1 0-1,-1 0 0,1 0 1,-1 0-1,1 0 0,0 0 1,-1 0-1,1 0 0,-1 0 1,1 0-1,-1 0 0,1 0 1,-1 0-1,1 0 0,0-1 1,17-10 892,11-21-19,-25 28-850,-1-1 0,0 0 0,0 1 0,0-1 0,-1 0 1,0 0-1,1-1 0,-2 1 0,1 0 0,-1-1 0,2-8 0,-3 14-74,0-1 0,0 1 0,0 0 0,0-1 0,0 1 1,0 0-1,0-1 0,0 1 0,0 0 0,0-1 0,0 1 0,0 0 0,0 0 0,0-1 0,0 1 0,0 0 0,0-1 0,0 1 0,0 0 0,0-1 0,-1 1 0,1 0 0,0 0 0,0-1 0,0 1 0,-1 0 0,1 0 0,0-1 0,0 1 0,0 0 0,-1 0 0,1 0 0,0 0 0,-1-1 0,1 1 0,0 0 0,0 0 0,-1 0 1,1 0-1,-12 8 303,-8 22-32,16-20-273,0 1 0,0 1-1,-2 13 1,5-22-24,1 1-1,-1-1 0,1 1 1,0-1-1,-1 1 1,1-1-1,1 0 0,-1 1 1,1-1-1,-1 1 0,1-1 1,0 0-1,0 1 0,0-1 1,3 5-1,-3-7 8,0 0 1,0-1-1,0 1 0,0 0 0,0 0 0,0 0 1,0-1-1,0 1 0,0 0 0,0-1 1,0 1-1,0-1 0,1 1 0,-1-1 0,0 0 1,0 0-1,1 1 0,-1-1 0,0 0 1,0 0-1,1 0 0,-1 0 0,0 0 0,1-1 1,-1 1-1,0 0 0,0-1 0,2 0 0,4-1-10,0-1 0,-1 0 0,12-8-1,-12 8 9,56-37-48,-35 21 137,0 2 1,33-15 0,-39 22 456,31-22 1,-26 16-940,-5 0-938,-19 6 602,-3 10 713,1-1-1,0 1 1,-1-1 0,0 1 0,1-1 0,-1 1 0,1-1 0,-1 1-1,0-1 1,1 1 0,-1 0 0,0-1 0,1 1 0,-1 0 0,0-1-1,1 1 1,-2 0 0,-22-6-563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 16379,'-3'-11'1433,"16"4"-1017,6-2-160,12-1 496,7 2-632,5 3 64,0 5-56,3 3-152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177 188 17796,'0'-2'104,"0"0"0,0 0 0,0 0 0,-1 0-1,1 0 1,-1 0 0,1 0 0,-1 0 0,0 0 0,1 1 0,-1-1 0,0 0 0,-1 1 0,1-1 0,0 1 0,0-1 0,-1 1-1,1-1 1,0 1 0,-1 0 0,1 0 0,-1-1 0,0 1 0,1 0 0,-1 1 0,0-1 0,0 0 0,-2 0 0,2 0-33,-1 1 1,0 0-1,0 0 0,0 0 1,0 0-1,1 0 1,-1 0-1,0 1 0,0-1 1,0 1-1,1 0 1,-1 0-1,1 0 1,-1 0-1,0 0 0,1 1 1,0-1-1,-1 1 1,-1 2-1,-5 4-47,1 0-1,0 1 1,0 0-1,1 0 1,0 1-1,1 0 1,0 0-1,1 1 1,0-1-1,0 1 1,1 0-1,1 1 1,-3 14-1,5-24-28,1 0-1,0 0 0,0-1 0,0 1 0,0 0 0,0 0 0,0 0 0,0-1 0,0 1 0,1 0 0,-1-1 0,2 3 0,-2-4 1,0 1 1,1 0-1,-1-1 0,0 1 1,1-1-1,-1 1 0,1-1 0,-1 1 1,1-1-1,-1 0 0,1 1 1,-1-1-1,1 0 0,-1 1 1,1-1-1,0 0 0,-1 0 1,1 1-1,0-1 0,-1 0 1,1 0-1,1 0 0,0 0-9,1 0-1,0-1 1,0 0-1,-1 1 1,1-1-1,0 0 1,-1 0-1,1 0 1,-1-1-1,1 1 1,-1-1-1,0 1 1,0-1-1,3-2 1,28-28-134,-2 0 1,35-47 0,-3 3-205,-62 75 332,-1 0 0,1 0 0,0 0 0,0 0 1,0 0-1,0 1 0,0-1 0,0 0 0,0 0 0,0 1 0,1-1 0,1 0 0,-3 1 14,0 0 1,0 0-1,1 0 0,-1 0 1,0 0-1,0 0 1,1 0-1,-1 0 0,0 1 1,0-1-1,0 0 0,1 0 1,-1 0-1,0 0 0,0 0 1,1 1-1,-1-1 1,0 0-1,0 0 0,0 0 1,0 1-1,1-1 0,-1 0 1,0 0-1,0 1 0,0-1 1,0 0-1,0 0 1,0 1-1,0-1 0,0 0 1,0 0-1,0 1 0,0-1 1,0 0-1,-2 35-256,1-27 218,-1 12-59,-2 6-78,1 51-1,3-70 183,0-1-1,1 1 1,0-1 0,0 0 0,0 1 0,1-1 0,0 0-1,0 0 1,1 0 0,0 0 0,0-1 0,0 1-1,6 7 1,-7-11 14,0 1 0,0-1 0,0-1 0,1 1 0,-1 0 0,0 0 0,1-1 0,-1 0-1,1 1 1,-1-1 0,1 0 0,0 0 0,0 0 0,-1-1 0,1 1 0,0-1 0,4 1 0,-2-1 15,0-1 1,0 1 0,0-1 0,-1 0 0,1 0 0,0-1-1,-1 0 1,1 1 0,6-5 0,3-3 81,0 0 0,0-2 1,-1 1-1,22-24 0,-19 17-24,-1 0-1,0-2 1,-2 1 0,0-2 0,-2 0 0,0 0-1,-1-1 1,-1 0 0,-1-1 0,7-28-1,-14 46-86,0-1-1,-1 1 0,1-1 1,-1 1-1,0-1 1,0 1-1,-1-6 0,0 10-1,1-1-1,0 0 1,0 1-1,0-1 0,0 0 1,-1 1-1,1-1 1,0 1-1,-1-1 1,1 0-1,0 1 1,-1-1-1,1 1 1,-1-1-1,1 1 0,-1-1 1,1 1-1,-1 0 1,1-1-1,-2 0 1,1 1-3,0 0 1,0 0 0,0 0-1,0 0 1,0 0 0,0 0 0,0 0-1,0 0 1,0 1 0,0-1-1,0 0 1,0 1 0,1-1-1,-1 0 1,0 1 0,0-1-1,0 1 1,0 0 0,0 0-1,-5 4-12,1-1 0,0 1 0,0 1 1,1-1-1,-1 0 0,1 1 0,1 0 0,-1 0 0,-2 7 0,-25 63-50,24-55 43,-1 3 5,0 1 0,-4 28 0,10-41 15,0 0-1,1 0 0,1 0 0,0 1 0,1-1 0,3 20 0,-4-30 7,0 0 0,1 0 0,-1 0 0,1 0 0,-1-1 0,1 1 0,0 0 0,-1 0 0,1 0 0,0-1 0,0 1 0,0-1 0,0 1 0,1-1 0,-1 1 0,0-1 0,1 1-1,-1-1 1,1 0 0,-1 0 0,1 0 0,-1 0 0,1 0 0,0 0 0,-1 0 0,1-1 0,0 1 0,0-1 0,0 1 0,0-1 0,0 1 0,0-1 0,-1 0 0,1 0 0,0 0 0,0 0 0,0 0 0,0-1 0,0 1 0,0-1 0,0 1 0,-1-1 0,3-1 0,5-2 11,0 0 0,0-1 0,-1 0-1,0 0 1,0-1 0,-1 0 0,1-1 0,-1 1 0,-1-2 0,1 1 0,6-11 0,-3 4 11,-1-1 0,0 0 0,-1-1 0,0 0 0,7-25 0,-14 30-29,-7 28-21,2-3-283,1 0 1,0-1-1,1 1 1,0 1-1,2-1 1,0 18-1,0-31 296,0-1 0,0 0-1,0 1 1,0-1 0,0 0-1,1 1 1,-1-1 0,0 0-1,0 1 1,0-1 0,0 0 0,0 1-1,1-1 1,-1 0 0,0 0-1,0 1 1,0-1 0,1 0-1,-1 0 1,0 1 0,0-1-1,1 0 1,-1 0 0,0 0-1,1 1 1,-1-1 0,0 0-1,1 0 1,-1 0 0,0 0 0,1 0-1,-1 0 1,0 0 0,1 0-1,-1 0 1,0 0 0,1 0-1,-1 0 1,0 0 0,1 0-1,-1 0 1,0 0 0,1 0-1,-1 0 1,0 0 0,1 0 0,-1-1-1,0 1 1,1 0 0,-1 0-1,0 0 1,0-1 0,1 1-1,-1 0 1,0 0 0,0-1-1,1 1 1,-1 0 0,0-1-1,17-14-496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17812,'-14'4'404,"1"2"0,0-1 0,0 2 0,0 0 0,1 0 0,0 1 0,0 1 0,1 0 0,0 0-1,-15 18 1,25-26-407,0 0-1,1 0 1,-1 0 0,0 0-1,1-1 1,-1 1-1,0 0 1,1 0-1,-1 0 1,1 0-1,0 0 1,-1 1-1,1-1 1,0 0-1,-1 0 1,1 0-1,0 0 1,0 0-1,0 0 1,0 0 0,0 1-1,0-1 1,1 0-1,-1 0 1,0 0-1,1 0 1,-1 0-1,0 0 1,1 0-1,-1 0 1,1 0-1,0 0 1,-1 0-1,1 0 1,0 0-1,-1 0 1,1-1 0,0 1-1,0 0 1,0 0-1,0-1 1,0 1-1,0-1 1,0 1-1,0-1 1,2 1-1,6 3-64,1 0 0,0-1 0,0-1 0,14 2 0,-5-1-61,-8 0 51,71 18-498,-74-18 489,0 0 0,1 1 1,-1 0-1,0 0 0,-1 0 0,1 1 0,8 8 0,-14-11 70,-1-1 0,1 0-1,-1 1 1,0-1 0,1 1 0,-1-1 0,0 1 0,0-1 0,0 1 0,-1 0 0,1 0 0,0-1 0,-1 1 0,1 0 0,-1 0 0,1 0-1,-1 0 1,0 0 0,0 0 0,0 3 0,0-3 15,-1 1 0,0 0 0,0-1 0,0 1 0,0-1 0,0 1 0,0-1 0,-1 1 0,1-1-1,-1 0 1,0 0 0,-3 4 0,-1-1-110,0 0 1,0 0-1,-1-1 0,1 1 0,-1-2 0,0 1 0,0-1 0,0 0 0,-11 3 0,13-4 73,-1-1 0,1 0 0,-1-1 0,1 1 0,-1-1 0,1 0 0,-1-1 0,1 1 0,-1-1 0,1 0 0,-9-3 0,-21-10-226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6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156 163 13947,'1'-2'204,"-1"0"0,1 0 0,-1 1 1,0-1-1,0 0 0,0 0 0,0 1 0,0-1 0,0 0 1,-1 0-1,1 0 0,0 1 0,-1-1 0,0-2 0,0 3-116,0 0 1,1 1-1,-1-1 0,0 0 0,1 1 0,-1-1 0,0 1 0,0-1 0,0 1 0,1 0 0,-1-1 0,0 1 1,0 0-1,0-1 0,0 1 0,0 0 0,0 0 0,0 0 0,0 0 0,0 0 0,1 0 0,-1 0 0,0 0 1,0 0-1,0 0 0,0 0 0,0 1 0,0-1 0,0 0 0,1 1 0,-2 0 0,-5 2 78,0 0 1,1 0-1,0 1 0,-1 0 0,1 1 1,1-1-1,-1 1 0,1 0 0,0 0 0,0 1 1,0 0-1,1 0 0,-6 9 0,4-4-108,-1 0 1,2 1-1,-1 0 0,2 0 0,0 1 0,-5 21 0,9-32-56,-1 0-1,1 0 1,0 0 0,0 0-1,-1 0 1,1 0-1,1 0 1,-1 0 0,0 0-1,0 0 1,1 0-1,-1 0 1,1 0 0,0 0-1,-1 0 1,1 0-1,0 0 1,0 0 0,0-1-1,1 1 1,1 2 0,-2-3-2,1 0 1,-1-1-1,1 1 1,0 0 0,-1-1-1,1 1 1,0-1-1,-1 1 1,1-1 0,0 0-1,0 0 1,0 1-1,-1-1 1,1-1 0,0 1-1,0 0 1,0 0 0,-1-1-1,1 1 1,0-1-1,-1 1 1,1-1 0,0 0-1,2-1 1,5-3-2,1-1 0,-1 0 0,0 0 0,0-1 0,-1 0 0,13-14 0,40-54-8,-51 62 9,7-8 6,-1-1 0,-1-1 0,-1 0-1,0-1 1,-2-1 0,13-37 0,-25 56 8,-6 11-8,-6 11 6,4 2-11,0 0 0,1 1-1,2-1 1,-1 1 0,2 1-1,1-1 1,0 0 0,1 1-1,1-1 1,1 1 0,4 34-1,-3-51 2,-1 0-1,1 0 0,0 0 1,0 0-1,0-1 1,0 1-1,0 0 1,1-1-1,-1 1 0,1 0 1,0-1-1,0 0 1,0 1-1,0-1 1,3 3-1,-3-4 1,0 0 1,-1 0-1,1-1 1,0 1-1,-1-1 1,1 1-1,0-1 1,0 1-1,0-1 1,0 0-1,-1 0 1,1 0-1,0 0 0,0 0 1,0-1-1,-1 1 1,1 0-1,0-1 1,0 1-1,0-1 1,-1 0-1,1 0 1,-1 1-1,1-1 1,0 0-1,1-2 1,8-5 8,0 0 0,-1-1 0,0 0 0,-1-1-1,13-16 1,36-60-58,-21 30-256,-37 57 299,0-1 0,0 0 0,0 0 0,0 0-1,0 0 1,0 1 0,1-1 0,-1 0 0,0 0 0,0 0-1,0 0 1,0 1 0,0-1 0,0 0 0,0 0-1,0 0 1,0 0 0,0 1 0,0-1 0,1 0-1,-1 0 1,0 0 0,0 0 0,0 0 0,0 0-1,0 0 1,1 1 0,-1-1 0,0 0 0,0 0-1,0 0 1,0 0 0,1 0 0,-1 0 0,0 0 0,0 0-1,0 0 1,0 0 0,1 0 0,-1 0 0,0 0-1,0 0 1,0 0 0,0 0 0,1 0 0,-1 0-1,0 0 1,0 0 0,0 0 0,0-1 0,1 1-1,-1 0 1,0 0 0,0 0 0,0 0 0,0 0-1,0 0 1,0 0 0,1-1 0,-1 1 0,0 0-1,0 0 1,0 0 0,0 0 0,0 0 0,0-1 0,0 1-1,0 0 1,1 9-54,-1 1 0,0-1 0,0 1 0,-1-1 0,-3 11 0,-1 37-37,5-49 101,1-1 0,0 1 0,0-1-1,1 0 1,-1 1 0,2-1 0,-1 0 0,6 12-1,-6-17 5,-1 0 0,0 0-1,1 0 1,-1 0 0,1 0-1,-1 0 1,1-1 0,0 1-1,0 0 1,0-1-1,0 1 1,0-1 0,0 0-1,0 0 1,1 0 0,-1 0-1,0 0 1,1 0-1,-1-1 1,0 1 0,1-1-1,-1 0 1,1 1 0,-1-1-1,1 0 1,-1-1 0,1 1-1,-1 0 1,0-1-1,4 0 1,4-2 36,0-1 0,-1 0 0,1-1 0,-1 0 0,0 0 0,0-1 0,-1 0 0,16-15 0,-1-1 90,32-41 1,-19 13-47,-33 46-85,-1 1 0,0-1 1,0 0-1,0 0 0,0 0 1,-1-1-1,1 1 0,-1 0 0,0-1 1,0-7-1,0 12-5,-1-1 0,0 1 0,0 0 1,0 0-1,0-1 0,0 1 0,0 0 0,-1 0 0,1 0 1,0-1-1,0 1 0,0 0 0,0 0 0,0-1 1,0 1-1,0 0 0,0 0 0,-1 0 0,1-1 0,0 1 1,0 0-1,0 0 0,0 0 0,0 0 0,-1-1 1,1 1-1,0 0 0,0 0 0,0 0 0,-1 0 0,1 0 1,0 0-1,0 0 0,-1 0 0,1 0 0,0-1 0,0 1 1,-1 0-1,-9 5 10,-7 10 13,11-8-18,1 0 0,0 1-1,0 0 1,1 0 0,1 0 0,-1 0 0,1 1 0,0-1 0,1 1-1,-2 12 1,3-17-9,0 1 0,1-1 0,-1 0 0,1 0 0,0 0 0,0 0 0,1 1 0,-1-1 0,1 0 0,0 0 0,0 0 0,0 0 0,0 0-1,1 0 1,0 0 0,-1 0 0,2-1 0,-1 1 0,0-1 0,1 1 0,-1-1 0,1 0 0,0 0 0,4 3 0,-5-5-45,0 0 1,0 0-1,0 0 1,1 0-1,-1 0 1,0 0-1,1-1 1,-1 1-1,0-1 0,1 1 1,-1-1-1,1 0 1,-1 0-1,0 0 1,1-1-1,-1 1 1,1 0-1,-1-1 1,0 0-1,0 1 0,1-1 1,-1 0-1,3-2 1,1 0-16,0-1 0,0 0 0,0-1-1,0 0 1,-1 0 0,7-7 0,13-19-255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15059,'8'-15'1987,"-6"21"-515,-5 32-36,2-30-1387,-23 156 692,-6 66-92,30-227-487,-1 9 54,-4-10-78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18508,'-25'14'1328,"8"-1"-1760,19-5 384,10-6 1072,9-2-1128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13507,'0'0'51,"0"0"-1,1 0 1,-1-1 0,0 1 0,0 0 0,1 0-1,-1 0 1,0 0 0,1 0 0,-1 0-1,0 0 1,1 0 0,-1 0 0,0 0-1,0 0 1,1 0 0,-1 0 0,0 0 0,1 0-1,-1 0 1,0 0 0,1 0 0,-1 0-1,0 0 1,0 1 0,1-1 0,-1 0 0,0 0-1,0 0 1,1 1 0,-1-1 0,0 0-1,0 0 1,0 0 0,1 1 0,-1-1 0,0 0-1,0 0 1,0 1 0,8 19 995,-2 25 799,-6-43-1601,2 21 405,1 13-158,1 0 0,13 53 0,-16-86-479,0 1 0,0-1 0,0 0 0,1 0 0,-1 0 0,1 0 0,-1 0 0,1 0 0,0 0 0,0-1 0,0 1 0,1-1 0,-1 1 0,1-1 0,-1 0 0,6 3 0,-6-4-8,1 0 0,0 0 1,-1 0-1,1 0 0,0-1 1,0 0-1,0 1 0,0-1 0,-1 0 1,1 0-1,0 0 0,0-1 1,0 1-1,0-1 0,0 0 0,-1 1 1,1-1-1,0 0 0,4-3 1,3-2-6,0 0 1,-1 0 0,0-1 0,0-1-1,0 1 1,-1-2 0,0 1 0,-1-1-1,13-18 1,-2-3 2,28-60 0,-40 78 10,0 0 1,-1 0-1,-1-1 1,0 1-1,0-1 1,-2 0-1,3-19 1,-16 98 38,-3 53-33,3 150 1,11-264-15,0-1 1,0 0 0,0-1 0,0 1 0,0 0 0,1-1 0,-1 1 0,1-1-1,0 1 1,2 3 0,-3-6-4,0-1-1,0 0 1,0 0-1,0 0 0,0 0 1,0 0-1,1 0 1,-1 0-1,0 0 1,0 0-1,0 1 1,0-1-1,0 0 1,0 0-1,0 0 1,1 0-1,-1 0 0,0 0 1,0 0-1,0 0 1,0 0-1,0 0 1,0 0-1,1 0 1,-1 0-1,0 0 1,0 0-1,0 0 0,0 0 1,0 0-1,0 0 1,1 0-1,-1 0 1,0 0-1,0 0 1,0-1-1,0 1 1,0 0-1,0 0 0,0 0 1,0 0-1,1 0 1,-1 0-1,0 0 1,0 0-1,0 0 1,0-1-1,0 1 1,0 0-1,0 0 0,0 0 1,0 0-1,0 0 1,0 0-1,0-1 1,0 1-1,0 0 1,0 0-1,0 0 1,0 0-1,0 0 0,0-1 1,3-9-3,-2-5-1,-1-1-1,-1 1 1,0 0 0,-1-1-1,0 1 1,-6-15 0,0 2 45,-1 1 1,-17-36 0,16 47 19,5 6-1,18 18-333,-5-2 136,0-1 0,0 0-1,0-1 1,1 0 0,0 0 0,-1-1 0,2 0 0,8 2 0,0-2 185,-1 0 0,1-1-1,25-1 1,1-3-189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15587,'-2'-1'86,"-1"1"-1,1-1 1,-1 1-1,1 0 1,0 0-1,-1 0 1,1 0-1,-1 1 1,1-1-1,0 1 1,-1-1-1,1 1 1,0 0-1,-1 0 1,1 0-1,0 0 1,0 0-1,0 0 1,0 1-1,0-1 1,0 1-1,0-1 1,-3 4-1,-1 2 73,0-1-1,1 1 1,-1 0-1,1 0 0,-5 10 1,5-6-2,1-1 0,0 1-1,1-1 1,-5 23 0,7-29-100,1 1 0,-1 0 0,1-1 0,0 1 0,1-1 0,1 9 0,-2-11-27,1-1 1,-1 1 0,1 0 0,-1-1 0,1 1-1,0-1 1,0 1 0,0-1 0,0 1 0,0-1-1,0 0 1,0 1 0,0-1 0,1 0 0,-1 0-1,0 0 1,4 2 0,-2-2 13,1 0 0,-1 0 1,1 0-1,-1-1 0,1 1 0,0-1 1,-1 0-1,1 0 0,-1 0 0,1 0 1,0-1-1,-1 0 0,1 1 0,-1-1 0,6-3 1,10-3 94,28-15 0,-31 13-66,35-17 39,53-26-220,-94 48 32,1 1-1,-1 0 0,0 0 0,1 1 1,-1 0-1,1 1 0,0 0 0,13 1 1,-21 0 20,1 0 0,-1 1 0,0 0 0,0 0 0,0 0 0,-1 0 1,1 0-1,0 1 0,0-1 0,0 1 0,-1 0 0,1 0 0,-1 0 0,0 0 0,1 0 1,-1 0-1,0 1 0,0-1 0,0 1 0,-1-1 0,1 1 0,2 5 0,4 6-216,-7-13 214,-1-1 0,1 1 0,-1 0 1,1 0-1,0-1 0,-1 1 0,1 0 0,0-1 0,0 1 0,-1-1 0,1 1 1,0-1-1,0 1 0,0-1 0,-1 0 0,1 1 0,0-1 0,0 0 1,0 1-1,0-1 0,0 0 0,0 0 0,0 0 0,0 0 0,0 0 0,0 0 1,0 0-1,-1 0 0,1-1 0,0 1 0,0 0 0,0-1 0,1 1 0,2-3-219,1 1-1,-1-1 0,1 0 0,7-7 0,-3 3 250,17-12-563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157 304 13315,'-3'1'1436,"-14"7"-628,-6 3 864,-34 23-1,52-31-1545,1 0 0,-1 1 1,1-1-1,-1 1 0,1 0 0,0 1 0,1-1 0,-1 1 1,1-1-1,0 1 0,0 0 0,0 0 0,-2 6 0,5-10-114,0 0-1,-1 0 0,1-1 1,0 1-1,0 0 0,0-1 1,0 1-1,0 0 0,0 0 1,0 0-1,0-1 0,0 1 1,0 0-1,0 0 0,0-1 1,0 1-1,1 0 0,-1-1 1,0 1-1,0 0 0,1 0 1,-1-1-1,1 1 0,-1-1 1,1 1-1,-1 0 0,1-1 1,-1 1-1,1-1 0,-1 1 1,1-1-1,0 1 0,-1-1 1,1 0-1,0 1 0,-1-1 1,1 0-1,0 1 0,-1-1 1,1 0-1,0 0 0,0 0 1,-1 0-1,1 0 0,0 0 1,0 0-1,-1 0 0,1 0 1,0 0-1,0 0 0,-1 0 1,2-1-1,5 1 13,0-1 0,1-1 1,-1 1-1,9-5 0,7-3-19,0-2-1,-1 0 1,-1-2 0,0 0 0,0-1 0,-1-1-1,-1-1 1,-1-1 0,0-1 0,-1 0-1,24-35 1,-37 46 7,0 1-1,0-1 1,-1 0-1,5-14 1,-7 12 34,-7 9-10,-8 10-8,5 1-23,0 0 0,0 0 0,1 1 0,1 0-1,0 1 1,1 0 0,0 0 0,1 0 0,0 1-1,1 0 1,1 0 0,-3 22 0,5-34-5,1 1 1,0-1-1,0 1 0,0-1 1,0 1-1,0-1 0,0 1 1,1-1-1,-1 0 0,1 1 1,0-1-1,0 0 0,0 1 1,0-1-1,0 0 0,0 0 1,0 0-1,1 0 0,-1 0 1,1 0-1,3 3 0,-2-3 5,0-1-1,0 1 0,0-1 0,0 1 0,0-1 0,0 0 0,0-1 0,0 1 0,1 0 1,-1-1-1,0 0 0,1 1 0,-1-1 0,0-1 0,1 1 0,3-1 0,4-2 2,1 0-1,-1 0 1,0-1-1,0-1 0,0 0 1,0-1-1,-1 0 1,0 0-1,0-1 1,0 0-1,-1-1 0,-1 0 1,1 0-1,10-15 1,-21 27 30,0-1 1,0 1 0,0 0-1,0 0 1,1-1-1,0 1 1,-1 6 0,1-9-31,1 0 1,0 0 0,0 0 0,0 0 0,0 0 0,0 0 0,0 0-1,0 0 1,0 0 0,1 0 0,-1 0 0,0 0 0,1 0 0,-1 0-1,0 0 1,1 0 0,0 0 0,-1 0 0,1 0 0,-1 0 0,1 0-1,0 0 1,0-1 0,-1 1 0,1 0 0,0-1 0,0 1 0,0 0-1,0-1 1,0 1 0,0-1 0,0 0 0,0 1 0,0-1 0,0 0-1,0 1 1,0-1 0,0 0 0,0 0 0,0 0 0,0 0 0,0 0-1,0 0 1,2 0 0,7-1 35,1 0 0,0 0 0,0-1 0,0 0 0,-1-1 0,0 0 0,1-1-1,14-8 1,6-4 21,39-27 0,-35 20 60,57-52 0,-79 63-100,-1 0 1,0-1-1,-1-1 1,-1 0-1,0 0 1,-1-1-1,9-19 0,-15 28-10,-1-1-1,1 0 0,-2 0 0,3-10 0,-4 16-8,0-1 0,1 1 1,-1 0-1,0-1 0,0 1 0,0 0 0,0-1 0,0 1 0,0 0 0,0-1 0,-1 1 0,1 0 0,0 0 1,-1-1-1,1 1 0,-1 0 0,1 0 0,-1-1 0,0 1 0,0 0 0,1 0 0,-1 0 0,0 0 1,0 0-1,0 0 0,0 0 0,0 0 0,0 1 0,0-1 0,0 0 0,-3 0 0,0 0 0,0 1-1,-1 0 1,1 0-1,0 0 0,0 1 1,0-1-1,-1 1 1,1 0-1,0 0 1,0 1-1,0-1 0,0 1 1,1 0-1,-1 0 1,0 0-1,1 0 0,-7 6 1,-5 4-2,0 1 0,-20 23 0,19-18 17,1 1-1,-19 32 1,28-42-13,1 2 1,0-1 0,0 0 0,1 1 0,1 0 0,0 0 0,-3 16 0,6-24-4,-1 0-1,1 1 0,0-1 1,0 0-1,1 1 1,-1-1-1,0 0 1,1 0-1,0 1 1,0-1-1,0 0 0,0 0 1,1 0-1,-1 0 1,1 0-1,-1 0 1,1-1-1,3 5 1,-1-4-30,-1 0 0,1 0 0,0 0 1,0-1-1,0 1 0,0-1 0,0 0 1,1 0-1,-1 0 0,1-1 1,6 2-1,3-1-277,1 0 0,-1-1 0,0 0 0,0-1 0,1-1 0,-1 0 0,19-5 0,-18 3-475,0-1 1,0-1-1,-1 0 0,0-1 0,0-1 0,25-15 1,-33 17 640,1 0 0,-1-1 0,0 1 1,0-1-1,-1 0 0,1-1 1,6-11-1,-9 12 689,0 1 0,0-1-1,-1 0 1,0 0 0,0 0 0,2-10-1,-4 16-490,0 0-1,0 0 0,0 0 0,0-1 1,0 1-1,0 0 0,0 0 0,0-1 1,0 1-1,0 0 0,0 0 1,0 0-1,0-1 0,0 1 0,0 0 1,0 0-1,0-1 0,0 1 1,0 0-1,0 0 0,0 0 0,-1-1 1,1 1-1,0 0 0,0 0 0,0 0 1,0 0-1,0-1 0,-1 1 1,1 0-1,0 0 0,0 0 0,0 0 1,-1 0-1,1 0 0,0-1 1,0 1-1,0 0 0,-1 0 0,1 0 1,0 0-1,0 0 0,0 0 0,-1 0 1,1 0-1,0 0 0,0 0 1,-1 0-1,1 0 0,0 0 0,0 0 1,0 0-1,-1 0 0,1 0 1,0 1-1,-12 5 1198,11-4-1232,-1 0 0,0 0 0,1 1-1,0-1 1,-1 0 0,1 1 0,0-1-1,0 0 1,0 1 0,0-1 0,1 1-1,-1 0 1,1-1 0,-1 1 0,1 0-1,0-1 1,0 1 0,0-1 0,1 1-1,-1 0 1,1-1 0,-1 1 0,1-1-1,0 1 1,0-1 0,0 1 0,0-1-1,0 1 1,0-1 0,1 0 0,-1 0 0,1 0-1,0 0 1,0 0 0,0 0 0,-1 0-1,2-1 1,-1 1 0,0 0 0,0-1-1,0 0 1,1 0 0,-1 0 0,1 0-1,4 2 1,7 0-97,0-1 0,24 1 0,14 2-175,-50-4 236,0-1 0,0 1 0,0-1 0,0 1 0,0 0 0,0-1 1,0 1-1,0 0 0,0 0 0,-1 1 0,1-1 0,0 0 0,-1 1 0,3 1 0,-4-2 14,1 0 0,-1 0 0,0 0 0,1-1 0,-1 1 0,0 0 0,0 0 0,1 0 1,-1 0-1,0 0 0,0 0 0,0 0 0,0-1 0,0 1 0,0 0 0,0 0 0,-1 0 0,1 0 0,0 0 1,0 0-1,-1 0 0,1-1 0,-1 1 0,1 0 0,-1 0 0,1 0 0,-1-1 0,1 1 0,-1 0 0,1-1 1,-1 1-1,0 0 0,0-1 0,1 1 0,-2 0 0,-5 4 69,0 0 0,-1 0 0,1 0 0,-1-1 0,0 0 0,0-1 0,-13 4 0,16-5-146,0-1 0,0 0 1,0 0-1,1 0 0,-2-1 0,1 0 0,0 0 0,0 0 0,0 0 0,0-1 0,0 0 1,1 0-1,-1 0 0,-7-3 0,2-4-118,9-3-132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16075,'5'-8'325,"1"0"-1,0 1 0,1-1 0,0 1 0,0 1 0,0-1 0,1 1 0,0 1 0,0-1 0,1 1 0,-1 1 0,1-1 0,0 2 0,0-1 0,1 1 1,-1 0-1,1 1 0,-1 0 0,1 1 0,12 0 0,-19 0-289,0 1 1,1 1-1,-1-1 1,0 0-1,0 1 1,0-1-1,0 1 1,0 0-1,0 0 1,0 0-1,0 1 1,0-1-1,0 1 0,-1 0 1,1-1-1,-1 1 1,1 0-1,2 3 1,-3-2-21,1 1 0,-1-1 0,0 1 1,0-1-1,-1 1 0,1 0 0,-1 0 0,1 0 0,-1 0 1,-1 0-1,1 0 0,0 6 0,-1 3-11,0 0 1,-1 0-1,0 1 0,-1-1 1,-1 0-1,0 0 0,-8 19 0,-1-3-2,7-18-15,0 0 0,1 1 1,-5 21-1,8-33 12,1 1 1,0-1-1,0 1 0,0-1 0,0 1 1,0-1-1,0 1 0,0 0 0,0-1 1,0 1-1,0-1 0,0 1 0,0-1 1,0 1-1,0-1 0,1 1 0,-1-1 1,0 1-1,0-1 0,1 1 0,-1-1 1,0 1-1,1-1 0,-1 1 0,0-1 1,1 1-1,-1-1 0,1 0 0,0 1 1,0-1-1,0 1 0,0-1-1,0 0 1,0 0 0,0 0 0,0 0 0,0 0 0,0 0 0,0 0 0,0 0 0,0-1 0,1 1 0,1-1 0,32-16-15,-8 0-28,66-44-12,-77 50-208,-2-1-1,1 0 1,21-26-1,-33 36-33,-1-1 1,0 0-1,0 1 0,0-1 1,0 0-1,-1 0 0,1 0 1,-1 0-1,0-1 1,0 1-1,0 0 0,0 0 1,0-1-1,0-4 0,12 6 1498,-2 1-1009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148 313 15739,'-1'-1'95,"0"1"0,1-1 0,-1 0 0,0 1 0,0-1-1,0 0 1,0 1 0,0-1 0,0 1 0,0 0 0,0-1-1,0 1 1,0 0 0,0 0 0,0-1 0,0 1 0,0 0-1,-1 0 1,1 0 0,0 0 0,0 0 0,0 1 0,0-1-1,0 0 1,0 0 0,0 1 0,0-1 0,0 1 0,0-1-1,0 1 1,0-1 0,0 1 0,0 0 0,0-1 0,0 2-1,-6 2 258,1 1-1,0 1 1,-8 8-1,5-4-164,0 1 0,1 1-1,0-1 1,1 1 0,1 0 0,-7 16 0,9-19-126,1 0 0,0 1 0,1-1 1,0 1-1,0-1 0,1 1 1,0-1-1,0 1 0,2 17 0,-1-25-50,1 0-1,-1 0 1,0 0-1,0-1 1,1 1-1,-1 0 1,1 0-1,0-1 0,-1 1 1,1 0-1,0-1 1,0 1-1,0-1 1,0 1-1,0-1 1,0 1-1,1-1 0,-1 0 1,0 0-1,1 1 1,-1-1-1,1 0 1,-1 0-1,1-1 0,0 1 1,-1 0-1,1 0 1,0-1-1,0 1 1,-1-1-1,1 1 1,0-1-1,0 0 0,0 0 1,0 0-1,-1 0 1,1 0-1,0 0 1,0-1-1,0 1 0,1-1 1,5-1 18,-1 0 0,0-1 0,0 0 0,0 0 0,0-1 0,0 0 0,-1 0 1,12-9-1,-7 2 23,1 0 1,-2-1 0,1 0 0,-1 0-1,12-23 1,-18 29-41,0-1 0,-1 0 0,0 0 0,0 0 0,-1 0-1,0 0 1,0-1 0,-1 1 0,0-1 0,0 1 0,0-1 0,-1 1 0,-2-14-1,2 19-9,-1-1-1,1 1 1,-1 0 0,0 0-1,0 0 1,0 0-1,0 0 1,0 0-1,0 1 1,0-1-1,-1 0 1,1 1-1,0-1 1,-1 0-1,0 1 1,1 0-1,-1-1 1,0 1 0,0 0-1,0 0 1,0 0-1,0 0 1,0 0-1,0 0 1,0 1-1,0-1 1,0 1-1,-4-1 1,4 1-3,1 0 0,-1 0 0,0 0 0,1 0 0,-1 0 0,0 1 0,1-1 0,-1 0 0,1 1 0,-1-1 0,1 1 1,-1 0-1,1 0 0,-1-1 0,1 1 0,-1 0 0,1 0 0,0 0 0,0 0 0,-1 1 0,1-1 0,0 0 0,0 0 0,0 1 0,0-1 0,0 1 0,1-1 0,-1 1 0,0-1 0,1 1 0,-1-1 0,1 1 1,-1-1-1,1 1 0,0 0 0,0 2 0,0-2-7,-1 0 0,1 0-1,0 0 1,1 0 0,-1 0 0,0 0 0,1 0 0,-1 0 0,1 0 0,-1 0 0,1 0 0,0 0 0,0-1 0,0 1 0,0 0-1,0 0 1,0-1 0,1 1 0,-1-1 0,0 1 0,3 1 0,0 0-6,0-1-1,0 0 1,0 0 0,0 0-1,0 0 1,0-1-1,0 0 1,1 0 0,6 1-1,4 0-26,0-1 0,0-1 0,-1 0 0,30-6 0,-26 2 28,0-1 1,0-1-1,-1 0 0,0-2 1,0 0-1,0-1 0,-1 0 0,-1-1 1,0-1-1,0-1 0,-1 0 1,13-15-1,-14 13 23,0 0 0,-2 0 0,0-1 0,0-1 0,-2 0 0,0 0 1,-1-1-1,0 0 0,-1 0 0,-1-1 0,7-35 0,-13 49-8,1 1 1,-1 0-1,0-1 1,0 1-1,0 0 0,0-1 1,-1 1-1,0-5 1,0 7-3,1 1 1,0-1 0,0 1-1,-1-1 1,1 1 0,0-1-1,-1 1 1,1-1 0,-1 1-1,1 0 1,-1-1 0,1 1-1,-1 0 1,1-1 0,-1 1-1,1 0 1,-1-1 0,1 1-1,-1 0 1,1 0 0,-1 0-1,1-1 1,-1 1 0,0 0-1,1 0 1,-1 0 0,1 0-1,-1 0 1,0 0 0,1 0-1,-1 0 1,1 1 0,-1-1 0,0 0-1,1 0 1,-1 0 0,1 1-1,-1-1 1,1 0 0,-1 0-1,1 1 1,-1-1 0,1 1-1,-1-1 1,1 0 0,-1 2-1,-7 4 5,0 0 0,0 1 0,0 0 0,1 0 0,1 1 0,-1 0 1,-7 13-1,-35 65 81,33-53-4,-23 64 1,35-84-65,0-1 0,1 1 0,1 0 0,0 0 0,0 0 0,2 0 0,0 0 0,2 22 0,-2-32-26,1 0 0,-1 0 0,1 0 0,0-1 0,-1 1 0,1 0 0,1 0 1,-1 0-1,0-1 0,1 1 0,-1-1 0,1 1 0,0-1 0,0 1 0,0-1 0,0 0 1,0 0-1,0 0 0,1 0 0,-1-1 0,1 1 0,-1-1 0,1 1 0,0-1 0,-1 0 1,1 0-1,0 0 0,0 0 0,0 0 0,0-1 0,0 1 0,0-1 0,4 0 0,0 0-45,0-1 0,0 0 0,0-1 0,0 1 0,-1-1 0,1 0 0,0-1 0,-1 0 0,0 0 0,1 0 0,-1-1 0,-1 0 0,7-5 0,-4 2-4,0 0-1,-1-1 1,0 0 0,-1-1 0,1 1-1,-2-1 1,1-1 0,-1 1 0,-1-1-1,0 0 1,6-17 0,-10 26 62,0 0-1,1 0 1,-1 0-1,0 0 1,0 1-1,0-1 1,0 0 0,0 0-1,0 0 1,0 0-1,0 0 1,0 0-1,0 0 1,0 0 0,0 1-1,-1-1 1,1-1-1,-1 2 2,1 0 0,-1 0 0,1 0 0,-1 0 0,1 0-1,0 0 1,-1 0 0,1 0 0,-1 0 0,1 1 0,0-1-1,-1 0 1,1 0 0,0 0 0,-1 1 0,1-1 0,0 0 0,-1 1-1,1-1 1,0 0 0,-1 1 0,1-1 0,0 1 0,-20 29 230,16-20-163,0 0 1,0 1 0,1 0-1,1-1 1,0 1-1,-2 21 1,4-29-64,0-1 0,0 0 0,0 1 0,0-1-1,1 1 1,-1-1 0,0 0 0,1 0 0,0 1 0,-1-1 0,1 0 0,0 0-1,0 0 1,1 0 0,-1 0 0,0 0 0,1 0 0,-1 0 0,1 0-1,-1 0 1,1-1 0,0 1 0,0-1 0,0 1 0,0-1 0,0 0 0,0 0-1,0 0 1,0 0 0,0 0 0,1 0 0,-1-1 0,0 1 0,1-1-1,-1 1 1,0-1 0,1 0 0,3 0 0,4-1-5,1 0 0,0 0 0,0-1 0,-1-1 0,1 1 0,-1-2 0,1 0 0,-1 0 0,0-1 0,11-7 0,2-2-36,-1-1 0,-1-1 1,20-20-1,-34 30 0,-3 3 6,0 0 1,-1 0-1,1 0 1,-1-1-1,0 1 0,0-1 1,0 0-1,-1 0 1,1 0-1,-1 0 0,0 0 1,3-8-1,-5 11 22,0 1 0,0 0 0,0-1 0,0 1 0,0 0 0,0-1-1,0 1 1,0 0 0,0-1 0,-1 1 0,1 0 0,0-1 0,0 1 0,0 0 0,0-1-1,-1 1 1,1 0 0,0 0 0,0-1 0,-1 1 0,1 0 0,0 0 0,0 0 0,-1-1-1,1 1 1,0 0 0,-1 0 0,1 0 0,0 0 0,-1-1 0,1 1 0,0 0-1,-1 0 1,1 0 0,0 0 0,-1 0 0,1 0 0,0 0 0,-1 0 0,1 0 0,0 0-1,-1 0 1,1 0 0,0 0 0,-1 0 0,1 1 0,0-1 0,-1 0 0,1 0 0,0 0-1,-1 0 1,1 1 0,-1-1 0,-21 11-51,13-4 89,-1 1 1,2 0 0,-1 0 0,1 1 0,1 0 0,-1 1 0,1-1 0,1 2 0,0-1 0,1 0-1,-1 1 1,-3 14 0,8-23-23,1 0-1,-1 0 1,0 0-1,1-1 0,0 1 1,0 0-1,-1 0 1,1 0-1,0 0 1,1 0-1,-1 0 1,0 0-1,0 0 0,1 0 1,-1 0-1,1 0 1,0-1-1,1 4 1,-1-4-3,0 1 0,0-1 1,0 0-1,1 0 1,-1 0-1,0 0 1,1 0-1,-1-1 1,1 1-1,-1 0 1,1-1-1,-1 1 1,1-1-1,-1 1 1,1-1-1,-1 0 0,4 1 1,3-1-7,-1 0 1,1-1-1,0 0 1,-1 0-1,1-1 1,-1 0-1,15-5 0,-4-2-58,0-1 0,32-23-1,-34 22-16,1 0-1,0 1 0,21-9 0,-37 18 69,-1 1 1,1 0-1,-1 0 1,0 0 0,1-1-1,-1 1 1,1 0-1,-1 0 1,1 0-1,-1 0 1,1 0 0,-1 0-1,1 0 1,-1 0-1,1 0 1,-1 0-1,1 0 1,-1 0 0,1 1-1,-1-1 1,1 0-1,-1 0 1,1 0 0,-1 1-1,1-1 1,-1 0-1,0 1 1,1-1-1,-1 0 1,0 1 0,1-1-1,-1 0 1,0 1-1,1-1 1,-1 1 0,0-1-1,0 0 1,1 1-1,-1-1 1,0 1-1,0-1 1,0 1 0,0-1-1,0 1 1,1-1-1,-1 1 1,0-1 0,0 1-1,0-1 1,0 1-1,-1-1 1,1 1-1,0-1 1,0 1 0,0 0-1,-7 40 16,4-25-8,2-14 3,1 0 0,0 0 0,-1-1 0,1 1 0,0 0 1,0-1-1,1 1 0,-1 0 0,0-1 0,0 1 0,1 0 0,-1-1 0,1 1 0,-1 0 0,1-1 0,0 1 0,0-1 0,0 1 0,1 1 0,-1-2 1,1-1 0,-1 1 0,1-1-1,-1 1 1,1-1 0,-1 0 0,1 1 0,-1-1-1,1 0 1,-1 0 0,1 0 0,-1 0 0,1 0-1,-1-1 1,1 1 0,-1 0 0,1-1 0,-1 1-1,1-1 1,-1 0 0,0 1 0,1-1 0,1-1-1,22-11 14,31-23 0,-40 25-128,1 0 1,0 1 0,1 1 0,0 0-1,24-7 1,-42 15 94,1 1-1,0 0 0,0-1 1,0 1-1,0 0 1,0 0-1,0 0 0,0-1 1,0 1-1,0 0 1,0 0-1,0 0 1,0 1-1,0-1 0,0 0 1,0 0-1,0 0 1,0 1-1,0-1 0,0 1 1,0-1-1,0 1 1,0-1-1,1 2 1,-1-1 15,-1 0 1,1 1 0,-1-1-1,0 0 1,1 0 0,-1 1-1,0-1 1,0 0 0,0 0-1,0 1 1,0-1 0,0 0-1,0 1 1,-1-1 0,1 0-1,0 0 1,-1 1 0,1-1-1,-2 1 1,2-1 16,-1 0-1,1 0 1,-1 0-1,1 0 1,0-1 0,-1 1-1,1 0 1,0 0-1,0 0 1,-1 0 0,1 0-1,0 0 1,0 0-1,0 0 1,0 0-1,0-1 1,0 1 0,1 0-1,-1 0 1,0 0-1,0 0 1,1 0 0,-1 0-1,0 0 1,1-1-1,-1 1 1,1 0-1,-1 0 1,1 0 0,0 0-1,1 0 8,0-1 1,0 0-1,0 0 0,0 1 1,0-1-1,-1 0 0,1-1 1,0 1-1,0 0 0,0-1 1,0 1-1,-1-1 0,1 1 0,0-1 1,3-1-1,62-33 98,-47 23-320,44-17 1,-63 29 176,0-1 0,0 1 0,1-1-1,-1 1 1,0 0 0,1 0 0,-1 0 0,0-1 0,1 1 0,-1 1 0,0-1 0,3 0 0,-3 0 8,-1 1 1,1-1-1,-1 0 0,1 0 1,-1 1-1,1-1 0,-1 0 1,0 1-1,1-1 0,-1 1 1,1-1-1,-1 1 1,0-1-1,1 0 0,-1 1 1,0-1-1,0 1 0,1-1 1,-1 1-1,0 0 0,0 0 1,1 3-23,-1 0 1,0 0-1,0 0 1,0 0-1,0 1 1,-2 6 0,0 6 41,1-12-2,1 0 0,0 1 0,0-1-1,0 0 1,1 0 0,0 0 0,0 1 0,2 5-1,-2-9 0,-1-1-1,1 1 0,0-1 0,0 0 0,0 0 1,0 0-1,0 1 0,0-1 0,0 0 1,1 0-1,-1 0 0,0-1 0,0 1 0,1 0 1,-1 0-1,1-1 0,-1 1 0,1-1 1,-1 1-1,1-1 0,-1 0 0,1 1 0,-1-1 1,1 0-1,-1 0 0,1 0 0,-1 0 0,1 0 1,-1-1-1,1 1 0,-1 0 0,3-1 1,7-3 12,-1 1 0,0-1-1,0-1 1,0 0 0,0 0 0,-1-1 0,0 0 0,11-10 0,-6 5-112,27-16 1,-41 27 87,0 0 1,0 0-1,1 0 1,-1-1-1,0 1 1,0 0-1,1 0 1,-1-1 0,0 1-1,0 0 1,1 0-1,-1 0 1,0 0-1,0 0 1,1 0-1,-1-1 1,0 1 0,1 0-1,-1 0 1,0 0-1,1 0 1,-1 0-1,0 0 1,1 0-1,-1 0 1,0 0 0,0 0-1,1 0 1,-1 1-1,0-1 1,1 0-1,-1 0 1,0 0-1,0 0 1,1 0 0,-1 0-1,0 1 1,0-1-1,1 0 1,-1 0-1,0 0 1,0 1-1,1-1 1,-1 0-1,0 0 1,0 1 0,0-1-1,0 0 1,0 1-1,1-1 1,-1 0-1,0 0 1,0 1-1,0-1 1,0 0 0,0 1-1,0-1 1,0 0-1,0 1 1,0-1-1,-6 29 13,5-26 17,0-1 0,0 1 0,1 0 1,-1-1-1,1 1 0,0 0 0,-1 0 0,2 5 0,-1-8-19,1 1-1,-1-1 1,1 1-1,-1-1 1,1 1 0,-1-1-1,1 0 1,0 1 0,-1-1-1,1 0 1,0 0 0,-1 1-1,1-1 1,0 0-1,-1 0 1,1 0 0,0 0-1,0 0 1,-1 0 0,1 0-1,0 0 1,-1 0 0,1 0-1,0 0 1,0 0-1,-1-1 1,1 1 0,0 0-1,-1 0 1,2-1 0,24-11-23,-22 10-9,20-10-79,-12 7-100,0 0-1,0-1 1,-1-1 0,0 1-1,-1-2 1,1 1 0,16-18-1,-18 12-88,-6 1 27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18548,'2'21'1664,"5"6"-1184,0-2-224,6 0 841,1 0-465,-1-7-1600,-1-5 968,-4-7-208,-1-4-120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 18428,'-2'-2'118,"-1"1"-1,0 0 1,0 0 0,0 0-1,1 0 1,-1 0 0,0 1-1,0-1 1,0 1-1,-1 0 1,1 0 0,0 0-1,0 0 1,0 0 0,0 1-1,0 0 1,0-1 0,0 1-1,1 0 1,-1 0 0,0 1-1,0-1 1,1 1 0,-1-1-1,0 1 1,1 0 0,0 0-1,-3 2 1,-2 2 11,0 1 0,0-1 0,1 1 0,0 1 1,0-1-1,0 1 0,-7 15 0,11-20-97,1 0 0,0 0 1,0 0-1,0 1 0,0-1 0,1 0 1,-1 0-1,1 1 0,-1-1 0,1 0 1,1 7-1,-1-9-19,1 1 1,-1-1-1,1 1 1,-1-1-1,1 1 1,0-1-1,-1 0 1,1 1-1,0-1 1,0 0 0,0 1-1,0-1 1,0 0-1,0 0 1,1 0-1,-1 0 1,0 0-1,0 0 1,1-1-1,-1 1 1,1 0-1,-1-1 1,0 1-1,1-1 1,-1 1-1,1-1 1,2 1-1,4-1 3,1 1-1,-1-1 1,1 0-1,-1-1 1,0 0-1,1-1 1,-1 1-1,0-2 0,1 1 1,-1-1-1,-1 0 1,10-5-1,6-4-53,-1-1 0,37-28 0,-43 29-27,-9 7 12,0 0-1,0 0 1,-1-1-1,0 0 0,0 0 1,5-7-1,-49 55-95,34-39 132,1 1 1,0 1-1,0-1 1,1 0-1,-1 1 1,1-1-1,0 1 1,0 0-1,1-1 1,-1 1-1,1 0 1,0 0-1,0 7 1,4-3-36,6-4-36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209 211 14715,'0'-1'108,"0"-1"-1,0 0 0,0 0 1,0 1-1,-1-1 1,1 0-1,0 0 1,-1 1-1,0-1 0,1 0 1,-1 1-1,0-1 1,0 1-1,0-1 1,0 1-1,0 0 0,0-1 1,0 1-1,-1 0 1,1-1-1,0 1 1,-1 0-1,1 0 0,-1 0 1,1 1-1,-1-1 1,1 0-1,-1 0 1,0 1-1,1-1 1,-1 1-1,0-1 0,0 1 1,1 0-1,-1 0 1,0 0-1,0 0 1,-2 0-1,-2 1 73,0 0-1,0 0 1,0 0 0,0 1 0,1 0-1,-1 0 1,0 1 0,1-1-1,-1 1 1,-6 5 0,3 0-87,-1-1 0,1 2 1,1-1-1,0 1 0,-8 10 1,12-13-81,0 0 1,0 0-1,1 0 1,0 0-1,0 0 1,0 1-1,1 0 1,0-1-1,0 1 0,0 7 1,2-13-12,-1 0-1,1 0 1,0 0-1,0-1 1,0 1-1,0 0 1,0 0 0,0 0-1,0 0 1,1 0-1,-1 0 1,0 0 0,0-1-1,1 1 1,-1 0-1,1 0 1,-1 0-1,1-1 1,-1 1 0,1 0-1,-1 0 1,1-1-1,-1 1 1,1-1 0,1 2-1,-1-1 1,1-1 1,-1 1-1,1-1 1,0 0-1,-1 1 0,1-1 1,-1 0-1,1 0 0,-1 0 1,1 0-1,0 0 0,-1 0 1,3-1-1,4-1 7,0 0-1,1-1 1,-2 0 0,13-7-1,4-4 30,-1-2 0,0 0 0,-1-1 0,-1-2 0,21-23 0,-11 8 80,-2-2 1,32-51-1,-31 33 233,-45 85-345,2 0 0,1 1 1,1 0-1,2 1 0,1 1 1,-6 64-1,14-91-8,-1 1 0,2-1 0,-1 1 0,1-1 0,1 1 0,-1-1 0,5 12 0,-6-17 4,1 1 0,1-1 1,-1 0-1,0 0 0,0 0 0,1 0 0,-1 0 1,1 0-1,0 0 0,-1 0 0,1-1 0,0 1 1,0-1-1,0 1 0,0-1 0,1 0 0,-1 0 1,0 0-1,0 0 0,1 0 0,-1 0 0,0 0 1,1-1-1,-1 0 0,5 1 0,1-1 14,-1-1-1,1 0 1,-1-1-1,0 1 1,0-1-1,1-1 1,-1 1-1,-1-1 1,1-1-1,0 1 1,-1-1-1,1 0 1,-1 0-1,-1-1 1,1 0-1,0 0 1,-1 0-1,8-11 1,-8 10-2,1-1 0,-1 0 0,0-1 0,-1 1 0,0-1 0,0 0 0,-1 0 0,0 0 0,0 0 0,0-1 0,-1 1 0,-1-1 0,0 1 0,0-1 0,0-15 0,-1 22-14,-1 1 0,1-1 0,0 0 0,0 1 0,-1-1 0,1 0 0,-1 1 0,0-1 0,1 1 0,-1-1 0,0 1 0,0-1 0,0 1 0,-2-2 0,3 2 0,-1 1-1,0-1 1,0 1 0,1-1 0,-1 1 0,0-1-1,0 1 1,1 0 0,-1 0 0,0-1-1,0 1 1,0 0 0,0 0 0,0 0 0,1 0-1,-1 0 1,0 0 0,0 0 0,0 0 0,-1 1-1,-1 0 2,0 0 0,1 0-1,-1 1 1,0-1 0,1 1-1,-1-1 1,1 1 0,0 0-1,0 0 1,0 0 0,-1 1-1,2-1 1,-1 0 0,-2 3-1,1 1 1,0-1-1,1 0 1,-1 1 0,1-1-1,0 1 1,1 0-1,-1 0 1,1 0-1,1 0 1,-1 0-1,1 10 1,0-14 3,0 1 1,0 0-1,1 0 0,-1-1 1,1 1-1,0 0 0,0-1 1,0 1-1,0-1 0,0 1 1,0-1-1,1 0 0,-1 1 1,1-1-1,0 0 0,-1 0 1,1 0-1,0 0 0,0 0 1,1 0-1,-1-1 0,0 1 1,0-1-1,1 0 0,-1 1 1,1-1-1,3 1 0,7 1 11,0 0-1,0-1 0,1-1 0,-1 0 0,23-2 0,68-10 39,-93 9-43,9 0-5,-8 1-1,0 0 0,0-1 0,0-1 0,-1 0 0,1 0 0,-1-1 1,0 0-1,12-7 0,-21 9 1,0 0 0,0 0 0,-1 0 0,1 0 0,0 0 0,-1 0 0,0 0 0,1-1 0,-1 1 0,0-1 1,0 1-1,0-1 0,-1 1 0,1-1 0,-1 1 0,1-1 0,-1 0 0,0 1 0,0-1 0,0 0 0,0 1 0,0-1 0,-1 0 1,0-3-1,-2-8 85,-1-1 1,-10-26 0,11 34-50,-3-8 39,3 3 5,-2 1-1,1 1 1,-2-1 0,-7-12 0,16 26-199,0 0 0,0 0 1,1 0-1,-1-1 0,1 1 0,-1-1 0,1 0 1,0 0-1,0-1 0,-1 1 0,1-1 1,1 1-1,4 0 0,-1-1 37,1 1 0,-1-1 0,1-1 0,0 1 1,-1-1-1,11-2 0,32-11-355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69 16596,'-1'2'279,"1"0"1,-1 1 0,0-1-1,0 0 1,1 0 0,-2 1-1,1-1 1,-2 2 0,-4 11-9,-2 19 318,2 1-1,1-1 1,2 1-1,1 59 1,2-56-565,5 69-858,-4-107 794,0 0 1,-1 0-1,1 0 1,0 0 0,0 0-1,0 0 1,0 0 0,0 0-1,-1 0 1,1 0 0,0 0-1,0 0 1,0 0-1,0 0 1,0 0 0,-1 0-1,1 0 1,0 0 0,0 0-1,0 0 1,0 0 0,0 0-1,0 0 1,-1 0-1,1-1 1,0 1 0,0 0-1,0 0 1,0 0 0,0 0-1,0 0 1,0 0-1,0 0 1,0-1 0,-1 1-1,1 0 1,0 0 0,0 0-1,0 0 1,0 0 0,0-1-1,0 1 1,0 0-1,0 0 1,0 0 0,0 0-1,0 0 1,0-1 0,0 1-1,-11-31-2467,-10-35 0,4 6 949,-5 5 1075,14 37 1249,1 0-1,0-1 1,-4-24-1,11 41-610,0 1-1,0-1 1,0 1-1,0 0 0,0-1 1,0 1-1,1-1 1,-1 1-1,0-1 0,1 1 1,0 0-1,-1-1 1,1 1-1,0 0 1,-1 0-1,1 0 0,0-1 1,0 1-1,0 0 1,0 0-1,0 0 1,0 0-1,2-1 0,33-17 1751,-32 17-1710,58-24 384,1 3 0,2 2 1,100-18-1,-113 34-2644,-52 5 2047,0 0 0,0-1 0,1 1 0,-1 0 0,0 0 0,1 0 0,-1 0 0,0 0 0,0 0 0,1 0 0,-1 0 0,0 0 0,0 0 0,1 0 0,-1 0 0,0 0 0,1 0 0,-1 0 0,0 0 0,0 0 0,1 1 0,-1-1 0,0 0 1,0 0-1,1 0 0,-1 0 0,0 0 0,0 1 0,0-1 0,1 0 0,-1 0 0,0 0 0,0 1 0,0-1 0,1 0 0,-1 0 0,0 1 0,0-1 0,0 0 0,0 0 0,0 1 0,0-1 0,0 0 0,0 0 0,0 1 0,0-1 0,0 0 0,0 1 0,0-1 1,0 0-1,0 0 0,0 1 0,0-1 0,0 0 0,0 1 0,0-1 0,0 0 0,0 0 0,0 1 0,-1-1 0,1 0 0,0 0 0,0 1 0,-10 10-761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0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22 408 13363,'5'1'1712,"10"2"-976,9-3-200,6 0 1105,10-3-769,6-1-88,4-2-136,2-1-136,-6 0-456,-3-2-240,-15 2-552,-10-1 632,-20 1-144,-9 1-104</inkml:trace>
  <inkml:trace contextRef="#ctx0" brushRef="#br0" timeOffset="1">7 93 16075,'-7'4'1873,"8"-5"-1209,7-9-208,3-5 752,8-1-295,5 4-97,0-4-408,4 3-240,-3 4-488,3 5-472,-5 4 656,-2 4-136,-7 5-105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25 15715,'11'8'1457,"9"-6"-849,8-4-152,4-2 472,6 0-88,3-3-152,1-1-95,-3 3-449,-6 0-352,-11 5-585,-4 2 249,-17 6 320,-4 2-200,-13 3-184</inkml:trace>
  <inkml:trace contextRef="#ctx0" brushRef="#br0" timeOffset="1">0 372 14507,'20'20'1608,"15"-17"-783,3-11-273,10-7 920,3-5-456,5-5-248,0 1-111,-3 2-801,-6 1-465,-11 4 553,-6-1-184,-10 6-128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16067,'-4'6'172,"-1"-1"0,2 0 0,-1 1 0,1 0 0,0 0 0,0 0 0,0 0 0,1 0 0,0 1 0,0-1-1,1 1 1,0-1 0,-1 11 0,1-9-98,1 0 0,0 0 0,0 0 0,1 0 0,0 0-1,0 0 1,1 0 0,0 0 0,1 0 0,5 11 0,-7-17-48,0 0 0,0 0-1,0 0 1,0 0 0,1-1 0,-1 1 0,1-1 0,-1 1 0,1-1 0,0 0-1,0 1 1,-1-1 0,1 0 0,0 0 0,0 0 0,0 0 0,0-1 0,0 1 0,0 0-1,0-1 1,1 0 0,-1 1 0,0-1 0,0 0 0,0 0 0,0 0 0,0 0-1,1-1 1,-1 1 0,0 0 0,0-1 0,0 0 0,0 1 0,0-1 0,0 0-1,3-2 1,4-2 69,0 0 0,0 0 0,0-1 0,-1-1 0,1 1 0,8-11-1,10-13 156,-2-1-1,-1-1 0,21-37 0,-43 69-77,-2 6-113,-1 9-28,0-13-42,-4 24 87,1 1-1,-1 35 0,5-55-189,0 0 1,1 1-1,-1-1 0,1 0 0,1 0 0,0 0 0,0 0 1,0 0-1,0 0 0,1 0 0,0-1 0,1 1 0,8 10 0,-12-15 89,1-1-1,0 0 1,-1 0-1,1 0 1,0-1-1,0 1 1,0 0-1,0 0 1,0 0-1,0-1 1,0 1-1,0 0 1,0-1-1,0 1 1,0-1-1,0 1 1,1-1-1,-1 0 1,0 1-1,0-1 1,0 0-1,1 0 1,-1 0-1,2 0 1,11-4-394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17020,'0'8'1392,"6"1"-992,5-2-128,10-3 528,5-4-112,10-4-232,4-5-79,2-1-433,2 0-449,-4 3 521,-7 3-80,-7 4-160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17140,'-1'13'1416,"1"2"-1168,0 0-88,-1 4 552,-1 4-424,1 1-16,-4 1-56,4-2-16,-2-1-64,2-1-48,5-3-120,3-1-112,9-5-288,1-2-248,5-6 504,0-1-104,3-3-72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16852,'-19'21'1568,"14"-17"-1394,1 0 1,-1 0-1,1 1 0,0 0 0,1 0 1,-1 0-1,1 0 0,0 1 1,0 0-1,1-1 0,-1 1 0,-2 11 1,5-16-158,0 0 1,0 0-1,0 0 1,1 0-1,-1 0 1,0 0-1,0 0 0,0 0 1,1 0-1,-1 0 1,1 0-1,-1 0 1,1 0-1,-1 0 1,1 0-1,-1 0 1,1 0-1,0 0 1,-1-1-1,1 1 0,0 0 1,0-1-1,0 1 1,0 0-1,-1-1 1,1 1-1,0-1 1,0 1-1,0-1 1,0 0-1,0 1 1,0-1-1,0 0 0,0 0 1,1 0-1,-1 0 1,0 1-1,0-1 1,0-1-1,0 1 1,1 0-1,7 0-5,-1-1 0,0 0-1,17-5 1,42-16 3,-41 13-67,0 1 0,51-10 1,-70 17 11,0 0 1,0 1 0,0 0-1,0 0 1,0 0-1,0 1 1,0 0 0,0 0-1,0 1 1,-1 0 0,1 0-1,0 1 1,-1 0-1,0 0 1,1 0 0,5 5-1,-3-1-11,-7-5-29,1 0 1,-1 0-1,0-1 0,1 1 0,-1-1 1,1 1-1,0-1 0,-1 0 0,4 1 1,-4-2-5,0 0-1,0 0 1,1 0 0,-1 0 0,0-1 0,0 1 0,0-1-1,0 0 1,0 1 0,0-1 0,0 0 0,0 0 0,0 0 0,0 0-1,2-3 1,43-29-601,-10 13 217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28 232 11490,'3'-1'163,"4"0"386,-1 0 0,1-1 0,-1 0 0,9-3 1,-14 4-402,1 1 1,-1-1-1,0 1 1,0-1-1,1 0 1,-1 0 0,0 0-1,0 0 1,0 0-1,0 0 1,0 0-1,0 0 1,0 0 0,-1 0-1,1-1 1,0 1-1,-1 0 1,1 0-1,0-1 1,-1 1 0,0 0-1,1-1 1,-1 1-1,0-1 1,0 1-1,1-1 1,-2-1 0,1 2-125,0 1 1,0-1 0,0 1-1,0-1 1,0 1 0,0-1-1,-1 0 1,1 1-1,0-1 1,0 1 0,-1-1-1,1 1 1,0-1 0,-1 1-1,1 0 1,-1-1 0,1 1-1,0-1 1,-1 1 0,1 0-1,-1-1 1,1 1 0,-1 0-1,1 0 1,-1-1 0,0 1-1,1 0 1,-1 0-1,1 0 1,-1 0 0,1-1-1,-1 1 1,0 0 0,1 0-1,-1 0 1,1 0 0,-1 1-1,0-1 1,1 0 0,-1 0-1,1 0 1,-1 0 0,1 1-1,-1-1 1,1 0 0,-1 0-1,0 1 1,-3 1 8,1-1 0,-1 1 0,1 0 0,0 0-1,-1 0 1,-3 4 0,1 0-20,1-1-1,0 1 0,0 1 1,1-1-1,-4 8 0,6-12-10,1 0 0,0 1 1,0-1-1,0 1 0,0-1 0,0 1 0,0-1 0,1 1 0,-1 0 0,1-1 0,0 1 1,0 0-1,0 0 0,0-1 0,0 1 0,1 0 0,0 4 0,0-6-1,-1 0-1,1 0 0,0 0 0,-1 0 1,1-1-1,-1 1 0,1 0 1,0-1-1,0 1 0,-1 0 1,1-1-1,0 1 0,0-1 0,0 1 1,0-1-1,0 0 0,0 1 1,0-1-1,0 0 0,0 0 1,-1 1-1,1-1 0,0 0 0,0 0 1,0 0-1,0 0 0,0 0 1,0-1-1,0 1 0,0 0 1,0 0-1,0-1 0,0 1 0,0 0 1,0-1-1,0 1 0,0-1 1,1 0-1,4-3 3,0 1-1,0-1 1,0 0 0,5-6 0,7-7 19,0-2 0,-2 0 1,0-1-1,-2 0 1,0-1-1,-1-1 0,-1 0 1,16-45-1,-25 59-9,-1 6-5,-1 0-1,0-1 1,0 0 0,-1 1-1,1-1 1,0 1 0,-1-1 0,1 0-1,-1 1 1,0-1 0,0-3-1,0 5-5,0 1-1,-1 0 0,1 0 1,0 0-1,0 0 1,0 0-1,0 0 0,0 0 1,0-1-1,0 1 0,-1 0 1,1 0-1,0 0 0,0 0 1,0 0-1,0 0 0,0 0 1,-1 0-1,1 0 1,0 0-1,0 0 0,0 0 1,0 0-1,0 0 0,-1 0 1,1 0-1,0 0 0,0 0 1,0 0-1,0 0 0,-1 0 1,1 0-1,0 0 1,0 0-1,0 0 0,0 0 1,0 1-1,0-1 0,-1 0 1,1 0-1,0 0 0,0 0 1,0 0-1,0 0 1,0 0-1,0 1 0,0-1 1,0 0-1,-1 0 0,1 0 1,0 0-1,0 0 0,0 1 1,0-1-1,0 0 0,0 0 1,-8 10 23,-4 11-7,0 0 1,2 1-1,0 0 1,1 0-1,1 1 0,2 0 1,0 0-1,-3 27 0,9-47-11,0 0 0,-1 0 0,1 1-1,0-1 1,0 0 0,1 0-1,-1 0 1,1 0 0,0 1-1,-1-1 1,1 0 0,1 0 0,1 4-1,-2-6-3,-1 0-1,1-1 0,-1 1 0,1 0 1,0-1-1,0 1 0,0 0 1,-1-1-1,1 1 0,0-1 0,0 1 1,0-1-1,0 0 0,0 1 0,0-1 1,0 0-1,1 1 0,1-1-5,-1 0 1,0 0-1,0-1 0,0 1 0,1 0 0,-1-1 0,0 1 0,0-1 0,0 0 0,0 0 0,2-1 0,11-7-63,-1 0-1,0-1 0,23-22 1,-7 7-53,-29 24 116,0 0-1,0 0 1,0 1-1,0-1 1,0 0-1,0 1 1,0-1-1,0 1 1,0-1-1,1 1 1,-1 0-1,0-1 1,0 1-1,1 0 1,-1 0 6,-1 0 1,1 0 0,-1 0-1,1 0 1,-1 0 0,1 1 0,-1-1-1,1 0 1,-1 0 0,1 1-1,-1-1 1,1 0 0,-1 1 0,0-1-1,1 0 1,-1 1 0,0-1 0,1 0-1,-1 1 1,0-1 0,1 1-1,-1 0 1,2 3 51,-1 1 0,1-1 0,-1 1 0,0-1 1,0 10-1,1 5 68,-1-15-86,1 0 1,-1 1-1,0-1 0,1 0 1,0 0-1,0 0 0,0 0 1,1 0-1,-1 0 0,1 0 1,0-1-1,0 0 1,0 1-1,0-1 0,1 0 1,-1 0-1,7 3 0,-4-3 5,1 0-1,-1-1 1,1 1-1,-1-1 0,1-1 1,0 1-1,0-1 1,-1-1-1,1 1 0,12-1 1,-5-1-6,0-1 0,-1 0 0,0-1 0,1 0-1,-1-1 1,-1-1 0,1 0 0,0-1 0,-1 0 0,0 0 0,15-12 0,-24 15-29,0 1 1,-1-1-1,1 0 0,0 1 1,-1-1-1,1 0 1,-1-1-1,0 1 1,0 0-1,0-1 0,-1 1 1,1-1-1,1-5 1,-3 6-3,1 1 0,-1 0 1,0 0-1,0-1 0,-1 1 1,1 0-1,0 0 0,-1 0 1,1-1-1,-1 1 0,0 0 1,0 0-1,0 0 0,0 0 1,0 0-1,0 0 0,0 0 1,0 1-1,-1-1 1,1 0-1,-1 1 0,0-1 1,1 1-1,-1-1 0,-2 0 1,-4-3 66,-1 0 1,1 0 0,-1 1-1,-1 1 1,1 0 0,0 0-1,-1 0 1,1 1 0,-1 1-1,0 0 1,-13-1 0,12 4 150,16 3 15,20 2-151,-11-5 20,1-1-1,-1-1 1,0-1 0,1 0-1,-1-1 1,0 0 0,0-1-1,0-1 1,16-5 0,19-13 19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16452,'0'0'80,"1"0"1,0 0 0,-1 1 0,1-1-1,-1 0 1,1 0 0,-1 0 0,1 1-1,-1-1 1,1 0 0,-1 0 0,1 1-1,-1-1 1,0 0 0,1 1 0,-1-1 0,1 1-1,-1-1 1,0 1 0,1-1 0,-1 0-1,0 1 1,0-1 0,1 1 0,-1-1-1,0 1 1,0 0 0,0-1 0,1 1-1,-1-1 1,0 1 0,0-1 0,0 1 0,0 0-1,2 27 728,-2-22-283,1 16 273,-1-6-506,1 0 0,1 0 0,0 1 0,1-1 0,8 26 0,-11-41-291,1 1 1,-1-1-1,1 0 1,-1 0-1,1 1 1,-1-1-1,1 0 1,0 0-1,0 0 1,-1 0-1,1 0 0,0 0 1,0 0-1,0-1 1,0 1-1,0 0 1,0 0-1,1-1 1,-1 1-1,0 0 1,0-1-1,0 0 1,1 1-1,-1-1 0,0 0 1,0 1-1,1-1 1,-1 0-1,0 0 1,1 0-1,-1 0 1,0 0-1,1 0 1,-1-1-1,0 1 0,0 0 1,1-1-1,-1 1 1,0-1-1,0 1 1,0-1-1,1 1 1,-1-1-1,2-1 1,5-4-2,-1 0 0,1 0 1,-1-1-1,11-12 0,-15 15 5,16-19 14,-16 17-13,1 1-1,0 0 1,0 0-1,0 0 0,1 1 1,0 0-1,-1-1 1,8-3-1,-11 8-5,-1 0-1,1 0 1,-1 0 0,1-1-1,-1 1 1,1 0-1,-1 0 1,1 0 0,0 1-1,-1-1 1,1 0 0,-1 0-1,1 0 1,-1 0-1,1 0 1,-1 1 0,1-1-1,-1 0 1,1 0 0,-1 1-1,1-1 1,-1 0-1,0 1 1,1-1 0,-1 1-1,1-1 1,-1 0 0,0 1-1,1-1 1,-1 1-1,0-1 1,0 1 0,1-1-1,-1 1 1,0-1 0,0 1-1,0-1 1,0 1 0,0 0-1,6 26-29,-5-22 22,1 7-19,-1-4 20,0 0 1,0 0 0,1 0-1,1 0 1,3 9 0,-6-16 8,1 0 0,-1 0 0,1 0 0,0 0 1,-1 0-1,1 0 0,0 0 0,0-1 1,-1 1-1,1 0 0,0 0 0,0-1 0,0 1 1,0 0-1,0-1 0,0 1 0,0-1 1,0 0-1,0 1 0,0-1 0,0 0 0,1 1 1,-1-1-1,0 0 0,0 0 0,0 0 0,0 0 1,0 0-1,1 0 0,-1 0 0,0-1 1,0 1-1,0 0 0,0 0 0,0-1 0,0 1 1,0-1-1,0 1 0,0-1 0,0 0 0,0 1 1,0-1-1,0 0 0,1-1 0,6-4 22,0-1 0,-1-1 0,1 1 0,-1-1 0,8-13 0,-9 13-51,0 0-1,0 0 0,1 1 0,0 0 0,13-10 1,-19 17 20,-1 0 1,0 0 0,1 0 0,-1 0-1,0 0 1,1 0 0,-1 0 0,0 0-1,1 0 1,-1 0 0,0 0 0,1 0-1,-1 1 1,0-1 0,1 0 0,-1 0-1,0 0 1,0 1 0,1-1 0,-1 0 0,0 0-1,0 1 1,1-1 0,-1 0 0,0 0-1,0 1 1,0-1 0,0 0 0,1 1-1,-1-1 1,0 0 0,0 1 0,0-1-1,0 0 1,0 1 0,0-1 0,0 1-1,0-1 1,0 0 0,0 1 0,0-1-1,0 0 1,0 1 0,0-1 0,2 21-134,-2-21 126,0 7-26,0-1 19,0-1-1,0 1 1,1-1-1,0 0 1,0 1-1,3 7 1,-3-12 21,-1 1 0,1-1-1,0 0 1,-1 0 0,1 0 0,0 0 0,0 0 0,0-1 0,0 1 0,0 0 0,0 0 0,0 0 0,0-1-1,0 1 1,0-1 0,0 1 0,1-1 0,-1 1 0,0-1 0,0 0 0,0 1 0,1-1 0,-1 0 0,0 0-1,1 0 1,-1 0 0,0 0 0,0 0 0,1 0 0,-1-1 0,0 1 0,0 0 0,1-1 0,1 0 0,8-4 8,-1 0 1,1 0 0,0-1 0,-1-1 0,-1 0 0,1 0 0,-1-1 0,16-17 0,20-15-15,-44 39 4,0 1-1,0-1 1,0 0 0,0 0-1,0 1 1,0-1-1,0 1 1,0-1 0,1 1-1,-1-1 1,0 1-1,0 0 1,0-1-1,3 1 1,-4 0 1,1 0 0,-1 0-1,1 1 1,-1-1 0,0 0 0,1 0 0,-1 0-1,1 1 1,-1-1 0,0 0 0,1 1 0,-1-1-1,0 0 1,1 1 0,-1-1 0,0 0 0,0 1-1,1-1 1,-1 0 0,0 1 0,0-1 0,0 1-1,1-1 1,-1 1 0,0-1 0,0 1 0,1 5-7,-1 0 0,0 0-1,0 0 1,-1 0 0,0 6 0,-1 4-4,2-9 14,0 1 0,0-1 0,1 1 0,0-1 0,4 14 0,-5-20-4,0 0 0,1 0 0,-1 1 0,1-1-1,0 0 1,-1 0 0,1 0 0,0 0 0,0 0-1,0 0 1,0 0 0,-1 0 0,1 0 0,1 0-1,-1-1 1,0 1 0,1 1 0,0-2-8,-1 0 0,0 1 0,1-1 0,-1 0 0,1 0 0,-1 0 0,1 0 0,-1 0 0,1-1 0,-1 1 0,1 0 0,-1-1 0,0 1 0,1-1 0,-1 1 0,0-1 0,1 0 0,-1 1 0,2-2 0,4-4-211,1 1-1,-1-1 0,-1-1 1,1 1-1,-1-1 1,0 0-1,-1-1 0,8-12 1,32-67-1759,-44 83 1912,78-198-3704,-35 69 4223,-40 125 1248,-2 16-858,-2 21 28,0-28-765,-8 143 2101,2-77-1604,6 129 0,1-194-595,-1 0 0,0 0 0,1 0 0,-1 1 0,1-1 0,0 0 0,0 0 0,0 0 0,2 3 0,-3-5-10,0 1 0,0-1 1,0 0-1,0 0 0,0 0 1,0 0-1,0 0 0,1 0 1,-1 0-1,0 0 0,0 0 1,0 1-1,0-1 0,0 0 1,0 0-1,0 0 1,0 0-1,1 0 0,-1 0 1,0 0-1,0 0 0,0 0 1,0 0-1,0 0 0,0 0 1,1 0-1,-1 0 0,0 0 1,0 0-1,0 0 0,0 0 1,0 0-1,0 0 0,1 0 1,-1 0-1,0 0 0,0 0 1,0 0-1,0 0 0,0 0 1,0-1-1,1 1 0,-1 0 1,0 0-1,0 0 0,0 0 1,0 0-1,3-15-352,-3 6 150,0 1 0,-1 0 0,0 0-1,-1-1 1,0 1 0,0 0 0,0 1 0,-1-1-1,-6-12 1,-6-7-261,-24-32 0,23 36 1281,-15-29 0,31 52-783,0 0 0,0-1 0,-1 1-1,1 0 1,0 0 0,0 0 0,0-1 0,0 1 0,0 0 0,0 0 0,0-1 0,0 1-1,0 0 1,0 0 0,0 0 0,0-1 0,0 1 0,0 0 0,0 0 0,0-1 0,0 1-1,1 0 1,-1 0 0,0 0 0,0-1 0,0 1 0,0 0 0,0 0 0,0 0 0,1-1-1,-1 1 1,0 0 0,0 0 0,0 0 0,0 0 0,1 0 0,-1-1 0,0 1-1,0 0 1,1 0 0,-1 0 0,0 0 0,0 0 0,0 0 0,1 0 0,-1 0 0,0 0-1,1 0 1,11-1 475,-12 1-453,91 10 1395,-62-6-1567,0-1-1,45 0 0,-73-3 148,1 0 1,-1 0 0,0-1 0,1 1 0,-1 0-1,0 0 1,0-1 0,1 1 0,-1-1 0,0 1 0,0-1-1,0 1 1,1-1 0,-1 0 0,2-1 0,-3 1-29,0 1 0,1-1 0,-1 0 0,0 0 1,0 0-1,0 1 0,0-1 0,1 0 0,-1 0 1,0 0-1,0 1 0,0-1 0,-1 0 0,1 0 0,0 0 1,0 1-1,0-1 0,-1 0 0,1 0 0,0 0 1,-1 1-1,1-1 0,0 0 0,-1 1 0,1-1 1,-1 0-1,1 1 0,-1-1 0,0 0 0,-18-20-97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14803,'12'10'1809,"8"-1"-1129,8-5-680,1-2 328,3-4-56,-2-2-64,-9-5-448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152 186 12819,'3'-4'446,"1"-1"0,-1 0 0,0 0 0,-1 0 0,1-1 0,2-6 0,-5 11-350,0 0-1,1 0 1,-1 0 0,0 0-1,1 0 1,-1 0 0,0 0-1,0 0 1,0 0 0,0 0-1,0 0 1,0 0 0,0 0-1,0 0 1,-1 0 0,1 0-1,0 0 1,0 0 0,-1 0-1,1 0 1,-1 0 0,1 1-1,-1-1 1,1 0 0,-1 0-1,0 0 1,1 0 0,-1 1-1,0-1 1,1 0 0,-1 1-1,0-1 1,0 1 0,0-1-1,0 1 1,0-1 0,0 1-1,1 0 1,-1-1 0,0 1-1,0 0 1,0 0 0,0-1-1,0 1 1,-2 0 0,-1 0 19,0 1-1,0-1 1,0 1 0,0-1 0,-1 1 0,1 0 0,0 1-1,1-1 1,-1 1 0,0 0 0,0 0 0,1 0 0,-1 0-1,1 0 1,-1 1 0,-3 4 0,-3 2-48,1 1 1,0 0-1,0 0 1,-6 12 0,10-15-67,1 0 0,0 1 1,1-1-1,0 1 1,0 0-1,0 0 1,1 0-1,-2 15 1,4-21-5,0 0 0,0 0 0,0-1 0,0 1 0,0 0 0,0 0-1,1 0 1,-1 0 0,1-1 0,-1 1 0,1 0 0,0-1 0,-1 1 0,1 0 0,0-1 0,0 1 0,0-1 0,2 3 0,-1-3-2,0 0 1,0 0 0,0 0 0,0 0-1,0 0 1,0 0 0,0-1-1,1 1 1,-1-1 0,0 0-1,0 1 1,1-1 0,-1 0 0,0 0-1,0 0 1,1-1 0,-1 1-1,0 0 1,3-2 0,4 0-3,0-2-1,0 1 1,-1-1 0,1 0 0,-1-1 0,0 0 0,0 0-1,-1-1 1,1 0 0,-1 0 0,12-14 0,2-4 33,-2 0 0,21-35 0,-27 37 39,13-28 1,-22 42-33,-1 0 0,0 0-1,-1 0 1,1 0 0,-2 0 0,1 0-1,0-11 1,-2 19-31,0 0 0,0 0 0,0 0-1,0 0 1,0 0 0,0 0 0,-1 1-1,1-1 1,0 0 0,0 0 0,0 0 0,0 0-1,0 0 1,0 0 0,0 0 0,0 0-1,0 0 1,0 0 0,0 0 0,0 0 0,-1 0-1,1 0 1,0 0 0,0 1 0,0-1-1,0 0 1,0 0 0,0 0 0,0 0 0,0 0-1,0 0 1,-1 0 0,1 0 0,0 0-1,0 0 1,0 0 0,0 0 0,0-1 0,0 1-1,0 0 1,0 0 0,-1 0 0,1 0-1,0 0 1,0 0 0,0 0 0,0 0 0,0 0-1,0 0 1,0 0 0,0 0 0,0 0-1,0 0 1,0 0 0,0-1 0,0 1 0,0 0-1,0 0 1,-1 0 0,1 0 0,-6 10 28,-2 17-18,2 0 1,0 0-1,-2 32 0,6-40-14,1-1 0,1 1 0,1-1-1,1 1 1,6 32 0,-6-46 2,-1 0 0,1 0-1,0 0 1,0 0 0,0 0 0,1 0 0,0-1 0,0 1-1,6 6 1,-7-9 0,0 0 0,0 0 0,0-1-1,0 1 1,0-1 0,1 0 0,-1 0 0,0 0-1,1 0 1,-1 0 0,1 0 0,-1 0-1,1-1 1,-1 1 0,1-1 0,-1 0 0,1 0-1,-1 0 1,1 0 0,-1 0 0,1 0-1,3-2 1,2 0-7,0-1 0,0-1-1,-1 1 1,1-1 0,-1-1-1,0 1 1,0-1 0,0-1-1,0 1 1,-1-1 0,0 0-1,7-9 1,-3 2-78,0 0-1,-1-1 1,-1 0-1,0 0 1,9-23-1,-25 58-109,-17 52 193,23-65 48,0-1-1,1 1 1,0-1 0,0 1-1,1 0 1,-1 0 0,3 13-1,-2-20-35,0 0 0,1 0 0,-1 0 0,0 0-1,0 0 1,1 0 0,-1 0 0,1 0 0,-1 0 0,1 0-1,-1 0 1,1-1 0,-1 1 0,1 0 0,0 0 0,-1-1-1,1 1 1,0 0 0,0-1 0,-1 1 0,1-1 0,0 1-1,0-1 1,0 1 0,0-1 0,0 0 0,0 1 0,0-1 0,0 0-1,-1 0 1,1 0 0,0 0 0,0 0 0,0 0 0,0 0-1,0 0 1,0 0 0,2 0 0,3-2 38,0 0 1,0 1-1,0-2 1,10-4-1,-16 7-46,38-20 75,55-23-131,-84 39 12,1 1 0,0 0 0,0 1 0,0 0 1,0 0-1,0 1 0,18 1 0,-25 0 25,0 0 0,0 1-1,0-1 1,0 1-1,0-1 1,-1 1 0,1 0-1,0 0 1,0 1 0,-1-1-1,1 0 1,-1 1 0,1 0-1,2 2 1,-1 0-23,-1 0 0,1 0 1,-2 1-1,1-1 0,4 10 1,8 13 4,-14-27 37,-1 1-1,0-1 1,0 1 0,1-1 0,-1 0 0,0 1 0,1-1 0,-1 0-1,0 0 1,1 1 0,-1-1 0,1 0 0,-1 0 0,0 0-1,1 1 1,-1-1 0,1 0 0,-1 0 0,1 0 0,-1 0-1,1 0 1,-1 0 0,1 0 0,-1 0 0,0 0 0,1 0 0,-1 0-1,1 0 1,-1 0 0,1 0 0,-1 0 0,1-1 0,-1 1-1,0 0 1,1-1 0,16-11 678,-9 5-377,4 0-149,3 0 51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13875,'0'0'50,"0"0"0,0 0 0,0 0 0,0 0 0,0 0 0,0 0 0,0 1 0,0-1 0,0 0 0,0 0 0,0 0 0,0 0 0,0 0 0,0 0 0,0 0 0,-1 0 0,1 0 0,0 1 0,0-1-1,0 0 1,0 0 0,0 0 0,0 0 0,0 0 0,-1 0 0,1 0 0,0 0 0,0 0 0,0 0 0,0 0 0,0 0 0,0 0 0,-1 0 0,1 0 0,0 0 0,0 0 0,0 0 0,0 0 0,0 0 0,0 0 0,0 0 0,-1 0 0,1 0 0,0 0 0,0 0 0,0 0 0,0-1 0,0 1 0,0 0 0,0 0 0,0 0 0,-1 0 0,1 0 0,0 0 0,0 0 0,0 0 0,0 0 0,0-1 0,0 1 0,0 0 0,0 0-1,0 0 1,0 0 0,0 0 0,0 0 0,0-1 0,0 1 0,-4 18 1665,0 26-229,4-43-1386,0 7 97,-3 113 1279,4-106-1427,0 0 0,1 0-1,1 0 1,0 0 0,9 25-1,-11-37-36,1 0-1,-1 0 1,0 0-1,1 0 1,0 0-1,0 0 1,-1-1-1,2 1 1,-1-1-1,0 1 1,0-1-1,1 0 1,-1 0-1,1 0 1,0 0-1,0 0 1,-1-1-1,7 3 1,-5-3 1,0 0 0,0-1 0,0 1 0,0-1 0,0 0 0,0 0 0,0-1 0,0 1 0,-1-1 0,1 0 0,0 0 0,0 0 0,5-2 0,5-4 36,-1 0 1,0-1-1,0 0 1,-1-1-1,0-1 1,20-20-1,-12 8 70,0-1 0,-2 0 0,24-41 0,-33 48-71,-1 0-1,0 0 0,-1-1 0,-1 0 0,-1 0 0,0 0 1,2-21-1,-6 27 8,-2 11-11,-5 17-38,1 15-29,1-1 0,1 1 0,2 0 0,1 0 0,6 47-1,-5-70-98,1 1 0,0 0-1,0-1 1,1 0 0,0 1-1,7 11 1,-10-20 75,1 1 0,0 0 1,0-1-1,0 1 0,0-1 1,0 0-1,0 1 0,1-1 1,-1 0-1,0 1 0,1-1 1,-1 0-1,0 0 0,1 0 1,0 0-1,-1-1 1,1 1-1,-1 0 0,1-1 1,0 1-1,0-1 0,-1 1 1,1-1-1,0 0 0,0 0 1,-1 0-1,1 0 0,0 0 1,0 0-1,0 0 0,-1-1 1,1 1-1,0 0 0,0-1 1,-1 0-1,1 1 0,-1-1 1,1 0-1,0 0 0,-1 0 1,3-2-1,25-22-428,5-15-152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0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16884,'0'28'1725,"0"-20"-1312,0 0-1,0 0 0,1 0 1,2 11-1,-3-18-351,1 0 1,-1 0-1,1 1 0,0-1 0,0 0 1,0 0-1,0 0 0,0 0 0,0 0 1,0 0-1,0 0 0,0-1 0,0 1 1,1 0-1,-1 0 0,0-1 0,0 1 1,1-1-1,-1 1 0,0-1 0,1 0 1,-1 0-1,1 1 0,-1-1 0,0 0 1,1 0-1,-1 0 0,1 0 1,-1-1-1,2 1 0,7-1-35,0-1 0,19-4 0,-28 5-10,49-16-47,-39 12 0,0 1 0,0 0 0,0 1 0,1 0 0,-1 1 0,17-2-1,-27 4 27,1 0 0,-1 0 0,0 0 0,0 0 0,0 0 0,1 1 0,-1-1-1,0 0 1,0 1 0,0-1 0,0 0 0,1 1 0,-1 0 0,0-1 0,0 1-1,0-1 1,0 1 0,0 0 0,0 0 0,-1 0 0,2 1 0,6 21-20,-1 1 145,-6-23-113,0 0 0,0 0-1,-1-1 1,1 1 0,0 0 0,0-1-1,0 1 1,0-1 0,0 1 0,0-1-1,0 1 1,0-1 0,0 0 0,1 0-1,-1 0 1,0 1 0,0-1 0,0 0-1,0 0 1,0 0 0,0-1 0,0 1-1,1 0 1,-1 0 0,0-1 0,0 1-1,0 0 1,0-1 0,0 1 0,1-2-1,35-16 97,-34 16-96,15-9 9,-10 6-30,1-1 0,-1 2-1,1-1 1,0 1 0,1 0 0,-1 1 0,15-4-1,-23 7 10,0 0 0,0 0 0,0 0 0,0 0 0,-1 0-1,1 0 1,0 0 0,0 0 0,0 0 0,0 0 0,-1 1-1,1-1 1,0 0 0,0 0 0,-1 1 0,1-1-1,0 1 1,0-1 0,-1 1 0,1-1 0,0 1 0,-1-1-1,1 1 1,-1 0 0,1-1 0,-1 1 0,1 0-1,-1-1 1,1 1 0,-1 0 0,1 0 0,-1 1-1,1 2-21,0 0-1,0 1 0,-1-1 0,1 1 0,-1 5 0,0 8-231,1-13 206,1-7-23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4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16908,'-11'19'709,"0"0"1,-1 0 0,-16 17-1,15-19-252,1 0 0,0 1 0,-11 22 0,23-39-445,-1-1-1,1 1 1,-1 0 0,1 0 0,0 0-1,-1 0 1,1-1 0,0 1-1,0 0 1,0 0 0,-1 0 0,1 0-1,0 0 1,0 0 0,1 0-1,-1-1 1,0 1 0,0 0 0,0 0-1,0 0 1,1 0 0,-1 0-1,0 0 1,1-1 0,-1 1 0,1 0-1,-1 0 1,1-1 0,-1 1-1,1 0 1,0-1 0,-1 1 0,1 0-1,1 0 1,2 1-46,0 0 1,0 0 0,0-1-1,1 1 1,8 1-1,7 2-91,-1 3-89,0 1-1,0 0 1,0 2-1,-2 0 1,1 1 0,-1 0-1,27 27 1,-41-36 190,0 1 1,-1-1-1,1 0 0,-1 1 1,0 0-1,1-1 0,-2 1 1,3 4-1,-4-6 41,1-1 1,-1 0-1,0 1 0,0-1 0,1 0 1,-1 1-1,0-1 0,0 1 1,0-1-1,-1 0 0,1 1 0,0-1 1,0 0-1,-1 1 0,1-1 0,-1 0 1,1 1-1,-1-1 0,0 0 1,1 0-1,-1 0 0,0 0 0,0 1 1,0-1-1,0 0 0,0 0 0,0-1 1,-1 2-1,-7 4 165,1-1-1,-1-1 1,0 1 0,0-2-1,0 1 1,-1-1-1,0 0 1,-12 1 0,6-1 43,0-2 0,1 1-1,-1-2 1,-25-2 0,38 2-284,0-1 0,0 1 0,0-1 0,0 0 0,0 0 0,0 0 0,0 0 0,0-1 0,1 1 0,-6-4 0,7 4-53,0 0-1,0 0 1,1 0-1,-1 0 0,0 0 1,0 0-1,1 0 1,-1 0-1,1 0 0,-1 0 1,1 0-1,-1-1 1,1 1-1,0 0 0,0 0 1,-1-1-1,1 1 1,0 0-1,0 0 0,0-1 1,0 1-1,0 0 1,1 0-1,-1-1 0,0 1 1,1 0-1,-1 0 1,2-3-1,1-3-223,1 0 0,1 0 0,0 0 0,7-9 0,-9 13 202,23-28-1013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27 16724,'1'1'60,"-1"-1"1,1 1-1,-1-1 1,1 1 0,-1 0-1,1-1 1,-1 1 0,0 0-1,1 0 1,-1-1 0,0 1-1,0 0 1,1 0-1,-1-1 1,0 1 0,0 0-1,0 0 1,0-1 0,0 1-1,0 0 1,0 0-1,0 0 1,0-1 0,-1 1-1,1 0 1,0 0 0,0-1-1,-1 1 1,1 0 0,-1 1-1,-13 29 167,13-29-133,-70 124 1567,41-78-1311,3 1 0,-33 80 0,60-127-355,-1-1-1,1 0 1,-1 0 0,1 1-1,-1-1 1,1 0-1,0 1 1,0-1-1,0 0 1,-1 1-1,1-1 1,1 0 0,-1 3-1,0-4-5,1 0-1,-1 0 0,0 0 1,1 0-1,-1 0 1,0 0-1,1 0 1,-1 0-1,0 0 1,1 0-1,-1 0 0,0 0 1,1 0-1,-1 0 1,0 0-1,1 0 1,-1 0-1,0 0 1,1-1-1,-1 1 0,0 0 1,0 0-1,1 0 1,-1-1-1,0 1 1,1 0-1,-1 0 1,0-1-1,0 1 0,1-1 1,28-31-622,1-8 15,-2-2 0,36-71 0,29-97 1197,-85 194-132,-8 16-435,0 0 0,0 0 0,0 1 0,0-1 0,0 0-1,-1 0 1,1 0 0,0 0 0,0 0 0,0 0 0,0 0 0,0 0 0,0 0-1,0 0 1,0 0 0,0 0 0,0 1 0,0-1 0,0 0 0,0 0 0,0 0-1,0 0 1,1 0 0,-1 0 0,0 0 0,0 0 0,0 0 0,0 0 0,0 0-1,0 0 1,0 0 0,0 1 0,0-1 0,0 0 0,0 0 0,0 0-1,0 0 1,0 0 0,0 0 0,0 0 0,0 0 0,1 0 0,-1 0 0,0 0-1,0 0 1,0 0 0,0 0 0,0 0 0,0 0 0,0 0 0,0 0 0,0 0-1,0 0 1,0 0 0,0 0 0,1 0 0,-1 0 0,0 0 0,0 0 0,0 0-1,0 0 1,0 0 0,0 0 0,0 0 0,-4 29 885,-2 5-573,1 1 1,2-1 0,1 1 0,2 0-1,5 36 1,-3-54-488,0-1-1,1 1 1,1-1-1,1 0 0,1 0 1,0-1-1,1 0 1,0 0-1,1 0 1,1-1-1,0 0 1,19 21-1,-16-24-1347,-12-11 1453,0-1-1,1 1 0,-1 0 1,0 0-1,0 0 0,0 0 1,0 0-1,0 0 1,0 0-1,0 0 0,0 0 1,1 0-1,-1 0 1,0 0-1,0-1 0,0 1 1,0 0-1,0 0 1,0 0-1,0 0 0,0 0 1,0 0-1,0 0 1,0-1-1,0 1 0,0 0 1,0 0-1,0 0 0,0 0 1,0 0-1,0 0 1,0-1-1,0 1 0,0 0 1,0 0-1,0 0 1,0 0-1,0 0 0,0 0 1,0 0-1,0 0 1,0-1-1,0 1 0,0 0 1,-1 0-1,1 0 1,0 0-1,0 0 0,0 0 1,0 0-1,0 0 0,0 0 1,0-1-1,-18-28-3485,-13-13 2354,-34-49 658,49 67 2788,-23-48 0,38 69-2040,0 1 0,-1-1 1,1 1-1,0-1 0,1 0 1,-1 0-1,0 1 0,1-1 1,0 0-1,0 0 0,0 0 1,0 0-1,0 0 0,1-3 1,-1 5-111,1-1 1,0 0 0,0 1-1,1-1 1,-1 0 0,0 1-1,0 0 1,1-1 0,-1 1-1,1 0 1,-1-1 0,1 1-1,-1 0 1,1 0 0,0 0 0,-1 1-1,1-1 1,0 0 0,0 1-1,0-1 1,3 0 0,96-22-345,-78 18 47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15691,'-6'0'1585,"6"3"-1129,7 0-120,9 3 672,12-1-176,13-2-224,13 0-272,9-3-7,7-3-273,2-2-273,-3-3 241,-5-2-48,-9-8-112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15443,'5'3'198,"0"0"0,1 0-1,-1-1 1,1 1 0,0-2-1,0 1 1,0 0 0,0-1 0,0 0-1,12 0 1,6-2 264,36-4 0,-25 2-4,6 0-233,117-7 361,-133 11-543,0 0 0,0 1 0,0 1 0,29 8 0,-47-9-42,0 0 0,0 1 1,-1 0-1,1 0 0,-1 0 0,0 0 1,0 1-1,0 0 0,0 1 1,-1-1-1,8 9 0,-10-9 3,0-1 0,-1 1-1,0 0 1,1 0 0,-1 0 0,-1 0-1,1 0 1,0 0 0,-1 1 0,0-1-1,0 0 1,-1 1 0,1-1 0,-1 1 0,0-1-1,0 1 1,0-1 0,0 1 0,-2 6-1,-2 4 17,-1 0 0,0 0 0,-1 0 1,-1-1-1,-13 23 0,-53 67 116,40-58-58,-4 6 52,-2 0-390,3 2 0,-50 99 1,72-117 93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49 16548,'0'-2'200,"1"0"1,0-1 0,-1 1 0,0 0 0,1-1 0,-1 1 0,0-1-1,0 1 1,0-1 0,-1 1 0,1 0 0,-1-1 0,0-2 0,0 4-139,1 0 1,-1 0 0,1 0-1,-1 1 1,0-1 0,1 0-1,-1 0 1,0 1 0,0-1-1,0 1 1,1-1 0,-1 1 0,0-1-1,0 1 1,0-1 0,0 1-1,0 0 1,0 0 0,0-1-1,0 1 1,0 0 0,0 0 0,0 0-1,0 0 1,0 0 0,0 0-1,0 0 1,0 0 0,0 1-1,0-1 1,0 0 0,1 1-1,-1-1 1,0 0 0,0 1 0,0-1-1,-1 2 1,-6 2 122,1 0 1,0 0-1,0 1 1,0 0-1,1 1 1,0-1-1,-6 8 0,-39 49 144,46-56-302,-12 17-19,0 1 1,1 1-1,1 1 0,2 0 1,1 1-1,0 0 0,-12 52 1,22-73-20,1-1 0,0 1 0,1 0 0,-1 0 0,1 0 0,1 0 0,-1 0 0,1-1 0,1 9 0,-1-12-16,0 0 1,0 0 0,0 0-1,0 1 1,0-1 0,0 0-1,1-1 1,-1 1 0,1 0-1,-1 0 1,1 0 0,0-1-1,-1 1 1,1-1 0,0 1-1,0-1 1,0 0 0,0 0-1,1 0 1,-1 0 0,0 0-1,0-1 1,1 1 0,-1 0-1,3-1 1,4 1-158,1 0 0,-1 0 0,0-2 0,1 1 0,-1-1 1,0 0-1,1-1 0,8-3 0,6-2-216,41-20 1,-12-1-196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 16123,'-75'181'3282,"25"-69"-1884,44-97-1259,0 1-205,0-1 0,-16 26 0,22-62-1539,23-68-893,49-123 0,-67 197 2715,1 0 1,15-25-1,-21 39-168,1 1-1,-1-1 1,1 0-1,-1 0 1,1 1-1,-1-1 1,1 0-1,-1 1 0,1-1 1,0 1-1,-1-1 1,1 1-1,0-1 1,0 1-1,0-1 1,-1 1-1,1 0 1,0-1-1,1 1 1,-1 0-10,-1 0 0,1 0 0,-1 0 0,1 0 0,-1 1 0,1-1 0,-1 0 0,0 1 0,1-1 0,-1 0 0,1 1 0,-1-1 0,0 0 0,1 1 0,-1-1 0,0 0 0,1 1 0,-1-1 0,0 1 0,1-1 0,-1 1 0,0-1 0,0 1 0,8 35 1263,-7-34-1253,7 112 1623,-8-85-1600,2-1 0,0 1 1,2 0-1,1-1 0,16 49 1,-20-74-130,0 1 0,1-1 0,-1 0 1,1 1-1,-1-1 0,1 0 1,0 0-1,1 0 0,-1 0 0,0-1 1,1 1-1,-1-1 0,1 1 1,4 2-1,6 1-182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17524,'-15'-12'1864,"4"-1"-1328,7 3-312,5 3 793,13 3-1017,2-3-24,17-5 8,6-2-145,2-6-175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15243,'0'0'1825,"-2"5"-193,-3 14 184,-5 37 1,7-35-1697,2 1 0,1 0 0,3 28 0,-3-47-121,0-1 0,0 0 0,0 1 0,1-1-1,0 0 1,-1 0 0,1 0 0,0 1 0,0-1 0,0 0 0,0 0 0,0 0 0,1 0 0,-1 0 0,0-1 0,3 3 0,-3-3-2,0-1 1,1 1 0,-1-1-1,0 1 1,1-1 0,-1 0-1,1 0 1,-1 0 0,0 1 0,1-1-1,-1 0 1,1-1 0,-1 1-1,0 0 1,1 0 0,-1-1-1,1 1 1,-1-1 0,0 1 0,1-1-1,-1 1 1,0-1 0,0 0-1,0 0 1,0 1 0,1-1-1,0-2 1,8-4-13,-1-1-1,0 0 1,-1-1-1,1 0 1,8-13 0,32-55-33,-19 28 37,-29 48 4,0-1-1,1 0 0,-1 0 0,0 1 0,1-1 0,-1 1 0,1-1 1,-1 1-1,4-3 0,-4 4 5,-1 0 1,0 0 0,1 0-1,-1 0 1,0 0-1,1 0 1,-1-1-1,0 1 1,1 0-1,-1 0 1,0 0-1,1 0 1,-1 1 0,0-1-1,1 0 1,-1 0-1,0 0 1,1 0-1,-1 0 1,0 0-1,0 0 1,1 1 0,-1-1-1,0 0 1,1 0-1,-1 0 1,0 1-1,0-1 1,1 0-1,-1 0 1,0 1 0,0-1-1,0 0 1,1 1-1,1 3-12,-1 1 0,1 0 0,-1-1 0,0 1 0,0 0 0,0 6 0,-1-3 16,4 24-57,-3-18 37,0 0 0,2 0 0,-1-1 0,2 1 0,8 23 0,-11-35-5,-1 0 1,1-1-1,0 1 1,0 0-1,0-1 0,0 1 1,0 0-1,0-1 1,1 0-1,-1 1 1,1-1-1,-1 0 1,0 0-1,1 1 0,0-1 1,-1 0-1,1-1 1,0 1-1,-1 0 1,1 0-1,0-1 1,3 1-1,-2-1-37,0 0-1,-1 0 1,1 0 0,0-1 0,0 0-1,0 1 1,-1-1 0,1 0-1,0 0 1,-1 0 0,1-1 0,0 1-1,2-3 1,8-6-153,0-1-1,-1-1 1,0 0-1,10-14 1,-18 21 243,33-39-459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73 125 12971,'0'1'159,"0"0"0,1 1 0,-1-1 0,0 0 0,0 1 0,0-1 0,0 0 0,0 1 0,0-1 0,0 0 0,-1 1 0,1-1 1,-1 0-1,1 0 0,0 1 0,-1-1 0,0 0 0,1 0 0,-1 0 0,0 1 0,0-1 0,1 0 0,-1 0 0,0 0 0,0-1 0,0 1 0,0 0 0,0 0 0,-1 0 0,1-1 1,0 1-1,0 0 0,-2 0 0,-16 11 1262,15-8-1388,1 0 0,0 0 0,0 0 0,0 0 0,0 1 0,1-1 0,0 1 0,0-1 0,0 1 0,0 0 0,1 0 0,0 0 0,0 0 0,0 0 0,1 0 0,-1 0 0,1 0 0,0 0 0,2 8 0,-2-12-33,0 0 0,0-1 0,0 1 0,1 0 0,-1 0 0,0-1 0,1 1 0,-1 0-1,0 0 1,1-1 0,-1 1 0,1 0 0,-1-1 0,1 1 0,-1-1 0,1 1 0,0 0-1,-1-1 1,1 1 0,0-1 0,-1 0 0,1 1 0,0-1 0,0 0 0,-1 1 0,1-1-1,0 0 1,0 0 0,0 1 0,-1-1 0,1 0 0,0 0 0,0 0 0,0 0 0,-1 0 0,1 0-1,0-1 1,0 1 0,0 0 0,-1 0 0,1 0 0,1-1 0,2-1-7,0 0 0,0 0-1,0 0 1,-1 0 0,1-1 0,-1 1 0,4-4 0,14-15-15,-1-2 1,-1 0-1,-1 0 1,-1-2-1,-1 0 1,23-51-1,-30 37 212,-9 39-177,0-1 0,1 0 0,-1 0 0,0 0 0,0 1 0,0-1 0,0 0 0,-1 0 1,1 0-1,0 1 0,0-1 0,0 0 0,-1 0 0,1 1 0,0-1 0,-1-1 0,0 2-3,1 0-1,-1 0 0,1 0 0,-1 0 1,0 0-1,1 0 0,-1 0 0,1 0 1,-1 0-1,1 0 0,-1 0 0,1 0 1,-1 0-1,1 0 0,-1 1 0,1-1 1,-1 0-1,1 0 0,-1 1 0,1-1 1,0 0-1,-1 1 0,1-1 0,-1 0 1,1 1-1,0-1 0,-1 1 0,1-1 1,-1 1-1,-6 7 50,1 0-1,-1 0 1,1 1 0,0 0-1,1 0 1,0 0 0,-4 11 0,2-1-33,1-1 0,-8 36 0,8-2-407,6-49 346,0-1 0,0 1 0,0 0-1,0 0 1,0 0 0,1 0 0,-1-1-1,1 1 1,0 0 0,0 0-1,0-1 1,0 1 0,1-1 0,2 5-1,-4-6 32,0-1-1,1 0 1,-1 0-1,0 1 1,1-1-1,-1 0 1,0 0-1,1 1 1,-1-1-1,1 0 1,-1 0-1,0 0 1,1 0-1,-1 1 1,1-1-1,-1 0 1,0 0-1,1 0 1,-1 0-1,1 0 1,-1 0-1,1 0 1,-1 0-1,0 0 1,1 0-1,-1-1 1,1 1-1,-1 0 1,0 0-1,1 0 1,0-1-1,19-14-199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 17324,'-6'56'1054,"2"1"1,3-1-1,7 58 1,-6-105-1003,0-7-32,0 0 1,0 0-1,0 0 0,0 0 1,0 0-1,1 0 0,-1-1 1,1 1-1,-1 0 1,1 0-1,0 0 0,-1 0 1,1-1-1,1 3 0,-1-4-13,-1 0-1,0 0 0,0 0 1,1 0-1,-1 0 0,0 1 1,1-1-1,-1 0 0,0 0 1,0 0-1,1-1 0,-1 1 1,0 0-1,0 0 0,1 0 1,-1 0-1,0 0 0,0 0 1,1 0-1,-1 0 0,0 0 0,0-1 1,1 1-1,-1 0 0,0 0 1,0 0-1,0 0 0,1-1 1,-1 1-1,0 0 0,0 0 1,0 0-1,0-1 0,0 1 1,1 0-1,-1 0 0,0-1 1,0 1-1,0 0 0,0 0 1,0-1-1,0 0 0,5-12 93,-4 12-92,4-20 131,0 0 0,-1-1 0,0 0 0,-1-37 0,-4 10 61,-6-49 0,6 86-170,0 1 0,-1-1 0,-1 0 0,0 1 0,0-1 0,-1 1 0,-5-11 0,2 15 7,3 12-17,3 14-14,2-8-9,0-1-1,1 1 1,0-1 0,1 0-1,0 1 1,1-1 0,0-1 0,1 1-1,0-1 1,9 15 0,-11-20 8,1 1 0,0-1 1,0 0-1,0 0 0,0 0 1,1-1-1,-1 1 0,1-1 1,0 0-1,0 0 0,0-1 1,0 0-1,1 0 0,-1 0 1,1 0-1,-1-1 0,1 0 1,0 0-1,-1 0 0,1-1 1,7 0-1,0-1 15,0-1 1,0-1-1,0 0 0,0-1 0,-1 0 1,1-1-1,-1 0 0,0-1 0,0 0 1,12-10-1,5-5 24,-1 0 0,39-42 0,-66 63-46,-1-1 0,0 1 0,0 0 0,0-1 0,1 1 0,-1 0 0,0-1 0,0 1-1,1 0 1,-1 0 0,0-1 0,1 1 0,-1 0 0,0 0 0,1 0 0,-1 0 0,0-1-1,1 1 1,-1 0 0,0 0 0,1 0 0,-1 0 0,0 0 0,1 0 0,-1 0 0,1 0-1,-1 0 1,0 0 0,1 0 0,0 0 0,0 12-62,-12 32-23,7-27 40,-4 18-107,-18 95 129,23-110-336,1 0 1,1 0-1,1 0 1,3 29 0,-3-48 275,0 0 0,0 0 1,0 0-1,1 0 0,-1 0 1,0 0-1,0 0 0,1 0 0,-1 0 1,1-1-1,-1 1 0,1 0 1,-1 0-1,2 1 0,-2-2 60,1 0 0,-1 1 0,0-1 0,1 0 0,-1 0 0,0 0 0,1 0 0,-1 0 0,0 0 0,1 0 0,-1 0 0,0 0 0,1 0 0,-1 0 0,0 0 0,1 0 0,-1 0 0,0 0 0,1 0 0,-1 0 0,0 0 0,1 0 0,-1 0 0,0-1 0,1 1 0,-1 0 0,19-20-606,0-9-153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 17444,'0'0'38,"1"-1"1,-1 1 0,0 0 0,0 0-1,0 0 1,0 0 0,0 0-1,0-1 1,0 1 0,0 0-1,0 0 1,0 0 0,0 0 0,0-1-1,0 1 1,1 0 0,-1 0-1,0 0 1,-1 0 0,1-1-1,0 1 1,0 0 0,0 0 0,0 0-1,0 0 1,0-1 0,0 1-1,0 0 1,0 0 0,0 0-1,0 0 1,0-1 0,0 1 0,-1 0-1,1 0 1,0 0 0,0 0-1,0 0 1,0 0 0,0-1-1,0 1 1,-1 0 0,1 0 0,0 0-1,0 0 1,0 0 0,0 0-1,-1 0 1,1 0 0,0 0-1,0 0 1,-1 0 0,-9 9 971,-10 20 156,-6 24-852,3 1 0,3 1 0,2 1 0,-19 96 0,35-143-293,1-2 2,-1-1 0,1 1 1,0-1-1,1 1 0,0 8 0,0-14-21,0-1-1,0 0 1,0 0-1,0 0 1,0 1-1,0-1 1,1 0 0,-1 0-1,0 0 1,0 1-1,0-1 1,0 0-1,0 0 1,1 0 0,-1 0-1,0 0 1,0 1-1,0-1 1,1 0-1,-1 0 1,0 0 0,0 0-1,0 0 1,1 0-1,-1 0 1,0 0-1,0 0 1,0 0 0,1 0-1,-1 0 1,0 0-1,0 0 1,1 0-1,-1 0 1,0 0 0,0 0-1,0 0 1,1 0-1,-1 0 1,0 0-1,0 0 1,0 0 0,1 0-1,-1-1 1,0 1-1,0 0 1,0 0-1,0 0 1,1 0 0,-1 0-1,0-1 1,0 1-1,12-12 47,12-21-14,31-57 0,-13 19-64,-18 33 7,99-144-176,-115 173 166,-1 1 0,1-1 0,16-12 0,-22 20 20,0-1 0,0 1 0,0-1 0,0 1-1,1 0 1,-1-1 0,0 1 0,1 0 0,-1 1-1,0-1 1,1 0 0,-1 1 0,1-1 0,-1 1-1,1 0 1,-1 0 0,1 0 0,-1 0 0,1 0-1,-1 1 1,1-1 0,4 2 0,-6-1 0,0-1 0,1 1 0,-1 0 0,0 0 0,0 0 0,0-1 0,1 2 0,-1-1 0,0 0 0,0 0 0,-1 0 0,1 0 0,0 0 0,0 1 0,0-1 0,-1 0 0,1 1 0,-1-1 0,1 1 0,-1-1 0,0 0 0,1 1 0,-1-1 0,0 1 0,0-1 0,0 1 0,0-1 0,0 1 0,0-1 0,-1 1 0,1-1 0,0 1 0,-1-1 0,1 0 0,-1 1 0,0 0 0,-1 3-1,0 0-1,-1-1 1,1 0 0,-1 0-1,0 0 1,0 0 0,0 0-1,0 0 1,-7 5 0,-5 1 47,0 0 0,0-1 0,-1-1 0,-17 8 0,23-12-102,-1-1 1,1 1-1,-1-2 0,0 1 1,1-1-1,-1-1 0,-19 0 1,30-1 15,0 0 0,-1 1 0,1-1 1,0 0-1,-1 0 0,1 0 0,0 0 0,0 0 1,-1 0-1,1-1 0,0 1 0,-1 0 0,1 0 1,0 0-1,-1 0 0,1 0 0,0 0 1,0 0-1,-1-1 0,1 1 0,0 0 0,0 0 1,-1 0-1,1-1 0,0 1 0,0 0 0,-1 0 1,1-1-1,0 1 0,0 0 0,0 0 1,-1-1-1,7-8-642,16-7 76,4 6-106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25 103 18268,'1'30'1265,"-2"-1"1,-9 56-1,0 3-95,9-71-1062,0-9-160,0 0 1,0-1-1,1 1 1,0 0-1,1 0 1,-1-1-1,2 1 1,3 14-1,-5-21 12,0-1 0,1 1-1,-1-1 1,0 0 0,1 1 0,-1-1-1,0 1 1,1-1 0,-1 0-1,0 1 1,1-1 0,-1 0 0,1 0-1,-1 1 1,1-1 0,-1 0-1,0 0 1,1 0 0,-1 1 0,1-1-1,-1 0 1,1 0 0,-1 0-1,1 0 1,-1 0 0,1 0 0,-1 0-1,1 0 1,-1 0 0,1 0-1,-1 0 1,1-1 0,-1 1 0,1 0-1,-1 0 1,1 0 0,-1-1-1,1 1 1,-1 0 0,1 0 0,-1-1-1,0 1 1,1 0 0,-1-1-1,0 1 1,1-1 0,-1 1 0,0 0-1,1-1 1,-1 1 0,0-1-1,0 0 1,16-23-1470,-9 7 967,-1 0 0,0 0 0,-1-1 0,-1 0 0,3-35 0,-5 17-574,-5-72 1,-13-9 6675,16 116-5519,0 1-1,0 0 0,0-1 1,0 1-1,0 0 0,0-1 0,0 1 1,0 0-1,0-1 0,0 1 1,0 0-1,0 0 0,0-1 0,0 1 1,0 0-1,0-1 0,1 1 0,-1 0 1,0-1-1,0 1 0,0 0 1,1 0-1,-1-1 0,0 1 0,0 0 1,0 0-1,1 0 0,-1-1 1,0 1-1,0 0 0,1 0 0,-1 0 1,0 0-1,1 0 0,-1-1 0,0 1 1,1 0-1,-1 0 0,0 0 1,1 0-1,-1 0 0,0 0 0,1 0 1,-1 0-1,0 0 0,0 0 1,1 0-1,-1 0 0,0 0 0,1 1 1,-1-1-1,1 0 0,20 10 1471,-14-6-1361,9 3-283,0 0 0,1-2 0,0 0 0,0-1 0,0 0 0,0-1 0,0-2 0,1 1 0,-1-2 0,1 0-1,-1-1 1,0-1 0,1-1 0,32-9 0,-40 8-341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16612,'17'16'1648,"16"-7"-984,6-8-296,9-7 824,4-4-367,0-5-441,-4 0-392,-8 2-769,-8 0 737,-15 8-248,-11 2-72</inkml:trace>
  <inkml:trace contextRef="#ctx0" brushRef="#br0" timeOffset="1">7 348 16548,'10'20'1584,"11"-19"-1064,9-8-192,9-13 672,4-2-400,4-5-808,-2-1 1209,3-4-913,-2 1-48,-6 3-40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17572,'-28'34'1279,"-44"66"1,59-79-1173,1 1 0,2 0 0,0 0 0,-12 43 0,17-46-536,6-22-606,6-34-377,-6 12 842,-2-1-1,0 1 0,-9-48 0,-14-23 2480,49 117 1797,-11-10-3716,1-2 0,0 1 1,0-2-1,1 0 0,0 0 1,1-2-1,0 0 0,0-1 0,0-1 1,0 0-1,1-1 0,-1-1 1,24-1-1,-17-1-356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40 17844,'0'-2'124,"-1"0"0,0 0 0,0-1 0,0 1 0,0 0 0,0 0 0,-1 0 0,1 0 0,-1 0 0,1 1 0,-1-1 0,0 0 0,0 1 0,0-1 0,0 1 0,0-1 0,0 1 0,0 0 0,0 0 0,0 0 0,0 0 0,-1 1 0,1-1 0,0 0 0,-1 1 0,1 0 0,0-1 0,-1 1 0,1 0 0,-3 0 0,-5 0 64,1 1-1,-1-1 0,1 2 1,-1-1-1,1 1 0,-13 5 1,5-1-99,1 1 0,0 0 1,-15 11-1,26-15-81,-1 0 1,1 1-1,0 0 0,0 0 1,0 0-1,1 1 0,0 0 1,0 0-1,0 0 0,0 0 1,-4 9-1,8-13-10,0-1-1,-1 1 0,1-1 1,0 1-1,0-1 1,0 1-1,0-1 1,0 1-1,-1-1 1,1 1-1,0-1 1,0 1-1,0-1 1,1 1-1,-1-1 1,0 1-1,0-1 1,0 1-1,0-1 1,0 1-1,1-1 1,-1 1-1,0-1 1,0 1-1,1-1 1,-1 0-1,0 1 1,0-1-1,1 1 1,-1-1-1,1 0 1,-1 1-1,0-1 1,1 0-1,-1 0 1,1 1-1,-1-1 1,1 0-1,-1 0 1,1 1-1,-1-1 1,1 0-1,26 3-75,-18-2 52,8 1-53,-1 1 0,0 0 0,0 1 0,-1 1 0,1 0 0,-1 1 1,28 16-1,-37-18 50,1 0 1,0 1 0,-1 0 0,0 0-1,0 0 1,-1 1 0,0 0 0,1 0-1,-2 0 1,1 0 0,-1 1 0,0 0-1,0 0 1,-1 0 0,0 0-1,0 1 1,-1-1 0,2 13 0,-3-17 54,0 1-1,-1-1 1,0 0 0,0 0 0,0 1 0,0-1 0,0 0 0,-1 1-1,1-1 1,-1 0 0,0 0 0,0 0 0,0 0 0,-1 0 0,1 0-1,-1 0 1,1 0 0,-1 0 0,0-1 0,0 1 0,0-1 0,-1 1-1,1-1 1,-5 4 0,4-4 20,-1 0 1,0-1-1,0 1 0,0 0 0,0-1 1,0 0-1,-1 0 0,1 0 1,0-1-1,0 0 0,-1 1 0,1-1 1,0-1-1,0 1 0,-1-1 1,1 1-1,0-1 0,-7-3 0,2 2-264,0-2-1,1 1 0,-1-1 1,0-1-1,1 0 0,0 0 0,0 0 1,1-1-1,-1 0 0,-10-13 1,18 19 215,-1 0 1,1 0-1,0 0 1,0-1 0,0 1-1,0 0 1,0 0 0,0 0-1,0 0 1,0-1-1,0 1 1,0 0 0,0 0-1,0 0 1,0-1 0,0 1-1,0 0 1,0 0 0,0 0-1,0 0 1,0-1-1,0 1 1,0 0 0,0 0-1,0 0 1,0-1 0,0 1-1,0 0 1,0 0-1,0 0 1,0 0 0,1-1-1,-1 1 1,0 0 0,0 0-1,0 0 1,0 0 0,0 0-1,1 0 1,-1-1-1,0 1 1,0 0 0,0 0-1,0 0 1,1 0 0,-1 0-1,0 0 1,0 0-1,0 0 1,0 0 0,1 0-1,-1 0 1,0 0 0,0 0-1,0 0 1,1 0-1,15-1-419,-11 1 331,23-1-349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3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18716,'-12'81'2239,"11"-71"-2152,1 0 0,1 0-1,-1 0 1,2 0 0,0 0 0,4 15-1,-6-23-76,1 0-1,0 0 0,-1 0 0,1-1 0,0 1 0,0 0 0,0-1 0,0 1 0,0-1 0,0 1 0,0-1 0,0 0 0,1 1 0,-1-1 0,0 0 0,1 0 0,-1 0 0,1 0 0,0 0 0,-1 0 0,1 0 0,0-1 0,-1 1 1,1-1-1,0 1 0,0-1 0,0 1 0,-1-1 0,1 0 0,0 0 0,0 0 0,0 0 0,0 0 0,-1-1 0,1 1 0,0 0 0,0-1 0,0 1 0,-1-1 0,1 0 0,0 0 0,1-1 0,11-5 68,-1-1 0,0-1-1,-1 0 1,0-1-1,12-12 1,-15 12-29,2 0 0,-1 2 0,1-1-1,0 1 1,1 1 0,20-10 0,-31 16-45,1 0 0,-1 1-1,1-1 1,-1 1 0,1 0 0,-1 0-1,1-1 1,-1 1 0,1 0 0,-1 0-1,1 1 1,0-1 0,-1 0-1,1 0 1,-1 1 0,1-1 0,-1 1-1,1-1 1,-1 1 0,2 1 0,0-1-3,-1 1 1,0 0-1,0 0 1,0 1 0,0-1-1,0 0 1,0 0 0,-1 1-1,1-1 1,1 5-1,2 5-10,0 1 0,-1 0-1,4 24 1,-7-31 7,0 1-3,8 27 115,-9-33-105,0-1 0,1 1 0,-1-1 0,0 1 0,0-1 0,1 1 0,-1-1 0,0 1 0,1-1 0,-1 1 0,0-1 0,1 0 0,-1 1 0,1-1 0,-1 0 0,1 1 0,-1-1 0,1 0 0,-1 1 0,1-1 0,-1 0 0,1 0 0,-1 0 0,1 0 0,0 1 0,-1-1 0,1 0 0,-1 0 0,1 0 0,-1 0 0,1 0 0,0 0 0,-1-1 0,1 1 0,-1 0 0,1 0 0,-1 0 0,1 0 0,-1-1 0,1 1 0,0 0 0,-1 0 0,0-1 0,1 1 0,-1-1 0,1 1 0,-1 0 0,1-1 0,7-7-53,0-1 0,-1 0 0,-1 0 0,1 0 0,-1-1 1,8-19-1,-1 5-397,28-42 12,-23 37 156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 19812,'-25'-3'1529,"9"6"-1257,5 2-240,9 0-8,5 0 344,10 1-384,0 0-176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66 17948,'-3'0'245,"0"1"0,0-1 0,0 1 1,1 0-1,-1 0 0,0 0 0,0 0 0,0 0 0,1 1 1,-1-1-1,1 1 0,-1 0 0,1 0 0,0 0 0,0 0 1,-3 3-1,-3 4 99,1 0 0,-11 19 0,12-17-311,0 0 0,1 0 1,0 1-1,1-1 0,0 1 1,1 0-1,1 1 0,-1-1 1,2 0-1,0 1 0,1 21 1,0-31-40,0-1 1,0 1 0,0-1-1,1 0 1,-1 1-1,1-1 1,0 0 0,-1 1-1,1-1 1,0 0 0,0 0-1,1 0 1,-1 0 0,0 0-1,1 0 1,-1 0-1,1 0 1,0 0 0,-1-1-1,1 1 1,0-1 0,0 1-1,0-1 1,0 0-1,0 0 1,0 0 0,1 0-1,-1 0 1,0 0 0,1-1-1,-1 1 1,0-1 0,1 1-1,-1-1 1,0 0-1,1 0 1,-1 0 0,3-1-1,3 0-5,-1-2 0,1 1 0,-1-1 0,0 0 0,0 0 0,0-1 0,0 0-1,0 0 1,-1-1 0,0 0 0,10-9 0,5-7 14,30-42 1,-30 35 128,-2 0 0,-1-2 0,-1 0 0,18-48 0,-28 53 116,-8 22-105,-2 7-6,-1 2-98,0 0 0,0 0 0,1 0 0,-4 11 0,-32 118-64,34-111-174,1 1 0,1 0 0,0 39 0,6-33 39,-3-30 149,1 1 0,-1-1 0,0 1 0,1-1 0,-1 0 0,1 1-1,0-1 1,-1 0 0,1 1 0,0-1 0,0 0 0,0 0 0,0 0-1,0 0 1,0 0 0,2 2 0,-2-3-5,0 0-1,0 1 1,0-1 0,0 0 0,0 0-1,0 0 1,0 0 0,0 0-1,0 0 1,0 0 0,1 0 0,-1 0-1,1-1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92 16355,'0'0'37,"0"0"-1,0 0 0,0 0 0,0 0 0,0-1 0,-1 1 0,1 0 0,0 0 0,0 0 0,0 0 0,0 0 1,0 0-1,0 0 0,0 0 0,0 0 0,0 0 0,0 0 0,0 0 0,0 0 0,-1 0 0,1 0 0,0 0 0,0 0 1,0 0-1,0 0 0,0 0 0,0 0 0,0 0 0,0 0 0,0 0 0,0 0 0,-1 0 0,1 0 0,0 0 1,0 0-1,0 0 0,0 1 0,0-1 0,0 0 0,0 0 0,0 0 0,0 0 0,0 0 0,0 0 0,0 0 0,0 0 1,0 0-1,0 0 0,0 0 0,0 0 0,0 0 0,0 1 0,0-1 0,0 0 0,0 0 0,0 0 0,0 0 1,0 0-1,0 0 0,0 0 0,0 0 0,0 0 0,0 0 0,0 0 0,0 1 0,0-1 0,0 0 0,0 0 0,0 0 1,-4 14 1258,-4 23-332,7-30-650,-72 342 963,72-337-1283,5-15-30,6-19-28,1-5-1,-2-2 1,-2 1 0,8-52 0,-9 26-50,-2-61 0,-3 107 106,-1 0 1,0 1 0,-1-1 0,0 1 0,0-1-1,-1 1 1,0-1 0,0 1 0,0 0-1,-5-8 1,7 15 7,0 0 0,0 0 0,0 0 1,0 0-1,0 0 0,0 0 0,1 1 0,-1-1 0,0 0 0,0 0 1,0 0-1,0 0 0,0 0 0,0 0 0,0 0 0,0 0 0,-1 0 1,1 0-1,0 1 0,0-1 0,0 0 0,0 0 0,0 0 0,0 0 0,0 0 1,0 0-1,0 0 0,0 0 0,0 0 0,0 0 0,0 0 0,0 1 1,0-1-1,0 0 0,0 0 0,-1 0 0,1 0 0,0 0 0,0 0 1,0 0-1,0 0 0,0 0 0,0 0 0,0 0 0,0 0 0,0 0 0,0 0 1,-1 0-1,1 0 0,0 0 0,0 0 0,0 0 0,0 0 0,0 0 1,0 0-1,0 0 0,0 0 0,0 0 0,0 0 0,-1 0 0,2 10-11,3 12 9,1-1 0,1 0 0,1 0 0,1-1 0,1 0 0,1-1 0,0 0 0,2 0 0,23 30 0,-31-45 20,-1-1-1,1 1 0,0-1 0,-1 0 0,1 0 1,1 0-1,-1-1 0,0 1 0,1-1 0,-1 0 0,1 0 1,0-1-1,-1 1 0,1-1 0,0 0 0,0-1 1,0 1-1,0-1 0,0 0 0,0 0 0,7-1 1,-4-1 21,0 0 0,-1 0 0,1-1 0,-1 0 0,1-1 0,-1 1 0,0-2 0,-1 1 0,1-1 0,-1 1 0,0-2 0,10-9 0,-7 5 43,0-1 1,-1-1-1,0 1 0,0-2 0,-1 1 0,-1-1 1,0 0-1,6-22 0,-10 29-47,0 0 0,0 0 0,-1 0 0,0-1 1,0 1-1,-1 0 0,0 0 0,0-1 0,0 1 0,-1 0 0,0-1 1,0 1-1,0 0 0,-1 0 0,0 0 0,0 0 0,-1 0 0,1 1 0,-1-1 1,-1 1-1,-6-10 0,9 14-32,0-1-1,0 1 1,0 0 0,0 0 0,-1-1-1,1 1 1,0 0 0,-1 0 0,1 0 0,0 0-1,-1 1 1,1-1 0,-1 0 0,0 0-1,1 1 1,-1-1 0,0 1 0,1 0-1,-1-1 1,0 1 0,1 0 0,-1 0-1,0 0 1,1 0 0,-1 0 0,0 1 0,1-1-1,-1 0 1,0 1 0,1-1 0,-1 1-1,0 0 1,1 0 0,-1-1 0,1 1-1,0 0 1,-1 0 0,-1 2 0,0 0-81,0 0 1,0 1-1,1-1 1,-1 1-1,1 0 1,0 0-1,0 0 1,0 0-1,1 0 1,-1 0 0,1 0-1,0 0 1,0 1-1,0 5 1,1-3-113,-1 1 0,2-1 0,-1 1 1,1-1-1,0 1 0,1-1 1,0 1-1,3 8 0,6 4-320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55 18508,'-14'0'397,"0"-1"1,0 2-1,0 0 0,0 0 0,-14 5 1,24-6-362,0 1 0,0 1 0,0-1 0,0 0 0,0 1 1,0 0-1,1 0 0,-1 0 0,1 0 0,-1 0 0,1 1 1,0 0-1,0 0 0,0-1 0,0 2 0,1-1 0,-1 0 1,1 0-1,0 1 0,0 0 0,-3 5 0,5-8-36,-1 1 0,1-1-1,-1 0 1,1 1 0,-1-1 0,1 0-1,0 1 1,0-1 0,0 0 0,0 1-1,0-1 1,0 0 0,0 1-1,0-1 1,1 0 0,-1 1 0,0-1-1,1 0 1,-1 1 0,1-1 0,-1 0-1,1 0 1,0 0 0,-1 1-1,1-1 1,0 0 0,0 0 0,0 0-1,0 0 1,0 0 0,0-1-1,0 1 1,0 0 0,0 0 0,1-1-1,-1 1 1,0-1 0,0 1 0,1-1-1,-1 1 1,0-1 0,1 0-1,-1 0 1,2 1 0,4-1-3,-1 1-1,1-1 1,0 0 0,-1 0-1,1-1 1,-1 0 0,12-3 0,-3-1 4,0-1 0,-1-1 0,0 0 0,-1 0 0,1-1 0,19-17 0,-14 9 0,-1 0 1,-1-2-1,21-27 1,-36 43-9,-3 3-11,-6 9-47,-10 17-185,13-19 58,1 1 0,0-1 0,1 1-1,0-1 1,-1 11 0,3-17 134,0-1 1,0 1-1,0-1 0,0 0 0,0 1 1,0-1-1,0 1 0,1-1 0,-1 0 1,1 1-1,-1-1 0,1 0 0,-1 1 0,1-1 1,0 0-1,-1 0 0,2 2 0,-1-3 23,0 1 0,0 0 0,1-1 0,-1 1 0,0-1 0,0 1 0,0-1 0,1 0 0,-1 1 0,0-1 0,1 0 0,-1 0 0,0 0 0,1 0 0,-1 0 0,0 0 0,0 0 0,1-1 0,-1 1 0,0 0 0,0-1 0,2 0 0,21-8-485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75 255 12707,'-5'4'2048,"-4"6"-1698,2 1-1,-1 0 1,2 0 0,-1 1-1,2 0 1,-1 0 0,2 0-1,-1 1 1,2-1-1,0 1 1,-2 18 0,4-30-309,1 1 1,0 0 0,0 0-1,0 0 1,0 0 0,0 0-1,0 0 1,0 0 0,1 0-1,-1-1 1,1 1 0,-1 0-1,1 0 1,0 0 0,-1-1-1,1 1 1,0 0 0,2 2-1,-1-3-7,-1 0 0,0-1-1,0 1 1,0-1 0,0 1 0,0-1-1,1 0 1,-1 1 0,0-1-1,0 0 1,0 0 0,1 0 0,-1 0-1,0 0 1,1 0 0,-1 0-1,0 0 1,0 0 0,0-1 0,1 1-1,0-1 1,6-2 74,0-1-1,0 0 1,-1 0 0,0 0-1,0-1 1,12-10 0,-5 1-33,1-1 1,-2 0 0,0 0-1,-1-2 1,-1 1-1,0-2 1,10-21-1,-15 25-62,1-1 0,-2-1 0,0 1 0,-1-1 0,0 0 0,-2 0 0,0 0 0,0 0-1,-2-24 1,0 34-14,-1 1 0,0-1-1,0 1 1,0-1-1,-1 1 1,1-1 0,-1 1-1,-1 0 1,1 0 0,-1 0-1,-4-6 1,6 9-1,0 0 0,-1 1 0,0-1 0,1 1 1,-1-1-1,0 1 0,0 0 0,0 0 0,0-1 0,0 2 0,0-1 1,0 0-1,0 0 0,0 0 0,0 1 0,-1-1 0,1 1 0,0 0 1,0 0-1,-1 0 0,1 0 0,0 0 0,0 0 0,0 1 0,-1-1 1,1 1-1,0-1 0,0 1 0,0 0 0,0 0 0,-2 1 0,-2 1 3,0 0-1,1 1 0,-1-1 1,1 1-1,0 1 0,0-1 0,1 1 1,-1 0-1,1 0 0,-7 10 1,9-13 2,1 1 0,-1-1 1,1 1-1,0-1 1,0 1-1,0-1 1,0 1-1,0-1 0,0 1 1,1 0-1,-1 0 1,1-1-1,0 1 0,0 0 1,0 0-1,0-1 1,0 1-1,1 0 0,-1 0 1,1-1-1,-1 1 1,1 0-1,0-1 0,0 1 1,1-1-1,-1 1 1,3 3-1,14 14-17,32 24-1,-33-30-96,0 2 0,0 0 0,16 21 0,-29-32 68,-1 1 0,1-1 0,-1 1 0,0 0 0,0 0-1,0 0 1,-1 0 0,0 0 0,-1 1 0,1-1 0,-1 1 0,0-1 0,-1 1-1,1-1 1,-2 11 0,1-14-40,-1 1 0,1 0 0,-1 0 0,0-1 1,0 1-1,-1-1 0,1 1 0,-1-1 0,1 1 0,-5 4 0,5-6 56,0-1 0,-1 1 1,1-1-1,-1 1 0,0-1 0,1 0 0,-1 1 1,0-1-1,0 0 0,0 0 0,0 0 0,0-1 1,0 1-1,0 0 0,0-1 0,0 1 0,0-1 0,0 0 1,-4 0-1,-15-3-184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15307,'1'-1'285,"1"1"-1,0-1 1,0 1-1,-1-1 1,1 1-1,0 0 0,0 0 1,-1 0-1,1 0 1,0 0-1,0 0 1,0 0-1,-1 0 1,1 1-1,0-1 0,0 1 1,-1-1-1,1 1 1,-1 0-1,3 1 1,-3-1-238,0 0 0,0 0 0,0 0 0,0 1 0,0-1 0,-1 0 1,1 1-1,0-1 0,-1 0 0,1 1 0,-1-1 0,0 1 0,1-1 1,-1 1-1,0-1 0,0 1 0,0-1 0,0 1 0,0-1 0,0 1 0,0-1 1,-1 1-1,1-1 0,0 1 0,-2 2 0,-1 4-1,-1-1-1,0 1 1,0-1-1,-1 0 1,1 0-1,-11 11 1,10-11 26,13-21-20,0 1 0,-1-1-1,-1 0 1,7-21 0,-5 13 21,-4 11-28,-2 6-9,0-1 1,0 1-1,1-1 1,-1 1-1,6-7 0,-6 10-26,-1 1-1,0 0 1,1-1 0,-1 1-1,1 0 1,-1 0-1,1 0 1,-1 0-1,1 0 1,0 0-1,0 1 1,-1-1-1,1 0 1,0 1 0,0 0-1,0-1 1,0 1-1,0 0 1,-1 0-1,1 0 1,3 0-1,64 8-196,-48-4-177,1-2 0,0 0 0,0-1 0,22-3 0,-34 1 259,1-1 0,0 1-1,-1-2 1,1 0 0,9-4-1,13-11-393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14747,'-7'45'1611,"-15"111"2858,18-121-3691,3-1 0,3 52 0,-1-81-737,-1 0 1,1 1 0,0-1-1,1 0 1,-1 1-1,4 6 1,-5-11-40,1 0 1,-1 0-1,1 0 0,0-1 1,-1 1-1,1 0 1,-1 0-1,1 0 1,0 0-1,0-1 1,0 1-1,-1 0 1,1-1-1,0 1 1,0-1-1,0 1 0,0-1 1,0 1-1,0-1 1,0 1-1,0-1 1,0 0-1,0 0 1,0 0-1,0 0 1,0 1-1,0-1 0,1 0 1,-1-1-1,0 1 1,0 0-1,0 0 1,0 0-1,0-1 1,0 1-1,0 0 1,1-2-1,27-15-48,-23 13 19,0 0-1,0 0 1,1 0 0,0 1-1,8-3 1,-13 5 19,-1 1 0,1-1 0,0 1 0,0 0 0,-1 0 0,1 0 0,0 0 0,0 0 0,0 0 0,-1 0 0,1 0 0,0 1 0,0-1-1,-1 1 1,1 0 0,0-1 0,-1 1 0,1 0 0,-1 0 0,1 0 0,-1 0 0,1 0 0,-1 0 0,0 0 0,0 1 0,3 2 0,0 1-6,-1 1 0,1 1-1,-1-1 1,0 1 0,0-1-1,-1 1 1,0 0-1,0 0 1,-1 0 0,1 0-1,-2 0 1,1 7 0,0-8 66,-1 0-1,0 0 1,-1 0 0,1 0 0,-1 0 0,0 0-1,-1 0 1,1 0 0,-1 0 0,0-1 0,-1 1 0,1-1-1,-1 1 1,-6 7 0,8-12-13,-1 1 0,0 0 0,1-1 1,-1 1-1,0-1 0,0 0 0,0 1 0,0-1 0,0 0 0,0 0 0,0 0 1,0-1-1,0 1 0,0 0 0,-1-1 0,1 0 0,0 1 0,-3-1 0,1 0 5,0-1-1,0 1 0,0-1 1,0 0-1,0 0 0,0 0 0,0-1 1,0 1-1,-5-4 0,-1-2-186,-1 0 0,1 0-1,0-1 1,1 0-1,-14-16 1,20 21 24,-1-1-149,1-1 0,-1 1 0,1 0-1,-1-1 1,2 0 0,-1 1 0,0-1 0,1 0 0,-2-6 0,5 1-395,8 6-119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85 150 17324,'1'-4'214,"0"0"1,0 1 0,0-1 0,-1 0-1,1-1 1,-1 1 0,0 0-1,0 0 1,-2-7 0,2 10-181,0 0-1,0 0 1,0 0 0,-1 1-1,1-1 1,0 0 0,0 0-1,-1 0 1,1 0 0,-1 0 0,1 1-1,-1-1 1,1 0 0,-1 0-1,1 1 1,-1-1 0,0 0-1,1 1 1,-1-1 0,0 0 0,0 1-1,0-1 1,1 1 0,-1 0-1,0-1 1,0 1 0,0 0-1,0-1 1,0 1 0,0 0 0,1 0-1,-1 0 1,0 0 0,0 0-1,0 0 1,0 0 0,0 0-1,0 0 1,0 0 0,0 0 0,0 1-1,0-1 1,0 0 0,1 1-1,-1-1 1,0 0 0,-1 1 0,-1 2-1,-1-1 1,1 1 0,-1 0 0,1 0 0,0 0 0,0 0 0,0 1 0,0-1-1,1 1 1,0 0 0,-1 0 0,1-1 0,1 2 0,-3 4 0,2-4 5,0 1 0,0-1 0,1 0 1,0 1-1,0-1 0,0 1 0,0-1 0,1 1 1,0-1-1,0 1 0,2 6 0,-2-11-27,1 0 0,0 1 0,-1-1 0,1 0 0,0 1 0,0-1 0,0 0 0,0 0 1,0 0-1,0 0 0,0 0 0,1 0 0,-1 0 0,0 0 0,0 0 0,1 0 0,-1-1 0,1 1 0,-1-1 0,1 1 0,-1-1 0,1 1 0,-1-1 0,1 0 0,-1 0 0,1 0 0,-1 0 0,1 0 0,-1 0 0,1 0 0,1-1 0,7 0 43,0 0 0,0-1 1,14-5-1,62-27 42,-67 25-104,-1 1 0,1 1 0,1 0 0,-1 2 0,1 0 0,21-2 0,-40 7 14,1-1-1,0 1 1,-1 0 0,1 0 0,0 0-1,-1 0 1,1 0 0,-1 0-1,1 1 1,0-1 0,-1 1 0,1-1-1,-1 1 1,1-1 0,-1 1 0,1 0-1,-1-1 1,1 1 0,-1 0-1,0 0 1,0 0 0,1 0 0,-1 1-1,0-1 1,0 0 0,0 0 0,0 1-1,0-1 1,0 0 0,-1 1-1,1-1 1,0 1 0,-1-1 0,1 1-1,-1 0 1,0-1 0,1 1 0,-1-1-1,0 1 1,0 0 0,0-1-1,0 1 1,0 2 0,10-146 2196,-10 141-2221,0 0-1,0 0 1,0 0-1,0-1 1,1 1-1,-1 0 1,0 0-1,1 0 1,-1 0-1,1 0 1,-1 0-1,1 0 1,1-1-1,-2 2 5,0-1 0,1 1 1,-1 0-1,0 0 0,1 0 0,-1 0 0,1-1 0,-1 1 1,0 0-1,1 0 0,-1 0 0,1 0 0,-1 0 0,0 0 1,1 0-1,-1 0 0,1 0 0,-1 0 0,1 0 0,-1 0 1,0 0-1,1 0 0,-1 1 0,1-1 0,3 2-114,0 1-1,0-1 1,-1 1-1,1 0 0,4 6 1,9 6-318,-12-12 305,0-1-1,0 1 1,0-1-1,0 0 1,0-1 0,0 1-1,1-1 1,-1 0-1,0 0 1,1 0-1,-1-1 1,1 0-1,-1 0 1,1-1-1,-1 1 1,0-1 0,1 0-1,-1 0 1,0-1-1,7-2 1,-1-1-183,1-1 0,-1 0 1,0-1-1,0 0 0,0-1 1,-1 0-1,13-14 0,-23 22 341,0 0-1,0 0 0,1-1 0,-1 1 0,0 0 0,0 0 0,0 0 0,0 0 0,0-1 0,1 1 0,-1 0 0,0 0 0,0 0 0,0 0 0,0 0 0,1 0 0,-1 0 0,0 0 0,0 0 0,0-1 0,1 1 0,-1 0 0,0 0 0,0 0 0,0 0 0,1 0 0,-1 0 0,0 0 0,0 0 1,0 0-1,1 0 0,-1 1 0,0-1 0,0 0 0,0 0 0,0 0 0,1 0 0,-1 0 0,0 0 0,0 0 0,0 0 0,0 1 0,1-1 0,-1 0 0,0 0 0,0 0 0,0 0 0,0 0 0,0 1 0,0-1 0,1 0 0,2 17 761,-3 27 591,0-40-1155,-1 4 27,1-4-68,0-1 1,0 1 0,0-1 0,0 0 0,0 1-1,2 5 1,-2-9-147,0 1 1,0-1-1,0 0 0,0 1 0,1-1 0,-1 0 1,0 1-1,0-1 0,1 0 0,-1 1 0,0-1 1,1 0-1,-1 1 0,0-1 0,1 0 0,-1 0 1,0 1-1,1-1 0,-1 0 0,0 0 0,1 0 1,0 1-1,15-6 405,-7 0-304,-4 2-121,0 0 1,0 0-1,0 0 0,1 1 1,-1-1-1,1 1 0,0 1 0,-1-1 1,1 1-1,0 0 0,8 0 1,-13 1-21,0 0 1,-1 0 0,1 0-1,0 0 1,-1 1-1,1-1 1,0 0 0,-1 1-1,1-1 1,0 0-1,-1 1 1,1-1 0,0 1-1,-1-1 1,1 1-1,-1-1 1,1 1 0,-1 0-1,0-1 1,1 1-1,-1-1 1,1 1 0,-1 0-1,0-1 1,0 1-1,1 0 1,-1 0 0,0-1-1,0 1 1,0 0 0,0 0-1,0-1 1,0 1-1,0 0 1,0 0 0,0-1-1,0 1 1,0 0-1,0 0 1,-1-1 0,1 1-1,0 0 1,0-1-1,-1 1 1,0 1 0,-8 15-194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248 142 15579,'0'-2'111,"-1"0"-1,1 0 1,-1 0-1,0 0 1,1 1-1,-1-1 1,0 0-1,0 0 1,0 0-1,0 1 0,-1-1 1,1 1-1,0-1 1,-1 1-1,1-1 1,-1 1-1,1 0 1,-1-1-1,0 1 1,0 0-1,1 0 1,-1 1-1,0-1 1,0 0-1,0 0 0,0 1 1,0-1-1,0 1 1,0 0-1,0 0 1,0 0-1,0 0 1,0 0-1,0 0 1,0 0-1,0 0 1,0 1-1,0-1 1,0 1-1,0 0 0,-3 1 1,-3 2 65,0 0 0,0 0-1,0 1 1,1 0 0,-1 1 0,1-1-1,1 1 1,-1 1 0,1-1 0,-7 10-1,-2 4-87,1 1-1,-17 33 0,26-45-84,0 0-1,1 1 1,0-1 0,1 1-1,0-1 1,0 1 0,1 0-1,0 0 1,0 13 0,2-22-3,0 0 1,0-1-1,0 1 0,0 0 1,0 0-1,0-1 1,0 1-1,1 0 0,-1-1 1,0 1-1,0 0 1,1-1-1,-1 1 0,0 0 1,1-1-1,-1 1 1,1-1-1,-1 1 0,1-1 1,-1 1-1,1-1 1,-1 1-1,1-1 0,0 0 1,-1 1-1,1-1 1,0 0-1,-1 1 0,1-1 1,0 0-1,-1 0 1,1 0-1,0 1 0,-1-1 1,1 0-1,0 0 1,0 0-1,-1 0 0,1 0 1,0 0-1,0-1 1,-1 1-1,1 0 0,0 0 1,0-1-1,30-12 44,-14 2-26,-1-1 0,-1-1 0,0 0 0,0 0 0,17-24 0,58-83 103,-74 97-79,66-107 136,-74 119-170,-8 11-7,0 0-1,0 0 1,0 0-1,0 1 0,0-1 1,0 0-1,0 0 0,0 0 1,0 0-1,0 0 0,0 0 1,0 0-1,0 0 1,0 0-1,0 0 0,0 0 1,0 0-1,0 0 0,0 0 1,0 0-1,0 0 0,0 0 1,0 0-1,0 1 1,0-1-1,0 0 0,0 0 1,0 0-1,0 0 0,0 0 1,0 0-1,0 0 0,0 0 1,0 0-1,0 0 1,0 0-1,0 0 0,0 0 1,0 0-1,0 0 0,1 0 1,-1 0-1,0 0 0,0 0 1,0 0-1,0 0 1,0 0-1,0 0 0,0 0 1,0 0-1,0 0 0,0 0 1,0 0-1,0 0 0,0 0 1,0 0-1,0 0 1,0 0-1,0 0 0,1 0 1,-1 0-1,0 0 0,0 0 1,0 0-1,-5 22 41,3-14-41,-8 32 4,-4 16-16,1 1 1,-8 113-1,21-165 16,0 0-1,0 0 1,1 0-1,-1 0 1,1 0 0,0 0-1,1 0 1,-1 0-1,3 4 1,-3-8-1,-1 1-1,1-1 1,0 0 0,0 0 0,0 0 0,0 0 0,0 0 0,0 0 0,0 0-1,0 0 1,0 0 0,0-1 0,1 1 0,-1 0 0,0-1 0,1 1-1,-1-1 1,0 1 0,1-1 0,-1 1 0,0-1 0,1 0 0,-1 0 0,1 0-1,-1 0 1,0 0 0,1 0 0,-1 0 0,1 0 0,-1-1 0,0 1-1,1-1 1,-1 1 0,0-1 0,3 0 0,3-3 9,0 0 0,-1 0 0,1 0 0,-1-1 0,0 0 0,0 0 0,0-1 0,7-9 0,38-55 85,-14 10-43,-34 54-52,1-1 0,-1 0-1,-1 0 1,1 0 0,-1 0 0,2-15 0,-4 22-2,0 0 0,0 0 0,0 0 0,0 0 0,0 1 0,-1-1 0,1 0 0,0 0 0,0 0 1,0 0-1,0 0 0,0 0 0,0 0 0,0 0 0,0 0 0,0 0 0,0 0 0,0 0 0,-1 0 0,1 0 0,0 0 0,0 0 0,0 0 0,0 0 0,0 0 0,0 0 0,0 0 0,0 0 0,0 0 1,0 0-1,0 0 0,-1 0 0,1 0 0,0 0 0,0 0 0,0 0 0,0 0 0,0-1 0,0 1 0,0 0 0,0 0 0,0 0 0,0 0 0,0 0 0,0 0 0,0 0 0,0 0 0,0 0 0,0 0 1,0 0-1,0 0 0,0-1 0,0 1 0,-1 0 0,1 0 0,0 0 0,0 0 0,0 0 0,0 0 0,0 0 0,1 0 0,-1 0 0,0 0 0,0-1 0,-6 8 2,-6 13 24,1 1 0,0 1 0,2 0 0,0 0 0,2 1 0,-6 28 0,12-49-20,1 0 0,0 0 1,0-1-1,-1 1 0,1 0 1,1 0-1,-1-1 0,0 1 1,0 0-1,1 0 0,-1-1 1,1 1-1,-1 0 0,2 2 1,-1-3-2,-1 0 1,1-1-1,0 1 1,-1 0 0,1-1-1,0 1 1,0-1 0,-1 1-1,1-1 1,0 1 0,0-1-1,0 0 1,0 1 0,0-1-1,0 0 1,-1 0-1,1 1 1,0-1 0,2 0-1,4-1 19,-1 0-1,1 0 0,-1 0 1,1-1-1,-1 0 0,8-3 1,-2 1-18,139-41-221,-150 44 220,0 1-1,0-1 1,0 1-1,0-1 0,0 0 1,0 1-1,0-1 1,0 0-1,0 1 1,0-1-1,0 0 0,0 0 1,-1 0-1,1 0 1,0 0-1,-1 0 0,1 0 1,0 0-1,-1 0 1,1-2-1,0-1 40,-1 1-1,1 0 1,-1-1 0,1 1 0,-1-1-1,0 1 1,-1-5 0,-2-6 249,0 1-1,-8-23 1,10 32-232,-1-1 21,0 0-1,1 0 0,-2 0 1,1 0-1,-1 1 1,1-1-1,-1 1 1,-1 0-1,-4-6 1,18 21-1118,-5-9 907,1 0 1,-1 0-1,1-1 1,0 0-1,0 0 1,-1 0-1,1-1 1,0 0-1,0 0 1,0 0-1,-1-1 1,1 0-1,6-1 1,38-8-415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13179,'3'-3'1852,"-1"9"-1057,2 15 113,0 89 3017,-3-69-3504,1 1 1,1-1-1,13 54 1,-15-91-404,0 0 0,1 0 0,-1 0 0,1 0 0,0-1 0,-1 1 0,2-1 1,1 4-1,-3-6-14,0 0 0,0 0 0,0 0 1,0-1-1,0 1 0,0 0 0,0 0 1,0-1-1,0 1 0,0-1 0,0 1 1,1-1-1,-1 1 0,0-1 1,0 0-1,1 1 0,-1-1 0,0 0 1,0 0-1,1 0 0,-1 0 0,0 0 1,0 0-1,1-1 0,-1 1 0,0 0 1,0-1-1,1 1 0,0-1 1,3-2 7,0 1 1,-1-1 0,0 0 0,1 0 0,-1 0 0,0-1 0,-1 1 0,1-1 0,-1 0 0,5-6-1,26-47 134,-31 51-127,16-30 120,-2-1 0,-2-1-1,-1-1 1,-2 0 0,-2 0-1,-1-1 1,3-45 0,-10 59-22,-3 26-115,1 0-1,0 0 1,0 0-1,0 0 1,0 0-1,0 0 1,0 0-1,0 0 1,0 0 0,0 1-1,0-1 1,0 0-1,0 0 1,-1 0-1,1 0 1,0 0-1,0 0 1,0 0-1,0 0 1,0 0-1,0 0 1,0 0-1,0 0 1,0 0 0,0 0-1,-1 0 1,1 0-1,0 0 1,0 0-1,0 0 1,0 0-1,0 0 1,0-1-1,0 1 1,0 0-1,0 0 1,0 0-1,0 0 1,-1 0 0,1 0-1,0 0 1,0 0-1,0 0 1,0 0-1,0 0 1,0 0-1,0-1 1,-4 13-1,-6 53-22,4-1 1,2 85-1,4-138 21,0-9 0,1 85-17,0-76-29,1 1-1,0 0 1,0 0-1,8 22 1,-9-32 13,-1 0-1,1 0 1,0 0 0,0 0-1,0 0 1,0 0-1,0-1 1,1 1-1,-1 0 1,1-1 0,-1 1-1,1-1 1,-1 1-1,1-1 1,0 0 0,-1 1-1,1-1 1,0 0-1,0 0 1,0 0 0,2 0-1,-1-1-50,-1 0 0,1 0 0,-1 0 0,1 0 0,-1 0 0,1 0 0,-1-1 0,1 0 1,-1 1-1,1-1 0,-1 0 0,0 0 0,1 0 0,3-3 0,4-3-332,0-1-1,-1 0 1,0-1 0,0 1 0,12-18-1,5-9-1692,-2-2-1,25-51 1,31-86-871,-41 81 9504,-59 109-5084,-20 25 242,9-11-871,1 1 0,-28 41 1,57-71-796,0-1 1,0 1 0,1 0 0,-1 0-1,0 0 1,1 0 0,-1-1-1,1 1 1,-1 0 0,1 0 0,-1 0-1,1 0 1,0 1 0,-1-1-1,1 0 1,0 0 0,0 0-1,0 0 1,0 0 0,0 0 0,0 0-1,0 0 1,0 0 0,0 1-1,1-1 1,-1 0 0,1 1 0,0-1-10,1 0 1,-1 0 0,1 0 0,0 0-1,-1-1 1,1 1 0,0-1 0,0 1-1,0-1 1,-1 1 0,1-1 0,0 0 0,0 0-1,0 0 1,2 0 0,6 0-40,20-1-149,-1 2 1,1 1 0,39 8-1,-61-8 119,0 0 1,-1 0-1,1 1 0,0 0 1,-1 0-1,0 1 0,0 0 1,0 0-1,0 1 0,-1-1 0,1 2 1,-1-1-1,0 1 0,-1 0 1,0 0-1,0 0 0,6 10 0,-10-14 75,0 0 0,1 0 0,-1 1-1,0-1 1,0 0 0,-1 1-1,1-1 1,0 1 0,-1-1-1,0 1 1,1-1 0,-1 1 0,0 0-1,0-1 1,-1 1 0,1-1-1,0 1 1,-1-1 0,0 1-1,1-1 1,-1 1 0,0-1 0,0 0-1,0 1 1,-1-1 0,1 0-1,-1 0 1,1 0 0,-1 0-1,0 0 1,1 0 0,-1 0 0,0-1-1,0 1 1,-4 1 0,-1 2 112,0-1 0,-1 0 0,0 0 0,0 0 0,0-1 0,0-1 0,-1 1 0,1-1 0,-13 1 0,5-2 9,-1 0 1,-24-2 0,36 1-162,1 0 0,0-1 0,0 0 1,0 1-1,-1-2 0,1 1 0,0 0 1,0-1-1,0 0 0,1 0 0,-1 0 0,0 0 1,1-1-1,-1 1 0,-2-4 0,5 4 16,0 1 0,0-1-1,0 1 1,0-1 0,1 1-1,-1-1 1,0 1 0,1-1-1,0 0 1,-1 1-1,1-1 1,0 0 0,0 1-1,0-1 1,0 0 0,0 0-1,0 1 1,0-1 0,1 0-1,0-2 1,11-19-281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81 17572,'21'-10'1361,"-22"10"-1344,1 0 1,0 0-1,0 0 0,0 1 0,0-1 0,0 0 0,-1 0 0,1 0 0,0 1 0,0-1 0,0 0 0,0 0 0,0 1 0,0-1 0,0 0 1,0 0-1,0 1 0,0-1 0,0 0 0,0 0 0,0 1 0,0-1 0,0 0 0,0 0 0,0 1 0,0-1 0,0 0 0,0 0 0,0 1 1,1-1-1,-1 0 0,0 0 0,0 0 0,0 1 0,0-1 0,1 0 0,-1 0 0,0 0 0,0 0 0,0 1 0,0-1 0,1 0 0,-1 0 1,0 0-1,0 0 0,1 0 0,-1 0 0,0 0 0,0 0 0,1 0 0,-1 1 0,0-1 0,0 0 0,1 0 0,-1 0 0,0 0 0,0-1 1,1 1-1,-1 0 0,0 0 0,0 0 0,1 0 0,-1 0 0,0 0 0,0 0 0,0 0 0,1-1 0,-11 22 610,10-20-534,-49 87 879,7-13-818,-45 107-1,79-149-293,9-27-73,9-16-192,111-194-2775,16-24 1427,-131 219 1797,-4 6 22,0 0 1,0 0 0,0 0-1,0 1 1,0-1-1,1 0 1,-1 1 0,1 0-1,0-1 1,4-2-1,-6 5-41,-1 0-1,0 0 0,0 0 0,1 0 1,-1-1-1,0 1 0,0 0 0,1 0 1,-1 0-1,0 0 0,1 0 1,-1 0-1,0 0 0,1 0 0,-1 0 1,0 0-1,0 0 0,1 0 0,-1 0 1,0 0-1,1 0 0,-1 0 0,0 0 1,0 0-1,1 1 0,-1-1 1,0 0-1,1 0 0,-1 0 0,0 0 1,0 1-1,0-1 0,1 0 0,-1 0 1,0 0-1,0 1 0,0-1 0,1 1 1,1 15 621,-7 25 156,5-36-675,-4 16 190,-3 19 331,1 0 0,0 63 0,6-89-632,1-1 1,1 0-1,0 0 0,1 0 1,0-1-1,0 1 1,2-1-1,0 0 0,0 0 1,1 0-1,0 0 1,9 11-1,-1-6-356,-10-12-28,0 0 0,0 0 1,0 1-1,3 7 0,-7-13 319,1 0 0,-1 1 0,0-1 0,0 0 0,0 0 0,0 1 0,0-1 0,0 0 0,0 1 0,0-1 0,0 0 0,0 1 0,0-1 0,0 0 0,0 1 0,0-1 0,0 0 0,0 1 0,0-1 0,-1 0 0,1 1 0,0-1 0,0 0 0,0 0 0,0 1 0,-1-1 0,1 0 0,0 0 0,0 1 0,-1-1 0,1 0 0,0 0 1,0 0-1,-1 1 0,1-1 0,0 0 0,-1 0 0,1 0 0,0 0 0,0 0 0,-1 0 0,1 1 0,0-1 0,-1 0 0,1 0 0,0 0 0,-1 0 0,1 0 0,-1 0 0,-16-1-995,7-1 784,1 0 0,0-1 0,0 0 0,0 0 0,1-1 0,-1 0 0,1-1 0,-13-8 0,1-2 299,1-1-1,-19-19 1,21 17 471,1 0 1,-15-21-1,25 31-150,1 1 0,1-1-1,-1-1 1,1 1-1,1 0 1,0-1-1,0 0 1,-3-14-1,6 22-295,0 0 0,0 0-1,0 0 1,0-1 0,0 1-1,0 0 1,0 0-1,0 0 1,0 0 0,1 0-1,-1 0 1,0 0 0,1 0-1,-1 0 1,1 0-1,-1 0 1,1 0 0,0 0-1,-1 0 1,1 0 0,0 1-1,0-1 1,-1 0 0,1 0-1,0 1 1,0-1-1,0 1 1,0-1 0,0 0-1,0 1 1,0 0 0,0-1-1,0 1 1,0 0-1,0-1 1,0 1 0,0 0-1,2 0 1,6-1 144,0 1 0,0 0-1,18 2 1,-11 0-211,74-3 102,-39-3-172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17524,'-1'10'1568,"2"3"-1240,22-3-176,13-7 848,17-6-704,6-7-63,8-9-113,1-1-120,-2 0-369,-6 1-287,-13 9 512,-8 2 16,-19 8-136,-4 1-96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17012,'8'5'275,"0"0"1,1 0-1,-1-1 1,1 0 0,0-1-1,1 0 1,-1 0-1,17 2 1,5-1 104,43-2 1,20 4 9,-91-6-375,1 0-1,-1 1 1,0 0 0,1-1 0,-1 1-1,0 1 1,1-1 0,-1 0-1,0 1 1,0 0 0,0-1 0,0 1-1,-1 0 1,1 1 0,0-1-1,-1 0 1,0 1 0,1 0 0,2 3-1,-4-2 8,1 0-1,-1 0 0,0 0 1,0 0-1,0 0 0,0 1 1,0-1-1,-1 0 1,0 0-1,0 0 0,0 1 1,-1-1-1,1 0 0,-1 0 1,-2 6-1,-2 10 39,-2 0 0,0 0 0,-13 24 0,15-35-101,-1 1-1,0-1 1,0 0 0,0 0-1,-1-1 1,-1 0 0,1 0 0,-11 7-1,-7-3-49,0-6-65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17468,'7'44'1352,"0"-3"-1048,4 1-152,0-2 464,2 0-208,-2-8-360,-1-3-256,-2-11-416,-4-5-144,-13-9-848,-7-9 1016,-4-7-233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29 154 12483,'-5'-9'429,"0"-1"0,1 0 1,0 0-1,1-1 0,-4-18 0,7 27-325,-1-1 0,1 1 0,0 0 0,0-1 0,0 1 0,0 0 0,1-1 0,-1 1 0,0 0 0,1-1 0,0 1-1,-1 0 1,1 0 0,0-1 0,0 1 0,1 0 0,-1 0 0,0 0 0,1 0 0,-1 1 0,1-1 0,-1 0 0,1 0 0,0 1 0,0-1-1,0 1 1,0 0 0,0 0 0,0-1 0,0 1 0,0 0 0,3 0 0,7-2 118,-1 0-1,0 1 1,0 0-1,1 1 1,-1 1-1,1 0 1,19 2 0,-3 2-32,52 14 1,-56-11-152,1 2 0,-1 0 0,29 17 1,-42-20-27,-1 0 0,1 1 0,-2 0 1,1 1-1,-1 0 0,0 1 0,-1 0 1,1 0-1,5 11 0,-11-17 12,-1 1-1,0-1 1,0 1-1,-1 0 1,1-1 0,-1 1-1,0 0 1,0 0-1,0 0 1,0 0 0,-1 0-1,0 0 1,0 0-1,0 1 1,0-1 0,0 0-1,-2 4 1,0-1 44,0-1 0,-1 1 1,1-1-1,-1 0 0,-1 0 1,1-1-1,-1 1 1,0 0-1,-8 7 0,-2 1 154,-1 0-1,-1-1 1,0-1-1,-1-1 1,0 0 0,-20 8-1,17-8-155,0-1 0,-1-2 1,-1 0-1,1-1 0,-1-1 0,0-1 0,-34 3 0,32-10-766,24 2 682,-1 0 0,0 0 0,1-1 0,-1 1 1,1 0-1,-1 0 0,0 0 0,1-1 0,-1 1 0,1 0 0,-1-1 0,1 1 0,-1 0 0,1-1 0,-1 1 0,1-1 0,0 1 0,-1-1 1,1 1-1,0-1 0,-1 1 0,1-1 0,0 1 0,-1-1 0,1 0 0,0 1 0,0-1 0,0 1 0,0-1 0,0 0 0,-1 1 0,1-1 1,0 1-1,0-1 0,0 0 0,1 0 0,4-12-431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18116,'13'11'1680,"0"8"-1328,-1 12-136,2 8 881,0 8-753,2 4-104,-4 2-112,-1 1-24,-2-8-48,-4-6-16,-3-13-248,-4-7-200,-6-13 1704,-4-7-1264,-4-11 80,-6-5 32</inkml:trace>
  <inkml:trace contextRef="#ctx0" brushRef="#br0" timeOffset="1">1 194 16772,'8'44'1019,"2"-1"0,23 64 0,-28-93-884,1-1-1,0 0 1,1-1 0,0 1-1,1-1 1,0-1-1,1 1 1,0-1 0,1-1-1,0 0 1,22 17 0,-23-22-99,1 0 1,0-1 0,0 0 0,0-1 0,0 0 0,0 0-1,1-1 1,-1-1 0,1 0 0,0 0 0,-1-1-1,1 0 1,0-1 0,-1 0 0,1-1 0,19-5 0,-10 1-43,0-1 1,-1 0-1,0-1 1,-1-1 0,0-1-1,0-1 1,31-24-1,-40 27-61,-1-1-1,0 0 0,0 0 0,-1-1 0,0 0 1,-1 0-1,0 0 0,0-1 0,-1 0 0,-1 0 1,4-14-1,11-33-174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16900,'-14'41'560,"1"0"1,3 1-1,1 0 1,2 1 0,2 0-1,1 0 1,5 72 0,-1-109-555,1 1 0,0 0 1,0-1-1,2 8 0,-3-14-3,0 1-1,1 0 0,-1-1 1,0 1-1,0-1 0,0 1 1,0 0-1,1-1 0,-1 1 1,0-1-1,0 1 1,1-1-1,-1 1 0,0-1 1,1 1-1,-1-1 0,1 0 1,-1 1-1,1-1 0,-1 1 1,1-1-1,-1 0 0,1 1 1,-1-1-1,1 0 0,-1 0 1,1 1-1,-1-1 1,1 0-1,0 0 0,-1 0 1,1 0-1,-1 0 0,1 0 1,0 0-1,-1 0 0,1 0 1,-1 0-1,1 0 0,-1 0 1,1 0-1,0 0 1,-1-1-1,1 1 0,-1 0 1,1 0-1,-1-1 0,1 1 1,-1 0-1,1-1 0,-1 1 1,1 0-1,-1-1 0,1 1 1,-1-1-1,0 1 1,1-1-1,-1 0 0,10-11 7,0 0-1,-2-1 0,0 0 1,0-1-1,11-26 0,-3 4-71,17-32-234,-38 147 12,5-75 284,0 0-1,0 1 1,0-1-1,1 0 0,0 0 1,0 0-1,0 0 1,0 0-1,0 0 0,1 0 1,0 0-1,4 6 0,-4-8 2,0 0-1,0 0 0,0 0 1,0 0-1,0-1 0,0 1 0,1-1 1,-1 1-1,0-1 0,1 0 1,0 0-1,-1 0 0,1-1 0,-1 1 1,1 0-1,0-1 0,-1 0 1,1 0-1,0 0 0,5 0 0,5-2 9,-1-1 0,1 0-1,0 0 1,-1-2-1,0 1 1,0-1-1,0-1 1,-1 0-1,0-1 1,0 0-1,-1-1 1,1 0-1,-2-1 1,1 0-1,-1 0 1,8-11-1,-9 6 12,-8 14-19,0-1 0,0 1 0,0 0 0,0 0 0,0 0 0,0 0 0,0 0 0,0 0 0,0 0 0,0 0 0,0 0 0,0-1 0,0 1 0,0 0 0,0 0 0,0 0 0,0 0 0,0 0 1,-1 0-1,1 0 0,0 0 0,0 0 0,0 0 0,0-1 0,0 1 0,0 0 0,0 0 0,0 0 0,0 0 0,0 0 0,0 0 0,0 0 0,-1 0 0,1 0 0,0 0 0,0 0 0,0 0 0,0 0 0,0 0 0,0 0 0,0 0 0,0 0 0,0 0 0,0 0 0,-1 0 0,1 0 0,0 0 0,0 0 0,0 0 0,0 0 0,0 0 0,0 0 0,0 0 0,0 0 0,0 0 0,-1 0 0,1 0 0,0 0 0,0 0 0,0 1 0,-2 0 0,0 0 1,1 0-1,-1 0 0,0 1 1,1-1-1,-1 1 0,0-1 0,1 1 1,0 0-1,-2 2 0,-2 4 24,0 0 0,1 1 0,0-1 0,-3 12 0,6-18-15,1 0 1,0 0 0,-1 0-1,1 0 1,0 0 0,0 0-1,0 0 1,0 0 0,0 0-1,1 0 1,0 3 0,-1-4-4,1 0-1,-1 0 1,1 0 0,-1 0 0,1-1 0,-1 1-1,1 0 1,0 0 0,0 0 0,-1-1 0,1 1 0,0 0-1,0-1 1,0 1 0,0-1 0,0 1 0,0-1-1,0 1 1,0-1 0,0 0 0,0 1 0,2-1 0,5 1 15,1 0 1,-1-1 0,1 0 0,-1 0 0,1-1-1,-1 0 1,1-1 0,-1 0 0,0 0-1,11-5 1,13-6-36,35-20-1,-55 27-7,16-10-36,-18 9-1,1 1 0,0 0 0,1 1 0,-1 0 0,16-4 0,-27 9 53,1 0 1,0 0 0,-1 0 0,1 0 0,-1 0 0,1 0 0,0 0-1,-1 0 1,1 1 0,0-1 0,-1 0 0,1 0 0,0 1 0,-1-1 0,1 0-1,-1 1 1,1-1 0,-1 0 0,1 1 0,-1-1 0,1 1 0,-1-1 0,1 1-1,-1-1 1,1 1 0,-1-1 0,0 1 0,1-1 0,-1 1 0,0 0-1,0-1 1,0 1 0,1 0 0,-1-1 0,0 1 0,0 0 0,0-1 0,0 1-1,0 1 1,0 38 171,0-11 112,1-28-263,-1 0 0,1 0-1,0 0 1,-1 0 0,1 0 0,0 0-1,0 0 1,0 0 0,0 0-1,0 0 1,0 0 0,0-1 0,0 1-1,0 0 1,0-1 0,0 1 0,1-1-1,-1 1 1,0-1 0,0 1-1,0-1 1,1 0 0,-1 0 0,0 0-1,1 0 1,-1 0 0,0 0-1,0 0 1,1 0 0,-1 0 0,2-1-1,5 0 18,1-1 0,-1 0-1,11-3 1,20-10-149,-24 9-518,0 0 0,0 1 0,24-4 0,-30 3-1396,-13 5 1458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16780,'-6'12'1709,"10"-8"-562,20-8 153,-11 1-798,80-11 45,180-2-1,-267 16-703,4 1-152,1-1 0,0 0-1,0-1 1,-1 0 0,1-1 0,-1 0-1,1-1 1,18-7 0,-9-2-438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3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18716,'99'11'2568,"10"2"-1926,-106-13-633,-1 1 0,1-1 0,0 1 0,0 0 0,-1 0 0,1 0 0,-1 0 0,1 1 0,-1-1 0,1 1 0,-1-1 0,0 1-1,4 4 1,-4-5 6,-1 1 0,0 0 0,0 0 0,-1 0-1,1-1 1,0 1 0,-1 0 0,1 0 0,-1 0-1,1 0 1,-1 0 0,0 0 0,0 0-1,0 0 1,0 0 0,0 0 0,-1 0 0,1 0-1,0 0 1,-1 0 0,-1 3 0,-5 12 113,0 0-1,-2-1 1,0 0 0,-1 0 0,-14 17-1,14-20-268,1 0 0,0 0-1,1 1 1,0 0 0,1 0-1,-9 29 1,15-33-104,5-8-91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43 104 13443,'6'-26'2424,"15"-43"1,-15 61-750,-3 17-761,-2 20-327,-1-28-565,-4 71 232,-3 1 0,-31 125-1,36-186-252,2-7-19,-1 1-1,0-1 0,0 0 1,-1 0-1,1 0 1,-1-1-1,0 1 0,0 0 1,-5 5-1,7-10 9,0 0 0,0 0 0,-1 0 0,1 0 0,0 0 0,0 0 0,0 0 0,-1 0 0,1 0 0,0 0 0,0-1 0,-1 1 0,1 0 0,0 0 0,0 0 0,0-1 0,0 1 0,-1 0 0,1 0 0,0 0 0,0-1 0,0 1 0,0 0 0,0 0 0,0 0 0,0-1 0,0 1 0,-1 0 0,1 0 0,0-1 0,0 1 0,0 0 0,0 0 0,0-1 0,0 1 0,1-1 0,-4-13-176,1-62-377,2 0 0,13-87 1,-12 153 554,6-29-30,-7 39 38,0 0 0,0 1 0,0-1 0,0 0 0,0 0 0,0 0 0,0 0 0,0 0 0,0 0 0,0 0 0,0 0 0,0 0-1,0 1 1,1-1 0,-1 0 0,0 0 0,0 0 0,0 0 0,0 0 0,0 0 0,0 0 0,0 0 0,0 0 0,0 0 0,1 0 0,-1 0 0,0 0 0,0 0 0,0 0-1,0 0 1,0 0 0,0 0 0,0 0 0,1 0 0,-1 0 0,0 0 0,0 0 0,0 0 0,0 0 0,0 0 0,0 0 0,0 0 0,1 0 0,-1 0 0,0 0 0,0 0-1,0 0 1,0 0 0,0-1 0,0 1 0,0 0 0,0 0 0,0 0 0,0 0 0,0 0 0,1 0 0,-1 0 0,0 0 0,0-1 0,0 1 0,0 0 0,0 0 0,0 0-1,0 0 1,0 0 0,0 0 0,0 0 0,0-1 0,0 1 0,5 15 2,3 19 11,3 39 24,-8-47 20,1 0 0,0-1-1,2 0 1,1 0 0,14 34-1,-20-57-44,0 0 0,0 0 0,1 0 0,-1 0 0,0 0 0,1 0 0,-1 0 0,1 0 0,0 0-1,-1-1 1,1 1 0,0-1 0,0 1 0,0-1 0,0 0 0,4 2 0,-5-3 0,1 0 1,-1 0-1,0 0 0,1 0 1,-1 0-1,0-1 0,1 1 1,-1 0-1,0-1 0,1 1 1,-1 0-1,0-1 1,0 0-1,0 1 0,1-1 1,-1 0-1,0 0 0,0 1 1,0-1-1,0 0 0,0 0 1,0 0-1,0 0 1,-1-1-1,1 1 0,0 0 1,-1 0-1,1 0 0,0-3 1,3-3 69,-1 0 0,0-1 0,0 1 0,-1-1 0,0 1 0,-1-1 1,2-8-1,-3 11-7,1-1 0,-1 1 1,0 0-1,-1 0 0,1 0 0,-1 0 1,0 0-1,0 0 0,-1 0 1,1 0-1,-5-9 0,6 14-60,-1-1-1,1 0 1,0 0 0,-1 0 0,1 0-1,-1 1 1,1-1 0,-1 0-1,0 1 1,1-1 0,-1 0-1,0 1 1,1-1 0,-1 1-1,0-1 1,0 1 0,1-1-1,-1 1 1,0-1 0,0 1-1,0 0 1,-1-1 0,1 2-9,1-1 1,-1 0-1,0 0 1,1 1-1,-1-1 1,0 0 0,1 1-1,-1-1 1,1 1-1,-1-1 1,1 1-1,-1-1 1,1 1-1,-1-1 1,1 1-1,-1-1 1,1 1 0,0 0-1,-1-1 1,1 1-1,-1 0 1,0 4-8,-1-1 0,1 1 0,-1-1 0,1 1 0,1 0 1,-1-1-1,0 7 0,1-7-16,0-1 1,1 1 0,-1 0-1,1-1 1,0 1-1,0 0 1,0-1-1,0 1 1,1-1 0,-1 0-1,1 1 1,2 2-1,-2-4 10,-1-1 0,0 1-1,1-1 1,-1 0 0,1 0-1,-1 1 1,1-1 0,0 0 0,0-1-1,-1 1 1,1 0 0,0 0-1,0-1 1,0 1 0,0-1-1,0 0 1,0 1 0,-1-1 0,1 0-1,0 0 1,0 0 0,0-1-1,0 1 1,4-1 0,4-2-6,-1 0 0,1-1 1,-1 0-1,0 0 0,0-1 1,0-1-1,0 1 0,12-12 0,61-61 54,-69 65-23,-1-2 10,-10 12-24,1 0 1,-1 0-1,1 0 0,0 0 0,0 0 1,0 0-1,0 1 0,6-4 0,-8 6-4,-1 0-1,0 0 0,0 0 0,1 1 1,-1-1-1,0 0 0,1 0 1,-1 0-1,0 1 0,0-1 0,1 0 1,-1 1-1,0-1 0,0 0 0,0 0 1,1 1-1,-1-1 0,0 0 0,0 1 1,0-1-1,0 0 0,0 1 0,0-1 1,0 0-1,0 1 0,0-1 0,0 0 1,0 1-1,0-1 0,0 0 0,0 1 1,0 0-1,0 18-19,0-16 12,-1 25-35,0-21 41,0 0-1,1 0 0,-1 0 1,2 0-1,-1 0 1,1 0-1,0 0 0,1 0 1,3 11-1,-5-18 7,0 0-1,0 1 1,0-1-1,1 0 1,-1 1-1,0-1 1,0 0-1,0 0 1,1 1-1,-1-1 0,0 0 1,0 1-1,1-1 1,-1 0-1,0 0 1,1 0-1,-1 0 1,0 1-1,1-1 1,-1 0-1,0 0 1,1 0-1,-1 0 1,0 0-1,1 0 1,-1 0-1,0 0 1,1 0-1,-1 0 1,1 0-1,-1 0 1,0 0-1,1 0 1,-1 0-1,1 0 1,12-11 142,7-19 90,3-19 26,-19 37-183,2 0 0,-1 0 0,2 0 0,-1 1 0,13-15 0,-19 25-78,0 1 0,1 0 0,-1-1 0,0 1 0,1-1 0,-1 1 0,0 0 0,1-1 0,-1 1-1,0 0 1,1 0 0,-1-1 0,1 1 0,-1 0 0,1 0 0,-1 0 0,1-1 0,-1 1 0,1 0 0,-1 0 0,1 0-1,-1 0 1,1 0 0,-1 0 0,1 0 0,-1 0 0,1 0 0,-1 0 0,1 0 0,-1 0 0,1 1 0,-1-1 0,1 0-1,-1 0 1,0 0 0,1 1 0,-1-1 0,1 0 0,-1 1 0,0-1 0,1 0 0,-1 1 0,1-1 0,-1 0-1,0 1 1,0-1 0,1 1 0,-1-1 0,0 0 0,0 1 0,1 0 0,9 28-18,-9-26 14,10 57-24,-8-39-93,12 39 1,-15-59 88,0-1 1,0 1-1,0-1 1,0 1-1,0-1 0,0 1 1,0-1-1,0 1 1,0-1-1,0 0 1,1 1-1,-1-1 1,0 1-1,0-1 1,1 1-1,-1-1 1,0 0-1,0 1 1,1-1-1,-1 0 1,0 1-1,1-1 1,-1 0-1,1 0 1,-1 1-1,0-1 1,1 0-1,-1 0 0,1 0 1,-1 1-1,1-1 1,-1 0-1,1 0 1,-1 0-1,0 0 1,1 0-1,-1 0 1,1 0-1,0 0 1,13-15-678,-5 1 313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3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14099,'1'1'269,"0"1"0,0 0 1,0-1-1,0 1 0,0 0 0,0 0 0,0 0 0,-1 0 1,1 0-1,-1 0 0,1 4 0,0-1 263,20 76 147,-4 0 0,-4 1 0,-3 1-1,-1 126 1,-10-185-640,1-25-38,-1 1 0,1 0 0,0 0-1,0 0 1,0 0 0,0 0 0,0 0 0,0 0 0,0 0 0,-1 0 0,1 0 0,0 0 0,0 0-1,0 0 1,0 0 0,0 0 0,0 0 0,-1 0 0,1 0 0,0 0 0,0 0 0,0 0-1,0 0 1,0 0 0,0 0 0,-1 0 0,1 0 0,0 0 0,0 0 0,0 0 0,0 0 0,0 0-1,0 0 1,0 1 0,0-1 0,-1 0 0,1 0 0,0 0 0,0 0 0,0 0 0,0 0-1,0 0 1,0 0 0,0 1 0,0-1 0,0 0 0,0 0 0,0 0 0,0 0 0,0 0 0,0 0-1,0 1 1,0-1 0,0 0 0,0 0 0,0 0 0,0 0 0,0 0 0,0 0 0,0 0-1,0 1 1,0-1 0,0 0 0,0 0 0,0 0 0,0 0 0,-4-10 35,-9-40 117,2-1-1,2 0 1,-3-81-1,9 91-59,-3-22 72,3 0 0,2 0 0,11-85 0,-8 137-145,0 1 1,0-1-1,1 0 1,0 1 0,1 0-1,6-11 1,-9 19-22,0 0 1,0 0 0,0 0-1,1 0 1,-1 0 0,1 0 0,-1 0-1,1 1 1,0-1 0,-1 1-1,1-1 1,0 1 0,0-1-1,0 1 1,0 0 0,0 0 0,1 0-1,-1 1 1,0-1 0,0 0-1,1 1 1,-1-1 0,0 1 0,1 0-1,-1 0 1,0 0 0,1 0-1,-1 0 1,1 0 0,-1 1-1,0-1 1,0 1 0,1 0 0,2 1-1,0 0-4,-1 0-1,1 0 1,-1 1-1,0 0 1,1 0 0,-1 0-1,-1 0 1,1 0-1,0 1 1,-1 0-1,0 0 1,0 0-1,0 0 1,0 0 0,-1 1-1,0-1 1,3 8-1,-1-1 29,-1 0-1,0 0 0,-1 0 1,0 1-1,-1-1 1,0 18-1,0-22-33,0 0 0,0 0 0,1 0-1,0 0 1,0-1 0,1 1 0,0-1 0,0 1 0,0-1 0,1 0 0,0 0 0,5 5 0,-5-6-19,0 1 0,0-1 0,-1 1 1,1 0-1,-1 0 0,0 1 0,-1-1 0,0 0 1,0 1-1,0 0 0,1 13 0,-3-18 37,0 1 0,0-1 0,-1 1 0,1-1-1,-1 0 1,1 1 0,-1-1 0,0 1-1,0-1 1,0 0 0,0 0 0,-1 0-1,1 0 1,0 0 0,-1 0 0,0 0-1,-2 2 1,1-1 13,-1 0 0,1 0 0,-1-1 0,0 0 0,0 1 0,0-1 0,-1-1 0,1 1 0,-5 1 0,3-2-1,0 1 0,0-1 0,0 0 0,0-1 1,0 1-1,0-1 0,0 0 0,0-1 1,0 0-1,0 0 0,0 0 0,1 0 0,-1-1 1,-8-3-1,11 3-62,1 1 1,0 0-1,0-1 0,0 0 1,0 1-1,0-1 0,0 0 1,0 0-1,0 0 0,1 0 1,-1-1-1,1 1 0,-1 0 1,1-1-1,-2-3 0,3 5-23,0-1 0,0 1 0,0 0-1,0-1 1,0 1 0,0 0 0,1-1-1,-1 1 1,0 0 0,1 0 0,-1-1-1,1 1 1,-1 0 0,1 0 0,-1-1-1,1 1 1,0 0 0,0 0 0,0 0-1,-1 0 1,1 0 0,0 0-1,0 0 1,0 1 0,1-1 0,-1 0-1,0 1 1,0-1 0,0 0 0,1 1-1,-1-1 1,0 1 0,2-1 0,8-2-281,0 0 1,0 0 0,1 1 0,-1 0 0,1 1 0,20 1-1,7 0-511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3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14491,'5'-75'3356,"-4"56"-1984,0 17-430,-1 6 246,1 12-1047,-1-8-120,0 0 0,1 0 0,0 0 0,0 0 0,4 13 0,-4-19-21,0-1-1,-1 1 1,1 0 0,0 0-1,1-1 1,-1 1-1,0-1 1,0 1 0,1-1-1,-1 1 1,1-1 0,-1 0-1,1 1 1,-1-1 0,1 0-1,0 0 1,0 0 0,-1-1-1,1 1 1,0 0 0,0-1-1,0 1 1,0-1 0,0 1-1,0-1 1,0 0 0,0 0-1,2 0 1,24-2-10,-1-1 0,50-12-1,-58 7 82,-19 8-54,1 0-1,-1-1 0,0 1 0,0 0 0,1 0 0,-1-1 0,0 1 0,0 0 0,1-1 0,-1 1 0,0-1 0,0 1 0,0 0 0,0-1 0,0 1 0,0-1 0,1 1 0,-1 0 0,0-1 1,0 1-1,0-1 0,0 1 0,0 0 0,-1-1 0,1 0 0,-1-1 95,-1-1 1,1 0-1,-1 1 1,0-1-1,0 1 1,0-1-1,0 1 1,-4-3-1,2 1-16,-6-6 234,4 2-65,-2 1 0,1 0 0,-1 0 0,0 0 0,-1 1 0,1 1 0,-11-6 0,19 11-260,-1 0 1,1-1-1,0 1 1,-1 0-1,1 0 1,0 0-1,-1-1 1,1 1-1,0 0 1,-1 0-1,1 0 1,0 0-1,-1 0 1,1 0-1,-1 0 1,1 0-1,0 0 1,-1 0-1,1 0 1,-1 0-1,1 0 1,0 0-1,-1 0 1,1 0-1,0 0 1,-1 0 0,1 1-1,0-1 1,-1 0-1,1 0 1,0 0-1,-1 1 1,1-1-1,0 0 1,-1 0-1,1 1 1,0-1-1,0 0 1,-1 1-1,1-1 1,0 0-1,0 1 1,0-1-1,0 0 1,-1 1-1,1-1 1,0 0-1,0 1 1,0-1-1,0 1 1,0-1-1,0 0 1,0 1-1,0-1 1,0 1-1,0-1 1,0 0-1,0 1 1,0-1-1,0 0 1,1 1-1,-1-1 1,0 1-1,1 2-143,0-1 0,-1 1 0,1-1 0,1 1 0,-1-1 0,0 1 0,3 3 0,-3-5 116,0 0 1,0 0-1,1 0 0,-1 0 1,0 0-1,0 0 1,0 0-1,1-1 1,-1 1-1,0 0 0,1-1 1,-1 1-1,1-1 1,-1 0-1,1 1 1,-1-1-1,1 0 1,-1 0-1,1 0 0,-1 0 1,1 0-1,1-1 1,0 1 0,-1-1 0,1 0-1,0 0 1,-1 0 0,1-1 0,-1 1 0,1-1 0,-1 1 0,0-1 0,1 0 0,1-2-1,17-18-366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3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99 277 12299,'5'-10'655,"0"-1"0,-2 0 0,1 0 0,-1-1 1,-1 1-1,0-1 0,0 1 0,-1-1 0,-1-17 1,0 28-585,0 0 1,0 0 0,0 0 0,-1 0-1,1 0 1,0 1 0,0-1-1,0 0 1,-1 0 0,1 0 0,0 0-1,-1 0 1,1 1 0,-1-1 0,1 0-1,-1 0 1,1 1 0,-1-1-1,0 0 1,1 1 0,-1-1 0,0 1-1,0-1 1,1 1 0,-1-1-1,0 1 1,0-1 0,0 1 0,1 0-1,-1-1 1,0 1 0,0 0 0,0 0-1,0 0 1,0 0 0,0 0-1,0 0 1,0 0 0,1 0 0,-1 0-1,0 0 1,0 0 0,0 0-1,0 1 1,0-1 0,0 0 0,1 1-1,-1-1 1,-1 1 0,-2 1 78,-1 1 1,1-1-1,0 1 0,0 0 1,1 0-1,-1 0 0,-6 8 1,3-1-80,1 0 0,0 0 0,0 0 0,1 1 1,0 0-1,1 0 0,-3 15 0,4-17-71,1 0 1,1 0-1,0 0 0,0 0 1,1 0-1,0 0 0,0 0 0,1 0 1,4 18-1,-4-25-2,-1 0-1,1 0 1,0 0 0,0 0 0,0 0 0,0 0 0,0 0-1,1 0 1,-1 0 0,0-1 0,1 1 0,-1 0-1,3 0 1,-3-1 2,0 0-1,0-1 0,0 0 1,0 1-1,0-1 1,0 0-1,0 1 0,0-1 1,0 0-1,0 0 1,0 0-1,0 0 0,0 0 1,1 0-1,-1 0 1,0 0-1,0-1 0,0 1 1,0 0-1,0-1 1,0 1-1,0 0 0,0-1 1,0 0-1,0 1 1,0-1-1,-1 1 0,1-1 1,0 0-1,1-1 0,5-5-3,0-1-1,0 0 0,-1 0 0,0-1 1,-1 0-1,1 0 0,6-17 0,24-75 10,-24 58 81,-2 0 0,7-66 0,-18 102-16,-2 12-30,-2 19-20,1-1-1,2 1 1,0-1-1,2 32 1,0-24-12,0 3-5,-2-10-4,2 0 1,0 0 0,2 0 0,1 0 0,9 40 0,-12-63 0,1 1-1,-1-1 1,1 1-1,0-1 1,-1 1-1,1-1 1,0 1-1,0-1 1,0 0-1,0 1 1,0-1 0,0 0-1,0 0 1,0 0-1,3 2 1,-3-3-1,-1 0 1,1 0-1,0 1 0,-1-1 1,1 0-1,0 0 1,0 0-1,-1 0 1,1 0-1,0 0 1,0 0-1,-1-1 1,1 1-1,0 0 1,-1 0-1,1 0 1,0-1-1,0 1 0,-1 0 1,1-1-1,-1 1 1,1-1-1,1 0 1,2-3-4,0 0 0,0-1 1,-1 1-1,1-1 0,-1 0 0,5-10 1,69-160-91,-76 171 80,1 1 0,0-1 0,0 1 0,0-1 0,1 1 0,3-4 0,-6 7 11,1-1 0,-1 1 0,0 0 0,1 0 0,-1-1 0,0 1 0,1 0 0,-1 0 0,1 0 0,-1 0 1,0-1-1,1 1 0,-1 0 0,1 0 0,-1 0 0,1 0 0,-1 0 0,0 0 0,1 0 0,-1 0 0,1 0 1,0 1-1,0-1-2,-1 0 0,1 1 1,0 0-1,0-1 0,-1 1 1,1-1-1,-1 1 0,1 0 1,0-1-1,-1 1 0,1 0 1,-1 0-1,0 0 0,1-1 1,-1 2-1,8 18-44,-1 0-1,-1 1 0,-1 0 1,3 28-1,-4-23 31,1-1 0,10 33 0,-14-56 21,-1-1 1,0 0 0,0 1-1,1-1 1,-1 0 0,1 1-1,0-1 1,-1 0-1,1 0 1,0 1 0,0-1-1,0 0 1,-1 0 0,1 0-1,0 0 1,0 0-1,1 0 1,-1-1 0,0 1-1,0 0 1,0 0 0,1-1-1,-1 1 1,0-1-1,0 1 1,4 0 0,-4-2 3,1 1-1,0-1 1,0 0 0,0 0 0,0 1 0,-1-1 0,1 0 0,0-1-1,-1 1 1,1 0 0,-1 0 0,0-1 0,1 1 0,-1-1 0,0 1-1,0-1 1,1 0 0,-1 1 0,0-3 0,21-33 60,-12 20-42,0 0 1,1 0-1,19-21 1,-29 36-27,1 1-1,-1-1 1,1 1-1,-1-1 1,1 1 0,-1 0-1,1 0 1,-1 0 0,1 0-1,0 0 1,0 0 0,0 0-1,-1 1 1,1-1 0,0 1-1,0-1 1,0 1 0,0 0-1,0-1 1,0 1 0,0 0-1,0 0 1,3 1 0,-2 0-6,0 0 0,-1 1 0,1-1 0,0 1 0,-1-1 0,1 1 0,-1 0 0,1 0 0,-1 0 0,0 0 0,0 1 0,0-1 0,0 0 0,2 6 0,6 9-40,-1 0 0,7 22 0,9 17-35,-25-55 84,1 0 0,-1 0 0,0 0-1,1 0 1,-1 0 0,1-1 0,-1 1 0,1 0-1,0 0 1,-1-1 0,1 1 0,0 0 0,-1-1-1,1 1 1,0-1 0,0 1 0,-1-1 0,1 1-1,0-1 1,0 0 0,0 1 0,0-1 0,0 0-1,0 1 1,0-1 0,0 0 0,1-1 0,-1 1 1,0 0-1,1-1 1,-1 0-1,0 1 1,0-1-1,0 0 1,0 0-1,0 1 1,0-1-1,0 0 1,0 0-1,0 0 1,0 0-1,0 0 1,0-2-1,6-8 11,-1 0-1,-1 0 1,6-14-1,-8 17-5,5-12 11,-4 6-15,2 0-1,0 1 1,0-1-1,1 2 1,1-1-1,0 1 1,14-17-1,-21 29-3,-1-1 0,1 0 0,0 0-1,-1 1 1,1-1 0,0 1 0,0-1 0,-1 1 0,1-1 0,0 1-1,0-1 1,0 1 0,0 0 0,-1-1 0,1 1 0,0 0-1,0 0 1,0 0 0,0 0 0,0-1 0,0 1 0,0 1-1,0-1 1,0 0 0,0 0 0,0 0 0,0 0 0,-1 1 0,1-1-1,0 0 1,0 1 0,0-1 0,0 1 0,-1-1 0,1 1-1,0-1 1,0 1 0,-1-1 0,1 1 0,0 0 0,-1 0-1,1-1 1,-1 1 0,1 0 0,0 1 0,3 4-15,-1 0 0,0 1 0,-1-1-1,4 13 1,-5-17 14,3 17-20,0-1 0,1 24 0,-3-23 93,0-1 0,7 24 0,-9-42-65,0-1 0,0 1-1,1 0 1,-1 0 0,0 0-1,0-1 1,0 1 0,0 0-1,0 0 1,1 0 0,-1 0-1,0-1 1,0 1 0,0 0-1,1 0 1,-1 0 0,0 0-1,0 0 1,0 0 0,1 0-1,-1 0 1,0 0 0,0 0-1,1-1 1,-1 1 0,0 0-1,0 0 1,1 0 0,-1 1-1,0-1 1,0 0 0,1 0-1,-1 0 1,0 0 0,0 0-1,0 0 1,1 0 0,-1 0-1,0 0 1,0 0 0,0 1-1,1-1 1,-1 0 0,0 0-1,0 0 1,0 0 0,0 1-1,1-1 1,-1 0 0,0 0-1,0 0 1,0 1 0,0-1 0,0 0-1,0 0 1,0 1 0,0-1-1,1 0 1,-1 0 0,0 0-1,0 1 1,0-1 0,0 1-1,10-27-617,-7 16-778,0 6-625,-2 7 1005,-2 11 247,1-10 481,-3 16-940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24 160 14611,'1'-19'2300,"-1"7"4403,-12 12-6171,10-4-570,1 0-1,0 0 0,0 0 0,0 0 1,0 0-1,1-1 0,-1 1 0,1 0 1,0 0-1,1-8 0,0 2-51,0-10-47,0 15 146,-1-1-1,0 1 1,0 0-1,0-1 1,0 1-1,-3-8 1,-2 54 102,6-4-54,1 0 0,12 62 1,-13-96-55,-1 0 0,1 0 0,0-1 0,0 1 0,0 0 0,0-1 0,0 1 0,2 2 0,-2-5-3,-1 0 0,0 0 0,0 1 0,1-1 0,-1 0 0,0 0 0,1 1 0,-1-1 0,0 0 0,0 0 0,1 0 0,-1 0 0,0 1 0,1-1 0,-1 0 0,1 0 0,-1 0 1,0 0-1,1 0 0,-1 0 0,0 0 0,1 0 0,-1 0 0,1 0 0,11-10 5,7-20 22,-12 19-31,-1 1 0,1 0 0,1 0 0,15-16 0,-21 24 1,1 0 1,-1 0-1,1 1 1,0-1-1,-1 0 0,1 1 1,0-1-1,0 1 1,0 0-1,0 0 1,0 0-1,1 1 1,-1-1-1,0 1 0,0 0 1,0-1-1,1 1 1,-1 1-1,0-1 1,0 0-1,0 1 1,0 0-1,4 1 0,1 1-9,-1 0 0,-1 1-1,1 0 1,0 0 0,-1 1-1,0 0 1,0 0 0,0 0 0,-1 1-1,0-1 1,8 12 0,-7-9 25,-1 1 1,1 0 0,-1 0 0,-1 0 0,0 0 0,0 1 0,-1-1 0,3 16 0,-5-23 22,-1 0-1,1 1 1,-1-1 0,0 0 0,0 0-1,0 0 1,0 1 0,0-1 0,0 0-1,-1 0 1,1 1 0,-1-1 0,0 0 0,1 0-1,-1 0 1,0 0 0,0 0 0,0 0-1,0 0 1,-1 0 0,1 0 0,-1-1-1,1 1 1,-1 0 0,1-1 0,-1 0 0,0 1-1,0-1 1,0 0 0,1 0 0,-5 2-1,0-1 61,1-1 0,-1 0 0,0 0 0,0 0 0,0-1 0,0 1 0,1-1-1,-1-1 1,0 1 0,0-1 0,-8-2 0,-2-2 117,-1-1-1,-18-8 1,-12-5-380,46 18 115,1 1 0,-1-1 1,0 1-1,1 0 0,-1 0 1,0-1-1,1 1 1,-1 0-1,0 0 0,1 0 1,-1 0-1,0 0 0,1 0 1,-1 0-1,0 0 0,1 0 1,-1 0-1,0 0 1,0 0-1,1 1 0,-1-1 1,0 0-1,0 1 0,1 0-24,0-1 0,0 1 0,0 0-1,0-1 1,0 1 0,0-1-1,0 1 1,0 0 0,0-1 0,0 1-1,1 0 1,-1-1 0,0 1-1,0-1 1,1 1 0,-1-1 0,0 1-1,1-1 1,0 2 0,24 25-1587,-7-14 895,3-4-126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113 433 13635,'10'23'1592,"1"7"-1080,-2 7-248,1 5 1169,0-2-913,1-1-144,-4-12-352,1-6-176,-5-21-328,-1-11-88,-2-21 416,-5-8-120,-3-11-105</inkml:trace>
  <inkml:trace contextRef="#ctx0" brushRef="#br0" timeOffset="1">12 49 17172,'-4'0'1936,"3"-3"-1080,-1-3-336,-1-1 1089,2 1-329,1 5-472,3-5-272,-3 5-552,3-2-344,1-1-2912,2-4 2551,-3 4-271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167 369 16676,'0'-1'81,"1"1"1,-1-1 0,1 0 0,-1 0 0,0 1 0,0-1 0,1 0-1,-1 1 1,0-1 0,0 0 0,0 0 0,0 1 0,0-1 0,0 0-1,0 0 1,0 0 0,0 1 0,0-1 0,0 0 0,0 0 0,-1 1-1,1-1 1,0 0 0,0 1 0,-1-1 0,1 0 0,-1 0 0,0 0 23,0 0 0,0 0 1,-1 1-1,1-1 1,0 0-1,0 1 0,-1-1 1,1 1-1,0-1 0,-1 1 1,1-1-1,-1 1 1,-1 0-1,-3 0 108,0-1 0,0 2 1,1-1-1,-1 1 0,0 0 0,-10 2 0,11 0-187,-1 0-1,1 0 0,-1 0 0,1 1 1,0-1-1,0 1 0,0 1 1,1-1-1,-1 1 0,1-1 0,0 1 1,1 1-1,-1-1 0,1 0 0,0 1 1,-5 11-1,5-9-44,0 0 0,1 0 1,0 1-1,0-1 0,1 1 0,0-1 0,0 1 1,1-1-1,0 1 0,0-1 0,1 1 1,2 8-1,-2-15 14,-1 0 0,0 0 0,1 1 0,0-1 0,-1 0 0,1 0 0,0 0 0,0 0 0,0 0 0,0 0 0,1-1 0,-1 1 0,1 0 0,-1 0 0,1-1 0,-1 1 0,1-1 0,0 0 0,1 2 1,-1-3 1,0 1 1,-1-1-1,1 0 1,0 1-1,-1-1 1,1 0-1,-1 0 1,1 0-1,0-1 1,-1 1-1,1 0 1,0-1-1,-1 1 1,1-1-1,-1 1 1,1-1-1,-1 0 1,1 1-1,1-3 1,5-3 0,0 0 1,0-1 0,-1 0 0,0 0 0,0-1 0,9-13-1,2-6 58,-2-1 0,-1 0 0,-1-1-1,-1-1 1,8-31 0,-8 14 179,-2-1 1,9-78 0,-20 122-218,2-7 44,-1 1 0,-1 0-1,0-1 1,0 1-1,-3-14 1,-2 11 40,0 12-19,5 3-77,-1-1-1,0 1 0,0-1 1,1 1-1,-1-1 0,1 1 1,-1 0-1,1-1 0,-1 1 1,1 0-1,0-1 0,0 3 1,-1 43-14,1-1 0,3 0 0,1 1 0,19 76 0,-22-117-68,0 0 0,0 0 1,1 0-1,0-1 0,1 1 0,-1 0 1,1-1-1,0 0 0,0 0 1,1 0-1,-1 0 0,1 0 0,0-1 1,0 1-1,1-1 0,-1 0 0,11 6 1,9 0-197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35 160 10098,'-26'-118'5786,"18"76"-1651,36 232-1189,-10-60-2594,30 164-201,-48-293-203,0 0 1,0 0 0,0-1-1,0 1 1,0 0-1,1 0 1,-1 0 0,0 0-1,0-1 1,1 1-1,-1 0 1,1 0 0,-1-1-1,0 1 1,1 0 0,-1-1-1,1 1 1,0 0-1,-1-1 1,2 1 0,-2-1 11,1 0 0,-1-1 0,1 1 0,-1-1 0,1 1 0,-1-1 0,1 1 0,-1-1 0,0 1 0,1-1 0,-1 1 0,0-1 0,1 1 0,-1-1 0,0 0 0,0 1 0,0-1 0,1 1 0,-1-2 0,8-40-725,-8 40 751,4-29-528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84 15603,'-1'2'294,"-1"2"24,1 0 1,-1 0-1,1-1 0,0 1 1,0 8-1,0-11-266,2 0 0,-1 0 1,0 0-1,0 0 0,0 0 0,0 0 0,0-1 0,1 1 0,-1 0 0,1 0 0,-1 0 0,0 0 0,1 0 0,-1-1 0,1 1 0,0 0 0,-1 0 1,1-1-1,-1 1 0,1 0 0,0-1 0,0 1 0,-1-1 0,1 1 0,0-1 0,0 1 0,0-1 0,0 0 0,0 1 0,0-1 0,1 0 0,5 2 148,1-1-1,0 0 1,0-1-1,-1 1 1,1-2-1,0 1 1,0-1-1,0 0 0,-1-1 1,1 0-1,-1 0 1,1 0-1,12-7 1,-7 3-53,-1-1 1,1-1 0,-1 0-1,-1 0 1,1-1 0,16-17 0,-7-3 73,-16 13-123,-5 15-95,0 1-1,0 0 1,0-1-1,0 1 1,-1 0-1,1-1 0,0 1 1,0 0-1,0 0 1,-1-1-1,1 1 1,0 0-1,0 0 0,0-1 1,-1 1-1,1 0 1,0 0-1,-1-1 1,1 1-1,0 0 0,-1 0 1,1 0-1,0 0 1,-1 0-1,1-1 1,0 1-1,-1 0 0,1 0 1,0 0-1,-1 0 1,1 0-1,0 0 1,-1 0-1,1 0 0,0 0 1,-1 0-1,0 1 1,-2-1 3,0 1 0,0 0 1,0 1-1,0-1 0,0 0 0,1 1 1,-1 0-1,0-1 0,1 1 1,-1 0-1,1 0 0,-1 1 1,1-1-1,0 0 0,0 1 0,0-1 1,0 1-1,-1 3 0,0-2-5,0 1-1,1 0 1,-1 0-1,1 0 1,0 0-1,0 1 0,1-1 1,-1 0-1,0 11 1,2-15-2,0 0 1,0 1 0,0-1-1,0 0 1,0 0 0,1 0-1,-1 0 1,0 0 0,1 0-1,-1 0 1,0 0-1,1 0 1,0 0 0,-1 0-1,1 0 1,-1 0 0,1 0-1,0 0 1,0-1 0,-1 1-1,1 0 1,2 1 0,-1-1 0,0-1 1,0 1 0,0 0-1,0 0 1,0-1 0,1 1 0,-1-1-1,0 0 1,0 0 0,4 0-1,3 0 5,0-1-1,-1-1 0,0 1 1,1-2-1,7-2 0,44-22 12,-41 17-36,0 2 1,25-8-1,-43 15 15,0 1 0,0-1 0,0 1 0,0-1-1,0 1 1,1 0 0,-1 0 0,0 0-1,0 0 1,1 0 0,-1 0 0,0 0 0,0 0-1,0 0 1,1 0 0,-1 1 0,0-1 0,0 0-1,0 1 1,0-1 0,0 1 0,0-1-1,0 1 1,0 0 0,0-1 0,2 3 0,-1-1-9,-1 1 1,0 0 0,0-1 0,0 1-1,0 0 1,0 0 0,-1 0-1,1 5 1,0-5 14,-1 0 0,0 0 1,1 0-1,0 0 0,0 0 0,0 0 0,0 0 0,0 0 0,0-1 0,4 5 0,-4-6 6,1 0 0,-1 0-1,1 0 1,-1 0-1,1 0 1,0-1 0,-1 1-1,1-1 1,0 0-1,-1 1 1,1-1 0,0 0-1,0 0 1,-1 0-1,1 0 1,0 0 0,0 0-1,-1-1 1,1 1-1,0 0 1,0-1 0,2-1-1,38-15-482,-42 17 459,17-5 865,-21 10-824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22 136 13491,'-9'-1'1303,"-3"1"1377,12 1-2612,0-1 1,0 0-1,-1 1 1,1-1-1,0 1 0,0-1 1,0 0-1,0 1 1,0-1-1,0 1 1,0-1-1,0 0 0,0 1 1,0-1-1,1 0 1,-1 1-1,0-1 1,0 1-1,0-1 0,0 0 1,1 1-1,-1-1 1,0 0-1,0 1 0,1-1 1,-1 0-1,0 0 1,0 1-1,1-1 1,-1 0-1,0 0 0,1 1 1,0-1-1,2 4 31,0 0 0,0 0-1,1-1 1,-1 0 0,1 1 0,0-1-1,0-1 1,0 1 0,0 0-1,1-1 1,-1 0 0,1 0 0,-1 0-1,1-1 1,0 0 0,0 0-1,0 0 1,-1 0 0,1-1 0,0 1-1,0-1 1,0-1 0,0 1-1,0-1 1,0 0 0,0 0 0,-1 0-1,1 0 1,0-1 0,-1 0 0,1 0-1,-1 0 1,0-1 0,1 1-1,-1-1 1,0 0 0,-1 0 0,1-1-1,-1 1 1,1-1 0,5-7-1,-4 3-37,0 1-1,0-1 0,-1 0 0,0-1 0,0 1 0,2-10 0,-4 15-34,-1 0-1,0 0 1,-1-1-1,1 1 1,0 0 0,-1 0-1,0 0 1,0-1-1,0 1 1,0 0-1,0-1 1,-1 1-1,1 0 1,-1 0 0,0 0-1,0-1 1,0 1-1,0 0 1,-1 0-1,-1-3 1,2 5-23,0 1 0,0-1-1,0 0 1,1 1 0,-1-1 0,0 1-1,0-1 1,0 1 0,0-1 0,0 1 0,0-1-1,0 1 1,0 0 0,0 0 0,0 0 0,0-1-1,0 1 1,0 0 0,0 0 0,0 0-1,0 1 1,0-1 0,0 0 0,0 0 0,0 0-1,0 1 1,0-1 0,0 1 0,0-1-1,0 0 1,0 1 0,0 0 0,0-1 0,0 1-1,1 0 1,-1-1 0,0 1 0,0 0 0,0 1-1,-3 2-2,0 0-1,0 0 1,0 1-1,1 0 1,0 0-1,-3 5 1,2 0-15,0 0 1,0 1-1,1 0 1,0 0-1,1 0 1,1 0-1,-1 0 0,2 0 1,0 0-1,0 0 1,1 1-1,0-1 1,5 21-1,-5-30 14,-1-1 0,0 0 0,0 1 0,1-1 0,-1 0 0,1 0 0,-1 0 0,1 1 0,0-1 0,-1 0 0,1 0 0,0 0 0,0 0 0,0 0 0,-1 0 0,1 0 0,0-1 0,0 1-1,1 0 1,-1 0 0,0-1 0,0 1 0,0 0 0,0-1 0,0 0 0,1 1 0,-1-1 0,0 0 0,1 1 0,-1-1 0,0 0 0,0 0 0,1 0 0,-1 0 0,0 0 0,1 0 0,-1-1 0,0 1 0,0 0 0,1-1 0,-1 1 0,0 0 0,0-1 0,0 0 0,1 1 0,-1-1 0,0 0 0,1-1 0,8-5 11,-1 0 0,0-1 1,0-1-1,10-11 1,-11 10 8,-1 3-13,0-1-1,0 1 1,1 0-1,1 0 0,-1 1 1,1 0-1,18-9 1,-24 14-7,1 0 1,0 0 0,0 0-1,0 0 1,-1 0 0,1 1-1,0 0 1,0-1 0,0 2-1,0-1 1,0 0-1,0 1 1,0 0 0,0-1-1,-1 2 1,1-1 0,0 0-1,-1 1 1,1-1 0,-1 1-1,1 0 1,-1 0 0,0 1-1,4 2 1,5 7-15,-1-1 0,0 2 0,0 0 0,11 18 0,-10-14 22,20 23 0,-31-39-5,-1-1 0,0 1 0,1 0 0,-1-1 0,1 1 1,-1-1-1,1 1 0,-1-1 0,1 1 0,0-1 0,-1 0 1,1 1-1,0-1 0,-1 0 0,1 1 0,0-1 0,-1 0 0,1 0 1,0 0-1,-1 1 0,1-1 0,0 0 0,0 0 0,-1 0 1,1 0-1,0 0 0,-1 0 0,1-1 0,0 1 0,0 0 1,-1 0-1,1 0 0,0-1 0,-1 1 0,1 0 0,0-1 0,-1 1 1,1 0-1,-1-1 0,1 1 0,-1-1 0,1 1 0,0-2 1,2-1 9,-1-1 0,1 0 0,-1-1 0,0 1 0,3-7 0,-3 4 1,11-25 26,-10 21-24,1 0 0,0 1 1,1-1-1,1 1 0,0 0 0,10-14 0,-15 23-17,0 0 0,-1 0 0,1 0 0,0 0 0,0 0 0,0 0 0,0 1 0,0-1-1,0 0 1,0 1 0,0-1 0,0 1 0,0-1 0,0 1 0,0-1 0,0 1 0,0 0 0,1-1 0,-1 1 0,0 0 0,0 0 0,0 0 0,0 0 0,1 0-1,-1 0 1,0 0 0,0 0 0,0 1 0,1-1 0,-1 0 0,0 1 0,0-1 0,0 1 0,0-1 0,0 1 0,0 0 0,0-1 0,0 1 0,0 0 0,0 0-1,-1 0 1,1-1 0,0 1 0,0 0 0,-1 0 0,1 0 0,0 0 0,0 2 0,4 6-23,-1-1-1,0 1 1,0 0-1,3 14 1,0 0-65,-2 0 1,0 0-1,1 33 0,-7-47-449,-2-15 46,-3-19-24,5 23 525,-3-19-331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15699,'-1'-1'56,"1"1"0,0 0 0,0 0 0,0 0 0,0-1 0,0 1 1,0 0-1,-1 0 0,1 0 0,0-1 0,0 1 0,0 0 0,-1 0 0,1 0 0,0 0 0,0 0 0,0-1 0,-1 1 0,1 0 0,0 0 0,0 0 0,-1 0 0,1 0 0,0 0 0,0 0 0,-1 0 0,1 0 0,0 0 0,0 0 0,-1 0 0,1 0 0,0 0 0,0 0 0,-1 0 0,1 0 0,0 0 0,0 0 0,-1 1 0,-4 9 975,2 20 353,2-6-1163,2 0 1,1 0-1,0 0 1,2-1-1,1 1 0,0-1 1,17 42-1,-21-63-218,0 1-1,0-1 1,0 0 0,1 1 0,-1-1-1,0 0 1,1 0 0,0 0-1,-1 0 1,1 0 0,0 0-1,0 0 1,0-1 0,0 1 0,1-1-1,-1 1 1,0-1 0,1 0-1,4 2 1,-5-3 5,0 0 1,1 0-1,-1-1 1,0 1-1,0 0 1,0-1-1,0 0 1,0 1-1,0-1 1,0 0-1,0 0 1,0 0-1,0 0 0,0 0 1,0-1-1,-1 1 1,1-1-1,0 1 1,-1-1-1,1 1 1,-1-1-1,0 0 1,0 0-1,2-2 0,7-12 88,-1 0 0,-1 0 0,0-1-1,-1 0 1,-1-1 0,5-24 0,15-113 784,-20 109-563,-6 47-311,1-1 1,-1 0-1,0 0 1,0 0-1,0 0 1,0 0-1,0 0 1,0 0-1,0 1 1,1-1-1,-1 0 1,0 0 0,0 0-1,0 0 1,0 0-1,0 0 1,1 0-1,-1 0 1,0 0-1,0 0 1,0 0-1,0 0 1,1 0-1,-1 0 1,0 0 0,0 0-1,0 0 1,0 0-1,1 0 1,-1 0-1,0 0 1,0 0-1,0 0 1,0 0-1,0 0 1,0-1 0,1 1-1,-1 0 1,0 0-1,0 0 1,0 0-1,0 0 1,0 0-1,0 0 1,0-1-1,1 1 1,-1 0-1,0 0 1,0 0 0,6 17 0,17 87-39,-14-56-36,26 77 0,-34-123 24,-1 0 1,1 0-1,-1 0 0,1-1 0,0 1 1,0 0-1,0 0 0,0-1 0,0 1 1,0-1-1,0 1 0,0-1 0,0 0 1,1 1-1,-1-1 0,1 0 0,-1 0 1,4 2-1,-5-3 6,1 0 1,-1 0 0,1 0-1,-1 0 1,1 0 0,0 0 0,-1-1-1,1 1 1,-1 0 0,1 0-1,-1 0 1,1-1 0,0 1-1,-1 0 1,0-1 0,1 1-1,-1 0 1,1-1 0,-1 1-1,1-2 1,12-18-487,24-81 852,-25 65-551,8-21-131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15947,'-1'6'570,"0"0"0,0 1 0,-1-1-1,0 0 1,0 0 0,0 0-1,-1-1 1,-5 10 0,6-11-508,-1 1 1,0-1 0,1 1 0,0-1-1,0 1 1,1 0 0,-1 0-1,1 0 1,0 0 0,0 0 0,1 0-1,0 0 1,0 0 0,0 10-1,1-13-74,0-1 0,0 1 0,-1-1 0,1 1 0,0 0 0,0-1 0,0 0 0,0 1 0,1-1 0,-1 1 0,0-1 0,1 0 0,-1 0 0,0 0 0,1 0-1,-1 0 1,1 0 0,0 0 0,-1-1 0,4 2 0,42 9-301,-14-4 129,-26-5 151,-1 2 1,1-1 0,-1 1 0,1-1-1,-1 2 1,0-1 0,0 1 0,-1 0-1,8 9 1,-11-13 59,0 1 0,-1 0 0,0 0 0,1 0-1,-1 0 1,0 0 0,0 0 0,0 0 0,0 0 0,0 0 0,-1 0-1,1 1 1,-1-1 0,1 0 0,-1 0 0,0 1 0,0-1-1,0 0 1,0 1 0,0-1 0,-1 0 0,1 0 0,-1 1 0,1-1-1,-1 0 1,0 0 0,0 0 0,0 0 0,0 1 0,0-2 0,0 1-1,-1 0 1,1 0 0,-3 2 0,1-1 55,-1 0-1,0-1 1,0 0 0,1 0-1,-1 0 1,0 0 0,-1-1-1,1 1 1,0-1 0,0 0 0,-1 0-1,1-1 1,0 1 0,-1-1-1,1 0 1,-6-1 0,7 2-126,0-1 0,1-1 1,-1 1-1,0 0 0,0-1 1,1 1-1,-1-1 0,0 0 1,1 0-1,-1 0 0,1 0 0,-1 0 1,1-1-1,0 1 0,0-1 1,-1 0-1,1 1 0,0-1 1,0 0-1,1 0 0,-1 0 1,0 0-1,1-1 0,-1 1 1,1 0-1,-3-6 0,5-7-306,5-2-130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16940,'1'0'85,"1"1"1,-1 0 0,1 0 0,-1 0 0,0 0 0,0 0 0,0 0-1,1 1 1,-1-1 0,0 0 0,0 1 0,-1-1 0,1 0 0,0 1-1,0-1 1,-1 1 0,1-1 0,-1 1 0,1 0 0,-1-1-1,0 1 1,1-1 0,-1 1 0,0 2 0,-2 46 471,1-36-137,-2 27 105,-1 0 0,-3-1-1,-17 62 1,13-76-486,11-27-48,0 1 1,0 0 0,0 0 0,0-1 0,0 1-1,0 0 1,0-1 0,0 1 0,0 0 0,0-1-1,0 1 1,-1 0 0,1 0 0,0-1 0,0 1 0,0 0-1,0 0 1,-1-1 0,1 1 0,0 0 0,0 0-1,0 0 1,-1-1 0,1 1 0,0 0 0,0 0-1,-1 0 1,1 0 0,0-1 0,0 1 0,-1 0-1,1 0 1,0 0 0,-1 0 0,1 0 0,0 0-1,0 0 1,-1 0 0,1 0 0,0 0 0,-1 0-1,1 0 1,0 0 0,-1 0 0,1 0 0,0 0 0,0 0-1,-1 1 1,1-1 0,0 0 0,0 0 0,-1 0-1,1 0 1,0 0 0,0 1 0,-1-1 0,1 0-1,0 0 1,0 1 0,0-1 0,-1 0 0,1 0-1,0 1 1,0-1 0,0 0 0,0 0 0,0 1-1,-1-1 1,-1-15-420,-1 0-1,2 0 1,0 0-1,0 0 1,2 0-1,0 0 1,3-15-1,-2 11-30,0-6-157,0 0 0,2 0 0,1 0 0,2 1 0,8-24 0,-14 47 611,-1-1 0,0 1-1,1 0 1,0 0 0,-1 0-1,1-1 1,0 1 0,0 0-1,-1 0 1,1 0 0,0 0-1,0 0 1,0 0 0,0 1-1,0-1 1,1 0 0,1-1-1,-3 2 33,1 0 0,0 0 0,-1 0 0,1 0 0,-1 1 0,1-1-1,0 0 1,-1 0 0,1 0 0,0 0 0,-1 1 0,1-1 0,-1 0-1,1 1 1,-1-1 0,1 0 0,-1 1 0,1-1 0,-1 1 0,1-1 0,-1 1-1,1-1 1,-1 1 0,1 0 0,3 6 270,-1-1 0,0 1 1,0 0-1,4 12 0,7 31 1006,13 39 638,-23-79-1738,0 0 1,1-1 0,0 1-1,0-1 1,1 0-1,10 11 1,-13-17-196,1 0 0,-1 0 0,1 0 0,0 0 0,0 0 0,1-1 0,-1 0 0,0 0 0,1 0 0,-1-1 0,1 1 0,0-1 0,8 1 0,-11-1-204,1-1 0,0 0 0,0 0 0,0 0 0,-1 0 0,1 0 0,0 0 0,0-1 0,-1 0 1,1 1-1,0-1 0,-1 0 0,1 0 0,0 0 0,-1-1 0,0 1 0,1-1 0,-1 1 0,0-1 0,1 0 0,-1 0 1,0 0-1,-1 0 0,3-3 0,-3 5 69,-1-1 1,1 0 0,-1 0-1,0 0 1,1 0-1,-1 0 1,0 0-1,0 0 1,0 0 0,0 1-1,1-1 1,-1 0-1,-1 0 1,1 0-1,0 0 1,0 0 0,0 0-1,0 0 1,-1 0-1,1 0 1,0 0 0,-1 1-1,1-1 1,-1 0-1,1 0 1,-1 0-1,1 1 1,-1-1 0,1 0-1,-1 1 1,0-1-1,1 0 1,-1 1 0,0-1-1,0 1 1,0-1-1,-6-3 39,1 0-1,0 1 0,-13-5 1,11 4 15,-52-17 1673,46 17-67,-1-1 0,1-1-1,0 0 1,-25-15 0,38 21-1465,1 0-1,-1 0 0,1-1 1,-1 1-1,1 0 0,0-1 1,-1 1-1,1 0 1,-1-1-1,1 1 0,0-1 1,0 1-1,-1 0 0,1-1 1,0 1-1,0-1 0,-1 1 1,1-1-1,0 1 0,0-1 1,0 1-1,0-1 1,0 1-1,0-1 0,0 1 1,0-1-1,0 0 0,0 0 1,0 0 9,1 0 0,0 0 0,-1 0 0,1 0 0,0 0 0,-1 0 0,1 1 0,0-1 0,0 0 1,0 0-1,0 1 0,0-1 0,1 0 0,43-18 703,-31 14-528,23-11-152,2 0 16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13043,'4'-1'1560,"1"2"-856,2 9-16,1 6 745,5 10-225,0 2-80,4 5-168,1 3-79,0 0-473,1-3-416,0-9-792,-4-10 744,-3-12-241,-1-9-127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14 16844,'1'0'89,"-1"0"1,0-1-1,1 1 1,-1 0-1,0-1 1,0 1 0,0 0-1,1-1 1,-1 1-1,0-1 1,0 1 0,0 0-1,0-1 1,0 1-1,1-1 1,-1 1-1,0 0 1,0-1 0,0 1-1,0-1 1,0 1-1,-1-1 1,1 1-1,0 0 1,0-1 0,0 1-1,0-1 1,0 1-1,0 0 1,-1-1-1,1 1 1,0-1 0,0 1-1,-1-1 1,-14 6 1549,-16 21-408,19-11-1120,1 0 0,0 1 0,2 0 0,0 0 0,0 1-1,2 1 1,-9 29 0,11-32-76,2 0 0,-1 1 0,2-1-1,0 1 1,1 0 0,1 0 0,0-1-1,1 1 1,5 23 0,-5-35-47,0 0 0,0 0-1,1 0 1,-1 0 0,1 0 0,0-1 0,0 1 0,0 0-1,0-1 1,1 0 0,0 1 0,-1-1 0,1 0 0,0 0-1,0-1 1,7 5 0,-7-5-71,0-1 0,0 0 0,1 1-1,-1-1 1,0 0 0,1-1 0,-1 1 0,1-1-1,-1 1 1,1-1 0,-1 0 0,1-1 0,-1 1-1,1 0 1,-1-1 0,1 0 0,-1 0 0,0 0-1,1 0 1,3-2 0,1-2-51,1 1 0,-1-1-1,0-1 1,0 0 0,13-12 0,9-15-403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15563,'-3'2'450,"0"0"0,1 1-1,-1-1 1,1 1-1,-1-1 1,-3 7 0,-3 6 77,0 1 0,1 0 0,0 0 0,2 1 0,-8 25 0,-14 91-449,21-96 18,-1 0-528,-3 65 0,13-94-172,3-19 130,5-24-226,27-112-1026,14-49 855,-50 192 935,1-1 0,-1 1 0,1-1 0,0 1 1,4-7-1,-6 11-51,0-1 1,0 1 0,1 0-1,-1 0 1,0 0-1,0 0 1,0-1 0,0 1-1,0 0 1,1 0 0,-1 0-1,0 0 1,0 0 0,0-1-1,1 1 1,-1 0-1,0 0 1,0 0 0,1 0-1,-1 0 1,0 0 0,0 0-1,0 0 1,1 0 0,-1 0-1,0 0 1,0 0-1,1 0 1,-1 0 0,0 0-1,0 0 1,0 0 0,1 0-1,-1 0 1,0 0-1,0 0 1,1 1 0,-1-1-1,7 17 502,9 78 749,1 6-367,-13-87-756,0 0 0,0 0 0,1-1 0,14 26 0,-18-38-160,0 1 0,-1-1 0,1 0 0,0 1 0,0-1 0,0 0 0,0 1 0,0-1 0,1 0 0,-1 0 0,0 0 0,0 0 0,1 0 0,-1-1 0,1 1 0,-1 0 0,3 0 0,-3-1-8,0 0 0,0 0 0,-1 0 0,1 0 1,0 0-1,0 0 0,0 0 0,-1 0 1,1-1-1,0 1 0,0 0 0,-1-1 0,1 1 1,0 0-1,-1-1 0,1 1 0,0-1 0,-1 1 1,1-1-1,-1 1 0,1-1 0,0 0 0,-1 1 1,1-2-1,0 0-136,0 0 1,0 0-1,0 0 1,0 0-1,0 0 1,-1 0-1,1 0 0,-1 0 1,0-1-1,1 1 1,-1 0-1,0 0 1,0 0-1,0-1 1,-1 1-1,1 0 0,-1 0 1,1 0-1,-1 0 1,1 0-1,-1-1 1,0 1-1,-2-3 0,0 1-48,0 1 0,-1 0 0,1 0 0,0 0 0,-1 0 0,0 0 0,0 1 0,0-1 0,0 1 0,0 0 0,0 1 0,-1-1 0,-4-1 0,1 1 786,-1 0 1,0 1-1,1 0 0,-1 0 1,-17 2 2885,25-1-3390,10 3 1021,15 1-325,-5-6-864,0 0 0,0 0 0,0-2 0,0-1 0,-1 0 0,25-11 0,-7 2-245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15907,'0'47'1537,"3"2"-1049,0-3-216,-1-6 584,3-8-776,0-11 48,0-12-120,0-32-216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4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16876,'0'-1'88,"0"0"1,0 0 0,-1 0-1,1 1 1,0-1 0,0 0-1,-1 0 1,1 0 0,-1 1-1,1-1 1,-1 0 0,1 1 0,-1-1-1,1 0 1,-1 1 0,0-1-1,1 1 1,-1-1 0,0 1-1,1-1 1,-1 1 0,0-1-1,0 1 1,0 0 0,1-1-1,-1 1 1,0 0 0,0 0-1,0 0 1,0-1 0,0 1 0,1 0-1,-1 0 1,0 0 0,0 1-1,0-1 1,0 0 0,0 0-1,1 0 1,-1 1 0,0-1-1,0 0 1,0 1 0,1-1-1,-1 0 1,0 1 0,0-1-1,1 1 1,-1-1 0,0 1 0,1 0-1,-1-1 1,1 1 0,-1 0-1,1-1 1,-1 1 0,1 0-1,-1 0 1,1 0 0,0-1-1,0 1 1,-1 0 0,1 1-1,-2 8 217,0 1 0,1-1 0,0 0-1,0 1 1,2 17 0,11 54-113,-10-69-160,-1-4-30,0 2-9,1 0-1,0 0 1,1 0 0,0 0-1,1 0 1,8 16 0,-12-26 7,0-1 1,1 1-1,-1-1 1,0 1 0,0-1-1,1 1 1,-1-1 0,0 1-1,1-1 1,-1 1-1,0-1 1,1 0 0,-1 1-1,1-1 1,-1 0 0,1 1-1,-1-1 1,0 0-1,1 0 1,-1 1 0,1-1-1,-1 0 1,1 0 0,-1 0-1,1 0 1,0 0-1,-1 0 1,1 0 0,-1 0-1,1 0 1,0 0 1,0-1 1,0 1-1,-1-1 0,1 0 1,0 1-1,-1-1 0,1 0 1,0 0-1,-1 1 0,1-1 1,-1 0-1,1 0 0,-1 0 1,0 0-1,1-1 1,8-38 74,-6 14-34,-2-2 0,-1 1-1,-1 0 1,-1 0 0,-2 0-1,0 1 1,-2-1 0,-13-36-1,19 62-43,0 0 0,-1-1 0,1 1-1,-1 0 1,1-1 0,-1 1 0,0 0 0,0 0-1,1 0 1,-1 0 0,0 0 0,0 0-1,0 0 1,0 0 0,0 0 0,0 0 0,-1 0-1,-1-1 1,3 2 0,-1 0 0,1 0 1,0 0-1,0 0 0,0 0 0,0 0 0,-1 0 0,1 1 0,0-1 1,0 0-1,0 0 0,-1 0 0,1 0 0,0 0 0,0 0 0,0 0 1,0 0-1,0 1 0,-1-1 0,1 0 0,0 0 0,0 0 0,0 0 0,0 1 1,0-1-1,0 0 0,0 0 0,0 0 0,0 0 0,0 1 0,0-1 1,-1 0-1,1 0 0,0 0 0,0 1 0,0-1 0,1 0 0,2 17-36,1-7 29,1 0-1,0 0 1,0-1 0,1 0-1,0 0 1,0 0 0,1-1-1,0 0 1,12 11-1,-16-17 11,-1 0-1,0 0 0,1-1 1,0 1-1,-1-1 0,1 1 0,0-1 1,0 0-1,0 0 0,0 0 1,0 0-1,0-1 0,0 1 0,0-1 1,0 1-1,0-1 0,0 0 1,0-1-1,0 1 0,0 0 0,0-1 1,0 0-1,0 0 0,0 0 1,0 0-1,0 0 0,0 0 0,-1-1 1,1 1-1,-1-1 0,1 0 1,-1 0-1,1 0 0,-1 0 1,0 0-1,0 0 0,3-4 0,3-5 9,-1 0 0,0 0-1,0-1 1,-1 0 0,-1 0-1,5-15 1,17-35-46,-26 62 33,-1-1 0,0 1 0,0-1 0,1 1 0,-1-1-1,0 1 1,1-1 0,-1 1 0,0-1 0,1 1 0,-1-1-1,1 1 1,-1-1 0,1 1 0,-1 0 0,1-1 0,-1 1-1,1 0 1,-1-1 0,1 1 0,0 0 0,0 0 0,-1 0 0,1 0 0,-1 0 0,1 0 1,-1 1-1,1-1 0,-1 0 0,0 0 0,1 1 1,-1-1-1,1 0 0,-1 1 0,0-1 1,1 1-1,-1-1 0,0 0 0,0 1 1,1-1-1,-1 1 0,0-1 0,0 1 0,1 0 1,8 34-82,-7-27 69,18 103-210,-11-57-287,23 81 0,-31-134 505,10 24-812,-11-25 798,0 1 0,0-1 0,0 1 0,1-1 0,-1 0-1,0 1 1,0-1 0,1 0 0,-1 1 0,0-1 0,0 0-1,1 0 1,-1 1 0,1-1 0,-1 0 0,0 0 0,1 1 0,-1-1-1,0 0 1,1 0 0,-1 0 0,1 0 0,-1 0 0,1 1-1,-1-1 1,0 0 0,1 0 0,-1 0 0,1 0 0,-1 0-1,1 0 1,-1-1 0,0 1 0,1 0 0,-1 0 0,1 0 0,-1 0-1,0 0 1,1-1 0,-1 1 0,1 0 0,-1 0 0,0-1-1,1 1 1,-1 0 0,0 0 0,0-1 0,1 1 0,-1 0-1,0-1 1,1 1 0,-1-1 0,0 1 0,0 0 0,0-1 0,0 1-1,1-1 1,10-23-416,0-9-117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46 174 17980,'0'21'1544,"2"4"-1128,-1 2-200,5 4 737,1 1-225,3 1-544,2-3-272,1-9-272,-2-5-96,-4-16-401,0-10-103,-7-13 624,-2-7-232,-10-11-56</inkml:trace>
  <inkml:trace contextRef="#ctx0" brushRef="#br0" timeOffset="1">1 42 16580,'7'-2'1704,"4"7"-1016,6 3-232,5-2 776,5-4-239,5-2-313,1-3-224,0-5-512,-3 0-400,-4-2-576,-5-3 848,-14 1-217,-8 5-159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1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13611,'0'14'1472,"3"-2"-1032,1-5-408,3-4 825,8-5-633,-2-6 8,9-5-152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267 166 10066,'0'0'25,"-1"0"0,1-1 0,0 1 0,0 0 0,-1-1 0,1 1 1,0 0-1,0-1 0,-1 1 0,1-1 0,0 1 0,0 0 0,0-1 0,0 1 0,-1-1 0,1 1 0,0 0 0,0-1 0,0 1 0,0-1 0,0 1 0,0-1 0,0 1 0,0-1 1,0 1-1,0 0 0,1-1 0,-1 1 0,0-1 0,0 1 0,0 0 0,0-1 0,1 1 0,-1-1 0,0 1 0,0 0 0,1-1 0,12-17 174,-10 14-58,35-49 682,19-23 4413,-64 83-4936,-244 285 2710,232-266-2988,1 0 0,2 2-1,-17 38 1,27-52-28,0-1-1,1 1 0,1 1 1,1-1-1,0 1 1,0-1-1,2 1 1,0 0-1,1 20 0,0-29-6,1 0-1,0 0 0,1 0 0,0 0 1,0 0-1,0-1 0,0 1 0,1 0 1,0-1-1,0 0 0,0 0 0,1 0 1,0 0-1,0 0 0,0-1 0,0 1 1,1-1-1,0 0 0,0-1 1,10 7-1,-9-7-9,1 0 0,0-1 0,0 1-1,0-1 1,0 0 0,0-1 0,0 0 0,0 0 0,1-1 0,-1 1 0,0-2 0,0 1 0,1-1 0,-1 0 0,0 0-1,0-1 1,10-4 0,34-18-105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14643,'11'3'1937,"9"-8"-905,5-6-408,6-5 1752,5-5-1239,1-1-409,3 1-232,-5 2-800,-5 5-448,-13 7 608,-4 7-176,-20 5-89</inkml:trace>
  <inkml:trace contextRef="#ctx0" brushRef="#br0" timeOffset="0.07">84 234 18372,'19'6'2040,"3"-3"-1408,4-6-311,4-4 1031,3-8-776,2 0-328,1-5-1096,-2-3 832,-3 3-256,2 1-120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15763,'-3'42'1233,"-4"6"-969,-3 2-120,1 3 480,1-1-176,1-8-224,1-5-120,2-10-48,-2-9-80,0-12-352,-1-6-128,-3-11 416,0-6-88,-6-11-88</inkml:trace>
  <inkml:trace contextRef="#ctx0" brushRef="#br0" timeOffset="1">0 149 16404,'3'-2'1896,"9"8"-1056,3 4-336,5 1 1201,6 4-473,6 0-528,1 1-304,2-4-912,1-2 832,-11-2-336,-2-2-88,-8-12-48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6 175 13523,'-5'-2'1436,"6"4"84,15 3 632,-11-5-2034,-1-1 0,1 1 0,0-1 0,0 0 0,0-1 0,-1 1 0,1-1 0,0 0 0,-1 0 1,0 0-1,1-1 0,-1 1 0,0-1 0,0 0 0,-1-1 0,1 1 0,-1 0 0,1-1 0,3-6 0,-4 7-4,0-1 1,0 0-1,0-1 0,-1 1 0,1 0 0,-1-1 0,0 0 0,-1 1 0,1-1 0,-1 0 0,0 0 0,0 0 0,0 1 0,-1-1 0,0 0 0,0 0 0,0 0 0,0 0 0,-2-7 0,1 10-89,1 1 1,0-1-1,-1 1 1,1-1-1,-1 1 0,0-1 1,1 1-1,-1-1 1,0 1-1,0 0 0,0-1 1,0 1-1,0 0 1,0 0-1,0 0 0,-1 0 1,1 0-1,0 0 1,-1 0-1,1 0 0,0 0 1,-1 1-1,1-1 1,-1 0-1,1 1 0,-1 0 1,1-1-1,-1 1 1,0 0-1,1 0 0,-1-1 1,0 1-1,1 0 0,-1 1 1,-2-1-1,1 1-59,0 0 0,0 1 0,0-1 1,0 0-1,0 1 0,0 0 0,0-1 0,1 1 0,-1 0 0,1 1 0,-1-1 0,1 0 0,0 1 0,0-1 0,0 1 0,-3 5 0,1 1-101,1-1 0,-1 0 0,2 1-1,-1 0 1,2 0 0,-3 17-1,4-22 108,-1 0-1,1 0 1,0 0-1,0 1 0,1-1 1,-1 0-1,1 0 1,0 0-1,0 0 0,0 0 1,0 0-1,1-1 1,0 1-1,0 0 1,0-1-1,0 1 0,4 4 1,-4-7 26,-1 0 0,1 0 1,-1 0-1,1 0 0,-1 0 0,1 0 1,0-1-1,0 1 0,-1-1 0,1 1 1,0-1-1,0 0 0,-1 1 0,1-1 1,0 0-1,0 0 0,0 0 1,-1-1-1,1 1 0,0 0 0,0-1 1,0 1-1,-1-1 0,1 1 0,0-1 1,-1 0-1,1 0 0,-1 0 0,1 0 1,1-2-1,8-4 18,-1-1-1,0 0 1,11-14 0,-6 7-9,-11 11-3,1 0 0,-1 1 1,0-1-1,1 1 1,0 0-1,0 0 0,0 1 1,0 0-1,0 0 1,1 0-1,7-2 0,-9 4 0,0 0 0,0 0 0,1 0 0,-1 0 0,0 1 0,0-1 0,0 1-1,0 0 1,0 0 0,0 1 0,0-1 0,0 1 0,0 0 0,-1 0 0,1 0 0,3 3-1,10 9 14,-1 1 0,0 0 0,0 1-1,15 22 1,19 20 212,-48-55-186,1 0 0,0-1 0,0 1 0,1-1 0,-1 1 0,0-1 0,1 0 0,6 2 0,-9-3-23,0-1 0,0 0 1,0 1-1,0-1 0,0 0 0,0 0 0,0 0 1,0 0-1,1 0 0,-1 0 0,0 0 0,0-1 1,0 1-1,0 0 0,0-1 0,0 1 1,0 0-1,0-1 0,0 0 0,0 1 0,0-1 1,-1 1-1,1-1 0,0 0 0,0 1 0,0-1 1,-1 0-1,1 0 0,0 0 0,-1 0 1,1 0-1,-1 0 0,1 0 0,0-1 0,4-10 169,-1 1 0,0-1 0,4-23-1,-6 23-113,1 0 0,0 0-1,9-20 1,-12 31-82,0 0 0,1 0-1,-1 0 1,1 0 0,-1 0 0,1 0 0,-1 0-1,1 0 1,0 1 0,0-1 0,-1 0 0,1 0-1,0 1 1,0-1 0,0 0 0,0 1 0,0-1-1,0 1 1,-1-1 0,1 1 0,1-1 0,-1 1-1,0 0 1,0-1 0,0 1 0,0 0 0,0 0-1,0 0 1,0 0 0,0 0 0,0 0 0,0 0 0,0 0-1,1 1 1,-1-1 0,0 0 0,0 1 0,0-1-1,0 0 1,0 1 0,0-1 0,0 1 0,-1 0-1,1-1 1,0 1 0,0 0 0,0-1 0,1 3-1,6 5-57,-1 0-1,0 0 1,0 0 0,5 11-1,-3-7 8,-8-11 55,-1 1 1,1-1-1,0 0 0,0 0 0,0 0 0,0 0 0,0 1 0,0-1 0,0 0 0,0-1 0,1 1 0,-1 0 0,0 0 0,1 0 0,-1-1 0,0 1 0,1-1 0,-1 1 0,1-1 0,-1 0 0,3 1 0,-2-2 5,-1 0-1,1 1 1,0-1-1,-1 0 1,1 0-1,-1 0 1,1 0 0,-1 0-1,1-1 1,-1 1-1,0 0 1,1-1-1,-1 1 1,0-1-1,0 1 1,0-1 0,1-2-1,4-6-11,1 0-1,0 0 1,0 1-1,1 0 1,0 1-1,1-1 1,16-11-1,-22 18-25,0 0-1,0 0 0,0 1 1,0-1-1,1 1 0,-1 0 1,0 0-1,1 0 0,-1 0 1,1 1-1,-1-1 0,1 1 1,-1 0-1,1 0 0,-1 0 1,1 1-1,-1-1 0,0 1 1,1 0-1,-1 0 0,1 0 1,-1 0-1,0 0 0,0 1 1,0 0-1,0-1 0,0 1 1,0 0-1,0 1 1,4 3-1,7 14-1047,-13-13 104,-12-8 481,-4-11 100,-4-17-128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18340,'-3'16'1664,"1"-2"-1160,2-1-272,3-9 2193,3-11-2217,0-3-64,-2-4-96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12475,'3'3'264,"-1"-1"0,1 0 0,0 1 1,0-1-1,0 0 0,0 0 1,0-1-1,0 1 0,0 0 0,1-1 1,-1 0-1,1 0 0,-1 0 0,1 0 1,-1-1-1,1 1 0,-1-1 1,1 0-1,-1 0 0,1 0 0,-1-1 1,8-1-1,-7 1-42,0-1-1,1 0 1,-1 0 0,0 0 0,0 0 0,0-1-1,0 0 1,-1 1 0,1-1 0,-1-1-1,1 1 1,-1-1 0,0 1 0,-1-1-1,1 0 1,0 0 0,1-5 0,2-6-57,0 1 0,-2-1 0,0-1 0,-1 1 0,0-1 0,-1 1 0,-1-1-1,0 0 1,-1 1 0,-1-1 0,0 0 0,-5-17 0,6 31-158,-1 0 1,1 0-1,-1 0 0,1 0 0,-1 0 0,0 0 0,0 0 0,0 1 0,0-1 0,0 0 1,0 1-1,-1-1 0,1 0 0,-3-1 0,4 3-6,0 0 1,0 0-1,-1-1 1,1 1-1,0 0 1,-1 0-1,1 0 0,0 0 1,-1 0-1,1 0 1,0 0-1,-1 0 1,1 0-1,0 0 0,-1 0 1,1 0-1,0 0 1,0 0-1,-1 1 1,1-1-1,0 0 0,-1 0 1,1 0-1,0 0 1,0 1-1,-1-1 1,1 0-1,0 0 0,0 0 1,-1 1-1,-7 17 27,4 0-26,2 0 0,0 0 0,1 0 1,1 1-1,0-1 0,2 0 0,0 0 0,1 0 0,0 0 1,2 0-1,0-1 0,9 19 0,-13-32-12,1 0 0,0-1 0,1 1 0,-1-1 0,1 1 0,-1-1 0,1 0 0,0 0 0,0 0 0,0-1 0,0 1 0,5 2 0,-5-3-24,-1-1 0,1 0 0,-1 0 0,1-1 0,-1 1 0,1 0 0,-1-1 0,1 0 0,0 1 0,-1-1 0,1 0 1,-1 0-1,1-1 0,0 1 0,-1 0 0,1-1 0,-1 0 0,1 1 0,-1-1 0,4-2 0,0 0-4,0 0-1,0-1 1,0 0-1,0 0 1,-1-1-1,1 0 0,-1 0 1,8-10-1,12-27-182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15683,'1'11'1111,"0"0"0,0 0 0,1-1-1,7 21 1,-8-25-925,1 0 0,1-1 0,-1 1 0,1-1-1,0 1 1,0-1 0,1 0 0,-1 0 0,9 8 0,-11-12-185,0-1 1,-1 1 0,1 0 0,0-1 0,0 1 0,0-1 0,0 0 0,-1 1 0,1-1-1,0 0 1,0 1 0,0-1 0,0 0 0,0 0 0,0 0 0,0 0 0,0 0-1,0 0 1,0 0 0,0 0 0,0 0 0,0 0 0,0-1 0,0 1 0,0 0-1,0-1 1,0 1 0,-1-1 0,1 1 0,0-1 0,0 1 0,0-1 0,-1 1-1,1-1 1,0 0 0,-1 0 0,1 1 0,0-1 0,-1 0 0,1 0 0,-1 0 0,1 1-1,0-3 1,2-4-37,1 0 0,-1 0-1,-1 0 1,3-8-1,-5 14 35,22-102-510,-22 103 503,0 1 1,0-1-1,1 0 1,-1 1 0,0-1-1,0 0 1,0 0-1,0 1 1,1-1-1,-1 0 1,0 0-1,0 1 1,1-1-1,-1 0 1,0 0 0,0 0-1,1 0 1,-1 1-1,0-1 1,0 0-1,1 0 1,-1 0-1,0 0 1,1 0-1,-1 0 1,0 0 0,1 0-1,-1 0 1,0 0-1,1 0 1,-1 0-1,0 0 1,1 0-1,-1 0 1,0 0-1,0 0 1,1 0 0,-1 0-1,0 0 1,1-1-1,-1 1 1,0 0-1,0 0 1,1 0-1,-1-1 1,0 1-1,0 0 1,1 0 0,-1 0-1,0-1 1,0 1-1,0 0 1,0-1-1,1 1 1,-1 0-1,0 0 1,0-1-1,0 1 1,0 0 0,0-1-1,0 1 1,0 0-1,0-1 1,0 1-1,0 0 1,0-1-1,0 1 1,14 28-264,-12-22 229,25 59-184,16 31-42,-43-95 256,0 1-1,1-1 1,-1 0-1,1 0 1,-1 0-1,1-1 1,-1 1-1,1 0 1,0 0-1,-1 0 1,1 0-1,0 0 1,0-1-1,-1 1 1,1 0-1,0-1 1,0 1-1,0 0 1,0-1-1,0 0 1,0 1-1,0-1 1,0 1-1,1-1 1,-1 0-1,0-1 0,-1 0 0,1 1 0,0-1 0,-1 0 0,1 0 0,-1 0 0,1 1 0,-1-1 0,0 0 0,1 0 0,-1 0 0,0 0 0,0 0 0,1 1 0,-1-1 0,0 0 0,0 0 0,0 0 0,0 0 0,0 0 0,0 0 0,0 0 0,-1 0 0,1 0 0,-1-1 0,-4-25-91,-5-7-28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15379,'-1'0'115,"1"0"-1,-1 0 0,1-1 0,-1 1 1,1 0-1,-1-1 0,1 1 1,-1 0-1,1-1 0,-1 1 1,1-1-1,0 1 0,-1-1 0,1 1 1,0-1-1,-1 1 0,1-1 1,0 1-1,0-1 0,0 0 1,-1 1-1,1-1 0,0 1 0,0-1 1,0 1-1,0-1 0,0 0 1,0 1-1,0-1 0,0 1 1,0-1-1,0 0 0,1 1 0,-1-1 1,0 1-1,0-1 0,0 1 1,1-1-1,-1 1 0,0-1 1,1 1-1,-1-1 0,0 1 0,1-1 1,-1 1-1,1-1 0,-1 1 1,1 0-1,-1-1 0,1 1 1,-1 0-1,1-1 0,-1 1 0,1 0 1,-1 0-1,2-1 0,2-1 202,0 1-1,0-1 0,0 1 0,0-1 1,0 1-1,8 0 0,-8 0-228,1 1 0,0 0 0,0 1 0,-1-1 1,1 1-1,0 0 0,0 0 0,-1 0 0,1 1 0,-1 0 0,1 0 0,-1 0 0,0 0 0,6 5 0,-3-2-43,-1 0 0,-1 1 0,1 0-1,-1 0 1,0 0 0,-1 0 0,1 1 0,3 9-1,0 0-49,-1 1-1,-1 0 0,0 0 1,-2 0-1,0 1 0,-1-1 1,1 22-1,-2-21 0,-1 1-1,-2-1 1,0 1-1,0-1 1,-2 1-1,0-1 0,-2 0 1,0 0-1,0-1 1,-2 1-1,0-1 1,-1-1-1,-20 32 1,27-44-23,8-4 18,16-8 9,-16 5 0,66-21-93,-17 6-1147,81-37 1,-130 51 983,0 1-1,-1-1 1,1 0 0,6-7-1,-11 10 200,0-1-1,-1 0 1,1 1-1,-1-1 1,0 0-1,1 0 1,-1 0-1,0 0 1,0 0 0,0 0-1,-1 0 1,1 0-1,0 0 1,-1 0-1,1 0 1,-1-1-1,0 1 1,1-3-1,-5-18-791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13595,'-6'8'1600,"5"2"-1072,4 2-248,4-1 1585,4-6-1417,5-3-168,7-3-264,3-6-120,7-2-256,4-1-184,5 2 408,1-4-72,4 3-80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71 371 11138,'0'0'233,"1"1"1,-1-1-1,0 1 0,1-1 0,-1 1 0,0-1 0,0 1 0,0-1 0,1 1 0,-1 0 0,0-1 0,0 1 0,0-1 0,0 1 0,0 0 1,0-1-1,0 1 0,0-1 0,0 1 0,0 0 0,-1-1 0,1 1 0,0-1 0,0 1 0,0-1 0,-1 1 0,1 0 0,-1 0 0,-13 18 956,7-10-421,0 3-474,1 0 1,-1 0-1,2 0 1,0 1-1,0 0 1,-2 15 0,4-18-262,2-1 0,-1 1 0,1 0 0,1 0 0,0-1 0,0 1 0,1 0 0,0 0 0,3 12 0,-4-20-24,1-1-1,-1 1 1,0-1-1,1 1 1,0-1-1,-1 0 1,1 1-1,0-1 1,-1 0-1,1 1 1,0-1 0,0 0-1,0 0 1,0 0-1,0 0 1,0 1-1,1-2 1,-1 1-1,0 0 1,0 0-1,1 0 1,-1-1-1,0 1 1,1 0 0,-1-1-1,4 1 1,-3-1 12,0 0 1,0 0-1,0-1 1,0 1 0,0-1-1,0 0 1,0 0-1,0 1 1,0-1 0,-1 0-1,1 0 1,0-1-1,0 1 1,-1 0 0,1-1-1,-1 1 1,1-1-1,-1 1 1,0-1 0,2-2-1,7-10 114,-1 0 0,-1-1 0,0 0 0,-1 0-1,-1-1 1,7-24 0,-6 14 76,-1 0-1,-2 0 0,2-39 1,-6 54-146,0 1 0,-2-19-1,1 28-68,1-1 0,0 0-1,0 1 1,-1-1 0,1 0-1,0 1 1,-1-1 0,0 0-1,1 1 1,-1-1 0,0 1-1,0-1 1,0 1-1,0 0 1,0-1 0,0 1-1,0 0 1,-1 0 0,1 0-1,0 0 1,-1 0 0,1 0-1,-1 0 1,1 0 0,-3-1-1,2 2-41,1 0-1,-1 1 1,1-1-1,-1 0 1,1 1-1,0-1 1,-1 1-1,1 0 1,-1-1-1,1 1 1,0 0-1,0 0 1,-1 0-1,1-1 1,0 1-1,0 1 1,0-1-1,0 0 1,0 0-1,0 0 1,1 0-1,-1 1 1,0-1-1,1 0 1,-1 1-1,0-1 1,1 2-1,-1-1-103,0 0 0,0 0 0,0 0 0,0 0 0,1 0-1,-1 0 1,1 0 0,0 0 0,-1 0 0,1 0 0,0 1 0,0-1 0,0 0 0,1 0 0,-1 0-1,0 0 1,1 0 0,1 3 0,-2-4 159,0-1-1,1 1 1,-1-1 0,0 0-1,1 1 1,-1-1 0,1 0-1,-1 0 1,0 1 0,1-1-1,-1 0 1,1 0 0,-1 0-1,1 0 1,-1 1 0,1-1-1,-1 0 1,0 0 0,1 0-1,-1 0 1,1 0 0,-1 0-1,1 0 1,-1 0 0,1 0-1,-1-1 1,1 1 0,-1 0-1,1 0 1,-1 0 0,1 0-1,-1-1 1,0 1 0,1 0-1,-1 0 1,1-1 0,-1 1-1,0 0 1,1-1 0,15-17-428,-1-7 164</inkml:trace>
  <inkml:trace contextRef="#ctx0" brushRef="#br0" timeOffset="1">283 1 14211,'8'27'361,"-1"0"1,-1 0-1,2 29 1,1 4 50,16 63 296,-19-100-567,0-1 1,2 0-1,15 29 0,-22-48-114,1 0 0,0 0-1,0 0 1,0-1-1,0 1 1,0 0-1,1-1 1,-1 0 0,6 5-1,-7-7-18,0 1-1,0-1 1,0 1 0,0-1-1,1 1 1,-1-1 0,0 0-1,0 0 1,0 0 0,1 1-1,-1-1 1,0 0 0,0-1-1,0 1 1,1 0 0,-1 0-1,0 0 1,0-1 0,0 1-1,0-1 1,1 1 0,-1-1-1,0 1 1,0-1 0,0 1-1,0-1 1,0 0 0,0 0-1,-1 0 1,1 1 0,1-3-1,2-1-25,0-1 0,0 0 1,-1-1-1,0 1 0,0-1 0,0 1 0,-1-1 0,1 0 1,1-9-1,10-59-251,-14 73 264,24-288-934,-21 268 989,-3 21-47,0 0 0,0 0 0,0-1 0,1 1 0,-1 0 0,0 0 0,0 0 0,0 0 0,0 0 0,0 0 0,0 0 0,0 0 0,0-1 0,0 1 0,0 0 1,0 0-1,0 0 0,0 0 0,0 0 0,0 0 0,1 0 0,-1 0 0,0 0 0,0 0 0,0 0 0,0 0 0,0 0 0,0-1 0,0 1 0,0 0 0,1 0 0,-1 0 0,0 0 0,0 0 0,0 0 0,0 0 0,0 0 0,0 0 0,0 0 0,1 0 0,-1 0 0,0 0 0,0 1 0,0-1 0,0 0 0,0 0 0,0 0 0,0 0 0,0 0 0,1 0 0,-1 0 0,0 0 0,0 0 0,0 0 0,0 0 0,0 0 0,0 0 0,0 1 0,0-1 0,0 0 0,0 0 0,0 0 0,3 4 52,-2 1 1,1-1-1,0 1 0,-1-1 1,1 9-1,16 121 838,-14-92-584,1-1 0,2 1 0,2-2 0,15 45 0,-23-83-301,-1-1-1,0 0 0,1 0 1,-1 1-1,1-1 0,-1 0 1,1 0-1,-1 1 0,1-1 1,0 0-1,0 0 0,0 0 1,-1 0-1,1 0 1,0 0-1,0 0 0,0-1 1,1 1-1,-1 0 0,0 0 1,0-1-1,0 1 0,1-1 1,-1 1-1,0-1 0,0 1 1,1-1-1,1 0 1,15-6-66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14179,'-2'1'219,"1"0"0,-1 0 1,1 0-1,-1 1 0,1-1 0,0 0 0,-1 1 1,1-1-1,0 1 0,0-1 0,0 1 1,0 0-1,1 0 0,-1-1 0,0 1 0,1 0 1,-1 0-1,1-1 0,0 1 0,-1 0 0,1 0 1,0 0-1,0 0 0,1 3 0,-1 7 317,1 0-1,3 17 1,-2-17-314,1 0-1,0 0 1,8 17 0,-10-26-200,0 0 1,0-1-1,0 1 1,1 0-1,-1-1 1,1 0-1,0 1 1,-1-1-1,1 0 1,0 0-1,1 1 1,-1-2-1,0 1 1,0 0-1,1 0 1,-1-1-1,1 1 0,0-1 1,-1 0-1,5 1 1,-4-2-3,0 0 0,0 0 0,0-1 0,0 0 0,0 1 0,0-1 0,0 0 0,0 0 0,-1-1 0,1 1 0,0 0 0,-1-1 0,1 0 0,-1 0 0,1 0 0,-1 0 0,0 0 0,0 0 0,0 0 0,0-1 0,0 1 0,1-4 0,8-9 72,-2-1-1,11-21 1,-18 33-78,38-86 224,-40 89-240,0 0 1,1 1 0,-1-1 0,0 0 0,1 1-1,-1-1 1,0 1 0,1-1 0,-1 0-1,1 1 1,-1-1 0,1 1 0,-1-1-1,1 1 1,-1 0 0,1-1 0,-1 1-1,1-1 1,0 1 0,-1 0 0,2-1 0,-1 1-1,-1 0 1,1 1-1,-1-1 1,1 0-1,-1 0 1,1 1-1,-1-1 1,1 0-1,-1 0 0,1 1 1,-1-1-1,1 1 1,-1-1-1,1 0 1,-1 1-1,0-1 1,1 1-1,-1-1 1,0 1-1,0-1 1,1 2-1,13 40-50,-9-26 49,6 16-30,-8-19 28,1-1 0,1 1 0,0-1 0,1 0 0,0 0 0,10 15 0,-15-26 8,0 0 1,0 0-1,0 0 1,0-1 0,-1 1-1,1 0 1,0 0-1,0 0 1,1-1 0,-1 1-1,0-1 1,0 1-1,0-1 1,0 1 0,1-1-1,-1 1 1,0-1-1,0 0 1,0 0 0,1 0-1,-1 0 1,0 0-1,1 0 1,-1 0 0,0 0-1,0 0 1,1 0-1,-1-1 1,0 1 0,0-1-1,0 1 1,0-1-1,1 1 1,-1-1 0,0 0-1,0 1 1,0-1-1,0 0 1,0 0 0,0 0-1,-1 0 1,1 0-1,0 0 1,0-1 0,6-6 22,-1 0 0,-1-1 1,0 1-1,6-13 0,-9 16-14,7-13 22,19-35-59,-26 49 7,0 1 0,0 0-1,0 0 1,1 0 0,-1 0 0,1 1 0,0-1-1,-1 1 1,1 0 0,0 0 0,1-1-1,4-1 1,-6 4 5,-1-1-1,1 1 1,0 0 0,-1 0-1,1-1 1,-1 2 0,1-1-1,0 0 1,-1 0-1,1 0 1,-1 1 0,1-1-1,-1 0 1,1 1 0,-1 0-1,1-1 1,-1 1 0,1 0-1,-1 0 1,0 0 0,1 0-1,-1 0 1,0 0-1,0 0 1,0 0 0,0 0-1,2 3 1,2 3-56,0 0 1,0 1-1,6 14 0,-9-16 29,15 39-123,-14-36 199,0 1 1,1-1-1,0 0 1,1 0-1,5 10 1,-10-19-29,1 1-1,-1-1 1,0 0 0,0 0 0,0 1 0,1-1 0,-1 0 0,0 0 0,0 1 0,1-1 0,-1 0 0,0 0 0,0 0 0,1 1 0,-1-1 0,0 0 0,1 0 0,-1 0 0,0 0 0,1 0 0,-1 0 0,0 0 0,1 0 0,-1 0 0,0 0 0,1 0 0,-1 0 0,0 0 0,0 0 0,1 0 0,-1 0 0,0 0 0,1 0-1,0 0 1,8-12 189,4-23 55,-12 32-215,10-32 133,-7 19-235,1 1 1,0 0 0,12-23 0,-16 37 44,-1 0 0,0 0 0,1 0 0,-1 0-1,1 1 1,-1-1 0,1 0 0,-1 0 0,1 0 0,0 1 0,-1-1 0,1 1-1,0-1 1,-1 0 0,1 1 0,0-1 0,0 1 0,0-1 0,0 1 0,0 0-1,-1-1 1,1 1 0,0 0 0,0 0 0,0 0 0,0-1 0,0 1 0,2 0-1,-2 1-9,0 0 0,1 0 0,-1-1 0,0 1 0,0 0 0,1 0 0,-1 0 0,0 0-1,0 0 1,0 1 0,0-1 0,0 0 0,-1 0 0,1 1 0,0-1 0,-1 0 0,2 4-1,15 51-505,-15-43 275,2-1 0,-1 0 0,9 17 0,-8-26-535,-2-9 528,-3-10 51,-3-9-181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15899,'-19'58'3836,"1"13"-3707,3 1 0,-4 76 0,18-144-134,1 0 0,0 0 0,0 0 0,0-1 0,0 1 0,1 0 0,-1 0 1,3 6-1,-3-10 8,1 1 0,-1-1 0,0 1 0,1-1 1,-1 1-1,0-1 0,1 1 0,-1-1 0,1 1 1,-1-1-1,0 0 0,1 1 0,-1-1 0,1 0 0,-1 1 1,1-1-1,0 0 0,-1 0 0,1 0 0,-1 1 1,1-1-1,0 0 0,1 0 8,0 0 0,0 0 1,-1-1-1,1 1 0,0-1 0,-1 1 1,1-1-1,0 1 0,-1-1 0,1 0 0,2-1 1,29-22 334,-1 0 0,0-2 1,44-50-1,-52 52-79,-17 17-192,23-22 407,-2-1 0,33-46 1,-57 68-1146,-6 6 282,-8 10-34,1 6 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20372,'-4'15'1569,"-1"-3"-1265,1 1-152,4-1 496,0-1-464,1-5-968,-1 3 728,-1-4-168,-3-5-112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24 16500,'0'-2'163,"-1"1"1,0-1 0,0 1-1,1 0 1,-1-1 0,0 1 0,0-1-1,0 1 1,0 0 0,0 0 0,-1 0-1,1 0 1,0 0 0,0 0 0,-1 0-1,1 0 1,-1 0 0,-1 0-1,1 0-84,1 1-1,0 0 1,0 0-1,-1 0 1,1 0-1,0 1 1,-1-1-1,1 0 1,0 0-1,0 1 1,-1-1-1,1 1 1,0-1-1,0 1 1,0 0-1,0-1 1,0 1-1,0 0 1,0 0-1,0 0 1,0 0-1,0 0 0,-1 1 1,-5 7 27,1 1 1,0-1-1,1 1 0,0 0 1,0 0-1,1 1 1,1-1-1,0 1 0,0 0 1,1 0-1,0 0 1,0 16-1,2-26-94,0 0 0,0 0 0,0 0 0,0 0 0,0 0 0,0 0 0,0 0 0,0 0 0,0 0 0,1 0 0,-1 0 0,0 0 0,1 0 0,-1 0 0,0 0 0,1-1 0,-1 1 0,1 0 0,0 0 1,0 0-1,0 0 2,-1-1 0,1 0 1,0 1-1,-1-1 1,1 0-1,0 0 0,0 0 1,-1 0-1,1 0 1,0 0-1,-1 0 0,1 0 1,0 0-1,0 0 1,-1 0-1,1 0 0,0-1 1,-1 1-1,1 0 1,1-1-1,5-3 118,0 0-1,0-1 1,12-10 0,-7 6-29,-4 3-69,1 1 0,-1 1 0,1-1-1,-1 2 1,1-1 0,0 1-1,0 0 1,1 1 0,-1 0 0,1 0-1,-1 1 1,1 0 0,-1 1 0,1 0-1,-1 1 1,1 0 0,-1 0-1,11 3 1,-7 1-45,1-1 1,-1 2-1,0 0 1,0 0-1,-1 1 0,0 1 1,0 0-1,-1 0 1,0 1-1,0 1 1,13 16-1,-24-26 12,1 0-1,-1 1 1,0-1 0,0 1 0,1-1 0,-1 0-1,0 1 1,1-1 0,-1 0 0,1 0-1,-1 1 1,1-1 0,-1 0 0,0 0 0,1 1-1,-1-1 1,1 0 0,-1 0 0,1 0-1,-1 0 1,1 0 0,-1 0 0,1 0-1,-1 0 1,1 0 0,-1 0 0,1 0 0,-1 0-1,1 0 1,10-14 21,1-29 7,-10 33-27,0 3-10,0 0-1,1 0 1,0 0 0,0 1 0,0-1-1,1 1 1,0 0 0,9-11-1,-12 16 0,0-1-1,1 1 0,-1-1 1,1 1-1,-1 0 0,1 0 1,-1 0-1,1 0 0,0 0 1,0 0-1,-1 0 1,1 1-1,0-1 0,0 1 1,0-1-1,0 1 0,0 0 1,0 0-1,0-1 0,0 2 1,0-1-1,0 0 0,0 0 1,0 0-1,-1 1 0,1-1 1,0 1-1,0 0 0,0-1 1,0 1-1,-1 0 0,1 0 1,0 0-1,-1 0 0,1 1 1,-1-1-1,3 2 1,4 6-35,0-1 0,0 1 1,-1 1-1,0 0 1,0 0-1,6 13 0,4 7-45,-17-29 63,0-1 0,0 0 1,0 0-1,1 1 0,-1-1 1,0 0-1,0 0 0,0 0 0,0 1 1,0-1-1,0 0 0,0 0 1,1 1-1,-1-1 0,0 0 0,0 0 1,0 0-1,0 0 0,1 1 1,-1-1-1,0 0 0,0 0 1,0 0-1,1 0 0,-1 0 0,0 1 1,0-1-1,1 0 0,-1 0 1,0 0-1,0 0 0,1 0 0,-1 0 1,0 0-1,0 0 0,1 0 1,-1 0-1,0 0 0,0 0 0,1 0 1,-1 0-1,0 0 0,0-1 1,1 1-1,-1 0 0,0 0 1,0 0-1,0 0 0,1 0 0,-1 0 1,0-1-1,0 1 0,0 0 1,1 0-1,-1 0 0,0-1 0,0 1 1,0 0-1,0 0 0,0 0 1,0-1-1,1 1 0,-1 0 1,0 0-1,0-1 0,6-22-2059,-4 14 2114,6-18-625,1-2-211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4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16323,'5'14'1638,"0"0"0,3 19-1,5 16-538,-7-32-750,-1-1-21,13 30 1,-16-43-302,-1 0 0,0 0 0,1 0 1,0 0-1,0-1 0,0 1 0,0-1 0,0 1 0,1-1 0,-1 0 1,1 0-1,-1 0 0,1 0 0,0 0 0,-1-1 0,6 3 0,-7-4-14,1 0 0,0 0 0,-1 1-1,1-1 1,0 0 0,-1 0 0,1 0-1,-1-1 1,1 1 0,0 0 0,-1-1-1,1 1 1,-1-1 0,1 1 0,-1-1-1,1 0 1,2-1 0,-1-1 8,1 1 0,-1-1 0,1 0 0,-1-1 0,0 1 1,3-5-1,4-6 49,-2-1 0,11-22 1,-18 35-61,51-124 396,-40 107-312,-12 19-92,0 0 0,1 0 0,-1 0 0,0 0 0,0-1 1,0 1-1,1 0 0,-1 0 0,0 0 0,0 0 0,1 0 0,-1 0 0,0 0 1,0 0-1,1 0 0,-1 0 0,0 0 0,0 0 0,0 0 0,1 0 0,-1 0 0,0 0 1,0 0-1,1 1 0,-1-1 0,0 0 0,0 0 0,0 0 0,1 0 0,-1 0 1,0 0-1,0 1 0,0-1 0,1 0 0,-1 0 0,0 0 0,0 1 0,0-1 1,0 0-1,0 1 0,2 3 5,0 1 1,0 0 0,-1 0-1,1 0 1,0 8-1,0-2-10,30 146-462,-18-126-205,-6-22 103,-8-9 554,0 0 0,1 0 0,-1 0-1,0-1 1,1 1 0,-1 0-1,0 0 1,0 0 0,1 0 0,-1-1-1,0 1 1,0 0 0,1 0-1,-1-1 1,0 1 0,0 0 0,0 0-1,1-1 1,-1 1 0,0 0-1,0-1 1,0 1 0,0 0 0,0 0-1,0-1 1,0 1 0,0 0 0,0-1-1,0 1 1,0 0 0,0-1-1,0 1 1,0 0 0,0-1 0,1-24-330,-4-10-101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5:0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15563,'0'-5'1769,"3"0"-1177,2 12-248,4 14 1520,4 9-1232,3 6-199,5 9-233,2 0-48,0 1-96,-3-1-168,-3-12-409,-1-5-199,-9-9 168,-4-6 328,-11-15-152,-11-6-176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5:0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99 16059,'-1'-1'94,"0"0"0,0 0 0,0 0 0,1 0 0,-1 0 1,0 0-1,0 0 0,1 0 0,-1 0 0,0-1 0,1 1 0,-1 0 0,1 0 0,0-1 0,-1 1 0,1 0 0,0 0 0,0-1 0,0-1 0,0 2-23,1 0 1,0 0 0,-1 0 0,1 0 0,0 0-1,0 0 1,0 0 0,0 0 0,0 0-1,0 1 1,0-1 0,0 0 0,0 0-1,0 1 1,0-1 0,1 1 0,-1-1 0,0 1-1,0 0 1,2-1 0,42-13 197,0 2 1,0 1-1,1 3 0,0 2 1,1 1-1,0 3 1,53 4-1,-87-1-266,0 1-1,0 0 1,-1 1 0,1 0-1,-1 1 1,0 0 0,0 1-1,0 0 1,18 12 0,-23-12 4,0 1-1,-1-1 1,1 1 0,-1 0 0,-1 1 0,1 0 0,-1 0-1,0 0 1,-1 0 0,1 1 0,-2-1 0,1 1 0,-1 0-1,0 0 1,2 11 0,-1 0 103,-1-1 0,-1 1 0,-1 0 1,0 0-1,-1 0 0,-1 0 0,-1-1 0,-1 1 0,-1 0 1,0-1-1,-1 0 0,-9 21 0,10-30-37,-1 1-1,0-1 1,0 0 0,-1-1-1,0 1 1,-1-1 0,0-1-1,0 1 1,0-1 0,-12 8 0,12-10-51,0-1 1,0 0 0,-1 0 0,1-1 0,-1 0 0,0 0 0,0-1 0,0 0 0,-1 0 0,1-1 0,0 0-1,0-1 1,-1 1 0,-9-2 0,7-1-88,0 1 0,1-2 0,-1 1-1,0-1 1,1-1 0,-1 0 0,-18-10 0,25 11-131,-1 1 1,1-1-1,-1 0 1,1 0-1,0-1 0,0 1 1,0-1-1,1 0 1,-1 0-1,1 0 1,0 0-1,0-1 1,1 1-1,-1-1 1,1 0-1,0 0 0,0 0 1,-2-7-1,4 10 128,0 0 0,-1 0-1,1-1 1,0 1 0,0 0 0,1 0-1,-1 0 1,0 0 0,1-1-1,-1 1 1,1 0 0,0 0 0,-1 0-1,1 0 1,0 0 0,0 0 0,1 0-1,-1 1 1,0-1 0,1 0-1,-1 1 1,1-1 0,-1 1 0,4-3-1,26-17-1008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5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17124,'0'5'1368,"7"4"-1040,2 2-136,5 12 552,5 5-240,5 7-328,3 6-40,2 6-40,0 0-32,-2 3-56,0 1 0,-5-6-16,-4 0-168,-3-8-376,-4-5-216,-7-12 608,-4-5-144,-13-10-64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5:0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15291,'20'34'556,"1"0"-1,2-2 0,1-1 1,1-1-1,2-1 0,44 38 1,-65-62-455,0 0 1,1-1-1,-1 0 0,1 0 1,-1-1-1,1 1 0,0-1 1,1-1-1,-1 0 1,0 0-1,15 2 0,-18-3-41,0-1 0,0-1 0,0 1 0,0-1 0,1 1-1,-1-1 1,0 0 0,0-1 0,0 1 0,-1-1 0,1 1-1,0-1 1,0 0 0,-1-1 0,1 1 0,-1 0 0,0-1-1,0 0 1,0 0 0,0 0 0,0 0 0,-1-1-1,4-4 1,4-8 149,-1-1-1,-1-1 0,0 0 0,-2 0 0,9-32 1,11-100 47,-22 100-705,-3 32 128,0 0 0,2-1 0,0 1 0,6-20 0,-1 19-166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2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 17724,'0'0'8,"1"0"1,-1 0 0,0 0 0,0 0-1,0 0 1,0 0 0,0 0-1,0-1 1,0 1 0,0 0-1,0 0 1,0 0 0,0 0-1,0 0 1,0 0 0,0 0-1,0-1 1,0 1 0,0 0-1,0 0 1,0 0 0,0 0 0,0 0-1,0 0 1,0 0 0,0-1-1,0 1 1,0 0 0,0 0-1,0 0 1,0 0 0,0 0-1,0 0 1,0 0 0,0-1-1,0 1 1,0 0 0,0 0-1,0 0 1,0 0 0,-1 0-1,1 0 1,0 0 0,0 0 0,0 0-1,0 0 1,0 0 0,0 0-1,0 0 1,0-1 0,-1 1-1,1 0 1,-8 5 144,-14 14-39,13-9-87,0 1 1,1 0-1,0 1 1,0 0-1,1 0 1,1 1-1,-6 16 1,-25 96-96,35-116 64,-8 33-12,3 0 1,1 0 0,2 1 0,2-1-1,2 1 1,1 0 0,3-1-1,1 1 1,3-1 0,18 61 0,-21-87 8,1 0 0,1-1 1,0 0-1,1 0 0,1-1 1,1 1-1,0-2 1,0 0-1,18 17 0,-24-25 0,1-1 1,0 0-1,1 0 0,-1-1 0,1 1 1,-1-1-1,1 0 0,0 0 0,0-1 0,0 0 1,1 0-1,-1 0 0,0-1 0,1 0 1,-1 0-1,1-1 0,-1 0 0,1 0 0,-1 0 1,1-1-1,-1 0 0,1 0 0,-1-1 1,0 1-1,1-2 0,9-4 0,-1-1-4,0-1 0,-1-1 0,0 0 1,0-1-1,-1 0 0,-1-1 0,0-1 0,-1 0 0,19-27 0,-11 10 17,-1-1-1,-2 0 1,23-62 0,-23 48 14,-2-1 1,9-61-1,-20 89-95,-1 0 1,0-1-1,-1 1 0,-2-1 1,0 1-1,0-1 0,-2 1 0,-8-34 1,8 46 51,1 0 1,-1 0 0,0-1 0,0 2-1,0-1 1,-1 0 0,0 1 0,0-1-1,-1 1 1,1 0 0,-1 1 0,-10-9-1,8 10-21,0-1-1,0 1 1,-1 0-1,-8-1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1:2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31 12307,'-6'-5'150,"-1"1"1,0 1-1,-1 0 1,1 0-1,-1 0 1,1 1-1,-1 0 1,0 0-1,1 1 1,-1 0 0,0 0-1,0 1 1,0 0-1,-8 1 1,5 1-55,0 0 1,-1 1 0,2 1-1,-1-1 1,0 2 0,1-1-1,0 2 1,0-1 0,-13 10-1,2 2 6,1 0 0,0 2 0,1 0-1,1 1 1,1 0 0,1 2 0,1 0 0,0 0-1,2 2 1,1 0 0,1 0 0,-10 31 0,8-13-22,2 0 0,1 0 0,3 1 0,1 0 0,2 0 1,4 80-1,2-93-44,1 0 0,1-1 0,2 1 0,1-1 0,1 0 0,22 49 0,-23-65-35,0 0-1,0 0 1,1-1 0,1 0-1,0-1 1,19 19-1,-20-23-4,0-1 0,1 0 0,-1 0-1,1-1 1,0 0 0,0 0-1,1-1 1,0 0 0,-1-1-1,17 3 1,-16-4-1,1-1 0,0 0-1,0 0 1,0-1 0,0-1 0,0 0-1,0-1 1,15-4 0,-9 1 2,0-1 0,0 0 0,-1-2 0,25-14 1,-8 0 43,-1-2 0,-1-1 1,53-55-1,-57 49 48,0-1 1,-2-1-1,-1-1 0,31-61 0,-42 68-54,-1 0 1,-1-1-1,-1 0 0,-2-1 0,-1 0 1,-1 0-1,2-34 0,-7 51-72,-1-1-1,0 1 0,-1 0 1,0-1-1,-1 1 0,0 0 1,-1 0-1,-1 0 1,-5-14-1,6 20-73,-1-1 0,1 1 0,-1 0 0,0 0 0,-1 0 0,0 0 0,0 1 0,0 0 0,0 0 0,-1 0 0,0 1 0,0-1 0,0 1 0,0 1 0,-1-1 0,-9-3 0,7 4 4,-1 1 1,1 0-1,-1 0 0,0 0 0,0 1 0,0 1 0,1 0 1,-1 0-1,0 1 0,-12 2 0,-34 15-557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52 11378,'-6'-6'288,"0"1"0,-1-1-1,0 2 1,0-1-1,0 1 1,-1 0 0,1 0-1,-1 1 1,-15-5-1,17 7-216,0 0-1,0 1 1,1-1-1,-1 1 1,0 0-1,0 1 1,0-1-1,1 1 1,-1 0-1,0 1 1,1 0-1,-1-1 1,1 2-1,-1-1 0,-5 4 1,1 0-25,0 1 0,0 1 0,1-1 0,0 2 0,0-1 0,1 1 0,0 0 0,-8 13 0,-4 10 30,-22 44 1,19-28-55,2 0 0,3 2 0,1 0 0,3 1 0,1 1 0,3 0 0,3 0 0,-2 77 0,9-104-31,1 0-1,1 0 1,6 30-1,-6-45 5,1-1 0,0 1-1,0-1 1,1 0-1,0 0 1,0 0 0,1-1-1,0 1 1,1-1 0,-1-1-1,9 9 1,-10-12 7,-1-1 0,1 0 0,0 0-1,0-1 1,0 1 0,1-1 0,-1 0 0,0 0 0,1-1 0,0 1 0,-1-1 0,1 0 0,0 0 0,-1 0 0,1-1 0,0 0 0,0 1 0,0-2 0,0 1-1,-1-1 1,10-2 0,-2 0 12,1-1-1,-1-1 1,0 0-1,-1-1 1,1 0-1,-1 0 1,12-10-1,9-9 49,-1-1-1,-1-2 1,-1 0-1,-2-2 1,-1-2-1,-1 0 1,-2-1-1,-1-1 1,-1-2-1,-3 0 0,0-1 1,19-62-1,-33 83-92,0 0 0,0-1 0,-2 1 0,0-1 0,-1 0 0,0 1 0,-3-23 1,1 34 11,1-1 1,-1 1 0,-1 0 0,1 0 0,-1-1 0,0 1 0,0 1 0,0-1 0,-1 0 0,0 0 0,0 1-1,0 0 1,0-1 0,-1 1 0,1 0 0,-1 1 0,0-1 0,0 1 0,-1 0 0,1 0 0,-1 0 0,0 0 0,1 1-1,-1 0 1,0 0 0,-9-3 0,-43-4-173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21 190 12187,'6'0'449,"0"-1"0,-1 0 0,1-1 0,-1 1 0,1-1 0,-1 0 0,0 0 0,1-1 0,-1 1 0,0-1 0,-1 0 0,9-7 1,1-2 796,-1 0 0,20-23 0,-30 32-1071,0 0-17,-1 0 0,1 0 0,0-1 0,-1 1 0,0 0 0,0-1 0,0 0 0,0 1 0,0-1 0,-1 0 0,2-4 0,-3 7-145,0 1 0,0 0 0,0-1 0,-1 1 0,1 0-1,0-1 1,0 1 0,0 0 0,0-1 0,0 1-1,0 0 1,-1 0 0,1-1 0,0 1 0,0 0-1,0-1 1,-1 1 0,1 0 0,0 0 0,0 0 0,-1-1-1,1 1 1,0 0 0,0 0 0,-1 0 0,1-1-1,0 1 1,-1 0 0,1 0 0,0 0 0,-1 0 0,1 0-1,0 0 1,-1 0 0,1 0 0,0 0 0,-1 0-1,1 0 1,0 0 0,-1 0 0,1 0 0,0 0 0,-1 0-1,1 0 1,0 1 0,-1-1 0,1 0 0,0 0-1,-1 0 1,1 0 0,0 1 0,-18 7 149,4 3-171,0 0 1,1 0 0,0 2-1,1-1 1,1 2 0,0-1 0,1 2-1,0-1 1,1 1 0,1 1-1,0-1 1,1 1 0,-6 21 0,12-34-5,1-1 0,-1 1 0,0-1 0,1 1 0,0 0 0,-1 0 0,1-1 0,0 1 0,1 0 0,-1-1 1,0 1-1,2 3 0,-2-5 9,0-1-1,0 1 1,1-1 0,-1 1 0,1-1 0,-1 1 0,0-1 0,1 1-1,-1-1 1,1 1 0,-1-1 0,1 0 0,-1 1 0,1-1-1,-1 0 1,1 1 0,0-1 0,-1 0 0,1 0 0,1 1 0,-1-1-1,1 0 1,0 0 0,0 0 0,0 0 0,0 0 0,0-1 0,0 1 0,-1-1 0,1 1 0,2-2 0,20-8-5,0-2 0,-1-1 0,0-1 1,23-19-1,-26 18 5,1 1 0,0 0 0,1 2 0,0 1 0,26-10-1,-46 20 4,0 0-1,1 1 0,-1-1 0,0 1 0,0 0 0,0-1 0,0 1 0,0 0 0,0 0 0,0 0 0,1 1 0,-1-1 0,2 1 0,-3-1-1,0 1 0,0-1 0,0 1 0,0-1 0,0 1-1,-1 0 1,1-1 0,0 1 0,0 0 0,-1 0 0,1-1 0,0 1 0,-1 0 0,1 0-1,-1 0 1,1 0 0,-1 0 0,1 0 0,-1 1 0,1 5-13,0-1-1,0 0 1,-1 1 0,0-1 0,-1 0-1,-1 13 1,1-17 14,1 0-5,-2 19-31,4-17 24,3-12 9,13-35 10,-11 25-13,1 1 1,18-32 0,-26 49 3,0-1 1,0 1-1,1 0 1,-1 0 0,0 0-1,0 0 1,0 0-1,0 0 1,0 0-1,0-1 1,0 1 0,0 0-1,0 0 1,0 0-1,0 0 1,0 0 0,1 0-1,-1 0 1,0 0-1,0 0 1,0 0-1,0-1 1,0 1 0,0 0-1,1 0 1,-1 0-1,0 0 1,0 0-1,0 0 1,0 0 0,0 0-1,0 0 1,1 0-1,-1 0 1,0 0-1,0 0 1,0 0 0,0 0-1,0 0 1,0 0-1,1 1 1,-1-1-1,0 0 1,0 0 0,0 0-1,0 0 1,0 0-1,0 0 1,0 0-1,0 0 1,1 0 0,-1 0-1,3 11-129,0 16-45,-3-24 149,0 5-23,1-1-1,0 0 1,1 1-1,-1-1 1,5 11-1,-6-16 48,1-1 0,0 1-1,-1-1 1,1 1-1,0-1 1,0 0 0,0 1-1,0-1 1,0 0-1,1 0 1,-1 0-1,0 1 1,1-1 0,-1 0-1,0-1 1,1 1-1,-1 0 1,1 0 0,-1-1-1,1 1 1,0-1-1,-1 1 1,1-1-1,0 0 1,-1 1 0,1-1-1,0 0 1,-1 0-1,1 0 1,2-1 0,6-1 0,0 0 0,0-1 1,0 0-1,0-1 0,-1 0 1,0-1-1,0 0 0,12-8 1,65-56 80,-71 56-42,10-10 48,-28 40 10,-8 7-45,-10 36-1,19-54-39,1 0 0,-1 0 0,1 1 0,0-1 0,1 1 0,-1-1 0,1 1 1,1-1-1,-1 1 0,1-1 0,3 11 0,-4-16-1,1 0 1,-1 0 0,0 0 0,1 0-1,-1 0 1,1 0 0,-1-1 0,1 1-1,0 0 1,-1 0 0,1 0-1,0-1 1,0 1 0,-1 0 0,1-1-1,0 1 1,0-1 0,0 1 0,0-1-1,0 1 1,0-1 0,0 0 0,0 0-1,0 1 1,1-1 0,1 0 11,0 0 1,0 0-1,0-1 0,-1 1 1,1-1-1,0 1 1,-1-1-1,1 0 0,3-2 1,4-1 40,-1-2 1,0 1 0,0-1-1,9-8 1,-8 5-7,-1-1 1,0 1-1,0-1 1,-1-1-1,10-16 0,-16 24-47,0-1 0,0 0 0,0 1-1,-1-1 1,1 0 0,-1 0 0,0 0-1,0 0 1,0 0 0,0 0 0,-1-1-1,1 1 1,-1 0 0,-1 0 0,1 0-1,0 0 1,-1-1 0,0 1 0,0 0-1,0 0 1,-2-4 0,-9-6 9,12 13-16,0 1 1,-1-1-1,1 1 1,-1-1-1,1 1 1,-1 0-1,1-1 1,-1 1-1,1 0 1,-1 0-1,1-1 0,-1 1 1,1 0-1,-1 0 1,0 0-1,1 0 1,-1-1-1,1 1 1,-1 0-1,0 0 1,1 0-1,-1 0 1,1 1-1,-1-1 0,0 0 1,1 0-1,-1 0 1,0 0-1,1 1-1,0-1 1,0 0 0,0 0-1,0 0 1,0 0 0,-1 0-1,1 0 1,0 1-1,0-1 1,0 0 0,0 0-1,0 0 1,0 0 0,0 1-1,-1-1 1,1 0 0,0 0-1,0 0 1,0 1 0,0-1-1,0 0 1,0 0 0,0 0-1,0 1 1,0-1 0,0 0-1,0 0 1,0 0 0,0 1-1,0-1 1,1 0 0,-1 0-1,0 0 1,0 0 0,0 1-1,0-1 1,0 0 0,0 0-1,10 10-40,11 3-21,-12-10 36,0 0 0,0 0 0,1-1-1,-1-1 1,1 1 0,0-1 0,-1-1-1,1 0 1,0 0 0,0-1 0,15-3 0,-8 0-26,0 0 0,0-2 0,-1 0 1,1 0-1,22-14 0,-38 20 51,1-1-9,1-1 1,-1 1-1,1 0 0,-1 0 0,0-1 1,0 1-1,0-1 0,0 0 0,0 0 1,0 0-1,0 0 0,-1 0 0,1 0 0,-1 0 1,1 0-1,-1-1 0,0 1 0,1-4 1,-2 6 8,0-1 0,0 1 1,0 0-1,0-1 1,0 1-1,0 0 0,0-1 1,0 1-1,0 0 1,0-1-1,-1 1 0,1 0 1,0-1-1,0 1 1,0 0-1,-1-1 0,1 1 1,0 0-1,0 0 1,-1-1-1,1 1 0,0 0 1,0 0-1,-1-1 1,1 1-1,0 0 0,-1 0 1,1 0-1,0 0 1,-1 0-1,1-1 0,0 1 1,-1 0-1,1 0 1,-1 0-1,1 0 0,0 0 1,-1 0-1,1 0 1,0 0-1,-1 0 0,1 0 1,-1 1-1,-16 3-22,10-1 22,1 0-1,-1 1 1,1 0 0,-1 1 0,1-1-1,0 1 1,1 0 0,-1 1 0,1-1-1,-5 8 1,6-9 9,1 1 0,-1 0 0,1 0-1,1 1 1,-1-1 0,1 0 0,-1 1 0,1 0 0,1-1-1,-1 1 1,1 0 0,0 0 0,0 8 0,1-13-6,0 1 1,0-1 0,0 0 0,1 0 0,-1 0 0,0 0-1,0 0 1,1 0 0,-1 0 0,1 1 0,-1-1-1,1 0 1,-1 0 0,1 0 0,-1 0 0,1-1-1,0 1 1,0 0 0,-1 0 0,1 0 0,0-1-1,0 1 1,1 1 0,0-2 1,0 1-1,0 0 1,0-1-1,0 1 1,0-1-1,1 0 1,-1 1-1,0-1 1,0 0-1,0 0 1,4-1-1,6-2 5,0 0-1,-1-1 1,19-7-1,-23 8-5,31-15 12,20-8 3,-53 24-19,1 0-1,-1 1 0,0 0 0,1 0 1,-1 0-1,1 0 0,-1 1 0,11 1 1,-14-1-7,0 1 1,0-1-1,0 1 0,0 0 1,0 0-1,0 0 1,0 0-1,0 0 1,-1 0-1,1 1 1,0-1-1,-1 0 0,1 1 1,-1 0-1,1-1 1,-1 1-1,0 0 1,2 2-1,-2-2-72,0-1 0,-1 1 0,1-1 0,0 0 0,0 1 0,0-1 0,0 0 0,0 0 0,1 0 0,-1 1 0,0-1 0,1 0-1,-1-1 1,0 1 0,1 0 0,-1 0 0,1-1 0,-1 1 0,1-1 0,0 1 0,-1-1 0,1 0 0,-1 1 0,1-1 0,0 0 0,-1 0 0,1 0 0,0 0 0,-1-1 0,1 1-1,1-1 1,46-17-894,-15 6 304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11546,'-15'2'85,"0"1"-1,0 1 0,0 0 1,0 1-1,1 1 0,0 1 0,0 0 1,0 0-1,1 1 0,0 1 0,1 0 1,0 1-1,0 0 0,1 1 1,0 0-1,1 1 0,1 0 0,0 1 1,0 0-1,-10 22 0,4-1-23,1 0-1,2 1 0,2 1 1,1 0-1,2 0 0,1 1 1,2-1-1,2 1 0,1 0 1,1 0-1,3 0 1,1 0-1,1 0 0,14 46 1,-13-65-57,0 0 0,1 0 1,1 0-1,1-1 0,21 32 1,-26-43-1,0-1-1,1 1 1,0-1 0,1 0 0,-1-1 0,1 1-1,0-1 1,9 5 0,-11-7 6,1 0 1,-1 0-1,0-1 0,1 0 1,-1 0-1,1 0 1,-1 0-1,1-1 0,0 0 1,-1 0-1,1 0 1,0 0-1,-1-1 0,7-1 1,-2-1 34,0 0 0,0-1 1,0 0-1,0-1 0,-1 0 1,0 0-1,0-1 0,-1 0 1,1 0-1,-1-1 0,0 0 1,8-11-1,1-3 155,-1 0 0,-2-1 0,19-37 0,-15 21 126,-2-1-1,-1 0 0,10-52 0,-18 63-152,-2-2 1,0 1-1,-2 0 0,-1-1 1,-5-41-1,3 62-194,0 0 0,-1 0 0,0 0 0,-1 0 1,0 0-1,0 1 0,-9-17 0,10 22-14,-1-1 1,1 1-1,0 0 1,-1 0-1,0 1 1,1-1-1,-1 0 1,0 1-1,-1 0 1,1-1-1,0 1 0,-1 0 1,1 1-1,-1-1 1,1 1-1,-1 0 1,0-1-1,0 2 1,1-1-1,-1 0 1,-6 1-1,-29 3-200,-4 11-103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3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216 428 10658,'19'-56'888,"-7"0"-559,-6 8-137,-16 6 864,-8 8-880,-4 3 0,-1 1-24,-3 3-16,0 1 8,2 3-80,0 2-48,7 9-64,2 1 256,-1 7-184,-1 1 24,3 0-32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3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9962,'-9'1'86,"0"1"0,0 0 0,0 0 0,1 1 0,-1 0 1,1 0-1,-1 1 0,1 0 0,0 1 0,-13 10 0,10-6-37,1 0 0,1 0 0,0 1-1,1 0 1,-1 1 0,-11 22 0,9-14-34,2 1 0,1 0 0,0 0 0,2 1 0,0 0 0,1 0 0,2 1 0,0-1 0,0 23 0,3-22-2,1-1-1,1 0 1,7 31-1,-6-40-2,0-1-1,1 1 0,0 0 0,1-1 0,0 0 0,1 0 0,8 13 0,-11-21-4,-1 0 0,0-1 0,1 1 0,-1 0 0,1-1 1,0 0-1,-1 1 0,1-1 0,0 0 0,1 0 0,-1-1 0,0 1 0,0-1 1,1 0-1,-1 0 0,1 0 0,3 1 0,-2-2 7,0 0 1,0 0-1,1 0 0,-1-1 1,0 0-1,0 0 0,0 0 1,0 0-1,-1-1 0,10-4 1,5-4 43,-1-2 0,0 0 0,-1-1 0,24-23 0,-38 33-48,60-54 234,-2-3 0,66-83-1,-123 137-232,1 0 0,-1 0 0,-1 0 0,1 0 0,-1-1 0,3-9 0,-6 15-34,1 0 0,-1-1-1,0 1 1,0 0 0,0 0 0,1 0 0,-1 0 0,0 0 0,0 0-1,-1-1 1,1 1 0,0 0 0,0 0 0,0 0 0,-1 0 0,1 0-1,-1 0 1,1 0 0,-1 0 0,1 0 0,-1 0 0,0 0 0,1 0 0,-1 0-1,0 0 1,0 1 0,1-1 0,-1 0 0,0 0 0,0 1 0,0-1-1,0 1 1,0-1 0,0 1 0,0-1 0,0 1 0,0-1 0,0 1 0,-1 0-1,1 0 1,0 0 0,0-1 0,0 1 0,0 0 0,0 1 0,-2-1-1,-11 0-92,0 0 0,1 1-1,-1 1 1,-23 5-1,-21 9-253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4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754 147 9610,'-2'-13'318,"0"0"0,-1 1 0,0-1 0,-1 1 0,-9-21 0,12 30-241,-1-1-1,0 1 1,0 0 0,-1 0-1,1 0 1,-1 0-1,1 0 1,-1 1-1,0-1 1,0 1 0,0 0-1,0-1 1,0 2-1,-1-1 1,1 0 0,-1 0-1,1 1 1,-1 0-1,1 0 1,-1 0-1,0 0 1,0 1 0,-6-1-1,0 1-25,-1 1 0,1 1 0,0-1 0,0 2 0,0-1-1,0 1 1,0 1 0,0 0 0,1 0 0,-10 7 0,-16 10 94,-38 30 0,65-45-124,-30 25 23,1 0 0,1 3 0,2 1-1,2 1 1,1 2 0,1 1 0,-27 49 0,39-57-38,2 1-1,1 0 1,1 1 0,2 1-1,1-1 1,2 2 0,1 0-1,2 0 1,2 0 0,-1 56-1,5-75-10,1 0-1,1 0 0,1-1 0,5 20 0,-6-29 1,0 0 1,0 0 0,1 0-1,-1-1 1,1 1-1,1-1 1,-1 1-1,1-1 1,0 0-1,0-1 1,1 1-1,-1-1 1,9 7-1,-5-7 2,1 1-1,-1-1 0,1-1 0,0 0 0,0 0 0,1-1 0,-1 0 0,1 0 0,-1-1 0,1 0 0,-1-1 0,1 0 0,-1 0 0,13-3 0,0-1 19,-1 0 0,1-1 0,-1-2 0,-1 0 0,28-13 0,-10 0 62,-1-2-1,0-1 0,-2-2 1,-1-2-1,-1-1 1,-1-1-1,-2-2 0,-1-1 1,32-45-1,-49 58-47,0-1 0,-1 0 0,-1-1 0,-1-1 0,-1 1 0,6-24 0,-11 35-15,-1 0-1,0 0 1,-1 0-1,0 0 0,0 0 1,-1-1-1,-1 1 1,1 0-1,-2 0 0,1 0 1,-2 0-1,1 0 1,-1 1-1,-1-1 0,-7-15 1,8 20-13,-1 0 0,1 0 0,-1 1 0,0 0 0,-1 0 0,1 0 0,-1 0 0,1 1 0,-7-4 0,-53-25-33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2:4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1 11626,'-23'8'101,"0"2"1,1 0-1,1 2 0,-1 0 0,2 1 0,0 1 0,-29 27 0,7-1-127,2 2 1,-37 49 0,54-61 6,1 1 0,2 0 0,1 2 0,1 1 1,2 0-1,-18 55 0,29-69-34,0 0 0,1-1 1,1 2-1,1-1 0,1 38 0,3-44-50,-1 1 1,2-1-1,0 0 0,0 0 0,1 0 0,1 0 1,1 0-1,13 24 0,-15-30 82,1-1-1,0 0 1,0 0-1,0 0 1,1-1-1,-1 0 1,2 0-1,-1 0 1,1-1-1,0 0 1,0 0-1,0-1 1,0 0-1,1 0 1,0-1-1,0 0 1,0 0-1,0-1 1,0 0-1,1 0 1,-1-1 0,0 0-1,1 0 1,-1-1-1,1 0 1,-1-1-1,1 0 1,14-3-1,-3-3 100,-1 0-1,0-1 0,0 0 1,-1-2-1,0 0 0,0-2 0,28-23 1,-10 3 269,0-2 0,35-45 1,-51 55-176,-2 0 0,-1-1 1,-1-1-1,24-53 0,-31 57-132,-2 1 1,0-1-1,-1-1 0,-1 1 0,-1-1 0,-2 1 0,1-28 0,-8-37 30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7:05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8 721 13843,'-7'20'824,"7"-20"-815,0 0-1,0 0 0,0 1 1,0-1-1,0 0 1,0 1-1,0-1 0,0 0 1,0 0-1,0 1 0,0-1 1,0 0-1,0 1 0,0-1 1,0 0-1,0 0 0,0 1 1,0-1-1,0 0 0,1 0 1,-1 1-1,0-1 0,0 0 1,0 0-1,0 1 0,1-1 1,-1 0-1,0 0 1,0 0-1,1 1 0,2-1 1,0 0-1,0-1 0,0 1 0,0 0 1,0-1-1,0 0 0,0 0 1,0 0-1,3-1 0,1 0 56,837-233-541,17 93 165,-797 135 299,487-71 27,-446 57-59,0-5 1,-1-4-1,109-48 0,-157 53 17,55-36 0,-56 24-11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99 16043,'-11'1'632,"0"1"0,0 1-1,0-1 1,0 2-1,1 0 1,-15 7-1,20-8-515,0-1-1,0 1 0,0 0 1,1 1-1,-1-1 1,1 1-1,0-1 1,0 1-1,0 1 0,1-1 1,0 0-1,-1 1 1,1 0-1,-4 9 0,7-14-112,0 1-1,-1 0 1,1 0-1,0 0 1,-1-1-1,1 1 0,0 0 1,0 0-1,0 0 1,-1 0-1,1 0 1,0 0-1,0 0 1,0-1-1,1 1 0,-1 0 1,0 0-1,0 0 1,0 0-1,1 0 1,-1-1-1,0 1 0,1 0 1,-1 0-1,1 0 1,-1-1-1,1 1 1,-1 0-1,1-1 1,0 1-1,-1 0 0,1-1 1,0 1-1,-1-1 1,1 1-1,0-1 1,0 1-1,0-1 0,-1 0 1,1 1-1,0-1 1,0 0-1,0 0 1,0 1-1,0-1 1,-1 0-1,2 0 0,3 0-7,-1 0-1,0 0 1,0 0 0,1 0-1,-1-1 1,0 0-1,0 0 1,7-2-1,2-4 9,0 1-1,0-2 0,-1 0 0,0 0 1,0-1-1,-1-1 0,15-15 0,2-7 7,30-45 0,-55 74-13,-2 1 1,0 1 0,0 0 0,0-1 0,0 1-1,0-1 1,0 1 0,0-1 0,-1 0 0,1 1 0,-1-1 0,1 0 0,0-2 0,-2 4 2,0 0 0,0 0 0,0 1 0,0-1 0,0 0-1,0 1 1,0-1 0,0 0 0,0 1 0,0 0 0,1-1 0,-1 1-1,0-1 1,-1 2 0,-6 5 14,0 1 1,1 0-1,0 1 0,0 0 0,1 0 1,0 0-1,0 1 0,1 0 0,1 0 1,0 0-1,0 0 0,1 1 0,0 0 1,-2 14-1,5-23-11,-1 1 1,1-1-1,0 0 0,0 1 1,1-1-1,-1 0 1,0 0-1,1 1 0,-1-1 1,1 0-1,0 0 1,0 0-1,0 1 0,0-1 1,0 0-1,0 0 0,0-1 1,1 1-1,-1 0 1,3 3-1,-1-3-2,0-1-1,0 1 1,0 0 0,0-1-1,0 1 1,1-1 0,-1 0-1,0 0 1,1 0 0,-1-1-1,0 1 1,6-1 0,3 0-32,-1-1 1,1 0-1,-1 0 1,0-1 0,1-1-1,-1 0 1,16-7-1,-2-3-133,0 0-1,-1-3 1,24-18-1,-14 10-106,-34 31 342,-4 11 69,2-9-58,1-7-70,1-1-1,0 0 0,0 1 0,0-1 1,-1 1-1,2-1 0,-1 0 0,0 1 1,0-1-1,0 1 0,1-1 0,-1 0 1,0 1-1,1-1 0,-1 0 0,1 1 1,0-1-1,0 0 0,-1 0 0,1 0 1,0 0-1,0 1 0,1 0 1,1-1-1,-1 0 1,0 1 0,0-1-1,0-1 1,0 1 0,1 0-1,-1 0 1,0-1 0,1 1-1,-1-1 1,1 0 0,3 0 0,6-1-13,1 0 0,-1-1 0,0 0 0,15-6 0,-4 0-157,28-14-1,-30 12-248,35-11-1,-56 21 402,0 0 0,0-1 0,1 1 0,-1 0 0,0 0 1,0 0-1,1 0 0,-1 0 0,0 0 0,0 0 0,0 0 0,1 0 0,-1 0 0,0 0 0,0 1 0,1-1 0,-1 0 0,0 0 1,0 0-1,0 0 0,1 0 0,-1 0 0,0 0 0,0 1 0,0-1 0,1 0 0,-1 0 0,0 0 0,0 0 0,0 1 0,0-1 1,0 0-1,0 0 0,1 0 0,-1 1 0,0-1 0,0 0 0,0 0 0,0 0 0,0 1 0,0-1 0,0 0 0,0 0 0,0 1 0,0-1 1,0 0-1,0 0 0,0 0 0,0 1 0,0-1 0,0 0 0,0 0 0,0 1 0,0-1 0,0 0 0,-1 0 0,1 1 0,-6 18-2,3-11 5,2-6 5,1 0 0,-1 0 0,1 0-1,0 1 1,0-1 0,-1 0 0,2 0 0,-1 1-1,0-1 1,0 0 0,1 0 0,-1 0-1,1 0 1,-1 1 0,1-1 0,0 0 0,2 3-1,0-1-86,0-1 0,1 1-1,-1-1 1,1 1-1,0-1 1,5 3 0,13 11-512,-15-11 509,-1 0 0,-1 1 0,1-1 0,-1 1 0,0 0 0,-1 1 0,0-1 0,0 1-1,-1 0 1,1 0 0,-2 0 0,1 0 0,-1 1 0,-1-1 0,1 1 0,-1-1 0,-1 1 0,0-1 0,0 1 0,0 0 0,-1-1 0,-3 12-1,0-2 457,-1 0-1,0 0 0,-1-1 0,-1 0 0,-1 0 0,-1 0 0,0-1 0,-1-1 0,-17 22 0,24-33-101,0-1-1,0 0 0,0 0 0,-1 0 1,-5 4-1,9-6-229,-1-1-1,1 0 1,-1 1 0,0-1 0,1 0-1,-1 0 1,1 1 0,-1-1 0,1 0-1,-1 0 1,1 0 0,-1 0 0,0 0 0,1 0-1,-1 0 1,1 0 0,-1 0 0,0 0-1,1 0 1,-1 0 0,1-1 0,-1 1-1,1 0 1,-1 0 0,1-1 0,-1 1-1,1 0 1,-1 0 0,1-1 0,-1 1-1,1-1 1,-1 1 0,1 0 0,0-1-1,-1 1 1,1-1 0,0 1 0,-1-1-1,1 1 1,0-1 0,0 1 0,-1-1-1,1 0 1,0 1 0,0-1 0,0 1-1,0-1 1,0 1 0,0-1 0,0 0-1,0 0 1,-2-13 38,0 0 0,1 0 0,1 0 0,0 0 0,4-21 0,16-70-1151,-13 79 59,0 1 0,22-47 0,-24 61 715,1 0 1,1 0-1,0 1 1,0 0-1,1 0 1,0 0-1,1 1 0,13-10 1,17-10-653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18076,'-25'9'1860,"-20"10"-75,42-18-1663,1 0 0,-1 1 0,1-1 0,0 1 0,-1 0-1,1-1 1,0 1 0,0 0 0,0 0 0,0 1-1,0-1 1,-2 4 0,4-5-121,0-1 0,0 1 1,0-1-1,0 1 0,0-1 0,0 1 1,1-1-1,-1 1 0,0-1 0,0 1 1,0-1-1,0 1 0,1-1 0,-1 1 1,0-1-1,0 1 0,1-1 0,-1 1 1,0-1-1,1 1 0,-1-1 0,1 0 1,-1 1-1,0-1 0,1 0 0,-1 1 1,1-1-1,-1 0 0,1 0 0,-1 0 1,1 1-1,-1-1 0,1 0 0,-1 0 1,1 0-1,-1 0 0,2 0 0,20 5-332,6-3-207,-21-2 387,-1 0 1,0 0 0,0 1-1,1 0 1,-1 0 0,0 0-1,0 1 1,0 0-1,6 3 1,-11-5 137,-1 0 0,1 1 0,-1-1 0,0 0 0,1 0 0,-1 1 0,0-1-1,1 0 1,-1 1 0,0-1 0,1 1 0,-1-1 0,0 0 0,0 1 0,0-1 0,1 1 0,-1-1 0,0 0-1,0 1 1,0-1 0,0 1 0,0-1 0,0 1 0,0-1 0,0 1 0,0-1 0,0 1 0,0-1 0,0 1 0,0-1-1,0 0 1,0 1 0,-12 15-159,-20 5-108,22-17 200,-1 0-1,1-1 1,-1 0 0,0-1-1,0 0 1,0-1 0,-19 1-1,-9-2-79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25 17116,'-2'-3'465,"-1"1"0,1-1 0,-1 1 0,1 0 0,-1 0 0,0 0 0,0 0-1,0 1 1,0-1 0,-5-1 0,6 3-355,0-1 0,-1 1 0,1 0 0,0 1 0,0-1 0,-1 0 0,1 1 0,0-1 0,0 1 0,0-1 0,0 1 0,0 0 0,0 0 0,0 0 0,0 0 0,-4 3 0,-3 2-99,0 1 0,0 0 0,1 0 0,0 0 0,0 1 0,0 1 0,-9 14 0,17-23-22,0 0 1,-1 1 0,1-1-1,0 0 1,0 1-1,-1-1 1,1 0-1,0 1 1,0-1 0,0 0-1,0 1 1,0-1-1,0 1 1,0-1 0,0 0-1,0 1 1,0-1-1,0 1 1,0-1-1,0 0 1,0 1 0,0-1-1,0 1 1,0-1-1,0 0 1,0 1 0,1-1-1,-1 1 1,0-1-1,0 0 1,0 1-1,1-1 1,14 6-239,27-5-97,-35-1 254,24-1-144,-20 0 149,0 1-1,0 0 1,0 0 0,0 1 0,0 0 0,0 1 0,19 6-1,-29-8 86,-1 0 0,1 0 0,0 1 0,-1-1-1,1 0 1,0 1 0,-1-1 0,1 0-1,-1 1 1,1-1 0,0 1 0,-1-1 0,1 0-1,-1 1 1,1 0 0,-1-1 0,0 1-1,1-1 1,-1 1 0,0-1 0,1 1 0,-1 0-1,0-1 1,1 1 0,-1 0 0,0-1 0,0 1-1,0 0 1,0 0 0,0-1 0,0 1-1,0 0 1,0 0 0,-1 1 11,1 0-1,-1-1 1,0 1 0,0 0 0,-1-1-1,1 1 1,0 0 0,0-1-1,-1 0 1,1 1 0,-4 1 0,-5 5 89,0-2 1,-21 11 0,26-15-95,-34 14 216,37-15-258,0 0 1,0-1-1,-1 1 0,1-1 1,0 0-1,-1 1 0,1-1 1,0 0-1,-1 0 0,1-1 1,0 1-1,-1 0 0,1-1 0,0 0 1,-3 0-1,4 0-21,1 1 1,-1-1-1,0 0 0,0 1 0,1-1 1,-1 0-1,0 0 0,1 1 1,-1-1-1,0 0 0,1 0 0,-1 0 1,1 0-1,0 0 0,-1 0 0,1 0 1,0 0-1,-1 0 0,1 0 0,0 0 1,0 0-1,0 0 0,0 0 1,0 0-1,0 0 0,0 0 0,0 0 1,1-1-1,0-2-49,0 1 0,0-1-1,0 1 1,0-1 0,1 1 0,2-5 0,9-11-518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13307,'22'-2'1041,"-1"-1"1,1-1-1,26-8 1,-43 11-903,-1 0 0,1-1 0,-1 0 0,1 0 1,-1 0-1,0 0 0,0-1 0,0 0 0,0 0 1,0 0-1,0 0 0,-1 0 0,0-1 0,0 1 1,0-1-1,0 0 0,0 0 0,-1 0 0,1-1 1,-1 1-1,1-6 0,-2 9-125,-1 0 0,1 0 0,-1 0-1,0 0 1,1 0 0,-1 0 0,0 0 0,0 0 0,0 0 0,0 0-1,0 0 1,0 0 0,0 0 0,0 0 0,-1 0 0,1 0 0,0 0-1,-1 0 1,1 0 0,0 0 0,-1 0 0,1 0 0,-1 0 0,0 0-1,1 1 1,-1-1 0,0 0 0,1 0 0,-1 1 0,0-1 0,0 0-1,0 1 1,1-1 0,-1 1 0,0-1 0,0 1 0,0-1-1,0 1 1,0 0 0,0-1 0,0 1 0,0 0 0,0 0 0,-2 0-1,-1-1 14,-1 1 0,0 1 0,1-1-1,-1 1 1,0-1 0,1 1 0,-1 1-1,-7 2 1,3 0 16,1 1 1,-1 0-1,0 0 0,1 1 0,0 0 1,1 1-1,-1 0 0,-6 8 0,10-11-25,1 0 0,-1 1 0,1-1 0,0 1 0,0-1 0,0 1-1,1 0 1,0 0 0,0 0 0,0 1 0,1-1 0,-1 0 0,1 1-1,0-1 1,0 12 0,2-16-12,-1 1 0,1 0 0,-1 0 0,1 0-1,0 0 1,-1-1 0,1 1 0,0 0 0,0-1 0,0 1 0,1-1 0,-1 1 0,0-1-1,1 1 1,-1-1 0,0 0 0,1 0 0,-1 0 0,1 0 0,0 0 0,-1 0-1,1 0 1,0 0 0,0-1 0,0 1 0,-1 0 0,1-1 0,0 0 0,0 0 0,0 1-1,0-1 1,3 0 0,5 0 0,-1 0 1,0-1-1,0 0 0,1-1 1,13-3-1,-11 1-4,0 0-1,0-2 1,0 1 0,-1-1-1,16-12 1,48-42-466,-55 42 58,-24 26 75,0-1 0,0 1 0,-6 14 0,9-20 325,1-1 0,-1 1 0,0 0 0,1 0 0,-1 0 0,1 0 0,0 0 0,0 0 0,0 0 0,0 0 0,0 0 0,0 0 0,0 0 0,0 0 0,1 0 0,-1 0 0,2 3-1,-1-4 10,0 0 0,0-1-1,-1 1 1,1 0 0,0 0-1,0 0 1,0-1 0,0 1-1,0 0 1,0-1-1,0 1 1,0-1 0,1 0-1,-1 1 1,0-1 0,0 0-1,0 0 1,1 1-1,-1-1 1,0 0 0,0 0-1,0 0 1,1 0 0,-1-1-1,0 1 1,0 0-1,0 0 1,0-1 0,2 0-1,8-3 16,-1 0 0,-1 0 0,1-1 0,-1 0-1,0-1 1,0 0 0,0 0 0,-1-1 0,0 0 0,0 0 0,-1-1-1,11-14 1,-4 3 23,-1-1 0,-1 0 1,-1 0-1,14-37 0,-24 54-37,21-62 61,-20 60-58,-1 0 0,0 0 0,0-1 0,0 1 0,0 0 0,-1-1 0,0 1 0,0 0 0,-2-10-1,2 15-6,0 0 0,-1 0-1,1-1 1,0 1 0,0 0 0,0 0-1,0 0 1,0 0 0,0 0-1,0 0 1,-1-1 0,1 1-1,0 0 1,0 0 0,0 0-1,0 0 1,0 0 0,-1 0-1,1 0 1,0 0 0,0 0-1,0 0 1,0 0 0,-1 0 0,1-1-1,0 1 1,0 0 0,0 0-1,0 0 1,-1 1 0,1-1-1,0 0 1,0 0 0,0 0-1,0 0 1,-1 0 0,1 0-1,0 0 1,0 0 0,0 0-1,0 0 1,0 0 0,-1 0-1,1 1 1,0-1 0,0 0 0,0 0-1,0 0 1,0 0 0,0 0-1,0 0 1,0 1 0,-1-1-1,1 0 1,-8 11-4,-11 28 126,1 1-1,2 0 1,2 2-1,2-1 1,-10 60 0,21-96-97,1 1 1,-1-1-1,1 0 1,0 1 0,1-1-1,1 11 1,-2-15-25,0 0 0,0-1 0,0 1 0,1 0 0,-1 0 1,0 0-1,1 0 0,-1 0 0,1 0 0,-1 0 0,1-1 0,-1 1 0,1 0 1,-1 0-1,1-1 0,0 1 0,-1 0 0,1-1 0,0 1 0,0-1 1,0 1-1,-1-1 0,1 1 0,0-1 0,0 1 0,0-1 0,0 0 0,0 0 1,0 1-1,0-1 0,0 0 0,0 0 0,0 0 0,0 0 0,0 0 0,-1 0 1,1 0-1,0-1 0,0 1 0,0 0 0,0 0 0,0-1 0,0 1 0,0 0 1,0-1-1,0 1 0,0-2 0,4-1-13,0 0-1,0-1 1,0 0-1,-1 0 1,0 0-1,0 0 1,0-1-1,0 0 1,0 1 0,5-12-1,-4 8 7,0 0 1,0 1-1,11-11 0,-14 16 11,1-1 0,-1 1 0,1 0 0,0 1 0,-1-1 0,1 0 0,0 1 1,0-1-1,1 1 0,-1 0 0,0 0 0,0 1 0,0-1 0,4 0 0,87-1 190,-69 3-149,0-1-1,1-1 1,34-7-1,11-11 37,-64 16-48,0 1-1,1-2 1,-1 1-1,-1-1 1,1 0-1,0-1 0,6-5 1,-12 9-24,0 1 1,0-1-1,-1 0 0,1 1 1,0-1-1,-1 1 0,1-1 1,-1 0-1,1 0 1,-1 1-1,1-1 0,-1 0 1,1 0-1,-1 1 1,0-1-1,1 0 0,-1 0 1,0 0-1,0 0 1,0 0-1,0 0 0,1 1 1,-1-1-1,-1 0 1,1 0-1,0 0 0,0 0 1,0 0-1,0 0 1,0 1-1,-1-1 0,0-1 1,0 1 2,0 0 1,0 0 0,0 0 0,0 0 0,0 1 0,0-1-1,0 1 1,0-1 0,-1 1 0,1-1 0,0 1-1,0-1 1,-1 1 0,1 0 0,0 0 0,-1 0 0,1 0-1,0 0 1,-1 0 0,1 0 0,-2 0 0,-6 2 25,0 0 1,0 1 0,0 0 0,1 0 0,0 1-1,-1 0 1,1 0 0,0 1 0,1 0 0,-14 12 0,17-14-38,0 1 0,0-1 1,1 0-1,0 1 1,0 0-1,0 0 1,0 0-1,0 0 1,1 0-1,0 1 1,0-1-1,0 1 1,0-1-1,1 1 0,0 0 1,0 0-1,0-1 1,0 1-1,1 0 1,0 0-1,1 9 1,0-11-29,0 0 1,0 0-1,0-1 1,0 1 0,0-1-1,1 1 1,-1-1-1,1 0 1,0 1 0,0-1-1,0 0 1,0 0-1,0 0 1,0-1 0,1 1-1,-1 0 1,0-1-1,1 0 1,-1 1 0,1-1-1,0 0 1,-1 0-1,1 0 1,0-1-1,0 1 1,3 0 0,-2-1-83,-1 1 0,0-1 1,0 0-1,1 0 0,-1 0 0,0-1 1,1 1-1,-1-1 0,0 1 1,0-1-1,0 0 0,1-1 0,-1 1 1,0 0-1,0-1 0,-1 1 1,1-1-1,0 0 0,-1 0 0,1 0 1,-1-1-1,5-4 0,3-10-484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17420,'-10'0'2272,"19"-2"-2280,5-2 1160,13-1-919,-1 1-89,5 3-296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1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1 20924,'-3'23'1401,"0"10"-1201,0 4-88,6 8 200,0 5-72,-1 6-88,-2 2-32,-10 4-80,-8 3-8,-15 9-112,-10 6-96,-21 9-400,-11-3-336,-19 2 736,-7-2-136,4-8-121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12163,'5'14'1104,"17"-2"-624,6-1-136,18-5 560,15-2-264,29-7-96,12-7-55,22-8-121,18-5-104,13-4-144,3-3-104,-2 2-240,-6 5-160,-13 10-1025,-8 8 1225,-19 12-224,-16 7-96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17556,'1'2'1368,"-4"9"-1016,-4-3-288,4 0-208,2-4 352,1-2-32,-3 5-112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9002,'19'10'224,"0"0"0,0-1 0,0-2 0,1 0 0,0-1 0,0 0 0,1-2 0,31 3 0,-1-6 370,0-2 0,64-10 1,100-27-84,-62 10-113,-63 16 254,1 3 1,127 5-1,-128 4-219,-1-4-1,134-23 1,171-57-509,-259 53-24,-81 18 135,0 3 1,0 2 0,1 2-1,0 3 1,89 6-1,-104 1-38,0-1-1,0-2 1,0-2-1,56-9 1,-49 0-66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 16299,'0'0'30,"0"0"0,0-1 0,0 1 0,0 0 0,0 0 0,0 0 0,0 0 0,0 0 0,0 0 0,0 0 0,0-1 0,0 1 0,0 0 0,0 0 0,1 0 0,-1 0 0,0 0 0,0 0 0,0 0 0,0 0 0,0 0 0,0 0 0,0-1 0,0 1 0,0 0 0,1 0 0,-1 0 0,0 0 0,0 0 0,0 0 0,0 0 0,0 0 0,0 0 0,0 0 0,1 0 0,-1 0 0,0 0 0,0 0 0,0 0 0,0 0 0,0 0 0,0 0 0,0 0 0,1 0 0,-1 0 0,0 0 0,0 1 0,0-1 0,0 0 0,0 0 0,0 0 0,0 0 0,0 0 0,1 0 0,-1 0 0,0 0 0,0 0 0,0 0 0,0 1 0,0-1 0,0 0 0,-4 11 956,-15 25-326,12-23-341,-167 294 281,142-257-668,-62 104-945,91-146 475,5-7 122,10-10-304,13-21-492,-1 0-1,25-42 1,35-73-559,-31 42 1389,-47 89 739,0 0 1,-1-1 0,-1 0 0,0 0 0,2-19 0,-24 68 1902,9-11-2032,2 2 0,0-1-1,2 1 1,0 0 0,2 0 0,1 0-1,1 1 1,1-1 0,1 0 0,1 1-1,1-1 1,10 34 0,-12-54-336,6 24-742,-6-28 735,-1 0 1,0 0-1,0 0 0,1 0 0,-1 0 1,0 0-1,0 0 0,0 0 0,0 0 1,-1 0-1,1 0 0,0 0 0,0 0 1,-1 0-1,1 0 0,0 0 0,-1 0 1,1 0-1,-1 0 0,1 0 0,-2 1 1,2-2 54,-1 0 0,1 1 1,-1-1-1,1 0 0,-1 0 0,1 0 1,-1 0-1,0 0 0,1 0 1,-1 0-1,1 0 0,-1 0 0,1 0 1,-1 0-1,1-1 0,-1 1 1,1 0-1,-1 0 0,1 0 0,-1-1 1,1 1-1,-1 0 0,1-1 1,-1 1-1,1 0 0,0-1 0,-1 1 1,1 0-1,0-1 0,-1 1 1,1-1-1,0 1 0,-1-1 0,1 1 1,0-1-1,0 0 0,-11-20-356,11 20 368,-4-10 339,0 0 0,0 0 1,1-1-1,1 1 0,0-1 0,0 0 0,2 0 1,-1 1-1,3-21 0,-1 25-86,0 1 0,0-1 0,1 0 0,1 0 0,-1 1 0,1-1 0,0 1 0,0-1 0,1 1 0,0 0 0,0 1 0,0-1 0,1 1 0,0 0 1,0 0-1,0 0 0,8-5 0,-1 2-30,0 1 0,1 0 1,0 1-1,0 1 1,0 0-1,25-6 1,-30 9-149,1 1 0,1-1 0,-1 1 0,0 1 0,0-1 0,0 2 0,0-1 0,0 1 0,0 1 0,0 0 0,13 4 0,-19-5-26,-1 0 0,1 0 1,0 1-1,-1 0 0,1 0 0,-1-1 1,1 1-1,-1 1 0,0-1 0,0 0 1,0 0-1,0 1 0,0 0 0,-1-1 1,1 1-1,1 2 0,-1 1 0,0-1-1,-1 1 1,0 0 0,1-1-1,-2 1 1,1 0 0,-1 0-1,0 6 1,-1 5 8,-1 0 0,-1 0 0,-1 0 0,-10 29 0,4-10-13,13-35-33,4-5-7,7-7-66,-10 8 82,166-145-1253,-169 148 1270,4-4-34,0 0-1,0 1 1,0 0 0,7-3 0,-11 6 42,-1-1 1,1 1-1,0 0 0,-1-1 1,1 1-1,0 0 1,0 0-1,-1 0 0,1-1 1,0 1-1,-1 0 1,1 0-1,0 0 0,0 0 1,-1 0-1,1 0 1,0 1-1,-1-1 1,1 0-1,0 0 0,0 0 1,-1 1-1,1-1 1,-1 0-1,1 1 0,0-1 1,-1 1-1,1-1 1,-1 0-1,1 1 0,-1 0 1,1-1-1,-1 1 1,1-1-1,-1 1 0,1-1 1,-1 1-1,0 0 1,1-1-1,-1 1 1,0 0-1,0-1 0,1 1 1,-1 0-1,0 0 1,1 11-6,0 0 0,0-1 0,-1 1 0,-1 0 0,-3 18 0,0 30-634,6-51 508,-1-9 131,-1 0-1,0 0 0,0 0 0,0 0 1,1 0-1,-1 0 0,0 0 0,0 0 1,1 0-1,-1 0 0,0 0 1,0 0-1,1 0 0,-1 0 0,0 0 1,0 0-1,1 0 0,-1-1 0,0 1 1,0 0-1,0 0 0,1 0 0,-1 0 1,0 0-1,0 0 0,0-1 1,1 1-1,-1 0 0,0 0 0,0 0 1,0-1-1,0 1 0,0 0 0,0 0 1,1-1-1,13-18-176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13843,'-1'1'136,"1"-1"1,-1 0-1,0 0 0,0 0 0,1 1 1,-1-1-1,0 0 0,0 1 0,1-1 1,-1 1-1,0-1 0,1 1 1,-1-1-1,1 1 0,-1-1 0,1 1 1,-1 0-1,1-1 0,-1 1 0,1 0 1,-1 1-1,-12 18 1375,12-18-1002,-4 6-115,0 1 0,1-1 0,0 1 1,1 0-1,-3 13 0,5-20-377,0 1 1,1-1 0,0 1-1,-1-1 1,1 1 0,0-1-1,0 1 1,0-1 0,1 0-1,-1 1 1,0-1-1,1 1 1,0-1 0,-1 0-1,1 1 1,0-1 0,0 0-1,1 0 1,-1 1 0,0-1-1,1 0 1,-1 0 0,1-1-1,0 1 1,3 3 0,6 1-56,0 0 0,1 0 1,0-1-1,0-1 0,19 5 1,31 13-249,-56-20 244,-1 1 1,0 0-1,0 0 0,0 0 1,0 0-1,-1 1 0,1 0 0,6 8 1,-9-10 25,-1 0 0,1 0 0,-1 0 0,0 0 1,0 0-1,0 0 0,0 0 0,0 0 0,0 0 0,-1 1 0,1-1 1,-1 0-1,1 1 0,-1-1 0,0 0 0,0 0 0,0 1 0,-1 2 1,1-2 6,-1 1 0,-1-1 1,1 0-1,0 1 0,-1-1 1,0 0-1,1 0 1,-1 0-1,0-1 0,-5 6 1,-4 2 35,0 0 0,0-1-1,-1-1 1,-21 12 0,22-14-16,0 0-1,0-1 1,-1 0-1,0-1 1,0 0-1,0-1 1,0 0-1,0-1 0,-1-1 1,1 0-1,-21 0 1,31-1-49,1 0 0,-1 0-1,0-1 1,1 1 0,-1 0 0,0 0 0,1-1 0,-1 1 0,1-1 0,-1 0 0,1 1-1,-1-1 1,1 0 0,-1 0 0,1 0 0,0 0 0,0 0 0,-1 0 0,1 0 0,0 0-1,0-1 1,0 1 0,0 0 0,0-1 0,0 1 0,1-1 0,-1 1 0,0-1 0,1 1-1,-1-1 1,1 0 0,-1 1 0,1-1 0,0 1 0,0-1 0,0 0 0,0 1-1,0-1 1,0 0 0,0 1 0,1-1 0,-1 0 0,0 1 0,2-3 0,9-23-401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18292,'0'19'1592,"-8"8"-1080,-7 5-248,2 5 593,2 2-185,-1 2-248,5-2-216,4-7-400,3-8-208,12-11-432,2-9-169,0-12 689,2-10-208,-1-15-192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74 376 15915,'7'0'387,"-1"-1"-1,0 1 0,0-1 0,0 0 0,0-1 0,0 1 0,0-1 0,0 0 0,-1-1 0,1 1 1,7-6-1,-9 6-219,1-1 1,-1 0-1,0 0 1,0 0-1,0 0 1,0-1-1,0 0 1,-1 0 0,1 0-1,-1 0 1,0 0-1,-1-1 1,5-8-1,-7 13-168,0-1 0,1 0 0,-1 0 0,0 0-1,0 0 1,0 0 0,0 1 0,0-1 0,0 0 0,0 0 0,0 0-1,0 0 1,0 0 0,0 1 0,-1-1 0,1 0 0,0 0 0,-1 0-1,1 1 1,0-1 0,-1 0 0,1 0 0,-1 1 0,1-1-1,-1 0 1,0 1 0,1-1 0,-1 1 0,0-1 0,1 1 0,-1-1-1,0 1 1,0-1 0,1 1 0,-1-1 0,0 1 0,0 0 0,0 0-1,0-1 1,1 1 0,-1 0 0,0 0 0,0 0 0,0 0-1,0 0 1,-1 0 0,-2 0-17,-1 0 1,1 0-1,0 1 0,-1-1 1,1 1-1,0 0 0,-1 0 1,-3 2-1,-1 1 9,1 1-1,-1 0 1,1 1 0,0 0 0,1 1-1,0-1 1,0 1 0,0 1 0,1-1-1,0 1 1,-8 14 0,7-10 30,0 0 0,1 1 0,1 0 0,0 0 0,1 1 0,0-1 0,-3 23 0,7-33-15,-1-1 0,1 1 0,0 0 0,0 0 0,0-1 0,0 1 0,0 0 0,1 0 0,-1-1 0,1 1 0,0 0 0,0-1 0,0 1 0,0-1 0,0 1 0,0-1 0,1 1 0,-1-1 0,1 0 0,0 0 0,0 0 0,-1 0 0,5 3 0,-2-3-3,0 1 0,0-2-1,0 1 1,0 0-1,0-1 1,1 0-1,-1 0 1,1 0-1,-1 0 1,0-1 0,1 0-1,-1 0 1,9 0-1,4-2-235,0-1-1,0-1 0,0 0 1,-1-1-1,1 0 0,-1-2 1,19-9-1,-8 1-365,-2-1 1,0-1-1,30-27 1,-15 9-197</inkml:trace>
  <inkml:trace contextRef="#ctx0" brushRef="#br0" timeOffset="1">80 0 17884,'-16'22'1568,"8"-11"-1080,2-2-264,5-1 568,1 1-159,5-5-577,2-4-600,5 0 471,2-1-103,1-8-168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3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17748,'0'6'214,"-1"1"1,1-1-1,-1 1 1,-1-1-1,1 1 1,-1-1-1,-3 8 1,-4 15 208,-16 75 313,-22 103 112,40-165-740,2 1 1,0 80 0,5-118-105,0-1 1,1 1 0,0-1-1,0 0 1,0 0 0,0 1-1,1-1 1,3 7 0,-5-10-5,1-1 1,-1 1-1,1 0 0,-1-1 1,1 1-1,-1-1 1,1 1-1,-1 0 1,1-1-1,0 1 1,-1-1-1,1 0 0,0 1 1,-1-1-1,1 0 1,0 1-1,0-1 1,-1 0-1,1 0 1,1 1-1,0-1-1,-1-1 0,0 1 0,0 0 0,0-1 0,0 1 0,0-1 0,1 1 0,-1-1 0,0 1 1,0-1-1,0 0 0,0 1 0,0-1 0,-1 0 0,1 0 0,0 0 0,0 0 0,0-1 0,5-6-35,-1 0 1,0 0-1,-1 0 0,0 0 1,6-17-1,11-49-320,-17 56 246,3-16-333,4-53 0,-8 62 198,-3 25 238,-1-1 0,1 0 1,0 1-1,0-1 0,0 0 0,0 1 0,0-1 1,0 0-1,1 1 0,-1-1 0,0 0 1,0 1-1,0-1 0,1 0 0,-1 1 0,0-1 1,1 1-1,-1-1 0,0 1 0,1-1 1,-1 1-1,1-1 0,-1 1 0,1-1 0,-1 1 1,1-1-1,-1 1 0,1 0 0,-1-1 1,1 1-1,-1 0 0,1-1 0,0 1 0,-1 0 1,1 0-1,0 0 0,-1 0 0,1-1 0,1 1 1,1 1 37,0 0 1,0 0 0,0 1 0,0-1-1,0 1 1,0-1 0,3 3 0,14 7 129,-8-7-94,1-1 0,-1-1-1,1 0 1,0-1 0,0 0 0,-1-1 0,1 0 0,0-1 0,0 0-1,-1-1 1,1-1 0,0 0 0,-1 0 0,0-2 0,0 1-1,20-12 1,-10-3 7,-17 10-44,-5 8-29,0 1 0,-1 0 0,1-1 0,0 1 0,0 0 0,0 0 1,-1-1-1,1 1 0,0 0 0,0 0 0,-1 0 0,1-1 1,0 1-1,-1 0 0,1 0 0,0 0 0,0 0 0,-1-1 0,1 1 1,0 0-1,-1 0 0,1 0 0,0 0 0,-1 0 0,1 0 0,0 0 1,-1 0-1,1 0 0,0 0 0,-1 0 0,0 0 0,-2 1 1,-1 0 1,1-1-1,-1 1 0,0 1 0,1-1 0,0 0 0,-1 1 0,1 0 1,0-1-1,0 1 0,0 1 0,0-1 0,0 0 0,-3 5 0,2-4 8,0 1-1,0 1 1,1-1-1,0 0 1,0 1-1,0-1 1,0 1-1,1 0 0,-3 6 1,5-9-6,-1 0 0,1-1 0,0 1 0,0 0 0,0 0 0,0 0 0,0-1-1,0 1 1,1 0 0,-1 0 0,0-1 0,1 1 0,0 0 0,-1 0 0,1-1 0,0 1 0,0-1 0,0 1 0,0-1 0,0 1 0,0-1 0,0 1 0,0-1 0,1 0 0,-1 0-1,0 0 1,1 0 0,-1 0 0,1 0 0,0 0 0,-1 0 0,3 1 0,6 2 11,0 0 0,1-1 1,-1 0-1,12 1 0,-21-3-13,85 11 36,147 3 1,-232-15-39,14-1 170,-12-4 182,-18-12 500,1 4-472,8 4-217,1 0 0,0 0 1,0 0-1,1 0 0,0 0 0,-2-13 0,4 17-143,1 0 1,-1-1-1,1 1 1,1-1-1,-1 1 0,1-1 1,0 1-1,0-1 0,1 1 1,0-1-1,0 1 0,0 0 1,2-7-1,-2 11-36,0-1 0,1 0 0,-1 0 0,1 1 0,-1-1 0,1 0 0,-1 1 0,1 0 0,0-1 0,0 1 0,-1 0 0,1 0-1,0 0 1,0 0 0,0 0 0,0 1 0,0-1 0,1 0 0,3 0 0,4 0-254,1 0 0,18 0 0,-22 1 107,145 8-1606,-90-7 1221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2 360 14939,'0'1'77,"-1"0"0,1 0 0,0 0 0,0 0 0,-1 0 0,1 0 0,0 0 0,0 1 0,0-1 0,0 0 0,0 0 0,1 0 0,-1 0 0,0 0 0,0 0 0,1 1 0,0 0 0,-1-2-48,1 0-1,-1 0 0,1 1 0,-1-1 1,1 0-1,-1-1 0,1 1 0,-1 0 1,1 0-1,-1 0 0,1 0 0,-1 0 1,1 0-1,-1-1 0,1 1 0,-1 0 1,1 0-1,-1 0 0,0-1 0,1 1 1,-1 0-1,1-1 0,-1 1 0,0-1 1,1 1-1,-1-1 0,31-36 773,42-82 448,-2 4-453,-70 114-783,0 0 0,-1-1 0,1 1 0,0 0 0,0 0 0,0 0 1,0 0-1,0 0 0,0 0 0,0 1 0,1-1 0,-1 0 0,2 0 1,-3 1-9,1 0 0,-1 0 0,0 0 1,1 0-1,-1 0 0,1 0 1,-1 0-1,0 0 0,1 0 0,-1 0 1,0 0-1,1 0 0,-1 1 0,0-1 1,1 0-1,-1 0 0,0 0 1,0 1-1,1-1 0,-1 0 0,0 0 1,0 1-1,1-1 0,-1 0 0,0 1 1,0-1-1,0 0 0,1 1 1,-1-1-1,0 1 0,2 4 25,-1 1 1,0-1-1,0 0 0,0 12 0,28 293-92,-26-288 21,-2 1-1,-1 41 1,0-56 63,-1 0 0,-1 1-1,1-1 1,-1 0-1,-1-1 1,1 1 0,-1 0-1,0-1 1,-1 1-1,0-1 1,-6 8 0,9-14-6,0 1 0,0-1 0,0 1 0,0-1 0,-1 0 0,1 0 0,-1 1 0,1-1 0,-1 0 0,1 0 0,-1 0 0,1-1 0,-1 1 0,0 0 0,0 0 0,1-1 0,-4 1 1,4-1-2,0 0 0,-1 0 0,1 0 1,0-1-1,-1 1 0,1 0 0,0-1 1,-1 1-1,1-1 0,0 1 0,0-1 1,-1 0-1,1 1 0,0-1 0,0 0 1,0 0-1,0 0 0,-1-1 1,-1-2 8,0 1 1,0-1 0,1 0 0,0 0 0,0-1 0,0 1 0,0 0 0,0-1 0,1 1 0,0-1 0,0 1 0,-1-6 0,2 4-10,0 0 0,0 0 1,1 0-1,-1 0 0,1 1 1,0-1-1,1 0 0,-1 1 1,1-1-1,1 1 0,-1-1 1,1 1-1,-1 0 0,1 0 1,1 0-1,7-8 0,3-2 40,1 1-1,1 0 0,26-17 1,-14 11-1,15-12 19,52-51 0,-80 68-64,-1 1-1,-1-2 1,-1 0 0,0-1-1,-1 0 1,16-33-1,-25 44-5,1-1 0,-1 1-1,0-1 1,-1 1-1,1-1 1,-1 0 0,-1 0-1,1 0 1,-1 1-1,-1-1 1,0-9 0,0 14-3,1-1 0,-1 0 0,0 0 0,0 0 1,0 1-1,-1-1 0,1 0 0,-1 1 1,1-1-1,-1 1 0,0-1 0,0 1 0,0 0 1,0 0-1,0 0 0,0 0 0,-1 0 1,1 1-1,-1-1 0,1 1 0,-1-1 0,0 1 1,1 0-1,-1 0 0,0 0 0,0 0 1,-4 0-1,0 0 1,-1 1 0,1 0-1,-1 0 1,1 0 0,-1 1 0,1 0 0,0 1 0,0-1 0,-1 1 0,1 1 0,0 0 0,1 0 0,-1 0 0,0 0 0,-9 8-1,10-7-62,0 0 0,0 1 0,1 0-1,0 0 1,0 0 0,0 1-1,1-1 1,-1 1 0,1 0 0,1 0-1,-1 1 1,1-1 0,0 1-1,1 0 1,-1 0 0,0 7 0,2-13-1,1 0 1,0 0 0,-1 1 0,1-1-1,0 0 1,0 0 0,0 1 0,0-1-1,0 0 1,0 1 0,1-1 0,-1 0-1,0 0 1,1 1 0,-1-1 0,1 0-1,-1 0 1,1 0 0,-1 0 0,1 0-1,0 1 1,-1-1 0,1 0 0,0-1 0,0 1-1,0 0 1,2 1 0,-2-1 12,1-1 0,-1 1 0,1-1 0,-1 0 0,1 0 0,0 1 0,-1-1 1,1 0-1,0-1 0,-1 1 0,1 0 0,-1 0 0,1-1 0,0 1 0,-1-1 0,1 1 0,-1-1 1,1 0-1,-1 1 0,0-1 0,2-1 0,20-16-678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2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15131,'-10'-7'1697,"5"12"-1049,-5 5-280,5-1 1280,2-2 569,3 0-1345,2-25-496,8-14 112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2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37 16948,'0'-1'151,"1"-1"0,-1 1 1,0-1-1,0 0 0,0 1 1,0-1-1,0 1 0,0-1 1,0 1-1,0-1 0,-1 1 1,1-1-1,-1 1 0,1-1 1,-1 1-1,1-1 0,-3-2 1,2 4-76,0-1 0,1 0 0,-1 1 0,-1-1 0,1 0 0,0 1 0,0 0 0,0-1 0,0 1 0,0 0 0,0-1 0,0 1 0,-1 0 0,1 0 0,0 0 0,0 0 0,0 0 0,0 0 0,-1 0 0,1 0 0,0 1 0,0-1 0,0 0 1,0 1-1,-2 0 0,-3 2 2,0 0 0,0 0 1,0 0-1,1 1 0,-1 0 0,1 0 1,0 1-1,0-1 0,0 1 1,1 0-1,0 0 0,-4 7 1,-3 4-110,1 1 0,1-1 0,-6 19 0,14-34 31,-17 50-97,16-47 71,1 1 0,0-1 0,1 1 0,-1-1-1,1 1 1,-1-1 0,1 1 0,1-1 0,0 8 0,-1-11 20,1-1 1,-1 1-1,0-1 1,0 1-1,1 0 1,-1-1 0,1 1-1,-1-1 1,1 1-1,-1 0 1,1-1-1,-1 1 1,1-1-1,-1 0 1,1 1 0,-1-1-1,1 1 1,0-1-1,-1 0 1,1 0-1,0 1 1,-1-1-1,1 0 1,0 0-1,-1 0 1,1 0 0,0 0-1,-1 0 1,1 0-1,0 0 1,0 0-1,-1 0 1,1 0-1,0 0 1,0 0-1,29-10-76,-21 6 49,-2 2 19,0-1 1,0 1 0,1 1-1,-1-1 1,1 1 0,-1 1-1,1-1 1,9 2-1,-14-1 10,0 1 0,0-1 0,-1 1 0,1 0 0,0 0 0,-1 0 0,1 0 0,-1 0 0,1 1-1,-1-1 1,0 1 0,1 0 0,-1-1 0,0 1 0,0 0 0,0 0 0,-1 0 0,1 1 0,0-1 0,-1 0-1,1 1 1,-1-1 0,0 1 0,0-1 0,1 5 0,2 7-11,-1-1 0,-1 1-1,0-1 1,-1 1 0,-1 0 0,0 0 0,0-1-1,-1 1 1,-6 24 0,3-21 10,-1 0-1,0 0 1,-1 0-1,-1-1 1,0 0-1,-2 0 0,-10 16 1,17-29 13,-1 0-1,1 0 1,0 0 0,-1 0-1,0-1 1,0 0 0,-3 3-1,6-5-5,0 0 0,-1 1 0,1-1 0,-1 0 0,1 0-1,0 0 1,-1 1 0,1-1 0,-1 0 0,1 0 0,-1 0-1,1 0 1,0 0 0,-1 0 0,1 0 0,-1 0 0,1 0-1,-1 0 1,1 0 0,0 0 0,-1-1 0,1 1-1,-1 0 1,1 0 0,-1-1 0,0 1 0,1-1 1,-1 0-1,1 0 1,-1 0-1,1 0 1,-1 0-1,1 0 1,-1 1-1,1-1 0,0 0 1,-1 0-1,1 0 1,0-1-1,0 1 1,0 0-1,0-1 1,-1-14 7,2 0 1,0 0 0,0 0-1,2 0 1,5-20 0,28-80 37,-33 106-47,-2 6-1,38-97 1,-34 91 0,0 0-1,1 0 0,0 0 0,1 1 0,0 0 0,0 0 0,12-10 1,-18 18-3,0-1 0,1 1 0,-1 0 0,0 0 1,1 0-1,-1 0 0,1 1 0,-1-1 0,1 0 0,-1 1 1,1-1-1,0 0 0,-1 1 0,1 0 0,0 0 0,-1-1 1,1 1-1,0 0 0,-1 0 0,3 1 0,-3-1-2,0 1-1,0-1 0,0 1 1,-1-1-1,1 1 0,0 0 1,0-1-1,-1 1 0,1 0 1,-1 0-1,1-1 0,0 1 1,-1 0-1,1 0 0,-1 0 1,0 0-1,1 0 0,-1 0 1,0 0-1,0 0 0,1 0 1,-1 0-1,0 0 0,0 0 1,0 0-1,0 0 1,0 0-1,0 0 0,-1 0 1,1-1-1,0 1 0,-1 2 1,-3 12-36,3-12 31,0 0-1,1 1 1,-1-1 0,0 0 0,1 1 0,0 5 0,0-9 9,0 0 0,0 0 1,0 0-1,0 1 0,0-1 1,0 0-1,0 0 0,0 0 1,0 1-1,0-1 0,0 0 1,0 0-1,0 0 0,0 0 1,0 1-1,1-1 0,-1 0 1,0 0-1,0 0 0,0 0 1,0 1-1,0-1 0,0 0 0,1 0 1,-1 0-1,0 0 0,0 0 1,0 0-1,0 0 0,0 1 1,1-1-1,-1 0 0,0 0 1,0 0-1,0 0 0,1 0 1,-1 0-1,0 0 0,8-4 34,7-12 69,-10 9 38,0 0 1,-1 0-1,0-1 0,0 1 1,-1-1-1,0 0 0,-1 0 1,1 0-1,-1 0 1,-1 0-1,0-1 0,0 1 1,0-10-1,-1 18-143,0 0-1,0-1 1,0 1 0,0 0-1,0-1 1,0 1-1,0 0 1,1 0 0,-1-1-1,0 1 1,0 0-1,0 0 1,1 0 0,-1-1-1,0 1 1,0 0 0,0 0-1,1 0 1,-1-1-1,0 1 1,0 0 0,1 0-1,-1 0 1,0 0 0,1 0-1,-1 0 1,0 0-1,0 0 1,1 0 0,-1-1-1,0 1 1,1 0 0,-1 1-1,0-1 1,0 0-1,1 0 1,0 0 0,16 2-907,-7 0 404,64-4 326,-38-1-138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72 196 15059,'-7'5'433,"1"0"0,-1 1-1,1 0 1,0 0 0,0 1 0,1-1 0,0 1-1,0 0 1,1 1 0,0-1 0,-6 15-1,10-22-427,0 0 0,0 0-1,0 1 1,0-1 0,0 0-1,0 0 1,0 1-1,0-1 1,0 0 0,0 0-1,-1 1 1,1-1 0,0 0-1,0 0 1,1 1 0,-1-1-1,0 0 1,0 0-1,0 1 1,0-1 0,0 0-1,0 0 1,0 0 0,0 1-1,0-1 1,0 0 0,1 0-1,-1 1 1,0-1-1,0 0 1,0 0 0,0 0-1,1 0 1,-1 1 0,0-1-1,11-1 10,11-8-93,-10 1 37,-7 4 35,0 0 0,1 0 0,0 0 0,-1 1 0,1 0 0,1 1 0,-1-1 0,0 1 1,1 0-1,-1 1 0,1-1 0,7 1 0,-13 1 7,1 0 1,0 1-1,-1-1 1,1 1-1,0 0 1,-1 0-1,1-1 1,-1 1-1,0 0 1,1 0-1,-1 1 1,0-1-1,1 0 1,-1 0 0,0 0-1,0 1 1,0-1-1,0 1 1,0-1-1,-1 1 1,1-1-1,0 1 1,-1-1-1,1 1 1,-1 0-1,1-1 1,-1 1-1,0 2 1,2 5 2,-1 0 1,0 0 0,-1 1-1,0 8 1,-6 36 59,-2-1-1,-23 79 1,13-57 42,15-60-66,7-19-11,8-27 7,14-49-8,53-149 252,-53 164-49,49-89-1,-72 147-208,6-9 77,19-25 0,-26 38-80,1 0 0,0 0 1,0 0-1,0 0 0,0 0 1,0 0-1,1 1 0,-1 0 1,1-1-1,0 1 0,0 1 1,7-4-1,-11 5-15,1 0-1,-1 0 1,1 0-1,0 0 1,-1 0-1,1 0 1,-1 0 0,1 0-1,-1 0 1,1 1-1,-1-1 1,1 0-1,0 0 1,-1 0 0,1 1-1,-1-1 1,1 0-1,-1 1 1,0-1-1,1 0 1,-1 1 0,1-1-1,-1 1 1,0-1-1,1 0 1,-1 1-1,0-1 1,1 1 0,-1-1-1,0 1 1,0-1-1,1 1 1,-1-1-1,0 1 1,0 0 0,0-1-1,0 1 1,0-1-1,0 1 1,0-1-1,0 1 1,0 0 0,0 0-1,-2 31 30,2-26-20,-1-1-13,0 0 0,1 0 0,0 0 0,0 0 0,1 0 0,0 0 0,-1 1 0,1-1 0,2 5 0,-1-8-23,-1 1 1,1 0-1,0-1 1,0 1 0,0-1-1,0 0 1,0 1-1,1-1 1,-1 0-1,1 0 1,-1-1-1,1 1 1,0 0-1,0-1 1,-1 0-1,4 2 1,24 8-207,-19-8 126,0 1 1,-1 0-1,1 1 1,-1 1 0,18 11-1,-26-16 94,-1 1 1,1-1-1,-1 1 0,1 0 0,-1-1 0,1 1 0,-1 0 0,0 0 0,0 0 0,0 0 1,0 0-1,0 0 0,-1 0 0,2 4 0,-2-3 16,0 0-1,0 0 1,0-1-1,-1 1 1,1 0 0,-1 0-1,0-1 1,1 1-1,-1-1 1,0 1 0,-1-1-1,1 1 1,0-1-1,-4 5 1,-2 2 108,0 0-1,-1 0 1,0 0-1,-1-1 0,0-1 1,0 1-1,0-1 1,-18 9-1,21-12-60,-1-1-1,1 0 0,-1-1 0,1 1 0,-1-1 1,0 0-1,0-1 0,1 0 0,-1 0 0,0 0 1,0-1-1,-1 0 0,1 0 0,0-1 0,-12-2 0,15 1-131,1 1-1,0-1 0,-1 0 1,1 0-1,0 0 0,0 0 1,0 0-1,0-1 0,0 1 1,1-1-1,-1 0 0,1 0 1,0 0-1,0 0 0,0 0 1,0-1-1,0 1 0,1-1 1,-1 1-1,1-1 0,0 1 0,0-1 1,0-6-1,0-10-419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15875,'-6'43'1617,"1"-7"-1033,-1-13-264,3-11 528,3-10-640,6-19 168,2-12-56,2-14-424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2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16452,'0'0'54,"0"1"1,1-1 0,-1 0 0,0 1-1,0-1 1,0 0 0,0 1 0,0-1-1,0 0 1,1 0 0,-1 1-1,0-1 1,0 0 0,1 0 0,-1 1-1,0-1 1,0 0 0,1 0 0,-1 0-1,0 1 1,0-1 0,1 0 0,-1 0-1,0 0 1,1 0 0,-1 0 0,0 0-1,0 1 1,1-1 0,-1 0 0,0 0-1,1 0 1,-1 0 0,0 0 0,1 0-1,-1 0 1,0-1 0,1 1 0,-1 0-1,0 0 1,1 0 0,-1 0 0,1-1-1,16 0 491,-7-2-397,-1 1 0,0-2 0,0 1 0,0-1 0,-1 0 0,1-1-1,-1 0 1,0-1 0,0 1 0,-1-2 0,0 1 0,0-1 0,0 0-1,7-10 1,-12 8 95,-8 9-37,-12 11 3,12-4-173,0 1 0,0-1 0,0 1 0,1 0 0,-6 13 0,9-18-38,0 1-1,1-1 0,-1 0 1,1 1-1,0-1 0,0 1 1,1 0-1,-1-1 1,1 1-1,-1 0 0,1-1 1,0 1-1,0 0 1,1-1-1,-1 1 0,1-1 1,2 6-1,-2-7 1,0 0 0,1 0-1,-1-1 1,1 1 0,-1 0-1,1-1 1,0 0 0,0 1 0,0-1-1,0 0 1,0 0 0,0 0 0,0 0-1,0 0 1,0 0 0,0-1-1,1 1 1,-1-1 0,0 1 0,0-1-1,4 0 1,5 1-14,1-1 0,22-3-1,2-4-25,37-11 0,-48 10 33,1 2 0,-1 1 0,52-4 0,-71 8 379,0 0-1,0-1 1,0 1-1,11-6 0,-8 4-580,-1-1 0,1 0-1,-1 0 1,0-1 0,0 0-1,-1-1 1,8-6-1,-6-1-88,-7-3-78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2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13859,'13'4'1296,"8"-16"-1296,2-7-40,6-5 480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90 316 16588,'-1'-1'86,"1"0"1,-1 0 0,1 0-1,-1 0 1,1 1 0,-1-1 0,1 0-1,-1 0 1,0 1 0,0-1-1,1 1 1,-1-1 0,0 0 0,0 1-1,0 0 1,0-1 0,0 1-1,1-1 1,-1 1 0,0 0 0,0 0-1,0-1 1,0 1 0,-2 0 0,1 0 25,0 1 0,0-1 0,0 1 1,1-1-1,-1 1 0,0 0 1,0 0-1,0 0 0,1 0 0,-1 0 1,-2 2-1,-1 1 35,1 0 1,-1 1-1,1-1 0,1 1 1,-1 0-1,0 0 1,-3 8-1,6-11-140,-1 1 0,1 0 0,0 0 0,0-1 0,1 1-1,-1 0 1,1 0 0,-1 0 0,1 0 0,0 0 0,0 0 0,0 0 0,0-1 0,1 1 0,-1 0 0,1 0 0,0 0 0,0 0 0,2 4 0,-3-6-7,1 0 0,0 0-1,0 0 1,0 0 0,0 0 0,0 0 0,0 0 0,0 0 0,0-1 0,0 1 0,1 0 0,-1-1 0,0 1 0,0 0 0,1-1 0,-1 0 0,2 1 0,0-1 4,0 1 0,-1-1-1,1 0 1,0-1 0,0 1 0,-1 0 0,1-1 0,0 1-1,0-1 1,-1 0 0,4-2 0,5-2 26,-1-1 1,1 0-1,-1-1 1,-1 0-1,1-1 1,-2 0-1,1 0 1,-1-1-1,0 0 1,7-10-1,4-9 122,-2 0 1,20-41-1,7-29 179,-39 83-262,0-1 0,0 1 1,-2 0-1,4-26 1,-7 41-68,0 0 0,0-1 0,0 1 0,0 0 0,1-1 1,-1 1-1,0 0 0,0 0 0,0-1 0,0 1 0,0 0 0,0-1 1,0 1-1,0 0 0,0-1 0,0 1 0,0 0 0,0 0 1,0-1-1,-1 1 0,1 0 0,0 0 0,0-1 0,0 1 0,0 0 1,0 0-1,-1-1 0,1 1 0,0 0 0,0 0 0,0-1 1,-1 1-1,1 0 0,-1 0 0,-6 8 23,-9 24-27,4 2-8,0 0 0,3 1 0,0 0-1,3 0 1,-5 71 0,11-100 8,0-1-1,1 1 1,-1 0 0,1 0 0,0-1 0,1 1-1,-1-1 1,1 1 0,3 6 0,-3-10 1,-1 0 0,0 0 0,1 0 0,-1 0 0,1-1-1,0 1 1,0 0 0,0-1 0,0 1 0,0-1 0,0 0 0,0 0 0,0 1 0,0-2 0,1 1 0,-1 0 0,0 0 0,1-1 0,-1 1 0,0-1 0,1 1 0,-1-1 0,5 0 0,2-1 4,1 0-1,-1-1 0,1 0 1,-1 0-1,0-1 0,0 0 1,0 0-1,-1-1 0,1-1 1,10-6-1,10-9-7,37-31 0,-62 47 0,-4 4 4,0 0-1,0 0 1,0 0 0,0 0 0,0-1-1,1 1 1,-1 0 0,0 0 0,0 0-1,0 0 1,0 0 0,0 0 0,0 0-1,1-1 1,-1 1 0,0 0 0,0 0-1,0 0 1,0 0 0,0 0 0,1 0-1,-1 0 1,0 0 0,0 0 0,0 0-1,0 0 1,1 0 0,-1 0 0,0 0 0,0 0-1,0 0 1,0 0 0,1 0 0,-1 0-1,0 0 1,0 0 0,0 0 0,0 0-1,0 1 1,1-1 0,-1 0 0,0 0-1,0 0 1,0 10-36,-8 20-8,4-19 23,4-9 20,-1 1-1,0 0 1,1 0 0,0 0-1,-1 0 1,1 0 0,0 0-1,1 0 1,-1 0 0,0-1-1,1 1 1,0 0 0,-1 0-1,1 0 1,0-1 0,1 1-1,-1 0 1,2 2 0,-1-3 0,0 0 1,0 0 0,1 0-1,-1 0 1,0 0 0,1-1-1,0 1 1,-1-1 0,1 0 0,0 0-1,-1 0 1,1 0 0,0 0-1,0-1 1,0 1 0,0-1-1,0 0 1,4 0 0,5 0 5,1-1 1,0 0-1,0-1 1,-1 0-1,1-1 0,-1 0 1,20-9-1,-16 5 4,0-1 0,0-1 0,-1 0 0,-1 0 0,16-14 0,-28 22-6,1-1 0,-1 0 1,1-1-1,-1 1 1,0 0-1,1-1 1,-1 1-1,0-1 1,-1 0-1,1 0 0,0 0 1,-1 0-1,0 0 1,0 0-1,0 0 1,0 0-1,1-7 1,-2 10-3,0-1 0,0 1 0,0-1 0,0 1 1,-1-1-1,1 1 0,0-1 0,0 1 0,0 0 1,-1-1-1,1 1 0,0-1 0,-1 1 0,1-1 1,0 1-1,-1 0 0,1-1 0,0 1 0,-1 0 0,1-1 1,-1 1-1,1 0 0,0 0 0,-1-1 0,1 1 1,-1 0-1,1 0 0,-1 0 0,1 0 0,-1-1 1,1 1-1,-1 0 0,1 0 0,-1 0 0,1 0 1,-1 0-1,0 0 0,1 1 0,-1-1 0,1 0 1,-1 0-1,1 0 0,0 0 0,-1 1 0,1-1 1,-1 0-1,1 0 0,-1 1 0,1-1 0,-1 1 1,-26 15 13,23-13-2,1 1 1,0-1 0,-1 1 0,1 0 0,0 0 0,1 0 0,-1 0 0,1 0-1,-1 0 1,1 1 0,1-1 0,-1 1 0,1 0 0,-1 0 0,0 8 0,2-10-5,0-1 0,0 1 0,0 0 0,0 0 0,0-1 1,0 1-1,1 0 0,0 0 0,-1-1 0,1 1 0,0-1 1,0 1-1,1-1 0,-1 1 0,0-1 0,1 0 0,-1 1 0,1-1 1,0 0-1,0 0 0,0 0 0,0 0 0,0-1 0,0 1 1,0 0-1,1-1 0,-1 0 0,1 1 0,2 0 0,0 0-75,1 0 0,-1-1-1,0 0 1,1 0-1,-1 0 1,1-1 0,-1 1-1,1-1 1,-1-1 0,1 1-1,-1-1 1,1 0-1,-1 0 1,1 0 0,-1-1-1,0 0 1,0 0 0,0 0-1,0-1 1,0 0-1,0 0 1,-1 0 0,1 0-1,3-5 1,9-12-266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13475,'-18'15'-1304,"13"-4"1304,7-8 56,11-7 680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48 14915,'1'-1'129,"-1"0"1,1 0-1,-1 0 0,1 0 0,-1-1 0,1 1 0,-1 0 1,1 0-1,-1 0 0,0 0 0,0 0 0,1-1 0,-1 1 1,0 0-1,0 0 0,0 0 0,-1 0 0,1-1 0,0 1 1,0 0-1,-1 0 0,1 0 0,0 0 0,-1 0 0,1 0 1,-1-1-1,1 1 0,-1 0 0,0 0 0,0 1 0,1-1 1,-1 0-1,0 0 0,0 0 0,0 0 0,0 1 0,0-1 1,0 0-1,0 1 0,0-1 0,0 1 0,0-1 0,0 1 1,-2-1-1,-1 0 46,-1 0 0,1 0 0,-1 1 0,1-1 0,-1 1 0,1 0 0,-1 1 1,1-1-1,-1 1 0,1-1 0,-6 3 0,0 1-162,1 0-1,0 1 1,1-1 0,-1 2-1,1-1 1,0 1 0,0 1 0,1-1-1,0 1 1,0 1 0,0-1 0,1 1-1,0 0 1,1 1 0,0-1-1,0 1 1,1 0 0,0 0 0,0 1-1,1-1 1,0 1 0,1 0 0,-2 14-1,4-23-15,0 1 0,0-1 0,0 0 0,0 1 0,0-1-1,0 0 1,0 1 0,0-1 0,0 0 0,1 1 0,-1-1 0,1 0-1,-1 0 1,1 1 0,-1-1 0,1 0 0,0 0 0,-1 0 0,1 0-1,0 0 1,0 0 0,0 0 0,0 0 0,0 0 0,0 0 0,0 0-1,0-1 1,0 1 0,0 0 0,0-1 0,1 1 0,-1-1 0,0 1-1,0-1 1,1 0 0,-1 1 0,0-1 0,1 0 0,-1 0 0,0 0-1,1 0 1,-1 0 0,0 0 0,0 0 0,1-1 0,-1 1-1,2-1 1,4-1-2,1 0 0,0 0 0,-1-1 0,1 0 0,-1-1 0,11-7 0,0-1-8,0-1 0,-1-1 1,-1-1-1,0 0 1,-1-1-1,-1-1 1,0 0-1,-2-1 1,16-27-1,-24 34-591,-9 12-485,-8 13-214,11-10 1137,0 0 0,0 0 0,1 0 0,-1 0 0,1 0 0,-1 8 0,2 7-526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78 16235,'22'-65'1930,"-21"53"-1526,-5 17 228,-10 22 169,-52 132 89,51-117-664,-18 82-1,31-119-196,2 0 0,-1 1 0,0-1-1,1 0 1,0 0 0,1 0 0,-1 0 0,1 0 0,2 10-1,-3-14-12,1 1 0,0-1 0,0 1 0,0-1 0,-1 0 0,1 1-1,0-1 1,1 0 0,-1 0 0,0 0 0,0 1 0,0-1 0,1 0 0,-1-1 0,1 1-1,-1 0 1,1 0 0,-1-1 0,1 1 0,-1-1 0,1 1 0,-1-1 0,1 1-1,0-1 1,-1 0 0,1 0 0,0 0 0,-1 0 0,1 0 0,-1 0 0,1-1 0,3 0-1,5-1 43,-1-1-1,1 0 0,-1-1 0,0 0 1,0 0-1,0-1 0,-1-1 0,1 1 1,-1-1-1,8-8 0,8-8 224,39-46 1,-10-3 86,-46 62-456,-1-2 0,0 1 0,0-1 0,-2 0 0,6-15 0,-10 26 53,0 0 1,0 0-1,0-1 1,1 1-1,-1 0 1,0 0-1,0 0 1,0 0-1,0-1 1,0 1-1,0 0 0,0 0 1,0 0-1,0 0 1,0-1-1,0 1 1,0 0-1,0 0 1,0 0-1,0-1 1,0 1-1,0 0 1,0 0-1,0 0 1,0 0-1,-1-1 1,1 1-1,0 0 1,0 0-1,0 0 1,0 0-1,0 0 1,0-1-1,0 1 1,-1 0-1,1 0 1,0 0-1,0 0 1,0 0-1,0 0 1,-1 0-1,1 0 1,0 0-1,0 0 1,-1-1-1,-9 5-600,-10 9 25,6 1-13</inkml:trace>
  <inkml:trace contextRef="#ctx0" brushRef="#br0" timeOffset="1">202 398 12587,'7'23'1096,"6"-7"-792,2-2-216,3-7 2505,2-5-2081,6-7 24,0-5 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14243,'-18'13'920,"-41"34"894,53-42-1542,1 1 1,-1-1-1,1 1 0,1 0 1,-1 0-1,1 1 1,-5 9-1,9-15-244,0-1-1,-1 0 1,1 1 0,0-1 0,0 1-1,0-1 1,-1 1 0,1-1-1,0 1 1,0-1 0,0 0-1,0 1 1,0-1 0,0 1 0,0-1-1,0 1 1,0-1 0,0 1-1,0-1 1,0 1 0,0-1-1,1 1 1,-1-1 0,0 0 0,0 1-1,0-1 1,1 1 0,-1-1-1,0 0 1,1 1 0,-1-1-1,0 0 1,1 1 0,-1-1 0,0 0-1,1 1 1,0-1 0,1 1 19,0-1 0,0 1 0,0-1 0,0 1 0,0-1 0,0 0 0,0 0 0,0 0 0,3-1 0,45-9 259,-50 10-300,58-18 250,-35 10-216,0 0 0,0 2 0,0 1-1,0 1 1,45-3 0,-66 7-43,0 1 1,0-1-1,0 0 0,0 0 1,0 1-1,0-1 0,0 1 1,0 0-1,0 0 0,-1-1 1,1 1-1,0 0 0,0 1 1,0-1-1,-1 0 0,1 0 1,-1 1-1,1-1 0,1 3 1,10 8-10,-11-11 14,0 1 0,0-1 1,1 0-1,-1-1 1,0 1-1,0 0 1,1-1-1,-1 1 0,0-1 1,1 0-1,-1 0 1,1 0-1,-1 0 1,0 0-1,1 0 1,-1-1-1,0 1 0,1-1 1,3-1-1,7-3 15,0 0-1,15-8 0,-13 5-27,12-4-86,-14 4-51,1 2 0,1-1 1,-1 2-1,1 0 0,0 1 0,16-2 0,-30 5 133,-1 1 0,1 0 0,0 0 1,0 0-1,0 0 0,-1 0 0,1 0 0,0 0 0,0 0 1,0 0-1,-1 0 0,1 1 0,0-1 0,0 0 0,-1 1 1,1-1-1,0 0 0,0 1 0,-1-1 0,1 1 0,-1-1 0,1 1 1,0-1-1,-1 1 0,1-1 0,-1 1 0,1 0 0,-1-1 1,1 1-1,-1 0 0,0-1 0,1 2 0,0 2 20,-1-1-1,1 1 0,-1-1 1,0 1-1,0 0 1,-1 4-1,1-3 70,-1-1-1,1 1 0,0-1 1,1 1-1,0 8 0,0-12-47,-1 0-1,1 0 1,-1 0-1,1 0 1,-1 0-1,1 1 1,0-1-1,-1-1 1,1 1-1,0 0 1,0 0-1,0 0 1,0 0-1,0 0 1,0-1-1,0 1 1,0 0-1,0-1 1,0 1-1,0-1 1,0 1-1,0-1 0,1 0 1,-1 0-1,0 1 1,2-1-1,7 0 60,0 1-1,-1-2 1,1 0-1,-1 0 1,1 0-1,-1-1 1,1-1-1,-1 0 1,11-4-1,9-6 64,40-23 0,-2-5-275,-67 40 122,1 1-1,-1 0 1,0 0 0,0 0-1,0 0 1,1-1 0,-1 1-1,0 0 1,0 0 0,0 0-1,1 0 1,-1 0 0,0 0-1,0 0 1,1 0 0,-1 0-1,0 0 1,0 0 0,1 0-1,-1 0 1,0 0 0,0 0-1,1 0 1,-1 0 0,0 0-1,0 0 1,0 0 0,1 0-1,-1 0 1,0 0 0,0 0-1,1 0 1,-1 1 0,0-1-1,0 9-76,-12 18 96,10-22 8,0 1 17,0-1-1,0 1 1,0-1 0,1 1 0,0 0 0,0 8 0,1-13-32,0 0-1,0 0 1,0 0 0,0-1 0,0 1-1,0 0 1,0 0 0,1 0 0,-1 0-1,0 0 1,1-1 0,-1 1 0,1 0-1,-1 0 1,1-1 0,-1 1 0,1 0-1,-1 0 1,2 0 0,-1 0-12,0-1 0,0 1 0,1-1 0,-1 0 0,0 1 0,0-1 0,1 0 0,-1 0 0,0 0 0,0 0 0,1 0 0,-1 0 0,0 0 0,0 0 0,1-1 0,-1 1 0,0 0 0,2-1 0,2-1-159,0-1-1,0 1 1,0-1 0,0 0 0,0 0 0,0-1-1,-1 0 1,0 1 0,0-1 0,0 0 0,0-1-1,-1 1 1,1-1 0,-1 0 0,0 0 0,3-7-1,6-13-408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 14867,'-7'-12'1905,"0"6"-1089,1 4-368,3 8 1552,2 3-927,1 4-881,3 1-513,5 0-1303,1-1 1376,8 0-248,3-1-192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14907,'0'2'185,"-1"-1"0,1 0 0,-1 0 0,1 1 0,-1-1 0,1 0 0,-1 0 0,0 0 0,0 0 0,1 0-1,-1 0 1,0 0 0,0 0 0,0 0 0,0 0 0,0 0 0,0 0 0,0-1 0,-1 1 0,0 0 0,-33 15 1702,21-9-879,5-3-721,1 1 0,0 0 0,-11 9 0,17-13-292,0 1 1,1-1 0,-1 0 0,1 1-1,0-1 1,-1 1 0,1-1 0,0 1-1,0 0 1,0 0 0,0-1 0,0 1-1,0 0 1,0 0 0,1 0 0,-1 0-1,1 0 1,0 0 0,-1 0 0,1 0-1,0 0 1,0 0 0,0 3 0,1-4-52,0 1 1,1 0-1,-1 0 1,0 0 0,0-1-1,1 1 1,-1-1 0,1 1-1,0-1 1,-1 1-1,1-1 1,0 0 0,0 0-1,0 0 1,-1 0 0,1 0-1,0 0 1,3 0-1,39 12-784,48 0-536,-71-12 1077,0 1 1,0 2-1,0 0 0,24 8 0,-44-11 306,0-1-1,0 0 0,-1 0 1,1 1-1,0-1 0,0 1 1,0-1-1,-1 1 0,1-1 1,0 1-1,-1-1 0,1 1 1,0-1-1,-1 1 0,1 0 1,-1-1-1,1 1 0,-1 0 1,1 1-1,-1-2 9,0 1 0,0-1 0,0 1 0,0-1 0,0 1 1,0-1-1,0 1 0,-1-1 0,1 1 0,0-1 0,0 1 0,0-1 0,-1 1 0,1-1 0,0 0 1,-1 1-1,1-1 0,0 1 0,-1-1 0,1 0 0,0 1 0,-2 0 0,-30 15 802,29-14-752,-14 5 371,-1 0-1,1 0 0,-1-2 1,-1 0-1,1-1 0,-36 2 1,53-6-466,-1 0 1,1 0-1,0 0 1,0 0-1,0 0 1,-1 0-1,1-1 1,0 1-1,0 0 0,0-1 1,0 1-1,0-1 1,-1 1-1,1-1 1,0 1-1,0-1 1,0 0-1,-1-1 1,2 2-11,0-1 0,-1 0 0,1 0 1,0 1-1,0-1 0,-1 0 1,1 0-1,0 1 0,0-1 0,0 0 1,0 0-1,0 0 0,0 1 1,0-1-1,0 0 0,0 0 0,0 0 1,1 1-1,-1-1 0,1-1 1,1-3-88,1 0 0,-1 1 1,1-1-1,0 1 0,1 0 1,-1 0-1,6-5 0,20-16-513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79 304 13955,'-17'28'6191,"2"-8"-5503,-22 41 0,35-57-657,1 0-1,-1 0 1,1 0-1,0 0 1,0 0 0,0 0-1,1 1 1,0-1-1,-1 0 1,1 0 0,1 0-1,-1 1 1,1-1-1,-1 0 1,1 0 0,2 5-1,-2-7-19,0 0-1,1 0 1,-1 0-1,1-1 1,-1 1-1,1 0 1,0 0-1,-1-1 1,1 1-1,0-1 0,0 0 1,0 1-1,0-1 1,0 0-1,1 0 1,-1 0-1,0-1 1,0 1-1,1 0 1,-1-1-1,0 0 1,1 1-1,-1-1 1,1 0-1,-1 0 1,0 0-1,1-1 1,-1 1-1,5-2 1,5 0 9,0-1 1,0-1-1,-1 0 0,1-1 1,-1 0-1,0-1 1,0 0-1,-1 0 0,1-1 1,-2-1-1,1 0 1,15-16-1,-3 0 13,-1-2-1,-1 0 1,26-46 0,-28 41-41,22-53 1,-35 74-11,-1-1 1,-1 1-1,0-1 1,-1 0 0,0 0-1,0 0 1,-1 0-1,0 0 1,-2-14-1,1 23 13,0 0-1,-1 0 1,1 0-1,-1-1 1,1 1-1,-1 0 1,0 0-1,0 0 1,0 0-1,0 0 1,0 0-1,0 0 1,0 1-1,-4-4 1,4 4-1,0 0 1,0 0 0,-1 0-1,1 1 1,0-1 0,-1 1-1,1-1 1,0 1 0,-1-1 0,1 1-1,-1 0 1,1 0 0,-1-1-1,1 1 1,-1 0 0,1 0 0,-3 1-1,-1 0-3,1 0-1,-1 1 1,0 0-1,1 0 0,-1 0 1,1 0-1,0 1 0,0-1 1,0 1-1,0 0 1,-7 7-1,-1 3 22,0 0 0,1 2 0,1-1 0,0 1 0,1 1 0,-12 26 0,17-32-7,0 0-1,0 0 1,1 0-1,1 1 1,-1-1-1,2 1 1,0 0-1,0 0 1,1 0-1,0-1 1,1 1-1,2 13 1,-2-21-53,-1 0-1,1 0 1,1 0 0,-1 0 0,0 0 0,1 0 0,-1 0 0,1 0-1,0-1 1,0 1 0,0-1 0,0 1 0,1-1 0,-1 0-1,1 0 1,-1 0 0,1 0 0,0 0 0,-1-1 0,1 1-1,0-1 1,0 0 0,0 0 0,0 0 0,0 0 0,1 0-1,-1-1 1,0 1 0,5-1 0,9 0-466,0-1 0,-1 0 0,0-1 0,26-7 0,-18 4-158,-23 5 649,5-1-179,0 0 0,0 0 1,0 0-1,12 1 0,-16 0 192,-1 1-1,1-1 0,-1 0 1,1 1-1,0-1 0,-1 1 1,1 0-1,-1-1 0,1 1 1,-1 0-1,0 0 0,1 0 1,-1 0-1,0 0 0,0 0 1,1 0-1,-1 0 0,0 1 1,0-1-1,0 0 0,-1 1 1,1-1-1,1 2 0,8 20 435,-7-14-120,1 0-1,0-1 1,0 0-1,7 9 0,-9-14-204,0 0 0,1-1 0,-1 1-1,1-1 1,0 0 0,0 0-1,0 0 1,0 0 0,0 0 0,0-1-1,0 1 1,1-1 0,-1 0 0,6 2-1,1-2 34,0 0-1,0 0 1,-1-1-1,1 0 1,0 0-1,0-1 1,0-1-1,0 0 1,0 0-1,-1-1 1,1 0-1,-1 0 1,15-9 0,-9 4-102,0-1 1,0 0 0,-1-2 0,-1 1 0,0-2 0,23-25 0,-18 10-73,-14 14 61,-4 13-16,-1-1 0,1 1-1,0 0 1,0 0 0,0-1 0,0 1-1,0 0 1,-1 0 0,1 0 0,0 0-1,0-1 1,0 1 0,-1 0-1,1 0 1,0 0 0,0 0 0,0 0-1,-1 0 1,1-1 0,0 1 0,0 0-1,-1 0 1,1 0 0,0 0-1,0 0 1,-1 0 0,1 0 0,0 0-1,0 0 1,-1 0 0,1 0 0,0 0-1,0 0 1,-1 1 0,1-1-1,0 0 1,0 0 0,0 0 0,-1 0-1,1 0 1,0 0 0,0 0 0,0 1-1,-1-1 1,-2 2 45,-1 0-1,1 1 1,-1-1-1,1 1 1,0 0-1,0 0 1,1 0 0,-1 0-1,0 0 1,1 0-1,0 1 1,0 0-1,-3 5 1,3-5 7,0 0 0,0 0 0,0 1-1,1-1 1,0 1 0,0 0 0,0-1 0,0 1 0,1 0 0,-1 0-1,2 7 1,-1-10-40,1 0-1,0 0 1,0 0-1,0 0 1,0 0-1,1 0 1,-1 0-1,1-1 1,-1 1-1,1 0 1,-1-1-1,1 1 1,0-1-1,0 0 1,-1 0-1,1 0 1,0 0-1,0 0 1,0 0-1,1 0 1,-1 0-1,0-1 1,0 1-1,4-1 1,7 3 3,1-1 0,23-1 0,-30-1-7,18 1-167,1-1-1,-1-1 0,1-1 0,39-9 0,-64 9-44,-7 2 72,-9 0-74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43 15867,'0'-1'75,"-1"1"-1,0 0 1,1-1-1,-1 1 1,0 0-1,1-1 1,-1 1-1,1-1 1,-1 1-1,0-1 1,1 1-1,-1-1 1,1 1-1,-1-1 1,1 1 0,0-1-1,-1 0 1,1 1-1,0-1 1,-1 0-1,1 1 1,0-1-1,0 0 1,0 0-1,-1 1 1,1-1-1,0 0 1,0 0-1,0 1 1,0-1-1,0 0 1,0 0-1,1 1 1,-1-1-1,0 0 1,0 0-1,0 1 1,1-1-1,-1 0 1,0 1-1,1-1 1,-1 0-1,1 1 1,-1-1-1,1 1 1,-1-1-1,1 1 1,-1-1-1,1 1 1,-1-1-1,1 1 1,0-1-1,-1 1 1,2-1-1,1 0 62,0-1-1,0 1 0,0 0 1,0 0-1,0 0 0,0 0 1,0 0-1,0 1 0,0 0 1,1-1-1,-1 1 0,6 1 1,-5 0-107,1 0 0,-1 0 0,1 0 1,-1 1-1,0 0 0,0 0 0,0 0 0,0 0 1,0 1-1,0-1 0,0 1 0,-1 0 1,6 7-1,-4-5-14,-1 1 1,1 0-1,-2 1 1,1-1 0,-1 1-1,0-1 1,0 1-1,1 8 1,0 2-6,0-1 0,-2 2 0,0-1 0,-1 0 0,-1 0 0,-3 31-1,-2-17 5,-1 0-1,-2 0 0,-14 36 0,-42 85 28,47-113-28,-44 88 7,-10 23-12,56-112-15,-22 76 1,35-102-18,-1-1 0,1 1 0,1-1 0,0 1 0,1-1 0,1 15 0,0-23-1,-1 0 1,0 0-1,1 0 0,0 0 0,0 0 0,0 0 1,0 0-1,0-1 0,1 1 0,-1 0 1,1-1-1,-1 1 0,1-1 0,0 1 0,0-1 1,0 0-1,1 0 0,-1 0 0,0 0 1,1 0-1,-1-1 0,1 1 0,0-1 0,0 0 1,-1 1-1,1-1 0,5 1 0,3 0-122,0-1 1,0 0-1,15-1 0,-18 0 46,1 0 1,0 0-1,0 1 0,-1 0 0,1 0 1,9 4-1,-16-4 89,0 0 0,-1 0 0,1 0 0,0 0 0,-1 1 0,1-1 0,-1 1 0,1-1 0,-1 1 0,0-1 0,0 1 0,1 0 0,-1 0 0,0 0 1,-1-1-1,1 1 0,0 0 0,0 0 0,-1 0 0,1 0 0,-1 0 0,0 0 0,0 1 0,0-1 0,0 0 0,0 2 0,0 9-2,-1 0 0,-1-1 0,-3 14-1,3-16 2,-4 24-19,-3 12 33,-4 60-1,13-92-23,0 0-1,0 0 0,1 0 0,1 0 1,0-1-1,1 1 0,0 0 0,10 23 1,4-2-176,-2 0 1,-1 1 0,-2 1 0,14 68 0,6 301 143,-31-374 279,-2 0-1,-1-1 1,-2 0-1,-1 1 1,-17 56-1,17-70-10,-2-1 0,-1 0 1,0 0-1,-1-1 0,0 0 0,-1-1 0,-1 0 0,-1 0 0,0-1 0,-1-1 0,-19 16 0,27-24-178,0-1 0,-1-1 0,0 1-1,0-1 1,0 0 0,0 0 0,0-1 0,-1 1 0,1-2-1,-1 1 1,-13 1 0,16-3-80,-1 0 0,1 0 1,-1 0-1,0-1 0,1 0 0,-1 0 0,1 0 1,-1 0-1,1-1 0,0 0 0,-1 0 0,1 0 1,0 0-1,0-1 0,1 1 0,-1-1 0,0 0 1,-3-5-1,-15-21-183,5-1-80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16123,'2'4'239,"0"0"-1,0 1 0,-1-1 1,1 0-1,-1 1 0,0 0 1,0-1-1,-1 1 1,1 7-1,-6 45 1059,2-17-194,2-29-948,1 0 1,0 0-1,1-1 0,0 1 0,1 0 0,5 16 1,-7-24-146,1-1 1,0 0 0,0 0 0,0 0 0,0 0 0,1 0-1,-1 0 1,0 0 0,1 0 0,0-1 0,-1 1 0,1 0-1,0-1 1,0 1 0,0-1 0,0 0 0,0 0-1,0 1 1,0-1 0,0-1 0,0 1 0,0 0 0,1 0-1,-1-1 1,0 0 0,1 1 0,-1-1 0,0 0 0,1 0-1,-1 0 1,0 0 0,1-1 0,-1 1 0,0 0-1,1-1 1,3-1 0,6-3-8,0 0-1,-1-1 0,1 0 1,-1-1-1,0 0 1,-1 0-1,1-2 1,14-14-1,19-14 9,-44 36-13,0 1 0,1-1-1,-1 1 1,0-1 0,1 1-1,-1 0 1,1-1 0,-1 1-1,1-1 1,-1 1-1,0 0 1,1 0 0,0-1-1,-1 1 1,1 0 0,-1 0-1,1 0 1,-1-1 0,1 1-1,-1 0 1,1 0-1,0 0 1,-1 0 0,1 0-1,-1 0 1,1 0 0,0 0-1,-1 0 1,1 1 0,-1-1-1,1 0 1,-1 0-1,1 0 1,-1 1 0,1-1-1,-1 0 1,1 1 0,-1-1-1,1 0 1,-1 1-1,1-1 1,-1 0 0,0 1-1,1-1 1,-1 1 0,1-1-1,-1 1 1,0-1 0,0 1-1,1-1 1,-1 1-1,0 0 1,0-1 0,0 1-1,2 6-124,-1-1 0,-1 1-1,1-1 1,-1 9 0,1 2-161,4-4 133,2-8-51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18988,'0'0'36,"0"0"-1,0 0 1,0 0 0,0-1 0,0 1-1,0 0 1,0 0 0,1 0-1,-1 0 1,0 0 0,0 0-1,0 0 1,0 0 0,0-1 0,0 1-1,0 0 1,1 0 0,-1 0-1,0 0 1,0 0 0,0 0-1,0 0 1,0 0 0,1 0 0,-1 0-1,0 0 1,0 0 0,0 0-1,0 0 1,0 0 0,1 0-1,-1 0 1,0 0 0,0 0-1,0 0 1,0 0 0,0 0 0,1 0-1,-1 0 1,0 0 0,0 1-1,4 6 682,2 20-240,-5-19-107,1 3-357,0-1 0,1 1 0,1-1 0,-1 0 0,8 13 0,-10-20-43,1-1 1,-1 0-1,1 0 0,-1 0 1,1 0-1,0 0 1,-1 0-1,1 0 0,0-1 1,0 1-1,1-1 0,-1 1 1,0-1-1,0 0 1,1 0-1,-1 0 0,1 0 1,-1 0-1,1 0 0,-1-1 1,1 1-1,-1-1 1,1 0-1,-1 0 0,1 0 1,0 0-1,-1 0 0,4-1 1,-1-1-30,0 1 1,-1-1-1,0 0 1,1 0-1,-1 0 1,0-1-1,0 0 1,0 1-1,0-1 1,-1-1-1,6-4 1,-4 3 19,-1-1 0,0 1 0,1-1 1,-2 1-1,1-1 0,-1 0 0,4-10 1,-7 13 108,-3 8-28,-5 11 10,6-6-25,-1 1 1,-1 21-1,4-30 24,-1 1 0,1 0 0,1 0 0,-1 0 0,0-1 0,1 1 0,-1 0 0,1-1 0,0 1-1,0 0 1,0-1 0,0 1 0,0-1 0,0 1 0,1-1 0,3 5 0,1-2 104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12587,'-10'30'1568,"0"13"-872,-3 7-280,2 4 1753,2 2-1513,2 0-272,1 0-224,3-11-536,0-8-184,-2-13 456,-3-4-136,-2-10-88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14891,'7'-7'267,"1"1"-1,-1 0 0,1 0 1,0 0-1,1 1 1,-1 1-1,1-1 1,0 2-1,0-1 0,0 1 1,1 0-1,-1 1 1,1 0-1,18-1 1,-3 1 136,1 2 1,0 0 0,0 2 0,37 7 0,-47-6-337,0 1-1,0 0 1,0 1-1,0 1 1,-1 1-1,0 0 1,0 1-1,25 18 0,-35-22-63,0 0-1,0 0 1,-1 0-1,1 1 1,-1 0-1,0 0 1,-1 0-1,1 0 1,-1 0-1,0 1 1,0 0-1,-1 0 1,0-1-1,0 1 1,0 1-1,0-1 1,-1 0-1,0 0 1,-1 0-1,1 1 1,-1-1-1,0 0 1,-1 1-1,0-1 1,0 0-1,-2 8 1,-1-1 10,-1-1 1,0 0 0,-1 0 0,-1 0 0,1-1-1,-2 0 1,0 0 0,0-1 0,-1 0-1,0 0 1,0-1 0,-16 11 0,7-6 42,-1-1-1,0-1 1,-1-1 0,-1 0 0,1-2-1,-31 10 1,40-15-112,1-2 0,-1 1 1,-18 0-1,27-2 13,-1-1 1,0 0-1,0 0 1,0 0-1,1 0 1,-1-1-1,0 1 1,0-1-1,1 0 1,-1 0-1,0 0 1,1 0-1,-1 0 1,1 0-1,0-1 1,-1 1-1,1-1 1,-3-2-1,4 3 33,1 1 0,0-1 0,-1 1 0,1-1 0,0 1 0,-1-1 0,1 0 0,0 1 0,0-1 0,0 1-1,-1-1 1,1 1 0,0-1 0,0 0 0,0 1 0,0-1 0,0 1 0,0-1 0,1-1 0,3-14-272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50 307 15211,'-10'46'1257,"-5"-3"-977,2-4-112,5-5 288,4-5-264,8-15-376,5-6-240,5-16 312,1-9-136,3-14-81</inkml:trace>
  <inkml:trace contextRef="#ctx0" brushRef="#br0" timeOffset="1">102 1 12499,'-3'7'1072,"3"3"-880,1 1-184,4 2 1320,3-1-1176,5-1 48,6-1-8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13323,'-2'5'349,"0"0"0,0 0 0,0-1 1,0 0-1,-1 1 0,0-1 0,0 0 0,0 0 1,-1-1-1,-5 6 0,-44 33 1990,24-21-1267,16-11-702,7-6-252,1 0 0,0 0 1,0 1-1,0-1 0,1 1 0,-7 9 1,11-14-132,-1 1 1,1-1 0,0 1-1,0-1 1,0 1 0,-1-1-1,1 1 1,0-1 0,0 1-1,0 0 1,0-1 0,0 1 0,0-1-1,0 1 1,0-1 0,0 1-1,0-1 1,0 1 0,1 0-1,-1-1 1,0 1 0,0-1-1,0 1 1,1-1 0,-1 1-1,0-1 1,1 0 0,-1 1-1,0-1 1,1 1 0,-1-1-1,1 0 1,-1 1 0,0-1 0,1 0-1,-1 1 1,1-1 0,-1 0-1,1 1 1,-1-1 0,1 0-1,-1 0 1,1 0 0,0 0-1,32 9-684,-23-8 490,-6 0 136,17 4-473,28 11 0,-43-14 489,0 1 0,-1 0 0,0-1 0,1 2 0,-1-1 0,0 1 0,-1-1 0,1 1 0,7 9 0,-11-11 65,0-1 0,0 0-1,0 0 1,-1 0-1,1 1 1,-1-1 0,1 0-1,-1 1 1,1-1-1,-1 0 1,0 1 0,0-1-1,1 1 1,-1-1-1,0 1 1,0-1 0,-1 0-1,1 1 1,0-1-1,0 1 1,-1-1 0,1 0-1,0 1 1,-1-1-1,0 0 1,1 0-1,-1 1 1,0-1 0,0 0-1,1 0 1,-1 0-1,0 0 1,0 0 0,0 0-1,0 0 1,0 0-1,-1 0 1,1 0 0,-2 0-1,-4 4 95,0-1-1,0 0 0,0 0 1,-1-1-1,-11 4 1,9-4-23,0-1 0,0 1 0,-1-2 0,-11 2 0,20-3-95,0 0 0,0 0 0,0 0 0,0-1 0,0 1 1,0 0-1,1-1 0,-1 1 0,0-1 0,0 0 0,0 1 0,0-1 0,-2-2 0,4 2 6,-1 0-1,0 0 1,0 1 0,1-1-1,-1 0 1,0 0-1,1-1 1,-1 1-1,1 0 1,-1 0 0,1 0-1,0 0 1,0 0-1,-1-1 1,1 1-1,0 0 1,0 0 0,0 0-1,0 0 1,0-1-1,0 1 1,1 0-1,-1 0 1,1-2 0,7-25-158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16163,'-1'11'469,"-1"0"-1,0-1 1,-7 20-1,-3 9-104,0 26 57,2 1 1,3 0-1,3 0 0,3 1 0,9 84 0,-7-148-777,-2-6-46,-41-183-1332,14 74 2924,26 96-818,8 10 268,-4 7-558,1-1-1,-1 0 1,1 1 0,-1 0-1,0-1 1,1 1-1,-1 0 1,4 2 0,22 9-175,0-1 1,1-2-1,1 0 1,-1-2-1,61 6 1,-43-11-122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125 151 15699,'-11'7'471,"0"0"0,1 1-1,0 1 1,0-1 0,1 2-1,0-1 1,0 1 0,1 1-1,1-1 1,0 1 0,0 1-1,-5 13 1,11-24-436,0 1-1,1 0 1,-1-1 0,1 1 0,-1 0-1,1 0 1,0-1 0,-1 1 0,1 0-1,0 0 1,0 0 0,1 0 0,-1-1-1,0 1 1,0 0 0,2 3 0,-2-4-22,1 0 1,0-1 0,-1 1 0,1 0 0,0 0 0,0 0 0,0-1 0,-1 1 0,1 0-1,0-1 1,0 1 0,0 0 0,0-1 0,0 0 0,0 1 0,0-1 0,0 1 0,1-1-1,-1 0 1,1 0 0,4 1-2,0-1 0,0-1 0,0 1 0,-1-1 0,1 0 0,0 0 0,0 0 0,8-4 0,5-4-12,-1 0 0,0 0 0,23-18 0,5-2-75,-46 28 71,1 1-1,-1 0 1,1-1 0,-1 1-1,0 0 1,1-1 0,-1 1 0,1 0-1,0 0 1,-1-1 0,1 1 0,-1 0-1,1 0 1,-1 0 0,1 0-1,-1 0 1,1 0 0,-1 0 0,1 0-1,0 0 1,-1 0 0,1 0 0,-1 0-1,1 0 1,-1 0 0,2 1-1,2 12-26,-4-12 36,0 0-1,0 0 1,0 0 0,0 0-1,1 0 1,-1 0 0,0 0-1,0 0 1,1 0 0,-1 0-1,0 0 1,1 0 0,-1-1-1,1 1 1,0 0 0,-1 0-1,1 0 1,0-1 0,-1 1-1,1 0 1,0-1 0,0 1 0,-1 0-1,1-1 1,0 1 0,0-1-1,0 1 1,0-1 0,1 1-1,5-1 29,0 1 0,0-1 0,-1 0 1,1-1-1,0 0 0,-1 0 0,1 0 0,-1-1 0,9-3 0,59-29 47,-46 20-112,-2 2-30,-8 2-48,1 2 0,0 0 0,28-8 0,-46 16 99,1-1-1,-1 1 0,0 0 1,0-1-1,0 1 0,1 0 1,-1 0-1,0 0 0,0 0 1,1 0-1,-1 0 0,0 0 1,0 0-1,0 1 0,1-1 1,-1 0-1,0 1 0,0-1 1,0 1-1,0-1 0,0 1 1,0 0-1,0-1 0,0 1 1,0 0-1,0 0 0,2 1 1,-2 1 0,0 0 0,0 0 0,0 0 0,0 0 0,-1 0 0,1 0 0,-1 0 0,0 6 0,4 19-428,-3-27 382,-1 0 0,1 0 1,-1 1-1,1-1 1,-1 0-1,1 0 1,-1 0-1,1 0 1,0-1-1,0 1 1,0 0-1,-1 0 0,1 0 1,0-1-1,0 1 1,0 0-1,0-1 1,0 1-1,0-1 1,2 2-1,-1-2-30,1 0 0,-1 0 0,1 0 0,-1 0-1,0-1 1,1 1 0,-1-1 0,0 1 0,0-1 0,1 0 0,-1 0-1,0 0 1,0 0 0,0 0 0,0 0 0,0 0 0,3-3 0,15-13-436</inkml:trace>
  <inkml:trace contextRef="#ctx0" brushRef="#br0" timeOffset="1">863 3 13899,'3'0'250,"-1"-1"0,0 1 0,0-1 0,1 1 0,-1 0 0,0 0 0,1 0 0,-1 0 0,0 0 0,0 1 0,1-1 0,-1 1-1,0-1 1,4 2 0,-5-1-145,0 0 0,0 0 0,0 0 0,0 0 1,0 0-1,0 0 0,0 1 0,0-1 0,-1 0 0,1 0 0,-1 1 0,1-1 0,-1 0 0,1 1 0,-1-1 0,1 0 0,-1 1 0,0-1 0,0 0 0,0 1 0,0-1 0,0 1 0,0-1 0,0 0 0,-1 3 0,-2 10 127,0-1 0,-1 1 0,-1-1-1,0 1 1,-1-1 0,-12 19 0,-14 34 125,29-59-306,1 0 0,0 0 0,0 1 0,1-1 0,-1 1 0,2-1 0,-1 11 1,1-16-43,1 0 0,-1 0 0,1 0 1,-1 0-1,1 0 0,0 0 0,0-1 1,0 1-1,0 0 0,0 0 0,0-1 1,1 1-1,-1 0 0,0-1 0,1 0 1,-1 1-1,1-1 0,0 0 0,-1 0 1,1 1-1,0-1 0,0-1 0,0 1 1,0 0-1,0 0 0,0-1 0,0 1 1,0-1-1,0 0 0,3 1 1,4 0-93,1 0 0,-1 0 0,1-1 0,-1 0 0,13-2 0,26-9-1388,-45 10 1266,0 0 1,0 0-1,-1-1 1,1 1-1,0-1 1,0 1-1,-1-1 1,1 0-1,-1 0 1,1 0-1,-1 0 1,0 0-1,2-3 1,0-8-594,-8 0-199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17444,'1'0'1600,"17"-1"-1064,4-5-208,7 3 640,6-1-199,2-3-673,3 0-544,-3-11 464,-1 0-120,-3-7-137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 18260,'13'-5'1720,"-7"-4"-1336,-1 13-192,-6 9 833,-5 9-545,-1 5-144,-4 7-336,1 4-200,2-1-2105,5-3 2105,8-9-248,2-5-200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29 432 14723,'-3'3'489,"-1"0"0,1 0 1,0 0-1,1 1 0,-1-1 0,1 1 0,-1-1 0,-2 8 0,5-11-450,0 0-1,0 0 0,0 1 0,0-1 0,0 0 0,0 0 0,0 0 1,0 1-1,0-1 0,0 0 0,0 0 0,0 1 0,0-1 0,0 0 0,0 0 1,1 0-1,-1 1 0,0-1 0,0 0 0,0 0 0,0 0 0,0 0 1,0 1-1,1-1 0,-1 0 0,0 0 0,0 0 0,0 0 0,1 0 1,-1 1-1,0-1 0,0 0 0,0 0 0,1 0 0,-1 0 0,0 0 1,0 0-1,1 0 0,-1 0 0,0 0 0,0 0 0,0 0 0,1 0 0,-1 0 1,0 0-1,0 0 0,1 0 0,-1 0 0,0 0 0,0 0 0,0-1 1,1 1-1,-1 0 0,0 0 0,0 0 0,0 0 0,0 0 0,1-1 1,-1 1-1,16-6 547,17-13-213,-1-1-1,-1-1 1,-1-1-1,45-44 1,-21 11-169,57-77 1,-97 114-125,-1 0 1,-1-1-1,0 0 1,12-28-1,-21 36 50,-8 18-55,-6 17-7,-54 115 66,39-89-153,2 1-1,3 2 0,-18 66 0,37-112-79,1 1-1,0-1 1,0 0-1,0 1 1,2 9-1,-1-15 44,0 0-1,0 0 1,0 0 0,0-1-1,1 1 1,-1 0-1,1 0 1,0-1-1,-1 1 1,1 0 0,0-1-1,0 1 1,0-1-1,0 1 1,0-1-1,0 1 1,1-1-1,-1 0 1,0 1 0,1-1-1,-1 0 1,1 0-1,-1 0 1,1 0-1,-1 0 1,3 0 0,-3-1 35,-1 1 0,1-1 0,-1 0 1,0 0-1,1 0 0,-1 0 1,0 0-1,1 0 0,-1 0 1,1 0-1,-1 0 0,0 0 1,1 0-1,-1 0 0,0 0 1,1 0-1,-1 0 0,1 0 1,-1 0-1,0 0 0,1-1 0,-1 1 1,0 0-1,1 0 0,-1 0 1,1-1-1,-2-4-375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196 200 15179,'-6'0'158,"1"0"-1,0 0 1,-1 1-1,1 0 1,0 0-1,0 0 1,0 0-1,0 1 1,0 0-1,0 0 1,0 1-1,1-1 1,-1 1-1,1 0 1,-1 0-1,1 0 1,0 1-1,0-1 1,-6 9-1,-2 3-23,1-1-1,1 2 1,0-1 0,-11 25-1,16-30-107,1 0 0,0 0 0,0 0 0,1 0-1,0 0 1,1 1 0,0-1 0,0 15-1,2-24-21,0 0-1,0 0 1,0 0-1,0 0 0,0 0 1,0 0-1,1 0 1,-1 0-1,0 0 0,0 0 1,1 0-1,-1 0 0,1 0 1,-1 0-1,1-1 1,-1 1-1,1 0 0,0 0 1,-1 0-1,1-1 0,0 1 1,0 0-1,0-1 1,-1 1-1,1 0 0,0-1 1,0 1-1,0-1 1,0 0-1,0 1 0,0-1 1,0 0-1,0 1 0,0-1 1,0 0-1,0 0 1,0 0-1,0 0 0,0 0 1,0 0-1,0 0 1,0 0-1,0-1 0,0 1 1,0 0-1,0-1 0,2 0 1,4-1 17,0-1 0,0 0 0,0 0 0,0-1 0,8-5-1,3-4 41,-1-1-1,-1 0 1,0-1-1,-2-1 1,25-32-1,-16 13 103,0-1 1,18-42-1,-3-9 144,-35 79-266,-1-1 0,1 1 1,-1-1-1,-1 1 0,0-1 0,0 0 0,-1 0 0,0-12 0,0 21-39,-1 0 0,1 1 0,0-1 0,0 0 0,0 0 0,0 1 0,-1-1 0,1 0-1,0 0 1,0 1 0,-1-1 0,1 0 0,0 0 0,-1 0 0,1 1 0,0-1 0,0 0 0,-1 0 0,1 0 0,0 0 0,-1 0-1,1 0 1,0 0 0,-1 0 0,1 0 0,0 0 0,-1 0 0,1 0 0,0 0 0,-1 0 0,1 0 0,0 0 0,-1 0 0,1 0 0,0 0-1,-1 0 1,1-1 0,0 1 0,-1 0 0,1 0 0,0 0 0,0 0 0,-1-1 0,1 1 0,0 0 0,0 0 0,-1-1 0,1 1-1,0 0 1,0-1 0,0 1 0,0 0 0,-1 0 0,1-1 0,0 1 0,0 0 0,0-1 0,0 1 0,0 0 0,0-1 0,0 1-1,0 0 1,0-1 0,0 1 0,0 0 0,0-1 0,0 1 0,-16 27 26,2 6-36,2 1 0,1 0 1,2 1-1,-10 69 0,18-96 1,0-1 1,1 1-1,0 0 0,1-1 1,-1 1-1,1 0 0,3 9 1,-3-14 3,0-1 0,0 1 0,0-1 0,0 1 1,1-1-1,-1 0 0,1 0 0,-1 0 0,1 0 0,0 0 1,-1 0-1,1 0 0,0 0 0,1-1 0,-1 1 1,0-1-1,0 0 0,1 1 0,-1-1 0,0 0 0,1 0 1,-1-1-1,1 1 0,3 0 0,6 1-4,-1-2-1,0 0 1,0 0 0,0-1-1,0 0 1,0-1-1,0 0 1,0-1 0,0 0-1,-1-1 1,18-8-1,-15 6 12,-1-1-1,0 0 1,0 0-1,-1-1 0,0-1 1,0 0-1,-1-1 1,0 0-1,8-11 0,1-11 36,-18 30-35,-1 0 0,1 0 1,-1 0-1,1 1 1,-1-1-1,1 0 1,-1 0-1,0 0 0,0 0 1,0 0-1,0 0 1,0 0-1,0 0 1,-1 1-1,1-1 0,-1-2 1,0 3-3,1 0 1,0 1-1,0-1 0,-1 1 1,1-1-1,0 1 0,-1-1 1,1 1-1,-1-1 0,1 1 1,0 0-1,-1-1 0,1 1 1,-1-1-1,1 1 0,-1 0 1,0 0-1,1-1 0,-1 1 1,1 0-1,-1 0 0,1 0 1,-1-1-1,0 1 0,1 0 1,-1 0-1,1 0 0,-1 0 1,0 0-1,-21 9 40,-13 20 19,35-29-61,-12 12 13,1 0 0,0 0 0,1 1 0,1 1 0,0-1 0,1 2 0,0-1 0,1 1 0,1 0 0,-9 30 0,14-43-15,1 0 0,-1 0 0,1 0 0,-1 0 0,1 1 0,0-1 0,0 0 0,0 0 0,0 0 1,0 1-1,0-1 0,1 0 0,-1 0 0,1 0 0,0 0 0,-1 0 0,1 0 0,0 0 0,0 0 0,0 0 0,0 0 0,1 0 0,-1 0 0,1-1 1,-1 1-1,1-1 0,-1 1 0,1-1 0,0 1 0,3 1 0,-1-1-81,1-1-1,0 0 1,0 0 0,0 0 0,-1 0-1,1-1 1,0 1 0,0-1 0,0 0-1,0-1 1,0 1 0,0-1 0,5-2-1,1 0-83,0 0 1,0-1-1,-1-1 0,1 0 0,-1 0 0,0-1 0,0 0 1,-1-1-1,15-13 0,13-20-369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15875,'-18'20'964,"-55"63"1285,67-75-2047,-1 1 0,2 0 0,-1 1 0,1-1 0,1 1-1,0 0 1,-5 19 0,8-28-188,1 1 0,0 0 0,0 0 0,-1 0-1,1 0 1,1 0 0,-1-1 0,0 1 0,0 0 0,1 0 0,-1 0 0,1 0-1,-1-1 1,1 1 0,0 0 0,0-1 0,0 1 0,0 0 0,0-1 0,0 1-1,0-1 1,1 0 0,-1 1 0,0-1 0,1 0 0,-1 0 0,1 0 0,-1 0-1,1 0 1,0 0 0,-1 0 0,4 0 0,6 3-18,0 0 0,0-1 0,1 0 0,14 0-1,-2 2 48,47 13-20,-63-15-37,0 0 0,0 0 0,0 1-1,0 0 1,-1 0 0,10 8 0,-17-12 11,1 1 0,0-1 0,0 1 0,-1-1 0,1 1 0,-1-1 1,1 1-1,0 0 0,-1-1 0,1 1 0,-1 0 0,1 0 0,-1-1 0,0 1 0,1 0 0,-1 0 0,0 0 0,0 0 0,1-1 0,-1 1 0,0 0 0,0 0 0,0 0 0,0 0 0,0 0 0,0 0 0,0-1 1,0 1-1,-1 0 0,1 0 0,0 0 0,0 0 0,-1-1 0,1 1 0,-1 0 0,1 0 0,0 0 0,-1-1 0,0 1 0,1 0 0,-1-1 0,1 1 0,-1-1 0,0 1 0,1 0 0,-1-1 0,0 1 1,0-1-1,-5 4-6,-1 0-1,1 0 1,-1-1 0,-9 3 0,14-5 10,-4 1-20,-3 3-54,-2-1-1,1-1 0,0 0 1,-1 0-1,1-1 0,-1 0 1,0-1-1,-19 0 0,28-1 36,1 0 0,0 0 0,-1 0 0,1-1 0,-1 1 0,1-1 0,0 1 0,0-1 0,-1 1 0,1-1 0,0 0 0,0 1 0,0-1 0,-1 0 0,1 0 0,0 0 0,0 0 0,1 0 0,-1 0 0,-2-2 0,2 0 10,1 1 1,-1-1-1,0 1 0,0-1 0,1 1 1,0-1-1,-1 1 0,1-1 0,0 0 1,0 1-1,1-1 0,-1-2 0,9-37-317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14491,'1'0'48,"0"0"0,-1 0-1,1 0 1,0 1 0,0-1 0,-1 0 0,1 0-1,0 1 1,-1-1 0,1 0 0,0 1 0,-1-1-1,1 1 1,0-1 0,-1 0 0,1 1-1,-1 0 1,1-1 0,-1 1 0,1-1 0,-1 1-1,1 0 1,-1-1 0,0 1 0,1 0 0,-1-1-1,0 1 1,0 0 0,1 0 0,-1-1-1,0 1 1,0 0 0,0 0 0,0-1 0,0 1-1,0 0 1,0 0 0,0-1 0,0 1 0,-1 1-1,-4 43 585,3-32-197,-8 76 664,3 0-1,8 124 0,0-203-1071,-1-1-40,0-1 0,1 0 0,0 0 1,0 0-1,1 0 0,0 0 0,1 0 0,4 11 0,-7-19 6,0 0 0,0 0 0,0 0 0,0 0 0,0 0 0,0 0 0,0 0 0,0 0 0,0 0-1,0 0 1,1 0 0,-1 1 0,0-1 0,0 0 0,0 0 0,0 0 0,0 0 0,0 0 0,0 0 0,0 0 0,0 0 0,0 0 0,0 0 0,0 0 0,0 0-1,0 0 1,0 0 0,1 0 0,-1 0 0,0 0 0,0 0 0,0 0 0,0 0 0,0 0 0,0 0 0,0 0 0,0 0 0,0 0 0,0 0 0,0-1 0,0 1-1,0 0 1,0 0 0,0 0 0,1 0 0,-1 0 0,0 0 0,0 0 0,0 0 0,0 0 0,0 0 0,0 0 0,0 0 0,0 0 0,0 0 0,0 0 0,0 0-1,0 0 1,0-1 0,0 1 0,0 0 0,0 0 0,0 0 0,0 0 0,0 0 0,2-9-203,-1-11-51,-2-9-33,-7-36 0,4 36 69,-1-36 0,5 65 225,0 0 0,0 0 1,0 0-1,0 0 0,0-1 0,0 1 1,0 0-1,0 0 0,0 0 0,1 0 0,-1 0 1,0 0-1,0-1 0,0 1 0,0 0 0,0 0 1,0 0-1,0 0 0,0 0 0,1 0 1,-1 0-1,0 0 0,0 0 0,0 0 0,0 0 1,0-1-1,0 1 0,1 0 0,-1 0 1,0 0-1,0 0 0,0 0 0,0 0 0,0 0 1,1 0-1,-1 0 0,0 0 0,0 0 0,0 0 1,0 0-1,0 1 0,0-1 0,1 0 1,-1 0-1,0 0 0,0 0 0,0 0 0,0 0 1,0 0-1,0 0 0,1 0 0,12 8 27,13 13 26,-24-19-49,10 8-2,0-1 0,1-1 0,0 1 0,0-2 0,0 0 0,1-1 0,20 7 0,-28-12 8,-1 1 0,0-1 1,1-1-1,-1 1 1,1-1-1,-1 0 1,1 0-1,-1 0 1,1-1-1,7-2 1,-10 2 16,1 0 0,0-1 0,0 0 0,-1 1 0,1-2 1,-1 1-1,0 0 0,0-1 0,0 1 0,0-1 0,0 0 1,0 0-1,-1 0 0,1 0 0,3-7 0,-5 9-7,-1-1 0,1 1 0,0-1 1,0 1-1,-1-1 0,1 1 0,-1-1 0,1 0 0,-1 1 0,0-1 0,0 0 0,0-2 1,0 4-10,0-1 1,0 0 0,0 1 0,0-1 0,0 0-1,-1 1 1,1-1 0,0 0 0,-1 1 0,1-1 0,0 1-1,-1-1 1,1 1 0,0-1 0,-1 1 0,1-1 0,-1 1-1,1-1 1,-1 1 0,0-1 0,0 1 0,0-1-3,-1 1 0,1-1 0,-1 1 0,0 0-1,1 0 1,-1 0 0,1 0 0,-1 0 0,1 0 0,-1 0 0,1 0 0,-1 0 0,1 1 0,-1-1 0,1 1 0,-1-1 0,1 1 0,-1 0 0,1-1 0,0 1 0,-1 0 0,1 0 0,0 0 0,-2 2 0,-3 3 3,-1 1 0,2-1 0,-1 1 0,0 1 0,1-1 0,-5 13 0,8-17-5,0 1-1,0 0 0,0 0 0,1 0 1,0 0-1,0 0 0,0 0 1,0 0-1,1 1 0,-1-1 1,1 0-1,0 0 0,0 1 0,1-1 1,1 8-1,-2-11 0,1 0-1,-1 0 1,0 0-1,1 0 1,0-1-1,-1 1 1,1 0-1,-1 0 1,1 0-1,0 0 1,0-1-1,-1 1 1,1 0-1,0-1 1,0 1-1,0 0 1,0-1-1,0 1 1,0-1-1,0 0 1,0 1-1,1 0 1,1-1 3,-1 0 1,1 0 0,-1 0-1,1 0 1,-1 0 0,1-1-1,-1 1 1,0-1-1,5-1 1,1-1 12,1-1 1,-1 0-1,0-1 0,10-6 1,-7 3 22,-1 0 0,0-1 0,15-16 0,-23 23-35,0 0 1,-1 0 0,1 0-1,0 0 1,-1 0 0,1-1-1,-1 1 1,0 0 0,0-1-1,1 1 1,-2-1 0,1 0-1,0 1 1,-1-1 0,1 0-1,-1 1 1,0-1 0,0 0-1,0 0 1,0 1 0,0-1-1,-1 0 1,1 1 0,-2-5 0,1 5-28,0 0 0,-1 1 1,1-1-1,-1 0 0,1 1 1,-1-1-1,0 1 0,1-1 1,-1 1-1,0 0 0,0 0 1,0 0-1,0 0 0,0 0 1,0 0-1,0 1 0,-5-2 1,3 1-94,0 1 1,0-1-1,0 1 1,0 0-1,0 0 0,0 0 1,0 0-1,-7 2 1,8-1-162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157 233 14187,'1'-4'576,"0"-1"0,0 0 0,0 1-1,0-1 1,0 0 0,-1 1 0,0-6 0,0 9-522,0 0 0,0 1 0,0-1 0,0 0-1,0 0 1,0 1 0,-1-1 0,1 0 0,0 0 0,0 1 0,-1-1 0,1 0 0,0 1 0,-1-1 0,1 1 0,0-1 0,-1 0 0,1 1-1,-1-1 1,1 1 0,-1-1 0,1 1 0,-1-1 0,0 1 0,1-1 0,-1 1 0,0 0 0,1-1 0,-1 1 0,0 0 0,1 0 0,-1-1-1,0 1 1,0 0 0,1 0 0,-1 0 0,0 0 0,1 0 0,-1 0 0,0 0 0,0 0 0,1 0 0,-1 1 0,0-1 0,0 0 0,1 0 0,-1 0-1,0 1 1,1-1 0,-1 1 0,0-1 0,1 0 0,-2 2 0,-6 2 13,0 2 0,0-1 1,0 1-1,1 0 0,0 1 0,0 0 0,1 0 1,-1 0-1,2 1 0,-8 11 0,5-6-75,0 1 1,1 0-1,1 0 0,0 1 0,-5 22 0,10-34-5,0-1-1,1 1 1,-1 0 0,1 0-1,0-1 1,0 1-1,0 0 1,0 0 0,0-1-1,1 1 1,-1 0 0,1-1-1,0 1 1,1 3 0,-1-4-7,0 0 1,1-1-1,-1 1 1,0 0 0,1-1-1,-1 1 1,1-1-1,0 0 1,-1 1 0,1-1-1,0 0 1,0 0-1,0 0 1,3 1 0,6 1-89,0 0 1,0-2 0,0 1-1,0-1 1,22-1-1,9 1-154,-39-1 245,1 1 0,-1-1 0,1 1-1,0 0 1,-1 0 0,1 1 0,-1-1-1,0 0 1,1 1 0,-1 0 0,0 0-1,0 0 1,0 0 0,0 1-1,0-1 1,-1 1 0,1 0 0,2 3-1,-3-2 11,0-1-1,0 1 1,-1 0-1,1 0 0,-1 0 1,0 0-1,0 0 1,-1 0-1,1 0 1,-1 0-1,1 1 0,-1-1 1,-1 0-1,1 0 1,-2 8-1,-1 0 43,-1 0 0,1-1 0,-2 1 0,0-1 0,0 0 0,-1 0 0,0-1 0,-1 0 0,0 0-1,-1-1 1,0 1 0,0-2 0,-1 1 0,-17 12 0,24-20-17,1 0 0,-1 0 0,1 0-1,-1 0 1,0 0 0,0-1 0,1 1-1,-1 0 1,0-1 0,0 0 0,0 1-1,0-1 1,0 0 0,1 0 0,-1 0 0,0 0-1,0 0 1,0 0 0,-3-1 0,4 0-7,0 0 0,-1 0 0,1 0 0,0 0 0,-1 0 0,1 0 0,0 0 0,0 0 0,0-1 0,0 1 0,0 0 0,0-1 0,0 1 1,1-1-1,-1 1 0,0-1 0,0-2 0,-1-3-15,1 0 0,0 0 0,0 0 0,1 0 1,0 0-1,0 1 0,0-1 0,1 0 0,2-8 0,1 1-42,1 0-1,1 0 0,0 0 0,1 0 1,0 1-1,1 0 0,0 1 0,1 0 1,13-13-1,16-14-115,51-42 1,-29 29 104,-48 41 53,62-60 12,-65 60 3,0 0 0,0 0 0,-1-1 0,0 0 0,6-14 0,-13 25-8,0 0 0,-1-1-1,1 1 1,0-1 0,-1 1 0,1 0 0,-1-1 0,0 1 0,1-1 0,-1 1 0,0-1 0,0 0-1,0 1 1,0-1 0,0 1 0,0-1 0,-1 1 0,1-1 0,0 1 0,-1-1 0,1 1 0,-1-1-1,0 1 1,1 0 0,-2-3 0,0 3 1,1 0 0,-1 1 0,1-1-1,-1 0 1,1 0 0,-1 1 0,1-1 0,-1 1-1,1 0 1,-1-1 0,0 1 0,1 0 0,-1 0-1,0 0 1,1 0 0,-1 0 0,1 0 0,-1 0-1,0 1 1,1-1 0,-1 1 0,1-1 0,-3 2-1,-6 3 4,1 0-1,-1 0 0,1 1 0,1 0 0,-1 1 1,1 0-1,0 0 0,1 0 0,0 1 0,0 1 1,1-1-1,0 1 0,0 0 0,1 0 0,0 1 1,0-1-1,1 1 0,1 0 0,-4 16 1,6-23-8,1 1 1,-1-1-1,1 0 1,0 0-1,0 0 1,0 1-1,0-1 1,1 0-1,-1 0 1,1 0-1,0 0 1,0 1-1,2 4 1,-1-6-1,-1 0 1,1 0 0,-1 0-1,1 0 1,0 0 0,0 0 0,0-1-1,0 1 1,0-1 0,0 1 0,0-1-1,0 0 1,1 0 0,-1 0 0,0 0-1,1 0 1,-1-1 0,4 1 0,5 1 0,1 0 1,0-2 0,0 1-1,0-1 1,20-3 0,61-16 6,-38 6-5,-51 12-5,-1 0 0,1 1 0,-1-1 0,1 1 0,0-1 0,-1 1 0,1 0 0,0 0 0,-1 1 0,1-1 0,0 1 1,-1 0-1,1 0 0,-1 0 0,1 0 0,-1 1 0,0-1 0,1 1 0,-1 0 0,0 0 0,0 0 0,0 0 0,2 3 0,-4-4 2,-1-1 1,1 1-1,-1-1 0,1 1 0,-1-1 0,1 1 0,0-1 1,-1 0-1,1 1 0,-1-1 0,1 0 0,0 1 0,-1-1 1,1 0-1,0 0 0,0 0 0,-1 0 0,1 0 1,0 0-1,-1 0 0,1 0 0,0 0 0,-1 0 0,1 0 1,0 0-1,0 0 0,-1-1 0,1 1 0,0 0 1,-1 0-1,1-1 0,-1 1 0,1 0 0,0-1 0,-1 1 1,1-1-1,-1 1 0,1-1 0,-1 1 0,1-2 0,23-27 19,-19 22-22,10-15 20,12-16 7,-25 35-26,0 1 0,1-1 0,-1 1 0,0 0 0,1 0 0,0 0 0,-1 0 0,1 1 0,0-1 0,6-2-1,-8 4 2,1-1 0,-1 1-1,0 0 1,1 0-1,-1 0 1,1 0 0,-1 0-1,1 0 1,-1 1-1,0-1 1,1 0 0,-1 1-1,1-1 1,-1 1-1,0-1 1,1 1-1,-1 0 1,1 0 0,23 20-28,-6-4-1,-11-13 26,0 0 0,0 0 0,0-1 0,0-1-1,0 1 1,1-1 0,-1-1 0,1 0 0,0 0 0,-1 0 0,1-1 0,0-1 0,-1 1 0,1-1 0,-1-1 0,17-4 0,6-3-219,-1-2 1,0-1 0,32-18 0,-35 14-78,-22 12 197,0 0 0,0 1 0,1 0 0,0 0-1,-1 0 1,1 1 0,0 0 0,0 0 0,1 0 0,7-1 0,-13 4 85,1-1-1,0 1 1,0-1 0,-1 1-1,1 0 1,0-1-1,-1 1 1,1 0-1,-1 0 1,1 0 0,-1 0-1,1 1 1,-1-1-1,0 0 1,1 0-1,-1 1 1,0-1 0,0 1-1,0-1 1,1 3-1,-2-3 33,1 0-1,-1 1 0,1-1 0,0 0 0,-1 0 1,1 0-1,0 0 0,0 0 0,0 0 1,0 0-1,0 0 0,0 0 0,0 0 1,0 0-1,0 0 0,0-1 0,1 1 0,-1-1 1,0 1-1,1-1 0,-1 1 0,0-1 1,1 0-1,-1 1 0,0-1 0,1 0 0,-1 0 1,0 0-1,1 0 0,-1 0 0,0 0 1,1-1-1,-1 1 0,1 0 0,-1-1 0,0 1 1,0-1-1,1 1 0,-1-1 0,2-1 1,43-28 271,-38 23-268,0 1 0,0 1 0,1 0 0,0 0 0,0 0 0,0 1 0,0 0 0,14-3 0,-21 7-25,0 0 1,-1 0-1,1 0 1,0 0-1,-1 0 1,1 0-1,-1 0 1,1 1-1,0-1 1,-1 1-1,1-1 1,-1 1-1,1 0 1,-1-1-1,0 1 1,1 0-1,-1 0 1,0 0-1,1 0 0,-1 0 1,0 0-1,0 1 1,0-1-1,0 0 1,0 1-1,0-1 1,0 0-1,-1 1 1,1-1-1,0 1 1,-1-1-1,1 1 1,0 2-1,1 6-28,0-1-1,-1 0 1,0 1-1,0 12 1,-1-21 32,0 16-21,-3 163 622,1-161-493,0 0 0,-1 0-1,-1 0 1,-1-1-1,-1 1 1,-1-1 0,-9 20-1,15-37-85,0 1 1,0 0-1,0 0 0,-1-1 0,1 1 0,0-1 0,-1 1 0,1-1 0,-3 3 1,-3-5 114,2-11-49,3-2-62,1-1 0,1 1 0,1 0 0,0 0 1,1 0-1,0 0 0,1 0 0,8-24 0,1 6-51,1 1 0,27-46 0,-12 33-8,2 1 1,1 2-1,56-56 0,-79 85 25,-21 18 1,-23 19 1,-4 15 37,37-37-24,1 0 1,0 0-1,0 0 1,0 0-1,0 1 1,0-1-1,1 1 0,0 0 1,-1-1-1,1 1 1,1 0-1,-2 5 1,2-7-2,0-1 0,1 1 0,-1-1 0,0 1 0,1-1 0,-1 0 0,1 1 0,-1-1 0,1 1 0,0-1 0,-1 0 0,1 0 0,0 1 0,0-1 0,0 0 0,0 0 0,0 0 0,0 0 0,0 0 0,1 0 0,-1 0 0,0 0 0,0-1 0,1 1 0,-1 0 0,0-1 1,1 1-1,-1-1 0,1 0 0,-1 1 0,1-1 0,1 0 0,6 2 1,0-1 1,0-1-1,0 1 1,10-2-1,22-4 10,60-15-1,-76 13 12,1 1 0,0 2 0,0 0 0,0 2 0,0 0 0,32 4 0,-39-2 211,-12-10 162,-1-3-364,0 5-76,-1 0 0,2 1 0,-1-1-1,1 1 1,9-7 0,-11 9-73,0 1-1,0-1 0,0 0 1,0 0-1,-1 0 0,0-1 1,0 1-1,0-1 0,-1 0 1,0 0-1,3-8 1,-3-8-229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14619,'11'-5'1152,"8"0"-1160,1 2-56,-3 3 889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199 139 14699,'1'-5'264,"0"0"0,-1 0 0,0 0 0,0 0 0,-1 0 0,1 0 0,-1 0 0,0 0 0,-3-7-1,4 11-190,-1-1-1,1 1 1,-1 0-1,0-1 1,0 1-1,1 0 0,-1 0 1,0 0-1,0-1 1,0 1-1,0 0 0,-1 0 1,1 1-1,0-1 1,0 0-1,-1 0 0,1 0 1,0 1-1,-1-1 1,1 1-1,-1-1 0,1 1 1,0 0-1,-1-1 1,1 1-1,-1 0 1,1 0-1,-1 0 0,1 0 1,-1 0-1,1 0 1,-1 1-1,1-1 0,-1 0 1,1 1-1,-3 1 1,-4 1 83,1 0 1,-1 1 0,1 1 0,0-1 0,1 1 0,-1 0-1,1 0 1,0 1 0,0 0 0,-10 13 0,7-8-112,1 2 0,0-1 0,0 1 1,2 1-1,-8 17 0,12-25-45,0 0 1,1 0-1,-1 1 1,1-1-1,0 0 1,1 1-1,0-1 0,0 0 1,0 1-1,2 8 1,-2-13-4,1-1 0,-1 0 0,1 1 0,-1-1 0,1 0 0,-1 0 0,1 1 0,0-1 0,0 0 0,-1 0 0,1 0 0,0 0 0,0 0 0,0 0 0,0 0 0,0 0 0,1 0 1,-1-1-1,0 1 0,3 1 0,-2-2-5,1 1 1,-1-1-1,1 0 1,-1 0-1,1 0 1,-1 0-1,1 0 1,-1-1-1,1 1 1,-1-1-1,1 0 1,-1 0-1,1 1 1,-1-2-1,4-1 1,8-5-24,-1-1 1,0 0-1,0-1 1,-1 0-1,0-1 1,-1-1-1,0 1 1,14-22-1,-5 5-17,-2-2 1,29-58-1,-27 32 46,-31 75 32,-3 24-19,2 0-1,1 1 0,3 0 1,-4 66-1,12-103-3,0 1 0,0-1-1,1 0 1,0 0 0,2 10-1,-3-16-25,1 0-1,-1 0 0,0 0 0,0 0 1,1 0-1,-1 0 0,0 0 0,1-1 1,-1 1-1,1 0 0,0 0 0,-1 0 1,1-1-1,-1 1 0,1 0 0,0-1 1,0 1-1,-1 0 0,1-1 0,0 1 0,0-1 1,0 1-1,0-1 0,0 0 0,0 1 1,-1-1-1,1 0 0,0 0 0,0 1 1,0-1-1,0 0 0,0 0 0,0 0 1,0 0-1,0 0 0,0-1 0,0 1 0,0 0 1,0 0-1,0-1 0,0 1 0,0 0 1,0-1-1,0 1 0,-1-1 0,1 1 1,0-1-1,1 0 0,7-6-141,0 0-1,-1 0 0,0-1 1,0 0-1,-1 0 1,0-1-1,11-17 1,-12 16 37,24-33-331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43 15051,'-26'37'1677,"18"-27"-1377,1 0-1,0 1 1,0 0 0,1 0 0,0 0-1,1 1 1,0-1 0,-4 19-1,9-29-276,-1 0-1,1-1 0,0 1 1,0 0-1,-1 0 0,1 0 1,0 0-1,0 0 0,0 0 1,0 0-1,0 0 0,0-1 1,0 1-1,1 0 0,-1 0 1,0 0-1,0 0 0,1 0 1,-1 0-1,0-1 0,1 1 1,-1 0-1,1 0 0,-1-1 1,1 1-1,0 0 0,-1-1 1,1 1-1,0 0 0,-1-1 1,1 1-1,0-1 0,0 1 0,-1-1 1,1 1-1,0-1 0,0 0 1,0 1-1,0-1 0,0 0 1,-1 0-1,1 0 0,0 0 1,0 1-1,0-1 0,1-1 1,3 1 9,0-1 0,0 0 0,0-1 1,-1 1-1,1-1 0,0 0 0,6-4 0,7-5-27,0-1-1,-1-1 1,-1 0-1,0-1 1,-1-1-1,-1-1 1,0 0-1,-1 0 0,-1-1 1,0-1-1,11-24 1,-20 34 30,-8 14-18,-10 17 5,-16 49 29,28-64-150,0 0 0,1 0 0,0 1-1,1 0 1,0-1 0,0 1 0,1 9 0,0-17 109,0 0 1,0 0-1,0-1 1,0 1-1,1 0 1,-1 0 0,0 0-1,0-1 1,0 1-1,1 0 1,-1 0-1,0 0 1,1-1 0,-1 1-1,1 0 1,-1-1-1,1 1 1,-1 0-1,1-1 1,0 1-1,-1-1 1,1 1 0,0-1-1,-1 1 1,1-1-1,0 1 1,0-1-1,-1 0 1,1 1 0,0-1-1,0 0 1,0 0-1,-1 0 1,1 1-1,0-1 1,0 0-1,0 0 1,0 0 0,-1 0-1,1-1 1,0 1-1,0 0 1,0 0-1,-1 0 1,1-1-1,0 1 1,0 0 0,0-1-1,-1 1 1,2-1-1,6-3 39,-1 0 0,0 0-1,14-9 1,16-15-112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14667,'-14'13'757,"-58"66"1880,66-72-2389,0 1 1,1 0-1,0 0 1,0 0-1,1 0 1,0 1 0,1 0-1,-5 16 1,8-23-212,-1 0 0,1-1 0,0 1 0,0 0 0,0 0 0,0 0 0,0-1 0,0 1 0,0 0 0,1 0 0,-1-1 0,0 1 0,1 0-1,0 0 1,-1-1 0,1 1 0,0-1 0,0 1 0,0-1 0,0 1 0,0-1 0,0 1 0,1-1 0,-1 0 0,0 0 0,1 0 0,-1 0 0,4 2 0,2 1-23,1-1 0,0 0-1,0 0 1,1-1-1,8 2 1,24 7 63,-37-9-71,-1-1 0,0 1 1,0 0-1,0 0 0,0 0 1,0 1-1,0-1 1,-1 1-1,1-1 0,-1 1 1,1 0-1,-1 0 0,3 5 1,-4-6-3,-1 0 1,1 0 0,-1-1-1,1 1 1,-1 0-1,0 0 1,1 0-1,-1 0 1,0 0 0,0 0-1,0-1 1,-1 1-1,1 0 1,0 0 0,-1 0-1,1 0 1,-1-1-1,0 1 1,0 0-1,1-1 1,-1 1 0,0 0-1,0-1 1,0 1-1,-1-1 1,1 1-1,-3 1 1,0 1-33,-1 1-1,0-2 1,0 1-1,0 0 1,0-1 0,-1 0-1,0-1 1,1 1-1,-1-1 1,0 0 0,0 0-1,0-1 1,0 1 0,0-2-1,-1 1 1,1-1-1,0 1 1,0-2 0,0 1-1,-7-2 1,11 2 16,0-1 0,1 1 0,-1-1 0,0 0 1,0 0-1,1 0 0,-1 0 0,1 0 0,-4-3 0,-7-16-143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13195,'10'-11'1152,"-6"6"-778,0 0 0,0 1 0,1 0 0,-1 0 0,1 0 0,8-5 0,-13 9-314,1 0 0,-1 0 0,0 0 0,1 0 0,-1 0 1,1 0-1,-1 0 0,1 0 0,-1 0 0,1 0 0,-1 0 0,0 0 0,1 0 0,-1 0 1,1 0-1,-1 1 0,0-1 0,1 0 0,-1 0 0,1 1 0,-1-1 0,0 0 0,1 0 0,-1 1 1,0-1-1,0 0 0,1 1 0,-1-1 0,0 0 0,0 1 0,1-1 0,-1 1 0,0-1 0,0 0 1,0 1-1,0-1 0,0 1 0,1-1 0,-1 1 0,0-1 0,0 1 0,0-1 0,0 0 1,0 1-1,2 25 815,-2-24-757,-5 140 1431,-2-26-1248,7-106-277,-1 5 17,1 1 0,1 0 0,0-1 0,1 1 0,1 0 1,7 22-1,-10-36-35,1 0 1,0 0-1,0 0 0,0 0 1,0 0-1,0 0 0,0 0 1,1-1-1,-1 1 0,1-1 1,-1 1-1,1-1 0,-1 1 1,1-1-1,0 0 0,0 0 1,-1 0-1,5 2 0,-4-3 0,0 1-1,0-1 0,0 0 0,0 0 0,1 0 1,-1 0-1,0 0 0,0-1 0,0 1 0,0-1 1,0 1-1,0-1 0,0 0 0,0 1 0,3-3 0,2-2 9,0 0 0,0 0 0,-1-1-1,1 0 1,-1 0 0,-1-1 0,9-11-1,3-7 29,-2-1 1,18-40-1,-26 50-40,-1-1 0,0 0 1,-2 0-1,0 0 0,3-28 0,-7 44-5,0 0 0,1 0 0,-1 0 1,0 1-1,0-1 0,0 0 0,0 0 0,0 0 0,0 0 0,0 0 0,0 0 0,-1 0 0,1 0 0,0 1 0,0-1 0,-1 0 0,1 0 0,-2-1 0,2 2 0,-1 0 0,1 1 0,-1-1 0,1 0 0,-1 0 0,1 1 0,-1-1 0,1 0 0,-1 1 0,1-1 0,-1 1 0,1-1 0,0 1 0,-1-1 0,1 1 0,0-1 0,-1 1 0,1-1 0,-1 2 0,-17 37-43,8-14 25,1 2 1,1-1-1,1 1 1,2 1-1,0-1 1,2 1-1,1-1 1,3 43 0,5-41-203,-23-79-354,2 10 439,2 0 1,-15-82-1,28 122 124,0-1-1,0 1 0,0-1 0,0 1 1,0-1-1,0 1 0,0-1 0,0 1 1,0-1-1,0 1 0,0-1 0,1 1 0,-1-1 1,0 1-1,0-1 0,0 1 0,1 0 1,-1-1-1,0 1 0,1-1 0,-1 1 1,0 0-1,1-1 0,-1 1 0,0 0 1,1-1-1,-1 1 0,1 0 0,-1 0 1,1-1-1,-1 1 0,1 0 0,-1 0 1,1 0-1,-1 0 0,1-1 0,-1 1 1,1 0-1,-1 0 0,1 0 0,-1 0 1,1 0-1,-1 0 0,1 1 0,-1-1 0,1 0 1,-1 0-1,1 0 0,-1 0 0,1 1 1,34 12-716,-21-8 1441,46 8-673,-25-9-172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201 177 14811,'-2'-1'170,"1"0"1,-1 0-1,0 0 0,1 0 1,-1 0-1,0 1 0,0-1 1,0 1-1,0-1 0,0 1 1,1 0-1,-1-1 0,0 1 1,0 0-1,-4 1 0,-29 4 977,27-3-1049,1 1 0,-1 0 0,1 0 1,0 1-1,0 0 0,0 0 0,0 0 1,1 1-1,-1 0 0,1 0 1,1 1-1,-1 0 0,1 0 0,0 0 1,0 1-1,1-1 0,-1 1 0,2 0 1,-1 0-1,1 1 0,-5 14 0,8-21-93,-1 1 0,1-1 1,0 0-1,-1 1 0,1-1 0,0 0 0,0 1 0,0-1 0,0 1 0,0-1 0,0 1 0,0-1 0,1 0 0,-1 1 0,0-1 0,1 0 0,-1 1 0,1-1 0,0 0 0,-1 0 0,1 1 0,0-1 0,0 0 0,0 0 0,-1 0 0,1 0 0,0 0 0,1 0 0,-1 0 0,0 0 0,0 0 0,0-1 0,0 1 0,1 0 0,-1-1 0,0 1 0,1-1 0,-1 1 0,0-1 0,1 0 0,-1 0 0,0 1 0,1-1 0,2 0 0,4-1 6,0 1 0,0-1 0,1 0 0,-1-1 0,0 1 0,11-6 0,32-14 37,75-43 1,-18 8-10,-103 53-41,0 1 0,0 0 0,1 0 0,-1 0 0,1 1 0,10-2 0,-15 3 2,0 0 0,1 0 0,-1 0 0,0 0 0,0 1 0,0-1 0,1 0 0,-1 1 0,0-1 0,0 1 0,0-1 0,0 1 0,0 0 0,0-1 0,0 1 0,0 0 0,0 0 0,0 0 0,0-1 0,0 1 0,0 0 0,-1 0 1,1 0-1,0 1 0,-1-1 0,1 0 0,-1 0 0,1 0 0,-1 0 0,0 0 0,0 1 0,1-1 0,-1 0 0,0 0 0,0 1 0,0 1 0,1 15 23,-1-10 16,0-1 1,1 0-1,0 1 1,4 13-1,-5-20-25,0 1 1,1-1-1,-1 0 0,1 0 0,0 1 1,-1-1-1,1 0 0,0 0 0,0 0 0,0 0 1,0 0-1,0 0 0,0 0 0,0 0 0,0 0 1,0-1-1,0 1 0,0 0 0,1-1 1,-1 1-1,0-1 0,0 1 0,1-1 0,-1 1 1,0-1-1,1 0 0,-1 0 0,1 0 1,-1 0-1,0 0 0,1 0 0,1 0 0,6-2 32,0 0 0,-1 0 0,1-1 0,-1 0 0,16-9 0,40-27-292,-29 17-258,-20 12 164,-5 4-173,-1 0 1,1 1-1,0 0 1,1 0-1,-1 1 1,19-5-1,-26 9 77,0 0 0,0 0-1,1 0 1,-1 0 0,0 1 0,0-1-1,0 1 1,4 2 0,21 2-1787,-17-5 1751,1-2 0,-1 1 0,1-1-1,-1-1 1,0 0 0,14-5 0,-13 3 767,-1 0 1,-1 0-1,1-1 0,-1 0 1,0-1-1,9-8 0,-10 3 757,-9 11-1001,0 1 1,0 0-1,0 0 0,0-1 0,0 1 0,0 0 1,0 0-1,0 0 0,0-1 0,0 1 1,0 0-1,0 0 0,0-1 0,0 1 1,0 0-1,0 0 0,0 0 0,-1-1 1,1 1-1,0 0 0,0 0 0,0 0 1,0 0-1,0-1 0,-1 1 0,1 0 0,0 0 1,0 0-1,0 0 0,-1 0 0,1 0 1,0-1-1,0 1 0,-1 0 0,0 0 54,-1 0 1,1 0-1,-1 0 0,1 0 0,-1 0 0,1 0 0,-1 0 0,1 1 0,-1-1 0,1 1 0,-1-1 0,1 1 0,-1-1 1,1 1-1,0 0 0,-3 1 0,-7 6 185,0 0 0,1 0 1,-10 11-1,17-16-199,0 1-1,-1-1 1,2 1 0,-1 0-1,0 0 1,1 0 0,0 0 0,0 0-1,0 0 1,0 1 0,1-1 0,-2 8-1,3-11-59,0 0 0,0 0-1,-1 0 1,1 1 0,0-1 0,0 0-1,1 0 1,-1 0 0,0 0-1,0 0 1,0 1 0,1-1-1,-1 0 1,1 0 0,-1 0-1,1 0 1,-1 0 0,1 0 0,-1 0-1,1 0 1,0 0 0,0 0-1,-1-1 1,1 1 0,0 0-1,0 0 1,0-1 0,0 1 0,0 0-1,0-1 1,0 1 0,0-1-1,0 1 1,0-1 0,1 0-1,-1 0 1,0 1 0,0-1-1,0 0 1,0 0 0,0 0 0,1 0-1,-1 0 1,2-1 0,4 1 71,1-2 0,-1 1 1,0-1-1,0 0 0,14-6 0,-2-1-20,-1-1-1,0-1 1,0-1-1,-1 0 1,26-26-1,-12 8 155,46-61 1,-75 88 72,-8 9-167,-10 16 23,9-9-90,0 0 1,1 1-1,1-1 0,1 1 1,0 0-1,0 1 0,-2 23 0,6-33-55,0-1-1,0 1 0,0 0 1,1 0-1,-1-1 0,1 1 1,0 0-1,1-1 0,-1 1 1,1-1-1,4 8 0,-4-9-6,0 0 0,0 0 0,1 0 0,-1 0 0,1-1-1,0 1 1,0-1 0,0 0 0,0 0 0,0 0 0,0 0 0,1-1-1,-1 1 1,1-1 0,-1 0 0,1 0 0,4 1 0,3-1 6,0 0 1,1 0-1,-1-1 1,1 0-1,-1-1 1,0 0-1,1-1 1,-1-1-1,0 0 1,0 0-1,-1-1 1,13-6-1,-7 3-2,-1-1 0,0 0 0,-1-2 0,0 0-1,0 0 1,-1-1 0,17-19 0,-28 27-16,0 1 0,0-1 0,0 0 1,0 0-1,0 0 0,0 0 0,-1 0 0,1 0 1,0-4-1,-2 6-1,0 1-1,0-1 1,0 0 0,0 1 0,0-1-1,0 1 1,0-1 0,0 0 0,0 1-1,0-1 1,0 1 0,0-1 0,0 0-1,-1 1 1,1-1 0,0 1 0,-1-1-1,1 1 1,0-1 0,-1 0 0,0 0 0,0 0 0,0 1-1,0-1 1,0 1 0,0-1 0,0 1 0,0 0 0,0-1 0,0 1 0,0 0 0,0 0-1,0-1 1,-1 1 0,1 0 0,-2 0 0,-4 1 13,0 1-1,0-1 0,0 1 1,0 1-1,0-1 1,1 1-1,-1 0 1,1 1-1,-1-1 0,1 1 1,0 1-1,1-1 1,-1 1-1,1 0 1,-10 11-1,12-12-3,0 0 0,0 0 0,0 0 0,1 0 1,0 1-1,-1-1 0,1 1 0,1-1 0,-1 1 0,-1 9 0,3-11-19,-1 0 1,1 0-1,0 0 1,1 0-1,-1 0 1,0-1-1,1 1 1,0 0-1,-1 0 1,1 0-1,0-1 0,1 1 1,-1 0-1,0-1 1,1 1-1,-1-1 1,1 0-1,0 1 1,3 2-1,-3-3-42,0 0 1,1-1-1,-1 1 0,0-1 0,0 0 0,1 1 1,-1-1-1,0 0 0,1-1 0,-1 1 0,1 0 1,0-1-1,-1 1 0,5-1 0,1 1-7,-1-2 0,1 1 0,13-3 0,19-6-214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4 127 14955,'-1'3'217,"0"0"0,1 1 0,-1-1 0,1 0 0,0 1 0,0-1 0,0 1 0,1 5 0,-1-7-151,1-1 0,-1 1 0,1-1-1,0 1 1,-1-1 0,1 1 0,0-1 0,0 1 0,0-1-1,0 0 1,0 1 0,1-1 0,-1 0 0,0 0 0,1 0-1,-1 0 1,0 0 0,1 0 0,-1-1 0,3 2 0,4 1 282,-1-1 1,1 0 0,0 0-1,0-1 1,0 0 0,0 0-1,0-1 1,13 0 0,70-13 878,-70 10-934,349-87 1507,-53 10-1938,-316 80 138,30-6-326,34-2 0,-57 7 199,0 1-1,0 0 0,0 0 1,-1 1-1,1 0 1,0 0-1,0 1 1,-1 0-1,14 5 1,-22-10 1,-6-7 45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16355,'-4'11'1401,"3"12"-961,-4 1-120,0 9 544,0 4-200,0 8-256,0-2-16,2 1-103,2 1-73,1-8-72,4-1-160,1-7-457,2-8-311,3-14 664,3-7-128,1-13-88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 14907,'-2'0'182,"1"0"1,-1-1-1,1 1 0,0 0 1,-1 0-1,1 0 0,-1 0 1,1 0-1,-1 0 0,1 0 1,-1 0-1,1 0 0,-1 1 1,1-1-1,0 1 0,-2 0 0,-2 0 312,1 0 54,-8 1-147,0 1 1,1 0 0,-1 0-1,1 2 1,0-1-1,0 1 1,-13 8 0,24-13-402,0 0 0,-1 0 0,1 0-1,0 1 1,0-1 0,-1 0 0,1 0 0,0 0 0,0 1 0,-1-1 0,1 0 0,0 0 0,0 1 0,-1-1 0,1 0-1,0 1 1,0-1 0,0 0 0,0 1 0,-1-1 0,1 0 0,0 1 0,0-1 0,0 0 0,0 1 0,0-1 0,0 0-1,0 1 1,0-1 0,0 0 0,0 1 0,0-1 0,0 0 0,0 1 0,0-1 0,1 0 0,-1 1 0,0-1 0,0 0-1,0 1 1,17 7-76,25-1-212,-41-7 266,40 3-277,-25-2 138,1 0-1,0 1 0,0 1 0,25 8 0,-41-11 155,0 0 1,0 1-1,0-1 0,1 0 0,-1 1 0,0-1 1,0 1-1,0 0 0,0-1 0,0 1 1,0 0-1,0 0 0,0 0 0,0-1 0,-1 1 1,1 0-1,0 0 0,0 0 0,-1 0 1,1 1-1,-1-1 0,1 0 0,0 2 0,-1-1 13,0-1-1,-1 0 0,1 1 1,0-1-1,-1 0 0,1 1 1,-1-1-1,1 0 0,-1 0 1,0 1-1,1-1 0,-1 0 0,0 0 1,0 0-1,0 0 0,0 0 1,-1 1-1,-7 5 61,1 0 0,-1-1 1,-18 10-1,25-16-68,-11 8-25,-1-1 0,1-1-1,-2-1 1,1 0 0,-1 0 0,-22 3-1,15-7-56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87 12891,'-1'-1'63,"1"1"1,0 0-1,-1 0 1,1 0-1,-1 0 1,1-1-1,0 1 0,-1 0 1,1 0-1,0-1 1,-1 1-1,1 0 1,0-1-1,-1 1 1,1 0-1,0-1 1,0 1-1,-1-1 0,1 1 1,0 0-1,0-1 1,0 1-1,0-1 1,-1 1-1,1-1 1,0 1-1,0 0 1,0-1-1,0 1 1,0-1-1,0 1 0,0-1 1,0 1-1,0-1 1,1 0-1,-1 0 73,1 0-1,0 0 1,0 0-1,0 0 0,0 0 1,0 1-1,0-1 1,0 0-1,0 0 0,1 1 1,1-2-1,36-10 1928,-31 11-1803,-1 0 0,1 1 0,0 0 0,-1 0 0,1 1 0,0 0 0,-1 0 0,15 4 0,-20-4-225,1 1-1,0-1 1,0 0 0,-1 1-1,1-1 1,-1 1-1,1 0 1,-1 0 0,0 0-1,0 0 1,0 0 0,0 1-1,0-1 1,0 1-1,-1-1 1,1 1 0,-1-1-1,0 1 1,0 0 0,0 0-1,0 0 1,0 0 0,0-1-1,-1 1 1,1 5-1,-1 1-21,-1 0 0,1 1 0,-2-1 0,1 0 0,-2 0 0,1 0 0,-8 17 0,6-15-4,0 0 0,1 0 0,0 0 1,-1 12-1,4-23-8,0 1 1,0 0 0,0 0-1,0 0 1,0-1 0,0 1 0,0 0-1,0 0 1,0 0 0,0-1-1,0 1 1,0 0 0,0 0-1,1-1 1,-1 1 0,0 0-1,1 0 1,-1-1 0,0 1-1,1 0 1,-1-1 0,1 1-1,-1 0 1,1-1 0,0 1-1,0 0 1,0 0 1,1-1 0,-1 0 0,0 0 0,0 0 1,0 0-1,0 0 0,0 0 0,1 0 0,-1 0 0,0-1 0,0 1 0,0 0 0,0-1 0,0 1 0,0-1 0,2 0 0,4-3 12,0 0 0,0-1-1,11-10 1,-1-1 17,-1 0 0,0-1 1,-2-1-1,14-20 0,-23 30-14,0 0 0,-1 0 0,1-1 0,-2 0 0,1 1 0,-1-1 1,0-1-1,-1 1 0,0 0 0,-1-1 0,0 1 0,0-15 0,-1 23-17,0 0 0,0 0 0,0 0 0,0 0 0,0 0 0,0-1 0,0 1 0,0 0 0,-1 0 0,1 0 0,0 0 0,-1 0 1,1 0-1,-1 0 0,1 0 0,-1 0 0,1 0 0,-1 1 0,0-1 0,1 0 0,-1 0 0,0 0 0,0 1 0,0-1 0,1 0 0,-1 1 0,0-1 0,0 1 0,0-1 0,0 1 0,0-1 1,0 1-1,0 0 0,0-1 0,0 1 0,0 0 0,-1 0 0,0 0 0,0 0-47,1 1 0,-1-1 0,1 1 0,-1 0 0,1-1 0,-1 1 0,1 0 0,0 0 0,0 0 0,0 0 0,-1 0 0,1 0 1,0 1-1,0-1 0,0 0 0,0 0 0,1 1 0,-1-1 0,0 1 0,1-1 0,-1 0 0,1 1 0,-1-1 0,1 1 0,-1 0 0,1-1 0,0 2 0,-1 0-71,1-1 0,0 1 0,0-1 0,0 1 0,0-1 0,0 1-1,0-1 1,1 1 0,-1-1 0,1 1 0,0-1 0,0 1 0,0-1 0,0 0 0,0 0-1,0 1 1,0-1 0,1 0 0,-1 0 0,1 0 0,0 0 0,-1-1 0,1 1 0,0 0-1,0-1 1,4 3 0,14 4-596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4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94 386 12771,'0'-1'60,"0"1"0,0-1 0,0 1 1,0-1-1,0 1 0,0-1 0,0 1 0,0-1 1,0 1-1,0-1 0,0 1 0,-1-1 0,1 1 1,0-1-1,0 1 0,0 0 0,-1-1 1,1 1-1,0-1 0,-1 1 0,1-1 0,0 1 1,-1 0-1,1-1 0,0 1 0,-1 0 0,1 0 1,-1-1-1,1 1 0,-1 0 0,1 0 1,-1-1-1,0 1 0,0 0 46,-1 0 1,1 0-1,-1 0 1,1 0-1,-1 1 1,1-1-1,-1 0 1,1 1-1,-1-1 1,1 1-1,-2 1 1,-3 1 145,1 0 1,0 0-1,0 1 1,-9 7-1,10-6-166,1 0-1,0 0 1,0 0 0,0 0-1,0 1 1,1-1-1,0 1 1,0-1-1,1 1 1,-1 0-1,1 0 1,0 0-1,1 8 1,-1-12-48,1 0-1,0 0 1,0 0 0,0-1-1,0 1 1,1 0 0,-1 0-1,1 0 1,-1 0 0,1 0-1,-1 0 1,1 0 0,0-1-1,0 1 1,0 0 0,0-1-1,0 1 1,0 0 0,1-1-1,-1 0 1,0 1 0,1-1 0,-1 0-1,1 1 1,0-1 0,-1 0-1,1 0 1,0 0 0,-1-1-1,1 1 1,0 0 0,0-1-1,0 1 1,0-1 0,0 0-1,0 1 1,0-1 0,0 0-1,0 0 1,0 0 0,-1 0-1,1-1 1,3 0 0,0 0 47,1 0 1,-1-1 0,1 0 0,-1 0 0,0-1 0,0 0-1,0 1 1,0-2 0,-1 1 0,1 0 0,-1-1 0,0 0-1,0 0 1,0 0 0,0-1 0,-1 1 0,4-7 0,-3 6-49,-1-1 1,1 0-1,-1 0 1,-1 0-1,1-1 1,-1 1 0,0-1-1,-1 1 1,1-1-1,-1 0 1,0 1-1,-1-1 1,0 0 0,0-8-1,-1 14-38,1 0 1,0 0-1,0 0 0,0 0 0,-1 0 0,1 0 1,0 0-1,-1 0 0,1 0 0,-1 0 0,1 0 1,-1 1-1,1-1 0,-1 0 0,0 0 0,1 0 1,-3-1-1,3 2-1,-1 0 0,1 0 1,-1-1-1,0 1 0,1 0 0,-1 0 1,1 0-1,-1 0 0,0 0 0,1 0 1,-1 0-1,0 0 0,1 0 0,-1 0 1,1 0-1,-1 0 0,0 0 1,1 1-1,-1-1 0,1 0 0,-2 1 1,1 0-4,-1 0 1,1 0 0,-1 0 0,1 0 0,0 1 0,-1-1 0,1 0 0,0 1 0,0-1-1,0 1 1,0-1 0,0 1 0,1-1 0,-1 1 0,0 0 0,1-1 0,-1 1 0,1 0 0,-1 2-1,1-3 3,0 1 0,0-1 0,0 0-1,0 0 1,0 0 0,1 0-1,-1 1 1,0-1 0,1 0 0,-1 0-1,0 0 1,1 0 0,0 0-1,-1 0 1,1 0 0,-1 0 0,1 0-1,0 0 1,0 0 0,0 0-1,0-1 1,-1 1 0,3 1 0,0-1-2,0 1 0,0-1 0,0 0 1,0 0-1,0 0 0,0 0 1,1 0-1,4 0 0,4 0-9,0-1-1,0 0 0,21-4 1,-18 2 9,0-2 1,0 0-1,0 0 1,0-1-1,-1-1 1,0-1-1,0 0 1,0-1-1,-1 0 1,0-1-1,-1 0 1,0-1-1,0-1 1,11-13-1,-14 13 2,-1 0-1,0 0 1,-1-1-1,0 1 1,-1-2 0,0 1-1,-1-1 1,0 0 0,-1 0-1,0 0 1,-2 0-1,1-1 1,-1 1 0,-1-1-1,-1 0 1,-1-17-1,1 27 3,-1-1-1,1 0 1,-1 0-1,-1 1 0,1-1 1,-1 0-1,1 1 1,-5-8-1,5 11 1,1 0 0,-1 0 0,0 0-1,0 0 1,0 0 0,0 0 0,0 0 0,0 0 0,0 0 0,0 0-1,0 1 1,0-1 0,-1 0 0,1 1 0,0-1 0,0 1-1,-1-1 1,1 1 0,0-1 0,-1 1 0,1 0 0,0 0 0,-1 0-1,1 0 1,-1 0 0,1 0 0,0 0 0,-1 0 0,1 1-1,0-1 1,-1 0 0,1 1 0,0-1 0,-2 2 0,-3 1 1,-1 1 1,1 0-1,0 0 1,0 0-1,1 1 1,-1 0-1,1 0 1,0 1-1,-4 5 1,-38 59 23,44-66-24,-12 21 16,1 1 0,1 0 0,-10 29 0,20-46-11,-1 1 0,2 0 0,0-1 0,0 1-1,0 0 1,1 0 0,1 0 0,0 0 0,0 0 0,1 0-1,0 0 1,4 15 0,-3-21-5,-1 0-1,1 0 1,0 0 0,0-1-1,0 1 1,0-1 0,1 1-1,0-1 1,-1 0 0,1 0-1,0 0 1,0 0 0,1-1-1,-1 1 1,1-1 0,-1 0-1,1 0 1,0 0 0,-1-1-1,1 1 1,0-1 0,0 0 0,0 0-1,0 0 1,0 0 0,1-1-1,-1 0 1,6 0 0,1 0 1,1-1 1,0-1 0,-1 1 0,0-2 0,0 0 0,1 0 0,-2-1-1,1 0 1,10-6 0,5-6 28,-2 0-1,29-25 1,4-3 5,-56 43-35,-1 1 0,0 0-1,0 0 1,0 0 0,0 0 0,1 0 0,-1-1-1,0 1 1,0 0 0,0 0 0,1 0 0,-1 0-1,0 0 1,0 0 0,1 0 0,-1 0 0,0 0-1,0 0 1,0 0 0,1 0 0,-1 0 0,0 0-1,0 0 1,1 0 0,-1 0 0,0 0 0,0 0-1,0 0 1,1 0 0,-1 0 0,0 0 0,0 1-1,0-1 1,1 0 0,-1 0 0,0 0 0,0 0-1,0 0 1,0 1 0,0-1 0,1 0 0,-1 0-1,0 0 1,0 1 0,0-1 0,0 0 0,0 0-1,0 0 1,0 1 0,0-1 0,0 0 0,0 0-1,0 0 1,0 1 0,0-1 0,0 0 0,0 0-1,0 1 1,0-1 0,0 0 0,0 0 0,0 0-1,0 1 1,-2 18 12,2-17-9,-1 2 0,1-1 1,0 1-1,-1 0 1,1 0-1,1-1 0,-1 1 1,1 0-1,-1-1 0,1 1 1,0 0-1,0-1 0,2 5 1,-1-5 2,0-1 0,-1 0 0,1 0 0,0 0 0,0 0 0,0 0 0,0 0 0,0 0 0,1-1 0,-1 1 0,0-1 0,1 0 0,-1 1 0,1-1 0,0 0 0,-1-1 0,5 2 0,9 1 16,-1 0 0,1-2 1,-1 1-1,1-2 0,0 0 1,-1-1-1,29-5 0,5-6-39,52-18 0,-16 4-258,-85 27 270,1 0-1,-1 0 1,0 0 0,0 0 0,1 0 0,-1 0 0,0 0-1,0 0 1,0 0 0,0 1 0,0-1 0,-1 0 0,1 0-1,0 0 1,0 0 0,-1 1 0,-1 17 168,3-18-150,-1 0-1,1 0 0,0 0 1,-1 0-1,1 0 1,0 0-1,-1-1 1,1 1-1,0 0 0,0 0 1,0-1-1,0 1 1,0 0-1,0-1 1,0 1-1,0-1 0,0 1 1,0-1-1,0 0 1,0 1-1,1-1 1,-1 0-1,0 0 0,2 0 1,32 1 153,-28-2-134,37-3-28,71-16-1,7-2-354,-118 22 348,0 0 1,1 0-1,-1 1 1,0 0-1,0-1 1,1 1-1,-1 1 0,0-1 1,0 1-1,0-1 1,0 1-1,5 4 1,-3-3 17,-1 0 1,1 0-1,0-1 1,0 0-1,12 3 1,12-2-13,0-2 0,0-1 0,0-1 0,50-9 1,33-1-152,-112 11 145,-1 0-1,1 0 1,0-1-1,-1 1 0,1 0 1,0 0-1,0 0 1,-1 1-1,1-1 1,0 0-1,0 0 1,-1 0-1,1 0 1,0 1-1,-1-1 1,1 0-1,0 1 0,-1-1 1,2 1-1,-3 10 24,1-10-17,-1 0 0,1 0-1,0 0 1,-1 0 0,1 1-1,0-1 1,0 0-1,0 0 1,0 0 0,0 0-1,0 1 1,1 1 0,0-2-2,-1 0 1,1 0 0,0 0-1,0 0 1,-1 0 0,1 0 0,0 0-1,0-1 1,0 1 0,0 0-1,0 0 1,0-1 0,0 1 0,0-1-1,0 1 1,1-1 0,-1 1 0,0-1-1,0 0 1,0 0 0,3 1-1,29 0 53,-26-1-51,33-2 14,42-7 1,-9 0-54,-64 10-444,-14 3-355,-4-2 580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16548,'5'3'1328,"0"8"-984,-1 9-152,-7 6 560,0 7-304,-1 9-208,-2 1-56,-1 3-72,1-3-40,1 0-40,0-6 0,1-4-128,2-6-152,1-8-448,1-4-1184,0-6 1584,0-7-232,1 5-217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43 14155,'0'-1'155,"1"-1"0,-1 1 0,1-1-1,-1 1 1,0-1 0,0 1 0,0-1 0,0 1 0,0-1-1,0 1 1,0-1 0,0 1 0,0-1 0,-1 1 0,1-1-1,-1 1 1,1 0 0,-1-1 0,1 1 0,-1 0 0,0-1-1,0 1 1,0 0 0,1 0 0,-1 0 0,0-1 0,-2 0-1,2 2-81,-1-1 0,1 1-1,0-1 1,0 1 0,-1 0 0,1-1-1,-1 1 1,1 0 0,0 0-1,-1 0 1,1 0 0,0 0-1,-1 1 1,1-1 0,0 0-1,-1 1 1,1-1 0,0 1-1,0-1 1,-1 1 0,1-1 0,0 1-1,0 0 1,0 0 0,0 0-1,0 0 1,0-1 0,0 1-1,0 0 1,0 1 0,-1 0-1,-9 11-11,1 1-1,0 1 0,0 0 0,1 0 0,-11 30 1,6-11-142,-14 63 1,26-88 65,0-1 0,1 1 0,0 0 0,0 0 1,0 0-1,2 14 0,0-19 4,0-1 0,0 1 1,0-1-1,0 1 0,0-1 0,1 1 0,0-1 0,-1 0 1,1 0-1,0 0 0,1 0 0,-1 0 0,0 0 0,1-1 0,0 1 1,-1-1-1,1 0 0,5 4 0,-3-3-3,0 0-1,0 0 1,-1 1 0,0-1 0,1 1-1,-1 0 1,-1 0 0,1 1-1,5 9 1,-7-11 10,-1 0 0,0 0 0,0 0 1,0 0-1,0 0 0,-1 0 0,1 0 0,-1 1 0,0-1 0,0 0 1,0 0-1,0 1 0,-1-1 0,1 0 0,-1 0 0,0 0 1,0 0-1,0 0 0,-2 4 0,1-2 40,-1-1 0,1 1 0,-1-1 0,0 1 0,0-1 0,0 0 0,-1 0 0,0 0 1,1-1-1,-1 0 0,0 1 0,-1-1 0,1 0 0,-1-1 0,1 1 0,-1-1 0,0 0 0,0 0 0,1-1 0,-2 1 0,-8 0 0,10-1 13,1-1 0,-1 0 0,0 0 0,1 0 0,-1-1 0,1 1 0,-1-1 0,0 0 0,1 0 0,0 0 0,-1-1-1,1 1 1,0-1 0,-1 0 0,1 1 0,0-2 0,0 1 0,1 0 0,-1 0 0,0-1 0,1 0 0,-1 1 0,1-1 0,0 0 0,0 0 0,0 0 0,0-1-1,1 1 1,-1 0 0,1-1 0,-2-5 0,2 5-36,0 0 0,0-1 0,0 1 0,0 0 0,0 0-1,1-1 1,0 1 0,0 0 0,0-1 0,0 1 0,1 0 0,0 0-1,0-1 1,0 1 0,0 0 0,1 0 0,-1 0 0,1 0 0,0 0 0,0 1-1,1-1 1,-1 0 0,1 1 0,0 0 0,0 0 0,0 0 0,0 0 0,0 0-1,1 0 1,4-2 0,10-5-569,0 1 0,1 0 0,0 2 0,0 0 0,24-5 0,-11 3-1567,-18 5 1425,0-2 0,22-11-1,-4-1-629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 10250,'1'-9'3129,"-13"15"713,0 1-2447,10-6-1192,0 0 1,0 0-1,1 0 1,-1 0-1,0 0 1,0 1-1,1-1 1,-1 0-1,-1 3 0,2-3-202,1 0-1,-1 0 0,1 0 0,-1 1 0,1-1 0,0 0 0,0 0 0,0 0 0,0 0 0,0 1 1,0-1-1,0 0 0,0 0 0,0 0 0,0 1 0,0-1 0,1 0 0,-1 0 0,1 2 0,2 3-14,-1-1-1,1 1 0,1-1 1,-1 1-1,1-1 0,-1 0 1,1 0-1,1-1 0,-1 1 1,1-1-1,6 5 0,-9-8 24,-1 0 0,1 0 0,-1 1 0,1-2-1,-1 1 1,1 0 0,-1 0 0,1 0 0,0-1 0,0 1-1,-1-1 1,1 1 0,0-1 0,0 0 0,0 0 0,-1 0-1,1 0 1,0 0 0,0 0 0,0 0 0,-1 0 0,1-1 0,0 1-1,0-1 1,-1 1 0,1-1 0,0 0 0,-1 0 0,1 0-1,-1 0 1,1 0 0,-1 0 0,1 0 0,-1 0 0,0 0 0,0-1-1,1 1 1,-1-1 0,0 1 0,0-1 0,0 1 0,0-3-1,1 0 84,-1 0-1,1 0 1,-1 0-1,0-1 1,-1 1 0,1 0-1,-1-1 1,0 1-1,0-1 1,0 1-1,0 0 1,-1-1-1,0 1 1,0 0-1,0 0 1,0-1-1,-3-3 1,4 6-65,-1 0 1,0 1 0,0-1 0,1 0-1,-1 1 1,0-1 0,0 0-1,-1 1 1,1 0 0,0-1 0,0 1-1,-1 0 1,1-1 0,-1 1-1,1 0 1,-1 0 0,1 0 0,-1 0-1,0 1 1,0-1 0,1 0 0,-1 1-1,0-1 1,0 1 0,0 0-1,1-1 1,-1 1 0,0 0 0,0 0-1,0 0 1,0 0 0,0 1-1,1-1 1,-1 0 0,0 1 0,0-1-1,0 1 1,1 0 0,-1 0 0,0-1-1,1 1 1,-2 1 0,-7 5-22,0 0 1,1 1 0,1 0-1,-1 0 1,1 1-1,1 0 1,-1 0-1,-11 21 1,11-15-40,0 0 1,0 1-1,2 0 0,0 0 0,-6 26 0,11-39-23,1-1 0,-1 1 0,1-1 0,0 1 0,0-1 0,0 1 0,0 0 0,0-1-1,1 1 1,-1-1 0,1 0 0,-1 1 0,1-1 0,0 1 0,0-1 0,2 4 0,-1-4 59,-1-1 1,0 0 0,1 1 0,-1-1 0,1 0 0,-1 0-1,1 0 1,0 0 0,-1 0 0,1 0 0,0 0 0,0-1-1,0 1 1,-1-1 0,1 1 0,0-1 0,0 0 0,0 1-1,0-1 1,0 0 0,3-1 0,4 0-25,-1 0 0,0-1 0,0 0 0,1 0 0,7-4 0,17-6-241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13539,'-4'5'335,"1"0"1,0 0-1,0 1 1,1-1 0,0 1-1,0-1 1,0 1-1,0 0 1,1 0-1,-1 11 1,-2 3 27,4-19-343,-8 45 629,7-44-584,1 1-1,0 0 0,0 0 1,0 0-1,0-1 1,0 1-1,1 0 0,-1 0 1,1-1-1,-1 1 1,1 0-1,0-1 0,0 1 1,2 2-1,-2-4-33,-1-1-1,1 1 1,0 0 0,0-1-1,0 1 1,0-1 0,0 0 0,-1 1-1,1-1 1,0 0 0,0 1-1,0-1 1,0 0 0,0 0-1,0 0 1,0 0 0,0 0-1,0 0 1,0 0 0,0 0-1,0 0 1,0 0 0,0-1-1,0 1 1,0 0 0,0-1-1,0 1 1,0 0 0,0-1-1,-1 1 1,1-1 0,0 0-1,0 1 1,0-1 0,0-1-1,27-25 776,-23 19-568,0 1 0,0-1 0,0 0 0,-1-1 0,-1 1 0,5-13 0,-7 18-166,0 0 0,0 0 0,0 0-1,-1-1 1,1 1 0,-1 0 0,0 0 0,0-1-1,0 1 1,0 0 0,-1-1 0,1 1 0,-1 0-1,0 0 1,1 0 0,-2 0 0,1-1 0,0 1-1,-1 1 1,1-1 0,-3-3 0,3 5-91,1 1 0,-1-1 1,1 1-1,-1-1 0,0 1 0,1-1 1,-1 1-1,0-1 0,0 1 0,1 0 0,-1 0 1,0-1-1,0 1 0,0 0 0,1 0 1,-1 0-1,0 0 0,0 0 0,0 0 1,1 0-1,-1 0 0,0 0 0,0 0 1,0 0-1,1 1 0,-1-1 0,0 0 0,0 0 1,1 1-1,-1-1 0,0 1 0,1-1 1,-1 1-1,0-1 0,1 1 0,-1-1 1,1 1-1,-1-1 0,1 1 0,-1 0 1,0 0-1,0 0 2,1 0 0,-1 0 1,1 0-1,-1-1 1,1 1-1,-1 0 0,1 0 1,-1 0-1,1 0 0,0 0 1,0 0-1,-1 0 0,1 0 1,0-1-1,0 1 0,0 0 1,0 0-1,0 0 0,0 0 1,0 0-1,1 0 0,-1 0 1,0 0-1,0 0 0,1 0 1,-1 0-1,1 0 0,-1 0 1,1-1-1,-1 1 1,1 0-1,-1 0 0,1-1 1,0 1-1,-1 0 0,2 0 1,9 5-287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13219,'-3'7'1176,"-3"2"-816,2 0-176,1-1 592,-1 1-296,2-5-103,1 0-9,1-2-96,-2-1-24,1-5-72,1-2-24,0 1-192,1-4-104,1 2-248,-2-2-144,1 2 352,-1-2-137,0 5-79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29 12475,'-4'-22'3701,"4"21"-3571,0 1-1,0 0 1,-1-1 0,1 1 0,0-1-1,-1 1 1,1 0 0,0-1-1,-1 1 1,1 0 0,0-1 0,-1 1-1,1 0 1,-1 0 0,1-1 0,-1 1-1,1 0 1,0 0 0,-1 0-1,1 0 1,-1 0 0,1-1 0,-1 1-1,0 0 1,-1 1-1,0 0-1,0-1 1,0 1-1,0 0 1,0 0 0,0 0-1,0 1 1,0-1-1,0 0 1,1 1 0,-1-1-1,0 1 1,1-1-1,-1 1 1,0 2 0,-8 7-99,1 1-1,0 0 1,1 0 0,1 1 0,0 0 0,1 0 0,0 1 0,-5 17 0,11-31-31,0 1 1,0 0-1,0-1 1,0 1-1,0 0 1,0 0-1,1-1 1,-1 1-1,0 0 1,0-1-1,0 1 0,1-1 1,-1 1-1,0 0 1,1-1-1,-1 1 1,0-1-1,1 1 1,-1-1-1,1 1 1,-1-1-1,1 1 1,-1-1-1,1 1 0,-1-1 1,1 0-1,0 1 1,-1-1-1,1 0 1,-1 1-1,1-1 1,0 0-1,-1 0 1,1 0-1,0 1 1,-1-1-1,1 0 0,1 0 1,38 0-42,-13 0 16,-25 1 23,1-1 0,0 1 0,-1 0 0,1 0 0,-1 0 1,1 0-1,-1 0 0,0 0 0,1 1 0,-1-1 0,0 1 0,0 0 1,0-1-1,0 1 0,0 0 0,0 0 0,-1 0 0,1 1 1,1 2-1,-2-2-3,1 1 1,-1 0 0,0 0 0,0 0-1,0 1 1,0-1 0,-1 0 0,0 0-1,0 0 1,0 0 0,-1 6 0,-1 4-6,-1 0 1,-1 1 0,0-1 0,-1 0-1,-13 24 1,14-29 19,3-6 2,-1 0 0,1 0 1,-1 1-1,0-1 0,0 0 1,0 0-1,0-1 1,0 1-1,-1 0 0,1-1 1,-1 1-1,-3 2 0,5-5-7,1 0 0,0 0-1,-1 0 1,1 0 0,-1 1 0,1-1-1,0 0 1,-1 0 0,1 0 0,0 0-1,-1 0 1,1 0 0,-1 0-1,1 0 1,0 0 0,-1 0 0,1 0-1,-1 0 1,1 0 0,0 0 0,-1 0-1,1-1 1,0 1 0,-1 0 0,1 0-1,0 0 1,-1-1 0,1 1-1,0 0 1,-1 0 0,1-1 0,-6-14 75,4-20 40,3 10-75,1-1 1,8-36-1,-8 52-55,0 0 0,1 0 1,1 0-1,0 1 0,0-1 0,1 1 0,0 0 1,0 0-1,8-8 0,-9 13-39,-1 1 0,1 0-1,1 0 1,-1 0 0,0 0 0,1 1 0,0-1 0,-1 1-1,1 1 1,0-1 0,0 1 0,0-1 0,8 0-1,-7 1 41,0 0-1,0 0 1,0-1-1,0 0 1,-1 0-1,1-1 1,0 1-1,9-8 1,-11 7 146,-1 0 1,1-1 0,-1 1 0,0-1 0,1 0 0,-2 0 0,1 0 0,0-1 0,-1 1 0,0-1 0,0 1 0,0-1-1,1-8 1,-2 10-6,-1 4-223,0 1 0,0-1-1,0 1 1,0-1 0,0 1 0,0-1 0,0 1 0,0-1 0,0 1 0,1-1 0,-1 1 0,1-1 0,-1 1 0,1-1 0,-1 0 0,1 1 0,0-1 0,0 0 0,0 0 0,1 2 0,-1-2 81,0 0 0,-1 0 0,1 0 0,0 0 0,0-1 0,0 1 0,0 0 0,0-1 1,0 1-1,0-1 0,0 1 0,0-1 0,0 1 0,0-1 0,0 1 0,0-1 1,0 0-1,0 0 0,0 0 0,1 0 0,-1 0 0,0 0 0,0 0 0,0 0 0,0 0 1,0 0-1,2-1 0,7-6-251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23 17244,'-1'0'159,"-35"-4"1971,36 4-2098,-1 0 0,1 0 1,-1 0-1,1 0 1,-1 0-1,0 0 1,1 0-1,-1 0 1,1 0-1,-1 0 1,1 0-1,-1 0 0,0 0 1,1 1-1,-1-1 1,1 0-1,-1 0 1,1 1-1,-1-1 1,1 0-1,-1 1 0,1-1 1,0 1-1,-1-1 1,1 0-1,-1 1 1,1-1-1,0 1 1,-1-1-1,1 1 1,0-1-1,0 1 0,-1-1 1,1 1-1,0 0 1,0-1-1,0 1 1,0-1-1,0 1 1,0-1-1,0 1 1,0 0-1,0-1 0,0 1 1,0-1-1,0 1 1,0-1-1,0 1 1,1 0-1,-1-1 1,0 1-1,0-1 0,1 1 1,-1-1-1,1 2 1,1 0-9,0 1 0,0-1-1,1 0 1,-1 0 0,0 0 0,1 0 0,0 0 0,-1 0 0,1-1 0,0 1-1,0-1 1,0 0 0,0 1 0,0-2 0,0 1 0,1 0 0,-1-1-1,0 1 1,0-1 0,1 0 0,2 0 0,2 0-6,0 0 0,-1 0 1,1-1-1,0 0 0,-1 0 0,1-1 0,13-5 1,-19 6-11,0 0 1,0 0 0,0 0 0,-1 0-1,1 0 1,0 0 0,-1-1 0,1 1-1,-1-1 1,2-1 0,-3 2-4,1 1 0,-1-1-1,0 0 1,1 1 0,-1-1 0,0 0 0,0 1 0,1-1-1,-1 0 1,0 1 0,0-1 0,0 0 0,0 1 0,0-1-1,0 0 1,0 0 0,0 1 0,0-1 0,-1 0 0,1 0-1,-1-1 5,0 1 0,0-1 0,0 0 0,-1 1 0,1 0 0,0-1 0,-1 1 0,1 0-1,-1 0 1,1 0 0,-1 0 0,0 0 0,0 0 0,1 0 0,-1 0 0,0 1 0,0-1 0,-2 0-1,-4-1-21,1 1-1,0 0 0,0 0 0,-1 0 0,1 1 0,0 0 0,-1 1 0,1-1 1,0 1-1,0 1 0,-1 0 0,1 0 0,0 0 0,-7 4 0,13-6-10,1 0-1,0 0 1,-1 0-1,1 1 1,-1-1-1,1 0 1,-1 0-1,1 1 0,0-1 1,-1 0-1,1 1 1,0-1-1,-1 0 1,1 1-1,0-1 1,-1 0-1,1 1 1,0-1-1,0 1 0,0-1 1,-1 1-1,1-1 1,0 0-1,0 1 1,0-1-1,0 1 1,0 0 10,0-1 1,1 1 0,-1-1 0,0 0 0,1 1 0,-1-1 0,0 1 0,1-1 0,-1 0 0,1 0 0,-1 1-1,1-1 1,-1 0 0,1 0 0,-1 1 0,0-1 0,1 0 0,0 0 0,-1 0 0,1 0 0,0 0 0,14 3-252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11963,'-1'4'297,"0"0"0,0-1 0,-1 1 0,1-1 0,-1 1 0,0-1 0,0 0 0,-1 0 0,1 0 0,-5 5 0,-4 7 531,2-2-332,4-7-252,0 0 1,1 0 0,0 1-1,0-1 1,1 1-1,0 0 1,0 0-1,-3 14 1,6-21-233,0 0 0,0 1 0,0-1 0,0 0 0,0 0-1,0 0 1,0 1 0,0-1 0,0 0 0,0 0 0,0 1 0,0-1 0,0 0 0,0 0 0,0 1 0,0-1 0,0 0 0,0 0 0,0 0 0,0 1 0,0-1 0,0 0 0,1 0 0,-1 0 0,0 1 0,0-1 0,0 0 0,0 0 0,1 0 0,-1 0 0,0 0 0,0 1 0,0-1-1,1 0 1,-1 0 0,0 0 0,0 0 0,0 0 0,1 0 0,-1 0 0,0 0 0,0 0 0,1 0 0,-1 0 0,0 0 0,15-6 228,11-15-143,28-41-338,-39 43-278,1 1 0,20-18 0,-36 36 498,0 0-1,0 0 1,0-1 0,0 1 0,0 0 0,0 0-1,0 0 1,1 0 0,-1-1 0,0 1-1,0 0 1,0 0 0,0 0 0,0 0 0,1 0-1,-1-1 1,0 1 0,0 0 0,0 0 0,0 0-1,1 0 1,-1 0 0,0 0 0,0 0 0,0 0-1,0 0 1,1 0 0,-1 0 0,0 0-1,0 0 1,0 0 0,1 0 0,-1 0 0,0 0-1,0 0 1,0 0 0,1 0 0,-1 0 0,0 0-1,0 0 1,0 0 0,0 0 0,1 0-1,-1 0 1,0 0 0,0 1 0,0-1 0,0 0-1,1 0 1,-1 0 0,0 0 0,0 0 0,0 1-1,0-1 1,-2 16-536,-10 19-4,4-15 329,4-14 124,1 0 0,1 1 0,-1-1 0,1 1 0,0-1 0,-1 11 0,3-17 101,0 0-1,1 0 1,-1 0-1,0 0 1,0 0 0,1 0-1,-1 0 1,0 0-1,0 0 1,1 0-1,-1 0 1,0 0 0,0 0-1,1 0 1,-1-1-1,0 1 1,0 0-1,1 0 1,-1 0 0,0 0-1,0 0 1,0 0-1,1-1 1,-1 1-1,0 0 1,0 0-1,0 0 1,1-1 0,-1 1-1,0 0 1,0 0-1,0 0 1,0-1-1,0 1 1,0 0 0,0 0-1,0-1 1,1 1-1,-1 0 1,0 0-1,0-1 1,11-16-121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39 11755,'-1'14'334,"-1"0"0,-1 1 0,0-1 0,-1-1 0,-1 1 0,-9 21 1,-1 2 354,-18 48 598,-21 67 1114,51-144-2283,2-4-146,-1 0-1,1 0 1,0 1 0,0-1 0,0 0 0,1 1 0,0-1 0,-1 1 0,2 4 0,19-47-117,42-135 588,9-21-105,-66 184-308,0 0 1,0 1-1,1 0 1,12-17-1,-16 24-22,-1 1 0,1-1 0,0 0 1,-1 1-1,1 0 0,0-1 0,0 1 0,0 0 0,0 0 1,1 0-1,-1 0 0,4-1 0,-4 2-3,-1 0 0,1 0 0,-1 0-1,1 0 1,0 0 0,-1 0 0,1 1 0,-1-1-1,1 1 1,-1-1 0,1 1 0,-1-1-1,1 1 1,-1 0 0,1 0 0,-1 0 0,0 0-1,1 0 1,-1 0 0,2 2 0,-1-1-4,0 0 0,0 1 0,-1-1 0,1 0-1,-1 1 1,1-1 0,-1 1 0,0-1 0,0 1 0,0 0 0,0-1 0,0 1 0,-1 0 0,1 0 0,-1 5 0,0-3 41,0 1 1,-1-1-1,0 0 0,0 0 1,0 0-1,0 0 1,-1 0-1,-3 6 0,1-2 89,-1-2-1,1 1 0,-1 0 0,-1-1 1,1 0-1,-2 0 0,1-1 0,0 0 1,-16 11-1,17-13-57,-1-1 0,0 0-1,-1 0 1,1-1 0,-1 0 0,-6 2 0,11-4-150,0 1-1,-1-1 1,1 0 0,0 1 0,0-1 0,-1 0-1,1 0 1,0 0 0,0-1 0,-1 1 0,1-1-1,0 1 1,0-1 0,0 0 0,0 1 0,0-1 0,0 0-1,0 0 1,0-1 0,0 1 0,-3-3 0,5 3 46,-1 1 1,1-1 0,-1 0-1,1 1 1,0-1 0,-1 0 0,1 1-1,0-1 1,0 0 0,-1 0-1,1 1 1,0-1 0,0 0 0,0 0-1,0 0 1,0 1 0,0-1-1,0 0 1,0 0 0,1 1 0,-1-1-1,0 0 1,1-1 0,9-7-493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15179,'-47'157'3448,"43"-138"-3098,0 0 0,2 1 1,0 0-1,1-1 0,2 1 0,2 24 0,-3-41-305,0-1 0,1 1 1,-1-1-1,1 0 0,0 1 1,0-1-1,0 0 0,0 1 0,0-1 1,0 0-1,0 0 0,1 0 1,-1 0-1,1 0 0,0 0 1,2 2-1,-2-3-27,-1 0-1,1 0 1,0-1 0,0 1 0,-1-1 0,1 1 0,0-1-1,0 0 1,0 0 0,-1 1 0,1-1 0,0 0-1,0-1 1,0 1 0,0 0 0,-1 0 0,1-1 0,0 1-1,0-1 1,-1 0 0,1 1 0,0-1 0,1-1-1,10-7 2,0 0 0,0-1 0,-1 0-1,0-1 1,-1 0 0,-1-1 0,15-20-1,-1 4 0,-24 27-18,1 0-1,-1 0 0,1 0 0,-1 1 1,1-1-1,0 0 0,-1 1 0,1-1 1,0 1-1,0-1 0,0 1 1,-1-1-1,1 1 0,0 0 0,2-1 1,-3 1-1,0 0 0,0 0 0,1 0 0,-1 0 0,0 1 0,0-1 0,1 0 0,-1 0 0,0 0 0,0 1 0,1-1 0,-1 0 0,0 0 0,0 0 0,0 1 0,0-1 0,1 0 0,-1 1 1,0-1-1,0 0 0,0 0 0,0 1 0,0-1 0,0 0 0,0 1 0,0-1 0,0 0 0,0 0 0,0 1 0,0-1 0,-4 32-44,-2-14 27,3-10 28,0 0 1,1-1 0,0 1-1,0 0 1,1 1-1,0-1 1,0 0 0,1 13-1,0-21-7,0 0 0,0 1 0,0-1 0,0 0 0,1 0 0,-1 1 0,0-1-1,0 0 1,0 0 0,1 1 0,-1-1 0,0 0 0,0 0 0,0 0 0,1 1 0,-1-1 0,0 0 0,0 0-1,1 0 1,-1 0 0,0 1 0,1-1 0,-1 0 0,0 0 0,0 0 0,1 0 0,-1 0 0,0 0 0,1 0 0,-1 0-1,0 0 1,1 0 0,-1 0 0,0 0 0,0 0 0,1 0 0,-1 0 0,0 0 0,1-1 0,-1 1 0,0 0 0,0 0-1,1 0 1,-1 0 0,0-1 0,1 1 0,14-11 89,-13 10-79,12-12 60,0 0-1,15-19 1,5-5-45,-33 35-35,0 1 0,1 0 0,-1 0 0,1 0 0,-1 0 0,1 0 0,0 0 0,-1 0 0,4-1 0,-4 2 4,-1 0-1,0 0 1,1 0 0,-1 0-1,1 0 1,-1 0-1,0 0 1,1 0-1,-1 0 1,1 0 0,-1 0-1,0 1 1,1-1-1,-1 0 1,0 0 0,1 0-1,-1 0 1,0 1-1,1-1 1,-1 0 0,0 0-1,1 1 1,-1-1-1,0 0 1,0 1-1,0-1 1,1 0 0,-1 1-1,0-1 1,0 0-1,0 1 1,1-1 0,-1 0-1,0 1 1,0-1-1,0 0 1,0 1 0,0-1-1,0 1 1,0-1-1,0 0 1,0 1-1,0-1 1,0 1 0,0-1-1,0 0 1,0 1-1,-1-1 1,1 0 0,0 1-1,-17 110-263,22-170-1964,2 22 1807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15539,'-3'11'1617,"3"1"-1169,-3 0-272,3 0 656,3-2-992,4-1 448,3-4-304,3 0-160</inkml:trace>
  <inkml:trace contextRef="#ctx0" brushRef="#br0" timeOffset="1">148 124 14987,'0'14'1513,"-9"5"-737,-2-1-232,-2 7 784,2-2-208,-1 4-279,1-3-145,1-4-216,1-5-136,9-14-408,-6 2-208,6-10-440,-1-3-193,1-6-1231,-2-1 1672,4 1-336,1-1-225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175 235 15539,'0'1'76,"0"-1"-1,0 1 1,0-1-1,0 1 1,0-1-1,0 0 1,0 1-1,0-1 1,0 1-1,0-1 1,0 1-1,0-1 1,0 1-1,0-1 1,0 0-1,-1 1 1,1-1-1,0 1 1,0-1-1,-1 0 1,1 1-1,0-1 1,0 0-1,-1 1 1,1-1-1,0 0 1,-1 1-1,1-1 1,-1 0-1,-15 13 582,7-7 25,0 3-216,-67 62 1830,68-62-2131,1 0 0,-1 0 0,2 1 0,-1-1 1,2 1-1,-10 20 0,15-29-153,-1 0 0,1 0 0,-1 0 0,1 1 0,-1-1 0,1 0 1,0 0-1,0 1 0,0-1 0,-1 0 0,1 0 0,0 1 0,0-1 0,1 0 0,-1 0 0,0 1 0,0-1 1,1 0-1,-1 0 0,0 1 0,2 1 0,-1-3-9,0 1 1,0 0-1,0-1 0,-1 1 1,1-1-1,0 1 0,0-1 1,0 0-1,0 1 0,0-1 1,0 0-1,0 0 1,1 0-1,-1 1 0,0-1 1,0 0-1,0 0 0,0-1 1,0 1-1,1 0 0,5-2-4,0 1 0,-1-1 0,1-1 0,-1 1-1,1-1 1,8-6 0,9-8-8,0-1-1,-2-1 1,0-1-1,25-29 1,66-100-173,-105 139 163,5-10-28,14-25 1,-24 41 37,-1-1 0,0 1 1,0-1-1,0 1 0,-1-1 0,0 0 1,0 0-1,0 0 0,0 0 0,-1 0 1,0 1-1,0-9 0,0 12 8,0 0-1,-1-1 0,1 1 0,-1 0 1,1-1-1,-1 1 0,1 0 0,-1 0 1,1 0-1,-1-1 0,0 1 1,0 0-1,0 0 0,0 0 0,0 0 1,0 0-1,0 0 0,0 1 1,0-1-1,0 0 0,0 0 0,0 1 1,-2-1-1,0 0 3,1 0 0,-1 1 0,0-1 0,0 1 1,1 0-1,-1 0 0,0 0 0,0 1 0,1-1 0,-6 2 0,-2 1 16,0 0-1,0 1 0,1 0 0,-1 1 0,-9 6 0,5-2 26,1 1 0,0 0 0,0 1 0,1 1 0,1 0 0,0 0 0,1 1-1,0 0 1,1 1 0,0 0 0,-8 18 0,16-30-33,0 1 0,0-1 0,0 1-1,1 0 1,-1-1 0,0 1 0,1 0 0,0-1 0,0 1 0,-1 0 0,2 3-1,-1-5-6,0 0-1,1-1 1,-1 1-1,1 0 1,-1 0-1,1 0 1,-1-1-1,1 1 1,0 0-1,-1-1 1,1 1-1,0-1 1,-1 1-1,1-1 1,0 1-1,0-1 1,-1 1-1,1-1 1,0 1-1,0-1 1,0 0-1,0 0 1,0 1-1,-1-1 1,1 0-1,0 0 1,0 0-1,0 0 1,0 0-1,0 0 1,0 0-1,0-1 1,0 1-1,-1 0 1,3-1-1,41-9-42,-33 6 5,1 1 0,-1 0 0,1 1 1,0 1-1,21-1 0,-31 2 25,1 1 1,-1-1-1,1 1 0,-1-1 1,0 1-1,1 0 1,-1 0-1,0 0 1,1 0-1,-1 0 0,0 0 1,0 1-1,0-1 1,0 1-1,0-1 1,0 1-1,-1 0 0,1 0 1,0 0-1,-1 0 1,0 0-1,1 0 0,-1 0 1,0 1-1,0-1 1,0 0-1,0 1 1,-1-1-1,1 0 0,-1 1 1,1-1-1,-1 5 1,1 4-60,-1 1 0,0-1 0,-1 1 0,0-1 1,-3 14-1,-1 8-976,6-23 121,5-18 253,4-10 142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16051,'1'1'174,"0"0"0,0 0-1,0 0 1,0 0-1,0 0 1,0-1-1,0 1 1,0 0 0,0 0-1,1-1 1,-1 1-1,0-1 1,0 1-1,1-1 1,-1 0 0,0 1-1,1-1 1,-1 0-1,0 0 1,1 0 0,-1 0-1,1 0 1,-1 0-1,0 0 1,1 0-1,-1-1 1,0 1 0,1-1-1,1 0 1,0-1 16,1-1-1,-1 1 1,0-1 0,0 0 0,0 0 0,0 0 0,0 0 0,3-5 0,-10 15-124,1 1 1,-1-1-1,2 1 1,-1-1-1,1 1 1,0 0-1,0 8 1,-2 3-3,3-12-39,-1 0 1,1 0-1,1 0 1,-1 0 0,1 0-1,1 0 1,-1 0-1,2 8 1,-1-14-16,-1 0 1,1 1-1,-1-1 0,1 1 1,-1-1-1,1 0 0,0 0 1,-1 1-1,1-1 0,0 0 1,0 0-1,0 0 0,0 0 1,0 0-1,0 0 0,1 0 1,-1 0-1,1 0 0,0 0 2,0 0 1,0-1-1,0 0 0,0 1 0,0-1 0,0 0 0,0 0 1,0 0-1,0 0 0,0-1 0,0 1 0,0 0 0,0-1 1,0 1-1,0-1 0,4-2 0,7-3 32,0-1 1,-1-1-1,0-1 0,0 1 1,14-15-1,-11 10-136,0 0 1,19-10-1,-34 22 81,0 1 1,1 0 0,-1-1-1,1 1 1,-1 0 0,1-1-1,-1 1 1,1 0 0,-1 0-1,1-1 1,-1 1 0,1 0-1,-1 0 1,1 0-1,-1 0 1,1 0 0,-1 0-1,1 0 1,0 0 0,-1 0-1,1 0 1,-1 0 0,1 0-1,-1 0 1,1 0 0,-1 0-1,1 0 1,-1 1-1,1-1 1,-1 0 0,2 1-1,-2 0-8,1 0-1,-1 0 1,1 0-1,-1 0 1,0 1-1,0-1 1,1 0-1,-1 0 1,0 0-1,0 0 1,0 0-1,0 1 1,0-1-1,-1 1 1,-10 41-597,7-31 305,2-6 433,1-1 0,-1 0 0,0 0 0,-1 0 0,1 0-1,-5 6 1,7-11-121,0 0-1,0 0 1,0 0-1,0 0 1,0 0-1,-1 1 0,1-1 1,0 0-1,0 0 1,0 0-1,0 0 1,0 0-1,0 0 1,0 0-1,0 0 0,0 0 1,0 0-1,0 0 1,0 0-1,-1 0 1,1 0-1,0 0 1,0 0-1,0 0 0,0 0 1,0 0-1,0 0 1,0 0-1,0 0 1,0 0-1,0 0 1,-1 0-1,1 0 0,0 0 1,0 0-1,0 0 1,0 0-1,0 0 1,0 0-1,0 0 1,0 0-1,0 0 0,0 0 1,0 0-1,0 0 1,0-1-1,-1 1 1,1 0-1,0 0 1,0 0-1,0 0 0,0 0 1,0 0-1,0 0 1,0 0-1,0 0 1,0 0-1,0 0 1,0-1-1,0 1 1,0 0-1,0 0 0,0 0 1,0 0-1,0 0 1,-1-14 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16668,'-6'23'1688,"-1"6"-1232,-5 5-208,1 5 872,1 4-696,1 3-136,1-5-328,0-4-208,4-8-456,0-9-144,2-13 592,0-18-760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16035,'0'-2'181,"0"1"0,0-1 0,1 0-1,-1 0 1,1 1 0,-1-1 0,1 0-1,0 1 1,0-1 0,0 0 0,0 1 0,0-1-1,0 1 1,0-1 0,0 1 0,0 0-1,1 0 1,-1-1 0,0 1 0,3-1-1,-1 0 53,0 1-1,1-1 0,-1 1 1,0 0-1,1 0 0,-1 0 0,1 1 1,-1-1-1,1 1 0,4 0 1,-2 0-87,0 0 0,1 1 0,-1 0 0,1 0 0,-1 0 0,0 1 0,0 0 0,0 0 1,0 1-1,0 0 0,9 6 0,-11-5-132,0 0 0,0 0 1,-1 0-1,1 1 0,-1-1 1,0 1-1,-1 0 0,1 0 0,-1 0 1,0 0-1,0 1 0,-1-1 1,1 1-1,-1-1 0,0 1 1,-1-1-1,1 1 0,-1-1 0,0 1 1,-2 11-1,1-10-18,0 0 0,-1 1 0,1-1 0,-1 0 0,-1 0-1,1 0 1,-1-1 0,-1 1 0,1 0 0,-1-1 0,0 0 0,0 0 0,-1 0 0,0-1 0,-8 8 0,12-11-83,-1-1 0,1 0 1,-1 0-1,1-1 1,-1 1-1,1 0 0,-1 0 1,0-1-1,1 1 1,-1-1-1,0 0 0,1 1 1,-1-1-1,-3 0 1,5 0 28,0 1 0,0-1 0,-1 0 0,1 0 0,0 1 0,0-1 0,0 0 0,0 0 0,0 1 1,0-1-1,0 0 0,0 1 0,0-1 0,0 0 0,0 1 0,0-1 0,0 0 0,0 1 0,0-1 0,0 0 1,0 0-1,0 1 0,0-1 0,0 0 0,0 1 0,0-1 0,1 0 0,-1 0 0,0 1 0,0-1 0,0 0 1,0 0-1,1 1 0,-1-1 0,0 0 0,0 0 0,1 1 0,6 10-485,2 0 153,0 0 225,0 1 0,-1-1 0,0 2 0,-1-1 0,6 15 0,-12-24 227,0 0 0,0 0 0,0-1 0,-1 1 0,1 0 0,-1 0-1,1 0 1,-1 0 0,0 0 0,0 0 0,-1 0 0,1 0 0,-1 0 0,1 0 0,-1 0 0,0 0 0,0-1 0,0 1 0,0 0 0,-1-1 0,1 1 0,-1 0 0,0-1 0,1 0 0,-1 1 0,0-1 0,0 0 0,-1 0 0,1 0-1,-4 2 1,1 0 149,0-1 0,-1-1-1,1 1 1,-1-1 0,1 0-1,-1 0 1,0 0 0,0-1-1,0 0 1,0 0 0,0 0-1,0-1 1,-7 0-1,11 0-232,0 0 0,0 0 0,-1-1 0,1 1 0,0-1 0,0 1 0,0-1 0,-1 0 0,1 1 0,0-1 0,0 0-1,0-1 1,0 1 0,1 0 0,-1 0 0,0-1 0,0 1 0,1-1 0,-1 0 0,1 1 0,-1-1 0,1 0 0,0 0-1,0 0 1,0 0 0,0 0 0,0 0 0,0 0 0,1 0 0,-1 0 0,0-1 0,1 1 0,0 0 0,0 0-1,-1 0 1,1-1 0,1-1 0,-1 0-111,0 1 1,0-1-1,1 1 0,0-1 0,-1 1 0,1-1 1,0 1-1,1 0 0,-1 0 0,1 0 0,-1-1 0,1 1 1,0 1-1,0-1 0,0 0 0,4-4 0,13-8-707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 17596,'10'-3'2725,"-11"-3"-593,0 5-2039,0 0-1,0 0 0,0 0 1,0 0-1,0 0 0,0 1 1,-1-1-1,1 0 0,0 1 1,0-1-1,0 1 0,-1-1 1,1 1-1,-3-1 0,0 2-74,-1-1-1,1 1 1,-1 0-1,1 0 1,0 0-1,-1 1 1,1-1-1,0 1 1,0 0-1,0 0 0,0 1 1,0-1-1,1 1 1,-1 0-1,1 0 1,0 0-1,-4 5 1,-6 5 13,2 2 0,-20 28 1,28-37-27,0 0 1,0-1 0,0 1 0,1 0 0,0 0 0,0 0-1,1 1 1,-2 6 0,3-12-16,0 0-1,0 1 1,0-1-1,0 0 1,0 0 0,0 1-1,0-1 1,1 0-1,-1 0 1,0 1-1,1-1 1,-1 0 0,1 0-1,0 0 1,-1 0-1,1 0 1,0 0-1,1 2 1,-1-2-22,1 0-1,-1 0 1,1-1-1,-1 1 1,1 0-1,-1-1 1,1 1-1,-1-1 1,1 1-1,0-1 1,-1 0-1,1 0 1,0 0-1,-1 0 1,1 0-1,0 0 1,-1 0-1,3-1 1,10-3-93,0 0 0,0 0 0,0-2 1,0 0-1,-1 0 0,0-1 0,0-1 1,-1 0-1,0-1 0,17-16 0,2-3-213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5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99 17092,'-6'3'439,"1"0"0,-1 1 0,1 0 0,0 0 1,-1 0-1,2 0 0,-1 1 0,1 0 0,-1 0 0,-5 9 1,5-5-167,-1 0 1,1 0 0,1 0 0,0 1-1,-6 19 1,9-26-253,0 0 0,1 0 0,-1 1 0,1-1-1,0 0 1,0 0 0,0 0 0,0 1 0,0-1 0,1 0 0,1 6-1,-2-8-18,1 0-1,-1-1 1,0 1-1,1-1 1,-1 1-1,1-1 1,-1 1-1,1-1 1,-1 1-1,1-1 1,-1 1-1,1-1 1,-1 1-1,1-1 1,-1 0-1,1 0 1,0 1-1,-1-1 1,1 0-1,0 0 1,-1 1-1,2-1 1,0 0-4,0 0 0,0-1 1,0 1-1,0 0 0,0-1 1,-1 1-1,1-1 0,0 0 0,0 1 1,0-1-1,-1 0 0,2-1 1,7-5 0,-1 0 0,-1 0 1,1-1-1,-1 1 1,-1-2-1,13-16 0,-1-3 64,15-30 0,-24 40-9,-1 0 0,-1 0 1,0-1-1,6-27 0,-26 62 16,-6 13-72,9-8 35,0 0-1,1 1 1,-10 40 0,18-61-30,0 1 0,-1-1 1,1 0-1,0 1 1,0-1-1,0 0 1,0 1-1,0-1 1,0 0-1,0 0 1,0 1-1,0-1 0,1 0 1,-1 1-1,0-1 1,1 0-1,-1 0 1,1 1-1,0-1 1,-1 0-1,1 0 1,1 2-1,-1-3-3,1 1 0,-1-1 0,1 1 1,-1-1-1,0 1 0,1-1 0,-1 0 0,1 0 0,-1 0 1,1 0-1,-1 0 0,0 0 0,1 0 0,-1 0 0,1 0 0,-1-1 1,1 1-1,-1-1 0,0 1 0,3-2 0,13-6-102,0 0 0,-1-1 0,21-15 0,-22 13-53,1 1 0,0 0 0,24-9 0,-38 18 140,0 0-1,0 0 1,-1 1 0,1-1-1,0 1 1,0 0 0,0-1-1,0 1 1,0 0 0,0 0-1,0 0 1,0 1-1,0-1 1,0 0 0,2 1-1,-3 0 16,0 0 0,0-1 0,0 1 0,0 0 0,0 0 0,0 0 0,0 0 0,0-1 0,0 1-1,-1 0 1,1 0 0,0 1 0,-1-1 0,1 0 0,-1 0 0,1 0 0,-1 0 0,0 0 0,1 1-1,-1-1 1,0 0 0,0 0 0,0 1 0,0 0 0,0 39 220,1 10 209,-1-50-416,0 0 0,0 0 0,1 0 0,-1 0 0,0 0 0,0 0 0,1 0 0,-1 0 0,0 0 0,1 0 0,-1 0 0,1-1 0,-1 1 0,1 0 0,-1 0 0,1 0 0,0-1 0,-1 1 0,1 0 0,0-1-1,0 1 1,-1-1 0,1 1 0,0-1 0,0 1 0,0-1 0,1 1 0,0-1 4,0 0 0,0 0 1,0 0-1,0 0 0,0 0 0,0-1 0,0 1 0,0-1 0,0 1 1,0-1-1,0 0 0,3-1 0,4-4-35,0 1 1,0-2-1,15-13 0,41-48-1590,-37 36-290,-20 22 1077,-11 7-1718,-6-6 751,7-2 1440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17756,'-2'1'184,"-1"0"0,1 0 0,0 0 1,-1 0-1,1 0 0,0 1 0,0-1 0,0 1 1,0-1-1,0 1 0,0 0 0,1 0 0,-1 0 1,0 0-1,1 0 0,-1 0 0,1 0 1,0 1-1,0-1 0,0 0 0,0 1 0,0 2 1,0-3-97,0 0 0,0 1 0,1-1 0,-1 0 1,1 1-1,0-1 0,0 0 0,0 1 0,0-1 1,0 1-1,1 2 0,-1-4-69,0 0-1,0 0 1,1-1-1,-1 1 1,1 0-1,-1 0 1,1 0-1,-1 0 1,1 0-1,-1-1 1,1 1 0,0 0-1,-1-1 1,1 1-1,0 0 1,0-1-1,-1 1 1,1-1-1,0 1 1,0-1-1,0 0 1,0 1 0,0-1-1,0 0 1,0 1-1,1-1 1,4 0 8,0 1 0,0-1 0,0-1 0,-1 1 0,1-1 0,0 0 0,0-1 0,-1 1 0,1-1 0,-1 0 0,8-4 0,-6 2 6,1 0-1,-1 0 1,0-1-1,-1 0 1,1 0-1,-1 0 0,8-10 1,-13 14-27,0 0-1,0 0 1,0 0 0,0 0 0,-1 0-1,1 0 1,0 0 0,-1 0 0,1-1-1,-1 1 1,1 0 0,-1 0 0,0-1-1,1 1 1,-1 0 0,0-1 0,0 1 0,0-3-1,0 4-1,-1-1-1,1 0 0,0 0 1,-1 0-1,1 1 0,-1-1 1,1 0-1,-1 1 0,1-1 1,-1 0-1,0 1 0,1-1 1,-1 0-1,0 1 0,0-1 1,1 1-1,-1 0 0,0-1 1,0 1-1,-1-1 0,-2 0-1,1 0-1,-1 0 1,0 1-1,1-1 0,-1 1 1,0 0-1,1 0 0,-1 0 1,0 1-1,0-1 1,-4 2-1,3 0-47,1 0 0,0 0 0,0 0 0,0 0 1,0 1-1,-7 6 0,10-9 24,0 1 1,0-1-1,0 1 1,1 0-1,-1-1 1,0 1-1,0 0 1,1 0-1,-1-1 1,1 1-1,-1 0 1,1 0 0,-1 0-1,1 0 1,-1 0-1,1 0 1,0 0-1,-1 0 1,1 0-1,0 0 1,0 0-1,0 0 1,0 0-1,0 0 1,0 0-1,0 0 1,0 0-1,0 0 1,1 0-1,-1-1 1,0 1-1,0 0 1,1 0-1,-1 0 1,1 0-1,-1 0 1,1 0-1,1 1 1,8 6-179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0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17740,'-1'0'1808,"-1"4"-1104,4 1-328,2-2 897,2-1-305,1-2-896,-1-5 816,5-3-792,1 0-24,1-4-88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0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15 144 16524,'-3'9'416,"0"-1"1,1 1-1,0-1 1,0 1 0,0 11-1,2-18-393,0-1-1,0 0 0,0 1 1,0-1-1,0 0 0,0 1 1,0-1-1,0 0 0,0 1 1,1-1-1,-1 0 0,1 1 1,-1-1-1,1 0 1,-1 0-1,1 0 0,0 1 1,0-1-1,-1 0 0,1 0 1,0 0-1,0 0 0,0 0 1,0 0-1,0-1 0,0 1 1,1 0-1,-1 0 0,0-1 1,0 1-1,0-1 0,1 1 1,-1-1-1,0 1 0,1-1 1,-1 0-1,0 0 1,1 0-1,-1 1 0,0-1 1,1-1-1,1 1 0,2 0 7,0-1-1,-1 0 1,1 0-1,0-1 0,-1 1 1,1-1-1,-1 0 1,1 0-1,-1 0 1,0-1-1,0 1 0,0-1 1,5-4-1,2-4 180,-1-1-1,17-22 0,-1 0 350,-26 34-553,1 0 0,-1 0 1,0 0-1,0 0 1,0-1-1,0 1 0,0 0 1,0 0-1,0 0 0,1 0 1,-1 0-1,0 0 1,0 0-1,0 0 0,0 0 1,0 0-1,1 0 1,-1 0-1,0 0 0,0 0 1,0 0-1,0 0 1,0 0-1,1 0 0,-1 0 1,0 0-1,0 0 0,0 0 1,0 0-1,0 0 1,1 0-1,-1 0 0,0 0 1,0 0-1,0 0 1,0 0-1,0 1 0,0-1 1,0 0-1,1 0 1,-1 0-1,0 0 0,0 0 1,0 0-1,0 0 0,0 1 1,0-1-1,0 0 1,0 0-1,0 0 0,0 0 1,0 0-1,0 1 1,0-1-1,0 0 0,0 0 1,0 0-1,0 0 1,0 0-1,0 1 0,0-1 1,0 0-1,0 0 0,0 0 1,0 0-1,1 14 62,0-14-63,-2 37-16,-1-1-1,-2 0 1,-1 0-1,-2-1 1,-2 0-1,-24 66 1,28-89 15,0 0 0,-11 18 1,14-27 6,1 0 0,-1-1 0,0 1 0,0-1 1,0 1-1,0-1 0,-1 0 0,1 0 0,-1 0 0,1 0 0,-1 0 1,0 0-1,0-1 0,0 1 0,1-1 0,-6 1 0,7-1-3,0-1-1,0 0 1,0 0 0,0 0-1,0 0 1,0 0-1,0 0 1,0 0-1,0 0 1,0 0 0,0 0-1,0 0 1,0-1-1,0 1 1,0 0-1,0-1 1,1 1-1,-1-1 1,0 1 0,0-1-1,0 1 1,0-1-1,1 0 1,-2 0-1,1-1 0,0 0 0,0 1 0,1-1 0,-1 0 0,0 1-1,1-1 1,-1 0 0,1 1 0,0-1 0,0 0 0,0 0-1,0-3 1,0-2 3,1 0 0,0 0 0,1 0 0,-1 1 0,1-1 0,4-9 0,2 2 9,0 0 0,1 1-1,0 0 1,1 0 0,0 1 0,18-16 0,80-61 192,-45 39-51,-26 20-27,-2-2 0,-1-1 0,-2-2 0,35-47 0,-72 115-294,0-5 137,-4 35 0,9-61 29,0-1 0,0 0 0,0 1 0,0-1-1,0 1 1,0-1 0,0 0 0,1 1 0,-1-1-1,0 0 1,1 1 0,-1-1 0,1 0 0,-1 1 0,1-1-1,0 0 1,0 0 0,-1 0 0,1 0 0,0 0-1,0 0 1,0 0 0,0 0 0,0 0 0,3 1 0,-2-1 1,0-1 0,1 1 1,-1-1-1,0 0 0,1 1 1,-1-1-1,0 0 0,1-1 1,-1 1-1,0 0 0,0-1 1,1 1-1,-1-1 0,2-1 1,9-3 13,0-1 1,-1 0-1,0-1 1,11-8-1,0-4 1,-18 14-14,0 1 0,0 0 0,1 0 0,-1 0 0,1 1 0,0 0 0,0 0 0,9-3 0,-14 5-3,-1 1-1,1 0 1,0 0 0,0 0-1,0 0 1,0 0 0,0 0-1,0 1 1,-1-1 0,1 0-1,0 0 1,0 1 0,0-1 0,0 0-1,-1 1 1,1-1 0,0 1-1,0-1 1,-1 1 0,1-1-1,0 1 1,-1-1 0,1 1-1,-1 0 1,1 0 0,0-1-1,-1 1 1,0 0 0,1 0-1,-1-1 1,1 1 0,-1 0-1,0 0 1,0 0 0,1 1-1,6 39 27,-4-21 0,0-11-13,0 0 1,1 0-1,10 16 0,-11-19-17,1 0 0,-1-1 0,0 2 0,0-1 0,-1 0 0,0 0 0,0 1 0,0 0 0,0 9 0,-2-6-7,0 0-1,-1-1 0,0 1 1,-1-1-1,0 1 0,-1-1 1,-6 16-1,6-19-5,1 0-1,-1-1 1,0 1 0,0-1-1,-1 0 1,1 0 0,-1 0-1,0-1 1,-1 1 0,1-1-1,-1 0 1,0 0 0,-5 3-1,9-6 9,0-1 0,0 1 1,0-1-1,1 0 0,-1 1 0,0-1 0,0 0 0,0 0 0,1 0 0,-1 0 0,0 1 0,0-1 0,0 0 0,0 0 0,0-1 1,1 1-1,-1 0 0,0 0 0,0 0 0,0-1 0,0 1 0,1 0 0,-1-1 0,-1 0 0,0 0-3,1 0 0,0-1 0,-1 1 0,1 0 0,0-1-1,0 1 1,0-1 0,0 0 0,0 1 0,-1-4 0,-1-3-8,1 0 0,0 0 0,1-1 0,-1-8 0,1 10 33,1 0 1,0-1-1,0 1 1,1 0 0,0 0-1,0 0 1,1 0-1,0 0 1,0 0 0,1 0-1,0 0 1,0 1-1,0-1 1,1 1 0,6-9-1,-2 6-23,0 0 1,1 0-1,0 1 0,1 0 1,-1 1-1,1 0 0,1 0 0,15-7 1,-12 8-246,-11 5 219,0 0 0,1-1 0,-1 1 0,0-1 1,1 0-1,-1 0 0,0 0 0,0-1 0,-1 1 0,1 0 1,2-4-1,1-8-158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3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15083,'-3'23'1024,"2"-14"-1120,1-2-120,0 2-392,3-2 608,1 1-184,2 1-136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13763,'0'5'1296,"2"-2"-832,-2-4 657,0-2-481,3-6-560,-2-1-256,1-7 144,-2-2-40,0-1-120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16003,'0'-14'1521,"0"7"-1177,0 5-216,-3 6 440,1 9-528,0 3-232,0 6-48,1-1-1865,1 9 1737,0 3-296,3 4-184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4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12899,'-1'14'363,"0"-5"-201,1-1-1,-1 1 1,2 0 0,2 17-1,-3-24-184,1 0 0,-1 0 0,1 0-1,0 0 1,0 0 0,0 0-1,0 0 1,0 0 0,0 0 0,1-1-1,-1 1 1,0 0 0,1-1-1,0 1 1,-1-1 0,1 0 0,0 1-1,0-1 1,-1 0 0,1 0-1,0 0 1,0 0 0,0-1-1,5 2 1,-7-2 20,1 1 0,0-1 0,-1 1 0,1-1 0,-1 1 0,1-1 0,-1 1 0,1-1 0,0 1 0,-1-1 0,0 1 0,1-1 0,-1 1 0,1 0 0,-1-1 0,0 1 0,1 0 0,-1-1-1,0 1 1,0 0 0,0 0 0,0-1 0,1 1 0,-1 0 0,0 0 0,0-1 0,0 1 0,-1 0 0,1 1 0,-4 19 376,5-26-348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45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14955,'-1'14'1216,"-2"3"-1048,3 13-95,0 8 319,3 7-264,0 6-16,1-1-64,2 0-64,0-4-216,-1-2-128,-2-11 304,2 0-81,-1-4-55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5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87 11538,'4'-7'693,"0"0"0,-1 1 0,1-1-1,-1-1 1,0 1 0,-1 0-1,0-1 1,0 1 0,1-9-1,-3 16-631,0-1 1,0 1-1,0 0 0,-1 0 0,1-1 1,0 1-1,0 0 0,0-1 0,0 1 0,0 0 1,0 0-1,0-1 0,-1 1 0,1 0 0,0 0 1,0-1-1,0 1 0,-1 0 0,1 0 0,0 0 1,0-1-1,-1 1 0,1 0 0,0 0 0,0 0 1,-1 0-1,1-1 0,0 1 0,-1 0 0,1 0 1,0 0-1,0 0 0,-1 0 0,1 0 0,-17 1 577,-12 9-544,29-10-80,-11 5-8,0 1 1,1 0 0,0 1 0,0 0-1,1 0 1,0 1 0,0 0 0,1 1-1,0 0 1,0 0 0,1 1 0,0 0 0,-9 18-1,0 5-26,1 1-1,1 1 0,-10 39 1,16-45-18,2 0 1,-6 46 0,11-65 13,0 0 1,1 0-1,0 0 1,1 0-1,0 0 0,1 0 1,0 0-1,0 0 1,1 0-1,0-1 0,6 12 1,-8-18 18,0-1 0,0 0 0,0 0 0,0 0 0,1-1 0,-1 1-1,0 0 1,1 0 0,-1-1 0,1 1 0,0-1 0,-1 1 0,1-1 0,0 0 0,0 1 0,0-1 0,0 0 0,0 0 0,0-1 0,0 1 0,0 0 0,0-1 0,1 1 0,-1-1 0,0 0 0,0 1 0,1-1 0,-1 0-1,0-1 1,0 1 0,1 0 0,-1-1 0,0 1 0,0-1 0,0 1 0,0-1 0,0 0 0,0 0 0,0 0 0,0 0 0,3-3 0,0 1 12,-1-1 1,1 0-1,-1 0 0,0 0 1,-1 0-1,1-1 1,-1 1-1,0-1 1,0 0-1,0 0 0,0 0 1,-1-1-1,0 1 1,0 0-1,1-11 0,-2-27 75,-6 21-38,4 22-44,1-1 1,0 1 0,-1-1 0,1 1-1,-1-1 1,1 1 0,0-1-1,-1 1 1,1-1 0,-1 1-1,1 0 1,-1-1 0,1 1-1,-1 0 1,0-1 0,1 1 0,-1 0-1,1 0 1,-1 0 0,0-1-1,1 1 1,-1 0 0,1 0-1,-1 0 1,0 0 0,0 0-1,0 1-6,0-1-1,-1 1 0,1 0 1,0-1-1,0 1 0,0 0 1,0 0-1,1 0 0,-1-1 1,0 1-1,0 0 0,0 0 1,1 0-1,-1 1 0,0-1 1,1 0-1,-1 0 0,1 0 1,-1 0-1,1 1 0,0-1 1,0 0-1,-1 0 0,1 1 1,0-1-1,0 0 0,0 0 1,0 1-1,0-1 0,1 0 1,-1 2-1,0-1 1,0-1 0,1 0-1,-1 0 1,0 0 0,0 0 0,0 0 0,1 0-1,-1 0 1,0 0 0,1 0 0,-1 0-1,1 0 1,0 0 0,-1 0 0,1 0 0,0 0-1,-1 0 1,1-1 0,0 1 0,0 0-1,0-1 1,-1 1 0,1 0 0,0-1 0,0 1-1,0-1 1,0 1 0,0-1 0,0 0-1,0 1 1,1-1 0,-1 0 0,0 0-1,0 0 1,0 0 0,0 0 0,0 0 0,0 0-1,0 0 1,0 0 0,2-1 0,3-1-21,0 0 0,0-1 0,-1 0-1,1 0 1,-1-1 0,0 0 0,6-5 0,-5 4 39,1 0-1,-1 0 0,1 1 0,6-3 1,-12 6-10,0 1 1,-1 0-1,1-1 1,0 1 0,-1 0-1,1 0 1,0-1-1,-1 1 1,1 0-1,0 0 1,-1 0-1,1 0 1,0 0 0,-1 0-1,1 0 1,0 0-1,-1 0 1,1 1-1,0-1 1,-1 0 0,1 0-1,0 1 1,-1-1-1,1 0 1,-1 0-1,1 1 1,0-1 0,0 2-1,0-1 1,0 0 0,0 1 0,0-1 0,-1 1 0,1 0 0,0-1 0,-1 1 0,1-1 0,-1 1 0,0 0 0,1 2 0,-1 8-18,0 0-1,-2 20 1,1-25-13,-6 53-1471,8-59 1251,1-4-87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13643,'-6'27'846,"-10"72"2346,15-88-3046,0-1 0,1 1 0,1-1 0,-1 1 0,2-1 0,0 1 0,4 13 0,-4-24 61,0-6-105,2-9 25,0-9 11,-2 0-1,0-1 1,-1 1-1,-3-26 0,-1 36-16,-1 18 31,2 22 35,3-22-184,-1-1-1,1 1 1,0 0-1,0 0 1,1-1-1,-1 1 1,1-1-1,-1 1 1,1-1-1,0 0 1,1 0-1,-1 0 1,0 0-1,1 0 1,0 0-1,0 0 1,0-1-1,0 0 1,0 1-1,0-1 1,0 0-1,1-1 1,-1 1-1,1-1 1,-1 1-1,6 0 1,-4-1 1,-1 0 1,1 0-1,-1-1 1,1 1-1,0-1 1,-1 0-1,1-1 0,0 1 1,-1-1-1,1 0 1,-1 0-1,1 0 1,-1-1-1,0 0 1,1 1-1,-1-2 0,0 1 1,0 0-1,0-1 1,0 0-1,5-4 1,-5 2 35,1-1 0,-1 1 0,1-1 1,-2 1-1,1-1 0,4-8 0,-16 32 0,1 1 0,0 0-1,2 1 1,-4 28 0,8-47-37,1 0-1,0 0 1,0 0 0,0 0 0,0 1 0,0-1-1,0 0 1,0 0 0,0 0 0,0 0-1,1 0 1,-1 0 0,0 0 0,1 0 0,-1 1-1,1-1 1,-1 0 0,2 1 0,-1-2 1,-1 1-1,1-1 1,-1 0 0,1 1 0,0-1 0,-1 0 0,1 0 0,-1 1-1,1-1 1,0 0 0,-1 0 0,1 0 0,0 0 0,0 0 0,-1 0-1,1 0 1,0 0 0,-1 0 0,1-1 0,0 1 0,-1 0-1,2 0 1,2-3 29,1 1-1,0 0 0,-1-1 1,0 0-1,1 0 1,3-4-1,51-52 564,-40 38-154,33-28 0,-52 49-434,1-1-1,-1 1 1,1-1-1,-1 1 1,1-1 0,-1 1-1,1-1 1,-1 1-1,1 0 1,-1-1-1,1 1 1,-1 0 0,1-1-1,0 1 1,-1 0-1,1 0 1,0 0-1,-1 0 1,1-1 0,-1 1-1,1 0 1,0 0-1,-1 0 1,1 0-1,0 0 1,-1 1 0,1-1-1,0 0 1,-1 0-1,1 0 1,0 0-1,-1 1 1,1-1-1,-1 0 1,1 1 0,-1-1-1,1 0 1,0 1-1,-1-1 1,0 1-1,1-1 1,-1 1 0,1-1-1,-1 1 1,1-1-1,-1 1 1,0-1-1,1 1 1,-1 0 0,0-1-1,0 1 1,0-1-1,1 1 1,-1 0-1,0-1 1,0 1 0,0 1-1,1 7-10,0-1 0,0 1 0,-1 14 0,0-10 28,0-11-23,0 1-1,0 0 1,0 0-1,0 0 0,1 0 1,0-1-1,-1 1 0,1 0 1,1 2-1,-1-4 0,0-1 0,-1 1 0,1-1 0,0 1 0,-1-1 0,1 1 0,0-1 0,0 0 0,-1 1 0,1-1 0,0 0-1,0 0 1,0 0 0,0 1 0,-1-1 0,1 0 0,0 0 0,0 0 0,0 0 0,0-1 0,-1 1 0,1 0 0,0 0 0,0 0 0,0-1 0,-1 1 0,1 0-1,0-1 1,0 1 0,-1-1 0,1 1 0,0-1 0,-1 1 0,2-1 0,19-11-499,-1 0-1,33-26 1,-46 31 181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5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14811,'6'-3'310,"-1"0"1,1 0-1,-1 1 0,1 0 0,0 0 0,0 1 0,0 0 1,0 0-1,0 0 0,7 0 0,-11 1-237,1 1-1,-1-1 1,0 1-1,1-1 1,-1 1-1,0 0 1,0-1-1,0 1 1,1 0 0,-1 1-1,0-1 1,0 0-1,0 0 1,-1 1-1,1-1 1,0 1-1,0 0 1,-1 0 0,1-1-1,-1 1 1,0 0-1,0 0 1,1 0-1,-1 1 1,0-1-1,-1 0 1,1 0-1,1 4 1,0 2-18,-1 0 1,0-1-1,0 1 0,0 0 0,-1 0 1,0 0-1,-1 0 0,0-1 1,0 1-1,-4 15 0,-3 1 168,-23 46 0,11-27 162,20-43-381,0 1 0,0-1 1,0 0-1,0 1 0,0-1 0,0 0 1,0 0-1,0 1 0,0-1 0,0 0 1,0 1-1,0-1 0,0 0 0,0 1 1,0-1-1,0 0 0,0 0 0,0 1 1,0-1-1,0 0 0,0 0 0,1 1 0,-1-1 1,0 0-1,0 0 0,0 1 0,1-1 1,-1 0-1,0 0 0,0 0 0,1 1 1,-1-1-1,0 0 0,0 0 0,1 0 1,-1 0-1,0 0 0,0 0 0,1 1 1,-1-1-1,0 0 0,1 0 0,-1 0 0,0 0 1,0 0-1,1 0 0,-1 0 0,0 0 1,1 0-1,-1-1 0,17 0 45,-16 1-42,9-1-218,-1-1 0,1-1-1,0 1 1,12-7 0,-18 7 60,0 0 0,0 0-1,0 0 1,0-1 0,-1 1 0,0-1 0,1 0 0,-1 0 0,0 0 0,0 0 0,-1-1 0,5-5-1,-1-6-453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8:4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16043,'7'-3'553,"-3"-3"-521,-15-4 0,-8-4-32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15787,'-1'0'106,"1"1"0,-1-1-1,0 0 1,0 0 0,0 0-1,1 0 1,-1 0 0,0 1-1,0-1 1,1 0 0,-1 1-1,0-1 1,1 1 0,-1-1-1,0 1 1,1-1 0,-1 1-1,1-1 1,-1 1 0,1-1-1,-1 1 1,1 0 0,-1-1-1,1 1 1,-1 0 0,1-1-1,0 1 1,-1 0 0,1 0-1,0-1 1,0 2 0,-2 31 1059,2-21-720,-2 143 1169,-2 82-2382,4-236 724,0 5-181,0 0-1,-1 0 1,0 0-1,-2 8 1,3-13 128,0-1 0,-1 1 0,1 0 1,0 0-1,-1 0 0,1 0 0,0-1 1,-1 1-1,1 0 0,-1-1 0,1 1 0,-1 0 1,0-1-1,1 1 0,-1 0 0,0-1 1,1 1-1,-1-1 0,0 1 0,1-1 0,-1 1 1,0-1-1,0 0 0,0 1 0,1-1 1,-1 0-1,0 0 0,0 0 0,0 0 1,0 0-1,0 0 0,0 0 0,1 0 0,-1 0 1,0 0-1,0 0 0,0 0 0,-1-1 1,-2-1-81,0 0 1,0 0-1,1 0 1,-1-1 0,1 0-1,0 0 1,-1 0-1,1 0 1,0 0 0,-3-6-1,-21-28-863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5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16436,'-13'5'1400,"10"-4"-600,13-4 88,4 0-136,3-4-512,1 0-416,3-2-568,2-1 744,-1-3-240,-1 1-112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4:5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23 145 13675,'-2'8'801,"1"-4"-548,1-1 0,-1 1-1,1-1 1,-1 1 0,1-1 0,0 1 0,0-1 0,0 1-1,1-1 1,1 6 0,-2-9-194,0 1 0,1-1 0,-1 0-1,0 1 1,1-1 0,-1 1 0,1-1 0,-1 0 0,1 0 0,-1 1 0,1-1-1,-1 0 1,1 0 0,-1 1 0,1-1 0,-1 0 0,1 0 0,-1 0-1,1 0 1,-1 0 0,1 0 0,0 0 0,-1 0 0,1 0 0,-1 0 0,1 0-1,-1 0 1,1 0 0,-1 0 0,1-1 0,0 1 0,-1 0 0,1 0-1,-1-1 1,1 1 0,-1 0 0,0-1 0,1 1 0,0-1 0,20-15 1029,-12 7-698,0-1 0,-1 0-1,0 0 1,-1-1 0,9-15-1,-12 18-256,-1 1-1,0 0 0,0-1 0,-1 1 1,1-1-1,-2 0 0,1 0 1,-1 0-1,0-13 0,-1 20-129,0 1 0,0-1 0,1 1 0,-1-1 0,0 0 0,0 1-1,0-1 1,-1 1 0,1-1 0,0 1 0,0-1 0,0 1 0,0-1 0,0 1 0,0-1 0,-1 1-1,1 0 1,0-1 0,0 1 0,-1-1 0,1 1 0,0-1 0,-1 1 0,1 0 0,0-1 0,-1 1-1,1 0 1,-1-1 0,1 1 0,-1 0 0,1 0 0,0-1 0,-1 1 0,1 0 0,-1 0-1,1 0 1,-1 0 0,1 0 0,-1 0 0,1-1 0,-1 1 0,1 0 0,-1 0 0,0 1 0,1-1-1,-1 0 1,1 0 0,-1 0 0,1 0 0,-1 0 0,1 0 0,0 1 0,-1-1 0,1 0 0,-1 0-1,1 1 1,-1-1 0,1 0 0,0 1 0,-1 0 0,-3 1-7,0 1 0,0 0 0,1 0-1,0 1 1,-5 4 0,-5 10-8,1-1 0,1 2 0,1-1 0,0 2 0,2-1 0,0 1 0,1 0 0,-8 40 0,15-58 12,0-1 0,-1 1-1,1-1 1,0 1 0,0-1 0,0 1-1,0-1 1,0 1 0,0-1 0,1 1-1,-1-1 1,0 1 0,1-1 0,-1 0-1,1 1 1,-1-1 0,1 0 0,0 1-1,0-1 1,-1 0 0,1 0 0,0 1-1,1 0 1,0-2-1,-1 1 1,1 0-1,-1-1 0,1 1 0,-1-1 0,1 0 1,0 0-1,-1 1 0,1-1 0,-1 0 0,1 0 0,0-1 1,-1 1-1,1 0 0,-1 0 0,1-1 0,2 0 1,7-4-7,0 0 1,0 0-1,0-1 1,11-8-1,-22 14 7,55-40-24,-37 26 11,0 0-1,1 1 1,22-10 0,-39 22 8,-1 0 0,1 1 1,0-1-1,0 0 1,0 1-1,0-1 1,0 1-1,0 0 1,3 0-1,-4 0 3,0 0 0,-1 0-1,1 0 1,0 0 0,-1 0-1,1 1 1,0-1 0,-1 0-1,1 1 1,-1-1 0,1 0-1,0 1 1,-1-1 0,1 1-1,-1-1 1,1 1 0,-1-1-1,1 1 1,-1 0 0,2 2-8,-1 0 0,0 1 0,0-1 1,0 1-1,0-1 0,0 1 0,-1-1 0,0 6 0,0-6 4,1 1-1,-1-1 1,0 1-1,1-1 1,-1 0-1,1 0 1,0 1-1,0-1 0,1 0 1,-1 0-1,2 3 1,-2-5 6,1 0 0,-1-1 0,0 1 0,0-1 0,0 1 0,0-1 0,0 1 0,1-1 0,-1 0 1,0 1-1,0-1 0,1 0 0,-1 0 0,0 0 0,1 0 0,-1 0 0,0 0 0,0 0 0,1-1 0,-1 1 0,0 0 0,0-1 0,1 1 0,0-1 1,29-14 10,-31 15-11,22-15 9,13-7 6,-33 21-20,1-1 1,-1 1-1,1 0 0,-1 0 0,1 1 1,-1-1-1,1 0 0,0 1 0,-1 0 0,1 0 1,4 0-1,-6 0 2,-1 0 0,1 0-1,-1 1 1,1-1 0,-1 0 0,1 0 0,-1 1 0,1-1-1,-1 1 1,1-1 0,-1 0 0,0 1 0,1-1 0,-1 1 0,0-1-1,1 1 1,-1-1 0,0 1 0,0-1 0,1 1 0,-1-1 0,0 1-1,0 0 1,0-1 0,0 1 0,0-1 0,0 1 0,0-1-1,0 1 1,0 0 0,0-1 0,0 1 0,0-1 0,0 1 0,-1 0-1,-6 25-63,6-22 41,-8 16-262,7-16-66,0-1 0,1 1 0,-1 0 0,1-1 0,-1 1 0,0 6 0,4-7-65,3-6-133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5:1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15787,'7'0'1745,"-1"6"-1233,1 5-240,-4 1 1400,2 8-1288,0 3-304,0 1-512,0 5-280,-2-1 552,-1 0-128,-2-3-136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5:1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11298,'4'13'1129,"0"-1"-865,-1 1-224,-1 0-160,-1 1 168,-1 2-120,-3-5-160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5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17940,'0'1'37,"0"-1"0,0 0 0,0 0-1,0 0 1,0 0 0,0 0 0,0 0 0,0 1 0,0-1 0,0 0 0,0 0 0,0 0 0,0 0-1,0 0 1,0 0 0,0 1 0,0-1 0,0 0 0,0 0 0,0 0 0,1 0 0,-1 0 0,0 0 0,0 1-1,0-1 1,0 0 0,0 0 0,0 0 0,0 0 0,0 0 0,0 0 0,1 0 0,-1 0 0,0 0-1,0 0 1,0 1 0,0-1 0,0 0 0,0 0 0,0 0 0,1 0 0,-1 0 0,0 0 0,0 0-1,0 0 1,0 0 0,0 0 0,1 0 0,-1 0 0,0 0 0,0 0 0,0 0 0,0 0 0,0 0 0,0 0-1,1-1 1,-1 1 0,0 0 0,0 0 0,0 0 0,0 0 0,0 0 0,0 0 0,0 0 0,1 0-1,1 23 786,-4 39-837,2-53 183,-3 75-74,-1 17-68,9 106 1,-5-199-66,4 23 49,-4-30-48,0 1 0,1-1-1,-1 0 1,0 1 0,1-1 0,-1 0-1,1 1 1,0-1 0,-1 0 0,1 0-1,0 1 1,0-1 0,0 0 0,0 0-1,0 0 1,1 1 0,-1-2 19,-1 0 1,0 0 0,0 1-1,1-1 1,-1 0 0,0 0-1,0 0 1,1 0 0,-1 0-1,0 0 1,0 0 0,1 0-1,-1 0 1,0 0 0,1 0-1,-1 0 1,0 0 0,0 0-1,1 0 1,-1 0 0,0 0-1,0-1 1,1 1 0,-1 0-1,0 0 1,0 0 0,1 0-1,-1 0 1,0-1-1,0 1 1,1 0 0,-1 0-1,0 0 1,0-1 0,0 1-1,0 0 1,1 0 0,-1-1-1,0 1 1,0 0 0,0 0-1,0-1 1,0 1 0,0-1-1,3-14-183,-3-13-112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1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15683,'-1'0'110,"0"0"-1,0 0 0,0 0 0,0 1 0,1-1 0,-1 0 0,0 0 1,0 1-1,0-1 0,0 1 0,0-1 0,1 1 0,-1-1 1,0 1-1,0-1 0,1 1 0,-1 0 0,0-1 0,1 1 0,-1 0 1,1-1-1,-1 1 0,1 0 0,-1 0 0,0 1 0,-7 28 314,4-14-151,-73 277 1556,72-254-1387,5-39-428,0 1-1,0 0 1,-1-1-1,1 1 1,0-1 0,0 1-1,0-1 1,0 1-1,1 0 1,-1-1 0,0 1-1,0-1 1,0 1-1,0 0 1,1-1 0,-1 1-1,0-1 1,0 1-1,1-1 1,-1 1 0,0-1-1,1 1 1,-1-1-1,1 0 1,-1 1 0,1-1-1,-1 1 1,1-1 0,-1 0-1,1 0 1,-1 1-1,1-1 1,-1 0 0,1 0-1,-1 1 1,1-1-1,-1 0 1,1 0 0,0 0-1,-1 0 1,1 0-1,-1 0 1,1 0 0,0 0-1,-1 0 1,1 0-1,-1 0 1,1 0 0,-1-1-1,1 1 1,0 0-1,-1 0 1,1-1 0,-1 1-1,1 0 1,-1-1 0,1 1-1,0-1 1,10-7 144,0 0 0,0-1-1,-1 0 1,0 0 0,-1-1 0,17-22 0,-4 4 73,163-223-1109,-181 239-1891,-5 12 2725,1-1 1,0 1-1,0 0 0,0 0 1,-1 0-1,1 0 1,0 0-1,0 0 0,-1 0 1,1 0-1,0 0 1,0 0-1,-1 0 0,1 0 1,0 0-1,0 0 1,-1 0-1,1 0 0,0 0 1,0 0-1,-1 0 1,1 0-1,0 0 0,0 0 1,0 0-1,-1 0 1,1 0-1,0 1 0,0-1 1,0 0-1,-1 0 1,1 0-1,0 0 0,0 1 1,0-1-1,0 0 1,-1 0-1,1 0 0,0 1 1,-8 7-980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12347,'-5'31'1720,"5"-4"-832,0-2-360,1-5 1593,3 0-1145,2-1-568,0-1-392,0-1 152,1-4-152,3 2-160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1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15731,'0'0'48,"0"0"0,0 0 0,0 0 0,1 0 0,-1 0-1,0 0 1,0 0 0,0 0 0,0 0 0,1-1 0,-1 1 0,0 0-1,0 0 1,0 0 0,1 0 0,-1 0 0,0 0 0,0 0-1,0 0 1,1 0 0,-1 0 0,0 1 0,0-1 0,0 0 0,1 0-1,-1 0 1,0 0 0,0 0 0,0 0 0,0 0 0,1 0-1,-1 0 1,0 1 0,0-1 0,0 0 0,0 0 0,0 0 0,2 10 962,-8 17-211,4-20-504,-4 22 76,3-17-349,0 0-1,0 0 1,2 0-1,-1 0 1,2 0 0,-1 1-1,3 18 1,-1-30-17,-1 0 0,0 0 0,0-1 0,1 1 0,-1 0 0,1 0 0,-1-1 0,1 1 0,-1 0 0,1-1 0,-1 1 0,1 0 0,-1-1 0,1 1 0,0-1-1,-1 1 1,1-1 0,0 1 0,0-1 0,-1 0 0,1 1 0,0-1 0,0 0 0,0 0 0,-1 1 0,1-1 0,0 0 0,0 0 0,0 0 0,0 0 0,0 0 0,-1 0 0,1 0 0,0 0 0,0-1 0,0 1 0,0 0 0,-1 0 0,1-1 0,1 0 0,3-1 60,1 0 1,-1 0-1,0-1 0,8-5 0,11-11 459,-2 0-1,41-45 0,-22 20 429,-52 96-472,10-48-480,0 0-1,0 1 0,1-1 0,-1 0 1,1 1-1,0-1 0,0 1 0,2 8 1,-1-11-1,1 1 1,-1 0-1,0-1 1,1 1 0,-1-1-1,1 1 1,0-1-1,0 0 1,0 0-1,0 0 1,0 0-1,1 0 1,-1 0 0,3 1-1,21 21-634,-23-21 501,0 1-1,0-1 0,0 0 0,0 0 0,1 0 0,0-1 1,-1 1-1,1-1 0,6 3 0,6-1-242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15059,'3'-8'3157,"-4"15"-1448,-6 28-780,2-11-528,-11 57 20,5-35-321,3 0 0,-3 60-1,10-102-96,1 0-1,0 0 0,1 0 0,-1 0 0,1 0 0,-1 0 1,1 0-1,1 0 0,-1 0 0,0 0 0,1-1 1,0 1-1,0-1 0,3 5 0,-4-6-48,1-1 0,0 1 0,-1-1-1,1 0 1,0 0 0,0 0 0,0 0 0,0 0-1,0 0 1,0 0 0,0 0 0,0-1 0,1 1 0,-1-1-1,0 0 1,0 0 0,0 0 0,1 0 0,-1 0 0,0 0-1,0 0 1,0-1 0,1 1 0,-1-1 0,0 0-1,0 1 1,3-3 0,5-2-45,1-1-1,-2 0 1,1 0 0,-1-1-1,0-1 1,0 0 0,-1 0-1,0 0 1,0-1 0,-1 0-1,10-17 1,11-19-356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43 11234,'-3'-37'2935,"3"37"-2891,0 0 1,0-1-1,1 1 1,-1 0 0,0 0-1,0 0 1,0-1-1,0 1 1,0 0-1,0 0 1,-1 0 0,1 0-1,0-1 1,0 1-1,0 0 1,0 0-1,0 0 1,0 0 0,0-1-1,0 1 1,0 0-1,0 0 1,0 0-1,-1 0 1,1 0 0,0-1-1,0 1 1,0 0-1,0 0 1,0 0-1,-1 0 1,1 0-1,0 0 1,0 0 0,0 0-1,0 0 1,-1 0-1,1 0 1,0-1-1,0 1 1,0 0 0,0 0-1,-1 0 1,1 0-1,0 0 1,0 0-1,0 1 1,-1-1 0,-7 20 2010,-2 23-1682,2 0-1,2 1 1,2 0 0,1 0 0,7 79-1,-3-118-342,-1 0 0,2 1 0,-1-1-1,0 0 1,1 0 0,3 7-1,-5-11-17,1-1 0,-1 0 0,0 1 0,1-1 0,-1 1-1,0-1 1,1 1 0,-1-1 0,0 0 0,1 1-1,-1-1 1,0 0 0,1 1 0,-1-1 0,1 0-1,-1 0 1,1 1 0,-1-1 0,1 0 0,-1 0-1,1 0 1,-1 0 0,1 0 0,-1 1 0,1-1-1,0 0 1,1-1 9,-1 0 0,0 1 0,0-1 0,0 0 0,0 0-1,0 1 1,0-1 0,0 0 0,0 0 0,0 0 0,0 0 0,-1 0-1,1-1 1,0 1 0,-1 0 0,1-2 0,4-5 60,-1-1-1,0 0 1,-1 0-1,0 0 1,0 0 0,-1 0-1,0-1 1,-1 1 0,0-1-1,0 1 1,-1-1 0,-1-11-1,-4 11-25,-2 11-1,6 0-50,0 0 0,0 1 0,0-1 0,0 0 0,0 1 0,1-1 0,-1 1 0,0-1-1,1 1 1,-1-1 0,0 3 0,0 1-5,0 0-1,1 0 1,-1 0-1,1 0 1,0 0-1,0-1 1,1 1-1,0 0 1,-1 0-1,1 0 1,1 0-1,-1-1 1,3 6-1,-2-7 2,-1-1 0,0 0-1,1 1 1,0-1-1,0 0 1,-1 0 0,1 0-1,0 0 1,1-1-1,-1 1 1,0 0 0,0-1-1,1 0 1,-1 1-1,1-1 1,-1 0 0,1 0-1,0 0 1,-1-1-1,1 1 1,0-1 0,0 1-1,-1-1 1,6 0 0,-3 0 28,0-1 0,0 1 0,1-1 0,-1 0 0,0 0 0,0-1 0,0 0 1,0 0-1,0 0 0,8-5 0,-3 1 155,-1-2 1,1 1-1,12-14 0,-22 21-179,0 0-1,0-1 0,0 1 0,0 0 0,1 0 0,-1 0 0,0 0 1,0 0-1,0 0 0,0 0 0,0 0 0,0 0 0,1 0 0,-1 0 0,0 0 1,0 0-1,0 0 0,0 0 0,0 0 0,0 0 0,1 0 0,-1 0 1,0 0-1,0 0 0,0 0 0,0 0 0,0 0 0,0 0 0,0 0 1,1 0-1,-1 0 0,0 0 0,0 1 0,0-1 0,0 0 0,0 0 1,0 0-1,0 0 0,0 0 0,0 0 0,1 0 0,-1 0 0,0 1 1,0-1-1,0 0 0,0 0 0,0 0 0,0 0 0,0 0 0,0 0 0,0 0 1,0 1-1,0-1 0,0 0 0,0 0 0,0 0 0,0 0 0,0 0 1,0 0-1,0 1 0,0-1 0,0 0 0,0 0 0,0 0 0,0 10 4,-2-1-20,2 1 0,-1-1 0,1 1 0,0 0 0,1-1 0,4 18 0,-5-26 14,0-1 0,1 1 0,-1 0 0,1 0 0,-1 0 0,1 0 0,-1-1 0,1 1 0,-1 0 0,1 0 0,0-1 0,0 1 0,-1-1 0,1 1 0,0-1 0,0 1 0,-1-1 0,1 1 0,0-1 0,0 0 0,0 1 0,0-1 0,0 0 0,0 0 0,0 1 0,0-1 0,0 0 0,0 0 0,0 0 0,-1 0 0,1-1 0,0 1 0,0 0 0,0 0 0,0 0 0,0-1 0,0 1 0,0 0 0,0-1 0,-1 1 0,1-1 0,1 0 0,7-4 30,-1 0 1,0-1 0,10-8 0,-9 8-10,3-4 10,-8 7-22,0 0 1,0-1 0,1 1 0,-1 0 0,1 1 0,0-1 0,0 1 0,0 0 0,7-2-1,-11 4-13,0 0-1,0 0 0,0 0 0,0 1 0,0-1 0,-1 0 1,1 0-1,0 1 0,0-1 0,0 0 0,-1 1 0,1-1 1,0 1-1,0-1 0,-1 1 0,1-1 0,0 1 0,-1 0 1,1-1-1,-1 1 0,1 0 0,-1-1 0,1 1 0,-1 0 0,1 0 1,-1 0-1,0-1 0,1 1 0,-1 0 0,0 0 0,0 0 1,1 1-1,5 36-110,-4-20 49,-2-18 65,0 0-1,1 1 1,-1-1 0,0 1-1,0-1 1,0 0 0,0 1-1,0-1 1,0 0 0,0 1-1,1-1 1,-1 0 0,0 1-1,0-1 1,0 0-1,1 0 1,-1 1 0,0-1-1,0 0 1,1 0 0,-1 1-1,0-1 1,1 0 0,-1 0-1,0 0 1,1 0 0,-1 1-1,0-1 1,1 0-1,-1 0 1,1 0 0,11-6 0,9-19 9,-19 22-10,35-46-31,-37 49 31,0 0-1,0-1 0,0 1 1,0 0-1,0 0 0,0 0 0,1 0 1,-1 0-1,0 0 0,0 0 0,0 0 1,0 0-1,0-1 0,0 1 1,0 0-1,1 0 0,-1 0 0,0 0 1,0 0-1,0 0 0,0 0 0,0 0 1,0 0-1,1 0 0,-1 0 1,0 0-1,0 0 0,0 0 0,0 0 1,0 0-1,0 0 0,0 0 1,1 0-1,-1 0 0,0 0 0,0 0 1,0 1-1,0-1 0,0 0 0,0 0 1,0 0-1,1 0 0,-1 0 1,0 0-1,0 0 0,0 0 0,0 0 1,0 1-1,0-1 0,0 0 0,0 0 1,0 0-1,0 0 0,0 0 1,0 0-1,0 0 0,0 1 0,2 11-49,-3 14-4,1-23-34,-1 28 301,1-30-246,0-1-1,1 1 1,-1-1 0,0 1 0,0-1 0,0 1 0,0-1 0,1 1-1,-1-1 1,0 1 0,0-1 0,1 1 0,-1-1 0,0 1 0,1-1 0,-1 0-1,0 1 1,1-1 0,-1 0 0,1 1 0,-1-1 0,0 0 0,1 1 0,-1-1-1,1 0 1,-1 0 0,1 0 0,-1 1 0,1-1 0,0 0 0,-1 0 0,1 0-1,-1 0 1,1 0 0,-1 0 0,1 0 0,-1 0 0,1 0 0,-1 0-1,1 0 1,-1 0 0,1-1 0,-1 1 0,1 0 0,-1 0 0,1-1 0,-1 1-1,1 0 1,-1 0 0,1-1 0,6-2-597,-2 0 212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12523,'-1'-3'267,"1"0"0,0 0 0,0-1 1,0 1-1,0 0 0,1 0 1,-1 0-1,1 0 0,0 0 0,0 0 1,0 0-1,2-3 0,-2 4-80,1 0 0,0 0 0,0 0 0,0 0 0,0 0 0,0 1 0,0-1 0,0 1-1,0 0 1,1 0 0,-1-1 0,0 1 0,1 1 0,-1-1 0,1 0 0,2 0 0,26-5 415,-1 0 0,1 2 0,49 0 0,-58 5-539,0 0 1,0 1-1,0 1 0,0 2 0,39 12 0,-55-15-62,0 1 0,1 0 0,-1 0 0,0 1 0,-1-1 0,1 1 1,-1 1-1,1-1 0,-1 1 0,0 0 0,-1 0 0,0 0 0,1 1 0,2 5 0,-2-2-7,-1 0 1,0 0-1,-1 1 0,0-1 0,0 1 1,-1 0-1,0-1 0,-1 1 0,0 12 1,0 0 49,-1-1-1,-1 0 1,-2 1 0,0-1 0,-1 0 0,0 0 0,-2-1 0,-1 0 0,0 0 0,-18 33-1,17-40 62,0 0 0,-1-1 0,0 0 1,-1 0-1,0-1 0,-1 0 0,-1 0 0,1-2 0,-2 1 0,1-1 0,-1-1 0,0-1 0,-1 0 0,0 0 0,-24 7 0,19-9 30,0 0 1,-1-1-1,-19 1 0,31-4-152,1 0 0,0-1 0,-1 0 0,1-1 0,0 0 0,-1 0 0,1 0-1,0-1 1,0 0 0,0-1 0,-9-4 0,14 6-54,0 1 0,0-1 1,1-1-1,-1 1 0,1 0 0,-1 0 1,1 0-1,-1-1 0,1 1 0,0-1 1,0 1-1,0-1 0,0 1 1,0-1-1,0 0 0,0 0 0,0 1 1,1-1-1,-1 0 0,0 0 0,1 0 1,0 0-1,-1 0 0,1 0 0,0 1 1,0-1-1,0 0 0,0 0 0,1 0 1,-1 0-1,1 0 0,-1 0 0,1 0 1,-1 0-1,1 1 0,0-1 0,0 0 1,0 1-1,0-1 0,0 0 0,0 1 1,0-1-1,1 1 0,1-2 1,12-8-579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50 429 10938,'0'0'108,"0"0"-1,0 1 0,0-1 1,0 0-1,-1 0 0,1 0 0,0 0 1,0 1-1,0-1 0,0 0 1,1 0-1,-1 0 0,0 0 1,0 1-1,0-1 0,0 0 1,0 0-1,0 0 0,0 0 1,0 1-1,0-1 0,0 0 0,0 0 1,0 0-1,1 0 108,-1 1-108,0-1 0,0 0 1,0 0-1,0 0 0,1 0 1,-1 0-1,0 0 0,0 0 0,0 0 1,0 0-1,0 0 0,1 0 1,-1 0-1,0 0 0,0 0 1,0 1-1,1-1 0,-1-1 1,0 1-1,0 0 0,0 0 0,1 0 1,10-7 1922,13-17-1122,-22 22-579,10-12 47,0 0 1,-2-1-1,11-16 0,-18 25-335,1 0 0,-1 0 0,-1-1 0,1 1 0,-1-1 0,0 1 0,0-1 0,-1 0 0,0 1-1,0-1 1,-1-10 0,0 17-35,0-1-1,0 0 1,0 0-1,0 0 1,0 0-1,0 1 1,-1-1-1,1 0 1,0 0-1,0 0 1,-1 1-1,1-1 1,0 0-1,-1 0 1,1 1-1,-1-1 1,1 0-1,-1 1 1,0-1-1,1 1 1,-1-1-1,1 0 1,-1 1-1,0 0 1,-1-2-1,1 2 3,0 0-1,0 0 0,-1 0 0,1 0 0,0 0 0,0 0 0,-1 0 1,1 0-1,0 0 0,-1 1 0,1-1 0,0 1 0,0-1 0,-2 2 1,-3 1 12,0 0 1,1 0 0,0 1 0,0 0-1,-8 8 1,1 1 7,0 1 1,1 0-1,1 0 0,0 1 1,1 1-1,1 0 0,1 0 0,-12 33 1,19-48-26,0 0 1,0-1-1,-1 1 1,1 0-1,0 0 0,0 0 1,0 0-1,0 0 1,0-1-1,0 1 1,0 0-1,0 0 0,0 0 1,0 0-1,0 0 1,1-1-1,-1 1 1,0 0-1,0 0 1,1 0-1,-1-1 0,1 1 1,-1 0-1,1-1 1,-1 1-1,1 0 1,0 0-1,0 0 2,1-1-1,-1 0 1,0 1-1,0-1 1,1 0-1,-1 0 1,0 0-1,0 0 1,1 0-1,-1 0 1,0 0 0,1 0-1,-1-1 1,0 1-1,2-1 1,5-2 19,0 0-1,0-1 1,-1 1 0,9-7 0,9-9 15,-1-1-1,-1-1 1,0-1 0,-2-1 0,-1 0 0,0-2-1,-2 0 1,-1-2 0,-1 0 0,-2 0-1,21-52 1,-33 73-31,10-31 41,-12 35-46,1 0-1,-1 1 1,1-1 0,-1 1-1,0-1 1,0 0 0,0 0-1,0 1 1,0-1-1,0 0 1,0 1 0,-1-1-1,1 0 1,-1 1-1,1-1 1,-1 1 0,1-1-1,-2-1 1,1 3-2,1-1 0,-1 1 0,0 0 1,1 0-1,-1 0 0,0-1 0,0 1 0,1 0 1,-1 0-1,0 0 0,0 0 0,1 0 0,-1 0 1,0 0-1,0 1 0,1-1 0,-1 0 0,0 0 0,0 1 1,1-1-1,-1 0 0,0 1 0,1-1 0,-1 0 1,1 1-1,-1-1 0,0 1 0,1-1 0,-1 1 1,1 0-1,-1-1 0,1 1 0,-1 0 0,-18 22 23,6-3-45,0 1 0,2 0 0,1 1 0,0-1 0,2 2 1,1-1-1,0 1 0,-5 44 0,11-60 4,0 0 1,1 0-1,0 0 1,0-1-1,0 1 1,1 0 0,3 11-1,-3-16 11,-1 0 0,1 0 0,0-1 0,0 1 0,-1 0 0,1-1 0,0 1 0,0-1 0,1 1 0,-1-1 0,0 0 0,0 1 0,1-1 0,-1 0 0,1 0 0,-1 0 0,1 0 0,-1 0 0,1 0 0,0 0 0,-1-1 0,1 1 0,0 0 0,0-1 0,-1 0 0,1 1 0,0-1 0,0 0 0,0 0 0,0 0 0,-1 0 0,1 0 0,3-1 0,1-1 0,1 0 0,-1 0 0,0 0 1,0-1-1,0 0 0,0 0 0,0-1 0,-1 0 1,0 0-1,0 0 0,0 0 0,0-1 0,0 0 1,4-7-1,8-9 27,-2 0 1,14-29-1,-15 26 75,-1-1-1,-1-1 1,-1-1-1,-1 1 1,12-57 0,-22 83-90,0 0 0,0 0 0,0-1 0,0 1 0,0 0 0,1-1 1,-1 1-1,0 0 0,0-1 0,0 1 0,0 0 0,0-1 0,0 1 0,0 0 1,0-1-1,0 1 0,0 0 0,0 0 0,0-1 0,0 1 0,0 0 1,-1-1-1,1 1 0,0 0 0,0-1 0,0 1 0,0 0 0,0 0 0,-1-1 1,1 1-1,0 0 0,0 0 0,-1-1 0,1 1 0,-8 9 54,-9 21-40,2 7-19,-11 43 0,21-63-17,1 1-1,1 0 1,1-1 0,-1 36-1,3-50 14,0 0 0,1 0 0,-1 0 0,1 0 0,-1 0 0,1 0 0,0 0-1,0 0 1,0 0 0,0-1 0,1 1 0,-1 0 0,1-1 0,-1 1 0,1-1 0,0 1-1,0-1 1,0 0 0,0 0 0,5 3 0,-4-3 0,-1-1 0,1 0 0,0 1 1,0-2-1,1 1 0,-1 0 0,0-1 0,0 1 0,0-1 0,0 0 0,0 0 1,1 0-1,-1 0 0,0-1 0,0 1 0,0-1 0,0 0 0,0 0 1,5-2-1,-1 0 4,0-1 0,0 0 0,0 0 0,-1 0 0,1-1 0,-1 0 1,0-1-1,7-7 0,-10 10 3,-1 0 1,1 0 0,-1 0-1,1-1 1,-1 1 0,0-1-1,0 1 1,-1-1-1,1 0 1,-1 0 0,0 0-1,0 0 1,0 0 0,0 0-1,-1 0 1,1 0-1,-2-7 1,1 10-4,0 0 1,0 1-1,0-1 0,0 1 0,0-1 1,0 0-1,-1 1 0,1-1 0,0 1 1,0-1-1,-1 1 0,1-1 0,0 1 1,-1-1-1,1 1 0,-1-1 0,1 1 1,-1 0-1,1-1 0,-1 1 0,1-1 1,-1 1-1,1 0 0,-1 0 1,1-1-1,-1 1 0,1 0 0,-1 0 1,0 0-1,1 0 0,-1-1 0,1 1 1,-1 0-1,0 0 0,1 0 0,-1 0 1,1 0-1,-1 1 0,0-1 0,1 0 1,-1 0-1,1 0 0,-1 0 0,1 1 1,-2-1-1,-1 1 4,0 1 0,0-1 0,1 1 0,-1-1 0,0 1 0,1 0-1,-4 3 1,0 1 2,1 0-1,0 1 0,0-1 0,0 1 1,1 0-1,0 1 0,0-1 1,-3 9-1,5-11-24,1 0 1,-1 0 0,1 1-1,0-1 1,0 0 0,0 1-1,1-1 1,0 0-1,0 1 1,0-1 0,1 1-1,0-1 1,2 7 0,-2-10-35,0 1 0,0-1 0,0 0 0,0 0 0,1-1 0,-1 1 0,1 0 0,-1 0 0,1-1 0,0 1 0,-1-1 0,1 1 0,0-1 0,0 0 0,0 0 0,0 0 0,1 0 0,-1 0 0,0 0 0,0-1 0,0 1 0,1-1 0,-1 1 0,0-1 0,1 0 0,-1 0 0,0 0 0,1 0 0,-1 0 1,0-1-1,0 1 0,1-1 0,2 0 0,16-9-332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 14883,'5'-9'2764,"-11"24"-1250,-39 81 145,-109 167 0,165-280-1667,65-98-45,-22 17 26,22-38 45,-76 135-19,0 1 1,0-1-1,0 1 0,0-1 1,0 1-1,0-1 1,1 1-1,-1 0 0,0-1 1,0 1-1,1-1 1,-1 1-1,0 0 1,1-1-1,-1 1 0,0 0 1,1-1-1,-1 1 1,0 0-1,1 0 0,-1-1 1,1 1-1,-1 0 1,0 0-1,1 0 1,-1-1-1,1 1 0,-1 0 1,1 0-1,-1 0 1,1 0-1,-1 0 0,1 0 1,-1 0-1,1 0 1,0 0-1,-1 1 1,1 1-1,0-1 0,-1 0 1,1 0-1,-1 0 1,1 1-1,-1-1 1,0 0-1,1 1 1,-1-1-1,0 0 0,0 2 1,-1 47-18,-17 82 2,10-85 73,2-1 1,0 92-1,6-136-55,0 0 0,0 0 1,0 0-1,0 0 0,1 0 0,-1 0 0,1 0 1,-1 0-1,1 0 0,0 0 0,-1 0 0,1 0 0,0 0 1,0 0-1,1-1 0,-1 1 0,0 0 0,3 2 0,-4-4-3,1 0 0,-1 0 0,1 0 0,-1 0 0,0 0 0,1 0-1,-1 0 1,0 0 0,1 0 0,-1-1 0,0 1 0,1 0-1,-1 0 1,0 0 0,0-1 0,1 1 0,-1 0 0,0 0 0,1 0-1,-1-1 1,0 1 0,0 0 0,0-1 0,1 1 0,-1 0-1,0-1 1,0 1 0,0 0 0,0-1 0,0 1 0,1 0-1,-1-1 1,0 1 0,0 0 0,0-1 0,0 1 0,0 0 0,0-1-1,0 1 1,0-1 0,1-15-12,-1 2 15,0 0-1,-1 1 0,-1-1 1,0 1-1,-1-1 0,-1 1 1,0 0-1,0 0 0,-2 0 1,1 1-1,-2 0 0,-9-15 1,20 31-62,0 1 1,1-1-1,-1 0 1,1 0-1,0-1 1,0 1-1,1-1 0,-1 0 1,1-1-1,-1 1 1,1-1-1,0 0 1,0-1-1,0 1 1,0-1-1,0 0 1,0-1-1,0 1 1,0-1-1,0-1 0,7 0 1,-2 0 17,1-1 0,0 0-1,0-1 1,-1 0 0,1-1 0,-1 0 0,0-1 0,-1 0-1,1 0 1,18-15 0,5-8-121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14171,'0'0'70,"-1"0"-1,0 0 1,1 0-1,-1 0 1,1 0 0,-1 0-1,0 1 1,1-1-1,-1 0 1,1 0-1,-1 1 1,1-1 0,-1 0-1,1 1 1,-1-1-1,1 1 1,-1-1 0,1 0-1,-1 1 1,1-1-1,0 1 1,-1-1 0,1 1-1,0 0 1,0-1-1,-1 1 1,1-1-1,0 1 1,0 0 0,-11 24 349,11-24-347,-14 42 500,1 0 0,2 1-1,3 0 1,1 0 0,2 1 0,2 68-1,3-104-654,0-1 0,1 1-1,0-1 1,0 1 0,1-1-1,0 0 1,1 0 0,-1 0-1,8 14 1,-10-22 44,1 1-1,-1-1 1,1 1-1,-1-1 1,0 1 0,1-1-1,-1 1 1,1-1 0,-1 1-1,1-1 1,-1 0 0,1 1-1,-1-1 1,1 0-1,-1 0 1,1 1 0,0-1-1,-1 0 1,1 0 0,-1 0-1,1 0 1,0 1-1,-1-1 1,1 0 0,-1 0-1,1 0 1,0-1 0,-1 1-1,1 0 1,0 0 0,-1 0-1,1 0 1,-1 0-1,1-1 1,-1 1 0,1 0-1,0-1 1,-1 1 0,1 0-1,-1-1 1,1 1-1,-1 0 1,0-1 0,1 1-1,-1-1 1,1 1 0,-1-1-1,0 1 1,1-2 0,18-28-267,-18 28 257,11-22-279,-1-6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8410,'22'-22'1286,"-2"3"-229,-1 0 0,-1-2 0,20-28 0,-27 31-521,13-20 511,-22 35-878,0 1-1,0-1 0,0 1 1,0 0-1,0 0 1,1 0-1,-1 0 0,1 1 1,-1-1-1,1 0 0,3-1 1,-6 3-140,1 1 1,-1-1 0,0 0-1,1 0 1,-1 0 0,0 0-1,0 0 1,1 0 0,-1 0 0,0 0-1,0 0 1,1 1 0,-1-1-1,0 0 1,0 0 0,1 0-1,-1 0 1,0 1 0,0-1-1,0 0 1,0 0 0,1 1-1,-1-1 1,0 0 0,0 0-1,0 1 1,0-1 0,0 0-1,0 0 1,1 1 0,-1-1-1,0 0 1,0 0 0,0 1-1,0-1 1,0 0 0,0 1 0,0-1-1,0 0 1,-1 0 0,1 1-1,0-1 1,0 0 0,0 1-1,0-1 1,0 0 0,0 1-1,-3 15 364,3-16-370,-48 167 1386,-4 21-1016,41-142-277,3 0-1,-3 50 1,11-90-105,0 0 1,0-1 0,1 1-1,0 0 1,2 7 0,-3-12-9,0 0 1,1 1-1,-1-1 0,1 0 1,-1 0-1,1 0 1,0 0-1,-1 0 0,1 0 1,0 0-1,-1-1 1,1 1-1,0 0 0,1 1 1,-1-2-1,-1 0 0,1 0 0,0 0-1,-1 1 1,1-1 0,0 0 0,-1 0 0,1 0 0,0 0 0,-1 0 0,1 0 0,-1 0 0,1-1 0,0 1-1,-1 0 1,1 0 0,0 0 0,-1-1 0,1 1 0,-1 0 0,1-1 0,0 1 0,-1 0 0,1-1 0,-1 1-1,1-1 1,0 0 0,1-2 14,1 0-1,0 0 0,-1-1 0,0 1 1,0-1-1,0 1 0,0-1 1,0 0-1,-1 0 0,0 0 0,2-5 1,8-53 114,-8 41-96,2-26-117,0-83 0,-5 133 30,1 0 1,0 0 0,0 0 0,0 0-1,0 0 1,1 0 0,-1 0-1,1 0 1,0-1 0,-1 1 0,4 3-1,-3-5 52,-1 1-1,0-1 0,1 1 0,-1-1 0,1 0 0,-1 1 0,1-1 0,0 0 1,0 0-1,-1 0 0,1 0 0,0-1 0,0 1 0,0 0 0,0-1 0,0 0 1,0 1-1,0-1 0,0 0 0,0 0 0,0 0 0,0 0 0,0 0 0,0 0 1,0-1-1,2 0 0,28-16 125,-28 14-91,0 0 0,0 0 0,0 1 0,1 0 1,-1 0-1,8-2 0,-11 3-28,0 1 1,-1 0 0,1 0-1,0 1 1,0-1-1,0 0 1,0 0-1,0 0 1,-1 0-1,1 1 1,0-1-1,0 0 1,0 1 0,-1-1-1,1 1 1,0-1-1,0 1 1,-1-1-1,1 1 1,-1 0-1,1-1 1,0 1-1,-1 0 1,1-1-1,-1 1 1,0 0 0,1 0-1,-1-1 1,1 1-1,-1 0 1,0 0-1,1 1 1,6 30 28,-7-28-22,2 6-12,-2-4 39,1-1 0,0 0-1,0 0 1,0 0 0,0 1-1,5 7 1,-6-13-21,1 1 0,-1 0 1,1 0-1,0 0 0,0 0 0,0-1 0,-1 1 0,1 0 1,0-1-1,0 1 0,0 0 0,0-1 0,0 1 0,0-1 0,0 0 1,0 1-1,0-1 0,0 0 0,0 0 0,1 0 0,-1 1 1,0-1-1,0 0 0,0 0 0,0-1 0,0 1 0,0 0 0,0 0 1,0 0-1,0-1 0,0 1 0,0-1 0,0 1 0,0-1 1,0 1-1,0-1 0,0 1 0,1-2 0,38-21 411,-26 14-1052,1 1 1,0 1-1,0 0 0,28-8 1,-39 13-76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12211,'0'-6'1376,"1"7"-848,2 4-232,3 5 1488,3-2-1399,3 2 1783,4 0-1992,0 0 136,1 0 104</inkml:trace>
  <inkml:trace contextRef="#ctx0" brushRef="#br0" timeOffset="1">225 187 14035,'1'14'1432,"0"1"-936,2-1-200,-1 0 537,-1-2-89,3-5-384,2-3-176,1-4-536,2-4-232,-2-4 464,2-4-136,2 2-96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17372,'-7'56'1341,"1"95"0,5-68-1120,0-55-155,1 67 147,-1-95-209,1 1 1,0 0-1,0 0 0,0-1 1,1 1-1,-1 0 1,0 0-1,0-1 0,0 1 1,0 0-1,1-1 1,-1 1-1,0 0 0,1 0 1,-1-1-1,1 1 1,-1-1-1,1 2 0,0-2 0,-1 0-1,0 0 1,1 0-1,-1-1 0,0 1 1,1 0-1,-1 0 0,0 0 1,0 0-1,1 0 0,-1 0 1,0-1-1,1 1 0,-1 0 1,0 0-1,0-1 0,1 1 1,-1 0-1,0 0 0,0-1 1,1 1-1,-1 0 0,0 0 1,0-1-1,0 1 0,0-1 1,12-27 107,-4-40-18,-7 62-89,-1 0 1,0-1-1,-1 1 1,0 0-1,1 0 1,-2 0-1,1 0 1,-5-11-1,6 17-4,0 0-1,0 0 0,0 0 1,0 0-1,0-1 0,0 1 1,0 0-1,0 0 0,0 0 1,0 0-1,0 0 0,0 0 1,0 0-1,0 0 0,0 0 1,0 0-1,0-1 0,0 1 1,0 0-1,0 0 0,0 0 1,0 0-1,0 0 0,0 0 1,0 0-1,-1 0 0,1 0 1,0 0-1,0 0 0,0 0 1,0 0-1,0 0 0,0 0 1,0 0-1,0 0 0,0-1 1,0 1-1,0 0 0,-1 0 1,1 0-1,0 0 0,0 0 1,0 0-1,0 0 0,0 0 1,0 0-1,0 0 0,0 0 1,0 0-1,0 1 0,-1-1 1,1 0-1,0 0 0,0 0 1,0 0-1,0 0 0,0 0 1,0 0-1,0 0 0,0 0 1,0 0-1,0 0 0,0 0 1,0 0-1,0 0 0,-1 0 1,1 0-1,0 1 0,-1 8-97,3 16-331,-1-24 359,-1 1-1,1 0 1,0-1-1,0 1 1,0-1-1,0 1 1,0-1 0,0 0-1,1 1 1,-1-1-1,0 0 1,1 0-1,-1 0 1,1 0-1,-1 0 1,1 0 0,-1 0-1,1-1 1,0 1-1,0 0 1,-1-1-1,1 0 1,0 1 0,0-1-1,2 0 1,0 0-9,1 0 0,-1 0-1,0-1 1,1 0 0,-1 0 0,0 0 0,1 0 0,-1-1 0,5-2 0,12-7-342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53 329 12099,'-6'7'567,"0"0"0,1 1 1,0-1-1,0 1 1,1 0-1,0 1 1,0-1-1,1 1 1,0-1-1,1 1 1,-3 15-1,5-23-536,0 0 1,0 0-1,0 0 0,0 0 0,0 0 0,0 0 1,0 0-1,0 0 0,0 0 0,1 0 1,-1-1-1,0 1 0,1 0 0,-1 0 1,1 0-1,-1 0 0,1-1 0,-1 1 1,1 0-1,-1-1 0,1 1 0,0 0 0,0-1 1,-1 1-1,1-1 0,1 2 0,0-2-8,0 1 0,0-1 0,-1 0 0,1 0 0,0 0-1,0 0 1,0 0 0,-1 0 0,1 0 0,0 0 0,0-1 0,3 0-1,3-2-9,-1 0 0,1 0 0,-1-1 0,14-9-1,-6 1 10,-1-1-1,22-24 0,-22 21-239,23-20-1,-36 36 211,-1 0-1,0 0 1,0 0 0,0 0 0,0 0-1,1-1 1,-1 1 0,0 0-1,0 0 1,0 0 0,1 0 0,-1 0-1,0 0 1,0 0 0,0 0 0,1 0-1,-1 0 1,0 0 0,0 0 0,0 0-1,1 0 1,-1 0 0,0 0-1,0 0 1,0 0 0,1 0 0,-1 0-1,0 0 1,0 0 0,0 0 0,1 0-1,-1 1 1,0-1 0,0 0 0,0 0-1,0 0 1,1 0 0,-1 0-1,0 0 1,0 1 0,0-1 0,0 0-1,0 0 1,0 0 0,0 1 0,1-1-1,-1 0 1,0 0 0,0 0 0,0 1-1,0-1 1,0 0 0,0 0-1,0 0 1,0 1 0,0-1 0,0 0-1,0 0 1,0 0 0,0 1 0,0-1-1,0 0 1,-1 1 0,1 17-160,0-14 94,-1 1 55,1 0 0,0 1 0,1-1 0,-1 0-1,1 0 1,0 0 0,1 0 0,1 5 0,-3-8 29,1-1 1,0 0 0,-1 0-1,1 0 1,0 0-1,0 0 1,-1 0 0,1 0-1,0 0 1,0 0-1,0 0 1,0 0 0,0-1-1,1 1 1,-1 0-1,0-1 1,0 1 0,0-1-1,1 1 1,-1-1 0,0 1-1,0-1 1,1 0-1,-1 0 1,0 0 0,1 0-1,-1 0 1,0 0-1,1 0 1,-1 0 0,0 0-1,0-1 1,1 1-1,-1 0 1,0-1 0,0 1-1,3-2 1,4-2 61,-1 0 1,1 0 0,-1-1 0,0 0-1,0-1 1,0 1 0,-1-1 0,1-1-1,-2 1 1,9-11 0,-1-3 139,0 0 1,17-36-1,18-59 231,-42 96-383,0 0 0,-2 0-1,0-1 1,2-22 0,-6 41-65,0 0 0,0 0 0,0 0 1,0 0-1,0 0 0,0 0 0,0 0 0,0 0 1,0 0-1,0 0 0,0 0 0,-1 0 0,1 0 1,0 0-1,-1-2 0,-7 12-55,-6 27 6,8-11 77,1-1 0,1 1 0,1 0-1,1 0 1,1 0 0,2 0 0,0 0-1,2 0 1,0 0 0,2 0 0,1-1-1,0 0 1,17 37 0,-19-48-35,-3-11-2,-1 0 0,1 1 0,0-1 0,0 0 0,0 1-1,0-1 1,0 0 0,1 0 0,-1 0 0,1 0 0,-1 0 0,4 3 0,-7-32-862,-38-132-1221,8 39 1231,32 119 908,0 1 1,0-1 0,0 1 0,1 0-1,-1-1 1,0 1 0,0-1-1,0 1 1,1 0 0,-1-1 0,0 1-1,1 0 1,-1-1 0,0 1-1,1 0 1,-1 0 0,0-1 0,1 1-1,-1 0 1,0 0 0,1-1-1,-1 1 1,1 0 0,-1 0 0,0 0-1,1 0 1,-1 0 0,1 0-1,-1 0 1,1 0 0,-1 0 0,1 0-1,-1 0 1,0 0 0,1 0-1,-1 0 1,1 0 0,-1 0-1,1 0 1,-1 1 0,0-1 0,1 0-1,3 1 82,5-3 168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17436,'7'-2'1400,"3"-3"-1184,1-2-248,8 0 280,-2 0-424,2 1 88,-2 2-200,-5 1-104</inkml:trace>
  <inkml:trace contextRef="#ctx0" brushRef="#br0" timeOffset="1">146 60 15299,'2'8'1353,"-3"-5"583,-3-10-1248,-5 0 128,-10-5-144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2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16740,'1'2'1696,"1"3"-1192,3 0-424,1 3 1104,4-4-864,0 0-208,3-2-240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6:4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11386,'-9'-59'6591,"9"74"-4833,0 13-948,1-1-1,6 42 0,9 2-784,2-1 0,4-1 0,3-1-1,2-1 1,4-1 0,43 69 0,-26-65 51,-43-63-128,1 0 0,0-1-1,0 1 1,0-1 0,1-1 0,0 1 0,12 6-1,-11-10-1096,-19-9 539,-4 0 202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18028,'3'11'1448,"-13"6"-1128,-6 8-144,-5 9 496,-5 3-167,-1 5-289,-3 2-48,2-2-112,1 0-40,7-9-120,3-8-168,7-9-225,1-6-207,9-18-2360,7-14 2520,5-5-321,2-10-151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1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106 136 14835,'8'-15'1054,"-5"11"-841,0 0 1,-1 0 0,1 0-1,-1 0 1,0-1 0,-1 1-1,1-1 1,-1 0 0,2-6-1,-14 27 825,-10 40-856,3 1 0,-19 94-1,11-40-129,18-84-30,5-19 25,0 0-1,1 0 1,0 1-1,0-1 0,1 1 1,0 0-1,0 15 1,1-24-40,0 0 0,0 1-1,0-1 1,0 0 0,0 0 0,0 0 0,0 0 0,0 0 0,0 0 0,1 0 0,-1 0 0,0 1 0,0-1 0,0 0 0,0 0 0,0 0 0,0 0 0,0 0-1,0 0 1,0 0 0,0 0 0,0 0 0,0 0 0,0 0 0,0 1 0,1-1 0,-1 0 0,0 0 0,0 0 0,0 0 0,0 0 0,0 0 0,0 0 0,0 0-1,0 0 1,0 0 0,1 0 0,-1 0 0,0 0 0,0 0 0,0 0 0,0 0 0,0 0 0,0 0 0,0 0 0,0 0 0,1 0 0,-1 0 0,0 0 0,0 0 0,0-1-1,7-5 204,4-11 70,-2-4-78,-1 0-1,0 0 1,-2-1-1,7-43 1,2-91 60,-13 118-259,-2 1-1,-6-51 1,8 96-29,1 1 1,0-1-1,0 1 0,1-1 0,0 0 1,8 12-1,-9-16 27,0-1-1,-1 0 0,1 0 1,1 1-1,-1-2 1,0 1-1,1 0 1,-1-1-1,1 0 1,0 1-1,0-1 1,0-1-1,0 1 1,0-1-1,8 2 1,-9-3 11,0 1 1,0-1-1,1 0 1,-1-1-1,0 1 1,0-1-1,1 1 1,-1-1-1,0 0 1,0 0-1,0-1 1,0 1-1,0 0 1,0-1-1,-1 0 1,1 0-1,0 0 1,-1 0-1,0 0 1,1 0-1,3-5 1,4-7 104,-1-1 0,-1 1 1,0-1-1,-1-1 1,0 1-1,-1-1 0,-1 0 1,4-24-1,-8 37-56,-2 6-30,-5 46-70,0 76-1,7-100 39,0 1-1,2-1 0,1 0 0,13 47 0,-16-68 3,0 0 0,1-1 0,0 1 0,-1 0 0,1-1 0,1 1 0,-1-1 0,0 1 0,1-1 0,0 0 0,4 4 0,-6-6 0,1 0-1,-1 0 1,1 0 0,0-1 0,-1 1 0,1-1-1,0 1 1,-1-1 0,1 1 0,0-1 0,-1 0-1,1 0 1,0 0 0,0 0 0,-1 0-1,1 0 1,0 0 0,0-1 0,-1 1 0,1-1-1,0 1 1,-1-1 0,1 0 0,-1 1 0,1-1-1,-1 0 1,1 0 0,2-2 0,7-6-53,0 0 1,-1-1 0,0 0-1,-1 0 1,0-1 0,13-20 0,-6 5-96,-1-1 0,11-30-1,-21 43 67,-11 18 31,-13 23 68,11-11 1,0 0 0,0 0 0,2 1-1,0 0 1,1 0 0,0 0 0,2 1 0,0-1-1,-1 30 1,4-44-13,0 0-1,0 0 1,0 1-1,1-1 1,-1 0 0,1-1-1,0 1 1,0 0-1,0 0 1,0 0-1,0 0 1,0-1 0,1 1-1,0 0 1,-1-1-1,1 0 1,0 1-1,0-1 1,1 0 0,-1 0-1,0 0 1,1 0-1,-1 0 1,1-1-1,-1 1 1,1-1-1,0 1 1,0-1 0,-1 0-1,1 0 1,0-1-1,0 1 1,6 0-1,-3-1 26,1 1 0,0-2-1,-1 1 1,1-1 0,0 0 0,-1 0-1,1-1 1,-1 0 0,0 0-1,0-1 1,0 1 0,0-1-1,0-1 1,8-5 0,-7 4 10,-1-1 0,1 0 1,-1 0-1,0-1 0,0 0 1,-1 0-1,0 0 0,0 0 1,-1-1-1,7-16 0,-12 27-59,-1 2-23,0 1 0,1-1 0,0 1 0,-2 10-1,3-14 2,0 0 0,0 0 0,1 0 0,-1 0 0,0 0 0,1 0-1,-1 0 1,1 0 0,0 0 0,-1 0 0,1 0 0,0 0 0,0 0-1,0-1 1,1 1 0,-1 0 0,0-1 0,1 1 0,1 1 0,3 1 131,0 0 0,0 0 0,0-1 0,0 1 0,0-2 0,1 1 0,9 2 0,10 1-122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1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86 10722,'27'-85'4959,"-53"184"-1343,16-50-3413,3 0-1,1 0 0,1 75 1,6-117-172,-1-1 0,1 1 1,0-1-1,0 1 0,1-1 1,-1 0-1,2 0 0,-1 0 0,1 0 1,-1 0-1,7 7 0,-7-10-11,0-1-1,0 1 1,0-1-1,0 0 1,1 0 0,-1 0-1,1 0 1,0-1-1,-1 1 1,1-1-1,0 0 1,0 1 0,0-1-1,0 0 1,0-1-1,0 1 1,0-1 0,0 1-1,1-1 1,-1 0-1,0 0 1,0 0-1,0 0 1,0-1 0,5-1-1,3-1 26,-1 0-1,0-1 1,0 0-1,0-1 1,-1 0 0,0-1-1,0 0 1,0 0-1,0-1 1,-1 0-1,0 0 1,-1-1 0,0 0-1,8-11 1,-2 1 11,-1-1 1,-1 0 0,-1 0 0,0-1-1,-2 0 1,7-22 0,-12 34-40,0-1 0,-1 0 1,0 0-1,0 0 0,-1 0 1,0 0-1,-1 0 0,0 0 1,-1-10-1,1 19-16,0 0 0,-1-1 1,1 1-1,0-1 0,0 1 0,0-1 0,0 1 1,0-1-1,0 1 0,-1 0 0,1-1 0,0 1 0,0-1 1,-1 1-1,1 0 0,0-1 0,-1 1 0,1 0 1,0-1-1,-1 1 0,1 0 0,0 0 0,-1-1 0,1 1 1,-1 0-1,1 0 0,0 0 0,-1 0 0,0-1 1,-11 8 20,-5 18-17,15-18-10,-1 0 1,1 0 0,0 0-1,1 0 1,0 1 0,0-1-1,0 0 1,1 1 0,1 7-1,-1-12 4,0-1-1,1 1 1,-1-1 0,1 1-1,0-1 1,-1 0-1,1 0 1,0 1 0,1-1-1,-1 0 1,0 0 0,0 0-1,1 0 1,0 0-1,-1 0 1,1-1 0,0 1-1,0 0 1,0-1-1,0 1 1,0-1 0,0 0-1,0 0 1,0 0-1,1 0 1,-1 0 0,0 0-1,1-1 1,-1 1-1,5 0 1,-3-1 4,-1 0 0,0 0 0,1 0-1,-1-1 1,0 1 0,0-1 0,1 0 0,-1 0 0,0 0 0,0 0-1,0 0 1,0-1 0,0 1 0,0-1 0,0 0 0,-1 0 0,1 0-1,0-1 1,-1 1 0,0 0 0,0-1 0,0 1 0,0-1 0,0 0-1,0 0 1,2-5 0,0-1 11,0 1 0,-1-1 0,0 1-1,0-1 1,-1 0 0,0 0 0,-1 0 0,1-16-1,-1 16-6,-1 1-1,-1-1 0,1 1 0,-2-1 0,1 1 0,-1-1 0,0 1 0,-1 0 0,0 0 0,-6-12 0,10 24-18,-1 0 0,-1-1-1,1 1 1,0 0 0,-1-1 0,0 1-1,0-1 1,0 1 0,0-1 0,-1 1 0,1-1-1,-3 4 1,-3 9-13,-15 43 19,-44 137 187,59-168-98,1-1 1,1 1-1,2 0 1,0 1 0,2 32-1,2-54-53,0 0-1,0 0 0,0 0 1,3 6-1,-4-11-21,1-1 1,-1 0-1,1 1 0,0-1 1,-1 0-1,1 0 0,0 1 1,0-1-1,0 0 0,0 0 1,2 1-1,-3-1-5,1-1 1,-1 0-1,1 1 0,-1-1 1,1 0-1,0 0 0,-1 0 1,1 0-1,-1 1 0,1-1 1,0 0-1,-1 0 0,1 0 1,0 0-1,-1 0 0,1-1 1,0 1-1,-1 0 0,1 0 1,-1 0-1,1 0 0,0-1 1,-1 1-1,1 0 0,-1-1 1,1 1-1,0-1 0,1-1-40,0 0-1,0 0 1,-1 0 0,1 0-1,0 0 1,-1-1-1,0 1 1,1-1 0,-1 1-1,0-1 1,0 1-1,-1-1 1,1 0-1,0 1 1,-1-1 0,0 0-1,1-3 1,0-5-557,-1 0 0,-2-21 0,1 22 111,-1 1-1,0 0 0,-1 0 1,0 0-1,-1 0 1,1 1-1,-9-14 0,5 10-391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66 127 10154,'-7'-3'857,"0"-1"0,1 0 0,-1 0 0,1 0 0,-9-9 0,13 12-671,1 0 0,-1-1-1,1 1 1,0 0 0,0-1-1,0 1 1,0 0 0,0-1-1,0 0 1,0 1 0,0-1-1,0 1 1,1-1 0,-1 0-1,1 0 1,-1 1 0,1-1-1,-1 0 1,1 0 0,0 1-1,0-1 1,0 0-1,0 0 1,1 0 0,-1 1-1,0-1 1,1 0 0,0-3-1,0 4-98,1 0 0,-1-1 0,0 1 0,1 0 0,-1 0 0,1 0 0,-1 0 0,1 0 0,-1 0 0,1 0-1,0 0 1,0 1 0,-1-1 0,1 1 0,0-1 0,0 1 0,-1 0 0,1 0 0,0-1 0,3 2 0,39 2 325,-43-3-406,72 13 148,-43-7-397,52 5 0,-71-11 151,0 0 1,0-1 0,0 0 0,0 0-1,-1-1 1,1-1 0,-1 0-1,17-6 1,8-12-196,-29 17 249,-1 0 0,2 0 1,-1 1-1,8-4 0,-18 23 137,-9 11 11,-23 56 192,33-73-258,0 0-1,0 1 0,1-1 1,0 0-1,1 1 0,-1 14 1,2-23-41,1 0 1,-1 0 0,0 0 0,0 0-1,1 0 1,-1 0 0,1 0-1,0 0 1,0 0 0,-1 0-1,1-1 1,0 1 0,1 0 0,-1 0-1,0-1 1,0 1 0,1-1-1,-1 1 1,1-1 0,-1 0 0,1 0-1,0 1 1,-1-1 0,1 0-1,0 0 1,0-1 0,0 1-1,0 0 1,-1-1 0,1 1 0,0-1-1,0 1 1,4-1 0,-2 0-112,0 0 0,0 0 0,1 0 0,-1 0 0,0-1 0,0 0 0,0 1 0,0-2 0,0 1 0,0 0 0,0-1 0,0 0 0,0 0 0,0 0 0,5-4 0,-5 1 6,1 0 0,0 0 0,-1 0 0,0 0-1,0-1 1,6-12 0,7-20-374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18052,'-13'-7'1472,"3"6"-1144,1 4-152,9 4 544,0 1-263,6 1-930,1-3-1279,6-3 1528,3-2-256,1-1-168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14475,'-5'36'4952,"-13"67"-4096,16-92-807,0 1 2,-1 1 0,2 0 1,0 0-1,1 20 0,0-33-42,0 0 1,0 1-1,0-1 0,0 1 0,0-1 0,0 1 0,0-1 0,0 1 0,0-1 0,0 0 0,0 1 1,1-1-1,-1 1 0,0-1 0,0 1 0,0-1 0,1 0 0,-1 1 0,0-1 0,1 0 0,-1 1 1,0-1-1,1 0 0,-1 0 0,0 1 0,1-1 0,-1 0 0,1 0 0,-1 1 0,0-1 0,1 0 1,13-6 274,8-19 135,38-68 629,-57 87-1007,-3 5-41,0 1 1,0 0 0,1-1-1,-1 1 1,0 0 0,0 0 0,0-1-1,0 1 1,1 0 0,-1-1-1,0 1 1,0 0 0,0 0 0,1-1-1,-1 1 1,0 0 0,1 0 0,-1-1-1,0 1 1,0 0 0,1 0-1,-1 0 1,0 0 0,1-1 0,-1 1-1,0 0 1,1 0 0,-1 0-1,0 0 1,1 0 0,-1 0 0,1 0-1,4 11-15,-2 29-80,-2-30 55,-1-8 11,0-1 1,0 1-1,0-1 0,0 1 1,0-1-1,1 1 1,-1-1-1,1 1 0,-1-1 1,1 1-1,-1-1 1,1 1-1,0-1 0,0 0 1,0 1-1,0-1 1,0 0-1,0 0 0,0 0 1,0 0-1,0 0 1,0 0-1,0 0 0,2 1 1,0-2-121,-1 1 1,0-1 0,1 0 0,-1 1-1,1-1 1,-1-1 0,0 1 0,1 0-1,-1-1 1,1 1 0,-1-1 0,0 1-1,1-1 1,-1 0 0,3-2-1,32-15-815,-16 8 371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127 311 14619,'1'0'56,"-1"0"-1,0-1 1,0 1-1,0 0 1,0 0-1,0-1 1,0 1-1,0 0 1,0 0 0,0-1-1,1 1 1,-1 0-1,0 0 1,0-1-1,-1 1 1,1 0-1,0 0 1,0-1 0,0 1-1,0 0 1,0-1-1,0 1 1,0 0-1,0 0 1,0-1-1,0 1 1,-1 0-1,1 0 1,0 0 0,0-1-1,0 1 1,-1 0-1,1 0 1,0 0-1,0 0 1,0-1-1,-1 1 1,1 0-1,0 0 1,0 0 0,-1 0-1,1 0 1,0 0-1,-16 4 1263,-12 13-295,20-10-970,0 0 1,0 1-1,0 0 0,1 0 0,1 1 0,-1 0 1,1 0-1,1 0 0,0 1 0,-5 12 1,10-21-48,0-1 0,-1 1 0,1-1 1,0 1-1,0-1 0,0 1 0,0-1 1,0 1-1,0-1 0,0 1 0,0-1 1,0 1-1,0-1 0,0 1 0,0-1 1,0 1-1,0-1 0,0 1 0,0-1 1,1 1-1,-1-1 0,0 1 0,0-1 1,1 0-1,-1 1 0,0-1 0,1 1 1,-1-1-1,0 0 0,1 1 0,-1-1 1,0 0-1,1 1 0,1-1 9,-1 1 0,0-1 0,1 0 0,-1 0 0,1 0 0,-1 0 0,1 0 0,-1 0 0,0 0 0,1 0 0,-1 0 0,2-1 0,3-1 46,1 0 0,-1-1 1,1 0-1,8-5 0,-2-1 7,-1 0-1,1-1 0,-1-1 1,-1 0-1,0 0 1,-1-1-1,0-1 0,9-14 1,-13 10-100,-6 17 30,0 0 0,0 0 0,0 0 1,0 0-1,0-1 0,0 1 0,0 0 0,0 0 1,0 0-1,0 0 0,0 0 0,0-1 0,0 1 1,0 0-1,0 0 0,0 0 0,0 0 0,0 0 1,0 0-1,0 0 0,-1 0 0,1-1 0,0 1 0,0 0 1,0 0-1,0 0 0,0 0 0,0 0 0,0 0 1,-1 0-1,1 0 0,0 0 0,0 0 0,0 0 1,0 0-1,0 0 0,0 0 0,-1 0 0,1 0 1,0 0-1,0 0 0,0 0 0,0 0 0,0 0 1,-1 0-1,1 0 0,0 0 0,0 0 0,0 0 1,0 0-1,0 0 0,-3 2-11,1-1 0,0 0 0,0 1 0,0 0 0,0-1 0,0 1 0,0 0 1,0 0-1,1 0 0,-3 3 0,-20 35-59,23-37 71,-1 0 0,1 0 0,0 0 0,0 0 0,0 0 0,1 0 0,-1 0 0,0 0 0,1 0 1,0 0-1,0 0 0,0 5 0,1-7 7,-1 0-1,0-1 1,1 1 0,-1 0 0,1 0-1,-1 0 1,1-1 0,0 1 0,-1 0-1,1-1 1,0 1 0,-1 0 0,1-1 0,0 1-1,0-1 1,0 1 0,-1-1 0,1 1-1,0-1 1,0 0 0,0 1 0,0-1-1,0 0 1,0 0 0,0 0 0,0 0-1,0 0 1,-1 0 0,1 0 0,0 0-1,0 0 1,0 0 0,0 0 0,0-1 0,0 1-1,0 0 1,0-1 0,0 1 0,0-1-1,5-1 35,0-1-1,0 1 1,0-1-1,9-6 1,-2-2 23,0 0-1,-1 0 1,-1-1-1,0 0 1,0-1 0,-1-1-1,-1 1 1,0-2-1,7-15 1,0-5 35,-1-1-1,17-68 1,-30 96-93,0 1-2,0 0 1,0-1 0,-1 1-1,0-1 1,0-12-1,-1 20-3,0 0 0,0 0 0,0-1 0,1 1 0,-1 0 1,0-1-1,0 1 0,0 0 0,0 0 0,0-1 0,0 1 0,0 0 0,0-1 0,0 1 0,0 0 0,-1 0 0,1-1 0,0 1 0,0 0 0,0-1 0,0 1 0,0 0 0,0 0 0,-1-1 0,1 1 0,0 0 0,0 0 0,0-1 0,-1 1 0,1 0 0,0 0 0,0 0 0,0 0 0,-1-1 0,1 1 0,0 0 0,-1 0 0,1 0 0,0 0 0,0 0 0,-1 0 0,1 0 0,0 0 0,-1 0 0,1 0 0,0 0 0,0 0 0,-1 0 0,-13 14-3,-10 27 9,9-8 45,2 1-1,-18 69 0,27-84-39,0 1 0,2-1 0,0 1 0,1 0-1,1 0 1,1-1 0,3 23 0,-4-40-11,1 0-1,-1 0 1,1 0 0,-1 0 0,1 0 0,0 0-1,0 0 1,0-1 0,1 3 0,-1-4 1,-1 1-1,0-1 1,1 1 0,-1-1 0,1 1 0,-1-1-1,1 0 1,-1 1 0,1-1 0,-1 0 0,1 1-1,-1-1 1,1 0 0,0 0 0,-1 0 0,1 0 0,-1 1-1,1-1 1,-1 0 0,1 0 0,1 0 0,0-1 3,0 0 0,0 1 1,0-1-1,0 0 0,0 0 1,0-1-1,-1 1 0,1 0 1,0-1-1,0 1 0,-1-1 1,1 1-1,-1-1 0,0 0 1,2-2-1,83-120 148,-91 137-173,0-1 0,1 1 0,1-1 0,0 1-1,0 0 1,2 0 0,-1 19 0,2-30 21,0-1 0,0 1 0,0-1 0,0 1 0,0-1 0,1 1 1,-1-1-1,1 1 0,-1-1 0,1 1 0,0-1 0,-1 0 0,1 1 0,0-1 0,0 0 0,0 1 0,0-1 1,0 0-1,0 0 0,0 0 0,0 0 0,1 0 0,1 1 0,-1-1 0,0-1 1,0 1-1,1-1 0,-1 1 1,0-1-1,1 0 0,-1 0 1,0 0-1,1 0 0,-1 0 1,0-1-1,1 1 0,3-2 1,2 0 3,0-2 0,0 1 0,0-1 0,-1 0 0,1 0 0,-1-1 0,9-8 0,-5 2-121,-15 14 86,3-2-115,0 0 0,0 0 1,-1 1-1,1-1 0,0 1 1,0-1-1,0 1 0,0-1 1,1 1-1,-1-1 0,0 1 1,1 0-1,-1 1 0,13-25 713,-4 3-790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13659,'0'-21'1704,"-2"7"-976,1 5-335,-3 9 1263,1 4-760,3 3-688,0 2-472,1 1 192,-1-1-104,-1-2-104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147 296 16035,'-3'-1'167,"0"0"-1,-1 0 0,1 1 0,-1-1 1,1 1-1,-1 0 0,1 0 0,-1 0 1,1 1-1,-1-1 0,1 1 0,-1 0 0,1 0 1,0 0-1,-1 0 0,1 1 0,0-1 1,0 1-1,0 0 0,-5 4 0,0 0-10,0 0 1,0 1-1,0 0 0,1 0 0,-11 16 0,16-21-114,0 1 0,0 0 0,0 0 0,1 0-1,-1 0 1,-1 6 0,3-9-34,0 1 0,0 0-1,0-1 1,0 1 0,0-1 0,0 1 0,0 0-1,0-1 1,0 1 0,0-1 0,0 1-1,1 0 1,-1-1 0,0 1 0,0-1-1,0 1 1,1-1 0,-1 1 0,0-1-1,1 1 1,-1-1 0,1 1 0,-1-1 0,1 0-1,-1 1 1,0-1 0,1 0 0,-1 1-1,1-1 1,-1 0 0,1 1 0,0-1-1,-1 0 1,1 0 0,-1 0 0,1 0-1,-1 1 1,1-1 0,0 0 0,-1 0 0,1 0-1,-1 0 1,2 0 0,4 0 33,1 0 0,-1 0 0,1-1 1,-1 1-1,0-2 0,1 1 0,-1 0 0,7-4 1,51-22 200,-25 9-111,-34 16-119,0 0 2,0 0 1,0 0-1,0 1 1,0-1-1,0 1 1,6-1-1,-10 2-12,0 0 0,-1 0-1,1 0 1,-1 1-1,1-1 1,0 0 0,-1 0-1,1 0 1,-1 0 0,1 1-1,0-1 1,-1 0-1,1 0 1,-1 1 0,1-1-1,-1 0 1,1 1-1,-1-1 1,1 1 0,-1-1-1,0 1 1,2 0 0,-2 1-2,1-1 0,-1 0 1,0 1-1,0-1 1,1 1-1,-1-1 1,0 1-1,0-1 1,0 1-1,0-1 1,0 1-1,-1-1 0,1 1 1,-1 1-1,-4 13 22,-5 15 23,10-30-38,-1 0 0,1 0 0,0 1 0,0-1 0,-1 0 0,1 0 0,0 1 0,0-1 0,0 0 0,1 0 0,-1 1 0,0-1 0,0 0 1,1 0-1,-1 0 0,1 1 0,0 1 0,1-2-6,-1-1 0,0 1-1,1 0 1,-1-1 0,1 1 0,-1-1 0,1 1 0,-1-1 0,1 0 0,-1 1 0,1-1 0,-1 0 0,1 0 0,0 0-1,-1 0 1,1-1 0,-1 1 0,1 0 0,-1-1 0,1 1 0,-1-1 0,1 1 0,-1-1 0,3-1 0,34-20-584,-32 18 339,6-4-588,-1 0 0,-1 0 0,1-2 1,-1 1-1,9-13 0,-21 24 235,-19 20 958,19-20-222,1-1 1,0 1 0,0-1 0,-1 1 0,1 0-1,0-1 1,1 1 0,-1 0 0,0 0 0,0-1-1,1 1 1,-1 0 0,1 0 0,-1 4 0,2-5-102,-1-1 0,1 1 0,-1 0 0,1 0 0,-1-1 0,1 1 0,0 0 0,-1-1 0,1 1 0,0 0 0,0-1 0,0 1 0,-1-1 0,1 1 0,0-1 1,0 0-1,0 1 0,0-1 0,0 0 0,0 0 0,0 1 0,0-1 0,0 0 0,1 0 0,26 1 48,-21-2-74,0-1-1,1 1 0,-1-1 1,0 0-1,0-1 1,-1 0-1,1 0 1,0 0-1,-1-1 1,0 0-1,0 0 1,0 0-1,9-10 0,-2 1 58,0-1 0,-1 0 0,-1 0-1,13-22 1,47-92 383,-62 108-343,0-1 0,-1 0-1,-1-1 1,6-30-1,-12 52-104,-1-1 0,0 1 1,0-1-1,0 0 0,0 1 0,0-1 0,0 1 0,0-1 0,0 0 1,0 1-1,0-1 0,0 1 0,0-1 0,0 0 0,0 1 1,-1-1-1,1 1 0,0-1 0,0 1 0,-1-1 0,1 1 0,-1-1 1,-9 1 49,-14 17 0,8-1-35,1 0 0,1 1 0,1 0 0,-19 32 0,23-35-2,2 1 0,0 0 0,0 1 1,2-1-1,0 1 0,-6 30 0,11-41-9,-1 0-1,1-1 1,0 1-1,0 0 1,0 0 0,1 0-1,-1 0 1,1 0 0,1-1-1,-1 1 1,1 0 0,-1-1-1,4 6 1,-3-7 1,0 0 1,0-1-1,0 1 1,1 0-1,-1-1 1,1 1-1,0-1 1,0 0-1,0 0 0,0 0 1,0 0-1,0-1 1,0 1-1,0-1 1,1 0-1,-1 0 1,1 0-1,6 1 1,1-1 39,1-1 0,-1 0 0,1 0 1,-1-1-1,1-1 0,-1 0 0,1 0 0,-1-1 1,0-1-1,0 0 0,-1 0 0,1-1 1,-1-1-1,0 0 0,0 0 0,-1-1 1,1 0-1,-2 0 0,1-1 0,-1 0 1,0-1-1,-1 0 0,0 0 0,8-13 1,-15 21-40,1 0 0,0 0 0,-1-1 1,1 1-1,-1 0 0,1-1 1,-1 1-1,0 0 0,1-1 1,-1 1-1,0-3 0,0 4-6,0-1 1,0 1-1,0 0 0,0-1 0,-1 1 1,1 0-1,0 0 0,0-1 0,0 1 1,0 0-1,0 0 0,-1 0 0,1-1 0,0 1 1,0 0-1,0 0 0,-1 0 0,1-1 1,0 1-1,0 0 0,-1 0 0,1 0 1,0 0-1,0 0 0,-1 0 0,1 0 1,0-1-1,-1 1 0,1 0 0,0 0 1,0 0-1,-1 0 0,0 0 0,-1 1 7,0-1 1,0 1-1,-1 0 0,1 0 0,0 0 1,0 0-1,0 0 0,0 0 0,0 0 0,0 1 1,0-1-1,-3 4 0,0 0 2,1 0 1,-1 0-1,1 1 1,0 0-1,0 0 1,1 0 0,0 0-1,0 0 1,0 1-1,1-1 1,0 1-1,-2 10 1,3-13-31,1-1 0,0 1 0,-1 0 1,1-1-1,1 1 0,-1 0 0,0-1 1,1 1-1,0-1 0,0 1 0,0-1 0,0 1 1,0-1-1,1 1 0,-1-1 0,1 0 1,0 0-1,0 0 0,0 0 0,1 0 1,-1 0-1,1-1 0,-1 1 0,1-1 1,3 3-1,3 0 97,0 0 0,-1 0 0,2-1-1,-1 0 1,0-1 0,1 0 0,-1 0 0,1-1 0,11 1 0,18-2-31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13107,'-4'2'182,"1"-1"-1,0 1 1,0 0 0,0-1 0,0 1 0,0 1-1,0-1 1,1 0 0,-1 1 0,1-1 0,0 1-1,-4 5 1,-23 42 733,20-34-552,-7 14 59,-15 38 1,26-56-326,1 0 0,0 0 0,1 1 1,0 0-1,1-1 0,0 18 0,2-28-68,0 0 1,0 0-1,0 1 0,0-1 0,1 0 1,-1 0-1,1 0 0,-1 1 0,1-1 1,0 0-1,0 0 0,0 0 0,0 0 1,2 3-1,-2-4-1,0 0-1,1 0 1,-1 0 0,0 0-1,0-1 1,0 1-1,1 0 1,-1-1 0,0 1-1,1-1 1,-1 1 0,0-1-1,1 1 1,-1-1 0,1 0-1,-1 0 1,3 0 0,1 0 37,0-1 0,0 0 0,1 0 0,-1-1 1,0 1-1,0-1 0,-1 0 0,1-1 0,0 1 1,7-6-1,7-7 75,-1-1 1,-1 0-1,0-1 1,-1-1-1,-1-1 1,-1 0 0,-1-1-1,0-1 1,-1 0-1,10-26 1,-22 40-96,-4 8-48,-1 4 6,1 0 0,-1 0-1,1 1 1,1-1 0,-1 1-1,1-1 1,-3 8 0,-19 48 107,20-49-73,1 1 0,0-1-1,1 1 1,0 0 0,0 15 0,2-25-27,1-1 0,0 0 0,0 0 0,0 1 0,0-1 0,1 0 0,-1 0 0,0 1 0,1-1 0,0 0 0,-1 0 0,1 0 0,0 0 0,0 0 0,0 0 0,0 0 0,1 0 0,-1 0 0,0 0 1,1-1-1,-1 1 0,1 0 0,0-1 0,0 1 0,-1-1 0,1 0 0,0 0 0,0 0 0,0 0 0,0 0 0,0 0 0,1 0 0,-1 0 0,0-1 0,0 0 0,0 1 0,1-1 0,2 0 0,9 0 20,-1-1-1,1-1 0,-1 0 0,1-1 1,-1 0-1,0-1 0,0-1 0,23-11 1,-21 9-25,1 0 1,0 2 0,0 0-1,0 0 1,21-2 0,-35 7-10,0 0 0,0-1 0,-1 1 1,1 0-1,0 1 0,0-1 0,0 0 0,0 0 1,0 1-1,0-1 0,0 1 0,-1 0 0,1-1 1,0 1-1,0 0 0,-1 0 0,1 0 0,0 0 1,1 2-1,0 1-11,-1-1 0,0 0 0,1 1-1,-1 0 1,-1-1 0,4 8 0,8 18-19,-12-28 34,0 0 0,0 0 0,0 0 0,0 1 0,0-1 0,0 0 0,0 0 0,0 0 0,0 0 0,1-1 0,-1 1 0,0 0 0,1 0 0,-1-1 0,0 1 0,1-1 0,-1 1 0,1-1 0,-1 0 0,1 1 0,2-1 0,-1 0 1,0-1-1,0 1 1,0-1 0,1 1-1,-1-1 1,0 0 0,0-1 0,0 1-1,5-3 1,3-3-46,0-1-1,-1 0 1,18-16-1,-5-2-1136,-1 0 1,-1-2-1,34-58 1,-40 58 625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11891,'-6'24'1287,"0"1"0,-1-1 0,-21 45 0,-3 11 865,-8 49-570,34-105-1547,0 0 0,2 1 1,-2 34-1,5-59-45,0 1 1,0-1-1,0 1 1,0-1 0,0 1-1,0-1 1,0 1-1,0-1 1,0 1-1,0-1 1,0 1 0,0-1-1,0 1 1,1-1-1,-1 1 1,0-1-1,0 1 1,0-1-1,1 0 1,-1 1 0,0-1-1,1 1 1,0 0-1,6-7-213,6-19-127,-2-3-68,7-34 0,-1 5 85,-17 57 340,0-1 0,0 1-1,1-1 1,-1 1 0,0-1 0,1 1-1,-1-1 1,1 1 0,-1-1-1,0 1 1,1-1 0,-1 1-1,1 0 1,-1-1 0,1 1 0,0 0-1,-1-1 1,1 1 0,-1 0-1,1 0 1,-1 0 0,1-1-1,0 1 1,-1 0 0,1 0 0,0 0-1,-1 0 1,1 0 0,-1 0-1,1 0 1,0 0 0,-1 1-1,1-1 1,0 0 0,28 11 247,-14-5-164,0-2-37,0-1 1,0-1-1,18 1 0,-29-3-27,1 0 0,0 0-1,0 0 1,-1-1 0,1 1 0,-1-1 0,1 0-1,0-1 1,-1 1 0,0-1 0,1 0 0,-1 0 0,0 0-1,5-4 1,-8 6-22,-1 0-1,0 0 0,0 0 0,0 0 1,0 0-1,0 0 0,0 0 1,0 0-1,0 0 0,0 0 0,0 0 1,0 0-1,0 0 0,1 0 0,-1 0 1,0 0-1,0 0 0,0 0 1,0 0-1,0-1 0,0 1 0,0 0 1,0 0-1,0 0 0,0 0 1,0 0-1,0 0 0,0 0 0,0 0 1,0 0-1,0 0 0,0 0 0,0-1 1,0 1-1,0 0 0,0 0 1,0 0-1,0 0 0,0 0 0,0 0 1,0 0-1,0 0 0,0 0 0,0 0 1,0 0-1,0-1 0,0 1 1,0 0-1,0 0 0,0 0 0,0 0 1,0 0-1,0 0 0,0 0 1,-1 0-1,1 0 0,0 0 0,0 0 1,0 0-1,0 0 0,0 0 0,0 0 1,0 0-1,0 0 0,0 0 1,-10 0 127,-12 7 51,11-1-100,1 1 1,-1 1 0,-14 13 0,22-18-67,0-1 1,1 1-1,-1-1 1,1 1 0,0 0-1,0 0 1,0 0-1,0 0 1,1 1-1,-1-1 1,1 0 0,0 1-1,0-1 1,0 1-1,0-1 1,0 1 0,1 5-1,0-7-8,0-1 0,1 1-1,-1-1 1,1 0 0,-1 1-1,1-1 1,0 0 0,-1 0-1,1 0 1,0 1 0,0-1-1,0 0 1,0 0 0,0 0-1,0 0 1,0 0 0,0-1-1,1 1 1,-1 0 0,0 0 0,0-1-1,1 1 1,-1-1 0,0 1-1,1-1 1,-1 0 0,0 1-1,1-1 1,-1 0 0,1 0-1,-1 0 1,1 0 0,1 0-1,8 0 29,0-1 0,0 0-1,12-3 1,-17 3-24,38-8 70,-31 5-76,1 1 1,1 1 0,-1 0-1,0 0 1,0 1 0,1 1-1,22 3 1,-34-3-5,-1 1-1,0 0 1,1 0-1,-1 0 1,0 0-1,0 0 1,0 0-1,0 0 1,0 1 0,0-1-1,0 1 1,0-1-1,0 1 1,-1 0-1,1 0 1,-1 0-1,3 3 1,-4-5 7,0 0 1,1 0-1,-1 1 0,0-1 1,0 0-1,1 0 0,-1 0 1,0 0-1,0 0 0,0 0 1,1 0-1,-1 0 0,0 0 1,0 0-1,1 0 0,-1 0 0,0-1 1,0 1-1,1 0 0,-1 0 1,0 0-1,0 0 0,0 0 1,1 0-1,-1 0 0,0-1 1,0 1-1,0 0 0,1 0 1,-1 0-1,0-1 0,0 1 1,0 0-1,0 0 0,0 0 1,0-1-1,1 1 0,-1 0 1,0 0-1,0-1 0,7-9 117,-7 9-98,30-60 529,-13 25-494,-17 59-252,-4 23 124,4-43-17,0 0 1,0 0 0,0-1 0,0 1 0,1 0 0,-1 0-1,1 0 1,-1 0 0,1-1 0,0 1 0,0 0 0,1-1-1,1 5 1,-2-7 35,0 1 1,-1-1-1,1 1 0,0-1 0,0 0 0,0 0 0,-1 1 1,1-1-1,0 0 0,0 0 0,0 0 0,0 0 0,0 0 1,-1 0-1,1 0 0,0 0 0,0 0 0,0 0 0,0 0 1,-1-1-1,1 1 0,0 0 0,0-1 0,0 1 0,-1-1 1,1 1-1,0 0 0,-1-1 0,1 0 0,0 1 0,0-1 1,-1 0 30,14-7-503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60 13971,'5'-8'472,"-3"4"-279,1-1 1,-1 1-1,1 0 1,0 0-1,0 0 1,1 0-1,-1 0 1,1 1-1,0-1 1,0 1-1,0 0 1,5-2-1,-9 4-135,1 1 0,0 0 0,-1 0 0,1 0 1,0 0-1,-1 0 0,1 0 0,0 0 0,-1 0 0,1 1 0,0-1 0,-1 0 0,1 0 0,0 0 0,-1 1 0,1-1 0,-1 0 0,1 1 0,0-1 0,-1 0 0,1 1 0,-1-1 0,1 1 0,-1-1 1,1 1-1,-1-1 0,0 1 0,1-1 0,-1 1 0,0 0 0,1-1 0,-1 1 0,0-1 0,0 1 0,1 0 0,-1-1 0,0 2 0,5 25 858,-4 16-459,-3 1-1,-1-1 1,-11 54-1,6-44-1081,-3 79-1,-8-172-3172,7 17 3144</inkml:trace>
  <inkml:trace contextRef="#ctx0" brushRef="#br0" timeOffset="1">9 252 13971,'-8'-10'1536,"7"6"-704,1 2-231,10 2 871,3 2-248,8 3-240,4 0-175,5-3-441,0 4-272,2-4 1376,-2 1-1320,-6-2 0,-7 2 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10 290 13155,'-1'2'270,"0"0"1,0 0-1,0 0 1,0 0-1,0 1 1,1-1-1,-1 0 1,1 1-1,0-1 0,-1 0 1,1 1-1,0-1 1,0 0-1,1 1 1,-1-1-1,0 0 1,1 1-1,-1-1 1,1 0-1,2 5 1,-2-6-159,1 1 0,-1-1 0,1 0 0,0 1 0,-1-1 0,1 0 1,0 0-1,0 0 0,0 0 0,0 0 0,0-1 0,0 1 0,0 0 1,0-1-1,0 0 0,0 1 0,0-1 0,0 0 0,1 0 0,-1 0 1,0 0-1,0-1 0,4 0 0,1 0-71,0-1 1,0 0-1,0 0 1,0-1-1,0 0 1,0 0-1,-1-1 1,1 1-1,-1-1 1,0-1-1,0 1 1,-1-1-1,1 0 1,-1-1-1,0 1 1,-1-1-1,8-10 1,-12 15-42,1 0 0,0 0 0,-1 1 0,0-1 0,1 0 0,-1 0 0,1 0 0,-1 0 0,0 0 0,0 0 0,1 0 0,-1 0 0,0 0 0,0 0 0,0 0 0,0 0 0,0 0 0,-1 0 0,1 0 0,0 0 0,0 0 1,0 0-1,-1 0 0,1 0 0,-1 0 0,1 0 0,-1 1 0,1-1 0,-1 0 0,1 0 0,-1 0 0,0 1 0,1-1 0,-1 0 0,0 1 0,0-1 0,0 0 0,1 1 0,-1-1 0,0 1 0,0 0 0,0-1 0,0 1 0,0 0 0,0-1 0,0 1 0,0 0 0,0 0 0,0 0 1,0 0-1,-1 0 0,-3-1-6,0 1 0,0 1 1,0-1-1,-1 1 0,2 0 1,-1 0-1,0 0 0,0 0 1,-5 3-1,2 1 15,0-1 0,0 1 0,0 1 0,1 0 0,0 0 0,0 0 0,0 1-1,-9 11 1,14-14 1,-1-1 0,0 1-1,1 0 1,0 0 0,0 0-1,0 0 1,1 0-1,-1 0 1,1 0 0,0 1-1,0-1 1,0 1 0,1-1-1,-1 0 1,1 1 0,0-1-1,1 1 1,-1-1 0,1 1-1,1 4 1,-2-7-8,1 1 0,0-1 0,0 0-1,0 0 1,1 0 0,-1 0 0,0 0 0,1-1 0,-1 1 0,1 0 0,-1-1 0,1 1 0,0-1 0,0 1-1,0-1 1,0 0 0,3 2 0,-1-1-24,0-1 0,0 0 0,0 0 0,1 0 0,-1 0 0,0-1 0,1 0 0,7 0 0,0-1-64,0-1 0,0-1 0,0 1 0,-1-2 0,21-8 0,-10 0 18,0 0 0,-1-1 1,-1-1-1,0-1 0,-1-1 0,-1 0 1,0-2-1,-2 0 0,0 0 1,0-2-1,-2 0 0,-1-1 1,0 0-1,-2-1 0,0 0 0,11-36 1,-20 51 111,0 0 1,0-1-1,-1 1 0,0-1 1,-1-12-1,1 19-31,-1 0-1,0 0 0,0 0 1,-1 0-1,1 0 1,0 0-1,0 0 1,0 0-1,-1 0 0,1 0 1,0 0-1,-1 0 1,1 0-1,-1 0 1,1 0-1,-1 0 0,0 0 1,1 0-1,-1 1 1,0-1-1,0 0 1,0 0-1,1 1 0,-1-1 1,0 1-1,0-1 1,0 1-1,0-1 1,0 1-1,0-1 0,0 1 1,0 0-1,0-1 1,0 1-1,0 0 0,0 0 1,0 0-1,-1 0 1,1 0-1,0 0 1,0 0-1,0 0 0,0 1 1,0-1-1,0 0 1,0 0-1,-1 1 1,-4 2 46,-1-1 0,1 1 0,0 0 0,1 1 0,-1-1 0,1 1 1,-1 0-1,1 1 0,0-1 0,-7 9 0,-5 8 96,-18 27 0,34-47-150,-5 8 22,-6 7 54,1 1 0,-13 27 0,22-40-74,1-1 0,-1 1 0,1 0 0,-1 0 1,1 0-1,0 0 0,1 0 0,-1 0 0,1 0 1,0 0-1,0 0 0,0 0 0,0 0 0,1 0 1,-1 0-1,1 0 0,0 0 0,0 0 0,2 4 1,-1-5-28,0-1 0,1 1 1,-1-1-1,0 1 0,1-1 1,0 0-1,-1 0 0,1 0 1,0 0-1,0-1 0,0 1 1,0-1-1,0 0 0,0 0 1,1 0-1,-1 0 0,0 0 1,1-1-1,-1 1 0,0-1 1,5 0-1,8 0-163,1 0-1,30-6 1,-44 6 164,9-2-66,-4 0-2,0 1-1,0 0 1,0 1-1,12 0 0,-17 0 96,0 1 0,0 0 0,0-1-1,-1 1 1,1 0 0,0 0 0,-1 1-1,1-1 1,-1 1 0,1-1 0,-1 1-1,0 0 1,0-1 0,0 1 0,0 0 0,3 4-1,-2-3 18,1 1 0,-1-1-1,1 0 1,0-1 0,0 1 0,0-1-1,1 1 1,-1-1 0,0-1-1,1 1 1,-1-1 0,1 1 0,0-1-1,-1-1 1,1 1 0,0-1-1,0 1 1,-1-1 0,1-1 0,0 1-1,6-2 1,13-2-145,0-1 0,42-15 1,-53 16 30,9-3-43,-6 1-36,1 1 1,25-5-1,-42 10 178,0 0 0,0 0 0,1 0 0,-1 0 0,0 0 0,1 0-1,-1 0 1,0 0 0,1 0 0,-1 0 0,0 0 0,1 0-1,-1 0 1,0 0 0,1 1 0,-1-1 0,0 0 0,0 0-1,1 0 1,-1 0 0,0 0 0,0 1 0,1-1 0,-1 0-1,0 0 1,0 1 0,0-1 0,1 0 0,-1 0 0,0 1 0,0-1-1,0 0 1,0 1 0,1-1 0,-1 0 0,0 0 0,0 1-1,0 16 534,-1-16-499,1 1 0,0-1 0,0 0 0,-1 1 0,1-1 0,0 0-1,0 1 1,0-1 0,0 0 0,1 1 0,-1-1 0,0 0 0,0 1 0,1-1 0,-1 0 0,1 1 0,-1-1 0,1 0 0,0 0 0,-1 0 0,1 0 0,0 1 0,1 0 0,1-1-18,0 0 1,1 0 0,-1 0 0,0 0-1,0-1 1,1 1 0,-1-1 0,0 0-1,1 0 1,-1 0 0,0 0 0,1-1-1,-1 1 1,5-2 0,47-19-75,-43 16 29,26-14-62,16-6-343,-55 25 433,0 1 1,1-1 0,-1 1-1,0-1 1,1 1-1,-1 0 1,0-1 0,1 1-1,-1-1 1,1 1-1,-1 0 1,1 0-1,-1-1 1,1 1 0,0 0-1,-1 1 1,3 4 70,11-7-104,-5-1 11,-1-1 0,0 0 0,-1 0 0,1 0 0,0-1 0,-1 0 0,0-1 0,0 1 0,0-1 0,-1 0 0,8-9 0,-10 8 213,-10 9-57,-9 11 30,15-12-168,0-1 0,0 0 1,0 1-1,0-1 1,0 1-1,0-1 0,1 1 1,-1-1-1,1 1 0,-1-1 1,1 1-1,-1 0 1,1-1-1,0 1 0,0-1 1,0 1-1,0 0 1,0-1-1,0 1 0,1 0 1,-1-1-1,0 1 0,1 0 1,0 1-1,1 0-14,0-1-1,0 0 0,0 1 1,0-1-1,0 0 1,0 0-1,0 0 0,1-1 1,-1 1-1,1 0 1,-1-1-1,5 2 0,8 3-130,1-1 0,-1-1 0,30 5 0,-8-3-24,-22-2 221,1-1 0,-1-1 0,1 0 0,0-2 0,-1 0 0,1 0 0,23-4 0,64-26-3961,-90 27 3239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14403,'6'-21'1195,"-5"14"-739,-3 12 268,-6 21-501,2 1 0,1-1 0,1 2 0,-1 36 0,7 114-239,0-131 88,-2 375-144,1-401 32,1-7-1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7:4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15467,'8'-2'1033,"-1"15"-873,-7 13-64,-10 27 176,0 17-96,1 16-64,3 6-32,4 4-152,2 0-192,5-10 232,10-10-64,5-27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68 15771,'-5'-4'1465,"-2"4"-1121,-1 0-144,6 1-64,0 1-8,6-1-312,4-2 224,2-22-120,8-20-96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1473 102 9922,'-15'-9'587,"1"-1"-1,-2 2 1,1 0 0,-1 1 0,0 1-1,-1 0 1,-27-6 0,-124-11 505,133 19-802,-11-1-105,-1 3-1,0 1 1,0 2-1,-91 15 1,121-13-185,-208 50 3,197-43-3,0 0 0,1 2 0,0 1 0,1 1 0,-45 32 0,37-17-7,2 2-1,0 1 1,3 2 0,-37 52 0,15-20-7,38-48 0,2 0-1,0 0 1,1 1 0,0 0-1,2 1 1,0 0 0,2 0-1,0 1 1,1-1-1,1 1 1,1 1 0,1-1-1,1 0 1,2 30-1,0-26-1,2 1-1,1 0 0,1-1 0,1 0 0,1 0 1,2-1-1,0 0 0,1 0 0,2-1 0,0 0 1,23 31-1,-22-38 5,1-1 0,0-1 0,1 0-1,1-1 1,0-1 0,1 0 0,0-1 0,0-1 0,1 0 0,1-2 0,22 8 0,25 5 53,132 23 1,-127-31-29,-9-3-5,0-2 1,1-3 0,120-7-1,19-3 23,84-6 17,-269 9-49,1-2 0,-1 0 0,-1-1 0,1-1 0,-1 0 0,0-1 0,0-1 0,-1 0 0,0-1 0,-1-1 0,0-1 0,0 1 0,15-18 0,-3 1-1,-1-1 1,-1-1-1,-2-2 0,0 0 1,17-36-1,-29 48 8,-1-1 0,0 1 1,-2-1-1,0-1 0,-2 1 1,6-35-1,-9 38-7,-1 0-1,-1 1 1,-1-1 0,0 1-1,-1-1 1,-1 1 0,0-1-1,-1 1 1,-7-16 0,-9-14 179,-2 1 1,-2 1 0,-2 1-1,-34-44 1,44 66-179,-2 1 0,0 1 0,-1 0-1,-1 2 1,0 0 0,-2 1 0,-31-18 0,39 26-178,1 0-1,0-1 1,1-1 0,-18-17 0,14 6-108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18668,'-3'-16'1569,"3"16"-1550,0 1 0,0-1 0,0 0 0,0 0 0,0 0-1,0 0 1,0 0 0,0 0 0,0 0 0,0 0 0,0 0 0,0 0 0,0 0 0,0 0 0,0 0 0,0 0 0,0 0 0,0 0 0,0 0 0,0 0 0,0 0 0,-1 0-1,1 0 1,0 0 0,0 0 0,0 0 0,0 0 0,0 0 0,0 0 0,0 0 0,0 0 0,0 0 0,0 0 0,0 0 0,0 0 0,0 0 0,0 0 0,0 0 0,0 0 0,0 0-1,0 0 1,-1 0 0,1 0 0,0 0 0,0 0 0,0 0 0,0 0 0,0 0 0,0 0 0,-3 26 788,2-12-564,-4 98-1065,14 188 0,-10-290-221,-3-14 618,-5-13 30,9 16 349,-8-17-479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5 101 15675,'-5'-7'1689,"5"1"-993,0 2-288,7 0 984,5-2-344,8 0-319,2-2-145,6-1-264,5 0-144,0-2-312,3 1-288,-5-2-705,-8 5 961,-10 6-216,-11 1-136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14251,'-5'19'638,"1"0"0,1 1 1,0-1-1,0 39 0,3-49-562,1 1 1,0-1-1,0 0 1,0 0-1,1 0 1,1 0-1,0 0 1,0 0-1,0-1 1,1 0-1,0 1 0,9 11 1,-11-18-92,0 1 0,1 0 1,-1 0-1,1-1 0,0 0 0,0 1 1,0-1-1,0 0 0,0 0 0,0-1 1,0 1-1,1-1 0,-1 1 1,1-1-1,-1 0 0,1 0 0,-1-1 1,6 1-1,-3-1-27,-1 0 0,0-1 0,1 0 1,-1 0-1,0 0 0,1-1 0,-1 0 1,0 0-1,0 0 0,0-1 0,5-3 0,2-2-44,0-1-1,-1 0 0,-1-1 1,1 0-1,-2 0 0,1-1 1,-1-1-1,10-17 0,-10 14 86,-11 23 95,-6 19 36,3 3-1,-2 33 0,6-50-112,1-1 0,0 0-1,1 1 1,1-1 0,4 20 0,-5-29-34,0-1 0,-1 0 0,1 0 1,0 1-1,1-1 0,-1 0 0,0 0 0,1 0 1,-1 0-1,1-1 0,2 4 0,-3-4 8,0-1 1,0 1-1,0-1 0,0 1 0,0-1 0,0 0 0,0 1 1,0-1-1,0 0 0,0 1 0,0-1 0,0 0 1,0 0-1,1 0 0,-1 0 0,0 0 0,0 0 1,0-1-1,0 1 0,0 0 0,0 0 0,0-1 0,0 1 1,0-1-1,0 1 0,0-1 0,0 1 0,0-1 1,0 0-1,1-1 0,7-6-22,-1-1-1,1-1 1,-2 1 0,1-1-1,7-15 1,15-28-102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19452,'3'25'122,"1"0"-1,1-1 0,2 1 1,16 42-1,-22-65-148,-1 0 0,1 0 0,0 0 1,0-1-1,0 1 0,0 0 0,1-1 0,-1 1 0,0-1 0,1 1 1,-1-1-1,1 0 0,-1 1 0,1-1 0,-1 0 0,1 0 0,0 0 1,0 0-1,0 0 0,-1-1 0,1 1 0,0-1 0,0 1 0,0-1 1,0 1-1,0-1 0,0 0 0,0 0 0,0 0 0,0 0 0,0-1 1,0 1-1,0 0 0,0-1 0,0 1 0,0-1 0,0 0 0,0 0 1,-1 0-1,1 0 0,0 0 0,0 0 0,1-2 0,8-5-29,-2-1-1,1 0 1,-1 0-1,-1-1 0,15-22 1,6-5-1,-26 36-7,-3 8 40,-5 11 8,-4 13-366,-8 50 1,7-24 153,4-31 62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16764,'-7'40'1480,"3"4"-1216,1 8-120,0 4 336,5 1-216,0-1-8,4-9-88,1-5-104,1-9-104,-4-6-72,0-16-184,-1-8-200,-4-14-280,-4-11 600,-8-8-136,-2-1-128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57 15859,'-1'22'2674,"-6"41"-1,-24 70-1868,14-65-394,-2-1-1179,8-90-2426,-3-21 1216,2-2 0,-5-47 1,14 72 2593,2-39 0,2 55-381,0 0 1,0-1-1,1 1 1,-1 0-1,1 0 0,0 0 1,1 0-1,-1 0 1,1 0-1,0 1 1,0-1-1,0 1 0,1 0 1,-1 0-1,1 0 1,0 0-1,1 1 1,-1-1-1,0 1 0,1 0 1,0 0-1,0 1 1,6-3-1,-3 1 5,0 1 1,0 0-1,1 1 0,-1-1 0,1 2 1,-1-1-1,1 1 0,0 0 1,0 1-1,-1 0 0,1 1 0,0-1 1,16 5-1,-22-4-223,1 0 0,-1 0 0,0 1 0,0-1 0,0 1 0,0-1 0,0 1-1,0 0 1,0 0 0,-1 0 0,1 1 0,-1-1 0,1 1 0,-1-1 0,0 1 0,0 0 0,0 0 0,-1 0 0,2 3 0,-1 0-8,0-1 0,-1 0 1,0 0-1,0 1 0,-1-1 1,1 1-1,-1-1 0,0 1 1,-1-1-1,1 0 0,-3 7 0,0 1 10,0-1 0,-1 1 0,-1-1 0,0 0 0,-1 0 0,0 0 0,-1-1 0,-1 0 0,-10 13 0,-10-4-663,29-21 556,0 0 0,1 0 1,-1 0-1,0 0 0,1 0 0,-1 1 1,1-1-1,-1 0 0,1 0 0,-1 1 1,1-1-1,-1 1 0,1 0 1,0-1-1,-1 1 0,1 0 0,-1 0 1,1 0-1,0 0 0,-1 0 0,1 1 1,-1-1-1,1 0 0,0 1 0,-1-1 1,1 1-1,-1-1 0,3 2 0,-2-1 31,0 0 0,0 0 0,-1 0 0,1 0 0,0 1-1,0-1 1,0 0 0,-1 1 0,1-1 0,-1 1 0,1 0 0,-1 0-1,0-1 1,1 1 0,-1 0 0,0 0 0,0 0 0,-1 0-1,1 0 1,1 4 0,-2-3 75,0 0 1,0 0-1,0 0 0,0 0 1,-1 0-1,1 0 0,-1 0 1,0 0-1,0 0 0,0 0 1,0 0-1,0 0 0,-1-1 1,1 1-1,-3 3 0,0-1 94,0-1-1,0 1 1,-1-1-1,1-1 0,-1 1 1,0 0-1,-8 4 1,0-2 171,1-1 0,-1 1 0,0-2 0,-1 0 0,1-1 0,-18 3 0,22-5-267,0 0 0,0-1 0,-1 0 0,1 0 0,0-1 0,0 0 0,-16-5 0,22 5-68,0 0 0,0 0 0,0 0 0,0-1 0,0 1 0,0-1 0,1 0 0,-1 0 0,1 0 0,-1 0 0,1 0 0,0 0 1,0-1-1,0 1 0,0-1 0,0 1 0,1-1 0,-1 0 0,1 0 0,0 1 0,-1-1 0,1 0 0,1 0 0,-1 0 0,0-1 0,0-4 0,1-31-451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14555,'11'4'1656,"7"-2"-727,0-2-329,7-4 896,2-2-448,4-1-576,4-2-416,-5 1 257,-2 0-161,-6 4-336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2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4 785 19956,'-2'8'155,"2"1"0,-1 0 0,1 0 0,0 0 0,1 0 0,0 0 0,0 0 0,1-1 0,0 1 0,1 0 0,0-1 0,0 0 0,7 13 0,-10-20-179,1 0 1,-1 1-1,1-1 0,0 0 1,-1 0-1,1 0 0,0 0 1,0 0-1,0 0 0,-1 0 1,1 0-1,0 0 0,0 0 1,0-1-1,1 1 0,-1 0 1,0-1-1,0 1 0,0-1 1,0 1-1,1-1 0,-1 1 1,0-1-1,0 0 0,1 0 1,-1 0-1,0 1 0,1-1 1,-1 0-1,0-1 0,0 1 1,1 0-1,-1 0 0,0-1 1,1 1-1,-1 0 0,0-1 0,0 1 1,0-1-1,0 0 0,1 1 1,-1-1-1,0 0 0,0 0 1,1-1-1,5-4-145,1-1 1,-1 0-1,0-1 0,9-12 1,-13 15 97,9-10-99,-10 10 126,1 1-1,0 0 1,0 0-1,0 0 1,1 0-1,-1 1 1,1 0-1,0-1 1,8-4-1,-11 8 41,0-1 0,-1 1 0,1 0 0,0 0 0,-1 0 1,1 0-1,0-1 0,-1 1 0,1 0 0,0 0 0,-1 0 0,1 0 0,0 1 0,-1-1 0,1 0 0,0 0 0,-1 0 0,1 0 0,0 1 0,-1-1 0,1 0 1,-1 1-1,1-1 0,0 0 0,-1 1 0,1-1 0,-1 1 0,1-1 0,-1 1 0,0-1 0,1 1 0,-1-1 0,1 1 0,-1-1 0,0 1 0,1 0 0,-1-1 1,0 1-1,0 0 0,0-1 0,1 1 0,-1 0 0,0-1 0,0 1 0,0 0 0,0-1 0,0 2 0,2 40 57,-2-35-46,-1 16 26,2 34 49,-1-53-74,0 0-1,1-1 1,-1 1-1,1 0 0,0-1 1,0 1-1,0-1 0,1 1 1,0-1-1,-1 1 0,5 4 1,-5-7-18,0 0 0,0 0 0,0 0 0,0-1 0,0 1 0,0 0 0,0 0 0,1-1 0,-1 1 0,0-1 0,1 1 0,-1-1 0,0 0 0,1 1 0,-1-1 0,0 0 0,1 0 0,-1 0 0,1 0 0,-1 0 0,0 0 0,1-1 0,-1 1 0,0 0 0,1-1 0,-1 1 0,0-1-1,2 0 1,2-1 21,0-1 0,0 0 0,-1 0 0,1 0 0,-1 0-1,6-7 1,6-8-15,0-1-1,15-27 1,-20 30-10,34-50-67</inkml:trace>
  <inkml:trace contextRef="#ctx0" brushRef="#br0" timeOffset="1">821 1 16644,'-7'13'541,"1"1"1,1 0-1,0 0 1,1 0 0,-4 25-1,7-31-494,0 1 0,1 0 0,0 0 0,0 0-1,1 0 1,1 0 0,-1-1 0,1 1 0,0-1 0,6 15-1,-7-21-45,1 1 0,-1 0 0,0-1-1,1 1 1,-1-1 0,1 1 0,0-1-1,0 0 1,0 0 0,0 0-1,0 0 1,0 0 0,0 0 0,1-1-1,-1 1 1,1-1 0,-1 1 0,1-1-1,0 0 1,-1 0 0,1 0 0,0 0-1,0-1 1,0 1 0,-1-1 0,1 0-1,0 0 1,0 0 0,0 0-1,0 0 1,0 0 0,0-1 0,-1 0-1,1 1 1,0-1 0,0 0 0,3-2-1,4-2-4,1 0 0,-1-1 0,0 0 0,0-1 0,0 0 0,-1 0 0,0-1 0,7-9 0,6-8-120,-1-2-1,30-49 1,-62 147-1790,10-46 1621,3-6-83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4:4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27 11058,'1'0'117,"-1"-1"-1,0 1 0,1-1 0,-1 0 1,0 1-1,0-1 0,1 1 0,-1-1 1,0 0-1,0 1 0,0-1 0,0 0 1,0 1-1,0-1 0,0 0 0,0 1 1,0-1-1,0 0 0,0 1 0,0-1 1,0 0-1,-1 1 0,1-1 0,0 0 1,0 1-1,-1-1 0,1 1 0,0-1 1,-1 1-1,0-2 0,0 1-4,-1 0 0,1 1 0,-1-1 0,1 0 0,-1 1 0,0-1 0,1 1 0,-1-1 0,1 1 0,-1 0-1,0 0 1,-1 0 0,-3-1 38,0 1 0,1 1 0,-1-1 0,0 1 0,1 0-1,-11 4 1,5 1-111,0 2 0,1-1 0,0 1 0,0 1 0,1 0 0,0 0 0,0 1 0,1 0 0,0 1 0,1-1 0,0 1 0,1 1 0,-9 23 0,13-29-45,1-1 1,0 1 0,0-1 0,0 1-1,1 0 1,0 0 0,0-1-1,0 1 1,1 0 0,0-1-1,0 1 1,0 0 0,1-1-1,-1 1 1,4 4 0,-4-7 30,0 0-1,1-1 1,-1 1 0,1-1-1,0 1 1,-1-1 0,1 0-1,0 0 1,0 0 0,1 0 0,-1 0-1,0 0 1,1-1 0,-1 1-1,1-1 1,-1 1 0,1-1-1,0 0 1,-1 0 0,1 0 0,0-1-1,0 1 1,0 0 0,0-1-1,-1 0 1,1 0 0,0 0-1,0 0 1,0 0 0,0-1 0,3 0-1,1-1 93,0-1 0,0 1-1,0-1 1,-1-1-1,0 1 1,1-1 0,-1 0-1,8-7 1,42-44 504,-40 37-337,45-50 622,-54 60-760,-1-1 0,-1 0 0,1 0 0,-1 0 1,-1-1-1,6-15 0,-10 24-140,0 0 0,0-1 1,0 1-1,0 0 1,0 0-1,0 0 0,0-1 1,0 1-1,-1 0 0,1 0 1,0 0-1,-1-1 0,1 1 1,-1 0-1,0 0 0,1 0 1,-1 0-1,0 0 0,1 0 1,-1 0-1,0 0 1,0 1-1,0-1 0,0 0 1,0 0-1,0 1 0,0-1 1,0 1-1,0-1 0,0 1 1,0-1-1,0 1 0,-1-1 1,1 1-1,0 0 0,-2 0 1,-6-3-24,-1 1 0,0 1 1,-11-1-1,19 1 5,-8 1-436,-1 1 0,1-1 1,-11 3-1,-21 2-2341,33-6 1940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6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760 294 10746,'-4'-3'206,"1"0"0,0-1 0,0 1 0,1-1 0,-1 0 0,1 0 0,0 0 0,-3-7 0,-13-40 921,14 36-647,1 9-357,1 0-1,-1 1 1,0-1 0,0 0-1,0 1 1,-1 0 0,0 0-1,0 0 1,0 0 0,-1 1-1,1-1 1,-1 1 0,0 0-1,-1 0 1,1 1 0,0 0-1,-9-4 1,-8-2 268,0 2 0,0 0 0,-33-6 0,31 8-19,5 2-258,-1 0-1,1 1 1,-1 1 0,0 1 0,1 1 0,-1 1 0,1 0 0,-26 7 0,15-1-104,0 2 0,0 1 1,1 1-1,-40 23 0,62-31-12,1 0 0,-1 0 1,1 1-1,0-1 0,0 2 0,0-1 0,1 1 1,0-1-1,0 2 0,0-1 0,-4 9 1,5-6-4,1-1 1,-1 1 0,2 0-1,-1 0 1,1 0 0,1 0 0,-1 0-1,2 0 1,-1 12 0,2 0-13,0 0 1,2 0 0,0-1-1,1 1 1,1-1 0,1 0-1,1 0 1,1 0 0,0-1-1,1-1 1,19 28 0,-21-35 4,1 0 0,1 0 0,0-1 0,0-1 1,1 0-1,0 0 0,0-1 0,1 0 0,0 0 1,1-1-1,-1-1 0,1 0 0,1-1 0,-1 0 1,1-1-1,0 0 0,0-1 0,0 0 1,14 0-1,5-2 9,1-2 0,0-1 0,-1-1 0,1-2 0,34-10 0,-8-2 16,102-44 0,-124 44-15,0-2 1,34-23-1,-55 31-4,0-1 0,0-1 0,-1 0 0,-1-1 0,0-1 0,14-19 0,-24 28 4,0 0 0,0 0-1,-1 0 1,0 0 0,0-1 0,-1 1 0,1-1 0,-1 0-1,-1 0 1,1 0 0,-1 0 0,-1 0 0,1 0-1,-1 0 1,0 0 0,-1 0 0,0 0 0,0 0-1,0 0 1,-1 0 0,0 1 0,0-1 0,-1 0-1,0 1 1,0 0 0,0-1 0,-1 1 0,0 1 0,-5-7-1,-4-3-18,0 1-1,-1 0 0,0 1 1,-1 0-1,-1 1 0,0 1 0,0 1 1,-1 0-1,-27-11 0,-4 2-500,-1 3 0,-1 1-1,0 3 1,0 2 0,-61-4-1,74 11-13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7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73 13211,'-4'-11'927,"1"1"1,0-1-1,1 0 0,-2-18 1,9 468 1850,0-15-3963,9-687 879,-2 110 286,-11 124 16,5-69 40,-9-131 1,3 226-32,-4-26 20,4 28-22,0 0-1,0 0 0,-1 1 0,1-1 0,0 0 0,0 0 0,0 0 1,-1 1-1,1-1 0,0 0 0,-1 0 0,1 1 0,-1-1 1,1 0-1,-1 1 0,1-1 0,-1 0 0,1 1 0,-1-1 0,1 1 1,-1-1-1,0 1 0,0-1 0,-1 0 0,2 2-1,-1-1 1,0 0-1,1 1 0,-1-1 0,0 1 1,1-1-1,-1 1 0,0 0 0,1-1 1,-1 1-1,1-1 0,-1 1 1,1 0-1,0 0 0,-1-1 0,1 1 1,0 0-1,-1 0 0,1-1 0,0 1 1,0 0-1,0 0 0,-1 0 0,1 1 1,-4 27-3,4-25 3,-16 280-438,19 0-592,-3-279 1020,3 54-265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7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36 10442,'-5'-34'6068,"2"32"-5029,-1 7-620,-2 6-218,6-11-193,-20 42-237,2 2 0,2 0 0,2 1 0,1 0-1,-11 91 1,23-129 224,1 1 0,0-1-1,0 1 1,3 12 0,-3-19 12,0 0-1,0 0 1,0 0 0,0 0 0,1 0-1,-1 0 1,0 0 0,1-1 0,-1 1-1,1 0 1,-1 0 0,1 0 0,-1 0-1,1-1 1,-1 1 0,1 0 0,0-1-1,-1 1 1,1 0 0,0-1-1,0 1 1,0-1 0,-1 1 0,1-1-1,0 0 1,0 1 0,0-1 0,0 0-1,0 1 1,0-1 0,0 0 0,0 0-1,0 0 1,-1 0 0,1 0 0,0 0-1,0 0 1,0 0 0,0 0 0,0-1-1,0 1 1,0 0 0,0-1 0,0 1-1,0 0 1,-1-1 0,3 0 0,12-9 213,0 0 1,-1-1 0,0 0-1,0-1 1,-1-1-1,14-18 1,-24 28-139,0-1 1,0 0-1,0 1 0,0-1 1,-1-1-1,1 1 0,-1 0 1,0-1-1,-1 1 0,1-1 1,-1 1-1,2-8 0,-3 7-31,0 0 0,-1-1-1,1 1 1,-1 0 0,0 0 0,0 0-1,-1 0 1,0 0 0,0 0 0,0 0-1,-4-6 1,2 3-95,2 3-98,0 1 0,0-1 0,-1 1 1,0-1-1,1 1 0,-2 0 1,1 0-1,0 1 0,-7-6 0,10 9 130,0-1-1,0 1 1,-1 0 0,1 0-1,0 0 1,0 0-1,-1-1 1,1 1-1,0 0 1,0 0 0,-1 0-1,1 0 1,0 0-1,0 0 1,-1 0-1,1 0 1,0 0 0,-1 0-1,1 0 1,0 0-1,0 0 1,-1 0-1,1 0 1,0 0-1,-1 0 1,1 0 0,0 0-1,0 0 1,-1 0-1,1 0 1,0 0-1,0 1 1,-1-1 0,1 0-1,0 0 1,0 0-1,0 0 1,-1 1-1,-1 13-415,2 6 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7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21 12251,'-3'1'126,"1"0"0,0 0 0,0 0 0,0 1 0,0-1 0,0 1 0,0-1 0,1 1 0,-1 0 0,0 0 0,1 0 0,-1 0 0,1 0 1,-2 3-1,-14 36 178,12-28-268,-22 70-3,24-75-13,2 1 0,-1-1 1,1 1-1,0-1 1,1 1-1,0 0 0,2 16 1,-2-24-6,1 1 0,-1-1 0,0 0 0,0 1 0,1-1 0,-1 0 0,1 0 0,-1 0 0,1 1 0,0-1 0,-1 0 0,1 0 0,0 0 0,0 0 0,-1 0 0,1 0 0,0 0 0,0 0 0,0 0 0,0-1 0,1 1 0,-1 0 0,2 0 0,-1 0 22,0-1 0,-1 0 0,1 0 0,0 0 0,0 0 0,0 0 0,0 0 0,0-1 0,0 1 0,-1 0 0,1-1 0,0 0 0,0 1 0,2-2 0,3-2 129,-1 0 0,1 0 0,-1-1-1,0 0 1,0 0 0,9-10 0,-6 4 186,-1-1-1,0 0 0,-1-1 1,0 0-1,8-22 0,-12 27-167,0 0-1,-1 0 0,0-1 0,-1 1 0,1-1 0,-2 1 0,1 0 0,-1-1 0,0 0 0,-3-16 0,2 23-197,1 0-1,-1-1 0,0 1 0,0 0 0,0 0 0,0 0 0,0 0 0,0 0 1,0 0-1,-1 0 0,1 0 0,-1 0 0,0 0 0,1 1 0,-1-1 0,0 1 1,0-1-1,0 1 0,0 0 0,0 0 0,0 0 0,0 0 0,0 0 0,-1 0 1,1 1-1,-3-2 0,2 2-54,0 0 1,0 0-1,0 0 1,0 0-1,0 0 1,-1 1 0,2 0-1,-1-1 1,0 1-1,0 0 1,0 0-1,0 0 1,0 1-1,1-1 1,-1 1-1,1 0 1,-1-1-1,1 1 1,-4 4-1,-8 12-520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7:2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10 134 10786,'-3'17'291,"0"0"0,1 0-1,1 0 1,0 0 0,3 27 0,-1-35-197,0-1 1,1 1-1,0-1 1,0 0-1,1 0 1,0 0 0,1 0-1,-1 0 1,1 0-1,1-1 1,0 0 0,11 13-1,-14-18-20,0 1-1,1-1 1,0 0 0,-1 0-1,1 0 1,0 0-1,0-1 1,0 1-1,0-1 1,0 0 0,0 0-1,1 0 1,-1 0-1,0-1 1,1 1-1,-1-1 1,0 0 0,1 0-1,-1 0 1,0 0-1,1 0 1,-1-1-1,0 0 1,0 1 0,1-1-1,-1 0 1,0-1-1,0 1 1,0-1-1,0 1 1,5-5 0,3-2 228,0 0 0,-1 0 1,0-1-1,-1-1 1,0 1-1,14-21 1,-13 16 41,0-1 1,-1 0-1,-1-1 1,-1 0-1,0 0 0,-1-1 1,5-22-1,-9 32-232,-1 0-1,-1 1 1,1-1-1,-1 0 1,0 0 0,-1 1-1,0-1 1,0 0-1,-3-11 1,2 14-67,0-1 0,0 1 0,0 0 1,0-1-1,-1 1 0,0 0 0,0 0 0,0 1 1,-1-1-1,1 1 0,-1-1 0,1 1 0,-1 0 1,-8-4-1,8 5-105,0-1 1,0 1-1,0 1 1,-1-1-1,1 0 1,-1 1-1,1 0 1,-1 0-1,1 1 0,-1-1 1,-7 1-1,8 0-245,-1 1 0,0 0 0,0 0 0,1 1-1,-1-1 1,1 1 0,-1 0 0,1 0 0,0 1 0,0-1-1,0 1 1,0 0 0,0 0 0,0 0 0,1 0-1,-6 7 1,0 1-786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1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20 12963,'-9'-5'652,"3"3"-244,0-1-1,0 1 1,0 0-1,0 0 1,-6-1 0,9 3-334,0 0 1,1 0-1,-1 0 1,0 0 0,1 1-1,-1-1 1,0 1 0,1-1-1,-1 1 1,1 0-1,-1 0 1,1 0 0,-1 1-1,1-1 1,-3 2-1,-1 3-24,-1 0 0,1 0-1,0 0 1,0 1-1,0 0 1,1 0-1,0 0 1,1 1 0,0 0-1,0 0 1,0 0-1,-3 13 1,-2 11 4,-10 63 1,13-55-21,2-1 1,2 72-1,4-85-25,1 0-1,1 0 0,1-1 1,1 1-1,12 32 0,-15-50-8,1 0 1,0-1-1,0 1 0,0-1 0,1 1 0,0-1 1,0-1-1,12 12 0,-13-15 1,0 0 0,-1 0 1,1 0-1,1-1 0,-1 0 0,0 0 1,1 0-1,-1 0 0,1-1 0,-1 1 1,1-1-1,0 0 0,-1-1 0,1 1 1,0-1-1,0 0 0,5-1 0,3 0 31,-1-2-1,0 0 1,0 0-1,0-1 1,0-1-1,0 0 1,-1-1-1,0 0 1,0 0-1,-1-1 1,15-13 0,-2 0 136,-1-2 0,-1 0 0,29-40 0,-36 44-27,-2-1 0,0-1 0,-1 0 0,-1 0 0,-1-1 0,0 0 0,-2-1-1,9-41 1,-15 51-111,0 1 0,0 0 0,-1 0 0,0 0 1,-1 0-1,0 0 0,-1 0 0,-5-18 0,4 20-85,-1 1 1,0 0 0,0 0 0,0 0-1,-1 1 1,0-1 0,0 1 0,-1 1 0,0-1-1,0 1 1,-1 0 0,-7-6 0,4 5 1,-1 0 1,0 0 0,0 1-1,0 0 1,-1 1 0,0 0-1,-15-3 1,-27-4-299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4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41 14075,'-21'-11'821,"15"7"-727,-1 0 0,1 0 0,-1 1 0,0 0-1,0 1 1,-1-1 0,1 1 0,0 1 0,-1-1-1,1 1 1,-1 1 0,0-1 0,1 1 0,-11 1-1,2 3 10,0 0-1,0 0 1,0 2-1,1 0 0,0 0 1,0 2-1,0 0 1,-19 14-1,6-1 3,0 2 0,-46 50 0,47-42-106,1 2 1,2 1-1,2 1 1,1 1-1,2 0 1,1 2-1,2 0 1,2 1-1,-15 63 0,15-36-80,3 1-1,2 0 0,4 0 0,3 0 0,6 78 1,-1-105-30,2 1 1,2-1 0,1 0-1,2-1 1,2 0 0,23 52-1,-26-72 41,1-1 0,1 0 0,1-1 0,0 0 0,1-1 0,16 15 0,-17-20 30,0-1 1,0 0-1,1 0 0,1-2 0,-1 0 1,1 0-1,1-1 0,25 8 0,-22-10 51,-1-1-1,1-1 0,0-1 1,0-1-1,0 0 0,0-1 1,0-1-1,-1-1 1,1 0-1,0-1 0,29-10 1,-7 0 150,0-3 0,-1-1 1,65-39-1,-59 27 93,0-1 1,-2-2 0,-2-2-1,-1-2 1,-1-1 0,-3-2-1,51-69 1,-69 81-103,0-1 0,-3-1 0,0-1 0,-2 0 0,17-56 0,-24 62-97,-1 0 0,-1 0 0,-1-1 0,-2 1 0,0-1 0,-1 1-1,-2-1 1,-6-34 0,-2 17-51,-1 0 0,-2 1 0,-36-74-1,22 62-261,-2 2 0,-45-60-1,65 99 123,-7-10-105,-20-21 0,31 38 196,-1-1 1,0 1 0,0 1 0,0-1 0,0 1-1,-1 0 1,1 0 0,-11-4 0,-18 0-284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25 15811,'1'0'64,"-1"0"0,0 0 0,0-1 0,0 1 0,0 0 0,0 0 0,0 0 0,0 0 0,1 0 0,-1 0 0,0 0 0,0 0 0,0 0 0,0 0-1,0 0 1,1 0 0,-1 0 0,0 0 0,0 0 0,0 0 0,0 0 0,0 0 0,1 0 0,-1 0 0,0 0 0,0 0 0,0 0 0,0 0 0,0 0 0,1 0-1,-1 0 1,0 0 0,0 0 0,0 0 0,0 0 0,0 0 0,0 0 0,1 1 0,-1-1 0,0 0 0,0 0 0,0 0 0,0 0 0,0 0 0,0 0 0,0 0-1,0 1 1,0-1 0,0 0 0,0 0 0,0 0 0,0 0 0,1 0 0,-1 1 0,7 16 1367,8 27-1146,-13-35-43,3 7-195,3 8-6,-1 1 0,-1 0 1,2 30-1,-7-50-36,-1 1 1,1 0-1,-1-1 1,0 1-1,-1 0 1,0-1-1,0 1 0,0-1 1,0 1-1,-1-1 1,0 1-1,0-1 1,0 0-1,-1 0 1,0 0-1,0 0 1,0-1-1,0 1 1,-1-1-1,-5 6 1,7-9 1,0 1 0,0 0 0,0-1 0,0 1 0,0-1 0,0 0 0,0 1 0,0-1 0,-1 0 1,1 0-1,0-1 0,-1 1 0,1 0 0,-1-1 0,1 0 0,-1 1 0,1-1 0,-1 0 0,1 0 0,-1-1 1,1 1-1,-1 0 0,1-1 0,-1 0 0,1 1 0,0-1 0,-1 0 0,1 0 0,0 0 0,0 0 0,0-1 1,0 1-1,-4-4 0,4 3-5,-1-1 0,1 1 1,1-1-1,-1 0 0,0 0 0,0 0 1,1 0-1,0 0 0,0 0 0,0 0 1,0 0-1,0-1 0,0 1 0,1 0 1,0-1-1,-1 1 0,1 0 1,0-1-1,1 1 0,-1 0 0,1 0 1,-1-1-1,1 1 0,0 0 0,2-5 1,0 2 7,1-1 0,0 1 0,0 0 0,0 0 1,1 0-1,0 1 0,0-1 0,0 1 0,1 0 1,0 1-1,0-1 0,0 1 0,0 1 0,9-5 1,12-4 177,1 1 0,36-9 0,-4 1 254,-46 14-308,47-20 497,-56 22-539,0 1-1,0-1 1,0 0 0,-1 0-1,1-1 1,-1 0-1,0 1 1,0-1 0,4-6-1,-7 9-60,0 0 0,-1 0 0,1 0 0,0 0 0,-1 0 0,1 0 0,-1 0 0,1 0 0,-1 0 0,0 0 0,1-1 0,-1 1 0,0 0 0,0 0 0,1 0 0,-1-1 0,0 1-1,-1 0 1,1 0 0,0 0 0,0-1 0,0 1 0,-1 0 0,1 0 0,-1-2 0,0 2-13,0-1 1,-1 1-1,1 0 0,0-1 0,-1 1 1,1 0-1,-1 0 0,0 0 0,1 0 1,-1 0-1,0 1 0,0-1 0,1 0 1,-4 0-1,-4-1-274,0 0 0,0 1 0,0 0 0,0 0 0,-12 2 0,7 0 482,10 0-245,-1-1 0,0 1-1,1-1 1,-1 0 0,1 0-1,-1-1 1,-5 0 0,-4-7-248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17068,'6'-1'1400,"17"-4"-944,6-2-192,17 0 448,12-2-160,10 4-184,1-3-15,1 6-353,-4-1-233,-8 1-575,-5 1-112,-14-1 688,-7 2-192,-17 3-160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1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 21461,'13'-7'1008,"-13"-2"-1792,-15 7-33,8 6 953,7 7-712,22-11 64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4:1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9 187 13771,'-8'3'1040,"12"-3"-720,-1 0-112,21-7 312,13-2-40,22-7-103,9 1-33,12-5-56,6 0-48,-2 1-136,-2 3-160,-12 2-1673,-11-2 1601,-19-1-192,-10-3-112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4:2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36 6985,'-18'4'3079,"1"0"0,-32 14 0,90-17-2124,19-7-351,74-18 1,27-3-387,-142 24-299,-17 1 6,-13 2 4,1 1 25,-1 1-1,1 0 1,0 1 0,0 0-1,0 0 1,-11 6-1,-3 1-10,-39 14-63,1 3 0,-76 44 1,136-70 108,0 1 1,-1-1 0,1 0-1,0 1 1,0 0-1,0-1 1,0 1 0,-2 3-1,4-5 6,0 1 0,0-1 0,0 0 1,0 0-1,0 1 0,0-1 0,0 0 0,0 0 0,0 0 0,0 1 0,0-1 0,0 0 0,0 0 1,0 0-1,0 1 0,0-1 0,0 0 0,0 0 0,0 1 0,0-1 0,1 0 0,-1 0 0,0 0 1,0 0-1,0 1 0,0-1 0,0 0 0,1 0 0,-1 0 0,0 0 0,0 0 0,0 1 0,0-1 1,1 0-1,-1 0 0,0 0 0,0 0 0,0 0 0,1 0 0,-1 0 0,0 0 0,0 0 0,1 0 1,-1 0-1,0 0 0,0 0 0,0 0 0,1 0 0,6 0-66,0 0-1,0 0 1,0 0-1,12-4 1,190-56-494,-86 21 534,-119 35 14,-11 1-40,-12 1-165,-71 12-637,68-10 652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2411 13059,'79'-31'2495,"30"-22"-1671,-2-5-1,140-101 1,-75 42-580,186-130-140,-120 86-324,352-178 0,-172 140-914,-154 75 304,67-44 294,-172 85 589,266-96 620,-189 88-323,-189 69-310,81-49 0,35-40-76,-6 4-136,-138 94 44,1 1 0,0 1 0,1 1 0,0 1 0,36-11 0,-55 20 86,-1 0 1,1-1 0,-1 1-1,1 0 1,-1-1 0,0 0-1,1 1 1,-1-1 0,0 0-1,1 1 1,-1-1 0,0 0-1,3-2 1,-4-3-166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5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12 304 11971,'0'0'33,"-1"0"1,1 0 0,-1 0 0,1 0-1,-1 0 1,1 0 0,-1 0 0,1-1-1,-1 1 1,1 0 0,0 0 0,-1 0-1,1-1 1,-1 1 0,1 0 0,0 0-1,-1-1 1,1 1 0,0 0 0,-1-1-1,1 1 1,0 0 0,0-1 0,-1 1-1,1-1 1,0 1 0,0 0 0,0-1-1,-1 1 1,1-1 0,0 1 0,0-1 0,0 1-1,0 0 1,0-1 0,0 1 0,0-1-1,0 1 1,0-1 0,0 1 0,0-1-1,0 0 1,1 0 16,0 0 0,1 0 0,-1 0 0,0 0 0,0 0 0,1 0 0,-1 0 0,0 1 0,1-1 0,-1 0 0,1 1 0,-1-1 0,3 0 0,43-9 376,1 3 1,75-4 0,-83 8-324,620-14 592,-89 6-650,-443 2-64,131-27 0,-191 22 46,-1-2 0,0-4-1,99-43 1,-155 58-17,-6 3-3,1 0 1,-1-1-1,0 0 1,1 0-1,-1 0 0,-1 0 1,1-1-1,0 0 1,6-7-1,-11 11-6,0 0 0,1 0 1,-1-1-1,0 1 0,1 0 0,-1 0 0,0-1 0,0 1 0,0 0 0,1 0 0,-1-1 1,0 1-1,0 0 0,0-1 0,0 1 0,0 0 0,0-1 0,0 1 0,1 0 0,-1-1 1,0 1-1,0 0 0,0-1 0,0 1 0,0-1 0,-1 1 0,1 0 0,0-1 0,0 1 1,0 0-1,0-1 0,0 1 0,0 0 0,0 0 0,-1-1 0,1 1 0,0 0 0,0-1 1,-1 1-1,1 0 0,0 0 0,0-1 0,-1 1 0,1 0 0,0 0 0,0 0 0,-1-1 1,-19-2 7,19 3-9,-25 0-46,-1 1 1,-50 9-1,51-6 65,-1 0-1,-51-1 0,42-11-46,9-4-16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3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11 387 15411,'-1'-1'59,"0"0"0,0 1 0,0-1 0,0 0 0,1 0 0,-1 0 0,0 0 0,1 0 0,-1 0-1,1 0 1,-1 0 0,1 0 0,0 0 0,-1 0 0,1 0 0,0 0 0,0 0 0,0-1 0,0 1 0,0 0-1,0 0 1,0 0 0,0 0 0,0 0 0,0 0 0,0-1 0,1 1 0,-1 0 0,1 0 0,-1 0 0,1 0 0,-1 0-1,1 0 1,-1 0 0,1 0 0,0 1 0,-1-1 0,1 0 0,0 0 0,0 0 0,0 1 0,0-1 0,0 0 0,1 0-1,6-4 92,0 0 0,1 0 0,-1 1 0,12-4-1,-14 6-51,51-19 153,2 2 0,117-21 0,128 2-448,-82 13-65,304-74-256,-358 63 482,-97 22 34,85-5 0,-123 17-11,1 2 1,-1 1-1,0 1 1,61 14 0,-54-7 4,1 0 0,0-3 0,51 1 0,-106 2-490,-9-7 418,-5-3-33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3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0 14075,'-13'0'123,"-1"1"0,1 0 0,0 1 1,0 0-1,-1 1 0,2 0 0,-1 1 0,0 1 0,1 0 1,0 1-1,-14 8 0,-6 6-60,2 1 0,-50 44 0,53-40-10,1 2 1,1 0-1,1 2 1,2 0-1,1 2 1,-27 51-1,29-42-62,2 1 1,1 1-1,3 0 0,1 1 0,-7 51 0,8-22-91,3 1-1,4-1 0,2 1 1,4 0-1,18 117 0,-12-152 17,0-1 0,3 0-1,21 50 1,-27-74 57,2 0 0,-1 0 0,2-1 0,-1 1 0,2-2 0,0 1 0,0-1 0,1-1 0,0 1 0,1-2 0,0 1 0,13 7 0,-16-13 21,-1 0-1,0 0 0,1-1 1,0-1-1,0 1 0,0-1 1,0 0-1,0-1 1,0 0-1,0 0 0,1-1 1,-1 0-1,0-1 0,0 1 1,1-2-1,-1 1 1,0-1-1,0 0 0,0-1 1,-1 0-1,1 0 0,-1 0 1,1-1-1,-1 0 1,0-1-1,0 0 0,-1 0 1,12-11-1,-1-3 67,0-2-1,-1 1 1,-1-2-1,-1 0 0,-1-1 1,20-45-1,-10 7 147,24-102-1,-25 62-83,-4 0 1,-5-1-1,-4 0 0,-5-1 1,-4 1-1,-18-137 0,16 222-84,-12-68-166,12 75 182,-1-1-1,0 1 1,-1 0 0,0 1 0,-10-18-1,4 16 58,9 11-110,1 0 1,0 0-1,0 0 1,-1 0-1,1 0 1,0 0-1,-1-1 1,1 1-1,0 0 1,-1 0-1,1 1 0,0-1 1,-1 0-1,1 0 1,0 0-1,0 0 1,-1 0-1,1 0 1,0 0-1,-1 0 1,1 1-1,0-1 1,0 0-1,-1 0 1,1 0-1,0 0 1,0 1-1,0-1 1,-1 0-1,1 0 1,0 1-1,0-1 1,0 0-1,0 0 0,-1 1 1,1-1-1,0 1 1,-5 17 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0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17252,'0'-9'256,"-2"18"-160,5-1 48,1 1-328,2-9-184,7-10 360,1-6-120,2-14-80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0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15163,'0'22'1457,"-6"18"-905,0 7-200,1 10 632,-1 5-288,4 2-168,2 2-104,2-5-208,1-7-88,0-11-80,1-6-64,-1-11-232,1-7-184,-2-11-328,-4-16-288,-1-8 632,-3-23-176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17484,'6'7'1416,"4"1"-1240,-5 1-528,-3-3-136,-2-5 392,-6-4-496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14947,'0'0'1368,"1"6"-130,0 47 138,-2 0 1,-10 68-1,6-76-1045,-6 47 71,-11 156 193,21-235-754,0 31 551,1-41-562,1-1 0,-1 1 0,0 0 0,1-1 0,0 1 0,0-1 0,-1 1 0,1-1 0,1 1 0,-1-1 0,0 0 0,1 1 0,2 2 0,5-13-1918,0 0 1421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0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16163,'0'2'1625,"8"1"-921,7-3-192,13-6 1032,5-4-327,10-3-345,2 0-144,2-1-144,3-1-168,-8 4-496,-3 1-416,-17 6 464,-4-4-152,-11-7-128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13555,'0'-3'511,"2"-28"971,-1 22-547,0 19 1061,-14 338 1147,4 130-2554,9-455-576,2 0-1,9 42 1,-11-64-13,0 1 0,1 0 0,-1 0 1,1-1-1,0 1 0,-1 0 0,1-1 1,0 1-1,0-1 0,0 1 0,0-1 0,0 1 1,0-1-1,1 0 0,-1 0 0,0 1 1,1-1-1,-1 0 0,1 0 0,-1 0 0,1-1 1,2 2-1,-2-1 2,1-1 0,-1 0-1,0 0 1,1 0 0,-1 0 0,0 0 0,0-1 0,1 1-1,-1-1 1,0 0 0,0 1 0,0-1 0,1 0 0,2-2-1,6-4 13,0-1-1,-1 0 1,0 0-1,15-16 1,116-148 99,-27 30-66,-89 120-53,-24 21 6,-1 1-1,1 0 1,-1-1-1,1 1 1,-1 0-1,1 0 1,0-1-1,-1 1 1,1 0-1,-1 0 1,1 0-1,-1 0 1,1-1-1,0 1 1,-1 0-1,1 0 1,-1 0-1,1 1 1,0-1-1,-1 0 1,1 0-1,-1 0 1,1 0-1,0 0 1,-1 1-1,1-1 1,-1 0-1,1 1 1,-1-1-1,1 0 1,-1 1-1,1-1 1,-1 0 0,1 1-1,-1-1 1,0 1-1,1-1 1,-1 1-1,0-1 1,1 1-1,-1-1 1,0 1-1,0-1 1,1 1-1,-1 0 1,0-1-1,0 1 1,0-1-1,0 1 1,0 0-1,0-1 1,0 1-1,0 0 1,2 16-5,-1 0-1,-1 0 1,0-1 0,-5 26 0,3-25 5,0 1 0,1 0 0,4 34 0,-3-51 0,0-1-1,0 1 1,0 0-1,0 0 1,0 0-1,0 0 1,1-1-1,-1 1 1,0 0-1,1 0 0,-1-1 1,0 1-1,1 0 1,-1 0-1,1-1 1,-1 1-1,1 0 1,0-1-1,-1 1 0,1-1 1,0 1-1,-1-1 1,1 1-1,0-1 1,0 1-1,-1-1 1,1 0-1,0 1 1,0-1-1,0 0 0,-1 0 1,1 0-1,0 0 1,0 0-1,0 1 1,0-1-1,0-1 1,-1 1-1,1 0 1,0 0-1,0 0 0,0 0 1,0-1-1,-1 1 1,1 0-1,0-1 1,0 1-1,-1 0 1,1-1-1,1 0 0,4-3-3,1 0-1,-1 0 1,0 0-1,8-8 1,72-70-10,26-23-27,-111 104 41,32-22-28,-32 22 27,0 1 0,0-1 0,0 1 0,-1-1 0,1 1 0,0 0-1,0-1 1,0 1 0,0 0 0,0-1 0,0 1 0,0 0 0,0 0 0,0 0 0,0 0 0,0 0 0,0 0-1,0 0 1,0 0 0,0 0 0,-1 1 0,1-1 0,0 0 0,0 0 0,0 1 0,0-1 0,0 1 0,0-1 0,0 1-1,-1-1 1,1 1 0,0 0 0,0-1 0,-1 1 0,1 0 0,-1-1 0,2 3 0,-1 1-6,1 0 1,-1 0 0,-1 0 0,1 0-1,0 0 1,-1 0 0,0 0 0,0 0-1,-1 8 1,-9 38 4,10-48 4,-7 32-36,0-3-248,-19 58-1,22-98 30,4-20 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15507,'13'-7'1401,"-9"14"-1105,-8 19-136,-3 11 688,-5 25-488,1 11-96,-5 17-152,2 3 8,0-1-8,2-6-24,6-13-8,3-9-88,6-25-216,10-16-208,13-34 2104,4-17-1624,12-30 80,2-11 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43 12611,'11'-36'1648,"-10"30"-445,-8 24-47,-17 50-694,3 1 1,2 1-1,4 0 0,3 1 0,3 1 0,1 129 1,9-180-667,0 0 0,1 0 0,1 0 0,9 27 1,-12-44-80,-1-7 66,-5-9-106</inkml:trace>
  <inkml:trace contextRef="#ctx0" brushRef="#br0" timeOffset="1">0 352 16171,'3'-4'1745,"10"0"-1137,4 2-240,6 1 840,9-2-448,2 0-143,8 0-561,-1-1-585,2 0 553,-5-2-144,-5-1-112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99 14539,'-27'6'1544,"8"-1"-775,11 0-233,6-12 656,12 1-104,18-1-128,6-2-87,12-1-297,5 0-136,11-2-208,3 2-208,-1 2-536,-1-1-320,-8 2 688,-8-3-169,-10 0-135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13819,'2'-2'168,"1"0"0,-1 0 0,1 1 0,0-1 0,-1 1 0,1-1 0,0 1 0,0 0 0,0 0 0,0 1 0,0-1 0,6 0 0,43 0 726,-34 1-194,30 2-392,0 1 0,-1 2 0,0 2 0,70 20 0,-108-24-339,1 0 0,0 1-1,-1 0 1,0 1 0,15 9-1,-22-13 18,0 1-1,0-1 1,0 1 0,0 0-1,0 0 1,0 0-1,-1 0 1,1 0-1,-1 0 1,1 0 0,-1 0-1,0 0 1,0 1-1,0-1 1,0 1-1,0-1 1,0 1 0,-1-1-1,1 1 1,-1-1-1,0 1 1,0-1-1,0 1 1,0-1 0,0 1-1,-1 0 1,0 3-1,-1 0-14,-1 0 0,1 0 0,-1 0 0,-1 0 0,1-1 0,-1 0 0,0 1 0,0-1 0,-7 6 0,-7 6-29,-23 15 0,35-27 56,-62 45-108,-110 61-1,167-105 111,0 0 0,-18 6 0,-14-5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 16772,'5'-11'1408,"-5"21"-1024,-7 13-160,-7 24 632,0 6-176,-6 11-384,1 5-144,2 6-56,1-2 0,9-10-48,2-6-24,7-14-40,4-8-64,11-18-304,3-9-296,7-13 560,3-11-120,0-8-48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16596,'-11'5'283,"0"0"1,0 1-1,1 0 1,-1 1-1,1 0 1,1 1-1,-12 10 1,16-14-198,1 1 0,0 0 0,-1 0-1,2 0 1,-1 1 0,1-1 0,0 1 0,0 0 0,0 0 0,1 0 0,0 0 0,0 0 0,0 0 0,1 1 0,-1 7 0,2-11-76,0-1-1,0 0 1,0 0-1,0 0 1,1 0 0,-1 1-1,1-1 1,-1 0-1,1 0 1,0 0 0,0 0-1,0 0 1,0 0-1,0 0 1,0-1 0,0 1-1,0 0 1,1-1 0,-1 1-1,1 0 1,0-1-1,-1 0 1,1 1 0,0-1-1,0 0 1,0 0-1,-1 0 1,1 0 0,0 0-1,1-1 1,-1 1-1,0-1 1,0 1 0,0-1-1,0 1 1,4-1-1,0 0 42,0 0 0,0 0 0,-1-1 0,1 0 0,0 0-1,0 0 1,-1 0 0,1-1 0,0 0 0,-1 0 0,0-1-1,9-5 1,-8 4 53,0 0-1,-1 0 0,0-1 1,0 0-1,0 0 1,-1 0-1,1-1 0,-1 1 1,0-1-1,-1 0 1,0-1-1,0 1 1,0 0-1,0-1 0,-1 0 1,0 1-1,-1-1 1,0 0-1,0 0 0,0 0 1,-1 0-1,1 0 1,-3-9-1,2 15-134,0-1 0,0 1 0,0 0 0,0-1 0,0 1-1,-1 0 1,1 0 0,-1-1 0,1 1 0,-1 0 0,1 0 0,-1-1 0,0 1 0,1 0-1,-1 0 1,0 0 0,0 0 0,0 0 0,0 0 0,0 0 0,0 1 0,0-1 0,0 0-1,0 0 1,-1 1 0,1-1 0,0 1 0,0-1 0,0 1 0,-1 0 0,1-1 0,0 1-1,-1 0 1,1 0 0,0 0 0,-3 0 0,2 0-169,-1 1 1,1-1-1,0 1 0,0 0 1,0 0-1,0 0 0,0 0 1,0 0-1,0 0 0,0 0 1,0 1-1,0-1 0,0 1 1,1-1-1,-1 1 0,1 0 1,-1 0-1,1-1 0,0 1 1,-1 0-1,0 3 0,-3 10-701,2 0-220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21 16740,'-1'-1'171,"0"-1"1,1 1 0,-1 0 0,0 0-1,0-1 1,0 1 0,0 0 0,0 0-1,0 0 1,0 0 0,-1 0 0,1 0 0,0 0-1,0 1 1,-1-1 0,1 0 0,-1 1-1,1-1 1,0 1 0,-3-1 0,0 1-67,1 0-1,0 0 1,0 0 0,0 0 0,0 0 0,0 1 0,-1 0 0,1-1-1,-4 3 1,-4 1-106,1 1 0,0 1-1,0-1 1,-13 12 0,20-15 4,0 0-4,1-1 0,-1 1 0,1 0-1,-1 0 1,1 0 0,0 1 0,0-1 0,0 0-1,0 1 1,0 0 0,0-1 0,-2 6 0,22-17-75,-16 7 73,1 0 0,-1 0 0,1 1 0,0-1 0,-1 1 0,1 0 0,0 0 0,0 0 0,0 0 0,0 0 0,0 0 0,4 1 1,-5 0 1,-1 0 0,1 0 0,-1 1 0,1-1 0,-1 1 0,1-1 0,-1 1 0,1 0 0,-1 0 0,0-1 0,1 1 0,-1 0 0,0 0 0,0 0 0,0 0 0,0 1 0,0-1 0,0 0 0,0 0 0,0 1 0,0-1 0,0 0 0,-1 1 0,1-1 0,0 3 0,6 13-2,-2 0 0,0 0 1,-1 1-1,3 33 0,-2 73-10,-5-123 13,-3 121 325,1-103-229,-1 0-1,-1 0 1,0-1-1,-10 26 1,13-42-47,0 1 0,0 0 0,0-1 0,0 1 0,0-1 1,-1 0-1,1 1 0,-1-1 0,0 0 0,0 0 0,1 0 0,-1 0 0,-1 0 1,1-1-1,0 1 0,0 0 0,-1-1 0,1 0 0,-1 0 0,1 1 1,-1-1-1,1-1 0,-1 1 0,0 0 0,1-1 0,-1 1 0,0-1 0,0 0 1,1 0-1,-5 0 0,3-1-22,0 0 1,0 0-1,0 0 1,1-1-1,-1 0 0,0 1 1,1-1-1,-1-1 1,1 1-1,-1 0 1,1-1-1,0 0 0,0 0 1,0 1-1,0-2 1,1 1-1,-1 0 1,1-1-1,0 1 0,-2-4 1,1-1-43,0 0 1,1-1-1,-1 1 1,2 0-1,-1-1 1,1 1-1,0-1 1,1 1-1,0-1 1,0 1-1,1-1 1,0 1-1,1-1 1,0 1 0,0 0-1,1 0 1,0 0-1,0 0 1,6-10-1,1 0-319,0 0 0,1 1 0,1 0 0,1 1-1,1 0 1,30-27 0,-12 19-60,2 2-147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0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18132,'3'5'1360,"-1"-6"-1232,0-6-360,5-12 560,0-7-48,3-14-176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15 16844,'-6'0'129,"0"0"1,0 0 0,0 1 0,1 0-1,-1 0 1,0 0 0,1 1-1,-1 0 1,1 0 0,0 0 0,-1 1-1,1 0 1,0 0 0,0 0 0,1 0-1,-1 1 1,1 0 0,0 0 0,0 0-1,0 1 1,0-1 0,1 1 0,0 0-1,-1 0 1,2 0 0,-1 0-1,1 0 1,0 1 0,0-1 0,0 1-1,0 6 1,1-11-131,1-1 1,0 1-1,0-1 0,0 1 1,0-1-1,0 0 0,0 1 1,0-1-1,0 1 0,0-1 1,1 1-1,-1-1 0,0 0 1,0 1-1,0-1 0,0 1 1,1-1-1,-1 0 0,0 1 1,0-1-1,1 0 0,-1 1 1,0-1-1,1 0 0,-1 1 1,0-1-1,1 0 0,-1 0 1,0 1-1,1-1 0,-1 0 1,1 0-1,0 1 0,19-2 40,27-15 86,-41 14-111,-4 1-8,15-6 42,0 0 1,1 2 0,-1 0-1,1 1 1,22-3-1,-37 7-49,1 0 0,-1 0 0,1 0 0,-1 0 0,0 0 0,1 1 0,-1-1 0,1 1 0,-1 0 0,0 0 0,0 0 0,0 1 0,1-1 0,-1 1 0,0 0 0,-1-1 0,1 1 0,0 1 0,-1-1 0,1 0 0,-1 1 0,1-1-1,-1 1 1,0 0 0,0-1 0,0 1 0,-1 0 0,1 0 0,-1 1 0,0-1 0,1 0 0,-1 0 0,-1 1 0,1-1 0,0 4 0,3 50-107,-4-57 110,0 0 0,0-1-1,0 1 1,0 0 0,0 0 0,0 0 0,0 0 0,0 0 0,1 0 0,-1 0-1,0 0 1,0 0 0,0 0 0,0-1 0,0 1 0,0 0 0,0 0-1,1 0 1,-1 0 0,0 0 0,0 0 0,0 0 0,0 0 0,0 0-1,0 0 1,1 0 0,-1 0 0,0 0 0,0 0 0,0 0 0,0 0 0,0 0-1,1 0 1,-1 0 0,0 0 0,0 1 0,0-1 0,0 0 0,0 0-1,0 0 1,0 0 0,0 0 0,1 0 0,-1 0 0,0 0 0,0 0-1,0 0 1,0 1 0,0-1 0,0 0 0,0 0 0,0 0 0,0 0 0,0 0-1,0 0 1,0 1 0,0-1 0,0 0 0,0 0 0,6-10 74,3-13-19,-2-1-1,-1 0 1,0 0 0,-2-1 0,-1 1 0,1-35-1,-4 63-682,-1 0 346,1-1-1,0 1 0,1-1 1,-1 1-1,1 0 1,0-1-1,1 6 0,-1-8 289,-1 1-1,1-1 0,0 0 0,0 0 0,0 0 0,0 0 1,0 0-1,0 0 0,0 0 0,0-1 0,0 1 1,0 0-1,0 0 0,0-1 0,1 1 0,-1-1 0,0 1 1,0-1-1,1 1 0,-1-1 0,0 0 0,1 0 1,-1 0-1,0 0 0,1 0 0,-1 0 0,3 0 0,14-1-4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42 275 15467,'9'-17'2387,"-8"25"-297,-9 33-320,7-36-1923,-12 51 252,-15 78-1115,28-133 968,-1 0-1,1 1 1,0-1-1,0 0 1,0 1-1,0-1 0,0 0 1,0 1-1,0-1 1,0 0-1,0 1 1,1-1-1,0 2 0,-1-3 14,0 1-1,0-1 0,1 0 1,-1 0-1,0 0 0,1 0 0,-1 0 1,0 0-1,0 0 0,1 0 0,-1 0 1,0 0-1,1 0 0,-1 0 1,0 0-1,1 0 0,-1 0 0,0 0 1,0 0-1,1 0 0,-1 0 0,0 0 1,1 0-1,-1 0 0,0-1 1,0 1-1,1 0 0,-1 0 0,0 0 1,0-1-1,0 1 0,1 0 0,-1 0 1,0-1-1,5-3-328,-1-1 1,0 0-1,0 0 0,5-10 1,25-47-3230,40-107 1,-16 9 4267,-32 85 2923,-20 58-1356,-6 15-973,-2 4-71,-12 30 325,-6 21-1189,-1 3-299,1 1 0,-17 90 0,36-144-41,1 0-1,-1 0 1,1 0-1,0 0 1,0 0-1,0 0 1,0 0-1,1 0 1,-1 0-1,1 0 1,0 0-1,-1 0 1,3 3-1,-2-5 4,0 0-1,0 0 0,0 0 1,0 0-1,0 0 0,0 0 0,0-1 1,0 1-1,0 0 0,0-1 1,0 1-1,1-1 0,-1 1 0,0-1 1,1 0-1,-1 1 0,0-1 1,0 0-1,1 0 0,-1 0 0,0 0 1,1 0-1,-1 0 0,0 0 1,1-1-1,-1 1 0,0 0 1,1-1-1,-1 1 0,0-1 0,2 0 1,5-3 1,1 0 1,-1 0-1,1-1 1,-1 0-1,-1 0 1,1-1-1,-1 0 1,0-1-1,0 1 1,7-11-1,8-10 110,24-42 0,-40 58-78,53-100 254,-28 49-134,-31 61-149,0 1 0,0-1 0,0 1 0,0 0 0,0-1 0,0 1 0,0-1 0,0 1 0,1 0 1,-1-1-1,0 1 0,0 0 0,1-1 0,-1 1 0,0 0 0,0-1 0,1 1 0,-1 0 0,0 0 1,1-1-1,-1 1 0,0 0 0,1 0 0,-1-1 0,1 1 0,-1 0 0,0 0 0,1 0 1,-1 0-1,1 0 0,-1 0 0,3 13-4,-7 38-46,3-39 38,0-3-5,-1 52-31,2-57 48,1 0-1,-1 0 1,1 0-1,-1 0 1,1 1-1,1-1 1,-1-1 0,0 1-1,1 0 1,0 0-1,4 6 1,-5-9 3,0 0 0,0 0 0,0 0 0,1 0 0,-1 0 0,0-1 0,0 1 0,1 0 0,-1 0 0,0-1 0,1 1 0,-1-1 0,1 0 0,-1 1 0,1-1 0,-1 0 0,1 0 0,-1 0 0,0 0 0,1 0 0,-1 0 0,1 0 0,-1-1 0,1 1 0,-1 0 0,1-1 0,-1 1 0,0-1 0,1 1 0,-1-1 0,0 0 0,1 0 0,-1 0 0,2-1 0,2-2 33,0 0 1,0 0-1,-1 0 0,0 0 0,1-1 1,-1 0-1,3-5 0,-2 1 21,0 1-1,-1-1 0,0 0 1,-1 0-1,0 0 0,0 0 1,-1-1-1,0 1 0,-1-1 1,1-16-1,-2 25-56,0 1 0,1-1 0,-1 1 0,0-1 0,0 0 0,0 1 0,0-1 0,0 1 0,0-1 0,0 0 0,-1 1 0,1-1 0,0 1 0,0-1 0,0 1 0,-1-1 0,1 1 0,0-1 0,0 1 0,-1-1 0,1 1 0,-1-1 0,1 1 0,0-1 0,-1 1 0,1 0 0,-1-1 0,1 1 0,-1-1 0,1 1 0,-1 0 0,1 0 0,-1-1 0,1 1 0,-1 0-1,0 0 1,1 0 0,-1 0 0,1 0 0,-1-1 0,1 1 0,-1 0 0,0 0 0,1 1 0,-1-1 0,1 0 0,-1 0 0,0 0 0,1 0 0,-1 0 0,1 1 0,-1-1 0,1 0 0,-1 0 0,0 1 0,-3 1-12,0 1-1,1 0 1,-1-1-1,0 1 1,1 1-1,-4 3 1,-8 12-28,1 1 0,0 0 0,2 1-1,0 1 1,1 0 0,-13 39 0,23-56 31,-1-1 0,1 1 0,0 0 0,0 0-1,1-1 1,-1 1 0,1 5 0,0-9 5,0 0 1,1 1-1,-1-1 0,0 0 1,0 0-1,1 0 1,-1 0-1,1 0 0,-1 0 1,1 0-1,0 0 0,-1 0 1,1 0-1,0 0 1,-1 0-1,1 0 0,0-1 1,0 1-1,0 0 0,0 0 1,0-1-1,0 1 1,0-1-1,0 1 0,0-1 1,0 1-1,0-1 0,0 0 1,1 0-1,-1 1 0,0-1 1,0 0-1,2 0 1,7 0-71,0 0 1,0-1 0,0 0 0,0-1 0,0 0 0,10-3-1,-9 2-92,-1 0 0,1 1 0,0 0 0,0 1-1,14 0 1,-23 1 112,1 0-1,-1 1 0,1-1 0,-1 1 1,1 0-1,-1 0 0,1 0 0,-1 0 1,0 0-1,0 0 0,1 0 0,-1 1 1,0-1-1,0 1 0,3 3 0,1 2-49,-1 0 0,0 0 0,5 12 0,-8-14 106,1-1-1,-1 1 1,1-1-1,0 1 1,0-1-1,0 0 1,1 0 0,-1-1-1,1 1 1,0-1-1,0 1 1,0-1-1,5 2 1,-4-3 42,1 0 0,-1-1 1,1 0-1,-1 0 0,1-1 0,0 1 0,-1-1 0,1 0 1,0-1-1,-1 1 0,1-1 0,-1-1 0,1 1 0,-1-1 1,0 1-1,1-1 0,7-5 0,9-5 140,-1-1-1,33-25 1,-36 25-186,-18 12-8,0 1 0,0 0 0,0 0 0,0 0 0,0-1 0,1 1 1,-1 0-1,0 0 0,0 0 0,0 0 0,0-1 0,0 1 0,1 0 1,-1 0-1,0 0 0,0 0 0,0 0 0,1 0 0,-1-1 0,0 1 1,0 0-1,0 0 0,1 0 0,-1 0 0,0 0 0,0 0 0,0 0 1,1 0-1,-1 0 0,0 0 0,0 0 0,1 0 0,-1 0 0,0 0 1,0 0-1,0 0 0,1 0 0,-1 1 0,0-1 0,0 0 0,0 0 1,1 0-1,-1 0 0,0 0 0,0 0 0,0 0 0,0 1 0,0-1 0,1 0 1,-1 0-1,0 1 0,-1 14-265,-1 9 110,2-24 161,0 1-1,0 0 1,0-1-1,0 1 0,0 0 1,0-1-1,0 1 0,0-1 1,0 1-1,1 0 0,-1-1 1,0 1-1,1-1 0,-1 1 1,0-1-1,1 1 1,-1-1-1,0 1 0,1-1 1,-1 1-1,1-1 0,-1 1 1,1-1-1,-1 0 0,1 1 1,0-1-1,0 1 0,3 0-7,1-1-1,-1 1 0,0-1 0,1 0 1,-1 0-1,0 0 0,1 0 0,-1-1 1,9-2-1,39-15-159,-31 9 45,2 1-63,31-12-278,-49 19 382,-1 0 0,1 0-1,-1 0 1,1 1 0,0-1 0,-1 1-1,1 0 1,0 1 0,6 0-1,-9 0 52,0 0-1,-1 0 0,1 0 1,0 0-1,-1 0 0,1 0 1,-1 0-1,0 1 0,1-1 0,-1 0 1,0 1-1,0-1 0,0 1 1,0 0-1,0-1 0,0 1 1,0 0-1,-1-1 0,1 1 0,0 3 1,0-3 29,0 1 0,-1-1 0,1 0 1,0 0-1,0 0 0,0 0 0,1 0 0,-1 0 0,0 0 1,1 0-1,-1 0 0,1-1 0,0 1 0,0-1 0,-1 1 1,1-1-1,0 1 0,3 0 0,1 0-9,1 0 1,0-1-1,1 0 0,-1 0 0,0-1 0,0 1 1,0-2-1,1 1 0,-1-1 0,13-3 1,7-3-139,36-14 0,-49 16 81,20-7-281,0-2 0,0-1 0,57-35 0,-136 75 1191,37-20-596,1 1 0,0-1 0,-7 10 1,14-16-238,0 1 0,0 0 0,1 0 0,-1 0 0,0 0 0,0 0 0,0 0 0,1 0 1,-1 0-1,0 0 0,0 0 0,0 0 0,1 0 0,-1 0 0,0 0 0,0 0 1,1 0-1,-1 0 0,0 0 0,0 0 0,1 0 0,-1 0 0,0 0 0,0 0 1,0 0-1,1 0 0,-1 0 0,0 1 0,0-1 0,0 0 0,0 0 0,1 0 0,-1 0 1,0 1-1,0-1 0,0 0 0,0 0 0,0 0 0,1 1 0,-1-1 0,0 0 1,0 0-1,0 0 0,0 1 0,0-1 0,0 0 0,0 0 0,0 1 0,0-1 1,0 0-1,0 0 0,0 0 0,0 1 0,0-1 0,0 0 0,0 0 0,0 1 1,0-1-1,0 0 0,0 0 0,-1 0 0,1 1 0,0-1 0,0 0 0,0 0 0,0 0 1,0 1-1,-1-1 0,20-4-214,58-26-779,-59 22 747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10906,'0'2'138,"-1"-1"0,0 1-1,0-1 1,1 0-1,-1 0 1,0 1 0,0-1-1,0 0 1,0 0 0,-1 0-1,1 0 1,0 0 0,0 0-1,-1 0 1,1-1-1,0 1 1,-1 0 0,1-1-1,-2 1 1,-2 1 261,0 1 137,-18 9 1003,0 1 1,-30 23-1,53-35-1507,-1-1 1,0 0-1,1 1 0,-1-1 0,1 1 1,-1 0-1,0-1 0,1 1 0,-1-1 1,1 1-1,0 0 0,-1-1 0,1 1 1,0 0-1,-1 0 0,1-1 0,0 1 1,0 0-1,-1 0 0,1-1 0,0 2 1,0-1-27,1 0 0,-1-1 0,0 1 0,1 0 0,-1-1 0,0 1 0,1-1 0,-1 1 0,1-1 0,-1 1 0,1-1 0,-1 0 0,1 1 0,-1-1 0,1 1 0,0-1 0,-1 0 1,1 1-1,1-1 0,5 3-116,1-1 0,0-1-1,12 2 1,-8-2 59,2 2-70,-3-2 18,-1 1 0,1 1 0,0-1-1,-1 2 1,1-1 0,13 8 0,-23-10 98,0-1 0,0 1 0,-1-1-1,1 1 1,0-1 0,0 1 0,-1 0 0,1-1 0,0 1 0,-1 0 0,1 0-1,0 0 1,-1-1 0,1 1 0,-1 0 0,1 0 0,-1 0 0,0 0-1,1 0 1,-1 0 0,0 0 0,0 0 0,0 0 0,0 1 0,0-1 3,0 1 0,-1-1 1,1 1-1,-1-1 0,1 0 1,-1 1-1,0-1 0,0 0 0,0 0 1,1 1-1,-1-1 0,0 0 1,-1 0-1,0 1 0,-6 4 12,0-1-1,1 0 0,-17 8 1,22-13-11,-23 11-63,0-1 1,0-1 0,-1-1-1,-1-2 1,1 0 0,-1-2-1,-39 1 1,-3-4-57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 21117,'-16'-5'1480,"2"2"-1320,1 1-272,6 5-416,7 1 736,8 1-256,5-1-216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 13963,'4'-19'1699,"-6"32"-621,-1 18-430,-28 281 872,-12 181-1135,43-486-376,0 0 0,0 0 0,0 0 0,1 0 0,0 0-1,4 11 1,-5-17-4,0 0 0,1-1 0,-1 1 0,0 0 0,1 0 0,0 0 0,-1 0 0,1 0 0,-1-1 0,1 1 0,0 0-1,0 0 1,-1-1 0,1 1 0,0-1 0,0 1 0,0-1 0,0 1 0,-1-1 0,3 1 0,-2-1 4,1 0-1,0 0 1,-1 0-1,1 0 1,0 0-1,-1-1 1,1 1-1,0 0 1,-1-1-1,1 1 1,-1-1-1,1 0 1,-1 0 0,1 1-1,-1-1 1,3-2-1,7-6 55,0 0 0,-1-1 0,0 0 0,0-1 0,9-14-1,42-66 284,-43 62-235,129-244 714,-138 260-783,-7 19-30,-6 31-37,3-26 11,-1 6-6,-4 64-77,6-74 85,0 0 1,0 0-1,1 1 0,0-1 0,1 0 0,0 0 0,0 0 0,5 11 0,-6-15 9,1-1 0,-1 0 0,1 0 1,0 1-1,0-1 0,0 0 0,0-1 0,0 1 0,0 0 1,1-1-1,-1 1 0,0-1 0,1 0 0,-1 1 1,1-1-1,-1 0 0,1-1 0,0 1 0,0 0 1,-1-1-1,1 0 0,0 1 0,0-1 0,-1 0 0,1 0 1,0-1-1,0 1 0,2-1 0,7-2-7,0 0-1,-1 0 0,0-1 1,0 0-1,13-8 0,9-7 20,-1-1-1,31-26 0,10-8-1,-71 53-7,-1 0-1,0 0 1,1 0-1,-1 0 0,1 1 1,0-1-1,-1 0 1,1 1-1,-1-1 1,1 1-1,0-1 0,0 1 1,-1 0-1,1 0 1,0 0-1,1 0 0,-2 0 1,0 0-1,0 1 0,-1-1 0,1 1 0,0-1 1,-1 0-1,1 1 0,-1 0 0,1-1 1,0 1-1,-1-1 0,1 1 0,-1-1 1,1 1-1,-1 0 0,0 0 0,1-1 1,-1 1-1,0 0 0,1-1 0,-1 1 0,0 0 1,0 0-1,0 0 0,1 8-5,0-1 1,-1 0-1,-1 0 0,1 1 1,-3 8-1,2-6 4,-3 17-37,1-13-34,1-1 1,0 1-1,1 1 1,1-1-1,1 0 1,4 26-1,-5-40 55,0 0 0,0 0-1,0 0 1,0-1 0,0 1 0,0 0-1,0 0 1,1-1 0,-1 1-1,0 0 1,0-1 0,1 1 0,-1 0-1,1-1 1,-1 1 0,0 0 0,1-1-1,0 1 1,-1-1 0,1 1-1,-1-1 1,1 1 0,-1-1 0,1 1-1,0-1 1,-1 0 0,1 1-1,0-1 1,0 0 0,-1 0 0,1 1-1,0-1 1,0 0 0,-1 0-1,1 0 1,0 0 0,0 0 0,-1 0-1,2 0 1,1-1-4,-1-1 1,0 1-1,0 0 0,0-1 0,0 1 1,0-1-1,0 0 0,0 0 1,-1 0-1,1 0 0,0 0 1,0-2-1,21-34-257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13915,'-15'20'1072,"-6"16"-840,-6 7-88,-6 13 312,-5 7-80,1 16-71,1 1-1,8 3-96,3-2 8,11-7-40,8-4 8,12-9-40,10-8-72,11-19-312,3-8-144,7-15 336,2-3-96,1-6-40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12 11907,'9'-12'1488,"-7"12"-784,-5 9-312,-17 8 1889,-5 9-1665,-9 14-200,-9 7-72,-9 11-88,1 3-32,-4 2-96,4-1-8,6-6-96,5-6-232,7-17-864,6-10 976,10-20-152,4-13-120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16219,'24'14'1361,"3"5"-961,6 2-168,12 7 344,2-1-32,4 1-248,4 1-312,-4-3 96,-5-3-72,-7-3-64,-5-1-56</inkml:trace>
  <inkml:trace contextRef="#ctx0" brushRef="#br0" timeOffset="1">793 85 17468,'2'6'1568,"2"0"-1240,-3-5-480,4 1 672,0-2-456,1 0-96,6-3-120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17748,'0'16'1184,"9"1"-1040,2-1-160,9-2-232,6-4-224,7-10 448,1-2-120,-1-8-136</inkml:trace>
  <inkml:trace contextRef="#ctx0" brushRef="#br0" timeOffset="0.98">305 0 13747,'-17'28'1832,"2"3"-1112,-6 6-279,3 6 1311,-1 6-936,-1 0-128,4 2-304,-2 1-216,-2-5-440,1-2-312,2-9 480,0-5-80,2-11-104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13315,'-5'50'1928,"-1"-4"-1072,5-2-327,-1 3 1791,1 8-1536,-2 5-72,-4 3-232,-8 5-119,-9 3-297,-9 1-176,-17-2-489,-9-4 873,-10-10-336,-1-7-56,3-15-40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2:5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23 483 10386,'-20'23'2414,"20"-23"-2359,0 0 1,-1 0 0,1 0 0,0 1 0,0-1 0,0 0 0,0 0 0,-1 0 0,1 1 0,0-1 0,0 0 0,0 0 0,0 1 0,0-1 0,0 0 0,0 0 0,0 1 0,0-1 0,0 0 0,0 1 0,0-1 0,0 0 0,0 0 0,0 1 0,0-1 0,0 0 0,0 0 0,0 1 0,0-1-1,0 1 1,16-5 1243,180-86 2111,-55 35-2493,191-82-294,-276 106-688,-2-2 0,-2-3 0,77-67 0,-123 98 27,-3 2-9,0 1 0,0-1 0,0 1 0,0 0 0,1 0 0,6-3 0,-10 5 39,0 0 0,0 0-1,0 0 1,0 0 0,0 0-1,0 0 1,0 0 0,0 0-1,1 0 1,-1 0 0,0 0-1,0 0 1,0 0 0,0 0-1,0 0 1,0 0 0,0 0 0,0 0-1,0 0 1,1 0 0,-1 0-1,0 0 1,0 0 0,0 0-1,0 0 1,0 0 0,0 0-1,0 0 1,0 0 0,0 0-1,0 0 1,0 0 0,0 1-1,0-1 1,1 0 0,-1 0-1,0 0 1,0 0 0,0 0-1,0 0 1,0 0 0,0 0-1,0 0 1,0 0 0,0 1-1,0-1 1,0 0 0,0 0 0,0 0-1,0 0 1,0 0 0,0 0-1,0 0 1,0 0 0,0 0-1,0 0 1,0 1 0,0-1-1,0 0 1,-1 0 0,-2 10-386,-8 9-177,9-15 502,-1-1 1,0 1-1,-1-1 1,1 0-1,0 0 0,-1 0 1,0 0-1,-6 3 1,-7-4-339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1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15899,'-11'155'3623,"2"-11"-3561,5-100-3,-5 81 108,9-104-35,1-1-1,0 1 1,9 38-1,-10-56-94,1-1 0,-1 1-1,1-1 1,0 1 0,0-1 0,0 0-1,0 1 1,0-1 0,1 0 0,-1 0-1,1 0 1,-1 0 0,1 0-1,0 0 1,0 0 0,0-1 0,0 1-1,0 0 1,2 0 0,-1-1 5,-1 0 1,1-1-1,-1 1 0,1-1 1,-1 0-1,0 0 1,1 0-1,-1 0 1,1 0-1,-1-1 1,1 1-1,-1-1 0,0 1 1,1-1-1,-1 0 1,0 0-1,1 0 1,-1 0-1,0 0 1,2-3-1,11-5 150,-2-1 1,0-1-1,0 0 1,19-21-1,39-59 327,-2 4-352,-75 101-201,1 1 0,-6 22 0,8-29 22,1 0 1,1 1-1,-1-1 0,1 1 1,1-1-1,0 11 1,0-17 9,0 1 0,1-1 0,-1 0-1,1 0 1,-1 1 0,1-1 0,0 0 0,0 0 0,0 0 0,0 0 0,0 0 0,1 0 0,-1 0 0,0 0 0,1-1 0,0 1 0,-1 0 0,1-1 0,0 0-1,0 1 1,0-1 0,0 0 0,0 0 0,0 0 0,0 0 0,0 0 0,3 0 0,0 1-2,0-1 0,0 0 1,0 0-1,0-1 0,1 0 0,-1 0 1,0 0-1,0 0 0,0-1 0,0 0 0,0 0 1,0 0-1,0-1 0,6-2 0,4-4 7,-1 0 0,0 0 0,15-13 0,1 0 34,-33 24-41,0 0 1,1 1-1,-1-1 1,1 1-1,0-1 1,0 1-1,0 0 1,0 0-1,-2 7 0,-11 46-141,14-53 54,1 0 0,0 1 1,-1-1-1,1 0 1,1 1-1,-1-1 0,1 0 1,2 9-1,-3-13 55,0 1 1,0 0-1,1 0 0,-1-1 0,0 1 1,1 0-1,-1-1 0,1 1 0,-1 0 0,1-1 1,-1 1-1,1 0 0,0-1 0,-1 1 1,1-1-1,0 1 0,-1-1 0,1 0 1,0 1-1,1 0 0,-1-1 14,1 0 0,-1 0 0,0 0-1,1-1 1,-1 1 0,0 0 0,0 0 0,1-1-1,-1 1 1,0-1 0,0 1 0,1-1 0,-1 1 0,0-1-1,0 0 1,0 0 0,2-1 0,10-12-356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2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13651,'-42'496'4765,"41"-473"-4622,0 6 34,3 30-1,-2-52-119,1-1-1,0 1 0,0 0 0,1 0 1,0-1-1,0 1 0,1 0 0,0-1 1,6 11-1,-8-15-24,1-1-1,-1 1 1,1 0 0,-1-1 0,1 1-1,0-1 1,-1 0 0,1 1-1,0-1 1,0 0 0,0 0 0,0 0-1,0-1 1,0 1 0,0 0 0,0-1-1,0 1 1,4-1 0,-2 1 27,1-2 1,-1 1-1,1 0 0,0-1 1,-1 0-1,1 0 1,-1 0-1,6-3 0,6-3 171,0-1-1,-1-1 1,21-15-1,54-51 821,-61 49-563,39-28-1,-67 54-483,-1 0 1,0 0-1,0 0 0,1 0 1,-1 0-1,0 0 1,0 0-1,0 0 0,1 0 1,-1 0-1,0 0 0,0 0 1,0 0-1,1 0 0,-1 0 1,0 1-1,0-1 0,0 0 1,1 0-1,-1 0 1,0 0-1,0 0 0,0 0 1,0 1-1,0-1 0,1 0 1,-1 0-1,0 0 0,0 1 1,0-1-1,0 0 0,0 0 1,0 0-1,0 1 0,0-1 1,0 0-1,0 0 1,0 0-1,0 1 0,0-1 1,0 0-1,0 0 0,0 1 1,0-1-1,0 0 0,0 0 1,0 0-1,0 1 0,0-1 1,0 0-1,0 0 1,0 0-1,-1 1 0,0 16-4,1-15 8,-1 1-10,1 0 1,0 0 0,0-1-1,0 1 1,0 0-1,0 0 1,0 0-1,1 0 1,0 0 0,-1 0-1,1 0 1,0-1-1,1 1 1,-1 0 0,2 3-1,-1-5 2,0 1 0,0 0-1,0-1 1,0 1 0,0-1 0,0 0-1,0 0 1,0 0 0,1 0-1,-1 0 1,0 0 0,1 0 0,-1-1-1,0 1 1,1-1 0,-1 0 0,1 0-1,-1 0 1,4 0 0,6-1-2,0-1-1,0 0 1,0-1 0,0-1 0,0 0 0,-1 0 0,1-1 0,18-11-1,23-9 47,-52 25-44,-1 0 0,1 0-1,-1-1 1,1 1 0,-1 0 0,1 0-1,-1 0 1,1 0 0,-1 0-1,1 0 1,-1-1 0,1 1-1,-1 0 1,1 1 0,-1-1-1,1 0 1,-1 0 0,1 0-1,-1 0 1,1 0 0,-1 0-1,1 1 1,-1-1 0,1 0 0,-1 0-1,0 1 1,1-1 0,-1 0-1,1 1 1,-1-1 0,0 0-1,1 1 1,-1-1 0,0 1-1,1-1 1,-1 0 0,0 1-1,0-1 1,1 1 0,-1-1-1,0 1 1,0-1 0,0 1 0,0-1-1,0 1 1,0-1 0,0 1-1,0-1 1,0 1 0,0-1-1,0 1 1,0-1 0,0 2-1,-6 36-36,4-26 15,1-7-28,-1 42 109,2-45-101,0 0 0,0-1 0,0 1 0,0 0 0,1 0 0,-1-1 0,1 1 0,-1 0 0,1-1-1,-1 1 1,1-1 0,0 1 0,0-1 0,0 1 0,0-1 0,0 1 0,0-1 0,0 0 0,1 0 0,-1 0 0,0 1 0,1-1 0,1 1-1,-1-2-72,-1 0-1,1 0 0,-1 0 0,1 0 0,0 0 0,-1 0 1,1-1-1,-1 1 0,1-1 0,-1 1 0,0-1 0,1 1 0,-1-1 1,0 0-1,1 0 0,-1 1 0,0-1 0,0 0 0,1 0 1,-1 0-1,0-1 0,0 1 0,0 0 0,0 0 0,1-3 0,9-11-620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16796,'5'6'1024,"-7"2"-1024,5-14-8,-6-22 1088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18220,'-9'12'1712,"4"-5"-1128,7-7-208,16-3 761,7 2-177,14-4-216,6 0-224,11-1-216,2 2-80,2-1-272,-1-2-256,-6-3-792,-4-4-1961,-9-6 2569,-7 0-392,-9-2-376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17204,'-8'14'3908,"-15"17"-2861,14-19-681,-130 199 494,82-117-1171,54-90 158,1 0 0,-1-1 0,0 1-1,0 0 1,0-1 0,-1 0 0,1 0-1,-5 4 1,7-7 112,1 0 0,0 0 0,-1 1 1,1-1-1,-1 0 0,1 0 0,-1 0 0,1 0 0,-1 0 0,1 1 0,-1-1 0,1 0 0,-1 0 0,1 0 0,-1 0 0,1 0 0,-1 0 1,1-1-1,-1 1 0,1 0 0,-1 0 0,1 0 0,0 0 0,-1 0 0,1-1 0,-1 1 0,1 0 0,-1-1 0,0 1 0,0-2-4,1 1 0,-1-1 0,0 1 0,0-1 0,1 0 0,-1 1 0,0-1 0,1 0 0,0 0 0,-1 1-1,1-1 1,0 0 0,0-2 0,1-26-627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17596,'10'0'1576,"3"3"-1024,2 4-232,7 6 640,4 1-215,1 6-241,3 2-128,-1 2-200,-1 1-136,-3 0-192,-2-2-136,-9-1-496,-3-4-201,-6-10 721,-5-7-176,0-4-152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18732,'-7'9'1464,"4"8"-1160,-1 2-144,-1 4 457,2 1-297,2 5-64,1-1-48,1 4-272,2-2-144,-1 0-224,1-3-185,-3-2 1922,0-5-1385,1-12 40</inkml:trace>
  <inkml:trace contextRef="#ctx0" brushRef="#br0" timeOffset="1">6 147 18068,'-4'-3'1904,"3"0"-1384,2 3-208,5 1 921,8 2-569,2 1-128,7-2-608,5-1-688,4 2 680,2-3-72,1-1-136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18668,'10'2'1632,"-5"6"-1072,2 5-207,0 3 543,2 4-160,1 2-136,4 1-168,0-2-336,1-1-240,3-7-544,4-4-344,2-9 800,0-9-184,4-5-177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4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17492,'-7'15'1736,"-11"11"-1048,-2 7-256,-5 14 777,-7 10-233,-1 12-264,-1 1-176,1 5-288,1-2-240,8-4-800,1-5 744,10-15-144,13-10-40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10442,'-1'-2'-32,"1"-2"32,0 0 8,1-3 336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15867,'0'0'28,"0"0"-1,0 0 0,0 0 0,0 0 0,0 0 1,0 0-1,0 0 0,0 1 0,0-1 1,0 0-1,0 0 0,0 0 0,0 0 0,0 0 1,0 0-1,0 0 0,0 0 0,0 0 1,0 0-1,0 0 0,0 0 0,0 0 0,0 0 1,0 1-1,0-1 0,0 0 0,-1 0 0,1 0 1,0 0-1,0 0 0,0 0 0,0 0 1,0 0-1,0 0 0,0 0 0,0 0 0,0 0 1,0 0-1,0 0 0,0 0 0,-1 0 1,1 0-1,0 0 0,0 0 0,0 0 0,0 0 1,0 0-1,0 0 0,0 0 0,0 0 1,0 0-1,0 0 0,0 0 0,0 0 0,0 0 1,-1-1-1,1 1 0,0 0 0,0 0 0,0 0 1,0 0-1,0 0 0,0 0 0,0 0 1,0 0-1,-2 13 936,1 26-304,1-22-302,-18 263 311,18-277-679,2 34 184,-2-36-163,0-1 1,0 1 0,0-1 0,0 1-1,0-1 1,0 1 0,0-1 0,0 1 0,1-1-1,-1 1 1,0-1 0,0 1 0,0-1-1,1 1 1,-1-1 0,0 1 0,1-1 0,-1 0-1,0 1 1,1-1 0,-1 0 0,1 1-1,-1-1 1,1 0 0,-1 1 0,0-1-1,1 0 1,-1 0 0,1 0 0,-1 1 0,1-1-1,-1 0 1,1 0 0,-1 0 0,1 0-1,-1 0 1,1 0 0,0 0 0,-1 0 0,1 0-1,-1 0 1,1 0 0,-1 0 0,1-1-1,-1 1 1,1 0 0,-1 0 0,1 0 0,-1-1-1,0 1 1,1 0 0,-1-1 0,1 1-1,-1 0 1,0-1 0,1 1 0,-1 0 0,0-1-1,1 1 1,-1-2 0,13-11 210,0-1-1,-2 0 1,0-1 0,14-25 0,-1 4 90,96-134-734,-129 175 1111,-1 3-789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 16828,'-1'-8'1134,"-1"13"-619,-3 21-151,-5 37 428,-24 181 263,29-185-959,2-1 0,6 71-1,-2-121-76,0 0 0,0 1-1,1-1 1,0 0 0,0-1-1,1 1 1,5 10 0,-8-17-17,1 0 1,0 0 0,-1 0 0,1 0 0,0 1 0,0-2 0,0 1 0,0 0-1,0 0 1,0 0 0,0 0 0,0-1 0,0 1 0,0 0 0,0-1-1,1 1 1,-1-1 0,0 1 0,0-1 0,3 1 0,-2-2-1,0 1 0,0 0 0,1-1 0,-1 0 0,0 1 0,0-1 0,0 0 0,0 0 0,-1 0 0,1 0 0,0-1 0,0 1 1,-1 0-1,1-1 0,0 1 0,-1-1 0,2-2 0,16-20 35,0 0 0,18-35 0,15-20 131,-49 76-157,-1 0 0,1-1 0,0 2 1,0-1-1,0 0 0,0 0 1,1 1-1,-1 0 0,4-2 0,-6 3-7,0 1 0,0 0 0,0-1 0,0 1 0,-1 0 0,1 0 1,0 0-1,0 0 0,0 0 0,0 0 0,0 0 0,0 0 0,-1 0 0,1 0 0,0 0 0,0 0 0,0 1 0,0-1 0,-1 0 0,1 1 0,0-1 0,0 1 0,-1-1 0,1 1 0,0-1 0,-1 1 0,1-1 0,0 1 0,-1-1 0,1 1 0,-1 0 0,1 0 0,-1-1 0,1 1 0,-1 0 0,1 0 0,-1-1 0,0 1 0,0 0 0,1 0 0,-1 0 0,0 0 0,0 0 0,0-1 0,0 2 0,4 17 25,-2 0 1,1 31-1,-3-30-36,1-1 1,6 30-1,-6-47 5,-1 0 0,1 0 0,-1 0 0,1 0 0,-1 0 0,1 0 0,0-1 0,0 1 0,0 0 0,0 0 0,1 0 0,-1-1 0,0 1 0,1-1 0,-1 1 0,1-1 0,-1 0 0,1 1 0,0-1 0,0 0 0,2 1 0,-2-1 1,1-1 0,-1 0-1,0 1 1,1-1 0,-1 0 0,1 0-1,-1 0 1,1-1 0,-1 1 0,0-1-1,1 1 1,-1-1 0,0 0-1,1 0 1,-1 0 0,0 0 0,0 0-1,3-2 1,19-14 54,0-1 1,28-28-1,10-8 110,-61 53-153,1-1 0,0 0 1,1 1-1,-1 0 1,0-1-1,0 1 0,0 0 1,1 0-1,-1 0 0,1 0 1,-1 1-1,0-1 0,1 1 1,4-1-1,-6 2-5,1-1 1,-1 0-1,0 1 0,0-1 0,0 1 1,1 0-1,-1 0 0,0-1 1,0 1-1,0 0 0,0 0 0,0 0 1,0 0-1,0 0 0,-1 0 0,1 0 1,0 0-1,0 0 0,-1 1 0,1-1 1,-1 0-1,1 0 0,-1 1 0,0-1 1,1 0-1,-1 1 0,0-1 1,0 3-1,3 22 73,0 1 1,-4 51 0,0-27-3,2-43-87,2-9 30,5-15 21,3-15-55,2-5-2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18228,'8'0'1568,"-13"10"-1056,-8 9-208,-9 15 633,-3 9-169,-7 16-224,-1 2-136,-1 8-168,1-1-16,4-7-104,5-1-88,6-15-344,4-9-392,3-18 608,2-6-112,3-12-72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17964,'9'27'1664,"5"15"-1128,5-1-240,10 5 513,4 1-89,7-4-128,0-3-184,1-8-416,1-5-320,-9-8-2305,-9-2 2393,-18 0-312,-10-2-216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17516,'0'-1'122,"0"-1"0,1 0 1,-1 1-1,1-1 0,-1 1 0,1-1 1,-1 1-1,1 0 0,0-1 0,0 1 1,0 0-1,0-1 0,0 1 0,0 0 1,0 0-1,0 0 0,0 0 0,0 0 1,1 0-1,-1 0 0,0 0 1,1 1-1,-1-1 0,3-1 0,41-11 1219,-42 12-1115,24-5 95,1 1 0,1 2 0,-1 0 0,0 2 1,1 1-1,53 8 0,-78-7-302,0 0 1,0 0 0,0 0 0,0 0 0,0 1-1,0 0 1,6 4 0,-9-6-16,0 1-1,0 0 1,0 0 0,0 0-1,0 0 1,-1 0-1,1 0 1,0 0-1,0 0 1,-1 0 0,1 0-1,-1 0 1,1 0-1,-1 0 1,1 0 0,-1 1-1,0-1 1,0 0-1,1 0 1,-1 1-1,0-1 1,0 0 0,0 0-1,0 0 1,-1 1-1,1-1 1,0 0 0,0 0-1,-1 1 1,1-1-1,-2 2 1,0 2-2,-1 0 0,-1 1 0,1-1-1,-1-1 1,1 1 0,-2 0 0,-8 7 0,-38 27 12,41-32-8,-57 38 31,-22 16-245,88-61 190,0 1-1,-1 0 1,1 0 0,0 0-1,0 0 1,0 0 0,0 0-1,0 0 1,0 1 0,0-1-1,0 0 1,1 1 0,-1-1-1,0 0 1,1 1 0,-1 1-1,1-2 3,0-1 0,1 1-1,-1 0 1,1 0-1,-1 0 1,0 0 0,1-1-1,0 1 1,-1 0-1,1-1 1,-1 1 0,1 0-1,0-1 1,0 1 0,-1-1-1,1 1 1,0-1-1,0 1 1,0-1 0,-1 1-1,1-1 1,0 0 0,0 1-1,0-1 1,1 0-1,6 4-48,1 0 0,-1 0 0,0 1 0,0 0 0,-1 0 0,0 1 0,0 0 0,0 0 0,0 1 0,10 14 0,-13-16 60,-1 0 0,0-1 0,0 1 0,-1 0 0,1 1 0,-1-1-1,0 0 1,0 1 0,-1-1 0,1 1 0,-1-1 0,-1 1 0,1 0 0,-1-1 0,0 1 0,0 0-1,-1-1 1,-1 11 0,1-13 27,0 0 0,-1 0-1,1 0 1,0-1 0,-1 1-1,1-1 1,-1 1 0,0-1-1,0 1 1,0-1 0,0 0 0,0 0-1,-1 0 1,1 0 0,-1-1-1,1 1 1,-1 0 0,1-1-1,-1 0 1,0 0 0,0 0-1,0 0 1,0 0 0,0 0-1,-6 0 1,-4 0 158,-1-1 0,0 0 0,0 0 0,-17-4 0,20 2-54,-9 3-186,20-1 15,-1 0 1,1 1-1,0-1 0,-1 0 0,1 0 1,-1 0-1,1 1 0,0-1 0,-1 0 0,1 0 1,-1 1-1,1-1 0,0 0 0,-1 1 0,1-1 1,0 0-1,0 1 0,-1-1 0,1 1 1,0-1-1,0 0 0,-1 2 0,2-1-29,-1 0 0,0 1-1,0-1 1,1 0 0,-1 1-1,0-1 1,1 0 0,0 0-1,-1 0 1,1 1 0,0-1-1,-1 0 1,1 0 0,0 0 0,0 0-1,0 0 1,0 0 0,0 0-1,0-1 1,0 1 0,2 1-1,13 8-519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18892,'35'-4'1664,"26"-15"-1119,11-3-225,14-2 448,6 0-96,0 2-112,-4 4-232,-9 3-496,-13 4-272,-23 5-624,-13 2 2008,-28 4-1120,1 1-96,-21 4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0:56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17268,'19'11'1832,"14"-9"-1048,8-2-280,17-7 753,3-5-137,11-6-304,3-4-408,3-5 16,-5-8-264,-9-3-104,-4-4-56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1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2114 339 10594,'9'-2'723,"29"-10"825,-36 12-1332,0-1 1,0 0-1,1-1 0,-1 1 0,0 0 1,-1 0-1,1-1 0,0 0 0,0 1 1,-1-1-1,1 0 0,0 1 0,1-5 1,-3 6-158,1-1 1,-1 0 0,0 1-1,0-1 1,0 0-1,0 0 1,0 1 0,0-1-1,0 0 1,0 1-1,0-1 1,0 0 0,0 1-1,0-1 1,-1 0-1,1 1 1,0-1 0,0 0-1,-1 1 1,1-1-1,0 1 1,-1-1 0,1 0-1,-1 1 1,1-1 0,-1 1-1,1-1 1,-1 1-1,1 0 1,-1-1 0,1 1-1,-1-1 1,0 1-1,1 0 1,-1 0 0,-1-1-1,-27-10 637,25 10-583,-164-35-363,18 4-1193,-72-30 156,-150-35 960,299 82 375,0 4 0,-1 2 0,-84 2-1,113 9 28,-1 1 0,1 2 0,1 3 0,-1 1-1,-82 29 1,99-27-28,0 1 0,2 1 0,0 1 0,0 2 0,1 0 0,1 2 0,1 1 0,0 0 0,2 2 0,-20 23 0,18-13-14,1 1 0,2 0 1,1 2-1,2 0 0,-24 65 0,24-45-44,2-1-1,2 2 1,-7 76-1,18-115-108,0 1-1,1 0 1,1 0 0,1-1-1,0 1 1,7 31-1,-8-47 107,0 1 0,1-1 0,-1 1 0,1-1 0,-1 0 0,1 1 0,0-1 0,0 0 0,0 1 0,-1-1 0,1 0 0,0 0 0,0 0 0,1 0 0,-1 0 0,0 0 0,0 0 0,0 0 0,1-1 0,-1 1 0,0 0 0,1-1 0,-1 1 0,3 0 0,12-5-212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1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13563,'-5'13'262,"0"1"0,1 0-1,0 0 1,-3 28 0,-1 62 60,5-51-102,-8 163 400,11-153-96,10 89-1,-8-141-376,-1 0 0,2 0 1,-1 0-1,1 0 0,9 19 0,-11-27-91,1-1-1,-1 1 1,1 0 0,0-1-1,0 0 1,0 1-1,0-1 1,0 0-1,0 0 1,1 0-1,-1 0 1,1 0-1,-1-1 1,1 1-1,0-1 1,-1 0-1,1 1 1,0-1-1,0-1 1,0 1 0,0 0-1,0-1 1,0 1-1,0-1 1,6 0-1,3-1 99,-1-1 0,1 0-1,0-1 1,-1 0 0,1-1 0,-1 0-1,0-1 1,15-9 0,6-5 138,41-33 1,-40 27-422,-1-2 0,-1-1 0,-2-1 1,-1-2-1,37-52 0,-33 35-119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1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154 226 17164,'-2'-3'123,"0"-1"-1,0 0 1,1 1 0,-1-1 0,1 0 0,0 0 0,0 0 0,0 0-1,1 0 1,0 0 0,-1 0 0,1 0 0,1 0 0,-1 0 0,1 0 0,-1 0-1,1 0 1,0 0 0,0 0 0,1 0 0,-1 0 0,1 0 0,0 1-1,0-1 1,0 1 0,1 0 0,-1-1 0,1 1 0,0 0 0,4-4-1,7-3 191,1 1 0,1 0-1,-1 1 1,34-12-1,-10 7-35,42-7 0,-79 19-269,26-5 91,27-2 0,-49 7-95,0 1 0,0 0 1,0 0-1,0 0 1,-1 1-1,1-1 1,0 1-1,0 1 0,-1-1 1,1 1-1,8 4 1,-12-5-8,-1 0 0,1 1 0,0-1 0,-1 1 0,1-1 0,-1 1 0,0 0 0,1 0 0,-1-1 0,0 1 0,0 0 0,0 0 0,0 0 0,-1 0 0,1 0 0,-1 1 0,1-1 0,-1 0 0,1 0 0,-1 0 0,0 0 0,0 1 0,0-1 0,0 0 0,-1 0 0,1 0 0,-1 0 0,1 1 0,-2 1 0,-1 6-17,0-1 1,-1 1-1,0-1 0,-10 15 1,-5 3-32,0-1 0,-1-1 0,-2-1 0,-33 29 0,-105 73-162,70-65-48,88-60 238,1 0 0,0-1 0,-1 1 0,1 1 0,0-1-1,0 0 1,-1 0 0,1 0 0,0 0 0,0 1-1,-1 2 1,2-4 13,0 0 0,0 1 0,0-1 1,0 0-1,0 1 0,0-1 0,0 0 0,0 1 0,0-1 0,0 0 0,0 1 0,0-1 0,0 0 0,1 0 0,-1 1 0,0-1 0,0 0 1,0 1-1,0-1 0,1 0 0,-1 0 0,0 1 0,0-1 0,0 0 0,1 0 0,-1 1 0,0-1 0,1 0 0,-1 0 0,0 0 0,0 0 1,1 0-1,0 1 0,4 0-87,0 1 0,1-1 0,-1 0 0,1-1 0,5 1 0,0 0 14,33 2-328,37 4-221,-72-5 567,-1-1 0,1 1-1,-1 1 1,0 0 0,0 0 0,15 8 0,-21-10 56,0 1 0,0-1 0,0 1-1,0-1 1,0 1 0,-1 0 0,1 0 0,0-1-1,-1 1 1,0 0 0,1 0 0,-1 1 0,0-1-1,0 0 1,0 0 0,0 1 0,-1-1 0,1 0-1,0 4 1,-1-2 2,0 1-1,0-1 1,0 1-1,-1-1 0,1 1 1,-1-1-1,-1 0 1,1 0-1,0 1 1,-3 3-1,-1 3 20,-1-1 1,0 1-1,-1-1 1,0 0-1,-1-1 1,-17 17-1,7-11 126,-1 0 0,0-1 0,-1-2 0,-1 0 0,-29 13 0,36-19-51,-1-1 0,0 0 0,0-1 0,0 0 0,0-1 0,-1-1 0,1-1 0,-1 0 0,-16-1 0,30 0-192,0 0-1,0-1 1,0 1 0,0 0-1,0-1 1,0 1 0,0-1 0,0 0-1,0 0 1,0 1 0,1-1-1,-1 0 1,0-1 0,1 1 0,-1 0-1,0 0 1,1-1 0,0 1 0,-1-1-1,1 1 1,-2-4 0,1 1-10,1 1 0,0 0 0,0 0 0,0 0 0,1-1 0,-1 1 0,1 0-1,0-1 1,0 1 0,0 0 0,0-1 0,2-4 0,5-20-703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1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16091,'-16'26'321,"1"0"-1,2 1 0,0 1 0,2 0 0,1 1 0,1 0 0,2 0 0,1 1 0,1 0 0,1 0 0,1 56 0,4-75-295,0 0 0,1 0 0,0 0 0,1 0 0,0-1 0,1 1 0,7 16 0,-9-23-14,1 0 0,0 1 0,0-1 0,0 0-1,0 0 1,0 0 0,1-1 0,0 1 0,-1-1-1,1 0 1,1 0 0,-1 0 0,0-1 0,1 0-1,-1 1 1,1-1 0,0-1 0,-1 1 0,8 0-1,-3 0 17,1-1 0,-1-1 0,1 0-1,-1 0 1,1-1 0,-1 0-1,0-1 1,1 0 0,-1-1 0,0 1-1,15-8 1,6-5 143,-1-1-1,28-20 0,20-12 481,-74 49-308,-2 6-150,-7 16-74,2-6-62,4-14-55,0-1-1,-1 0 1,2 0-1,-1 1 1,0-1-1,0 0 1,1 0-1,-1 0 1,1 0-1,-1 1 1,1-1-1,0 0 1,0 0-1,0 0 1,0 0-1,1-1 1,-1 1-1,0 0 1,1 0-1,-1-1 1,1 1-1,0-1 1,-1 1-1,1-1 1,0 0-1,0 0 1,0 1-1,0-1 1,0-1-1,0 1 1,0 0-1,0 0 1,0-1-1,5 1 1,3 1-1,1-1 0,0 0 0,0 0 0,-1-1 0,22-3 0,-8-2 10,0-1 0,44-17 0,-17 6-84,-51 16 73,1 1-1,-1 0 1,0 0 0,0 0 0,0 0-1,1 0 1,-1 0 0,0-1-1,1 1 1,-1 0 0,0 0 0,0 0-1,1 0 1,-1 0 0,0 0 0,0 0-1,1 0 1,-1 0 0,0 0 0,0 0-1,1 1 1,-1-1 0,0 0 0,0 0-1,1 0 1,-1 0 0,0 0 0,0 0-1,1 1 1,-1-1 0,0 0 0,0 0-1,0 0 1,1 0 0,-1 1 0,0-1-1,0 0 1,0 0 0,0 1 0,1-1-1,-1 0 1,0 0 0,0 1-1,0-1 1,0 0 0,0 0 0,0 1-1,0-1 1,0 0 0,0 0 0,0 1-1,0-1 1,0 0 0,0 1 0,0-1-1,0 0 1,0 0 0,0 1 0,0-1-1,0 0 1,-1 0 0,1 1 0,0-1-1,0 0 1,0 1 0,-12 24-34,6-13 34,5-9-49,0 0 0,0 0 1,0 0-1,1 0 0,-1 0 0,1 0 0,0 1 0,0-1 1,0 0-1,0 0 0,1 4 0,-1-7 21,0 1 1,0 0-1,1-1 1,-1 1-1,0 0 0,1-1 1,-1 1-1,0-1 1,1 1-1,-1 0 1,1-1-1,-1 1 0,1-1 1,-1 1-1,1-1 1,-1 0-1,1 1 0,0-1 1,-1 0-1,2 1 1,0-1 8,-1 1 1,1-1 0,-1 0 0,1 0-1,-1 0 1,1 0 0,-1 0-1,1 0 1,-1-1 0,0 1 0,1 0-1,-1-1 1,3 0 0,16-10-283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8:5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3010 255 11907,'-14'1'386,"-1"-1"0,0 0 0,1-1 1,-1-1-1,1 0 0,-18-6 1,4-1-20,0-1 0,-28-16 1,16 8-292,-1 2 0,-1 1 1,-69-13-1,-135-11 208,185 30-268,-382-55 21,376 58-40,0 4-1,0 2 1,0 2-1,0 4 1,-131 29-1,-315 121-16,507-154 20,-279 115 13,228-87-25,0 2 1,-89 69 0,141-97 9,-22 17-4,1 1 0,0 1-1,-41 48 1,61-62 2,0-1 0,1 1 1,0 0-1,0 0 0,1 0 0,0 0 0,-4 16 0,7-18-2,0 0-1,0 0 1,1-1 0,-1 1-1,2 0 1,-1 0 0,1 0-1,0-1 1,0 1 0,1 0-1,-1-1 1,5 10 0,10 15-50,1-2 1,1 0-1,1-1 1,31 34 0,16 26-58,-16-11 38,-22-34 56,37 47-1,-53-77 23,0 1 0,1-2 0,0 0 0,1 0 1,0-1-1,1-1 0,19 10 0,5-2 0,1-2 0,1-1 0,0-2 0,1-2 0,0-2 0,1-2 0,62 3 1,308-18 33,-320 3-23,12-1 40,1 6 0,153 17 1,-180-5-49,146 16-1,-169-24-5,114-6-1,120-35 20,64-5 2,-305 40-22,22-1-8,1-3 0,106-23 0,-157 24 11,0-1 0,0-2 0,0 0 0,-1 0 0,0-2 0,-1-1 0,0 0 0,-1-2 0,0 0 0,-1 0 0,0-2 0,22-26 0,-21 20 14,-1-2 0,-1 0 0,0-1 0,-2-1 0,-2 0 0,0-1 0,-1 0 0,13-53 0,-20 64 8,-1 0 0,-1 0-1,-1 0 1,0-1 0,-1 1 0,0-1 0,-2 1-1,1 0 1,-2-1 0,0 1 0,-1 0-1,-1 1 1,0-1 0,-1 1 0,0 0-1,-1 0 1,-16-23 0,5 14 62,-2 1-1,0 0 1,-1 2 0,-1 1 0,-1 0-1,-1 2 1,0 0 0,-47-22 0,3 7 24,-2 3 0,-88-23 1,-78-7-132,138 38 67,-132-46-1,168 40-43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15323,'0'18'1529,"3"0"-1001,1-1-200,3-1 560,2-1-168,1 0-800,0-5-184,0-7 248,0-3-168,-2-9-112</inkml:trace>
  <inkml:trace contextRef="#ctx0" brushRef="#br0" timeOffset="1">310 0 14867,'-5'35'1617,"-3"3"-1097,-7 8-232,0 3 856,4-2-640,2-1 0,8-7-272,1-6-232,3-9-488,4-5-184,0-11 536,0-2-136,2-3-88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6 15803,'11'-6'1153,"-9"13"-953,-21 12-96,-12 8 392,-4 6-152,-8 9-256,-1 4-56,-2-2-48,0 1-16,9-7 16,3-2-24,8-7-112,1-8-80,11-12-192,3-8-72,6-11 384,4-8-104,5-7-97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14659,'5'-1'1640,"7"5"-839,1 3-273,7 6 984,5 1-432,6 7-272,4 1-87,3 6-297,1 2-216,-2 0-552,1-1-416,-10-7 640,-8-3-105,-7-9-127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14579,'0'-1'26,"0"1"0,-1 0 0,1 0 0,0 0 0,-1 0 0,1 0 0,-1 0 0,1-1 0,0 1 0,-1 0 0,1 0 0,0 0 0,-1 0 0,1 0 0,-1 0 0,1 1 0,0-1 0,-1 0 0,1 0 0,0 0 0,-1 0 0,1 0 0,-1 1 0,1-1 0,0 0 0,-1 0 0,1 0 0,0 1 0,0-1 0,-1 0 0,1 1 0,0-1 1,0 0-1,-1 0 0,1 1 0,0-1 0,0 0 0,0 1 0,0-1 0,-1 1 0,1-1 0,0 0 0,0 1 0,0 0 0,-9 24 30,8-22 29,-8 37 173,1 0 0,2 0 0,-2 55 0,9 125 346,0-211-561,-1 23 69,0-1 34,1 0 0,2 0-1,1-1 1,9 36 0,-12-64-129,-1 0 1,1 0 0,-1 0-1,1 0 1,0 0 0,0 0-1,0 0 1,0 0 0,1-1-1,-1 1 1,0 0 0,1-1-1,-1 1 1,1-1 0,-1 0 0,1 1-1,2 0 1,-3-1 3,1-1 1,0 0-1,-1 1 1,1-1-1,0 0 0,0 0 1,-1 0-1,1 0 1,0 0-1,-1 0 0,1 0 1,0-1-1,-1 1 1,1-1-1,0 1 1,-1-1-1,1 0 0,-1 0 1,1 1-1,-1-1 1,3-2-1,6-5 120,0-1 1,0 0-1,-1 0 1,0-1-1,0-1 0,-1 0 1,-1 0-1,11-20 0,7-9 123,-25 40-264,0 0 0,0 1-1,0-1 1,0 0 0,0 1-1,0-1 1,0 0 0,0 0-1,0 0 1,0 1 0,0-1-1,1 0 1,-1 0 0,0 1-1,0-1 1,0 0 0,0 0-1,1 0 1,-1 1 0,0-1-1,0 0 1,0 0 0,1 0-1,-1 0 1,0 0 0,0 0-1,1 1 1,-1-1 0,0 0-1,0 0 1,1 0 0,-1 0-1,0 0 1,0 0 0,1 0-1,-1 0 1,0 0 0,0 0-1,1 0 1,-1 0 0,0 0-1,0 0 1,1 0 0,-1-1-1,0 1 1,0 0 0,1 0-1,-1 0 1,0 0 0,0 0-1,0 0 1,1-1 0,-1 1-1,0 0 1,0 0 0,0 0 0,0-1-1,1 1 1,-1 0 0,0 0-1,0 0 1,0-1 0,0 1-1,0 0 1,0 0 0,0-1-1,3 25-69,-3-21 60,1-1 4,-1 8-16,1 0 0,0 1 0,1-1 0,0 0-1,4 10 1,-5-18 24,0 1 0,0-1 0,0 0 0,0 0 0,0 0 0,0 0 0,1 0 0,-1 0 0,1 0 0,0 0 0,-1-1 0,1 1 0,0-1 0,0 1 0,0-1-1,0 0 1,0 1 0,1-1 0,-1 0 0,0-1 0,0 1 0,1 0 0,-1 0 0,1-1 0,-1 0 0,0 1 0,5-1 0,1-1 4,1 1 1,-1-1 0,0-1-1,0 0 1,0 0-1,0 0 1,12-6 0,51-31 81,-53 27-55,1 2 0,28-13 0,-46 23-33,-1 0 0,0 0 1,1 0-1,-1 0 0,0 0 1,1 0-1,-1-1 0,0 1 1,1 0-1,-1 0 0,0 0 1,0 0-1,1 0 0,-1 0 0,0 0 1,1 0-1,-1 1 0,0-1 1,1 0-1,-1 0 0,0 0 1,1 0-1,-1 0 0,0 0 1,0 1-1,1-1 0,-1 0 0,0 0 1,0 0-1,1 1 0,-1-1 1,2 12 4,-10 25-9,4-20-10,3-11-69,0 1 0,1-1 0,-1 0 0,1 0 0,1 0 0,-1 1-1,1-1 1,2 8 0,-3-13 35,1 1 0,0-1 0,-1 0 0,1 1-1,0-1 1,-1 0 0,1 0 0,0 0 0,0 0-1,0 0 1,0 0 0,0 0 0,0 0 0,0 0 0,1 0-1,1 1 1,-1-2 19,1 1 1,-1-1-1,0 1 0,1-1 0,-1 0 1,0 1-1,1-1 0,-1-1 0,0 1 0,1 0 1,-1 0-1,0-1 0,3 0 0,20-10-328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16524,'6'1'1376,"-3"15"-920,1 7-144,-1 14 584,0 8-176,0 9-312,0 6-104,-2 2-239,1 0-122,2-12-391,-3-7-232,1-17 576,-2-11-88,0-13-112,-6 4-168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14323,'11'-10'257,"1"2"1,0 0-1,0 0 0,1 1 1,0 1-1,0 0 0,1 1 1,0 0-1,0 1 1,0 0-1,0 1 0,0 1 1,26-1-1,-23 3-130,-1 0-1,0 1 1,1 1-1,-1 1 1,0 0 0,0 1-1,0 1 1,0 0 0,-1 1-1,0 0 1,27 17-1,-34-17-120,-1 0 0,1 1-1,-1-1 1,0 1-1,-1 1 1,0-1 0,0 1-1,-1 0 1,0 1 0,0-1-1,0 1 1,-2 0-1,1 0 1,-1 0 0,0 0-1,-1 1 1,0-1-1,0 1 1,0 12 0,-1 0-1,-2 1 1,0 0-1,-1 0 1,-1-1-1,-1 1 1,-1-1-1,-9 25 1,11-38 0,0 0 1,-1 0-1,0 0 1,0 0-1,-1-1 1,0 0-1,-1 0 1,0-1 0,0 1-1,-1-1 1,1 0-1,-1-1 1,-1 0-1,1 0 1,-1 0-1,0-1 1,-1 0 0,1-1-1,-1 0 1,0 0-1,0-1 1,0 0-1,-13 2 1,1-1-14,-1-1 0,1-1 0,-1-1 1,-42-3-1,56 2-45,0-1 1,1 0-1,-1-1 1,1 1-1,-1-1 1,1-1-1,0 0 1,0 0-1,0 0 1,0-1-1,0 0 1,1 0-1,0-1 0,0 0 1,0 0-1,0 0 1,-5-8-1,0-9-173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13987,'0'4'241,"0"-1"0,0 0 0,1 0 0,-1 0 0,1 1 1,-1-1-1,1 0 0,0 0 0,0 0 0,0 0 0,1 0 0,-1 0 0,1-1 0,0 1 0,-1 0 0,4 3 1,5 5 51,1 0 0,14 13 1,-7-8-139,52 46 296,-49-47-364,-1 2 1,-1 1-1,-1 0 1,31 41 0,-47-56-79,0 0 0,0 1 0,0-1 0,0 1 0,-1-1 0,0 1 0,0 0 1,0-1-1,0 1 0,0 0 0,-1 0 0,0 0 0,1 0 0,-1-1 0,-1 1 0,1 0 1,-2 7-1,0-6-2,0 0 1,0 0 0,-1 1-1,1-2 1,-1 1 0,0 0-1,-1 0 1,1-1-1,-1 0 1,0 0 0,-5 5-1,0-1 12,-1-1 0,-1 0 0,1 0 0,-1-1-1,0 0 1,-1-1 0,1-1 0,-1 1 0,0-2 0,-18 4-1,27-6-12,0-1 0,0 0-1,-1 1 1,1-1 0,0 0-1,0 0 1,0-1-1,-1 1 1,1-1 0,0 0-1,0 1 1,0-1 0,0-1-1,0 1 1,0 0 0,0-1-1,1 1 1,-1-1 0,0 0-1,1 0 1,-1 0-1,-2-4 1,3 3-8,0 0 1,0 0-1,0-1 0,1 1 1,0-1-1,0 1 0,0-1 1,0 1-1,0-1 0,1 0 1,0 1-1,-1-1 0,1 0 1,1 1-1,-1-1 0,0 0 0,1 1 1,0-1-1,2-6 0,2-4-16,1 0-1,0 0 0,1 0 1,0 1-1,1 0 0,18-22 1,69-67 2,-69 77 28,-18 16-5,18-16 54,-1-1 0,-1-1 1,-1-2-1,33-54 0,-54 80-51,-1 0 1,1 0-1,-1-1 0,0 1 1,0-1-1,0 1 0,0-1 1,-1 0-1,1 1 0,-1-1 0,0-5 1,0 7-10,-1 1 0,1-1-1,-1 0 1,1 1 0,-1-1 0,0 1 0,1-1 0,-1 1 0,0 0 0,0-1 0,0 1 0,0 0 0,0-1-1,0 1 1,0 0 0,-1 0 0,1 0 0,0 0 0,-1 0 0,1 0 0,-1 1 0,1-1 0,-1 0-1,1 1 1,-1-1 0,-2 0 0,-10-1-203,0 0-1,0 1 0,-1 0 1,1 2-1,-1-1 0,1 2 1,-24 4-1,4-1 5,4 0-178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17268,'1'-2'93,"0"1"-1,0 1 1,0-1 0,1 0 0,-1 0 0,0 0 0,0 0 0,1 1 0,-1-1 0,0 1 0,1-1 0,-1 1-1,0-1 1,1 1 0,-1 0 0,1 0 0,-1 0 0,3 0 0,-1-1 41,150-12 1165,-70 7-1130,303-43 67,-377 46-75,-17 3-408,6 0 97,-1 1 0,0-1-1,1 0 1,-1 0 0,1-1 0,-1 1 0,0 0 0,1-1 0,-1 0 0,-2 0-1,1-7-210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13275,'16'1'937,"0"0"-1,0 1 1,-1 1 0,1 0 0,0 1-1,27 11 1,117 43-213,250 56 1,-402-113-734,-3 0-37,0 0-1,-1 0 1,1 0-1,0 1 1,5 2-1,-9-3 40,-1-1-1,1 0 0,0 1 1,-1-1-1,1 1 0,-1-1 1,1 1-1,-1-1 0,0 1 1,1-1-1,-1 1 0,1-1 1,-1 1-1,0 0 0,0-1 1,1 1-1,-1-1 0,0 1 1,0 0-1,0-1 0,0 1 1,1 0-1,-1-1 0,0 1 1,0 0-1,0-1 0,-1 1 1,1 0-1,0-1 0,0 1 1,0 0-1,0-1 0,-1 1 1,1 0-1,0-1 0,0 1 1,-1-1-1,1 1 0,-1 0 1,1-1-1,0 1 0,-1-1 1,1 0-1,-2 2 0,-5 5-26,0 0-1,-1 0 0,0 0 0,0-1 0,-1 0 1,1-1-1,-15 7 0,-5 4-20,-498 315 1286,526-331-1219,0 1-1,0-1 1,0 0-1,-1 1 1,1-1 0,0 0-1,0 1 1,-1-1 0,1 0-1,0 0 1,-1 1-1,1-1 1,0 0 0,-1 0-1,1 0 1,0 0-1,-1 1 1,1-1 0,-1 0-1,1 0 1,0 0 0,-1 0-1,1 0 1,-1 0-1,1 0 1,0 0 0,-1 0-1,1 0 1,-1 0 0,1 0-1,0 0 1,-1 0-1,1 0 1,-1-1 0,3-8 128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 14915,'1'-1'85,"-1"1"1,0-1-1,1 0 0,-1 1 0,0-1 0,1 0 1,-1 1-1,0-1 0,1 1 0,-1-1 1,1 1-1,-1-1 0,1 1 0,0-1 0,-1 1 1,1 0-1,-1-1 0,1 1 0,0 0 0,-1-1 1,1 1-1,1 0 0,-2 14 959,-11 27-148,2-14-629,-10 25-64,3 0 0,-19 109 0,34-156-203,0 0 0,1 0 0,0 1 0,0-1 0,1 0 0,-1 0 0,1 0 0,2 6 0,-3-9-2,1-1 1,0 1-1,0-1 0,-1 0 1,1 1-1,0-1 0,0 0 0,0 0 1,0 1-1,0-1 0,0 0 1,1 0-1,-1 0 0,0 0 1,1 0-1,-1-1 0,0 1 1,1 0-1,-1-1 0,1 1 0,-1-1 1,1 1-1,-1-1 0,1 0 1,0 1-1,-1-1 0,1 0 1,-1 0-1,3-1 0,51-6-51,-44 5 27,-1 0-1,0 0 1,0 1-1,1 1 1,-1 0-1,14 1 0,-21 0 18,0 0-1,0 0 1,0 0-1,-1 0 1,1 0-1,0 1 1,0-1 0,-1 1-1,1 0 1,-1 0-1,1 0 1,-1 0-1,0 0 1,0 0-1,0 1 1,0-1-1,0 1 1,-1-1-1,1 1 1,-1 0-1,1 0 1,-1 0-1,0 0 1,0 0-1,1 5 1,-1-3-2,0 0 1,0 0-1,0 1 1,0-1 0,-1 1-1,0-1 1,0 0-1,-1 1 1,1-1-1,-1 1 1,-1-1-1,1 0 1,-1 0-1,1 0 1,-5 8 0,2-6 92,0-1 1,-1 1 0,0-1 0,0 0 0,0 0 0,-1 0 0,0-1-1,0 0 1,-12 8 0,6-6 138,0 0-1,0-1 1,-1-1 0,0 0-1,0 0 1,0-2 0,0 0-1,0 0 1,-1-1 0,0 0-1,1-2 1,-17 0 0,22-1-85,0 0 0,1-1 1,-1 0-1,1 0 0,-1-1 1,-11-5-1,15 6-153,1 0 0,-1 0 0,1-1 0,-1 1 0,1-1 1,0 1-1,0-1 0,0 0 0,0 0 0,0-1 0,1 1 0,0-1 0,-4-7 0,5 11-29,1-1 0,-1 1 0,1-1-1,0 1 1,-1-1 0,1 0 0,0 1-1,0-1 1,-1 0 0,1 1 0,0-1 0,0 0-1,0 1 1,0-1 0,0 0 0,0 0-1,0 1 1,0-1 0,0 0 0,0 1-1,1-1 1,-1 0 0,0 1 0,0-1-1,0 0 1,1 1 0,-1-1 0,1 1 0,-1-1-1,0 0 1,1 1 0,-1-1 0,1 1-1,-1-1 1,1 1 0,-1-1 0,1 1-1,-1 0 1,1-1 0,0 1 0,-1 0-1,1-1 1,0 1 0,-1 0 0,1 0 0,0 0-1,-1-1 1,1 1 0,0 0 0,-1 0-1,1 0 1,1 0 0,5 0-329,0 1-1,1-1 1,-1 2 0,9 1-1,-1 0 81,12-3-425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15539,'-3'42'1593,"-1"5"-1185,-5 5-192,1 1 656,1 0-408,-1-6-184,6-11-552,2-10-312,2-18 464,4-9-104,4-18-96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16396,'-4'1'191,"0"0"0,1 1 0,-1 0 0,1 0 0,-1 0 0,1 0 0,0 0 0,0 1 0,0-1 0,0 1 0,0 0 0,0 0 0,1 0 0,-1 0 0,-2 6 0,-2 3 21,0 0-1,1 1 1,-5 14 0,8-18-148,1-5-36,0 0-1,0 1 0,1-1 0,0 0 1,0 1-1,0-1 0,0 1 0,1 0 1,0-1-1,0 7 0,0-11-22,0 1-1,0-1 0,0 1 1,1-1-1,-1 1 1,0-1-1,0 1 1,0-1-1,1 0 0,-1 1 1,0-1-1,0 1 1,1-1-1,-1 0 1,0 1-1,1-1 0,-1 1 1,1-1-1,-1 0 1,0 0-1,1 1 1,-1-1-1,1 0 1,-1 0-1,1 1 0,-1-1 1,1 0-1,-1 0 1,1 0-1,0 0 1,17-5 103,15-19 55,-14 4-31,-2 0-1,0-2 0,19-31 0,-20 27 26,-25 66 60,4-25-202,3-11-84,1-1 1,-1 1 0,1-1 0,0 1 0,0-1 0,1 1 0,-1-1 0,1 1 0,-1 5 0,4-10-265,0 0 0,-1-1 1,1 0-1,-1 1 1,1-1-1,-1 0 0,0 0 1,0 0-1,3-4 1,37-41-1235,-13 18 558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16516,'2'8'1456,"-5"11"-984,-7 4-192,1 10 616,-1 3-312,2 7-176,0 3-40,4 0-239,0-2-129,2-4-321,-1-1-167,2-6-280,1-2-112,-1-2-480,-1-6 888,-1-2-217,3-2-175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15395,'1'6'381,"-1"0"-1,1 0 1,-1 0-1,-1 0 1,0 8-1,-19 143 1461,-13 127-1021,20-1-771,13-277-63,-1 3-67,1 1 0,1 0 1,0-1-1,0 1 0,4 10 1,-5-20 78,0 0 1,0 1-1,0-1 1,0 0-1,0 0 1,0 1-1,0-1 0,0 0 1,0 0-1,0 0 1,0 1-1,0-1 1,0 0-1,1 0 1,-1 0-1,0 0 1,0 1-1,0-1 1,0 0-1,0 0 1,1 0-1,-1 0 1,0 0-1,0 0 1,0 1-1,1-1 1,-1 0-1,0 0 1,0 0-1,0 0 1,1 0-1,-1 0 1,0 0-1,0 0 1,0 0-1,1 0 1,-1 0-1,0 0 1,0 0-1,1 0 1,-1 0-1,0 0 0,0 0 1,0 0-1,1 0 1,-1 0-1,0 0 1,0-1-1,0 1 1,1 0-1,-1 0 1,0 0-1,0 0 1,0 0-1,0-1 1,0 1-1,1 0 1,6-14 774,11-63-454,-6 28-257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130 272 17604,'0'0'90,"1"-1"1,0 0 0,-1 0-1,1 0 1,-1 1-1,1-1 1,-1 0 0,1 0-1,-1 0 1,1 0-1,-1 0 1,0 0 0,0 0-1,1 0 1,-1 0-1,0 0 1,0 0 0,0 0-1,0 0 1,0 0 0,0 0-1,0 0 1,-1 0-1,1 0 1,0 0 0,-1 0-1,1 0 1,0 0-1,-1 0 1,1 1 0,-1-1-1,1 0 1,-2-1-1,1 2-52,0-1 0,0 1-1,0 0 1,0-1-1,0 1 1,0 0 0,0-1-1,0 1 1,0 0-1,0 0 1,0 0 0,0 0-1,0 0 1,0 0-1,0 1 1,0-1-1,0 0 1,0 0 0,0 1-1,0-1 1,0 0-1,0 1 1,0 0 0,0-1-1,0 1 1,0-1-1,0 1 1,1 0 0,-1-1-1,0 1 1,-1 1-1,-4 6-12,-1-1-1,1 1 1,1 0-1,-1 1 1,1-1-1,-6 17 1,-19 59-94,25-70 44,0 1 0,2-1 0,0 1 0,0 0 0,1 0 0,1 0 0,1 1 0,1 15 0,-1-29 20,0 0 0,0 0 0,1-1 0,-1 1 0,1 0 1,-1-1-1,1 1 0,-1 0 0,1-1 0,0 1 0,0-1 0,0 1 1,0-1-1,0 1 0,0-1 0,0 0 0,0 0 0,0 1 1,1-1-1,-1 0 0,2 1 0,-1-2 4,0 1-1,0-1 1,-1 1-1,1-1 1,0 0-1,0 0 1,0 0-1,0 0 1,0 0 0,-1 0-1,1 0 1,0-1-1,0 1 1,0-1-1,-1 0 1,4 0-1,5-5 21,0 1 0,1-2 0,-2 1-1,1-2 1,8-7 0,18-18 222,-1-1-1,-2-2 1,-1-1 0,-2-1 0,-2-1-1,-2-2 1,-1-1 0,-2-1-1,27-73 1,-47 109-186,-1-1 0,0 0-1,0 1 1,-1-1 0,0 0-1,0-15 1,-1 23-55,0-1 1,1 1-1,-1-1 1,0 1-1,0 0 1,0-1-1,-1 1 1,1-1-1,0 1 1,0 0-1,0-1 1,0 1-1,0 0 1,0-1-1,0 1 1,-1 0-1,1-1 1,0 1-1,0 0 1,0-1-1,-1 1 1,1 0-1,0 0 1,0-1-1,-1 1 1,1 0-1,0 0 1,-1-1-1,1 1 0,0 0 1,-1 0-1,1 0 1,0 0-1,-1-1 1,1 1-1,-1 0 1,1 0-1,0 0 1,-1 0-1,1 0 1,0 0-1,-1 0 1,1 0-1,-1 0 1,1 0-1,0 0 1,-1 1-1,1-1 1,0 0-1,-1 0 1,1 0-1,0 0 1,-1 0-1,1 1 1,0-1-1,-1 0 1,1 0-1,0 1 1,-1-1-1,1 0 1,0 0-1,0 1 1,0-1-1,-1 1 0,-16 18-70,-1 12-269,1 1-1,1 1 0,2 0 1,1 0-1,-15 65 0,26-89 196,0-1-1,1 1 0,0-1 1,0 12-1,1-18 129,0 0 0,0-1 1,0 1-1,0 0 0,0-1 1,1 1-1,-1-1 0,0 1 0,1-1 1,0 1-1,-1 0 0,1-1 1,0 0-1,0 1 0,0-1 0,0 0 1,0 1-1,0-1 0,0 0 1,0 0-1,0 0 0,1 0 1,-1 0-1,0 0 0,1 0 0,-1 0 1,1 0-1,-1-1 0,3 2 1,18 1-470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13035,'3'1'274,"-1"0"1,0 0 0,1 0-1,-1 0 1,0 0-1,0 1 1,1-1 0,-1 1-1,0 0 1,-1-1-1,3 4 1,18 11 1124,-17-13-1280,1-1 1,0 0-1,0 0 1,1-1-1,-1 0 0,0 0 1,13 0-1,-17-1-40,1 0 1,-1 0-1,1 0 0,-1 0 0,1-1 0,-1 1 0,0-1 1,1 0-1,-1 1 0,0-1 0,1 0 0,-1 0 0,0 0 1,0-1-1,0 1 0,0-1 0,0 1 0,0-1 1,0 1-1,-1-1 0,1 0 0,0 0 0,1-2 0,-3 4-54,0-1 0,0 1 0,0 0 0,1-1 0,-1 1 0,0 0 0,0-1 0,0 1 0,0-1 0,0 1 0,0 0 0,1-1 0,-1 1 0,0 0 0,0-1 0,0 1 0,0 0 0,0-1 0,-1 1 0,1-1 0,0 1 0,0 0 0,0-1 0,0 1 0,0 0 0,0-1 0,-1 1 0,1 0 0,0-1 0,0 1 0,0 0 0,-1-1 0,1 1 0,0 0 0,0 0 0,-1-1 0,1 1 0,0 0 0,-1 0 0,1 0 0,0-1 0,-1 1 0,1 0 0,0 0-1,-1 0 1,1 0 0,0 0 0,-1 0 0,1 0 0,-1 0 0,1 0 0,0 0 0,-1 0 0,0 0 0,-21 3 642,15 1-682,1 0 1,0 0 0,0 0-1,1 1 1,-1 0 0,1 0-1,0 0 1,0 1-1,1-1 1,0 1 0,0 0-1,0 1 1,1-1 0,0 1-1,0-1 1,0 1-1,-2 12 1,4-18-1,1 0 1,0 0-1,0 0 0,-1 0 0,1 0 1,0 0-1,0 1 0,0-1 1,0 0-1,1 0 0,-1 0 0,0 0 1,0 0-1,1 0 0,-1 0 1,0 0-1,1 0 0,-1 0 0,2 1 1,-2-2-1,1 1 0,-1-1 1,1 1-1,0-1 0,-1 0 1,1 1-1,0-1 1,0 0-1,-1 1 0,1-1 1,0 0-1,0 0 0,-1 0 1,1 0-1,0 0 0,0 0 1,0 0-1,-1 0 1,2 0-1,3-1-29,0 0 0,0-1 0,0 0-1,0 1 1,-1-2 0,6-2 0,30-20-28,-18 10 81,27-12 1,-43 24-20,0 0 1,0 0 0,0 1-1,0 0 1,1 1 0,-1 0-1,1-1 1,-1 2 0,13-1-1,-17 1 0,0 0-1,0 1 1,0-1 0,0 1-1,0-1 1,0 1-1,0 0 1,0 0 0,0 0-1,-1 0 1,1 0-1,0 0 1,0 0 0,-1 0-1,1 1 1,-1-1-1,1 1 1,-1-1 0,0 1-1,1 0 1,-1 0-1,1 2 1,1 3-80,0 0 0,0 1 1,-1-1-1,2 13 0,-3-12-51,-18-18-742,3 1 676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1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250 116 16027,'-1'-1'134,"1"-1"-1,-1 0 0,0 0 0,0 1 0,0-1 0,0 0 1,0 1-1,-1-1 0,1 1 0,0-1 0,-1 1 1,1 0-1,-1 0 0,1-1 0,-1 1 0,0 0 0,1 1 1,-1-1-1,-2-1 0,1 1-6,0 1 1,0-1-1,0 1 0,0 0 0,0 0 1,0 0-1,0 0 0,-1 1 1,1-1-1,0 1 0,-3 0 1,-4 3-5,0 0 1,0 1 0,0 0-1,1 0 1,-1 1 0,-8 7 0,4-1-104,0 0 1,-19 21 0,28-27-37,0 0 0,0 1 0,1-1 0,-1 1 0,1 0 0,1 1 0,-1-1 0,-2 9 0,6-15 11,0 0 0,-1 0 0,1-1-1,0 1 1,-1 0 0,1 0 0,0 0 0,0 0-1,0-1 1,0 1 0,-1 0 0,1 0 0,0 0-1,1 0 1,-1 0 0,0 0 0,0-1 0,0 1-1,0 0 1,1 0 0,-1 0 0,0-1 0,1 1-1,-1 0 1,1 0 0,-1-1 0,1 1 0,-1 0-1,1 0 1,-1-1 0,1 1 0,0-1 0,-1 1-1,1-1 1,0 1 0,0-1 0,-1 1 0,1-1-1,0 0 1,0 1 0,0-1 0,-1 0 0,1 0-1,0 1 1,0-1 0,0 0 0,0 0 0,0 0-1,-1 0 1,1 0 0,0 0 0,0 0 0,1-1-1,5 0-19,-1 0-1,0-1 0,0 0 0,0 0 0,0 0 1,8-5-1,7-6 36,-2 0 0,0-1 0,0-1 1,-1 0-1,28-34 0,-21 20 264,-2-1 0,35-61 0,-56 89-10,-2 7-103,-4 21-54,-10 33-111,9-42-2,-20 96-85,23-99 33,0 0 0,1 0 0,0 0 0,2 0-1,2 26 1,-3-38 46,0-1 0,0 1 0,1-1 0,-1 1 0,0-1 0,1 1 0,-1-1-1,1 0 1,-1 1 0,1-1 0,-1 0 0,1 1 0,0-1 0,0 0 0,0 0 0,0 1-1,0-1 1,0 0 0,0 0 0,0 0 0,0 0 0,0-1 0,1 1 0,-1 0 0,0 0 0,1-1-1,-1 1 1,0-1 0,1 1 0,-1-1 0,1 0 0,-1 1 0,1-1 0,-1 0 0,1 0 0,-1 0-1,1 0 1,-1 0 0,1 0 0,-1-1 0,1 1 0,-1 0 0,2-1 0,3-2-20,0 1 0,0-1 0,0 0 0,-1-1 0,1 1 0,-1-1 0,0 0 0,7-7 0,3-5 43,0-1 1,-1-1-1,0-1 0,-2 0 1,20-41-1,-29 52 35,-11 19-34,-9 20-11,17-30-1,-4 7 6,0 0 0,1 1 0,1 0-1,-3 11 1,5-19-1,-1 0-1,1 1 1,0-1 0,0 0-1,0 1 1,-1-1 0,1 0-1,1 1 1,-1-1-1,0 0 1,0 1 0,0-1-1,1 0 1,-1 0-1,1 1 1,-1-1 0,1 0-1,-1 0 1,1 0-1,0 0 1,0 1 0,-1-1-1,1 0 1,0 0 0,0-1-1,0 1 1,0 0-1,0 0 1,0 0 0,0-1-1,1 1 1,-1 0-1,0-1 1,0 1 0,1-1-1,-1 0 1,0 1 0,3-1-1,2 1 20,1-1 0,0 0 0,-1 0 0,1-1 0,-1 0 0,1 0 0,9-3 0,48-19 102,-38 13-78,4-2-35,-16 6-52,1 0 0,0 1 0,0 0 0,0 1 0,1 1 0,24-2 0,-37 5 22,-1 0 0,0 0 1,0 1-1,0-1 1,1 0-1,-1 1 1,0 0-1,0-1 1,0 1-1,0 0 0,0 0 1,0 0-1,0 1 1,0-1-1,-1 0 1,1 1-1,0-1 1,-1 1-1,1 0 0,1 2 1,1 2-33,-1 0 0,0 1 1,0-1-1,4 15 0,-5-15 26,0 0 0,0 1 0,1-1 0,0 0 0,4 6-1,-5-10 23,-1-1-1,0 1 1,0-1-1,1 0 1,-1 1-1,1-1 1,-1 0-1,1 0 1,0 0-1,-1 0 0,1 0 1,0-1-1,-1 1 1,1 0-1,0-1 1,0 1-1,0-1 1,0 0-1,0 0 1,-1 0-1,1 0 1,3 0-1,4-1-15,-1-1 0,1 0 1,-1-1-1,0 0 0,0 0 0,0-1 1,0 1-1,-1-2 0,9-5 0,-7 4-140,0 1 0,0 0-1,1 0 1,0 1-1,11-3 1,-21 7 129,1-1-1,0 1 1,0 0 0,-1 0 0,1 0-1,0 0 1,0-1 0,-1 1 0,1 0-1,0 1 1,0-1 0,0 0 0,-1 0-1,1 0 1,0 0 0,0 1 0,-1-1-1,1 0 1,0 1 0,0-1 0,-1 0-1,1 1 1,-1-1 0,1 1 0,0-1 0,-1 1-1,2 0 1,-2 1 50,1-1 1,0 1-1,-1-1 0,1 1 1,-1-1-1,0 1 0,1 0 0,-1-1 1,0 1-1,0-1 0,0 1 1,0 3-1,-1 0 78,0 0 1,0 0-1,0 0 0,0 0 1,-1-1-1,0 1 1,0 0-1,-3 5 1,-4 0 265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38 15435,'-18'8'1145,"2"0"-929,9-1-88,1-7 744,10 0-752,14 0-320,0-7-1937,8-6 1945,-4-3-216,-12-8-160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1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17444,'6'19'467,"-2"0"1,-1 0-1,2 37 1,-6 60-110,-1-35-78,12 133 40,-5-171-282,1 0 0,25 81 0,-29-115-7,2 0 1,-1 0-1,1-1 1,0 0-1,7 10 1,-10-16-9,0 0 0,1-1 0,-1 1 1,0-1-1,1 1 0,-1-1 0,1 0 1,-1 1-1,1-1 0,0 0 0,-1 0 1,1 0-1,0 0 0,0-1 0,0 1 0,0 0 1,-1-1-1,1 1 0,0-1 0,0 0 1,0 0-1,0 1 0,0-1 0,0 0 1,0-1-1,0 1 0,0 0 0,0-1 1,0 1-1,2-2 0,3-1 69,0 0 0,0-1 0,0 0 0,-1-1 0,0 1-1,0-1 1,0-1 0,9-9 0,39-55 541,-39 50-427,11-19 133,-17 25-235,0 0 1,1 1-1,1 0 1,22-22-1,-33 35-103,0 0 0,0 0 0,0 0 0,1 0 0,-1 0 0,0 0-1,0 0 1,0-1 0,0 1 0,0 0 0,0 0 0,1 0 0,-1 0-1,0 0 1,0 0 0,0 0 0,0 0 0,0 0 0,1 0 0,-1 0-1,0 0 1,0 0 0,0 0 0,0 0 0,0 0 0,1 0-1,-1 0 1,0 0 0,0 0 0,0 0 0,0 0 0,0 0 0,1 0-1,-1 0 1,0 0 0,0 0 0,0 1 0,0-1 0,0 0 0,0 0-1,1 0 1,-1 0 0,0 0 0,0 0 0,0 1 0,2 9 14,-5 17-12,3-24-2,-6 34-16,3-19 10,0 1-1,1 0 1,1-1-1,0 1 1,2 0-1,2 22 1,-3-40 5,1 0-1,-1 0 1,0-1 0,0 1 0,0 0 0,1 0 0,-1 0 0,1 0-1,-1 0 1,0 0 0,1-1 0,-1 1 0,1 0 0,0 0 0,-1-1 0,1 1-1,0 0 1,-1-1 0,1 1 0,0-1 0,0 1 0,0-1 0,-1 1-1,1-1 1,0 1 0,0-1 0,0 0 0,0 0 0,0 1 0,0-1-1,0 0 1,0 0 0,-1 0 0,1 0 0,0 0 0,0 0 0,0 0-1,0 0 1,0 0 0,0-1 0,0 1 0,0 0 0,0-1 0,0 1-1,1-1 1,3-2 3,0 0 0,0 0-1,0 0 1,0-1-1,-1 1 1,6-6 0,32-42 27,-34 40-34,-1 1 1,2 0-1,-1 1 1,1 0 0,19-15-1,-27 24 3,-1-1 0,0 1 0,0 0 1,1 0-1,-1 0 0,0-1 0,1 1 0,-1 0 0,0 0 0,1 0 0,-1 0 0,0 0 1,1 0-1,-1-1 0,0 1 0,1 0 0,-1 0 0,0 0 0,1 0 0,-1 0 0,0 0 1,1 0-1,-1 0 0,0 1 0,1-1 0,-1 0 0,0 0 0,1 0 0,-1 0 0,0 0 1,1 1-1,-1-1 0,0 0 0,1 0 0,-1 0 0,0 1 0,0-1 0,1 0 0,-1 0 1,0 1-1,0-1 0,0 0 0,1 1 0,-1-1 0,0 0 0,0 1 0,0-1 0,0 0 1,0 1-1,2 18-37,-2-17 31,-1 28-56,0-19-120,1-1 0,0 1 0,0-1-1,1 1 1,0 0 0,1-1 0,5 19-1,-7-29 175,0 0-1,0 0 0,0 1 0,0-1 0,0 0 1,0 1-1,0-1 0,1 0 0,-1 0 1,0 1-1,0-1 0,0 0 0,0 0 0,0 1 1,1-1-1,-1 0 0,0 0 0,0 0 0,1 1 1,-1-1-1,0 0 0,0 0 0,0 0 1,1 0-1,-1 0 0,0 1 0,1-1 0,-1 0 1,0 0-1,0 0 0,1 0 0,-1 0 0,0 0 1,0 0-1,1 0 0,-1 0 0,0 0 1,1 0-1,-1 0 0,0 0 0,0 0 0,1-1 1,-1 1-1,0 0 0,1 0 0,-1 0 0,0 0 1,0 0-1,0 0 0,1-1 0,-1 1 0,0 0 1,0 0-1,1 0 0,-1-1 0,0 1 1,0 0-1,0-1 0,5-11-359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1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14419,'0'3'1472,"-7"19"-799,-6 3-225,-4 14 1040,-2 3-464,-2 8-384,-1 3-64,3 6-103,2-1-97,3-2-168,2 0-104,4-7-288,1-3-248,2-10-401,3-9-119,-1-20 680,0-8-224,3-20-144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51 20236,'-3'7'1345,"-4"10"-1169,-5 6-136,-2 10 296,-6 6-336,-5 5-264,0 4-80,-3-1-104,0-4-105,3-10-335,3-7-64,1-13 600,10-11-80,12-17 8</inkml:trace>
  <inkml:trace contextRef="#ctx0" brushRef="#br0" timeOffset="1">243 1 13955,'1'5'475,"-1"1"1,1 0-1,1-1 1,2 10-1,4 19 445,-7-4-311,-1 0 0,-2-1 0,0 1 1,-9 38-1,-37 116 1802,44-171-2248,3-8 129,-4 10-1790,2-14 425,2-11 555,1-11-89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1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15107,'0'14'1409,"1"8"-1065,8 5-160,4 2 800,10-5-984,7-3 144,9-22-48,11-13-56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14947,'0'1'103,"0"0"0,1 0 0,-1 0 0,-1 0 0,1 0-1,0 0 1,0 0 0,0 0 0,0 0 0,-1 0 0,1 0 0,0 0 0,-1 0 0,1 0-1,-1 0 1,1 0 0,-1 0 0,0-1 0,1 1 0,-1 0 0,0 0 0,0-1-1,1 1 1,-1 0 0,-1 0 0,-26 20 636,23-17-265,-28 19 1103,-42 22 1,75-45-1578,-1 0 0,0 0 0,1 1 0,-1-1 0,1 0-1,-1 0 1,1 1 0,-1-1 0,1 0 0,0 1 0,-1-1 0,1 1 0,-1-1 0,1 0 0,0 1-1,-1-1 1,1 1 0,0-1 0,-1 1 0,1-1 0,0 1 0,0-1 0,-1 2 0,2-2-10,-1 1 0,0-1 1,0 1-1,1-1 1,-1 1-1,0-1 0,1 0 1,-1 1-1,1-1 0,-1 0 1,0 1-1,1-1 0,-1 0 1,1 0-1,-1 1 0,1-1 1,-1 0-1,1 0 1,-1 0-1,1 1 0,38 5-612,-30-4 449,5 0-109,37 7-541,-49-8 761,1 0-1,0 0 1,-1 0-1,1 0 1,0 0-1,-1 0 1,0 1-1,1-1 1,-1 1-1,0-1 1,0 1-1,0 0 1,0 0 0,3 4-1,-5-5 68,1 0 0,-1 0-1,0 0 1,0 0 0,1 0 0,-1 0 0,0 0-1,0 0 1,0 0 0,0 0 0,0 0 0,-1 0-1,1 0 1,0 0 0,0 0 0,-1-1 0,1 1-1,-1 0 1,1 0 0,0 0 0,-1 0 0,0 0-1,1 0 1,-1-1 0,0 1 0,1 0 0,-1 0-1,0-1 1,0 1 0,1-1 0,-1 1 0,0 0-1,0-1 1,-2 1 0,-37 19 676,33-17-546,-59 22 991,58-23-1059,1 0 0,-1 0 0,1-1 1,-1 0-1,0 0 0,1-1 0,-10-1 0,17 1-125,-1 0 0,0 0 0,0 0 1,1 0-1,-1 0 0,0 0 0,0 0 0,1 0 0,-1-1 0,0 1 0,0 0 0,1-1 0,-1 1 0,0 0 0,1-1 0,-1 1 0,1-1 0,-1 1 1,0-1-1,1 0 0,-1 1 0,1-1 0,-1 1 0,1-1 0,0 0 0,-1 1 0,1-1 0,0 0 0,-1 1 0,1-1 0,0 0 0,0-1 0,0 0-21,0 1 0,0-1 0,0 1 0,1-1-1,-1 1 1,1-1 0,-1 1 0,1-1 0,0 1 0,-1-1-1,1 1 1,0 0 0,0 0 0,0-1 0,0 1-1,2-1 1,13-13-662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12339,'-5'-11'1791,"9"13"268,10 23-207,90 271-704,-23 6-1135,-46-163 62,-29-116-88,-4-11-5,1 1 1,1-1-1,0 0 0,0-1 1,1 1-1,10 16 0,-24-41-1145,-1 3 910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14515,'-1'3'72,"0"0"0,0-1 0,0 1 0,0-1 0,-1 1 1,1-1-1,-1 0 0,1 1 0,-1-1 0,0 0 0,0 0 0,0 0 0,-3 2 0,-2 4 23,-42 50 260,18-19 269,-2-1 0,-58 52 0,86-87-541,1 0 0,0 0-1,-1 0 1,1 0-1,-1 0 1,0-1-1,0 0 1,0 0-1,0-1 1,-7 2-1,10-2-80,0-1 1,-1 0-1,1 0 0,0 0 0,-1-1 0,1 1 0,0 0 0,0-1 0,0 1 0,-1-1 0,1 0 0,0 0 1,0 0-1,0 0 0,0 0 0,0 0 0,0-1 0,0 1 0,1-1 0,-1 1 0,0-1 0,1 1 0,-1-1 0,1 0 1,0 0-1,-2-3 0,1 1-55,0 1 0,0-1 1,0 0-1,0 0 0,1 0 1,0 0-1,0-1 0,0 1 1,1 0-1,-1 0 0,1-1 1,0 1-1,0 0 0,0 0 1,2-7-1,-2 9 36,1 1-1,-1-1 1,1 1 0,0-1-1,-1 0 1,1 1 0,0 0-1,0-1 1,0 1 0,0 0-1,0-1 1,1 1 0,-1 0-1,0 0 1,0 0 0,4-2-1,-3 2 23,0 0-1,0 1 1,1-1-1,-1 0 1,0 1-1,1 0 0,-1-1 1,1 1-1,-1 0 1,1 0-1,-1 1 1,0-1-1,1 0 0,4 2 1,6 3 44,-1 1-1,1 0 1,-1 0 0,0 2 0,0-1 0,18 18-1,-6-7 59,16 11 44,117 93 382,-155-121-544,5 5-7,-7-6 18,0 0 0,0 0-1,0 0 1,0 0 0,0 0 0,0 0-1,0 0 1,0 0 0,0 0-1,0 0 1,0 0 0,0 0 0,1 0-1,-1 0 1,0 0 0,0 0 0,0 0-1,0 0 1,0 0 0,0 0-1,0 0 1,0 0 0,0 0 0,1 0-1,-1 0 1,0 0 0,0 0 0,0 0-1,0 0 1,0 0 0,0 0-1,0 0 1,0 0 0,0 0 0,0 0-1,0 0 1,0 0 0,1 0 0,-1-1-1,0 1 1,0 0 0,0 0-1,0 0 1,0 0 0,0 0 0,0 0-1,0 0 1,0 0 0,0 0 0,0 0-1,0 0 1,0-1 0,0 1-1,0 0 1,0 0 0,0 0 0,0 0-1,0 0 1,0 0 0,0 0 0,0 0-1,0 0 1,0-1 0,0 1-1,0 0 1,0 0 0,0 0 0,0 0-1,-1 0 1,-2-15-68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16612,'6'0'1392,"-3"14"-992,0 8-184,-3 5 888,1 3-664,1 7-272,0 3-16,3-1-32,0 0-72,1-3-96,0-6-64,0-4-128,-1-5-120,-3-8-280,-2-12-192,-7 1 576,-3-11-144,-5-7-64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15659,'19'-4'1769,"5"1"-1209,11 0-232,8 2 640,8-3-376,2-1-136,0 0-720,3 0 408,-7 2-232,-4 1-80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14315,'1'84'1198,"4"0"0,4 0 0,32 136 0,-39-210-1160,1 0 0,0 0 0,1 0 0,-1 0-1,9 13 1,-11-22-26,0 1 0,0-1-1,0 1 1,0-1-1,0 1 1,1-1 0,-1 0-1,0 0 1,1 0-1,-1 1 1,1-1 0,-1-1-1,1 1 1,0 0-1,-1 0 1,1-1 0,0 1-1,0-1 1,-1 1-1,1-1 1,0 0 0,0 1-1,0-1 1,-1 0-1,1 0 1,0-1 0,0 1-1,0 0 1,0 0-1,-1-1 1,1 1 0,0-1-1,0 0 1,-1 0-1,1 1 1,-1-1 0,1 0-1,1-2 1,17-10 217,24-21-1,0 0 68,-43 34-292,-1 0-1,1 0 1,-1 0-1,1-1 1,-1 1-1,0 0 1,1 0-1,-1 0 1,1 0-1,-1 0 1,1 0-1,-1 0 1,1 0-1,-1 1 1,0-1-1,1 0 0,-1 0 1,1 0-1,-1 0 1,0 0-1,1 1 1,-1-1-1,1 0 1,-1 0-1,0 1 1,1-1-1,-1 0 1,0 1-1,1-1 1,-1 0-1,0 1 1,0-1-1,1 0 1,-1 1-1,0-1 1,0 1-1,14 24 76,2 2-67,-14-26-10,0 1 0,0-1 0,1 0-1,-1 1 1,0-1 0,1 0 0,-1-1-1,1 1 1,-1 0 0,1-1 0,0 1-1,-1-1 1,1 0 0,0 0 0,-1 0-1,1 0 1,-1 0 0,1-1 0,0 1-1,-1-1 1,1 0 0,-1 1 0,1-1-1,-1-1 1,3 0 0,6-4 4,-1 0 1,0 0 0,0-1-1,9-8 1,-9 5 1,16-11 5,-25 20-14,0 0-1,0 1 1,0-1-1,0 1 0,0-1 1,0 1-1,0-1 1,0 1-1,0-1 1,0 1-1,0 0 0,0 0 1,0-1-1,0 1 1,0 0-1,1 0 1,-1 0-1,0 0 1,0 0-1,0 1 0,2-1 1,-2 2-4,0 0 1,0 0 0,-1 0-1,1 1 1,0-1-1,-1 0 1,1 0 0,-1 0-1,0 0 1,0 1-1,0-1 1,0 0 0,0 0-1,-1 5 1,0 0-5,1 82-68,0-89 64,0 1 1,0 0 0,0-1-1,0 1 1,0-1 0,1 1-1,-1 0 1,0-1 0,0 1-1,0-1 1,1 1-1,-1 0 1,0-1 0,1 1-1,-1-1 1,0 1 0,1-1-1,-1 1 1,1-1 0,-1 0-1,1 1 1,-1-1 0,1 1-1,-1-1 1,1 0-1,-1 1 1,1-1 0,-1 0-1,2 1 1,-1-1-2,0 0-1,1 0 1,-1 0-1,0 0 1,1-1 0,-1 1-1,0 0 1,1 0 0,-1-1-1,0 1 1,0-1-1,1 1 1,0-2 0,10-6-116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15483,'7'16'1561,"-1"4"-1129,-4-1-152,3 4 1472,5 4-1472,6 0-88,2-3 8,4-2-40,8-6-72,-2-6-120,5-9-512,0-5-184,-3-12 584,-5-5-128,1-12-112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15059,'-11'35'1577,"-2"6"-929,-4-2-264,-1 7 1024,0 0-632,1 3-224,1 4-88,3-3-271,3 0-161,6-7-273,-1-3-151,5-7-336,0-6-152,2-17 600,2-8-200,5-14-112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69 15307,'0'19'1233,"-2"11"-929,-7 7-144,2 8 360,-2 2-128,1-1-112,0 0-72,4-9-192,1-4-104,2-12-336,-1-8-80,1-20 176,0-13 32</inkml:trace>
  <inkml:trace contextRef="#ctx0" brushRef="#br0" timeOffset="1">51 55 14947,'23'-10'600,"0"1"0,1 0 1,0 2-1,0 1 0,1 2 0,0 0 0,0 1 0,0 1 0,0 2 0,37 3 1,-58-3-559,1 1 1,-1 0 0,0 0 0,0 0 0,0 1-1,1-1 1,-2 1 0,8 4 0,-10-5-41,0-1 0,0 1 1,0 0-1,-1 0 0,1-1 0,0 1 0,-1 0 1,1 0-1,-1 0 0,1 0 0,-1 0 1,1 0-1,-1 0 0,0 0 0,1 0 0,-1 0 1,0 0-1,0 0 0,0 0 0,1 0 1,-1 0-1,-1 0 0,1 0 0,0 0 1,0 0-1,0 0 0,0 0 0,-1 0 0,1 0 1,0 0-1,-1 0 0,1 0 0,-1 0 1,1 0-1,-1 0 0,1-1 0,-1 1 0,0 0 1,0 0-1,1-1 0,-2 2 0,-7 7-5,0 0-1,0-1 0,-1 0 0,0-1 0,0 0 0,-14 7 1,-70 30-22,88-41 22,-40 18-192,46-21 189,0 0 0,0 0 0,0 0 0,0 0 0,0 0 0,1 0 0,-1 0 0,0 0 0,0 0 0,0 0 0,0 0 0,0 0-1,0 0 1,0 0 0,0 0 0,0 0 0,0 0 0,0 0 0,1 0 0,-1 0 0,0 0 0,0 0 0,0 0 0,0 0 0,0 0 0,0 0 0,0 0 0,0 0 0,0 0 0,0 0 0,0 0 0,1 0 0,-1 0 0,0 0 0,0 0 0,0 0 0,0 0 0,0 0-1,0 0 1,0 0 0,0 1 0,0-1 0,0 0 0,0 0 0,0 0 0,0 0 0,0 0 0,0 0 0,0 0 0,0 0 0,0 0 0,0 0 0,0 0 0,0 1 0,0-1 0,0 0 0,0 0 0,0 0 0,0 0 0,0 0 0,0 0 0,0 0 0,0 0 0,0 0-1,10 1-183,39-7-542,34-2-289,-76 8 911,0 0 0,0 1 0,0-1 0,0 1 0,0 1-1,0-1 1,0 1 0,0 1 0,7 2 0,-12-3 82,1-1 1,0 1-1,0 0 0,-1 0 0,1 0 0,-1 0 0,0 0 0,1 1 0,-1-1 1,0 0-1,0 1 0,-1 0 0,1-1 0,-1 1 0,1 0 0,-1 0 0,0 0 1,0 0-1,0 0 0,0 0 0,0 0 0,-1 1 0,0-1 0,1 0 1,-1 0-1,-1 0 0,1 1 0,0-1 0,-1 0 0,0 3 0,-1 2 81,0-1 0,-1 0 0,0 0 0,0 0 0,0 0 0,-1-1 0,0 0 0,0 1 0,-1-1 0,0-1 0,-8 9 0,-2-2 220,0 0 0,0-1 0,-1-1 0,0-1 0,-1 0 0,-31 11 0,34-15-183,1-1-1,-1 0 1,0-1 0,0-1-1,0 0 1,0 0-1,0-2 1,-1 0 0,-20-3-1,31 3-153,1-1 0,-1 0-1,0 0 1,0 0-1,1 0 1,-1 0-1,1-1 1,-1 0 0,1 0-1,-1 0 1,1 0-1,0 0 1,0-1-1,0 1 1,1-1 0,-1 0-1,1 0 1,-1 0-1,1 0 1,0 0-1,0-1 1,0 1 0,0 0-1,1-1 1,0 0-1,-1 1 1,1-1-1,0 0 1,1 0 0,-1 1-1,1-8 1,-2-28-487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9610,'7'243'5421,"-5"-270"-1700,10-33-2426,-8 38-756,118-429 1557,-116 433-2079,-5 12-15,0 0 0,1 0 0,0 1 0,0-1 0,0 1 0,1 0 0,0 0 0,0-1 0,0 2 0,1-1 1,5-6-1,-9 11-5,1-1 1,0 1 0,0-1 0,0 1-1,0-1 1,-1 1 0,1 0 0,0-1-1,0 1 1,0 0 0,0 0 0,0 0-1,0 0 1,0 0 0,0 0 0,0 0-1,0 0 1,0 0 0,0 0 0,0 0 0,1 1-1,1 0-14,0 1 0,-1-1 0,1 1-1,-1-1 1,1 1 0,-1 0 0,3 2 0,3 4-76,-1 0 0,0 0 1,5 9-1,-9-13 61,-1 0 0,1 0 0,-1 0 1,0 1-1,-1-1 0,1 1 0,-1-1 0,0 1 0,0-1 0,0 1 0,-1 0 0,1 7 1,-2 0 2,-1 0 0,0 0 1,-5 16-1,4-18 0,1-1-1,-1 1 1,2 0-1,-1-1 1,2 1 0,0 18-1,0-27 27,0 0-1,0 0 1,0 0-1,0 0 1,1 0-1,-1 0 0,0 0 1,1 0-1,-1 0 1,1 0-1,-1 0 1,1 0-1,-1-1 1,1 1-1,0 0 1,-1 0-1,1-1 0,0 1 1,0 0-1,0-1 1,-1 1-1,1 0 1,0-1-1,0 0 1,0 1-1,0-1 1,0 1-1,0-1 1,0 0-1,0 0 0,1 1 1,-22 23 1039,19-23-1048,1 0 0,-1 0 0,0 0 0,1 0 0,-1 0 0,0 0 0,0-1 1,0 1-1,0 0 0,0 0 0,0-1 0,0 1 0,0-1 0,0 1 0,0-1 0,0 1 0,0-1 0,0 0 0,0 1 0,0-1 0,-1 0 0,1 0 0,0 0 0,0 0 0,0 0 0,0 0 0,-1 0 0,1 0 1,0 0-1,0-1 0,0 1 0,0 0 0,0-1 0,0 1 0,0-1 0,0 1 0,-2-2 0,2 0-63,-1 0 0,0 0-1,1 0 1,0 0 0,-1 0 0,1 0 0,0-1-1,0 1 1,0 0 0,0-1 0,1 1 0,-1-1-1,1 1 1,-1-1 0,1 1 0,0-5 0,1-6-319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3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17812,'16'0'1640,"14"-5"-1008,7 0-240,9-5 721,4-2-385,7-1-168,-1 0-112,-3 0-488,-7 5-336,-17-1-760,-6 8 960,-10 2-192,-8 2-137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14131,'-7'6'711,"1"1"1,-1-1-1,-7 11 0,-2 3 404,7-11-613,4-4-352,0 0 0,0 0 0,0 0 0,1 1 0,0 0 0,0 0 0,0 0 1,1 0-1,0 0 0,0 1 0,-1 6 0,4-12-149,0 0 0,0 0 1,0 0-1,0 0 1,0 0-1,1-1 0,-1 1 1,0 0-1,1 0 0,-1 0 1,1-1-1,-1 1 1,1 0-1,-1 0 0,1-1 1,-1 1-1,1 0 0,0-1 1,-1 1-1,1-1 0,0 1 1,-1-1-1,1 1 1,0-1-1,0 1 0,0-1 1,0 0-1,-1 0 0,1 1 1,0-1-1,1 0 1,31 6-94,-30-6 76,10 1-45,24 4-105,-36-5 163,0 0-1,0 0 1,0 0-1,0 1 1,0-1-1,0 0 0,0 1 1,0-1-1,0 1 1,0-1-1,0 1 1,0-1-1,0 1 0,-1 0 1,1-1-1,0 1 1,0 0-1,-1 0 1,1 0-1,0 0 0,-1-1 1,1 1-1,-1 0 1,1 0-1,-1 0 1,1 1-1,-1-1 28,-1 0 1,1 0-1,0 0 0,-1 0 0,1 0 1,-1 0-1,1 0 0,-1 0 1,1-1-1,-1 1 0,1 0 0,-1 0 1,0-1-1,0 1 0,1 0 1,-1-1-1,0 1 0,0-1 0,0 1 1,0-1-1,1 1 0,-3 0 1,-25 10 523,23-9-424,-8 3 246,-2-1 1,-21 4 0,31-7-392,0 0 0,0-1 0,0 1 0,0-1 0,0 0 0,0-1 0,-1 1 0,1-1 0,0 0 0,-8-3 0,9 0-100,5-1-112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18468,'2'2'1440,"17"-2"-1000,6 0-136,17-3 425,17-3-169,12 0-128,4-1-56,1-1-120,-2-1-224,-13 2-384,-10 3-496,-24 5 712,-12 3-128,-22 4-121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18692,'44'-15'1632,"15"-1"-1200,-2-2-176,6-1 297,-2 5-657,-11 1 352,-6 6-136,-12-2-328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15067,'3'-11'1115,"-1"11"-12,-1 19 229,-1-14-1314,-3 145 1704,0-43-1419,15 145 0,-11-236-269,2-1-1,0 0 1,1 0-1,0 0 1,13 28-1,-16-40-22,1 1-1,0-1 1,0 0 0,0 0-1,0 0 1,0 0-1,1 0 1,-1 0 0,1-1-1,0 1 1,-1-1-1,1 1 1,0-1 0,1 0-1,-1 0 1,0-1-1,1 1 1,-1-1-1,1 0 1,-1 1 0,1-2-1,-1 1 1,1 0-1,0-1 1,0 1 0,-1-1-1,1 0 1,0 0-1,-1-1 1,7 0 0,-2-2 12,0 1 1,0-1 0,-1-1-1,1 1 1,-1-1 0,0 0 0,12-9-1,44-43 211,-54 48-191,30-33 259,-2-1 0,35-51 0,-53 70-131,-19 22-161,0 1 0,1-1 0,-1 1 0,0-1 0,1 1 0,-1 0 0,0-1 0,1 1 0,-1 0 1,1-1-1,-1 1 0,1 0 0,-1 0 0,1 0 0,-1-1 0,1 1 0,-1 0 0,1 0 0,-1 0 1,1 0-1,-1 0 0,1 0 0,0 0 0,4 9 97,-5 21-54,0-24-27,-2 23 0,1-19-12,0 0 0,1 0 0,0 1 0,0-1 0,1 0 0,3 13 0,-3-22-11,-1 0 0,1 0 0,-1 1 1,1-1-1,-1 0 0,1 0 1,0 0-1,0 0 0,-1 0 0,1 0 1,0 0-1,0 0 0,0 0 0,0-1 1,0 1-1,0 0 0,0-1 0,1 1 1,-1 0-1,0-1 0,0 1 0,0-1 1,1 0-1,-1 1 0,0-1 0,0 0 1,1 0-1,-1 0 0,0 0 0,1 0 1,-1 0-1,0 0 0,1 0 0,-1-1 1,0 1-1,0 0 0,1-1 0,-1 1 1,2-2-1,6-2 10,0 0 1,0 0-1,-1-1 1,9-6-1,-12 7-2,38-27 47,-31 21-42,0 1 0,1 0 0,0 1 0,1 0 0,25-10 0,-38 17-15,1 1 0,-1-1-1,0 1 1,0 0-1,0 0 1,1 0-1,-1-1 1,0 1-1,0 0 1,0 1-1,1-1 1,-1 0-1,0 0 1,0 0-1,0 1 1,1-1-1,-1 0 1,0 1 0,0-1-1,0 1 1,0 0-1,0-1 1,0 1-1,0 0 1,0 0-1,0-1 1,0 1-1,0 0 1,-1 0-1,1 0 1,0 0-1,0 0 1,-1 0-1,1 0 1,-1 1-1,1-1 1,-1 0 0,0 0-1,1 0 1,-1 0-1,0 2 1,2 7-3,-1 0 1,0 0 0,-1 0 0,-1 13 0,1-3 12,1 62-831,-3-78 654,-1-8 68,2 3 72,-6-9-197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14627,'14'33'1456,"2"7"-847,3-1-233,5 4 536,2-3-40,1-4-192,0-6-176,3-9-224,0-8-88,-1-13-424,0-1-312,-4-16 472,-2-6-72,-5-15-72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13907,'0'16'1760,"-7"9"-1088,-5 14-215,-4 7 1079,1 11-808,-4 6-64,-1 3-144,1 2-176,5-4-456,2-8-320,8-14-440,1-12 712,3-15-144,5-6-128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56 15459,'16'0'1849,"-8"9"-1209,-12 8-280,-7 6 960,-11 10-528,-4 3-135,-5 5-369,-2 4-128,1-4-248,1-4-144,9-8-193,5-9-71,10-14-360,8-6-144,11-19 616,6-5-184,8-10-24</inkml:trace>
  <inkml:trace contextRef="#ctx0" brushRef="#br0" timeOffset="1.2">240 55 13707,'8'-14'759,"-6"10"-535,0-1 1,0 1 0,1-1-1,0 1 1,0 0 0,0 0-1,0 0 1,5-3 0,-8 8-98,0 0 0,1 0 1,-1 0-1,0 0 1,1 0-1,-1 0 0,0 1 1,0-1-1,0 0 1,0 0-1,0 0 0,0 0 1,0 0-1,-1 2 1,-7 47 961,0 1-802,-4 86 0,25 26-2555,-13-161 1887,-3-3-116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16516,'0'-6'1512,"12"2"-1104,2 1-168,9 2 632,0-1-312,10-2-968,1-3 512,-1-1-232,0-2-88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16179,'2'1'95,"-1"0"-1,0 0 1,0 1-1,0-1 1,-1 0-1,1 1 1,0-1-1,-1 1 1,1-1-1,0 1 1,-1-1-1,0 1 1,1-1-1,-1 1 1,0 0-1,0-1 1,0 1-1,0-1 0,0 1 1,0 0-1,0-1 1,-1 4-1,-15 38 482,10-29-124,-8 23-170,-3 0 0,-1-1 1,-2 0-1,-1-2 0,-1-1 0,-31 35 0,46-61-264,0 0 0,-1-1 0,1 0 0,-1 0-1,0-1 1,-1 0 0,1 0 0,-1-1 0,0 0-1,-10 3 1,16-6-33,0-1 1,0 1-1,0 0 0,0-1 0,0 1 0,0-1 1,0 0-1,0 0 0,0-1 0,0 1 0,0 0 1,0-1-1,0 0 0,0 0 0,0 0 0,1 0 0,-1 0 1,0 0-1,0-1 0,1 1 0,-1-1 0,1 0 1,0 0-1,-1 0 0,1 0 0,0 0 0,0 0 0,0-1 1,0 1-1,1-1 0,-1 1 0,1-1 0,-1 0 1,1 0-1,0 1 0,-1-4 0,1-2-53,-1 1-1,1 0 1,0-1-1,1 1 1,0 0-1,0-1 1,1 1-1,-1-1 1,2 1-1,-1 0 1,1 0-1,0 0 1,1 0-1,3-9 1,-4 12 47,0 0 0,1 0 0,-1 0 1,1 0-1,-1 1 0,1-1 0,0 1 1,0 0-1,1 0 0,-1 0 0,5-3 1,-6 5 30,1-1 0,0 1 1,-1 0-1,1 0 0,-1 0 1,1 1-1,0-1 0,0 1 1,-1-1-1,1 1 0,0 0 1,0 0-1,0 0 0,-1 0 1,1 1-1,0-1 1,0 1-1,-1 0 0,4 1 1,3 1 63,0 2 0,0-1 0,0 1 1,0 1-1,-1-1 0,13 13 0,44 48 328,-46-45-414,36 32 0,-8-16 1415,-38-29-1200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17844,'-1'6'1416,"0"4"-1032,3 6-136,7 7 560,4 1-183,6 5-353,1 1-80,4-3-176,5 0-48,4-8-272,0-8-201,2-14-415,0-7-136,-1-12 720,2-7-232,-2-8-96</inkml:trace>
  <inkml:trace contextRef="#ctx0" brushRef="#br0" timeOffset="1">475 10 14515,'0'-10'1632,"-10"14"-991,-4 11-241,-8 16 864,-7 11-256,-2 12-360,-4 5-208,3 7-296,0 1-32,3-2-24,2-3-32,3-9-160,4-5-96,5-8-488,2-1-144,3-13 648,-2-5-168,9-11-144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15891,'-8'32'1641,"-3"1"-1201,0 3-184,1 1 536,1-4-456,0-5-440,4-7-1872,0-7 1800,1-10-328,0-4-209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20212,'0'5'1665,"2"-5"-1249,1 1-216,0-7 712,3-4-560,0-3-864,-1-1 584,0 3-168,-3 1-104,0 4-96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17244,'2'-4'333,"1"0"0,0 0 1,0 0-1,0 0 0,0 0 0,0 1 1,1 0-1,-1 0 0,1 0 0,0 0 1,0 0-1,0 1 0,6-3 1,-3 2-149,0 1 0,1-1 1,-1 1-1,1 1 0,-1 0 1,1 0-1,12 0 0,2 2-168,1 2 0,-1 0-1,1 1 1,35 12 0,-48-13-18,-1 1 0,0-1 1,0 1-1,17 11 0,-24-14 0,0 0-1,-1 0 0,1 0 0,-1 0 0,1 0 1,-1 0-1,0 1 0,1-1 0,-1 1 1,0-1-1,0 1 0,0-1 0,0 1 1,0-1-1,0 1 0,-1 0 0,1-1 0,0 1 1,-1 0-1,0 0 0,1 0 0,-1-1 1,0 1-1,0 0 0,0 0 0,0 0 1,0 0-1,0-1 0,0 1 0,-1 0 0,1 0 1,-1 0-1,1-1 0,-3 4 0,0 1 4,-1-1 1,-1 0-1,1 0 0,-1 0 0,0 0 0,0-1 0,0 0 0,0 0 1,-1 0-1,-6 3 0,-12 6 72,-28 9 1,49-21-66,-24 8 76,20-7-52,0 0 1,0 1-1,0 0 0,-7 4 1,36-6-172,40 8 0,-52-6 84,0 0 0,0 1 0,0 0 0,-1 0 0,0 1 1,0 1-1,0-1 0,-1 1 0,1 1 0,-1 0 0,-1 0 0,0 0 1,0 1-1,7 10 0,-10-13 35,0 1 1,0-1-1,-1 1 0,0 0 0,0 0 1,-1 1-1,1-1 0,-2 1 1,1-1-1,0 1 0,-1-1 1,0 1-1,-1 0 0,0 0 1,0-1-1,0 1 0,-1 0 1,0-1-1,0 1 0,0 0 0,-1-1 1,-5 13-1,3-13 82,0 1-1,0-1 1,-1 0 0,0 0-1,0-1 1,0 1 0,0-1-1,-1 0 1,0 0 0,0-1-1,-1 0 1,1 0 0,-1 0-1,0-1 1,0 0 0,0 0-1,0-1 1,0 0 0,-1 0-1,1-1 1,-1 0-1,-9 0 1,8 0-44,0 0-1,-1-2 1,1 1 0,0-1-1,-1 0 1,1-1 0,0 0-1,0-1 1,0 1-1,0-2 1,0 1 0,1-1-1,0-1 1,0 0 0,0 0-1,0 0 1,-11-11-1,12 7-129,0 0-1,0 0 0,1-1 0,0 1 0,0-1 0,1-1 0,1 1 0,-1-1 0,-3-16 1,0-11-288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16 778 15619,'0'0'69,"0"0"0,-1 0 0,1 0 0,-1 1 0,1-1-1,0 0 1,-1 0 0,1 0 0,-1 0 0,1 0 0,0 0-1,-1 0 1,1 0 0,-1 0 0,1-1 0,0 1 0,-1 0-1,1 0 1,0 0 0,-1 0 0,1 0 0,0-1 0,-1 1 0,1 0-1,0 0 1,-1-1 0,1 1 0,0 0 0,-1 0 0,1-1-1,-4-14 791,6-18 232,6 8-564,0 0 1,2 1 0,1 0-1,21-36 1,-11 22-367,115-206 190,18 12-323,-148 223-25,1 1 0,-1 0 0,2 0 0,11-10 0,-7 14-33,-9 11-2,-8 14-9,-6 2 3,-2-1 1,-1 0-1,-19 22 0,14-19-11,-25 44-1,43-67 47,0 1-1,-1-1 1,1 1-1,0-1 1,0 1-1,1 0 0,-1-1 1,0 1-1,1 0 1,0-1-1,-1 1 0,1 0 1,0 0-1,1 4 1,0-5 0,0 0 0,0 0 0,0 0 0,0 0 0,0 0 0,0-1 0,0 1 0,1 0 0,-1-1 0,1 1 1,-1 0-1,1-1 0,0 0 0,0 1 0,-1-1 0,1 0 0,0 0 0,4 1 0,46 20-60,-39-17 54,1 0-1,-2 0 1,1 1 0,-1 1 0,0 0-1,0 1 1,14 11 0,-25-17 6,1-1 0,-1 0 1,1 1-1,-1-1 0,0 1 1,0-1-1,1 1 0,-1 0 1,0-1-1,-1 1 1,1 0-1,0 0 0,0 0 1,-1 0-1,1 0 0,-1 0 1,1 0-1,-1 0 0,0 0 1,0 0-1,0 3 0,-1-3 15,0 0 0,0 0 0,0 0 0,0-1 0,0 1-1,0 0 1,0 0 0,-1-1 0,1 1 0,-1-1 0,1 1 0,-1-1 0,0 1-1,1-1 1,-1 0 0,-3 2 0,-5 1 102,-1 1 0,1-2 1,-1 1-1,0-1 0,1-1 0,-17 2 1,14-3-234,0-1 0,0 0 1,-1-1-1,1 0 0,0-1 0,1-1 1,-21-6-1,6 5-640,17 3 216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10362,'35'-8'1202,"0"1"1,59-5-1,-38 6 184,580-45 2790,-1 32-3208,-498 16-852,-102 3-103,444-18-266,-6-37 185,-460 53 109,-3 1 58,0-1-1,-1 0 1,1 0-1,-1-1 1,1 0 0,-1-1-1,0 0 1,0 0-1,8-6 1,-16 9-88,-1 1 1,0 0-1,0 0 0,0 0 1,0 0-1,0 0 1,1 0-1,-1 0 0,0 0 1,0-1-1,0 1 0,0 0 1,0 0-1,0 0 1,0 0-1,0-1 0,0 1 1,0 0-1,1 0 0,-1 0 1,0 0-1,0-1 1,0 1-1,0 0 0,0 0 1,0 0-1,0 0 0,0-1 1,0 1-1,0 0 1,0 0-1,-1 0 0,1 0 1,0-1-1,0 1 1,0 0-1,0 0 0,0 0 1,0 0-1,0 0 0,-1-1 1,-8-3 184,-10 0-201,-60-1-1740,64 6 1203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14723,'0'7'1216,"-5"18"-808,-3 3-135,-4 13 535,2 3-344,0 6-136,2 3 0,2-4-104,3 0-88,0-9-464,2-4-184,-4-16 432,-9-10-80,-5-16-72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2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14475,'3'-7'198,"0"0"0,1 0 0,0 1 0,0-1 0,0 1 0,0 0 1,1 0-1,0 1 0,1-1 0,-1 1 0,1 0 0,0 1 0,0-1 0,1 1 0,-1 0 0,1 1 0,8-4 0,7-2 108,1 1 0,0 1 0,0 1 0,28-4 0,-18 5-105,0 2 0,1 1 0,-1 2 0,0 1 0,38 7 0,-55-6-210,0 1 1,-1 0 0,0 2-1,0 0 1,0 0 0,0 1-1,-1 1 1,0 1 0,0 0-1,-1 1 1,0 0-1,22 21 1,-30-24-20,1 1-1,-1-1 1,0 1-1,0 1 1,-1-1 0,0 1-1,0 0 1,-1 0-1,0 0 1,0 0 0,2 14-1,-4-10 13,0 0-1,0 0 1,-1 0 0,-1 0-1,0 0 1,-1 0 0,-5 19-1,0-7 63,-2 0 1,-1 0-1,-1-1 0,-1-1 1,-1 0-1,0 0 0,-23 25 1,16-23 94,-2 0 0,0-2 1,-1-1-1,-44 30 0,52-40-61,-1-1 0,0-1 0,-1 0 0,0-2 0,-1 0 0,1 0 0,-1-2 0,-1 0-1,-19 2 1,30-6-88,0-1-1,0 1 1,0-1-1,0-1 1,1 0-1,-1 0 1,0 0-1,0-1 0,1 0 1,-1-1-1,1 0 1,-1 0-1,-12-7 1,15 6-41,0 0-1,1 0 1,-1 0 0,1-1 0,0 1 0,0-1 0,0 0 0,0 0-1,1 0 1,0-1 0,0 1 0,1-1 0,-1 0 0,1 0 0,1 0-1,-1 0 1,-1-12 0,0-24-200,3 2-93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43 15307,'1'-1'126,"-1"0"-1,0 1 1,1-1-1,-1 0 1,1 0-1,-1 1 1,0-1-1,0 0 1,1 0-1,-1 1 1,0-1-1,0 0 1,0 0-1,0 1 1,0-1-1,0 0 1,0-1-1,-2 1 848,-1 10-277,0 8-634,1 0 0,0 1 1,2-1-1,0 1 0,1-1 1,1 0-1,0 1 0,2-1 0,0 0 1,0 0-1,2-1 0,0 1 1,1-1-1,0-1 0,2 1 0,13 18 1,-16-25-52,-1 0-1,1 0 1,-1 1 0,-1-1 0,0 1 0,5 18 0,-8-23-3,0 0 0,-1 1 0,0-1-1,0 0 1,0 0 0,-1 0 0,1 0 0,-1 1 0,-1-1 0,1 0 0,-1 0 0,1-1 0,-1 1 0,-1 0-1,-4 8 1,2-6 11,1 0-1,-2-1 1,1 1-1,-1-1 1,0 0-1,0 0 1,-12 8-1,14-12 15,1 1 0,0-1 0,-1-1 0,0 1 0,1 0 0,-1-1 0,0 0 0,0 0 0,0 0 0,0 0 0,0 0 0,0-1 0,0 0 0,0 0 0,0 0 0,0 0 0,0-1 0,-4 0 0,6 0-13,0 1 0,1-1 1,-1 0-1,0 0 0,1 0 0,-1 1 0,1-1 0,-1-1 0,1 1 0,0 0 1,-1 0-1,1 0 0,0-1 0,0 1 0,0-1 0,0 1 0,0-1 0,0 1 0,0-1 1,0 0-1,1 1 0,-1-1 0,1 0 0,-1 1 0,1-1 0,0 0 0,-1 0 1,1 1-1,0-1 0,0 0 0,1 0 0,-1 0 0,0 1 0,1-3 0,0-4 29,1 0 0,0 1-1,1-1 1,0 1-1,0 0 1,7-13-1,17-18 5,1 1-1,49-52 0,-49 60 0,-1-2 0,-1-1 1,-2-1-1,20-36 0,-39 61-4,-2 0 0,1-1 0,-1 1 0,0-1 0,-1 1 0,2-12 0,-3 18-66,-1 1 0,0-1 0,0 1 0,0-1 0,0 1 0,0-1 0,0 1 0,0-1 0,0 1 0,-1-1 0,1 1 0,-1-1 0,1 1 0,-1-1 0,1 1 0,-1 0 0,0-1 0,0 1 0,1 0 0,-1 0 0,0-1 0,0 1 0,0 0 0,-1 0 0,1 0 0,0 0 0,0 0 0,0 1 0,-1-1 0,1 0 0,-1 0 0,1 1 0,0-1 0,-1 1 0,1 0 0,-1-1 0,1 1 0,-1 0 0,1 0 0,-1 0 0,1 0 0,-1 0 0,-1 0 0,-41 7-1245,37-6 1097,-8 2-302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3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16524,'29'-4'1296,"14"-2"-976,5-7-128,11-13 248,16 0-88,8 1 8,-1-1-72,-8 6-360,-7 5-256,-18 13-360,-10 6 2288,-26 6-1584,-12 4 40,-17 1-8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9:3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14267,'11'7'1600,"9"-5"-1007,13-2-241,5-3 472,9 0-208,7-3-232,8-2 1696,4 2-1639,-6-6-73,3-2-16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1037 15259,'0'0'38,"0"0"0,0 0 0,-1 0 0,1 0-1,0 0 1,0 0 0,0 0 0,-1 0 0,1 0 0,0 0 0,0-1-1,0 1 1,-1 0 0,1 0 0,0 0 0,0 0 0,0 0-1,0 0 1,-1 0 0,1 0 0,0-1 0,0 1 0,0 0 0,0 0-1,0 0 1,-1 0 0,1-1 0,0 1 0,0 0 0,0 0-1,0 0 1,0 0 0,0-1 0,0 1 0,0 0 0,0 0 0,0 0-1,0-1 1,0 1 0,0 0 0,0 0 0,0-1 0,-2-16 468,4-21-129,6-7 418,1 0 0,19-49 0,38-86 205,-47 132-848,194-421 750,-209 463-900,3-8 3,0 0-1,2 0 0,18-23 1,-27 36-9,1 1 1,-1-1 0,1 0-1,0 0 1,0 1-1,-1-1 1,1 1 0,0-1-1,0 1 1,0-1 0,-1 1-1,1-1 1,0 1-1,0 0 1,0-1 0,0 1-1,0 0 1,0 0 0,0 0-1,0-1 1,0 1-1,0 0 1,0 0 0,0 1-1,0-1 1,0 0 0,0 0-1,-1 0 1,1 1-1,0-1 1,0 0 0,0 1-1,0-1 1,0 1 0,0-1-1,-1 1 1,1-1-1,0 1 1,0 0 0,-1-1-1,1 1 1,0 0 0,-1 0-1,1-1 1,-1 1-1,1 0 1,-1 0 0,0 0-1,1 0 1,0 1 0,1 4-32,1-1 1,-1 1 0,0 0-1,-1 0 1,1 0 0,0 7 0,-3 68-260,0-59 66,0 1 0,4 31 0,0-45 19,0 0-1,0-1 1,1 1-1,0-1 1,0 0-1,1-1 1,0 1-1,1-1 1,11 13-1,-10-12 35,0 0-1,0 1 0,-1 0 0,0 0 1,-1 0-1,7 17 0,-11-23 204,-1 0 0,1 1-1,-1-1 1,1 1 0,-1-1 0,0 1 0,0-1-1,-1 1 1,1-1 0,-1 1 0,0-1 0,0 0 0,0 1-1,0-1 1,0 0 0,-1 0 0,0 1 0,1-1-1,-1 0 1,0-1 0,0 1 0,-1 0 0,1-1-1,-6 5 1,2-1 125,-1-1 0,0 1 0,0-2 0,-1 1 0,1-1-1,-1 0 1,0 0 0,0-1 0,0 0 0,-1-1 0,1 0 0,-12 2 0,16-3-146,0-1 0,0 1 0,-1-1 0,1 0 0,-1 0 0,1 0 0,0-1 0,-1 1 0,1-1 0,0 0 0,0-1 0,0 1 0,0-1 1,0 1-1,0-1 0,0 0 0,0-1 0,1 1 0,-1-1 0,1 0 0,-1 1 0,1-1 0,0-1 0,0 1 0,-4-7 0,-2-7-93,0 1-140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12211,'1'81'1255,"3"0"-1,4 0 1,25 112 0,-33-193-1252,2 9 108,1 0-1,0 0 1,0 0-1,7 13 1,-10-20-89,1-1-1,0 1 1,0-1 0,0 1 0,0-1-1,1 1 1,-1-1 0,0 0 0,1 0-1,-1 0 1,0 1 0,1-1 0,-1 0-1,1-1 1,0 1 0,-1 0 0,1 0-1,0-1 1,-1 1 0,1-1 0,0 1-1,0-1 1,0 0 0,-1 0 0,1 0-1,0 0 1,0 0 0,0 0-1,-1 0 1,3-1 0,2-1 27,0 0 0,-1-1 0,1 1 0,-1-1 1,0 0-1,0-1 0,0 1 0,0-1 0,-1 0 0,6-5 0,6-9 207,16-22-1,28-51 646,-39 55-487,-20 35-395,-1 1-1,0-1 1,0 0 0,1 1 0,-1-1-1,0 1 1,1-1 0,-1 1 0,1-1 0,-1 1-1,1-1 1,-1 1 0,1-1 0,-1 1-1,1 0 1,0-1 0,-1 1 0,2-1-1,2 9 184,-5 24-65,0-28-124,-2 32-7,0-23-30,2 1 0,0-1 0,0 0-1,1 1 1,1-1 0,0 0 0,4 18 0,-4-30 19,-1 0 0,1 0 0,-1 0 0,1 0-1,-1 0 1,1 0 0,0 0 0,-1 0 0,1 0 0,0 0-1,0-1 1,0 1 0,0 0 0,0 0 0,0-1-1,0 1 1,0-1 0,0 1 0,0-1 0,0 1 0,0-1-1,0 1 1,0-1 0,1 0 0,-1 0 0,0 0 0,0 0-1,0 0 1,1 0 0,-1 0 0,0 0 0,0 0 0,0 0-1,0-1 1,1 1 0,-1 0 0,0-1 0,0 1 0,0-1-1,2 0 1,5-3-22,1-1 1,-1 1-1,14-12 0,-19 15 22,18-16-26,-15 11 29,0 1-1,0 1 1,0-1-1,0 1 1,1 1-1,0-1 1,0 1-1,9-4 1,-15 7 1,0 0 1,0 0-1,0 0 1,0 0-1,0 0 1,0 0-1,0 0 1,0 0-1,0 1 1,0-1-1,0 0 1,0 1-1,0-1 1,-1 0-1,1 1 1,0-1-1,0 1 0,0-1 1,-1 1-1,1 0 1,0-1-1,0 1 1,-1 0-1,1-1 1,-1 1-1,1 0 1,-1 0-1,1 0 1,-1-1-1,1 1 1,-1 0-1,0 0 1,1 0-1,-1 0 1,0 0-1,1 1 1,0 6-12,0-1 1,0 1 0,0 11 0,0-10-33,0 50-870,-4-52 789,0-9-62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5 17324,'4'-5'1546,"-7"17"-885,-7 19 254,-50 94-704,-111 171 0,149-261-351,86-141-2910,80-124 1884,-144 229 1210,1 0 1,0-1-1,0 1 1,0 0-1,0 0 1,0-1-1,0 1 1,1 0-1,-1 0 1,0 0 0,0 1-1,3-2 1,-4 2-24,1 0-1,-1 0 1,0 0 0,1 0 0,-1 0 0,0 0 0,0 0 0,1 0-1,-1 0 1,0 0 0,1 0 0,-1 0 0,0 1 0,0-1 0,1 0-1,-1 0 1,0 0 0,0 1 0,1-1 0,-1 0 0,0 0-1,0 1 1,0-1 0,1 0 0,-1 0 0,0 1 0,0-1 0,0 0-1,0 0 1,0 1 0,0-1 0,0 0 0,0 1 0,1-1 0,-1 1-1,0 5 189,1 1-1,-1 0 0,0 13 0,0-18-230,-2 37 175,-3 47 170,8 98 0,-4-168-360,1-16 34,0 0 0,0 0 0,0 0 0,0 0 0,-1 0 0,1 0 0,0 1 0,0-1-1,0 0 1,0 0 0,0 0 0,-1 0 0,1 0 0,0 0 0,0 0 0,0-1 0,0 1 0,0 0 0,-1 0-1,1 0 1,0 0 0,0 0 0,0 0 0,0 0 0,0 0 0,-1 0 0,1 0 0,0 0 0,0 0 0,0-1-1,0 1 1,0 0 0,0 0 0,0 0 0,0 0 0,-1 0 0,1 0 0,0-1 0,0 1 0,0 0 0,0 0 0,0 0-1,0 0 1,0 0 0,0-1 0,-15-30-352,10 19 266,-75-131-195,80 143 307,0-1 0,-1 1 0,1-1 0,0 1 0,-1-1 0,1 0 0,0 1 0,0-1-1,-1 0 1,1 1 0,0-1 0,0 0 0,0 0 0,0 1 0,0-1 0,0 0 0,0 1 0,0-1 0,1 0 0,-1 1 0,0-1 0,0 0 0,0 1 0,1-1 0,-1 1-1,0-1 1,1 0 0,-1 1 0,1-1 0,-1 1 0,0-1 0,1 1 0,-1-1 0,1 1 0,0-1 0,-1 1 0,1 0 0,-1-1 0,2 0 0,3-1 18,0 1 1,0-1 0,-1 1-1,11-1 1,4-2-445,-7 0 244,-1 0 1,-1-1-1,1 0 1,0-1-1,-1 0 1,11-9-1,9-11-242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14643,'16'20'1296,"0"-1"-831,0-1-137,-1 5 456,3 0-168,-1 5-16,-2-3-32,3 0-280,0-2-144,2-9-384,2-5-224,1-9-64,0-6 352,-2-11-104,-1-6-152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13507,'-2'6'1456,"-2"8"-1016,-7 15-200,-4 5 1161,-2 10-921,-3 7-88,-2 4-192,1 3 0,1-1-48,1-4 8,5-7-200,1-6-224,6-11 264,4-8-64,4-11-32</inkml:trace>
  <inkml:trace contextRef="#ctx0" brushRef="#br0" timeOffset="1">470 408 15675,'-18'20'1057,"3"6"-929,-4 1-48,6 4 112,0 1-88,6-5-208,1 0-184,6-6 224,-1-6-56,1-10-32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29 16692,'10'-5'396,"1"1"0,0 0 0,0 0 0,0 1 0,1 0 1,-1 1-1,1 1 0,16-1 0,-19 2-282,-1 0 0,0 1 0,0 0-1,0 1 1,0-1 0,0 1 0,0 1 0,0 0-1,-1 0 1,1 0 0,-1 1 0,13 9 0,-18-12-115,-1 0 1,1 0 0,-1 0-1,1 0 1,-1 0-1,0 1 1,0-1 0,1 0-1,-1 1 1,0-1-1,0 1 1,0-1 0,-1 1-1,1-1 1,0 1 0,-1 0-1,1-1 1,-1 1-1,1 0 1,-1-1 0,0 1-1,0 0 1,1 0 0,-1-1-1,-1 4 1,0-3-2,0 1 0,0-1 0,0 0 0,0 0 0,-1 0 0,1 1 0,-1-1 0,1-1 0,-1 1 0,0 0 0,0 0 0,0-1 0,0 1 0,0-1 0,0 1 0,-5 1 0,-13 7 43,-42 13-1,35-13-48,26-10 1,1 0 0,0 0 0,-1 1 0,1-1 0,0 0 0,-1 0 0,1 0-1,0 0 1,0 0 0,-1 1 0,1-1 0,0 0 0,0 0 0,-1 0 0,1 1 0,0-1 0,0 0 0,-1 0 0,1 1 0,0-1 0,0 0 0,0 1 0,0-1-1,0 0 1,0 0 0,-1 1 0,1-1 0,0 0 0,0 1 0,0-1 0,0 1 0,7 10-178,22 12-88,-17-14 167,-6-4 83,0 1 0,0 0 0,-1 0 0,0 0 0,-1 1 0,1 0 0,-1 0 0,0 0 0,-1 0 0,0 1-1,0-1 1,-1 1 0,0 0 0,0 0 0,0 0 0,-1 0 0,-1 0 0,1 0 0,-1 0 0,-1 0 0,1 0-1,-1 0 1,-1 0 0,-3 14 0,2-14 34,0 0-1,0-1 0,0 1 1,-1-1-1,0 1 1,-1-1-1,1-1 0,-2 1 1,1-1-1,0 1 1,-1-1-1,0-1 0,-1 1 1,1-1-1,-1-1 1,0 1-1,0-1 0,-1 0 1,1-1-1,-1 1 1,0-1-1,0-1 0,0 0 1,-10 2-1,13-3-48,0-1 0,-1 1 0,1-1 1,0 0-1,-1 0 0,1-1 0,0 1 0,-1-1 0,1 0 0,0-1 1,0 1-1,0-1 0,0 0 0,0-1 0,0 1 0,0-1 0,1 0 1,0 0-1,-1 0 0,1-1 0,0 1 0,-5-7 0,-11-18-154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15443,'6'11'1601,"10"-2"-1081,7-6-144,8-2 664,14 2-472,5-1-56,4-1-552,2-4-208,-9-10 296,-5-5-120,-13-10-184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0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18140,'-8'7'1488,"13"-4"-1000,12 1-152,16-14 529,14-7-169,13-3-104,11 0-40,5-3-184,2 4-72,-6 5-112,-7 2-144,-18 12-360,-10 5-248,-23 5-592,-12-2 928,-21-1-168,-9-5-153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0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15491,'25'1'2033,"7"-1"-1209,8-7-352,6 0 1320,10-3-959,5-2-121,1 0-656,0-1-664,-18 0 568,-9 0-176,-14-1-121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24 11987,'4'-2'662,"17"-11"2039,-19 7-1048,-14 3 440,-18 4-1527,0 0 1,1 2-1,-1 1 0,1 2 1,-49 14-1,62-14-513,0 1-1,0 0 0,1 1 1,0 0-1,0 2 1,1-1-1,0 2 1,1 0-1,0 0 0,1 2 1,0-1-1,1 1 1,1 1-1,0 0 0,-12 22 1,6-5-57,1 1 1,1 1 0,2 0-1,1 0 1,2 1-1,-9 56 1,16-72-3,0 0 1,1 0-1,1 0 1,1 0-1,0 0 1,1 0-1,1 0 1,9 28-1,-11-40-21,1 0 0,1 0 0,-1-1 0,1 1 0,0-1 0,1 1 1,-1-1-1,1 0 0,0 0 0,0-1 0,0 1 0,1-1 0,0 0 0,0 0 0,0 0 0,0-1 0,0 0 0,1 0 0,-1 0 0,1-1 1,0 1-1,0-1 0,0-1 0,0 1 0,0-1 0,0 0 0,1-1 0,5 1 0,5-2-76,0 0 0,0-2 1,-1 0-1,1 0 0,-1-2 0,0 0 0,0 0 0,27-16 1,19-13-174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9 16187,'2'-1'411,"21"-5"1471,-17 5-1029,-13 3 348,-19 9-876,1 0 1,0 2-1,0 1 1,1 1 0,1 0-1,1 2 1,-32 30-1,20-13-299,2 1 0,2 2 0,-43 65 0,56-74 18,1 1 1,1 0-1,1 1 0,-15 53 0,25-70-41,1 0 0,0 1 0,0 0 0,2 0 1,0 0-1,0-1 0,1 1 0,1 0 0,0 0 0,1 0 0,1 0 0,0-1 0,8 21 0,-8-26-51,1 0 0,1 0 0,0 0-1,0-1 1,0 0 0,1 0 0,0-1-1,11 11 1,-13-14 3,0 0 0,1 0 0,-1 0-1,0 0 1,1-1 0,0 0 0,0 0-1,0 0 1,0-1 0,0 1 0,0-1 0,0-1-1,0 1 1,0-1 0,0 1 0,8-2-1,-4 0-3,0-1 0,0-1-1,13-4 1,32-15-212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2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19884,'0'0'54,"1"0"-1,0 0 0,-1-1 0,1 1 1,-1 0-1,1 0 0,0 0 0,-1 0 1,1 0-1,0 0 0,-1 0 1,1 0-1,0 0 0,-1 0 0,1 0 1,0 0-1,-1 0 0,1 0 1,0 1-1,-1-1 0,1 0 0,-1 1 1,1-1-1,0 0 0,-1 1 1,1-1-1,-1 1 0,1-1 0,-1 0 1,1 1-1,-1 0 0,0-1 0,1 1 1,-1-1-1,0 1 0,1-1 1,-1 1-1,0 0 0,0-1 0,1 1 1,-1-1-1,0 1 0,0 1 1,1 4 32,-1-1 1,0 0 0,0 1-1,-2 8 1,1-5 140,-21 338-484,22-347 219,0 1 0,0-1 0,1 0 1,-1 0-1,0 0 0,0 1 1,0-1-1,0 0 0,0 0 1,0 1-1,0-1 0,0 0 1,0 0-1,0 0 0,0 1 0,-1-1 1,1 0-1,0 0 0,0 0 1,0 1-1,0-1 0,0 0 1,0 0-1,0 0 0,-1 0 1,1 1-1,0-1 0,0 0 1,0 0-1,0 0 0,0 0 0,-1 0 1,1 0-1,0 1 0,0-1 1,0 0-1,-1 0 0,1 0 1,0 0-1,0 0 0,0 0 1,-1 0-1,1 0 0,0 0 1,0 0-1,0 0 0,-1 0 0,1 0 1,0 0-1,0 0 0,-1 0 1,1 0-1,0 0 0,0 0 1,0 0-1,0-1 0,-1 1 1,1 0-1,-13-10-655,7 6 359,-5-3-371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2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16652,'0'-2'1856,"3"0"-1280,5-1-224,7 0 912,9 1-447,5-5-129,7 0-376,4 1-296,6 2-568,-1 0-336,1-2 743,-1-3-191,-5-2-136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2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14459,'-33'87'4264,"21"-52"-3545,2 1 0,-8 52 0,17-86-689,1 1-1,0-1 1,-1 0-1,1 0 1,0 0-1,0 0 0,1 0 1,-1 0-1,0 0 1,1 1-1,-1-1 0,1 0 1,-1 0-1,1 0 1,0 0-1,0-1 0,0 1 1,0 0-1,2 2 1,-2-3-20,1 0 1,0 0-1,-1-1 1,1 1-1,0 0 1,-1-1-1,1 1 1,0-1 0,0 1-1,0-1 1,-1 0-1,1 0 1,0 0-1,0 0 1,0 0-1,0 0 1,-1-1-1,1 1 1,0 0 0,0-1-1,3-1 1,33-13-164,-30 11 23,1 1 0,0 0-1,-1 0 1,2 0 0,14-1 0,-24 4 117,1-1-1,-1 1 1,1 0-1,0 0 1,-1 0-1,1 0 1,0 0-1,-1 0 1,1 0 0,-1 1-1,1-1 1,0 0-1,-1 0 1,1 0-1,-1 1 1,1-1-1,-1 0 1,1 0 0,-1 1-1,1-1 1,-1 1-1,1-1 1,-1 0-1,1 1 1,-1-1-1,1 1 1,-1-1-1,0 1 1,1-1 0,-1 1-1,0-1 1,1 1-1,-1 0 1,0-1-1,0 1 1,0-1-1,0 1 1,1 0 0,-1-1-1,0 1 1,0-1-1,0 1 1,0 0-1,0-1 1,-1 1-1,1 0 1,0-1-1,0 1 1,0-1 0,0 1-1,-1 0 1,1-1-1,0 1 1,-1 0-1,-1 3 26,0 1 0,0-1 0,0 0 0,-1 0 0,-4 6 0,-1-1 219,0 0 0,-1 0 0,-1-1 0,1 0-1,-13 6 1,18-11-148,0 0-1,0-1 0,0 0 0,-1 0 0,1 0 0,-1-1 0,1 1 1,-1-1-1,0 0 0,1 0 0,-1-1 0,0 0 0,0 1 0,1-1 1,-1-1-1,-5 0 0,8 0-149,0 0 0,0 0-1,0 0 1,0 0 0,0-1 0,1 1 0,-1 0 0,1-1-1,-1 1 1,1-1 0,-1 0 0,1 1 0,0-1 0,0 0-1,0 0 1,0 0 0,0 0 0,0 0 0,0 0 0,1 0 0,-1 0-1,1 0 1,-1 0 0,1-4 0,1-5-387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2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16956,'-2'26'924,"-7"46"0,4-44-710,0 32 0,4-11-103,2 0 0,2 0 1,3 0-1,1-1 0,18 60 0,-25-106-88,1 0 0,0 0 0,-1 0-1,1 0 1,0 0 0,0 0 0,0 0 0,0 0 0,0 0 0,1 0 0,-1-1 0,1 1-1,-1-1 1,1 1 0,-1-1 0,1 1 0,0-1 0,0 0 0,2 1 0,-2-1 4,0-1 1,0 0 0,0 0 0,0 0 0,-1 0-1,1 0 1,0 0 0,0 0 0,0-1 0,0 1 0,0-1-1,0 1 1,0-1 0,-1 0 0,1 0 0,0 0-1,-1 0 1,1 0 0,0 0 0,-1 0 0,3-2-1,26-25 297,-1-2 0,-1 0-1,37-53 1,34-39 59,-87 114-351,-12 8-31,1 0 1,-1 0-1,0 0 0,0 0 0,1 0 0,-1 0 0,0 0 0,0 0 0,0 0 0,1 0 0,-1 0 1,0 0-1,0 0 0,1 0 0,-1 1 0,0-1 0,0 0 0,0 0 0,0 0 0,1 0 1,-1 0-1,0 1 0,0-1 0,0 0 0,0 0 0,0 0 0,0 1 0,1-1 0,-1 0 0,0 0 1,0 0-1,0 1 0,1 27 49,-2-18-50,0 21-6,0-16 1,0 1 0,1-1 0,0 1 0,1-1 0,1 1 0,6 24 0,-7-38 5,-1-1 0,1 1 0,0-1 0,-1 0 0,1 1 0,0-1 0,0 0 0,-1 1 0,1-1 0,0 0 0,1 0 0,-1 0 0,0 0 0,0 0 0,0 0 0,1 0 0,-1 0 0,0-1 0,1 1 0,-1 0 0,0-1 0,1 1 0,1 0 0,0-1-1,-1 0 1,1 0-1,-1-1 0,1 1 1,-1 0-1,1-1 1,-1 1-1,1-1 0,-1 0 1,0 0-1,1 0 0,3-2 1,5-5-3,0 0 0,0 0 0,-1-1 0,9-10 0,-16 17 3,61-66-20,-64 68 19,0-1 0,1 1 1,-1-1-1,0 1 0,1-1 0,-1 1 1,1 0-1,-1-1 0,1 1 0,-1 0 0,0-1 1,1 1-1,-1 0 0,1 0 0,0-1 1,-1 1-1,1 0 0,-1 0 0,1 0 1,-1 0-1,1 0 0,-1 0 0,1 0 1,-1 0-1,2 0 0,-2 0 0,1 1 0,-1-1 0,1 1-1,-1 0 1,0-1 0,0 1 0,1-1 0,-1 1 0,0 0-1,0-1 1,0 1 0,0 0 0,0-1 0,0 1 0,0 0-1,0-1 1,0 1 0,0 0 0,-7 42-37,5-35 31,-2 12-77,-1-4-90,2 1 0,0 0 0,1 0 0,0 0 0,1 0 0,3 30 1,0-42-26,0-8-119,-1-13-38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68 15587,'3'-6'616,"0"2"-267,0-1 0,-1 1 0,0-1 0,0 0 0,3-9 0,-5 13-298,0 1-1,0-1 1,0 0-1,0 0 1,0 0-1,0 0 0,0 0 1,0 0-1,0 1 1,-1-1-1,1 0 1,0 0-1,0 0 1,-1 0-1,1 1 1,-1-1-1,1 0 1,0 0-1,-1 1 0,0-1 1,1 0-1,-1 1 1,1-1-1,-1 1 1,0-1-1,1 1 1,-1-1-1,0 1 1,0-1-1,1 1 1,-1-1-1,0 1 0,0 0 1,0 0-1,1-1 1,-1 1-1,0 0 1,0 0-1,0 0 1,0 0-1,0 0 1,-1 0-1,-3 0 65,-1 0 0,0 0 0,0 1 1,1 0-1,-1 0 0,0 0 0,1 1 0,-1-1 0,1 1 0,-6 3 1,-51 30 83,61-34-198,-20 14 7,0 1 0,1 1 0,0 1 0,2 0 1,0 2-1,1 0 0,1 1 0,1 0 0,1 2 0,1-1 0,1 2 0,0 0 0,-8 30 0,17-45-8,0 0-1,1 0 0,1 0 0,-1 0 1,1 1-1,1-1 0,0 0 0,0 1 1,1-1-1,0 0 0,4 17 0,-3-20 0,0-1 0,1 1 0,-1-1 0,1 1 0,0-1 0,1 0 0,-1 0 0,1 0 0,0-1 0,0 1 0,0-1 0,1 0 0,-1 0 0,1 0 0,0-1 0,0 0 0,1 0 0,-1 0 0,8 3 0,5-1-81,0 0-1,1-1 1,-1-1 0,1-1 0,0-1-1,36-1 1,-46-1 60,-1 1 1,1-1-1,15-4 0,-18 3-3,-1-1 0,1 0 0,0 0 0,8-6 0,-14 9 24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14427,'6'0'1368,"-5"10"-856,-1 6-199,-4 7 751,-5 8-392,-1 4-240,0 3-80,0-2-72,2-1-152,3-11-392,4-5-192,2-14 584,4-5-208,-2-5-72,1-7-24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14683,'5'13'1392,"-2"2"-1031,-3 12-57,-3 6 488,-4 10-184,1 4-56,-1 5-208,0-1-80,4-5-488,5-7 344,9-15-120,12-8-56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87 15995,'30'-23'2175,"-23"19"-1824,0-1 1,-1 1 0,0-1 0,0-1 0,0 1 0,-1-1 0,5-6-1,-9 11-313,-1 1 0,0 0-1,0-1 1,1 1-1,-1 0 1,0-1-1,0 1 1,0-1-1,1 1 1,-1 0-1,0-1 1,0 1-1,0-1 1,0 1-1,0 0 1,0-1-1,0 1 1,0-1-1,0 1 1,0-1-1,0 1 1,0 0-1,0-1 1,0 1-1,-1-1 1,1 1-1,0 0 1,0-1-1,0 1 1,-1-1-1,-12-2 694,-17 7-153,13 2-503,0 1 1,0 0-1,1 1 1,0 0 0,1 1-1,0 1 1,-19 16-1,8-3-79,1 1-1,-41 50 0,50-54-23,1 1-1,0 1 0,2 0 1,-18 41-1,27-53 4,1 0-1,0 0 1,1 0 0,0 1 0,0-1-1,0 14 1,2-18 2,1 0 0,-1 0 0,1 0 0,0 0 0,0 0 0,1 0-1,0 0 1,0 0 0,0 0 0,1-1 0,5 9 0,-3-8-26,-1 0-1,1-1 1,0 0-1,1 0 1,-1 0-1,1-1 1,0 1-1,0-2 1,0 1-1,1-1 1,-1 1-1,1-2 1,0 1-1,0-1 1,0 0-1,11 1 1,2 0-220,1-1 0,0 0 0,0-2 0,33-4 0,-33 1 142,1-1 0,-1 0 0,0-2 1,0-1-1,34-15 0,20-16-315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19556,'-5'-3'1721,"4"2"-1257,-2-1-200,2 1 472,1 0-776,3-2 280,5 1-120,2 2-288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16884,'-4'17'1920,"1"-7"-1104,0-7-368,3-7 929,4-5-713,4-4-840,0-1-1673,2-2 1657,0 1-400,-1-1-352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16460,'-11'0'1568,"11"-1"-1000,5 1-240,16-2 1160,4-2-839,13 0-497,5-1-136,7 1-369,3 0-287,-4 1-1552,-8 0 1824,-17 4-344,-8 4-249</inkml:trace>
  <inkml:trace contextRef="#ctx0" brushRef="#br0" timeOffset="1">57 177 15355,'1'12'1569,"16"-5"-817,6-4-272,12-3 792,6 0-488,6-5-320,9 1-432,-1-6 216,-1 0-127,-6-3-258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16267,'2'6'143,"0"0"0,0 1-1,-1-1 1,0 1-1,0 0 1,0-1-1,-1 1 1,0 0 0,-2 9-1,-1 5 41,-11 34-1,5-21 319,-24 116-233,29-124-265,1 0 0,1 1 0,3 45 0,0-66 3,-1-1 0,1 0 1,0 0-1,1 0 1,-1 0-1,1 0 0,0 0 1,0 0-1,0 0 1,5 6-1,-5-9 0,-1 0 0,1 0 0,0-1-1,-1 1 1,1-1 0,0 1 0,0-1 0,0 0 0,0 0 0,1 0 0,-1 0-1,0 0 1,0 0 0,1-1 0,-1 1 0,0-1 0,1 1 0,-1-1-1,1 0 1,-1 0 0,0 0 0,1 0 0,-1-1 0,0 1 0,4-1-1,4-2 44,0 0 0,-1-1 0,1 0-1,-1 0 1,0 0 0,12-9-1,51-41 271,-58 42-253,317-302 1569,-316 299-1588,-3 2-17,-2 4-72,-1-1 0,0 0 0,-1 0 0,8-13 0,-15 23 44,-1 0 0,0 0 1,0-1-1,0 1 0,1 0 1,-1 0-1,0-1 0,0 1 1,0 0-1,0-1 0,0 1 1,0 0-1,1 0 0,-1-1 1,0 1-1,0 0 0,0-1 1,0 1-1,0 0 0,0-1 1,0 1-1,0 0 0,0-1 1,0 1-1,-1 0 0,1-1 1,0 1-1,0 0 0,0 0 1,0-1-1,0 1 0,0 0 1,-1-1-1,1 1 0,0 0 1,0 0-1,-1 0 0,1-1 0,0 1 1,0 0-1,0 0 0,-1 0 1,1-1-1,0 1 0,-1 0 1,1 0-1,0 0 0,-1 0 1,1 0-1,0 0 0,0 0 1,-1 0-1,1 0 0,0 0 1,-1 0-1,-18 2 4,-13 13-116,-5 7-56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13987,'27'34'-3529,"-11"-17"5794,1 1-1865,5-3-304,5 0 616,2-11 96,2-3-584,12-8-32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23 14563,'12'-16'2454,"-8"10"-1213,-9 9 1135,-32 38-1425,37-41-979,-1 1 1,1 0 0,-1 0-1,1-1 1,0 1-1,-1 0 1,1-1 0,0 1-1,0 0 1,-1 0 0,1 0-1,0-1 1,0 1 0,0 0-1,0 0 1,0-1 0,0 1-1,0 0 1,1 0-1,-1 0 1,0-1 0,0 1-1,0 0 1,1 0 0,-1-1-1,0 1 1,1 0 0,-1-1-1,1 1 1,-1 0 0,1-1-1,-1 1 1,1-1-1,-1 1 1,1-1 0,0 1-1,0 0 1,34 19-1047,-14-8 482,-20-11 575,1 1 0,-1-1 0,0 1 0,1-1 0,-1 1 0,0 0 1,0-1-1,0 1 0,0 0 0,0 0 0,-1 0 0,1-1 0,0 1 0,-1 0 0,1 0 1,-1 0-1,0 0 0,0 0 0,0 0 0,0 0 0,0 0 0,0 1 0,-1-1 1,1-1-1,0 1 0,-1 0 0,0 0 0,1 0 0,-1 0 0,0 0 0,0 0 1,0-1-1,-3 4 0,-2 4 71,0 0 0,-1-1 0,0 0 0,-16 14 0,10-10 166,0-1 0,-18 10 0,28-19-160,-1 0 0,1 0-1,-1 0 1,1 0 0,-1-1 0,0 0-1,0 1 1,0-1 0,0-1 0,0 1-1,0 0 1,0-1 0,0 0-1,0 0 1,-5-1 0,7 1-49,1 0 1,0-1-1,-1 1 0,1-1 1,-1 0-1,1 1 0,0-1 1,0 0-1,-1 0 0,1 1 1,0-1-1,0 0 0,0 0 1,0 0-1,0 0 1,0-1-1,0 1 0,0 0 1,1 0-1,-2-2 0,1 0 45,1 1 0,-1-1 0,0 0-1,1 0 1,0 1 0,-1-1 0,1 0 0,0 0 0,0 1-1,1-4 1,1-5 56,1 0 0,0 0 0,9-21 0,6-7-70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227 105 13315,'-10'1'317,"1"1"0,-1 1 1,1 0-1,0 0 0,0 1 1,0 0-1,-10 6 0,-1 2 28,-33 26 1,50-35-333,-41 37 108,42-38-113,0 0-1,0 1 1,0-1-1,0 1 1,0-1 0,1 1-1,-1 0 1,1 0-1,-1 0 1,1 0 0,0 0-1,1 0 1,-1 0-1,0 0 1,0 4 0,1-6 3,0 0 0,1-1 0,-1 1 1,0-1-1,0 1 0,0 0 0,0-1 1,0 1-1,1-1 0,-1 1 0,0-1 0,0 1 1,1-1-1,-1 1 0,0-1 0,1 1 1,-1-1-1,0 1 0,1-1 0,-1 1 1,1-1-1,-1 0 0,1 1 0,-1-1 1,1 0-1,-1 1 0,2-1 0,18 0 228,-13-2-170,0 0 0,-1 0 0,1-1 0,6-3 0,8-8 100,-1 0-1,0-2 0,-1 0 0,18-20 0,28-25 34,-65 61-199,0 0-1,1-1 1,-1 1-1,1-1 1,-1 1-1,0 0 1,1-1-1,-1 1 1,1 0-1,-1-1 1,1 1-1,-1 0 1,1 0-1,-1 0 1,1-1-1,-1 1 1,1 0-1,0 0 1,-1 0-1,1 0 1,-1 0-1,1 0 1,-1 0-1,1 0 0,-1 0 1,1 0-1,0 0 1,-1 1-1,1-1 1,-1 0-1,1 0 1,-1 0-1,2 1 1,7 18 74,-8-17-71,0 0-1,-1 0 1,1 0-1,0 0 1,0 0-1,1 0 1,-1 0-1,0 0 1,1 0-1,-1-1 1,3 4-1,1-3 9,-1 0 0,0-1 0,1 1 0,-1-1 0,1 1-1,0-2 1,-1 1 0,1 0 0,0-1 0,0 0 0,8-1-1,57-9 76,-54 6-66,2 1-11,4-2-29,-1 1 0,1 1 0,38 1 0,-58 1 11,-1 1-1,1 0 1,-1 1 0,1-1 0,-1 0 0,1 0 0,-1 1 0,1-1-1,-1 1 1,1-1 0,-1 1 0,0 0 0,1 0 0,-1-1-1,0 1 1,1 0 0,-1 0 0,0 0 0,0 0 0,0 0 0,0 1-1,0-1 1,1 2 0,0 1 1,-1 0 0,0 0-1,0 0 1,0 0 0,-1 0 0,0 0-1,1 5 1,-1 1 20,0-9-15,1 0 0,-1 0 0,0-1-1,1 1 1,-1 0 0,0-1 0,1 1 0,-1-1 0,1 1-1,-1-1 1,1 1 0,-1-1 0,1 1 0,0-1-1,-1 1 1,1-1 0,-1 1 0,1-1 0,0 0 0,-1 1-1,1-1 1,0 0 0,0 0 0,-1 0 0,1 0 0,0 1-1,-1-1 1,1 0 0,0 0 0,0 0 0,-1 0 0,1-1-1,0 1 1,0 0 0,-1 0 0,1 0 0,0 0 0,0-1-1,31-8-615,66-38-972,-58 28 1138</inkml:trace>
  <inkml:trace contextRef="#ctx0" brushRef="#br0" timeOffset="1">1090 0 13939,'-64'22'2740,"44"-16"-2017,1 0-1,0 1 1,-18 11 0,37-18-721,0 0 1,-1 0 0,1 0 0,0 0 0,0 0 0,-1 0 0,1 0 0,0 0 0,0 0-1,-1 0 1,1 1 0,0-1 0,0 0 0,0 0 0,-1 0 0,1 0 0,0 1 0,0-1-1,0 0 1,0 0 0,-1 0 0,1 1 0,0-1 0,0 0 0,0 0 0,0 1 0,0-1-1,0 0 1,0 0 0,0 1 0,-1-1 0,1 0 0,0 0 0,0 1 0,0-1 0,0 0-1,0 0 1,0 1 0,1-1 0,-1 0 0,0 0 0,0 1 0,0-1 0,0 0 0,0 0-1,0 1 1,1-1 0,15 7-351,38 0-720,-42-6 900,16 2-242,9 1-36,0 1-1,0 2 0,53 17 0,-88-24 455,0 1 0,0 0 0,-1-1 0,1 1 0,0 0 0,0 0-1,-1 0 1,1 0 0,0 0 0,-1 1 0,1-1 0,-1 0-1,0 1 1,2 1 0,-3-3 1,0 1 0,0-1 0,0 1-1,0-1 1,1 0 0,-1 1 0,0-1 0,0 1-1,0-1 1,0 0 0,-1 1 0,1-1 0,0 1-1,0-1 1,0 0 0,0 1 0,0-1 0,0 1 0,-1-1-1,1 0 1,0 1 0,0-1 0,0 0 0,-1 1-1,-15 10 221,-13 1 139,-2-1 1,1-1-1,-1-2 0,0-1 1,-54 6-1,80-13-381,1 0 1,-1 0-1,0 0 0,0 0 1,0-1-1,-8-1 0,12 2 4,1-1 0,-1 1-1,1 0 1,-1 0 0,0-1-1,1 1 1,-1 0 0,1-1-1,-1 1 1,1 0 0,-1-1-1,1 1 1,-1-1 0,1 1-1,0-1 1,-1 1 0,1-1-1,0 0 1,-1 1 0,1-1-1,-1 0 1,1-1 4,0 1 1,0 0-1,0 0 0,1 0 1,-1 0-1,0-1 0,0 1 1,1 0-1,-1 0 0,1 0 1,-1 0-1,1 0 0,-1 0 1,1 0-1,0 0 0,0-1 1,17-19-171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17636,'1'3'161,"-1"-1"1,0 1-1,1-1 0,-1 1 1,0-1-1,-1 1 0,1-1 1,0 0-1,-1 1 1,0-1-1,-1 5 0,1-3 55,-7 38 426,1 1 0,0 49-1,6 88-476,1-95-117,-2-109-218,-1 0 1,-1-1-1,-1 1 1,-2 1-1,0-1 1,-1 1-1,-15-28 1,18 38 887,6 12-704,-1 1 0,0 0 0,0 0 0,0 0 1,0 0-1,0-1 0,0 1 0,0 0 1,1 0-1,-1 0 0,0 0 0,0-1 0,0 1 1,0 0-1,1 0 0,-1 0 0,0 0 1,0 0-1,0 0 0,1 0 0,-1 0 0,0 0 1,0-1-1,0 1 0,1 0 0,-1 0 1,0 0-1,0 0 0,0 0 0,1 0 0,-1 0 1,0 1-1,0-1 0,1 0 0,26 10 466,-11-3-426,-5-4-75,1 0-1,20 2 0,-27-5 28,-1 0 1,1 1-1,0-2 0,-1 1 1,1 0-1,0-1 0,0 0 1,-1 0-1,1 0 0,4-3 0,15-15-28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21 17228,'1'-1'78,"-1"1"0,0-1 0,0 1 0,1-1 0,-1 1 0,0-1 0,0 1 0,0-1 0,0 1 0,1-1 0,-1 1 0,0-1 0,0 1 0,0-1 0,0 0 0,0 1 0,0-1 0,-1 1 0,1-1 0,0 1 0,0-1 0,0 1 0,0-1 1,-1 1-1,1-1 0,0 1 0,0-1 0,-1 1 0,1-1 0,0 1 0,-1 0 0,1-1 0,0 1 0,-1 0 0,1-1 0,-1 1 0,1 0 0,-1-1 0,1 1 0,-1 0 0,1 0 0,-1-1 0,1 1 0,-1 0 0,-1 0 16,1 0 0,0 0 0,-1 0-1,1 0 1,0 0 0,-1 1 0,1-1 0,0 0-1,0 1 1,0-1 0,-1 1 0,1-1 0,0 1-1,0 0 1,0-1 0,0 1 0,-2 2-1,1-1-62,-1 1 0,1 0 0,0 0 0,0 0-1,0 0 1,0 0 0,0 1 0,1-1 0,-1 1-1,1-1 1,0 1 0,0-1 0,0 1-1,1-1 1,-1 1 0,1 0 0,0 5 0,0-7-34,1 0 0,-1 1 0,0-1 0,1 0 0,0 0 1,-1 1-1,1-1 0,0 0 0,0 0 0,1 0 0,-1 0 1,0 0-1,1 0 0,-1 0 0,1-1 0,-1 1 0,1 0 1,0-1-1,0 1 0,-1-1 0,1 0 0,0 0 0,1 1 1,-1-1-1,0-1 0,0 1 0,4 1 0,5 0 1,0 0 0,0 0 0,0-1 0,0-1 0,0 0 1,0 0-1,0-1 0,0-1 0,15-3 0,9-5-11,52-22 1,-25 8-13,-62 24 24,1-1-1,-1 1 1,0 0 0,1 0 0,-1 0-1,1 0 1,-1 0 0,1 0 0,-1 0-1,1 0 1,-1 0 0,0 0 0,1 0 0,-1 0-1,1 0 1,-1 0 0,1 0 0,-1 0-1,1 0 1,-1 0 0,0 1 0,1-1-1,-1 0 1,1 0 0,-1 0 0,0 1-1,1-1 1,-1 0 0,0 1 0,1-1-1,-1 0 1,0 1 0,0-1 0,1 0-1,-1 1 1,0-1 0,0 1 0,1-1 0,-1 0-1,0 2 1,3 23-26,-3-22 20,0 0 0,0 0 0,0 0 0,0-1 0,1 1 0,-1 0-1,3 4 1,-2-5 1,1 0 0,0 0 0,0-1 0,-1 1 0,1 0 0,1-1 0,-1 0 1,0 1-1,0-1 0,0 0 0,1 0 0,-1 0 0,1 0 0,-1-1 0,1 1 0,-1-1 0,1 1 0,-1-1 0,1 0 0,-1 0 0,1 0 0,-1 0 0,1-1 0,3 0 0,7-1-191,-1 0 0,1-2 0,17-5 0,-20 5 295,-1-1 0,1 1-1,-1-1 1,0-1 0,0 0 0,-1 0 0,0 0 0,11-12 0,10-16-127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16532,'-5'6'340,"0"1"0,1 0 0,0 0 0,0 1 1,1-1-1,0 1 0,-3 12 0,-11 57 786,17-74-1055,-5 29 175,1 1 0,2-1 1,2 47-1,2-61-231,0 1-1,1 0 0,1-1 1,0 0-1,2 0 0,0 0 1,12 23-1,-18-40-32,0 0 1,1 0-1,-1 0 1,0-1-1,1 1 0,-1 0 1,1 0-1,-1-1 1,1 1-1,-1 0 0,1-1 1,0 1-1,-1-1 1,1 1-1,0 0 0,-1-1 1,1 0-1,0 1 1,1 0-1,-1-1-1,-1-1 1,0 1-1,1 0 1,-1 0-1,1 0 1,-1-1-1,1 1 1,-1 0-1,0 0 1,1-1-1,-1 1 1,0-1-1,1 1 1,-1 0-1,0-1 1,1 1-1,-1 0 1,0-1-1,0 1 1,1-1-1,-1 1 1,0-1-1,0 1 1,0-1-1,8-39-870,-7 34 749,13-95-1335,-14 100 1476,0 0 0,0 0 0,0 0 0,0 1 0,0-1 0,0 0 0,1 0 0,-1 0 0,0 0 0,1 1 0,-1-1 0,0 0 0,1 0 0,-1 1 0,1-1 0,-1 0 0,1 1 0,-1-1 0,1 0 0,0 1 0,-1-1 0,1 1 0,0-1 0,0 1 0,-1-1 0,1 1 0,0 0 0,0-1 0,-1 1 1,1 0-1,0 0 0,0-1 0,0 1 0,0 0 0,-1 0 0,1 0 0,2 0 0,1 1 71,0 1 0,0-1 0,0 1 0,0-1-1,0 1 1,5 4 0,4 1 30,14 5 15,1-1 1,0-2-1,0 0 1,1-2 0,0-1-1,49 3 1,-41-7-80,-1-2 0,0-1 0,1-2 0,-1-2 0,37-9 0,-71 14-37,60-19 68,-58 18-58,0-1 1,0 0-1,0 0 1,0 0-1,0-1 0,0 1 1,-1-1-1,1 0 1,-1 0-1,0 0 0,0 0 1,3-4-1,-6 6-7,1 0-1,-1 1 1,1-1 0,-1 0-1,0 0 1,1 1-1,-1-1 1,0 0-1,1 0 1,-1 0 0,0 0-1,0 1 1,0-1-1,0 0 1,0 0-1,0 0 1,0 0 0,0 0-1,0 1 1,0-1-1,-1 0 1,1 0-1,0 0 1,-1 0 0,1 0-1,-1-1 3,-1 1-1,1 0 1,0 0 0,0 0-1,0 0 1,-1 0-1,1 0 1,-1 0 0,1 0-1,-1 0 1,1 1 0,-3-2-1,-2 0 13,-1 0 0,1 1-1,-1-1 1,0 2 0,-10-2-1,6 3-1,0 0 0,0 0-1,0 1 1,0 0 0,0 1 0,-20 7-1,25-7-2,-1 0 0,1 0 0,-1 1 0,1 0 0,1 0-1,-1 0 1,0 1 0,1-1 0,0 2 0,0-1 0,-7 11-1,10-14 5,0 0-1,1 1 0,0-1 0,0 1 0,0-1 0,0 1 0,0-1 0,0 1 0,0 0 1,1-1-1,0 1 0,-1 0 0,1 0 0,0-1 0,0 1 0,1 0 0,-1-1 0,0 1 1,1 0-1,1 2 0,-1-1-75,1 0-1,1 0 1,-1-1 0,0 1 0,1-1 0,0 1 0,0-1-1,0 0 1,0 0 0,0-1 0,7 5 0,3 1-249,2 0 1,-1-1-1,1-1 1,0 0-1,27 6 1,17-1-82,7-7-170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4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14995,'7'4'1248,"9"-2"-847,9-1-145,20-11 328,19-3-64,11-1-48,3-2-16,-1 5-168,-2 1-120,-11 2-536,-6 3-1816,-12 2 1960,-8-2-233,-11 1-207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4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13283,'7'1'1160,"11"2"-920,24-6-104,7-8 344,11-2-312,6-2-72,1 1-152,-2-2 136,-7 5-80,-6 1-56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15195,'-6'11'1761,"-1"16"-1321,-12 443 2123,19-468-2552,0 19 32,-1-10-19,1 0-1,0 0 0,0-1 0,1 1 0,1 0 0,0-1 0,0 1 1,7 16-1,-9-27-13,0 1 0,1 0 0,-1 0 0,1 0 0,-1-1 0,1 1 0,-1 0 0,1 0 0,-1-1 0,1 1 0,0 0 0,-1-1 0,1 1 0,0-1 0,0 1 0,0-1 0,-1 1 0,1-1 0,0 0 0,0 1 0,0-1 0,0 0 0,0 1 0,0-1 0,-1 0 0,2 0 0,0 0 7,-1-1 0,1 1 1,0-1-1,-1 1 0,1-1 1,-1 0-1,0 0 0,1 0 0,-1 1 1,0-1-1,1 0 0,-1-1 1,2-1-1,3-4 85,0-1 0,0 1 0,8-16 0,19-45 623,26-72-1,-50 124-607,-8 16-115,-1 0 0,0-1 0,0 1 0,0 0 1,0 0-1,0 0 0,0 0 0,1 0 0,-1 0 0,0 0 0,0 0 0,0 0 0,0 0 0,0 0 0,1 0 0,-1 0 0,0 0 0,0 0 0,0 0 0,0 0 1,0 0-1,1 0 0,-1 0 0,0 0 0,0 0 0,0 0 0,0 0 0,0 0 0,0 1 0,1-1 0,-1 0 0,0 0 0,0 0 0,0 0 0,0 0 0,0 0 1,0 0-1,0 1 0,0-1 0,0 0 0,0 0 0,1 0 0,-1 0 0,0 0 0,0 0 0,0 1 0,0-1 0,0 0 0,0 0 0,0 0 0,3 34 63,-3-10-50,1 56-9,0-71-9,0 1 1,1-1 0,0 1 0,0-1-1,7 18 1,-8-26 3,0 1 1,0-1-1,0 1 0,0-1 1,0 1-1,0-1 0,0 0 1,0 1-1,0-1 0,1 0 1,-1 0-1,0 0 0,1 0 1,-1 0-1,1 0 0,-1 0 1,1-1-1,0 1 0,-1 0 1,1-1-1,0 1 0,-1-1 1,1 0-1,0 1 0,-1-1 1,1 0-1,0 0 0,0 0 1,-1-1-1,1 1 0,0 0 1,0-1-1,-1 1 0,1-1 1,0 1-1,-1-1 0,1 0 1,1-1-1,8-3 33,0-1 0,-1-1 0,1 0-1,11-11 1,-12 10 10,10-10 43,-16 13-58,1 1 0,-1 0 0,1 0 1,0 0-1,0 0 0,1 1 0,-1 0 1,1 0-1,0 1 0,8-4 0,-13 6-25,0 0 0,0 0-1,0 0 1,0 0 0,0 1-1,0-1 1,0 0 0,0 0-1,0 1 1,-1-1 0,1 0-1,0 1 1,0-1 0,0 1-1,-1-1 1,1 1 0,0 0 0,0-1-1,-1 1 1,1 0 0,0-1-1,-1 1 1,1 0 0,-1 0-1,1 0 1,-1-1 0,0 1-1,1 0 1,-1 0 0,1 1-1,7 33 29,-7-28-24,3 23-12,-3-22-112,-1-1 0,1 1-1,0-1 1,1 1 0,0-1-1,0 0 1,0 0 0,1 0-1,0 0 1,6 9 0,-9-15 100,1-1 1,-1 1-1,1 0 1,-1-1-1,1 1 1,-1-1-1,1 1 1,0-1-1,-1 0 0,1 1 1,0-1-1,-1 0 1,1 1-1,0-1 1,-1 0-1,1 0 1,0 1-1,0-1 1,-1 0-1,1 0 1,0 0-1,0 0 0,-1 0 1,1 0-1,0 0 1,0 0-1,-1-1 1,1 1-1,0 0 1,-1 0-1,1-1 1,0 1-1,-1 0 1,1-1-1,0 1 1,0-1-1,13-15-337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28 14563,'12'-19'1464,"-8"10"-738,-8 12 71,-16 22 88,2 2 0,-17 30 0,10-15-700,-49 84-64,-63 95-330,136-219 126,-1 0 1,1 0-1,-1 0 1,1 0-1,-1-1 1,0 1-1,0 0 1,1-1 0,-1 0-1,-3 2 1,5-3 45,-1 0 0,1 1-1,0-1 1,-1 0 0,1 0 0,-1 0 0,1 0 0,0 0 0,-1 0 0,1 0 0,0 0 0,-1 0 0,1-1 0,0 1 0,-1 0 0,1 0 0,0 0 0,-1 0 0,1 0 0,0-1 0,-1 1 0,1 0 0,0 0 0,0 0 0,-1-1 0,-6-14-942,-3-39-131,6 17 362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13699,'9'-18'1432,"4"15"-768,1 7-224,6 12 825,3 2-273,7 8-256,6 1-112,3 4-208,2-3-120,2-5-360,0-4-272,-4-8-336,-3-6 552,-12-3-120,-7-2-128</inkml:trace>
  <inkml:trace contextRef="#ctx0" brushRef="#br0" timeOffset="1">4 383 16123,'-3'9'1585,"10"-6"-937,9 0-200,10-3 648,7-3-136,15-1-183,7-1-89,4-2-328,1 3-224,-1-1-504,-4 3-456,-9 0 664,-7 2-144,-25 0-113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16676,'0'21'1624,"10"-7"-1056,1-1-248,8 0 624,4-3-184,6-1-287,2-3-257,4-4-688,-1 0-185,-1-2-351,3-4 744,-9-8-208,-3-2-216</inkml:trace>
  <inkml:trace contextRef="#ctx0" brushRef="#br0" timeOffset="1">368 1 12739,'-10'23'1328,"-7"10"-696,-1 4-176,-5 7 1017,2 9-625,1 5-216,0-2-56,4-5-176,2-3-288,7-13 344,2-12-360,5-20-80,6-8-8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16011,'-9'153'3604,"4"-111"-3216,2-1-1,2 1 0,1-1 0,10 64 0,-4-91-322,-6-14-61,0 0 0,1 0 0,-1 0 0,0 1 0,0-1 0,0 0 0,1 0 0,-1-1 0,0 1 0,0 0 0,1 0 0,-1 0 0,0 0 0,0 0 0,1 0 0,-1 0 0,0 0 1,0 0-1,0 0 0,1-1 0,-1 1 0,0 0 0,0 0 0,0 0 0,0 0 0,0 0 0,1-1 0,-1 1 0,0 0 0,0 0 0,0 0 0,0-1 0,0 1 0,0 0 0,2-3 20,-1 0 0,0 0 0,0 0 0,0 0 0,0 0 0,0 0 0,0-5 0,-1-1 12,2-49 195,-2 54-215,0-1 1,-1 0 0,1 1 0,-1-1 0,0 0 0,-1 1 0,1-1 0,-1 1 0,-3-8 0,5 12-16,0 0-1,0 0 1,0 0 0,0 0-1,0-1 1,0 1 0,0 0 0,0 0-1,0 0 1,0 0 0,0-1 0,0 1-1,0 0 1,0 0 0,-1 0 0,1 0-1,0 0 1,0-1 0,0 1 0,0 0-1,0 0 1,0 0 0,0 0 0,0 0-1,-1 0 1,1 0 0,0-1 0,0 1-1,0 0 1,0 0 0,0 0-1,-1 0 1,1 0 0,0 0 0,0 0-1,0 0 1,0 0 0,0 0 0,-1 0-1,1 0 1,0 0 0,0 0 0,0 0-1,0 0 1,-1 0 0,1 0 0,0 0-1,0 0 1,0 0 0,0 0 0,0 0-1,-1 0 1,1 0 0,0 1-1,0-1 1,0 0 0,0 0 0,0 0-1,0 0 1,-1 0 0,1 0 0,0 0-1,0 1 1,0-1 0,0 0 0,0 0-1,0 0 1,0 1 0,2 10-27,-1-9-5,0 0-1,1-1 1,-1 0-1,1 1 1,-1-1-1,1 0 1,-1 0 0,1 1-1,0-1 1,-1 0-1,1-1 1,0 1-1,0 0 1,0 0-1,0-1 1,0 1 0,3-1-1,-1 1-72,0-1 0,1-1 0,-1 1 0,0 0 0,1-1 0,-1 0 0,7-2 0,2-2-363,0-1 1,0 0-1,21-15 0,-20 11 30,-12 8 345,1-1 0,-1 1 0,1 0 0,0 0 0,0 0 0,0 0 1,0 1-1,0-1 0,0 1 0,0 0 0,7-2 0,-10 3 97,0 1-1,1-1 1,-1 1 0,0-1-1,0 1 1,1-1-1,-1 1 1,0-1 0,0 1-1,0-1 1,1 1-1,-1-1 1,0 1 0,0 0-1,0-1 1,0 1 0,0-1-1,0 1 1,0-1-1,0 1 1,0-1 0,-1 1-1,1-1 1,0 1-1,0 0 1,-5 16 245,-26 78 1998,31-94-2226,-1-1 0,1 0-1,0 0 1,0 1 0,0-1 0,0 0 0,0 0-1,0 1 1,0-1 0,0 0 0,0 0-1,0 1 1,0-1 0,0 0 0,0 1 0,0-1-1,0 0 1,0 0 0,0 1 0,0-1 0,0 0-1,0 0 1,0 1 0,0-1 0,0 0 0,1 0-1,-1 1 1,0-1 0,0 0 0,0 0 0,0 0-1,1 1 1,-1-1 0,9-3 421,10-11-31,13-22-114,-25 27-348,0 0 1,1 0 0,0 1-1,0 0 1,1 0 0,14-8-1,-23 16 40,0 0 0,0-1 0,0 1 0,1 0-1,-1 0 1,0 0 0,0 0 0,0 0 0,1 0-1,-1 0 1,0 0 0,0-1 0,0 1 0,1 0-1,-1 0 1,0 0 0,0 0 0,0 0 0,1 0-1,-1 0 1,0 0 0,0 0 0,0 0 0,1 1-1,-1-1 1,0 0 0,0 0 0,0 0 0,1 0-1,-1 0 1,0 0 0,0 0 0,0 0 0,0 1-1,1-1 1,-1 0 0,0 0 0,0 0 0,0 0-1,0 0 1,0 1 0,1-1 0,-1 0 0,0 0-1,0 1 1,0 13-215,-7 14 87,7-27 135,-1 3-3,-2 2 49,2 0-1,-1 1 0,1-1 1,0 0-1,-1 8 1,2-14-37,0 0 0,0 1 1,0-1-1,0 0 1,0 1-1,1-1 1,-1 0-1,0 0 0,0 1 1,0-1-1,0 0 1,0 1-1,1-1 0,-1 0 1,0 0-1,0 1 1,0-1-1,1 0 1,-1 0-1,0 0 0,0 1 1,0-1-1,1 0 1,-1 0-1,0 0 1,1 0-1,-1 1 0,0-1 1,0 0-1,1 0 1,-1 0-1,0 0 1,1 0-1,-1 0 0,0 0 1,1 0-1,-1 0 1,0 0-1,1 0 1,-1 0-1,0 0 0,0 0 1,1-1-1,13-4 127,-14 5-120,10-6 46,0 0 0,-1-1 1,0 0-1,9-10 1,-12 11-106,0 0 0,1 1 0,-1-1 0,1 1 0,0 1 0,1-1 0,-1 1 0,14-5 1,-21 9 33,0 0 0,1 0 0,-1 0 0,0 0 0,0-1 0,1 1 1,-1 0-1,0 0 0,1 0 0,-1 0 0,0 0 0,1 0 0,-1 1 0,0-1 1,1 0-1,-1 0 0,0 0 0,1 0 0,-1 0 0,0 0 0,1 0 1,-1 1-1,0-1 0,0 0 0,1 0 0,-1 0 0,0 1 0,0-1 0,1 0 1,-1 0-1,0 1 0,0-1 0,0 0 0,1 1 0,0 14-314,-8 19-352,6-31 515,-1 13-1321,2-15 1419,0-1 0,0 1 0,0-1 0,0 0 0,0 1 1,0-1-1,0 1 0,0-1 0,1 0 0,-1 1 0,0-1 0,0 1 0,0-1 0,0 0 1,1 1-1,-1-1 0,0 0 0,0 1 0,1-1 0,-1 0 0,0 1 0,1-1 1,-1 0-1,0 0 0,1 1 0,-1-1 0,0 0 0,1 0 0,-1 0 0,1 1 0,-1-1 1,0 0-1,1 0 0,-1 0 0,1 0 0,8-1-738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15323,'4'18'1633,"2"11"-1113,-2 8-168,2 8 824,1 15-576,-1 7-72,-2 12-88,-4 4-112,-4-1-151,-7 3-33,-8-2-80,-5-2-64,-9-6-457,-3-6-279,-3-19 608,-1-10-88,-7-16-80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12395,'-1'0'82,"-1"1"0,1-1 0,0 1 0,-1-1 1,1 1-1,0 0 0,0 0 0,0 0 0,-1-1 0,1 1 1,0 0-1,0 0 0,0 1 0,0-1 0,0 0 0,-1 2 1,-13 26 113,8-16 68,-18 38 375,1 1 0,3 1 0,2 1 0,-16 77 0,26-82-339,1 0 0,2 0-1,3 1 1,2 0 0,7 65-1,-3-87-190,1-1 0,1 0 0,2 0 0,1-1 0,1 0 0,1 0-1,1-1 1,15 24 0,-19-37-32,1-1 1,0 0-1,1 0 0,0-1 0,0 0 1,1-1-1,0 0 0,1 0 0,0-1 1,0 0-1,1-1 0,0-1 0,0 0 0,1 0 1,-1-1-1,1-1 0,0 0 0,15 2 1,40 2 162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2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17276,'18'6'1368,"17"-5"-1040,13 0-144,13-1 320,7 0-120,5-1-432,0-2-432,-9 0 416,-9 0-112,-21 3-104</inkml:trace>
  <inkml:trace contextRef="#ctx0" brushRef="#br0" timeOffset="1">124 253 16347,'63'-10'1345,"8"-13"-977,7-5-264,5 3 1048,-6-1-856,-14 1 176,3 5 40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16948,'-6'16'332,"1"0"1,1 0 0,0 0 0,-2 34 0,3 68-128,3-82-29,0-17-125,0 77 185,17 137 0,-17-230-231,8 30 188,-7-32-177,-1 0 0,0 0-1,1 0 1,-1 0 0,1 0 0,0 0 0,-1 0-1,1 0 1,-1 0 0,1 0 0,0-1 0,0 1-1,0 0 1,-1-1 0,1 1 0,0 0 0,0-1 0,0 1-1,0-1 1,0 1 0,0-1 0,0 0 0,0 1-1,0-1 1,0 0 0,0 0 0,0 0 0,0 0-1,2 0 1,1-1 28,1 0 0,-1 0 1,0-1-1,1 0 0,-1 0 0,0 0 0,0-1 0,0 1 0,0-1 0,0 0 0,-1 0 0,4-3 0,42-48 389,-37 39-297,17-20 135,-10 12-10,37-38 0,-56 61-258,0 0-1,0 0 1,0 0-1,0 0 0,0 0 1,0-1-1,0 1 1,1 0-1,-1 0 0,0 0 1,0 0-1,0 0 1,0 0-1,0 0 0,0-1 1,0 1-1,0 0 1,1 0-1,-1 0 0,0 0 1,0 0-1,0 0 1,0 0-1,0 0 0,0 0 1,1 0-1,-1 0 1,0 0-1,0 0 0,0 0 1,0 0-1,1 0 1,-1 0-1,0 0 0,0 0 1,0 0-1,0 0 1,0 0-1,1 0 0,-1 0 1,0 0-1,0 0 1,0 0-1,0 0 0,0 0 1,0 0-1,1 0 1,-1 0-1,0 1 1,0-1-1,0 0 0,0 0 1,-1 9 76,-16 41-14,8-27-55,2 0 1,0 1-1,-5 36 1,12-57-5,0 0 0,-1 1 1,1-1-1,1 0 0,-1 0 0,0 0 1,1 0-1,0 0 0,-1 0 0,1 0 1,2 4-1,-2-6 1,0 1 1,0-1-1,0 1 1,0-1-1,0 0 1,1 0-1,-1 1 1,0-1-1,1 0 0,-1 0 1,1 0-1,-1-1 1,1 1-1,-1 0 1,1 0-1,0-1 1,-1 1-1,1-1 1,0 0-1,-1 1 1,1-1-1,2 0 1,2 0 13,0 0 1,0-1 0,0 0 0,0 0-1,-1 0 1,1-1 0,0 1-1,-1-1 1,1-1 0,7-3 0,8-6 78,24-19 1,-27 18-49,20-16 40,-27 20-80,0 0 0,0 1 0,0 0 1,20-9-1,-30 17-13,-1 0 0,1 0 1,-1 0-1,1 0 0,-1 0 0,1 0 0,0 0 1,-1 0-1,1 0 0,-1 0 0,1 0 0,-1 0 0,1 1 1,-1-1-1,1 0 0,-1 0 0,0 0 0,1 1 1,-1-1-1,1 0 0,-1 1 0,1-1 0,-1 0 1,0 1-1,1-1 0,-1 0 0,0 1 0,1-1 0,-1 1 1,0-1-1,0 1 0,1-1 0,-1 1 0,0-1 1,0 1-1,0-1 0,0 1 0,0-1 0,1 1 1,-1-1-1,0 1 0,-1 0 0,4 29-37,-3-24 28,1-1 85,-1 2-174,0 0 0,1 0 0,0 0 0,0 0 0,1 0 0,2 7 0,-3-13 70,0 0 0,-1 0 0,1 0-1,0 0 1,0 0 0,-1 0 0,1 0 0,0 0 0,0 0 0,0 0 0,0 0 0,0 0 0,0-1 0,1 1 0,-1 0 0,0-1-1,0 1 1,0-1 0,1 1 0,-1-1 0,0 0 0,0 0 0,1 1 0,-1-1 0,0 0 0,1 0 0,-1 0 0,0 0-1,1-1 1,-1 1 0,0 0 0,1 0 0,-1-1 0,0 1 0,0-1 0,0 1 0,1-1 0,-1 0 0,1 0 0,18-11-303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14251,'21'-4'1632,"-11"7"-975,-8-1-305,-11 17 1880,-8 8-1584,-8 12-408,-3 5-64,-5 4-80,-5 0-48,1-2-40,1-4 16,3-12-128,5-7-240,5-19 1897,6-11-1481,1-19 120,6-7 56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14531,'8'0'1840,"-1"10"-855,4 3-385,7 3 1512,6 0-959,11 2-337,2 3-144,2 0-640,1 1-504,-1-4 432,-1-2-112,-6-8-96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18732,'4'0'2473,"2"3"1511,-2-1-2919,1 1-305,3-2-680,2-1-544,5 0 448,2-1-176,-3-2-104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19708,'-4'7'1689,"4"6"-1257,3-3-176,5 3 576,4-3-256,8-3-240,3-2-208,7-7-392,3-1-152,1-5-432,2-2-264,-4-6-209,-1-1 825,-4-3-184,-4 2-144</inkml:trace>
  <inkml:trace contextRef="#ctx0" brushRef="#br0" timeOffset="1">352 0 15739,'-7'14'1721,"-5"5"-865,-1 5-320,-2 9 776,-3 6-199,3 10-249,-5 4-160,-2 9-352,1-1-216,-1 1-496,1-6-304,3-13-176,7-7 640,4-21-193,2-15-143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18316,'-7'12'1768,"8"-5"-1080,6-5-239,12-4 775,5-1-208,9-1-408,4-5-320,5-1-896,1-4-432,-10-8 880,-6 2-240,-14 2-200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3 283 15963,'-1'6'587,"0"14"1310,6-16-967,8-9 65,8-7-268,-1-2-1,0 0 1,21-20-1,52-57-25,-64 61-588,5-3-53,33-46 0,-75 90-50,1 1 1,0 0 0,1 0-1,1 1 1,0 0 0,0 0-1,-5 26 1,-8 104-275,8-43-579,4-60 662,0-2-63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145 255 15643,'0'-1'148,"0"-1"-1,0 1 0,0 0 0,0 0 0,0 0 0,0-1 1,-1 1-1,1 0 0,0 0 0,0 0 0,-1 0 1,1 0-1,-1-1 0,1 1 0,-1 0 0,0 0 1,1 0-1,-1 0 0,0 0 0,1 1 0,-1-1 1,0 0-1,0 0 0,0 0 0,-1 0 0,0 0 15,0 1-1,0-1 1,0 1 0,1 0-1,-1 0 1,0 0-1,0 0 1,0 0 0,0 0-1,0 0 1,1 1-1,-1-1 1,0 0 0,-3 2-1,-2 1 44,0 0 0,0 1 0,0 0-1,1 0 1,-1 0 0,-10 10 0,10-7-179,1 0 0,0 0 0,-5 9 0,9-14-32,1 1 0,-1-1 1,1 0-1,0 1 0,0-1 1,0 1-1,0-1 0,0 1 1,1-1-1,-1 1 0,1 0 1,0-1-1,0 1 0,-1 0 1,2 4-1,-1-7 4,0 1-1,0 0 1,1 0 0,-1-1 0,0 1-1,1 0 1,-1-1 0,0 1 0,1-1-1,-1 1 1,1 0 0,-1-1-1,1 1 1,-1-1 0,1 1 0,-1-1-1,1 1 1,-1-1 0,1 0 0,0 1-1,-1-1 1,1 0 0,0 1 0,1-1-1,-1 1 2,1-1-1,0 0 1,0 0-1,0 0 1,0 0-1,-1-1 1,1 1-1,0 0 1,3-2-1,2 0 8,0-1-1,-1 0 1,0 0-1,9-6 1,3-5 50,-2 0-1,1 0 1,-2-2 0,0 0-1,-1-1 1,22-34-1,57-119 436,-81 146-429,-30 63-63,-23 68 0,34-82-84,0 0 1,2 0-1,1 0 1,-1 32-1,5-52-234,0 1 0,0 0-1,1-1 1,0 0 0,0 1 0,2 6-1,-2-10 188,0 0 1,-1 0-1,1 0 0,0 0 0,0-1 0,0 1 1,0 0-1,1-1 0,-1 1 0,0-1 0,1 1 0,-1-1 1,1 0-1,0 1 0,-1-1 0,1 0 0,0 0 1,3 1-1,8 0-819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13587,'-17'23'1144,"-5"4"-936,-9 13-24,-1 5 328,-1 9-112,0 6 33,1 12 47,1 5-24,10 5-64,7-2-24,12-7-64,6-4-200,19-9-360,10-7-216,16-17 384,11-6-88,10-15-88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4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15067,'11'15'1729,"8"12"-921,4 13-264,1 17 1040,5 8-632,-3 9-143,-3 5-121,-8 4-320,-5 6-136,-14 9-232,-9 5-240,-20 3-584,-11-1 7,-28-1 617,-14-2-176,-8-3-144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18564,'12'6'1552,"14"-3"-1104,9-3-208,16 0 969,15-3-889,13-3-488,3 0-160,-8-1-593,-4 1-1223,-15 6 1696,-16 2-328,-37 4-248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17476,'47'1'1528,"18"-7"-1056,8-4-208,1 3 496,0 3-256,-10 4-728,-4 0 440,-11-2-240,-5-1-88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16916,'1'0'50,"0"1"-1,0-1 1,0 1 0,0-1 0,0 1 0,-1-1 0,1 1 0,0 0 0,0-1 0,-1 1 0,1 0 0,-1 0-1,1 0 1,0-1 0,-1 1 0,1 0 0,-1 0 0,0 0 0,1 0 0,-1 0 0,0 0 0,0 0 0,1 0-1,-1 0 1,0 0 0,0 0 0,0 0 0,0 0 0,0 0 0,-1 2 0,-5 43 128,2-25 132,-7 74 241,2-35-235,4 1 0,1 0 0,6 64 0,-2-121-273,0 1 0,1-1 0,0 0 1,0-1-1,0 1 0,0 0 0,0 0 1,1 0-1,0-1 0,-1 1 0,4 4 0,-3-7-18,-1 1 0,0-1-1,1 0 1,-1 0-1,1 0 1,-1 0-1,1 0 1,0 0-1,-1 0 1,1-1 0,0 1-1,0-1 1,-1 1-1,1-1 1,0 0-1,0 1 1,0-1-1,0 0 1,-1 0-1,1 0 1,0-1 0,0 1-1,0 0 1,0-1-1,-1 1 1,3-2-1,6-1 72,-1 0-1,0-1 0,0-1 1,-1 1-1,1-1 0,-1-1 1,13-10-1,49-55 550,-15 15-206,-55 56-435,0-1-1,0 1 1,1 0-1,-1-1 1,0 1-1,0 0 1,1 0-1,-1 0 1,0-1-1,1 1 1,-1 0-1,0 0 0,1 0 1,-1-1-1,0 1 1,1 0-1,-1 0 1,0 0-1,1 0 1,-1 0-1,0 0 1,1 0-1,-1 0 1,1 0-1,-1 0 0,0 0 1,1 0-1,-1 0 1,0 0-1,1 0 1,3 12 26,-8 29-80,2-20 30,2-18 19,0 0 0,0 0 0,0 0 0,0 0 0,1 0 0,-1 0 0,1 0 0,0 0-1,0 0 1,0 0 0,0 0 0,1-1 0,-1 1 0,3 3 0,-3-5 3,1 0 0,0 1 1,-1-1-1,1 0 0,0 0 1,0 0-1,-1 0 1,1-1-1,0 1 0,0 0 1,0-1-1,0 1 0,0-1 1,0 0-1,0 0 0,0 1 1,0-1-1,0-1 0,0 1 1,0 0-1,0 0 0,3-2 1,11-2 45,-1-1 0,0 0 0,0-1 0,27-16 0,23-9 107,-65 31-155,1 0 0,0-1 0,-1 1 0,1-1 1,0 1-1,-1 0 0,1 0 0,0-1 0,0 1 1,-1 0-1,1 0 0,0 0 0,0 0 1,0 0-1,-1 0 0,1 0 0,0 0 0,0 0 1,-1 0-1,1 0 0,0 0 0,0 1 1,-1-1-1,1 0 0,0 1 0,-1-1 0,1 0 1,0 1-1,-1-1 0,1 1 0,0-1 1,-1 1-1,1-1 0,-1 1 0,1 0 0,-1-1 1,1 1-1,-1 0 0,0-1 0,1 1 0,-1 0 1,1 4-31,0 0-1,-1-1 1,1 1 0,-1 0 0,0 0 0,-1 5 0,1 20-629,0-28 609,1-1 0,-1 1 0,0-1 0,1 0 0,-1 1 0,1-1 0,-1 1 0,1-1 0,0 0 0,0 0 0,0 1 0,-1-1 0,1 0 0,0 0 0,1 0 0,-1 0 0,0 0 0,0 0 0,0 0 0,0-1 0,1 1 0,-1 0 0,3 0 0,5-2-291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4 18196,'6'-4'1528,"-12"14"-1144,-9 4-176,-15 9 761,-6 5-385,-7 9-376,-4 4-120,-4 7-96,3-2-72,3-5-176,5-6-160,9-8-393,5-10-151,7-17 680,8-9-176,5-12-128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15227,'13'-2'1569,"4"10"-913,0 4-248,11-1 824,2 5-400,8 1-376,2 3-216,2 3-840,-2 0 616,0-3-168,0-3-128</inkml:trace>
  <inkml:trace contextRef="#ctx0" brushRef="#br0" timeOffset="1">953 1 16628,'-2'11'1472,"-8"12"-1056,-3 3-176,2 7 752,1 1-504,3 3-184,4-1-16,4-3-232,2-3-112,3-3-344,0-4-320,-2-13 568,-4-8-96,-9-6-64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6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15771,'17'-6'1761,"6"5"-1009,6 0-344,3-1 1176,5 1-783,3-1-922,4 4 450,-1-1-321,0 2-88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17964,'1'0'82,"0"1"-1,0 0 1,0 0 0,0-1 0,0 1-1,0 0 1,-1 0 0,1 0 0,0 0 0,0 0-1,-1 0 1,1 0 0,0 0 0,-1 1-1,1-1 1,-1 0 0,0 0 0,1 0 0,-1 1-1,0-1 1,0 2 0,5 35 159,-4-23 155,2 15-72,4 34-109,26 109 1,-32-168-190,1 1-1,-1-1 1,1 0 0,1 0-1,-1 0 1,1 0-1,-1-1 1,1 1 0,5 5-1,-6-9 10,-1 1-1,1-1 0,0 0 1,-1 0-1,1 0 0,0 0 1,0 0-1,0 0 1,0-1-1,0 1 0,0-1 1,0 1-1,0-1 0,0 0 1,0 0-1,0 0 1,0 0-1,0 0 0,1 0 1,-1 0-1,0-1 1,0 1-1,0-1 0,0 0 1,-1 1-1,5-3 0,6-3 252,0-1-1,20-13 1,-23 13-160,1 0 0,0 1 0,0 1 0,15-6 0,-25 10-124,1 1 1,0 0-1,-1-1 0,1 1 0,0 0 0,-1 0 0,1 0 0,0 0 0,-1 0 0,1 0 0,0 0 0,-1 0 0,1 0 0,0 0 0,-1 0 0,1 0 0,0 0 0,-1 1 0,1-1 0,0 0 0,-1 0 0,1 1 0,-1-1 0,1 0 0,-1 1 0,1-1 1,0 1-1,0 0 0,6 18 2,-7-17-5,1 0-1,-1-1 1,0 1 0,1-1-1,-1 1 1,1 0 0,-1-1-1,1 1 1,0-1 0,-1 1 0,1-1-1,0 0 1,0 1 0,0-1-1,0 0 1,1 0 0,-1 0-1,0 0 1,0 0 0,3 2-1,0-2 5,1 0 0,-1 0 0,0-1-1,0 0 1,0 1 0,0-1-1,1-1 1,-1 1 0,0-1-1,6-1 1,44-15 21,-34 10-7,10-4 8,-21 6-21,1 2-1,0-1 0,0 1 0,0 1 0,14-2 0,-23 4-5,-1 0 0,1 0 0,0 0 0,0 0 1,0 0-1,-1 0 0,1 0 0,0 0 0,0 1 0,-1-1 0,1 0 0,0 1 0,-1-1 0,1 0 0,0 1 0,-1-1 0,1 1 0,0-1 1,-1 1-1,1-1 0,-1 1 0,1-1 0,-1 1 0,1-1 0,-1 1 0,1 0 0,-1-1 0,0 1 0,1 1 0,3 26-132,-1-5-265,-3-22 343,1 1-1,-1-1 0,1 0 0,-1 0 1,1 0-1,-1 1 0,1-1 0,0 0 1,0 0-1,0 0 0,-1 0 0,1 0 1,0-1-1,0 1 0,0 0 0,0 0 1,1-1-1,-1 1 0,0 0 0,0-1 1,0 1-1,0-1 0,1 1 0,-1-1 1,0 0-1,0 0 0,1 0 0,-1 1 1,0-1-1,1 0 0,-1 0 0,0-1 1,0 1-1,1 0 0,1-1 0,13-4-402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19092,'4'18'1728,"-10"2"-1375,-11 1-185,1 1 856,-5 4-808,1 0-88,0-2-104,2-1-128,4-5-240,3-4-80,3-4-184,1-1-113,2-4-327,-1-3 1840,0-2-1288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0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13699,'-8'-5'3446,"4"8"-1139,8 18-175,14 25-1226,-10-30-752,0 0 0,0-1 0,2 0 1,0-1-1,22 26 0,-28-36-275,0-1 1,-1 1 0,1 0-1,0-1 1,1 0 0,-1 0-1,0 0 1,1-1-1,0 1 1,-1-1 0,1 0-1,0-1 1,0 1 0,0-1-1,1 0 1,-1 0 0,0-1-1,0 1 1,0-1-1,1 0 1,-1 0 0,0-1-1,0 0 1,7-2 0,0-1-575,0-1 1,-1-1 0,0 0 0,0 0 0,0-2-1,-1 1 1,0-1 0,0 0 0,16-20 0,-9 8 656,0-2 0,-2 0 0,22-41 0,-32 51 1421,-5 12-1344,0-1 0,0 1 0,0 0 0,0 0 0,0 0 0,0 0 0,0 0 0,0 0 0,0 0 0,0 0-1,0 0 1,0 0 0,0 0 0,0 0 0,0 0 0,0 0 0,0-1 0,-1 1 0,1 0 0,0 0 0,0 0 0,0 0 0,0 0 0,0 0 0,0 0 0,0 0 0,0 0 0,0 0 0,0 0 0,0 0 0,0 0-1,0 0 1,0 0 0,0 0 0,0 0 0,-1 0 0,1 0 0,0 0 0,0 0 0,0 0 0,0 0 0,0 0 0,0 0 0,0 0 0,0 0 0,0 0 0,0 0 0,0 0 0,0 0 0,0 0 0,-1 0 0,1 0-1,0 0 1,0 0 0,0 0 0,0 0 0,0 0 0,0 0 0,0 0 0,0 0 0,0 0 0,0 0 0,0 0 0,0 1 0,0-1 0,0 0 0,0 0 0,-16 18 2275,-40 62-71,-81 126-245,115-167-2184,1 0-1,3 2 1,-23 67-1,30-65-511,-10 73 0,17-80 290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63 16572,'-7'3'135,"1"1"1,0-1 0,1 1 0,-1 0 0,1 1-1,-1-1 1,1 1 0,1 0 0,-1 0 0,1 1-1,0-1 1,0 1 0,0 0 0,1 0 0,0 0-1,0 1 1,1-1 0,-1 1 0,1 0 0,1-1-1,-1 1 1,1 0 0,1 0 0,-1 0 0,1 0 0,0 0-1,1 0 1,0 0 0,1 7 0,-1-12-134,-1 0 1,1 1 0,0-1-1,-1 0 1,1 1-1,0-1 1,1 0 0,-1 0-1,0 0 1,1 0-1,-1 0 1,1 0 0,-1-1-1,1 1 1,0 0 0,0-1-1,0 1 1,0-1-1,0 0 1,4 2 0,-2-2 4,-1 0 1,1 0 0,0-1 0,-1 1 0,1-1-1,0 0 1,0 0 0,-1 0 0,1-1 0,0 1-1,-1-1 1,6-1 0,3-3 40,0 1 1,-1-2-1,1 1 0,-1-2 1,0 1-1,19-17 1,-15 10 78,-1 0 0,-1-2 1,0 1-1,0-2 0,-2 0 1,0 0-1,-1-1 0,0 0 1,-1-1-1,-1 0 0,6-23 1,-13 29 13,-6 11-39,4 2-99,-1 0 1,1 0 0,0 0-1,-1 1 1,1-1-1,0 0 1,0 1-1,0-1 1,-2 4 0,-2 6-14,0-1 0,0 1 1,1 1-1,0-1 1,1 1-1,1-1 0,-1 1 1,2 0-1,-1 12 1,2-23 9,0 0 1,0 0 0,0 0 0,0 0-1,0 0 1,0 0 0,1 0 0,-1 0-1,0 0 1,0 0 0,1 0 0,-1 0-1,1 0 1,-1 0 0,1-1 0,-1 1-1,1 0 1,0 0 0,-1 0 0,1-1-1,0 1 1,-1 0 0,1-1 0,0 1-1,0-1 1,1 1 0,0 0-1,-1-1-1,1 0 1,-1 0 0,1 0-1,-1 0 1,1 0 0,-1 0 0,1-1-1,0 1 1,-1-1 0,1 1-1,-1-1 1,0 1 0,3-2-1,4-3-1,-1 1 0,1-1-1,-1-1 1,9-8 0,38-50 34,-54 64-33,0 0 0,0 0 1,0 0-1,0 0 1,0-1-1,0 1 1,0 0-1,0 0 0,0 0 1,0 0-1,0 0 1,1 0-1,-1 0 1,0 0-1,0 0 0,0 0 1,0 0-1,0 0 1,0 0-1,0 0 1,0 0-1,0 0 0,0 0 1,0 0-1,0 0 1,1 0-1,-1 0 0,0 0 1,0 0-1,0 0 1,0 0-1,0 0 1,0 0-1,0 0 0,0 0 1,0 0-1,0 0 1,0 0-1,0 0 1,0 0-1,0 1 0,0-1 1,1 0-1,-1 0 1,0 0-1,0 0 1,0 0-1,0 0 0,0 0 1,0 0-1,0 0 1,0 0-1,0 0 1,0 0-1,0 0 0,0 0 1,0 1-1,0-1 1,0 0-1,0 0 1,0 0-1,0 0 0,0 0 1,0 0-1,0 0 1,0 0-1,1 10-19,-1 11-16,0-14 25,0 0 0,0-1 0,1 1 1,-1 0-1,2 0 0,-1 0 0,1 0 0,0-1 0,4 10 1,-5-13 11,1 0 0,0 0 0,0-1 0,0 1 1,0 0-1,1-1 0,-1 1 0,1-1 1,-1 0-1,1 0 0,0 0 0,0 0 0,0 0 1,0-1-1,0 1 0,0-1 0,0 0 1,1 0-1,-1 0 0,0 0 0,5 0 1,0-1 11,1 0 0,-1 0 0,1 0 0,-1-2 0,1 1 0,-1-1 0,0 0 1,0 0-1,0-1 0,0 0 0,0-1 0,11-7 0,-11 7 4,0-1 0,0 0 0,-1-1-1,0 0 1,0 0 0,-1 0 0,1-1-1,-1 0 1,-1 0 0,1-1 0,6-12 0,-11 18-15,0 1 0,-1-1 0,1 0 1,0 0-1,0 0 0,-1 0 0,1 0 0,-1 0 1,0 0-1,0 0 0,0 0 0,0 0 1,0 0-1,0-1 0,0 1 0,0 0 1,-1 0-1,1 0 0,-1 0 0,0 0 1,0 1-1,1-1 0,-1 0 0,0 0 1,-2-2-1,1 2-2,0 1 0,0-1 0,0 1 0,0 0 0,0 0 0,0 0 0,0 0 0,0 0 0,0 0 0,-1 1 0,1-1 0,0 1 0,0 0 0,-1-1 0,1 1 0,0 0 0,-1 0 0,1 0 0,0 1 0,0-1 0,-1 1 0,-3 0 0,3 0 3,0 0 0,0 1-1,0-1 1,0 1 0,0-1-1,0 1 1,0 0 0,0 0-1,1 0 1,-1 0 0,1 1-1,0-1 1,0 1 0,-1-1-1,1 1 1,1 0 0,-1 0-1,0 0 1,-1 3 0,3-4-7,-1-1 0,1 1 0,0-1-1,-1 0 1,1 1 0,0-1 0,0 1 0,0-1 0,0 1 0,0-1 0,0 1 0,1-1 0,-1 0 0,0 1-1,1-1 1,-1 1 0,1-1 0,0 2 0,1-1-22,-1-1 0,0 1 0,1-1 0,-1 1 0,1-1 0,0 0 0,-1 1 0,1-1 0,0 0 1,0 0-1,0 0 0,0-1 0,-1 1 0,1 0 0,0-1 0,4 1 0,2 0-135,1 0 1,-1-1 0,1 0-1,-1-1 1,1 1 0,-1-2-1,16-3 1,4-3-165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18252,'-1'8'357,"1"0"1,0 1-1,0-1 0,1 0 1,0 0-1,0 1 0,1-1 1,0 0-1,5 12 0,3 4 192,22 39 1,-5-21-323,1-2 1,42 46 0,-41-53-711,-2 1 0,-2 1-1,31 53 1,-56-89 188,0-10-96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17020,'-3'-3'2008,"4"0"-1312,15-4-288,7 0 1137,4-3-625,6 0-216,6-2-720,3 1-448,-4-1 448,-2 5-96,-10 4-120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15491,'1'1'125,"0"-1"0,0 1 0,0 0 1,0 0-1,0 0 0,0 0 0,0-1 0,1 1 0,-1-1 0,0 1 0,1-1 0,-1 1 0,0-1 0,1 0 0,-1 1 0,0-1 0,1 0 0,-1 0 0,1 0 0,-1 0 1,0 0-1,1-1 0,1 1 0,35-9 689,-33 8-526,24-8-45,0-1 1,-1-1-1,0-1 1,-1-2-1,-1-1 1,0-1-1,-1-1 1,0-1-1,-2-1 1,0-1-1,-1-1 1,-1-1-1,33-46 1,-49 61-246,-1-1 0,0 1 0,6-16 0,-9 15-23,-5 11 10,-6 9 0,-3 17 54,1 0 0,-15 60 1,-3 64-3061,25-102 1816,5-33 432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13859,'-4'-4'1576,"-5"2"-992,9 11-191,-1 7 855,1 13-632,-1 8-64,-2 14-88,-3 7-64,0 5-208,0 0-256,5-6-472,1-8 488,16-19-64,4-20-64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15971,'8'-7'230,"0"0"-1,1 0 1,0 1-1,0 1 1,0 0-1,0 0 1,1 0-1,13-3 1,13-3 61,37-6 1,-57 14-109,59-10 73,0 4 1,77-1 0,156 13-256,139-8-486,-328-9 85,126-34-1,110-46-992,-344 91 1348,3-1-19,148-36-787,-142 36 708,1 1 0,0 1 0,0 1 0,0 1 0,37 4 0,-45-1 125,0 1 1,0 0 0,0 1-1,-1 1 1,0 0 0,13 8-1,-12-7 14,0 0 0,1 0 0,0-1 0,18 5 0,0-5 25,1-2 1,0-1-1,38-1 0,2 0-36,-72-2-7,0 0 1,0 0-1,1 0 1,-1 0-1,0 0 1,0 0-1,0 1 1,1-1-1,-1 0 1,0 1-1,0-1 1,0 1-1,0-1 1,0 1-1,0-1 1,1 1 0,-2 0-1,1 0 1,0-1-1,0 1 1,0 0-1,0 0 1,0 0-1,-1 0 1,1 0-1,0 0 1,-1 0-1,1 0 1,-1 1-1,1-1 1,-1 0-1,0 0 1,1 0-1,-1 0 1,0 1 0,0-1-1,0 0 1,0 0-1,0 1 1,0-1-1,0 0 1,0 2-1,-1 0-44,0 0-1,0 0 1,0 0-1,0-1 1,0 1-1,0 0 1,-1-1-1,1 1 1,-1-1-1,0 1 1,0-1-1,0 0 1,0 0-1,0 0 1,0 0-1,-5 3 1,6-4 55,0-1 1,0 1-1,-1-1 0,1 0 1,0 1-1,0-1 1,-1 0-1,1 0 0,0 0 1,-1 0-1,1 0 1,0 0-1,0 0 0,-1 0 1,1-1-1,0 1 1,0 0-1,-3-2 0,-12-5-7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13835,'-1'16'689,"0"0"1,0 0-1,2 0 0,0 0 0,4 22 1,1 13-226,-4 21-46,-10 99 1,1-59-378,6-108-77,1 0 0,0 0 0,0-1 0,0 1 0,1 0 0,-1 0 0,1-1 0,2 7 0,-3-10 27,0 0 1,0 1-1,1-1 1,-1 1-1,0-1 0,1 0 1,-1 1-1,0-1 1,1 0-1,-1 1 1,0-1-1,1 0 0,-1 1 1,1-1-1,-1 0 1,1 0-1,-1 0 0,0 1 1,1-1-1,-1 0 1,1 0-1,-1 0 1,1 0-1,-1 0 0,2 0 1,-1 0 0,1-1 0,0 1 1,-1-1-1,1 1 0,-1-1 1,1 0-1,-1 1 0,1-1 0,-1 0 1,1 0-1,1-2 0,18-15-109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 14587,'-1'0'39,"1"0"1,0 0-1,0 0 0,-1 0 1,1 0-1,0 0 0,0 0 1,-1 0-1,1 0 0,0 0 0,-1 0 1,1 0-1,0 0 0,0 0 1,-1 0-1,1-1 0,0 1 1,0 0-1,0 0 0,-1 0 1,1 0-1,0-1 0,0 1 0,0 0 1,-1 0-1,1 0 0,0-1 1,0 1-1,0 0 0,0 0 1,0-1-1,0 1 0,0 0 0,-1 0 1,1-1-1,0 1 0,0 0 1,0 0-1,0-1 0,0 1 1,0 0-1,0 0 0,0-1 1,0 1-1,0 0 0,0 0 0,1-1 1,-1 1-1,0 0 0,0 0 1,0-1-1,0 1 0,0 0 1,0 0-1,1-1 0,-1 1 0,0 0 1,0 0-1,0 0 0,1-1 1,-1 1-1,0 0 0,0 0 1,20-9 1074,2 6-711,0 0 0,0 2 0,0 0 0,28 3 0,-36-1-326,-1 1 1,1 0-1,0 1 0,-1 1 0,0 0 0,0 0 0,0 2 0,12 6 0,-21-10-64,-1 0 1,1 0 0,-1 1 0,0-1-1,0 1 1,0 0 0,-1 0-1,1 0 1,0 0 0,-1 0-1,0 1 1,0-1 0,0 0-1,0 1 1,-1 0 0,3 6-1,-3-4-4,-1-1 0,1 0 0,-1 1-1,0-1 1,0 0 0,-1 1 0,1-1-1,-1 0 1,0 0 0,-1 0 0,-2 7 0,-3 4-1,-1 1 0,-1-1 0,0 0 0,-2-1 0,0 0 0,-15 16 1,-16 11-9,-1-1 0,-94 67 0,134-106-3,-20 16-11,23-18 14,0 1 0,-1-1 0,1 0-1,0 0 1,-1 0 0,1 1 0,0-1 0,0 0 0,-1 0-1,1 0 1,0 1 0,0-1 0,0 0 0,-1 1-1,1-1 1,0 0 0,0 0 0,0 1 0,0-1 0,0 0-1,0 1 1,0-1 0,0 0 0,-1 1 0,1-1-1,0 0 1,0 1 0,0-1 0,1 0 0,-1 1 0,0-1-1,0 0 1,0 1 0,0-1 0,0 0 0,0 1 0,0-1-1,0 0 1,1 0 0,-1 1 0,0-1 0,0 0-1,0 0 1,1 1 0,-1-1 0,0 0 0,0 0 0,1 1-1,-1-1 1,0 0 0,0 0 0,1 0 0,-1 0 0,0 0-1,1 1 1,-1-1 0,0 0 0,1 0 0,-1 0-1,0 0 1,1 0 0,-1 0 0,0 0 0,1 0 0,14 0 0,0 0 1,1 0 0,-1-2 0,0 0 0,0 0-1,22-8 1,-5 2-18,22-4-148,101-19-1520,-142 30 1322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1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15555,'-7'-7'1481,"7"1"-1153,8 3-168,12 3 520,12 0-240,5 3-216,10-2-584,5 1-224,1-2 464,0 1-96,-6-5-72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1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154 359 15219,'-8'0'267,"0"1"-1,-1 1 1,1-1 0,0 1-1,0 1 1,0-1-1,0 1 1,-11 6 0,13-6-148,1 0 0,-1 1 1,1-1-1,0 1 0,0 0 1,0 0-1,0 1 0,1-1 1,-1 1-1,1 0 0,-4 8 1,7-12-107,0 0 0,0 1 0,1-1 1,-1 0-1,0 1 0,1-1 0,-1 0 1,1 1-1,0-1 0,0 1 0,-1-1 1,1 1-1,0-1 0,0 1 0,0-1 1,0 1-1,1-1 0,-1 0 0,0 1 1,0-1-1,1 1 0,-1-1 0,1 0 1,0 1-1,-1-1 0,1 0 0,0 1 1,0-1-1,-1 0 0,1 0 0,0 0 0,0 0 1,1 0-1,-1 0 0,0 0 0,0 0 1,0 0-1,1-1 0,-1 1 0,0 0 1,0-1-1,1 1 0,-1-1 0,1 1 1,1-1-1,7 3 0,-1-1-1,0-1 1,1 0 0,-1 0-1,17-1 1,-5-3 47,-1 0-1,1-1 1,-1 0-1,0-2 1,0-1-1,0 0 0,-1-2 1,0 0-1,-1-1 1,0-1-1,32-25 1,-52 62 178,0-17-282,1 0 0,0 0-1,0 1 1,1-1-1,1 15 1,-1-23-7,0 1 0,0 0 1,0-1-1,0 1 1,1-1-1,-1 1 0,1-1 1,-1 1-1,1-1 0,0 0 1,-1 1-1,1-1 0,0 0 1,0 1-1,0-1 0,0 0 1,0 0-1,0 0 0,0 0 1,1 0-1,-1 0 1,0 0-1,1 0 0,-1 0 1,0-1-1,1 1 0,-1 0 1,1-1-1,-1 1 0,1-1 1,-1 0-1,1 0 0,-1 1 1,1-1-1,0 0 0,-1 0 1,1 0-1,-1-1 1,1 1-1,-1 0 0,3-1 1,2-1-165,1 0 0,-1-1 0,1 0 0,-1 0 0,0 0 1,0-1-1,0 0 0,0 0 0,-1 0 0,0-1 0,0 1 0,0-1 1,0-1-1,-1 1 0,0-1 0,7-11 0,3-8-296,-1-1-1,15-44 0,-27 68 490,9-25 120,-1 0-1,-1 0 1,-1 0-1,-2-1 0,3-29 1,-8 55-43,0 1-1,1-1 1,-1 1 0,0-1 0,0 1 0,-1-1 0,1 0 0,0 1 0,-1-1 0,1 1 0,0-1 0,-2-1 0,2 3-27,0 0 0,-1-1 0,1 1-1,0 0 1,0 0 0,-1 0 0,1 0 0,0 0 0,-1 0 0,1 0 0,0 0 0,0 0 0,-1 0 0,1 0 0,0 0 0,-1 0 0,1 0 0,0 0 0,0 0 0,-1 0 0,1 0 0,0 1 0,0-1 0,-1 0 0,1 0 0,0 0 0,0 0 0,-1 0 0,1 1 0,0-1 0,0 0 0,0 0 0,-1 1 0,1-1 0,0 0 0,0 0 0,0 1 0,-4 4 215,1-1 0,0 1 1,0 1-1,0-1 0,-2 6 0,0 2 33,0 1-1,2 0 1,-1-1-1,1 1 1,1 1 0,1-1-1,0 0 1,2 20-1,-1-29-242,0-1 0,1 1 1,0 0-1,0-1 0,0 1 0,0 0 0,1-1 0,0 0 0,0 1 0,0-1 1,0 0-1,1 0 0,-1 0 0,1 0 0,0-1 0,1 1 0,-1-1 1,0 1-1,1-1 0,0 0 0,0-1 0,0 1 0,0-1 0,0 0 0,0 0 1,1 0-1,-1 0 0,6 1 0,1-1-61,0-1 1,0 0-1,0-1 0,0 0 0,12-1 1,-10 0-74,1 0 1,23 3-1,-35-2 91,-1 0 1,1 0-1,-1 1 1,0-1-1,1 0 1,-1 1-1,0-1 1,1 1 0,-1-1-1,0 1 1,0 0-1,1 0 1,-1-1-1,0 1 1,0 0-1,0 0 1,0 0-1,0 0 1,0 0-1,0 1 1,-1-1-1,2 2 1,-1 0-6,0 1 1,0-1 0,0 1-1,-1-1 1,1 1 0,-1 6 0,0-6-19,0-1 1,0 0 0,0 1 0,1-1 0,-1 0 0,1 0 0,0 1 0,0-1 0,2 6 0,-2-9 4,-1 1 0,1-1-1,-1 1 1,0 0 0,1-1-1,0 1 1,-1-1 0,1 1-1,-1-1 1,1 1 0,0-1 0,-1 1-1,1-1 1,0 0 0,-1 1-1,1-1 1,0 0 0,0 0-1,-1 1 1,1-1 0,0 0 0,0 0-1,0 0 1,-1 0 0,1 0-1,0 0 1,0 0 0,-1 0-1,1-1 1,0 1 0,0 0 0,-1 0-1,1-1 1,0 1 0,0-1-1,3 0-10,-1-1 0,0 0-1,0 0 1,-1 0 0,1-1-1,0 1 1,2-4-1,15-20-262</inkml:trace>
  <inkml:trace contextRef="#ctx0" brushRef="#br0" timeOffset="1">1079 1 15899,'-9'21'1625,"2"11"-969,-3 2-264,3 8 688,1 2-280,3 3-143,5-1-185,3-4-528,3-5-232,2-8-497,0-6-159,-2-12 672,-1-4-216,3-7-144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16107,'4'6'247,"1"0"0,0-1 0,0 1-1,1-1 1,0 0 0,0 0 0,0-1-1,10 6 1,-13-8-221,1 0 0,-1 0-1,0-1 1,1 1 0,-1-1-1,1 0 1,0 0 0,-1 0-1,1-1 1,0 1 0,-1-1-1,1 0 1,0 0 0,0 0-1,-1-1 1,1 1 0,0-1-1,7-2 1,-10 2-11,1 0 1,-1 0-1,1 0 1,-1-1-1,1 1 0,-1 0 1,0-1-1,1 1 1,-1-1-1,0 0 0,0 1 1,0-1-1,0 0 0,-1 0 1,1 1-1,0-1 1,-1 0-1,1 0 0,-1 0 1,0 0-1,0 0 1,1-3-1,-1 4-9,0 0 1,0 0-1,0 0 0,0-1 1,-1 1-1,1 0 0,0 0 0,0 0 1,0 0-1,-1 0 0,1 0 1,-1 0-1,1 1 0,-1-1 1,1 0-1,-1 0 0,1 0 1,-1 0-1,0 0 0,0 1 1,1-1-1,-1 0 0,0 1 0,0-1 1,0 0-1,0 1 0,0-1 1,1 1-1,-1 0 0,0-1 1,0 1-1,0 0 0,0-1 1,0 1-1,-1 0 0,1 0 1,0 0-1,0 0 0,0 0 1,0 0-1,0 0 0,-1 1 0,-3 0 1,1 0 0,0 1 0,0 0 0,0-1 0,0 2 0,0-1 0,1 0-1,-1 1 1,1 0 0,-1-1 0,1 1 0,0 1 0,0-1 0,0 0-1,1 1 1,-1-1 0,1 1 0,0 0 0,-2 5 0,-1 0-2,1 0 1,1 0 0,0 0-1,0 1 1,1-1 0,0 1 0,-1 16-1,3-23-2,0 0 0,0 0 0,0 0 0,0 0 0,1 0 0,-1 0 0,1 0 0,0-1 0,0 1 0,0 0 0,0 0 0,0-1 0,0 1 0,1-1 0,0 1 0,-1-1 0,1 1 0,0-1 0,0 0 0,2 2 0,0-2 0,-1 1 1,1-1-1,0 0 0,0-1 0,0 1 1,0-1-1,0 0 0,0 0 1,0 0-1,0 0 0,0-1 1,7 0-1,6 0-4,0-2 0,1 0-1,-1-1 1,0-1 0,27-9 0,119-55-142,-163 68 145,1 0 0,-1 0 0,0 0 0,0 0 0,1 0 0,-1 0 0,0 0 0,0-1 0,1 1 0,-1 0 0,0 0 0,0 0 0,1 0 0,-1 0 0,0 0 0,0 0 0,1 0 0,-1 0 0,0 0 0,0 0 0,1 0 0,-1 0 0,0 1 0,0-1 0,1 0 0,-1 0 0,0 0 0,0 0 0,0 0 0,1 0 0,-1 1 0,0-1 0,0 0 0,0 0 0,1 0 0,-1 1 0,0-1 0,0 0-1,0 0 1,0 0 0,0 1 0,0-1 0,1 0 0,-1 0 0,0 1 0,0-1 0,0 0 0,0 1 0,-2 15 200,1-7-73,1-7-97,0-1 0,0 1 0,1 0 0,-1 0 0,0 0 0,1 0 0,-1 0 0,1-1 0,0 1 0,0 0 0,-1 0 0,1-1 0,0 1 0,0-1 0,1 1 0,-1-1 0,0 1 0,0-1 0,4 3 0,-3-3 10,1 0-1,-1 1 0,1-1 1,0 0-1,-1 0 0,1-1 0,0 1 1,0-1-1,0 1 0,-1-1 0,7 0 1,5-1 58,1-1 0,-1-1 0,0 0 0,16-6 1,-23 7-91,47-21-55,-44 18-56,0 0 0,0 1 0,0 0 0,0 0 0,1 1 0,-1 1 0,18-3 0,-28 6 81,1-1 0,0 0-1,0 0 1,-1 0 0,1 0 0,0 0 0,0 1 0,-1-1 0,1 0 0,0 1-1,-1-1 1,1 0 0,0 1 0,-1-1 0,1 1 0,0-1 0,-1 1 0,1-1 0,-1 1-1,1 0 1,-1-1 0,0 1 0,1-1 0,-1 1 0,1 0 0,-1 0 0,0-1-1,0 1 1,1 0 0,-1 0 0,0-1 0,0 1 0,0 1 0,0 30-568,-1-22 509,1 6 15,1-7-7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17052,'-2'3'1512,"0"2"-1296,3-1-1704,5-1 2016,-3-3-560,0-2-168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1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16988,'3'0'1488,"10"0"-1064,10-4-184,17-2 896,13-1-664,19-2-416,1 1-112,-1 1-384,-5 0-192,-12 2-280,-10 2-1336,-25 3 1727,-20 3-343,-27 4-128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16828,'21'2'1864,"17"-3"-1288,10-13-272,7-1 800,8 0-728,0 2-247,-4 0 151,-6 1-184,-17 5-208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00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16355,'1'0'81,"-1"0"-1,1 0 1,0 1-1,0-1 1,0 0-1,-1 0 0,1 1 1,0-1-1,0 0 1,0 1-1,-1-1 1,1 1-1,0-1 1,-1 1-1,1 0 0,0-1 1,-1 1-1,1-1 1,-1 1-1,1 0 1,-1 0-1,1-1 0,-1 1 1,0 0-1,1 1 1,7 25 425,-6-16-11,14 77 703,-1-1-811,-12-76-341,0-1-1,1 1 1,0 0-1,1-1 0,8 16 1,-11-25-33,-1 1-1,0 0 1,0 0-1,1-1 1,-1 1 0,1 0-1,-1-1 1,1 0 0,0 1-1,-1-1 1,1 0 0,0 0-1,0 0 1,0 0 0,0 0-1,0 0 1,0-1 0,5 2-1,-4-2 12,0 0 1,0 0-1,0 0 0,0-1 0,0 1 1,0-1-1,0 0 0,0 0 0,0 0 1,0 0-1,5-3 0,4-4 97,0-1 0,0 0 0,-1 0 0,15-16 0,-21 20-68,2-3 30,-5 5-64,0 1 0,0 0 0,0 0-1,0 0 1,0 0 0,0 0 0,0 0 0,1 0 0,-1 1 0,1-1-1,-1 1 1,1 0 0,0 0 0,5-2 0,-8 4-17,1-1 1,0 0-1,-1 0 1,1 0-1,-1 1 1,1-1-1,0 0 1,-1 1-1,1-1 1,-1 1-1,1-1 1,-1 1-1,1-1 1,-1 1-1,0-1 1,1 1-1,-1-1 1,0 1-1,1-1 1,-1 1-1,0 0 1,0-1-1,1 1 1,-1 1-1,6 21-22,-3-11 3,-2-10 17,-1 0 0,1 1 0,0-1 0,1 0 0,-1 0 0,0 0-1,1 0 1,-1 0 0,1 0 0,-1 0 0,1-1 0,0 1 0,0 0 0,0-1 0,0 0-1,0 1 1,4 1 0,-3-2 11,1 0-1,0 0 1,-1 0-1,1-1 1,-1 1-1,1-1 1,0 0-1,-1 0 1,1 0-1,6-2 1,4-1 38,0-2 1,0 1-1,0-2 1,23-12 0,9-8 79,-25 13-84,30-13 1,-50 26-53,0-1 1,0 1 0,-1-1 0,1 1-1,0 0 1,0-1 0,0 1 0,0 0-1,0 0 1,-1 0 0,1-1 0,0 1-1,0 0 1,0 0 0,0 0 0,0 0-1,0 1 1,0-1 0,0 0 0,-1 0-1,1 0 1,0 1 0,0-1 0,0 0-1,0 1 1,-1-1 0,1 1 0,0-1-1,-1 1 1,1-1 0,0 1 0,-1 0 0,1-1-1,0 1 1,-1 0 0,1 0 0,0 1-1,0 2-37,1 1-1,-1-1 1,0 1-1,0-1 1,-1 1-1,1 6 1,2 16-326,-3-26 329,0 0 0,1 0 0,-1 0 1,0 0-1,1 0 0,-1 1 0,1-1 1,-1 0-1,1 0 0,-1 0 0,1 0 0,0 0 1,-1-1-1,1 1 0,0 0 0,0 0 0,0 0 1,0-1-1,0 1 0,0 0 0,0-1 1,0 1-1,0-1 0,0 1 0,0-1 0,0 1 1,0-1-1,0 0 0,0 0 0,1 1 1,-1-1-1,0 0 0,0 0 0,0 0 0,0 0 1,1-1-1,-1 1 0,0 0 0,0 0 0,0-1 1,0 1-1,2-1 0,17-7-342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17284,'-30'20'1720,"-5"4"-1264,-3 8-168,0 2 792,4 0-599,4 2-33,6-4-352,2-4-184,8-6-424,1-6-265,1-12 593,0-5-152,-3-12-136</inkml:trace>
  <inkml:trace contextRef="#ctx0" brushRef="#br0" timeOffset="1">0 65 14971,'10'-1'1545,"7"2"-801,6 3-256,9 2 896,1 1-392,8 2-456,-1 1-296,-1-1 25,-2 1-41,-8 0-216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18452,'13'0'1600,"2"3"-1072,5-3-216,15 3 721,5-3-329,10 2-648,3-2-632,0 0 576,-4-2-80,-9-1-200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17900,'1'13'454,"0"0"0,-1-1 0,0 1 0,-1 0 0,-3 13 0,0 23 136,3-32-522,-1 19-27,2-1 1,1 1 0,2 0-1,10 52 1,-12-85-32,-1 1 0,1-1-1,0 1 1,0-1 0,1 1 0,-1-1 0,1 0-1,-1 0 1,1 0 0,0 0 0,0 0 0,0 0-1,1 0 1,-1-1 0,1 1 0,0-1 0,-1 0-1,1 1 1,0-2 0,0 1 0,0 0 0,1 0 0,-1-1-1,0 0 1,1 1 0,-1-1 0,1-1 0,-1 1-1,1 0 1,5-1 0,1 1 60,0-2 0,0 0-1,0 0 1,-1-1 0,1 0 0,-1 0 0,11-5-1,62-30 615,-56 23-321,31-11 0,-55 25-358,-1 0 0,1 0 0,0-1 0,-1 1 0,1 0-1,0 1 1,-1-1 0,1 0 0,-1 0 0,1 1-1,0-1 1,-1 0 0,1 1 0,-1 0 0,1-1 0,-1 1-1,1 0 1,-1 0 0,0 0 0,1 0 0,-1 0-1,0 0 1,0 0 0,0 0 0,0 1 0,1 0 0,0 1-13,1-1 0,-1 0 0,1 0 0,-1 0 0,1 0 0,-1 0 0,1-1 0,0 1 0,4 1 0,2-2 2,-1 0 0,1 0 0,0-1 1,-1 0-1,1-1 0,0 0 0,-1 0 0,1 0 0,-1-1 0,1-1 0,-1 1 1,12-7-1,-6 4-4,0 0 0,26-4 1,-39 9 5,-1 0 0,1-1 0,0 1 0,0 0 1,0 0-1,0 0 0,0 1 0,0-1 0,0 0 0,0 0 0,0 0 1,0 1-1,0-1 0,-1 0 0,1 1 0,0-1 0,0 1 1,0-1-1,-1 1 0,1-1 0,0 1 0,0-1 0,-1 1 1,1 0-1,-1 0 0,1-1 0,0 1 0,-1 0 0,0 0 0,1 0 1,0 0-1,0 5-66,1-1 1,-1 0-1,0 0 0,1 11 1,-2-13-65,0 0 1,0 1-1,0-1 0,1 0 1,0 1-1,0-1 1,0 0-1,0 0 1,0 1-1,0-1 1,4 5-1,-4-7 79,1 0 0,-1 0 0,1 0-1,-1 0 1,1-1 0,-1 1 0,1 0 0,-1-1 0,1 1 0,0-1 0,2 1-1,6-2-400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0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23 104 17956,'-13'22'1512,"7"-4"-1136,2-2-176,7 0 512,8-2-223,14-5-393,1-5-417,12-6-623,2-2 80,3-9 568,2-5-200,-2-10-152</inkml:trace>
  <inkml:trace contextRef="#ctx0" brushRef="#br0" timeOffset="0.06">453 1 15139,'0'11'1697,"-7"6"-1089,-9 8-184,-5 4 864,-7 6-408,-5 8-216,0 8-223,-4 2-1,1-2-192,1 2-208,-1 0-728,1 2 656,-1-5-121,5-7-47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81 13387,'1'-4'528,"-1"0"0,1 0 0,-1 0 0,0 0 1,-1 0-1,1 0 0,0 0 0,-1 0 0,0 0 0,0 0 1,-3-5-1,3 7-390,0 0 0,0 0 0,-1 0 0,1 0 0,-1 1 0,1-1 0,-1 1 0,0-1 0,0 1 0,0-1 0,0 1 1,0 0-1,0 0 0,0 0 0,0 0 0,0 1 0,0-1 0,0 0 0,-1 1 0,1-1 0,-5 1 0,3 0-101,0-1-1,0 1 0,0 1 0,0-1 1,0 1-1,0-1 0,0 1 1,0 0-1,0 1 0,0-1 1,0 1-1,1-1 0,-1 1 0,-4 3 1,3-1-27,-1 0 1,1 1-1,0 0 1,0 0-1,1 0 1,0 0-1,-8 12 1,7-8-21,0 1-1,0-1 1,1 1 0,1 0 0,-1 0 0,2 1 0,-1-1 0,1 0 0,1 1 0,-1 19 0,3-27 5,-1 1 0,0-1 1,1 0-1,-1 0 1,1 0-1,0 0 0,0 0 1,0 0-1,0 0 1,1-1-1,-1 1 1,1 0-1,0-1 0,-1 1 1,1-1-1,0 1 1,1-1-1,-1 0 0,4 3 1,-3-3 3,0-1 0,1 1-1,-1-1 1,1 1 0,-1-1 0,1 0 0,-1 0 0,1-1 0,0 1 0,-1-1 0,1 0-1,0 1 1,-1-2 0,1 1 0,0 0 0,4-2 0,6-2 44,-1 0 0,0-1 0,0 0 0,0-1 1,-1 0-1,0-1 0,0-1 0,-1 0 0,13-11 0,-8 5 158,0-1-1,-1-1 0,-1 0 1,-1-1-1,15-24 1,-25 37-150,0 0 43,0-1 1,-1 1 0,1-1-1,-1 0 1,0 0-1,0 0 1,1-9 0,-3 8 197,-2 7-92,-5 12-7,-9 21-109,8-10-273,-10 43-1,16-59-11,1 1-1,0 0 1,0-1-1,1 1 1,0-1-1,1 1 1,0 0-1,3 13 1,-4-20 174,1 0-1,-1 0 1,1 0 0,0 0 0,0 0 0,0-1 0,0 1-1,0 0 1,0-1 0,1 1 0,-1-1 0,0 1-1,1-1 1,0 0 0,-1 1 0,1-1 0,-1 0 0,1 0-1,0 0 1,0 0 0,0 0 0,0-1 0,-1 1-1,1-1 1,0 1 0,0-1 0,0 1 0,0-1 0,0 0-1,0 0 1,0 0 0,0 0 0,4-1 0,23-11-528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18996,'-5'5'1328,"4"13"-1072,0 3-128,-1 12 489,2 4-289,0 6-224,2 2-48,2 1-136,0-3-144,1-8-313,-1-3-207,-3-11 728,2-3-192,-4-11-128,-2-4-96</inkml:trace>
  <inkml:trace contextRef="#ctx0" brushRef="#br0" timeOffset="1">2 190 17412,'-1'-6'1896,"2"3"-1344,9 5-264,3 3 977,9 4-545,1-3-368,5-3-840,7-3-473,3-10 785,1-5-152,-2-11-144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15851,'-5'5'401,"1"0"0,0 0-1,1 0 1,0 1 0,-1 0-1,2-1 1,-1 1 0,1 0-1,0 1 1,-2 8-1,-1 0 732,-22 80 999,24-82-1996,1 0-1,0 0 1,1 0 0,1 1 0,1 16-1,-1-27-123,0 0-1,1 0 1,-1 0 0,1 0-1,0 0 1,0-1 0,0 1-1,0 0 1,0-1 0,1 1-1,-1-1 1,1 1 0,-1-1-1,4 3 1,-3-3-5,-1-1 1,1 0-1,0 1 1,0-1-1,0 0 0,0 0 1,0-1-1,0 1 1,0 0-1,0-1 0,1 1 1,-1-1-1,0 0 1,0 1-1,3-1 1,6-2-34,1 1 1,-1-1 0,0-1 0,0 0-1,21-9 1,-1 0-238,-28 11 204,1 0 0,0-1-1,0 1 1,0 1-1,0-1 1,0 1-1,0-1 1,0 1-1,0 0 1,0 1 0,0-1-1,0 1 1,0-1-1,0 1 1,0 0-1,0 1 1,0-1-1,0 1 1,-1 0 0,1-1-1,-1 2 1,1-1-1,-1 0 1,0 1-1,0-1 1,0 1-1,0 0 1,0 0 0,-1 0-1,1 1 1,-1-1-1,0 0 1,0 1-1,0 0 1,0-1-1,-1 1 1,0 0 0,1 0-1,0 4 1,-1-1 78,0-1 0,1 0 0,-2 0 0,1 0 0,-1 1 0,0-1 0,0 0 0,-1 0 0,0 1 0,0-1 0,0 0 0,-1 0 0,0 0 0,0 0 0,0-1 0,-1 1 0,0 0 0,0-1 0,-1 0 0,1 0 0,-1 0 0,0 0 0,-6 6 0,4-6 88,-1 0 1,1-1 0,-1 0 0,0 0-1,0 0 1,0 0 0,0-1-1,-1-1 1,1 1 0,-1-1-1,1 0 1,-1-1 0,0 0-1,0 0 1,0-1 0,0 0-1,0 0 1,-8-2 0,10 2-190,1-1 1,0 0-1,0-1 1,0 1-1,0-1 1,1 0-1,-1 0 1,0 0-1,1-1 1,-1 0-1,1 0 1,-8-6-1,11 7 21,0 0-1,-1 1 1,1-1-1,0 0 1,0 0-1,0 0 1,0 0-1,1 0 0,-1 0 1,0 0-1,1 0 1,-1 0-1,1 0 1,0 0-1,0 0 1,0-1-1,0 1 0,0 0 1,0 0-1,1 0 1,-1 0-1,0 0 1,1 0-1,0 0 0,0 0 1,-1 0-1,1 0 1,0 0-1,1 0 1,-1 0-1,0 1 1,0-1-1,3-2 0,21-22-633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3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12923,'0'1'167,"0"0"0,0 0 0,0 0 1,0 0-1,0 0 0,0 0 0,0 1 1,0-1-1,1 0 0,-1 0 0,0 0 1,1 0-1,-1 0 0,1 0 0,-1 0 1,1 0-1,0 0 0,-1 0 0,1 0 1,0-1-1,1 2 0,-2-2-75,1 1 1,0-1-1,0 1 1,0-1-1,0 0 1,0 0-1,1 0 0,-1 0 1,0 0-1,0 0 1,0 0-1,0 0 0,0 0 1,0 0-1,0 0 1,0 0-1,0-1 1,1 0-1,4-1 102,-1-1 1,1 1-1,-1-2 1,0 1-1,0-1 0,6-4 1,-1-2-20,0 1 1,-1-2-1,0 0 1,0 0-1,-1 0 0,-1-1 1,0 0-1,0-1 1,-1 1-1,4-15 1,-10 26-158,1 0 1,-1 0-1,1 0 1,-1 0 0,0-1-1,1 1 1,-1 0-1,0 0 1,0-1 0,0 1-1,0 0 1,0-1-1,0 1 1,0 0-1,-1 0 1,1-1 0,0 1-1,-1 0 1,1 0-1,-1-2 1,-8 5 206,-3 11-120,-2 9-84,1 0 0,1 0 1,1 1-1,1 1 0,1 0 1,2 0-1,0 1 0,1 0 1,2 0-1,-3 36 0,7-60-21,0 0 0,0 0 0,-1 0 0,1 1 0,0-1 0,1 0 0,-1 0 0,0 0 0,0 0 0,0 0 0,1 0 0,-1 0 0,0 0 0,1 1 0,-1-1 0,1 0 0,-1 0 0,1-1 0,0 1 0,-1 0 0,1 0 0,0 0 0,0 0 0,1 1 0,-1-2 0,1 0 0,-1 1 0,0-1 0,1 0 0,-1 0 0,0 0 0,1 0 0,-1 0 0,0 0 0,1-1 0,-1 1 0,0 0 0,1-1 0,-1 1 0,0-1 0,0 1 0,2-2 0,7-4 1,-1 0-1,0 0 0,13-13 1,-21 18-1,20-19 3,29-23 16,-46 39-16,0 1-1,1 0 0,0 1 0,-1-1 0,1 1 0,0 0 0,0 0 1,0 0-1,9-1 0,-13 3-4,0 0 1,0 0 0,1 0-1,-1 0 1,0 1-1,1-1 1,-1 0 0,0 0-1,1 1 1,-1-1-1,0 1 1,0-1-1,1 1 1,-1 0 0,0-1-1,0 1 1,0 0-1,0 0 1,0 0 0,0 0-1,0-1 1,0 2-1,1 0 1,8 20 472,-9-20-267,-1-6 5,-3-18 126,-18-197-85,21 218-379,0 0 0,0 1 0,-1-1 0,1 0 0,0 1 1,0-1-1,0 0 0,0 1 0,0-1 0,1 0 0,-1 1 0,0-1 0,0 0 0,0 1 1,1-1-1,-1 1 0,0-1 0,0 0 0,1 1 0,-1-1 0,1 1 0,-1-1 1,0 1-1,1-1 0,-1 1 0,1-1 0,-1 1 0,1-1 0,0 1 0,-1 0 0,1-1 1,-1 1-1,1 0 0,0 0 0,-1-1 0,1 1 0,-1 0 0,2 0 0,7-3-988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17452,'-127'191'4669,"31"-54"-3752,65-89-1401,36-75-1814,45-239-3818,-46 251 6593,-4 15-460,0 0 0,0 0 0,0 0 0,0 0 0,0 0 0,0 0 0,0 0-1,0 0 1,0 0 0,0 0 0,0 0 0,0 0 0,0-1 0,0 1 0,0 0-1,0 0 1,0 0 0,0 0 0,0 0 0,1 0 0,-1 0 0,0 0 0,0 0-1,0 0 1,0 0 0,0 0 0,0 0 0,0 0 0,0 0 0,0 0 0,0 0 0,0 0-1,0 0 1,1 0 0,-1 0 0,0 0 0,0 0 0,0 0 0,0 0 0,0 0-1,0 0 1,0 0 0,0 0 0,0 0 0,0 0 0,0 0 0,0 0 0,1 0-1,-1 0 1,0 0 0,0 1 0,0-1 0,0 0 0,0 0 0,0 0 0,0 0-1,0 0 1,0 0 0,0 0 0,0 0 0,0 0 0,0 0 0,0 0 0,7 23 2335,-5-13-1894,2 2-60,1 0 1,0-1 0,0 1-1,1-1 1,1 0-1,0-1 1,14 16-1,-7-9-975,1-2-1,1 0 0,28 20 0,-17-18 96,-1-5-249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23605,'15'18'972,"-14"-16"-1010,1 0 0,-1 0 0,0 0 0,1-1 0,0 1 0,-1 0 0,1-1 0,0 1 0,0-1-1,0 1 1,0-1 0,0 0 0,0 0 0,0 0 0,1 0 0,-1 0 0,0-1 0,1 1 0,-1-1 0,0 1 0,1-1 0,-1 0-1,0 0 1,1 0 0,-1 0 0,1 0 0,-1-1 0,0 1 0,1-1 0,-1 1 0,0-1 0,0 0 0,1 0 0,-1 0-1,0 0 1,0 0 0,2-3 0,4-1-326,-1-1 0,0 0 0,-1-1 1,1 1-1,-1-2 0,-1 1 0,1 0 0,6-14 0,5-14-479,-1-1 0,-2-1 0,-1-1-1,13-64 1,-72 297 6879,-43 112-4607,87-303-1369,1 1-37,-1-1 0,1 0 0,0 1 0,0-1 0,1 1 0,-1-1 0,1 8 0,3 2 26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17580,'0'6'1824,"2"-6"-1288,8-3-184,7 0 761,13 2-393,7-1-80,11 2-320,2 0-200,3 0-432,0 5-264,-6 1-504,-5 1-105,-15-2 801,-7 3-296,-11-4-208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16956,'8'13'1816,"7"-3"-1192,12-8-224,9 1 752,7-3-463,1-1-201,6-5-496,1 2-464,-6 0 472,-4 4-176,-13 2-160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0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17196,'2'0'1760,"-1"0"-1088,4 0-288,5 4 833,5 6-241,7 7-336,-1 1-168,7 2-256,2 5-64,1 0-56,-3-4-48,-1-3-280,-6-7-232,-2-10 408,4-5-80,-3-20-72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18340,'10'4'1288,"24"-1"-1032,9-1-112,13-5 248,17-2-112,12 1-96,4 3-120,-2 1-360,-8 0-280,-13 0-336,-10-2 680,-17-5-24,-13-1-168,-18-4-144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15723,'6'6'246,"1"-1"0,0 0 0,0 0 0,0 0 0,0-1 0,1 0 0,0-1 0,-1 0-1,1 0 1,14 3 0,-2 0 183,26 9 217,-13-5-190,0 2-1,58 29 1,-87-39-466,1 1 0,-1-1 0,0 1 0,-1 0 0,1 0 0,0 0 0,-1 1 0,0 0 0,1-1 1,-2 1-1,1 0 0,0 0 0,-1 0 0,0 1 0,0-1 0,0 1 0,0-1 0,-1 1 0,1 0 0,-1-1 0,-1 1 0,1 0 1,-1 0-1,1 0 0,-1 0 0,-1-1 0,1 1 0,-1 0 0,0 0 0,0 0 0,0-1 0,-1 1 0,-2 6 0,-7 14-77,-1-1-1,0 0 0,-2-1 0,-26 32 0,-75 79-697,107-125 740,-7 8-22,-1-1 1,0-1-1,-18 14 0,30-26 41,0-1-1,0 0 1,0 0 0,-1-1 0,1 1-1,-6 0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14139,'-10'56'1763,"-4"42"-945,1 108 0,13 101-247,0-305-567,15 543 369,-3-174-342,-11-335-29,12 313 72,26-4 45,-39-345-119,3 21-119,1 0 1,2-1-1,10 30 0,-11-41 33,-4-14-29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13 261 13155,'-12'-1'1101,"25"-1"-612,31-1-11,254 11 249,49 0-531,204-47-109,-2-38 21,136-15 176,-277 76-140,1 31-91,-179-8 680,355-35 0,105-7 140,-537 31-581,-118 3-219,105 1 204,-134 0-305,-4 0-2,0 0-1,0 0 1,0 0-1,0 0 1,0 0-1,0 0 1,0 1-1,0-1 1,0 1-1,0-1 1,-1 1-1,1 0 1,0 0 0,0 0-1,-1 0 1,1 0-1,0 0 1,1 2-1,-3-3 14,0 0 0,0 0 0,0 1 0,1-1 0,-1 0 1,0 0-1,0 1 0,0-1 0,0 0 0,0 0 0,0 1 0,0-1 0,0 0 0,0 0 0,0 1 0,0-1 0,0 0 0,0 1 0,0-1 1,0 0-1,0 0 0,0 1 0,0-1 0,0 0 0,-1 0 0,1 1 0,0-1 0,0 0 0,0 0 0,0 1 0,0-1 0,-1 0 0,1 0 1,0 0-1,0 1 0,0-1 0,-1 0 0,1 0 0,0 0 0,0 0 0,-1 0 0,1 0 0,0 1 0,0-1 0,-1 0 0,1 0 0,0 0 0,-1 0 1,1 0-1,0 0 0,0 0 0,-1 0 0,1 0 0,-1 0 0,-16-1-268,-2-11-147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14907,'53'-22'1287,"-39"15"-1166,1 1 1,0 0 0,25-6 0,-13 7-99,0 2-1,-1 0 1,1 2 0,0 1 0,0 1 0,0 1-1,0 1 1,0 2 0,-1 1 0,0 1 0,32 12-1,-53-16-27,0-1-1,0 1 1,0-1-1,0 1 1,-1 1-1,1-1 1,-1 1-1,0 0 1,0 0-1,5 5 1,-7-5 3,0-1 0,-1 0 1,1 1-1,-1-1 1,1 1-1,-1-1 0,0 1 1,0 0-1,-1 0 1,1-1-1,-1 1 0,0 0 1,0 0-1,0-1 0,0 1 1,-2 6-1,0 1 12,-1-1-1,-1 1 0,0-1 1,0 0-1,-1 0 0,-1 0 1,1-1-1,-2 0 1,-9 13-1,-9 6 79,-42 38 0,-140 95-877,179-141 497,8-5 142,18-8-64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16964,'-8'117'4505,"4"-76"-3590,1 56-1,3-94-892,0-1 0,0 1 0,0-1-1,0 1 1,1-1 0,-1 0 0,1 1 0,-1-1-1,1 0 1,0 1 0,0-1 0,0 0-1,0 0 1,0 0 0,1 0 0,-1 0-1,1 0 1,-1 0 0,1 0 0,2 1 0,-2-2-22,1 0 0,-1 0 0,1 0 0,-1-1 1,1 1-1,-1-1 0,1 0 0,-1 0 1,1 1-1,0-2 0,-1 1 0,1 0 0,-1 0 1,1-1-1,-1 0 0,1 1 0,-1-1 1,5-2-1,20-8-100,-17 6 32,0 0 1,1 1-1,0 1 1,22-5 0,-30 8 52,-1 0 0,0 0 0,1 0 1,-1 0-1,0 0 0,1 0 0,-1 0 0,0 1 1,1-1-1,-1 1 0,0 0 0,0 0 1,0 0-1,0 0 0,0 0 0,0 0 1,0 0-1,0 1 0,0-1 0,0 1 0,0-1 1,-1 1-1,1 0 0,-1 0 0,0 0 1,1 0-1,-1 0 0,0 0 0,2 4 1,-1 2-3,0-1 0,0 1 0,0 0 0,-1 0 0,0 0 0,-1 0 0,0 0 0,0 0 0,-2 11 0,2-19 5,0 0-1,0 0 0,0 0 0,0 0 1,1 0-1,-1 0 0,0 0 1,0 0-1,0 0 0,0 0 1,0 0-1,0 0 0,0 0 1,0 0-1,0 0 0,0 0 1,0 0-1,0 0 0,0 0 1,0 0-1,0 0 0,1 0 1,-1 0-1,0 0 0,0 0 1,0 0-1,0 0 0,0 0 0,0 0 1,0 1-1,0-1 0,0 0 1,0 0-1,0 0 0,0 0 1,0 0-1,0 0 0,0 0 1,0 0-1,0 0 0,0 0 1,0 0-1,0 0 0,0 0 1,0 0-1,0 0 0,0 1 1,0-1-1,0 0 0,0 0 1,0 0-1,0 0 0,6-9-476,6-18-440,20-55-1589,15-41-1493,-46 118 3860,-3 6 196,-7 18 459,-12 30 916,15-32-819,-8 24 699,13-39-1158,0 1 0,1 0 0,-1 0 1,1 0-1,0 0 0,0 0 1,0-1-1,0 1 0,0 0 1,2 5-1,-2-7-115,0-1 0,0 1 0,1-1 1,-1 1-1,0-1 0,1 0 0,-1 1 0,0-1 1,1 0-1,-1 1 0,1-1 0,-1 0 0,0 0 1,1 1-1,-1-1 0,1 0 0,-1 0 0,1 0 1,-1 0-1,1 1 0,-1-1 0,1 0 0,-1 0 1,1 0-1,-1 0 0,1 0 0,-1 0 0,1 0 1,-1-1-1,1 1 0,-1 0 0,1 0 0,-1 0 1,1 0-1,-1-1 0,0 1 0,1 0 0,-1 0 1,1-1-1,-1 1 0,1-1 0,17-12 347,5-13-130,0-1 0,36-57-1,-49 70-258,-11 40-203,0-16 171,1-9 44,0 1-1,0-1 1,0 0-1,0 0 1,0 0 0,0 1-1,0-1 1,0 0-1,0 0 1,1 0 0,-1 0-1,0 1 1,1-1-1,-1 0 1,1 0 0,0 0-1,-1 0 1,2 1 0,-2-2 3,1 1 1,0-1-1,-1 0 1,1 0 0,-1 1-1,1-1 1,0 0-1,-1 0 1,1 0 0,0 0-1,-1 0 1,1 0-1,0 0 1,-1 0 0,1 0-1,0 0 1,-1 0 0,1 0-1,0 0 1,-1-1-1,1 1 1,-1 0 0,2-1-1,2-1 10,1-1-1,-1 0 0,0 0 1,1 0-1,-1-1 1,6-6-1,8-12 27,0-1 0,-1 0 0,-1-2 0,22-45 0,-38 67-77,-4 5 24,-5 6-5,2 4 31,0 0 0,1 0 0,0 0-1,1 0 1,1 1 0,0 0 0,0 0 0,-2 25 0,6-36-1,-1 0-1,1 0 1,0 0 0,0 0 0,0 0-1,0 0 1,0 0 0,1 0 0,-1 0-1,1 0 1,-1 0 0,1 0 0,0 0-1,-1-1 1,1 1 0,0 0 0,0 0-1,0-1 1,2 3 0,-2-3 3,1-1 0,-1 1 0,1 0 1,-1 0-1,0-1 0,1 1 0,0-1 0,-1 1 0,1-1 1,-1 1-1,1-1 0,-1 0 0,1 0 0,0 0 0,-1 0 1,1 0-1,-1 0 0,3-1 0,5-1 25,-1-1-1,1 0 1,-1 0 0,0-1-1,0 0 1,-1 0-1,9-6 1,8-9 24,0-1 1,-2-1-1,0-1 1,-1-1-1,-2-1 0,31-46 1,-49 62-90,-8 15-13,0 3 56,1 0-1,0 1 0,1 0 1,0 0-1,0 0 0,1 0 1,1 1-1,0 0 0,-1 12 1,3-17-11,1 1 0,-1-1 0,2 1 1,-1-1-1,1 1 0,0-1 0,0 1 0,1-1 1,0 0-1,1 0 0,-1 0 0,1 0 0,1 0 1,-1 0-1,1-1 0,5 6 0,-7-8-48,18 20-212,-19-23 218,0 0-1,0 0 1,0 1 0,0-1 0,0 0 0,0-1 0,1 1 0,-1 0 0,0 0 0,0 0 0,1-1-1,-1 1 1,0-1 0,1 1 0,1 0 0,-2-1 18,-1-1 1,1 1-1,-1 0 0,0 0 0,1-1 1,-1 1-1,0 0 0,1-1 1,-1 1-1,0 0 0,1-1 0,-1 1 1,0 0-1,0-1 0,1 1 0,-1-1 1,0 1-1,0-1 0,0 1 1,0 0-1,0-1 0,0 1 0,1-1 1,-1 1-1,0-1 0,0 1 1,0-1-1,-1 0 0,0-16-308,1 14 237,-4-21-183,-1 0-1,-1 0 0,-2 1 1,0 0-1,-15-29 1,16 36 196,6 16 81,1-1 1,0 1-1,0 0 0,-1-1 1,1 1-1,0 0 0,0-1 1,0 1-1,0-1 0,-1 1 1,1 0-1,0-1 0,0 1 0,0-1 1,0 1-1,0 0 0,0-1 1,0 1-1,0-1 0,0 1 1,0-1-1,0 1 0,0 0 1,1-1-1,-1 1 0,0-1 1,0 1-1,0 0 0,1-1 1,-1 1-1,0 0 0,0-1 0,1 1 1,-1 0-1,0-1 0,0 1 1,1 0-1,-1-1 0,0 1 1,1 0-1,-1 0 0,1 0 1,-1-1-1,0 1 0,1 0 1,-1 0-1,1 0 0,-1 0 0,0 0 1,1 0-1,-1 0 0,1 0 1,-1 0-1,1 0 0,0 0 1,30 5-402,-21-3-199,-7-2 438,-8 0-99,-11-1-51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37 588 15563,'-37'27'1739,"37"-27"-1725,0 0-1,0 0 1,0 0-1,0 0 1,1 0-1,-1 0 1,0 0-1,0 0 1,0 0-1,0 0 1,0 0-1,0 0 1,0 0-1,0 0 1,0 0-1,0 0 1,0 1-1,0-1 1,0 0-1,0 0 1,1 0-1,-1 0 1,0 0-1,0 0 1,0 0 0,0 0-1,0 0 1,0 0-1,0 0 1,0 0-1,0 0 1,0 1-1,0-1 1,0 0-1,0 0 1,0 0-1,0 0 1,0 0-1,0 0 1,0 0-1,0 0 1,0 0-1,0 0 1,0 0-1,0 0 1,0 1-1,0-1 1,0 0-1,0 0 1,11-4 461,20-13-47,0-1 0,-1-1 0,-1-2 0,36-32 0,98-107 478,-3-28-295,-87 99-499,-67 82-120,0 0-15,-1 0 0,1 1 0,12-10 1,-18 16 17,1-1 1,-1 1 0,1-1-1,-1 1 1,1-1 0,-1 1-1,1 0 1,-1-1 0,1 1-1,-1 0 1,1 0 0,0-1-1,-1 1 1,1 0 0,0 0-1,-1 0 1,1 0 0,-1 0-1,1 0 1,0 0 0,-1 0-1,1 0 1,0 0 0,-1 0-1,1 0 1,0 1 0,-1-1-1,1 0 1,-1 0-1,1 1 1,-1-1 0,1 0-1,0 1 1,-1-1 0,1 0-1,-1 1 1,0-1 0,1 1-1,-1-1 1,1 1 0,-1-1-1,0 1 1,1-1 0,-1 1-1,0 0 1,1-1 0,-1 1-1,0-1 1,0 1 0,0 0-1,1-1 1,-1 1 0,0 0-1,0-1 1,0 1 0,0 1-1,3 20-161,0 0-1,-1 36 0,1 8-242,-1-40 248,1 0 0,1-1 0,1 1 0,1-1 0,1 0 0,19 43 0,8-10-106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17100,'3'5'135,"0"0"0,0 0 0,0 0 1,1 0-1,0 0 0,0-1 1,0 0-1,0 0 0,1 0 0,-1 0 1,1 0-1,0-1 0,0 0 0,1 0 1,-1-1-1,0 1 0,1-1 0,0 0 1,-1-1-1,1 1 0,0-1 0,8 0 1,1 1-204,0-1-1,0-1 1,-1 0 0,1-1 0,0-1 0,0 0 0,26-8 0,-24 4-429,-1-1 1,1-1-1,-1 0 1,0-1 0,-1 0-1,0-1 1,-1-1-1,0 0 1,0-2 0,-1 1-1,-1-1 1,0-1 0,-1 0-1,-1-1 1,0 0-1,0-1 1,-2 1 0,10-26-1,-59 150 8515,-30 80-6396,55-150-1426,4-13-231,1 0 0,2 0 0,1 2 0,-10 54 0,17-50-56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58 18820,'25'-22'1704,"-12"2"-1159,-10 5-265,-8 15 656,-6 10-232,-8 15-256,-1 8-120,-10 10-312,-2 3-120,-5 6-176,1-2-72,3-6-248,6-5-216,3-17 1896,1-11-1264,7-22 64,5-14 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4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15147,'8'16'1969,"4"5"-1185,2 2-320,10 4 2064,12 5-1807,9 1-161,9 1-240,3-1-336,6-6-2297,-5-5 2177,-7-13-304,-5-7-224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17052,'-14'9'1336,"-1"8"-1040,1 1-144,-5 13 536,1 1-392,-1-1-224,5-4-104,2-6-136,2-5-64,2-12-392,-1-5-136,-1-15 528,0-4-96,3-6 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14219,'1'4'1504,"6"4"-791,2-1-225,5 3 848,2 0-360,10 1-256,3-1-136,1 0-584,3-1-416,-2-5 416,1 2-120,-6-6-136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1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1209 4 12619,'5'-3'1940,"-15"3"-878,-14 4-246,-22 16-340,0 2 0,-54 35 0,12-7-164,0-2-185,-164 90-77,173-89-4,-80 63 1,80-48 31,-140 107-376,219-171 291,-13 9-321,5-7 136,8-2 187,0 0 0,0 0 0,0 0 0,0 0 0,0 0 0,-1 0 0,1 0-1,0 0 1,0 0 0,0 0 0,0 0 0,0 0 0,0 0 0,0 0 0,0-1-1,-1 1 1,1 0 0,0 0 0,0 0 0,0 0 0,0 0 0,0 0 0,0 0-1,0 0 1,0-1 0,0 1 0,0 0 0,0 0 0,0 0 0,0 0 0,0 0-1,0 0 1,0 0 0,0-1 0,0 1 0,0 0 0,0 0 0,0 0 0,0 0-1,0 0 1,0 0 0,0-1 0,0 1 0,0 0 0,0 0 0,0 0 0,0 0-1,8-21-220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15531,'0'17'3561,"-11"57"-2635,4-28-697,3-18-211,-8 51 39,4 1 0,2 88 0,6-167-56,0 0-1,0-1 1,0 1-1,0 0 0,0 0 1,0 0-1,0 0 1,0-1-1,1 1 1,-1 0-1,0 0 0,1 0 1,-1-1-1,0 1 1,1 0-1,-1-1 1,1 1-1,0 1 0,0-2 1,-1 0 0,1 0 0,-1 0 0,0 0-1,1 0 1,-1 0 0,1 0 0,-1 0 0,1 0-1,-1 0 1,0 0 0,1 0 0,-1 0 0,1 0-1,-1 0 1,0 0 0,1-1 0,-1 1 0,1 0-1,-1 0 1,0 0 0,1-1 0,-1 1 0,1-1-1,2-2 9,0 0 0,0 0-1,-1 0 1,1-1 0,3-5-1,2-7 22,-1 0-1,0 0 1,-1-1 0,-1 1-1,-1-1 1,0-1-1,-2 1 1,1 0-1,-2-1 1,0 1-1,-2-1 1,-3-27-1,4 42-32,-1 1 0,1 0 0,-1 0 0,1 0-1,-1 0 1,0 0 0,0 0 0,0 0 0,0 0-1,-1 0 1,1 0 0,0 0 0,-4-3-1,5 5-1,-1 0 0,0-1 0,0 1 0,1 0 0,-1-1 0,0 1-1,0 0 1,1 0 0,-1 0 0,0 0 0,0-1 0,0 1 0,1 0-1,-1 1 1,0-1 0,0 0 0,0 0 0,1 0 0,-1 0 0,0 1-1,0-1 1,1 0 0,-1 0 0,0 1 0,1-1 0,-1 1-1,0-1 1,1 1 0,-1-1 0,0 1 0,1-1 0,-1 1 0,1-1-1,-1 1 1,1 0 0,-1-1 0,1 1 0,0 0 0,-1 0 0,1 0-1,-6 10-77,1 0 0,0 0-1,0 0 1,1 1-1,1 0 1,0-1 0,1 1-1,0 1 1,1-1 0,0 0-1,1 0 1,0 0-1,1 0 1,0 0 0,1 0-1,4 12 1,-5-19 2,1-1 0,0 1 0,1-1 0,-1 0 0,1 0 0,0 0 0,0-1 0,0 1 0,0 0 0,5 2 0,-3-1-730,-5-25-1215,3-35 1817,-2-1 0,-11-94-1,5 131 577,0 11-56,4 8-299,1 0 0,0 0 0,0 0 0,-1 0 0,1 0 0,0 0 0,0 0 0,0 0 0,-1 0 0,1 0 0,0 0 0,0 1 0,-1-1 0,1 0 0,0 0 0,0 0 0,0 0 0,-1 0 0,1 1 0,0-1 0,0 0 0,0 0 1,0 0-1,-1 0 0,1 1 0,0-1 0,0 0 0,0 0 0,0 1 0,0-1 0,0 0 0,0 0 0,0 0 0,0 1 0,0-1 0,-4 12 82,2 0-1,0-1 1,0 1-1,1 0 1,0 0-1,2 18 1,-1-3-83,0-24-15,2 79-57,-2-72 35,2 0 0,-1 0 0,1 0 0,1 0 0,0-1 0,4 11 0,-6-18-44,0-1 1,0 0 0,-1 1-1,1-1 1,0 0-1,0 0 1,0 1-1,0-1 1,1 0-1,-1 0 1,2 1 0,-3-2 41,0 0 0,1 0 1,-1 0-1,1 1 0,-1-1 0,1 0 1,-1 0-1,1 0 0,-1 0 1,1 0-1,-1 0 0,1 0 1,-1 0-1,1 0 0,-1 0 1,1 0-1,-1 0 0,1 0 1,-1 0-1,1 0 0,-1 0 0,1-1 1,-1 1-1,0 0 0,1 0 1,-1-1-1,1 1 0,-1 0 1,1-1-1,-1 1 0,0 0 1,1-1-1,-1 1 0,0-1 0,0 1 1,1-1-1,4-7-312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 18260,'-1'-5'1320,"-2"3"-1152,0 2-72,0 7 360,2 8-176,-3 12-192,1 3-48,-6 13-88,-1 1-16,-3 5-168,-4-2-136,0-4-336,-2-4-96,1-16 576,-4-7-160,4-18-120</inkml:trace>
  <inkml:trace contextRef="#ctx0" brushRef="#br0" timeOffset="1">1 95 14659,'8'1'1120,"8"12"-856,7 4-128,12 5 369,5-1-209,13 2-464,3-1 248,4-8-32,-1-5-80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5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13619,'0'33'1392,"-13"4"-768,-7 2-224,-6 4 673,0 3-329,-4-2-136,0-2-112,7-9-208,2-5-160,8-8-360,5-5-280,8-14 424,-2-1-72,-1-8-48</inkml:trace>
  <inkml:trace contextRef="#ctx0" brushRef="#br0" timeOffset="1">0 130 15387,'23'7'1377,"9"-1"-985,3-3-184,11 0 64,3-1-360,6-3 320,0-11-64,-7-9-320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16155,'-13'-2'1177,"14"2"-969,9 0-360,8 2 464,3-1 32,5-1-240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 15083,'-7'18'1264,"-9"13"-927,-4 4-161,-5 11 528,-1 3-464,0 3-432,3-1-136,4-6-192,1-5-97,2-15 345,2-6-176,-1-16-64</inkml:trace>
  <inkml:trace contextRef="#ctx0" brushRef="#br0" timeOffset="1">1 98 13515,'10'6'1352,"11"5"-744,8 4-248,8-1 769,8 3-481,8-1-640,1-4-232,5-10 304,-5-4-96,-6-8-248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6:5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7 16716,'-5'-6'1264,"-6"16"-1032,-2 4-104,-9 9 448,0 6-216,-6 7-256,1 8-144,0 3-256,1-1-136,3-1-144,-1-7-48,1-3-96,1-7-337,-1-12 625,0-9-152,2-12 104</inkml:trace>
  <inkml:trace contextRef="#ctx0" brushRef="#br0" timeOffset="1">0 180 14907,'16'6'1296,"1"11"-959,6 4-121,10 8 264,8-2-560,23-9 216,3-6-48,12-10-176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3 347 14659,'-1'0'75,"1"-1"1,0 0-1,-1 1 0,1-1 0,0 0 1,0 1-1,0-1 0,0 0 0,-1 1 1,1-1-1,0 0 0,0 1 0,0-1 1,1 0-1,-1 1 0,0-1 0,0 0 0,0 1 1,0-1-1,1 1 0,-1-1 0,0 0 1,0 1-1,1-1 0,-1 1 0,1-1 1,-1 0-1,0 1 0,1-1 0,-1 1 1,1 0-1,-1-1 0,1 1 0,-1-1 1,1 1-1,0 0 0,-1-1 0,1 1 1,-1 0-1,2-1 0,33-12 990,-28 10-834,47-12 715,61-9-1,36-10-334,-75 7-1287,-1-3 0,120-69 0,-120 59-1306,-72 39 2065,-1 0 0,1-1-1,-1 1 1,1-1 0,-1 0 0,1 1 0,-1-1 0,0 0 0,0 0 0,0-1 0,0 1-1,1-3 1,3-8 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16468,'4'0'1440,"-1"6"-1160,-2 6-104,2 5 592,0 9-392,3 2-144,-5 10-120,1 3-16,-2 5-104,-2 0-208,1-7-488,-1-5 616,-2-23-96,1-9-80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16556,'4'0'1624,"11"3"-1144,12-3-136,6 0 744,11 1-600,4-1-152,8 1-368,-2 1-392,-4-2 448,-4 0-136,-9 0-184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 16187,'0'0'29,"0"0"0,0 0 0,0 0-1,1 0 1,-1 0 0,0 0-1,0 0 1,0 1 0,0-1-1,0 0 1,0 0 0,0 0-1,0 0 1,0 0 0,0 0 0,0 0-1,0 0 1,0 0 0,0 0-1,0 1 1,0-1 0,0 0-1,0 0 1,0 0 0,0 0-1,0 0 1,0 0 0,0 0 0,0 0-1,0 1 1,0-1 0,0 0-1,0 0 1,0 0 0,0 0-1,0 0 1,0 0 0,0 0-1,0 0 1,0 0 0,0 1 0,0-1-1,0 0 1,0 0 0,0 0-1,0 0 1,-1 0 0,1 0-1,0 0 1,0 0 0,0 0-1,0 0 1,0 0 0,0 0 0,0 0-1,0 0 1,0 0 0,-1 0-1,1 0 1,0 0 0,-11 10 577,-13 9 170,-273 139 737,213-116-1096,83-42-412,1 0 0,0 0 1,0 0-1,-1 0 0,1 0 1,0 0-1,0 0 0,-1 0 1,1 0-1,0 0 0,0 0 1,-1 0-1,1 0 0,0 0 0,0 0 1,0 1-1,-1-1 0,1 0 1,0 0-1,0 0 0,0 0 1,-1 1-1,1-1 0,0 0 1,0 0-1,0 0 0,0 1 0,0-1 1,0 0-1,-1 0 0,1 1 1,0-1-1,0 0 0,0 0 1,0 1-1,0-1 0,0 0 1,0 0-1,0 0 0,0 1 0,0-1 1,0 0-1,0 0 0,0 1 1,0-1-1,0 0 0,1 0 1,-1 1-1,0-1 0,0 0 1,0 0-1,0 1 0,0-1 0,0 0 1,1 0-1,-1 0 0,0 0 1,0 1-1,0-1 0,1 0 1,-1 0-1,0 0 0,0 0 0,1 1 1,20 6 67,-11-4-59,19 11-1,-16-8-119,0 0 0,0 0 1,1-1-1,-1-1 0,1 0 0,0-1 1,0 0-1,27 1 0,12-6-57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14315,'-2'-6'1432,"7"0"-1032,16-2-7,9-1 791,16 1-464,7 2-104,9 0-152,-1 2-24,8 0-224,0 1-176,0 0-592,0-3-224,-14-7 576,-3-7-168,-13-10-104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15691,'0'0'56,"0"0"0,-1 0 0,1 0 0,-1 0 0,1 0 0,-1 0 0,1 0 0,-1 0 0,1 1 0,-1-1 0,1 0 0,0 0 0,-1 1 0,1-1 1,-1 0-1,1 1 0,0-1 0,-1 0 0,1 1 0,0-1 0,0 0 0,-1 1 0,1-1 0,0 1 0,0-1 0,-1 0 0,1 1 0,9 7 733,23 1-35,-9-5-645,-1 1 1,0 2-1,0 0 1,0 1 0,28 15-1,-44-20-103,0 1-1,0 0 1,-1 0-1,1 0 1,-1 0-1,0 1 1,0 0-1,0 0 1,-1 1-1,1-1 1,-1 1-1,-1 0 1,1 0-1,-1 0 1,0 0-1,-1 1 1,1-1-1,-1 1 1,0 0-1,-1-1 1,0 1-1,1 10 1,-3-6-5,0-1 1,0 1-1,-1-1 0,0 1 1,-1-1-1,0 0 0,-1 0 0,0 0 1,-1-1-1,0 1 0,0-1 1,-1 0-1,0 0 0,0-1 1,-1 0-1,0 0 0,-9 7 1,-1 0-69,0-1 1,-1 0-1,0-1 1,-1-1-1,0-1 1,-1-1-1,-22 8 1,14-9-49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14787,'-1'2'1275,"-101"200"1233,-19 116-3019,115-294-41,9-25-5,6-15 96,76-162-1348,-48 96 1332,71-116 0,-100 185 479,-6 9 15,0 0 0,0 1-1,1 0 1,-1-1 0,1 1 0,-1 0 0,1 0 0,0 1-1,5-5 1,-8 7-12,0 0 0,0 0-1,1 0 1,-1 0 0,0 0-1,0-1 1,0 1 0,1 0-1,-1 0 1,0 0 0,0 0-1,0 0 1,1 0 0,-1 0-1,0 0 1,0 0 0,0 0-1,1 0 1,-1 0 0,0 0-1,0 0 1,1 0 0,-1 0-1,0 0 1,0 0 0,0 0-1,1 0 1,-1 1 0,0-1-1,0 0 1,0 0 0,1 0-1,-1 0 1,0 0 0,0 0-1,0 1 1,0-1 0,1 0-1,-1 0 1,0 0 0,0 1-1,0-1 1,0 0 0,0 0-1,0 0 1,0 1 0,0-1-1,0 0 1,0 0-1,1 0 1,-1 1 0,0-1-1,0 1 1,0 15 123,0-14-94,-5 47 568,-23 95 1,16-91-159,-8 77 1,17-34-100,3-86-351,1 0 1,0 0-1,0 0 1,1 0-1,1 0 1,0-1-1,4 12 1,-6-19-16,-1-1 0,1 0 0,0 1 0,0-1 0,-1 0 0,1 1 0,0-1 0,0 0 0,0 0 0,1 0-1,-1 0 1,2 1 0,-3-1 7,0-1 0,1 0 1,-1 0-1,0 0 0,1 0 0,-1 0 0,0 0 0,1 0 0,-1 0 0,0 0 0,1 0 0,-1 0 0,1 0 0,-1 0 0,0 0 0,1 0 0,-1 0 0,0-1 0,1 1 0,-1 0 0,0 0 0,0 0 0,1 0 0,-1-1 1,0 1-1,1 0 0,-1 0 0,0-1 0,0 1 0,1 0 0,-1-1 0,1-1-43,1-1-1,-1 1 1,-1 0 0,1-1 0,0 1-1,0-1 1,-1 0 0,0 1 0,1-1-1,-1 1 1,0-1 0,0-4 0,-2-7-55,-1 1 1,0-1-1,0 1 1,-1-1-1,-1 1 1,0 0 0,-8-13-1,-56-82 569,28 48 792,36 46-312,5 14-916,0 0-1,0-1 1,0 1-1,0 0 1,0 0-1,0 0 1,0-1-1,1 1 1,-1 0-1,0 0 0,0 0 1,0-1-1,0 1 1,0 0-1,1 0 1,-1 0-1,0 0 1,0-1-1,0 1 1,1 0-1,-1 0 0,0 0 1,0 0-1,1 0 1,-1 0-1,0 0 1,0 0-1,1 0 1,-1 0-1,0 0 1,1 0-1,26 5 610,-14-1-571,21 2-315,0-1 0,1-2 1,-1-2-1,49-3 0,-33-4-61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161 529 14011,'-4'0'114,"1"0"0,-1 0 0,0 1-1,0-1 1,0 1 0,1 0 0,-1 0 0,0 0 0,1 1-1,-1-1 1,1 1 0,-1 0 0,1 0 0,0 0 0,0 1-1,0-1 1,0 1 0,0-1 0,1 1 0,-4 4 0,-5 6 65,2 1 1,-1-1-1,-8 20 1,10-18-112,1 0 1,1 0-1,-5 18 0,9-28-61,1-1 1,0 1-1,0 0 0,0 0 0,1 0 0,0 0 0,0 0 0,0 0 0,0-1 0,1 1 0,0 0 0,0 0 1,0 0-1,3 7 0,-3-10-6,0-1-1,-1 0 1,1 0 0,0 0 0,0 0-1,0 0 1,0 0 0,0 0 0,0 0 0,0 0-1,0 0 1,0 0 0,1-1 0,-1 1 0,0 0-1,1-1 1,-1 1 0,0-1 0,1 1-1,-1-1 1,0 0 0,1 0 0,-1 0 0,0 1-1,1-1 1,-1-1 0,1 1 0,-1 0 0,0 0-1,1 0 1,2-2 0,2 0 9,0 0 1,1-1-1,-1 0 1,-1 0-1,1-1 1,5-3-1,12-11 62,-2-1 0,0-1-1,-1-1 1,-1 0 0,-2-2 0,0 0-1,-1-1 1,-1 0 0,13-29-1,-2-6 212,-2-1-1,32-122 1,-49 153-140,0 1 0,-3-1 0,0 0 1,0-56-1,-5 82-120,1 0-1,0-1 1,-1 1-1,1 0 1,-1-1 0,0 1-1,0 0 1,0 0 0,-2-4-1,3 7-16,-1-1-1,1 1 0,0 0 0,-1-1 1,1 1-1,0 0 0,0-1 0,-1 1 0,1 0 1,0 0-1,-1 0 0,1-1 0,-1 1 1,1 0-1,0 0 0,-1 0 0,1 0 1,0 0-1,-1 0 0,1-1 0,-1 1 0,1 0 1,-1 0-1,1 0 0,0 0 0,-1 1 1,-1-1 3,1 1 0,0-1 0,0 1 0,-1 0 0,1 0 0,0-1 0,0 1 0,0 0 0,0 0 0,0 0 0,-2 2 0,-12 20 44,1 0 1,0 0-1,2 2 0,1-1 0,-9 29 1,13-35-51,4-11-1,-30 86 20,29-79-19,0-1 1,2 1-1,-1 0 1,1 27-1,2-40-3,0 1 1,0-1-1,0 1 1,0-1-1,0 0 0,1 1 1,-1-1-1,1 1 0,-1-1 1,1 0-1,-1 1 0,1-1 1,0 0-1,0 0 0,0 0 1,0 1-1,0-1 1,0 0-1,0 0 0,0 0 1,0 0-1,0-1 0,0 1 1,1 0-1,-1 0 0,0-1 1,0 1-1,1-1 0,-1 1 1,3 0-1,5 0-10,0 0 0,-1 0-1,1-1 1,13-1 0,16 2-31,-34-1 37,-1 1-1,1 0 1,-1 0 0,1 0 0,-1 0 0,1 1 0,-1-1 0,0 1-1,0 0 1,0 0 0,0 0 0,0 0 0,-1 1 0,1-1 0,0 1-1,-1-1 1,0 1 0,0 0 0,0 0 0,0 0 0,0 0 0,0 1-1,-1-1 1,0 0 0,1 1 0,-1-1 0,0 1 0,0 5 0,0 2-72,0 1 1,0 0 0,-1 0 0,-1 0 0,0-1 0,-1 1-1,-4 17 1,6-28 38,0-1 0,-1 1 0,1 0 0,0-1-1,0 1 1,0 0 0,0 0 0,0-1 0,0 1 0,0 0-1,0-1 1,0 1 0,0 0 0,0-1 0,0 1 0,0 0-1,1-1 1,-1 2 0,1-2-6,0 0-1,-1 0 1,1 0-1,0 0 1,-1 0-1,1-1 1,0 1 0,-1 0-1,1 0 1,-1-1-1,1 1 1,0 0-1,-1-1 1,1 1-1,-1-1 1,1 1-1,-1-1 1,1 1 0,-1-1-1,1 1 1,-1-1-1,0 1 1,1-1-1,-1 0 1,47-65-713,-12 12 288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15699,'-1'0'104,"0"0"0,1 0 0,-1 1-1,0-1 1,1 0 0,-1 1 0,0-1 0,1 0-1,-1 1 1,1-1 0,-1 1 0,1-1-1,-1 1 1,1-1 0,-1 1 0,1-1 0,-1 1-1,1 0 1,0-1 0,-1 1 0,1-1 0,0 1-1,0 0 1,0-1 0,-1 1 0,1 0-1,0 0 1,0-1 0,0 2 0,-2 27 606,2-22-177,0-2-412,-9 195 2489,8-145-2569,13 89 1,-12-136-130,0-7 42,0 0 0,0 1 1,0-1-1,0 1 0,1-1 0,-1 0 0,0 1 1,1-1-1,-1 0 0,1 1 0,-1-1 0,1 0 1,-1 0-1,1 0 0,0 1 0,1 0 0,-2-3-94,1 0-1,-1-1 1,0 1-1,1 0 0,-1-1 1,0 1-1,0 0 1,0-1-1,0 1 1,0-1-1,-1-2 0,-3-13-305,-13-33 0,15 44 367,-19-47-590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14691,'-26'34'1020,"-13"21"-432,36-51-516,1 1 0,-1-1-1,1 0 1,1 1 0,-1 0-1,1-1 1,0 1 0,0 0-1,0-1 1,0 11 0,1-13-55,1 1 0,0 0 0,-1-1 0,1 1 1,0-1-1,1 1 0,-1-1 0,0 1 0,1-1 0,-1 0 1,1 0-1,0 0 0,-1 0 0,1 0 0,4 3 1,38 28 2,-25-20-29,-13-9-8,0 0 0,-1 1 0,1 0 0,-1 0 0,-1 0 0,1 1 0,-1-1-1,0 1 1,6 9 0,-9-12 15,0-1 0,-1 1 1,1 0-1,0 0 0,-1-1 0,0 1 0,1 0 0,-1 0 0,0-1 0,0 1 0,-1 0 1,1 0-1,0-1 0,-1 1 0,0 0 0,0-1 0,0 1 0,0 0 0,0-1 0,0 1 1,-1-1-1,1 0 0,-1 1 0,1-1 0,-1 0 0,0 0 0,-3 2 0,-3 4 51,0 0 0,-1-1-1,0-1 1,0 1 0,-16 7 0,19-11-47,0 0 0,0-1 0,-1 1 0,1-1 0,-1-1 1,1 1-1,-1-1 0,1 0 0,-1-1 0,-10 0 0,15 0-8,0 0-1,0 0 0,0-1 0,0 1 1,1-1-1,-1 1 0,0-1 1,0 0-1,1 0 0,-1 1 0,0-1 1,1 0-1,-1-1 0,1 1 0,-1 0 1,1 0-1,-1-1 0,1 1 1,0-1-1,0 1 0,0-1 0,0 1 1,0-1-1,0 0 0,0 0 0,1 1 1,-1-1-1,0-3 0,0-1-1,0 1 1,1 0-1,0-1 0,0 1 0,0 0 0,1 0 0,0-1 1,0 1-1,2-8 0,14-33-141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13291,'1'1'69,"0"1"0,1-1 0,-1 1 0,1-1 0,0 0 0,-1 1 0,1-1 0,0 0 0,0 0 0,0 0 0,0 0 0,0-1 0,0 1 0,0-1 0,0 1 0,0-1 0,0 1 0,0-1 0,0 0 0,0 0 0,0 0 0,1 0 0,-1-1 0,0 1 0,0 0 0,0-1 0,0 0 0,0 1 0,0-1 0,0 0 0,0 0 0,-1 0 0,1 0 0,0 0 0,0-1 0,-1 1 0,1 0 0,-1-1 0,2-2 0,4-3 183,-2-1 0,1 0 0,-1 0 0,7-16 0,-10 20-130,0-1-1,0 1 1,0 0-1,-1-1 1,0 1-1,0-1 1,0 0-1,-1 1 1,1-1-1,-1 0 1,-1-8-1,1 13-106,0 0-1,0 0 0,0-1 1,0 1-1,0 0 0,0 0 1,0 0-1,0-1 0,0 1 1,0 0-1,-1 0 0,1 0 1,0-1-1,0 1 0,0 0 1,0 0-1,0 0 0,0 0 1,-1-1-1,1 1 0,0 0 1,0 0-1,0 0 0,0 0 1,-1 0-1,1 0 0,0 0 1,0 0-1,0-1 0,-1 1 1,1 0-1,0 0 0,0 0 1,0 0-1,-1 0 0,1 0 1,0 0-1,0 0 0,0 0 1,-1 0-1,-8 7 317,-7 14 21,9-7-264,1 1 0,0-1 0,1 1 0,-4 17 0,7-25-78,0 1 1,1 0-1,0 0 1,1-1-1,0 1 1,0 0-1,0 0 1,1 0-1,0 0 1,3 9-1,-3-16-4,0 1-1,-1 0 1,1 0-1,0 0 1,1-1 0,-1 1-1,0 0 1,0-1-1,1 1 1,-1-1-1,0 0 1,1 1 0,0-1-1,-1 0 1,1 0-1,0 0 1,-1 0 0,1 0-1,0 0 1,0-1-1,0 1 1,0 0-1,0-1 1,0 0 0,0 1-1,0-1 1,0 0-1,0 0 1,0 0 0,3-1-1,3 0 26,0 0 1,0-1-1,0 0 0,-1 0 1,1-1-1,9-4 0,17-12 137,-1-2 0,-1 0 1,51-46-1,-78 63-143,12-7 28,-17 11-52,0 0-1,0-1 1,0 1-1,1 0 1,-1 0-1,0 0 1,0 0-1,0 0 0,1 0 1,-1 0-1,0 0 1,0 0-1,0 0 1,1 0-1,-1 0 1,0 0-1,0 0 1,0 1-1,1-1 0,-1 0 1,0 0-1,0 0 1,0 0-1,0 0 1,1 0-1,-1 0 1,0 0-1,0 1 1,0-1-1,0 0 1,0 0-1,1 0 0,-1 0 1,0 1-1,0-1 1,0 0-1,0 0 1,0 0-1,0 0 1,0 1-1,0 2-4,0 1 1,0 0-1,0-1 0,-1 1 0,0-1 1,-1 6-1,-1 5-16,-1 1-7,2-4-31,-1 0 0,1 0 0,1 1 0,0-1 0,0 0 0,2 17 0,0-27 13,-1 1 0,1-1 0,-1 0 1,1 1-1,-1-1 0,1 0 0,0 1 0,0-1 1,-1 0-1,1 0 0,0 0 0,0 1 0,0-1 0,0 0 1,1-1-1,-1 1 0,0 0 0,0 0 0,0 0 1,1-1-1,-1 1 0,0 0 0,1-1 0,2 1 1,-1 0-6,1 0 1,-1-1 0,1 1-1,-1-1 1,1 0 0,-1 0-1,1-1 1,-1 1 0,6-2-1,17-7-306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21093,'1'6'1536,"2"-6"-1272,3 0-144,17 0 464,4 0-208,14-3-520,4 0-360,5-7-728,3-7 1032,0-7-184,-4-3-129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46 18364,'-7'3'152,"0"0"0,0 0 0,1 1 0,-1 0 0,1 0 0,0 0 0,0 1-1,0 0 1,1 0 0,-1 1 0,1-1 0,1 1 0,-1 0 0,-5 11 0,3-5-144,0 0-1,1 1 1,1 0-1,0 0 1,1 0-1,0 0 1,-1 15-1,4-26-11,1-1 0,-1 1-1,1-1 1,0 1 0,0-1 0,0 1 0,0 0-1,0-1 1,0 1 0,0-1 0,0 1 0,1-1 0,-1 1-1,1-1 1,-1 1 0,1-1 0,-1 1 0,1-1-1,0 1 1,0-1 0,2 3 0,-2-4-3,1 0 1,-1 1-1,1-1 1,-1 0-1,1 0 1,-1 0-1,1 0 1,-1 0-1,1 0 1,-1-1-1,1 1 1,0 0-1,-1-1 1,0 1-1,1-1 1,-1 1-1,1-1 1,-1 0-1,0 0 1,1 0 0,-1 1-1,0-1 1,2-3-1,35-25-75,-2-3 0,-2-1 0,40-49 1,-1 2 120,-60 69-3,-13 11-35,0 0 0,0 0 0,0 0 0,0 0 0,0 0 0,0 0 0,0 0 0,1 0 0,-1 0 0,0 0 0,0 0 0,0 0 0,0 0 0,0 0 0,0 0 0,0 0 0,0 0 0,0 0 0,0 0 0,1 0 0,-1 0 0,0 0 0,0 0 0,0 0 0,0 0 0,0 0 0,0 0 0,0 0 0,0 0 0,0 0 0,0 0 0,0 0 0,1 0 0,-1 0 0,0 0 0,0 0 0,0 0 0,0 1-1,0-1 1,0 0 0,0 0 0,0 0 0,0 0 0,0 0 0,0 0 0,0 0 0,0 0 0,0 0 0,0 0 0,0 0 0,0 1 0,0-1 0,0 0 0,0 0 0,0 0 0,0 0 0,0 0 0,0 0 0,0 0 0,0 0 0,0 0 0,0 0 0,0 1 0,-9 24 118,3-11-109,-1 7-101,0 0 0,1 0 0,0 1 0,-3 43 0,9-63 35,0 1-1,0-1 0,0 1 1,0 0-1,1-1 0,-1 1 1,1-1-1,0 1 0,-1-1 1,1 0-1,2 4 0,-3-6 25,1 1-1,-1 0 0,1-1 0,0 1 0,-1 0 1,1-1-1,0 1 0,0-1 0,0 1 0,-1-1 1,1 0-1,0 1 0,0-1 0,0 0 0,0 1 0,0-1 1,-1 0-1,1 0 0,0 0 0,0 0 0,0 0 1,0 0-1,0 0 0,0 0 0,0 0 0,0 0 1,0-1-1,-1 1 0,1 0 0,0 0 0,0-1 1,0 1-1,0-1 0,-1 1 0,1-1 0,1 0 1,8-6-108,-1 0 1,-1-1-1,1 0 1,-1 0 0,9-13-1,20-27-386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13699,'-22'38'908,"1"1"-1,2 1 1,1 1 0,-14 51-1,30-85-782,0 0 0,1 0 1,-1 0-1,2 0 0,-1 11 0,0-17-109,1 0 1,1 0-1,-1 1 1,0-1-1,0 0 1,0 0-1,0 0 1,1 0 0,-1 0-1,0 0 1,1 0-1,-1-1 1,1 1-1,-1 0 1,1 0-1,0 0 1,-1 0-1,1 0 1,0-1-1,-1 1 1,1 0-1,0-1 1,0 1 0,0 0-1,0-1 1,0 1-1,0-1 1,-1 0-1,1 1 1,0-1-1,0 0 1,0 1-1,1-1 1,-1 0-1,0 0 1,0 0-1,0 0 1,0 0-1,0 0 1,0 0 0,0 0-1,0 0 1,0-1-1,0 1 1,2-1-1,8-3 20,0 0 0,0-1-1,0 0 1,-1-1 0,0 0 0,0-1 0,0 0-1,12-12 1,-9 8-53,1 0-1,29-16 1,-43 27 14,0-1 0,1 1 0,-1 0 0,0 0 0,1-1 0,-1 1 0,0 0 0,1 0 0,-1 0 0,1-1 0,-1 1 1,0 0-1,1 0 0,-1 0 0,1 0 0,-1 0 0,1 0 0,-1 0 0,1 0 0,-1 0 0,0 0 0,1 0 0,-1 0 0,1 0 1,-1 0-1,1 1 0,-1-1 0,0 0 0,1 0 0,-1 0 0,0 1 0,1-1 0,-1 0 0,1 0 0,-1 1 0,0-1 1,0 0-1,1 1 0,-1-1 0,1 1 0,-1 1-1,0-1 1,1 1 0,-1 0-1,0 0 1,0 0 0,0-1-1,0 1 1,-1 0 0,1 0-1,-1 2 1,-16 44 92,9-29 97,-2-1 1,0 0 0,-20 26-1,25-37-121,0-1-1,-1 0 0,0 0 1,0 0-1,0-1 1,-1 1-1,0-2 0,0 1 1,0-1-1,0 0 0,-14 5 1,18-8-123,1 0 0,-1-1 0,0 1 1,1-1-1,-1 1 0,0-1 1,0 0-1,0 0 0,1 0 1,-1-1-1,0 1 0,0-1 0,0 1 1,1-1-1,-1 0 0,0 0 1,1 0-1,-1 0 0,1-1 0,-1 1 1,1-1-1,0 1 0,0-1 1,0 0-1,0 0 0,0 0 1,-2-2-1,2 1-53,0 0 0,0 0 0,1 0 0,-1-1-1,1 1 1,0 0 0,0 0 0,0-1 0,0 1 0,1-1 0,-1 1 0,1-1 0,0 1 0,0-1 0,0 1 0,1 0-1,-1-1 1,1 1 0,0-1 0,0 1 0,2-6 0,12-18-766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52 15987,'5'-7'709,"-4"6"-586,1-1 0,0 0 0,-1 0-1,1 0 1,-1 0 0,0 0 0,1 0 0,-1-1 0,0 1 0,0 0 0,0-1 0,-1 1 0,1 0 0,-1-1 0,1 1-1,-1-5 1,0 7-85,0-1 0,-1 1-1,1 0 1,0 0 0,-1-1-1,1 1 1,-1 0 0,1 0-1,0 0 1,-1-1 0,1 1-1,-1 0 1,1 0 0,-1 0-1,1 0 1,0 0 0,-1 0-1,1 0 1,-1 0 0,1 0-1,-1 0 1,1 0 0,-1 0-1,1 0 1,0 1 0,-1-1-1,1 0 1,-1 0 0,1 0-1,0 0 1,-1 1 0,1-1-1,0 0 1,-1 1 0,1-1-1,0 0 1,-1 1 0,1-1-1,-1 1 1,-17 14 386,18-14-386,-22 21 45,1 2 1,1 0-1,1 2 1,-26 46-1,45-71-94,-1 0-1,0 0 0,1 0 1,-1 0-1,1 0 0,0 0 1,-1 0-1,1 0 0,0 0 1,-1 0-1,1 0 1,0 1-1,0-1 0,0 0 1,0 2-1,1-3 5,-1 0 1,0 0-1,0 1 1,0-1 0,1 0-1,-1 1 1,0-1-1,1 0 1,-1 0-1,0 0 1,0 1-1,1-1 1,-1 0-1,0 0 1,1 0-1,-1 0 1,1 1-1,-1-1 1,0 0-1,1 0 1,-1 0-1,0 0 1,1 0-1,-1 0 1,1 0-1,-1 0 1,0 0-1,1-1 1,35-11-313,-29 9 256,11-4-295,38-9 1,-49 14 262,0 1 0,0 0 0,0 0 0,0 1 0,0 0 0,0 0 0,0 0 0,11 3 0,-16-3 72,-1 0 0,1 1 0,-1-1 0,0 0 0,1 1 1,-1-1-1,0 1 0,0-1 0,1 1 0,-1 0 0,0 0 0,0-1 0,0 1 0,1 0 0,-1 0 0,0 0 0,-1 0 0,1 0 0,0 0 0,0 0 0,0 1 0,0-1 0,-1 0 0,1 0 0,-1 1 0,1-1 0,-1 0 0,1 1 0,-1-1 0,0 0 0,0 1 0,0-1 0,0 1 0,0-1 0,0 1 0,0-1 0,0 0 0,0 1 0,0-1 0,-1 2 0,-1 2 5,0-1-1,0 0 0,0 0 0,-1 0 1,1 0-1,-1 0 0,0-1 0,0 1 1,0-1-1,-8 6 0,1-1-65,0-1 0,-1-1 0,-17 9 0,25-13 33,-1-1 1,0 1 0,1-1-1,-1 0 1,0 0 0,0 0-1,0 0 1,0-1 0,0 1-1,0-1 1,0 0 0,0 0 0,1-1-1,-1 1 1,-5-2 0,8 1 35,-1 1 0,1-1 0,0 0 0,0 1 1,0-1-1,-1 0 0,1 0 0,0 0 1,0 0-1,0 0 0,-1-2 0,-5-15-240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62 293 13755,'-7'7'103,"1"0"1,0 1-1,0 0 1,1 0-1,0 0 1,0 0-1,1 1 1,0-1-1,1 1 1,0 0-1,-2 10 1,4-16-95,1-1 0,-1 1 1,1 0-1,0 0 1,-1 0-1,1 0 1,0-1-1,1 1 1,-1 0-1,1 0 1,-1 0-1,1-1 0,0 1 1,0 0-1,0-1 1,2 6-1,-2-8 8,0 1-1,0 0 0,0 0 1,0 0-1,0-1 1,-1 1-1,1 0 0,1-1 1,-1 1-1,0-1 1,0 1-1,0-1 0,0 0 1,0 1-1,0-1 1,3 0-1,-2 0 22,1 0-1,0 0 1,0 0 0,0-1-1,0 1 1,0-1 0,-1 0-1,1 0 1,3-1 0,6-4 111,0-1 1,-1 0-1,0 0 1,0-1 0,-1-1-1,0 0 1,0 0-1,10-14 1,-2 0 243,0-1 0,23-43 1,-30 49-231,0-2 0,-2 1 0,-1-2 0,0 1 0,-1-1 0,-2 0 1,0 0-1,3-31 0,-11 20 66,3 32-225,0-1 0,0 1-1,0-1 1,-1 1 0,1-1-1,0 0 1,0 1 0,-1-1 0,1 1-1,0-1 1,-1 1 0,1-1-1,0 1 1,-1-1 0,1 1-1,-1 0 1,1-1 0,0 1 0,-1 0-1,1-1 1,-1 1 0,1 0-1,-1-1 1,0 1 0,1 0-1,-1 0 1,1 0 0,-1-1 0,1 1-1,-1 0 1,0 0 0,1 0-1,-1 0 1,1 0 0,-1 0-1,0 0 1,1 0 0,-1 1-1,1-1 1,-1 0 0,1 0 0,-1 0-1,1 1 1,-1-1 0,0 0-1,1 0 1,-1 1 0,1-1-1,0 0 1,-1 1 0,1-1 0,-1 1-1,-7 7 16,1 0-1,0 0 0,0 1 0,1 0 0,0 0 1,1 0-1,0 1 0,-5 11 0,4-8-2,-6 9 4,2 0 0,0 1 0,2 0-1,1 1 1,-8 40 0,14-61-20,1-1-1,0 1 1,0 0-1,0-1 1,0 1 0,0-1-1,0 1 1,2 5 0,-1-7-2,-1-1 0,1 1 1,-1 0-1,1 0 0,-1 0 1,1-1-1,0 1 1,-1 0-1,1-1 0,0 1 1,0-1-1,-1 1 1,1-1-1,0 1 0,0-1 1,0 1-1,0-1 0,0 0 1,0 1-1,0-1 1,0 0-1,0 0 0,-1 0 1,1 0-1,0 0 0,0 0 1,0 0-1,0 0 1,1 0-1,9-2-30,0 0-1,-1 0 1,0-1 0,0-1-1,18-7 1,-15 5-58,0 1 1,23-6-1,-35 10 79,1 1 0,-1-1-1,1 1 1,0 0 0,-1 0-1,1 0 1,0 0 0,-1 0 0,1 0-1,0 0 1,-1 1 0,1-1-1,0 0 1,-1 1 0,1-1 0,-1 1-1,1 0 1,-1 0 0,1-1-1,-1 1 1,0 0 0,1 0-1,-1 0 1,0 0 0,0 1 0,0-1-1,0 0 1,0 0 0,0 1-1,0-1 1,0 1 0,0-1-1,0 1 1,-1-1 0,1 1 0,-1-1-1,1 3 1,1 7-35,0-1 0,-1 0 0,0 1 1,-2 20-1,0-8 13,1-21 41,0 1-1,0 0 0,1-1 1,-1 1-1,0-1 0,1 1 1,-1-1-1,1 1 0,0-1 0,0 1 1,2 2-1,-3-4 6,1-1 0,0 1 0,0-1 0,0 1 0,0-1-1,0 1 1,0-1 0,0 0 0,0 1 0,0-1 0,0 0 0,0 0 0,0 0 0,0 1-1,0-1 1,0 0 0,0-1 0,0 1 0,0 0 0,0 0 0,0 0 0,0-1 0,0 1-1,0 0 1,0-1 0,0 1 0,0-1 0,0 1 0,0-1 0,-1 1 0,2-2 0,18-10 160,-2 0 0,1-2 0,26-25 0,-26 22-125,0 1-1,26-17 0,-43 32-67,0 0 0,0 0 0,0 0 0,-1 0-1,1 0 1,0 0 0,0 1 0,0-1 0,0 1-1,0-1 1,0 1 0,0 0 0,4 0 0,-6 0 7,1 0 1,0 1 0,0-1 0,-1 0-1,1 1 1,0-1 0,-1 1 0,1-1-1,0 1 1,-1 0 0,1-1 0,-1 1-1,1-1 1,-1 1 0,1 0 0,-1 0-1,0-1 1,1 1 0,-1 0 0,0 0-1,1-1 1,-1 1 0,0 0 0,0 0-1,0 0 1,0 0 0,0-1 0,0 1-1,0 0 1,0 0 0,0 1 0,-2 87-355,2-89 367,0 1 0,0 0 0,0-1 0,0 1 0,0 0 0,0-1 0,0 1 0,0 0 0,0-1 0,0 1-1,1 0 1,-1-1 0,0 1 0,1-1 0,-1 1 0,0 0 0,1-1 0,-1 1 0,0-1 0,1 1 0,-1-1 0,1 1 0,-1-1 0,1 0 0,-1 1 0,1-1 0,0 0 0,-1 1 0,1-1 0,-1 0 0,2 1 0,-1-1 0,1 0 0,-1-1 0,1 1 0,-1 0 0,0-1 0,1 1 0,-1 0 0,1-1 0,-1 0 0,0 1 0,1-1 0,-1 0 0,1-1 0,6-4-37,0 0 0,13-15 0,6-12 258,-1-1 1,21-39 0,-39 61-240,4-5 84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2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144 133 12251,'-31'144'1542,"28"-123"-1342,0-1-1,2 0 1,1 1 0,0-1-1,4 23 1,-4-39-152,1-1 0,0 1 0,0 0 0,0-1 0,0 1-1,1-1 1,-1 1 0,1-1 0,0 1 0,0-1 0,0 0 0,0 0 0,1 0-1,-1 0 1,1-1 0,5 5 0,-5-5-18,0 0 0,0-1 0,0 0-1,1 1 1,-1-1 0,0 0 0,1-1 0,-1 1-1,0 0 1,1-1 0,-1 0 0,1 0 0,-1 0-1,1 0 1,-1-1 0,1 1 0,-1-1 0,4-1 0,4-2-19,0 0 0,0-1 0,-1 0 0,0-1 0,0 0 0,-1-1 0,0 0 0,0 0 0,0-1 0,-1 0 0,0 0 0,0-1 0,9-14 0,-5 5-33,-1 0 1,-1-1-1,0 0 0,-2 0 1,0-1-1,7-29 0,-11 31-38,0 0 0,-2 0 1,1-31-1,-3 41 31,-1-1 1,1 0 0,-1 1 0,-1 0 0,0-1-1,0 1 1,0 0 0,-1-1 0,-6-11 0,8 19 22,1-1 0,-1 1-1,1 0 1,-1 0 0,0 0 0,0-1 0,1 1 0,-1 0 0,0 0 0,0 0 0,0 0 0,0 0 0,0 1 0,0-1 0,-1 0-1,1 0 1,0 1 0,0-1 0,0 0 0,-1 1 0,1-1 0,0 1 0,-1 0 0,1 0 0,0-1 0,-1 1 0,1 0 0,-1 0-1,1 0 1,0 0 0,-1 0 0,1 1 0,0-1 0,-1 0 0,1 1 0,0-1 0,-1 1 0,1-1 0,0 1 0,0-1 0,-1 1-1,1 0 1,0 0 0,0 0 0,0 0 0,0-1 0,0 1 0,-1 2 0,-3 2 12,1 1 1,-1-1-1,1 1 0,0 0 1,1 0-1,0 0 1,-5 13-1,3-3 33,1 1 1,1-1-1,1 1 1,0 0-1,1 0 1,1-1-1,1 1 1,3 26-1,6 10 41,22 68-1,-21-85-118,-11-35 18,1 1 1,-1-1-1,1 1 1,-1-1-1,0 1 1,0-1-1,0 1 1,1-1-1,-1 1 1,-1-1-1,1 1 1,0-1-1,0 0 1,-1 3-1,0-4-3,1 1 0,-1-1 0,0 1 0,1-1 0,-1 1 0,0-1 0,1 1 0,-1-1 0,0 0-1,0 0 1,0 1 0,1-1 0,-1 0 0,0 0 0,0 0 0,0 0 0,1 0 0,-1 0 0,0 0 0,0 0 0,0 0 0,0 0 0,1 0-1,-1-1 1,0 1 0,0 0 0,0-1 0,-31-9-451,0-1-1,1-1 1,-52-30-1,35 17 682,37 20-84,0 0 345,-1 0 0,1-1 0,0-1 0,1 0-1,0 0 1,0-1 0,-17-17 0,26 24-391,1 1-1,-1-1 1,1 1 0,0-1 0,-1 1 0,1-1 0,0 0-1,-1 1 1,1-1 0,0 0 0,0 1 0,0-1 0,-1 0 0,1 1-1,0-1 1,0 0 0,0 1 0,0-1 0,0 0 0,1 1 0,-1-1-1,0 0 1,0 1 0,0-1 0,0 0 0,1 0 0,0-1 40,0 1 0,0-1 0,1 1 0,-1 0 0,0 0 0,1 0 0,-1 0 0,0 0 0,1 0 0,2-1 0,5-2 274,1 0 0,19-4 0,-25 7-299,81-20 303,-1-3 1,124-54 0,-124 36-387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262 112 13435,'16'-16'1262,"-10"12"-870,-1-1 0,1 0 0,-1-1 0,0 1 0,0-1 0,-1 0 0,0 0 0,0-1 0,0 1 0,3-11 0,-6 17-319,-1-1-1,0 0 1,0 1-1,0-1 1,1 0-1,-1 1 0,0-1 1,0 0-1,0 0 1,0 1-1,0-1 0,-1 0 1,1 1-1,0-1 1,0 0-1,0 0 1,-1 1-1,1-1 0,0 0 1,0 1-1,-1-1 1,1 1-1,-1-1 1,1 0-1,-1 1 0,1-1 1,-1 0-1,-1 1 23,1-1 0,0 0 0,-1 1 0,1-1 0,-1 1 0,1 0 0,0 0 0,-1-1 0,1 1-1,-1 0 1,1 0 0,-3 1 0,-5 0 163,1 0-1,0 1 1,-14 5-1,-2 2-297,0 2-1,1 0 1,1 1-1,0 1 1,0 2 0,2 0-1,0 1 1,0 0-1,-23 28 1,40-41-17,1 0-1,0 0 1,0 0-1,0 0 1,0 0 0,0 1-1,1-1 1,-1 0 0,0 5-1,2-7 40,0 0-1,0 0 1,0 0 0,0 0-1,0 0 1,0 0 0,0 0-1,0 0 1,0 0 0,1 0-1,-1 0 1,0 0-1,1 0 1,-1 0 0,1 0-1,-1 0 1,1 0 0,0-1-1,-1 1 1,1 0-1,0 0 1,0 0 0,-1-1-1,1 1 1,0-1 0,0 1-1,0 0 1,0-1 0,0 1-1,0-1 1,0 0-1,0 1 1,0-1 0,0 0-1,1 1 1,55 13-402,-34-10 374,0 2-1,22 9 0,-40-13 44,1 1-1,-1-1 0,0 1 1,0 0-1,0 0 0,0 0 1,-1 1-1,1 0 0,-1 0 1,0 0-1,0 0 1,0 1-1,3 5 0,-6-8 12,0-1 0,0 1 0,-1-1 0,1 1 0,0-1 0,-1 1 0,1-1 0,-1 1 0,0 0 0,1-1 0,-1 1 0,0 0 0,0-1 0,0 1 0,0 0-1,0-1 1,-1 1 0,1 0 0,0-1 0,-1 1 0,1-1 0,-1 1 0,-1 2 0,0-1 11,0 0 0,-1-1 1,1 1-1,0-1 0,-1 1 0,0-1 0,1 0 0,-1 0 1,0-1-1,0 1 0,-4 1 0,-5 2 65,0-1 0,0 0 0,0-1 0,0 0-1,-20 1 1,27-4-137,0 0 1,-1 0-1,1 0 0,0-1 0,-1 1 0,-8-4 0,13 4 62,0 0 0,0-1 1,0 1-1,-1-1 0,1 1 0,0-1 0,0 0 0,0 1 0,0-1 0,0 0 1,0 0-1,0 0 0,0 1 0,0-1 0,0 0 0,1 0 0,-1-1 0,0 1 0,1 0 1,-1 0-1,1 0 0,-1 0 0,1 0 0,-1-1 0,1 1 0,0 0 0,0-1 1,-1 1-1,1 0 0,0 0 0,0-1 0,0 1 0,1-2 0,0-1 5,1-1 0,0 1-1,0-1 1,0 1-1,0-1 1,1 1 0,-1 0-1,1 0 1,4-4-1,19-22-91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17396,'-52'162'3178,"39"-112"-2988,-43 171 18,55-220-206,1 0-1,0 0 0,-1 1 1,1-1-1,0 0 0,0 1 1,0-1-1,0 0 0,0 1 1,0-1-1,0 0 0,0 0 0,1 3 1,-1-4-1,1 0 0,-1 0 0,0 0 0,1-1 0,-1 1 0,1 0 0,-1 0 0,0 0 0,1 0 0,-1 0 0,0-1 0,1 1 0,-1 0 0,0 0 0,1-1 0,-1 1 0,0 0 0,1-1 0,-1 1 0,0 0 0,0-1 0,1 1 0,-1 0 1,0-1-1,0 1 0,0-1 0,20-34 47,-13 11-16,-1 0-1,3-25 0,-7 39-22,-1 0 0,-1 0 0,0 0 1,0 0-1,-1 1 0,0-1 0,-5-19 0,0 19-8,3 15-13,4 21-26,0-22 33,0-1 0,1 1 0,-1 0 0,1-1 0,0 1 0,0-1 0,1 0 0,-1 1 0,1-1 0,-1 0 0,1-1 1,0 1-1,0 0 0,0-1 0,5 3 0,-3-2 11,0 0 1,1-1-1,-1 0 0,1 0 1,-1-1-1,1 0 1,0 0-1,-1 0 0,12 0 1,-7-1 35,0-1 1,0 0 0,0 0-1,0-1 1,0-1-1,0 0 1,-1 0-1,1 0 1,-1-2-1,0 1 1,16-11 0,-17 10 48,-1-1 0,0 0 1,0 0-1,0 0 0,-1-1 0,0 0 1,0 0-1,-1-1 0,0 1 1,7-14-1,-13 18 128,-5 8-121,-5 11-11,1 2-47,1 0 0,-7 23 0,13-32-37,0 0 0,0 1 0,2-1 0,-1 0 0,1 1 0,0 18 0,1-26 2,1 0 0,-1-1 0,0 1 0,1 0 0,0 0 0,-1 0 0,1-1 0,0 1 0,0-1-1,0 1 1,0 0 0,0-1 0,0 1 0,0-1 0,1 0 0,-1 0 0,0 1 0,1-1 0,-1 0 0,1 0 0,0 0-1,-1 0 1,1 0 0,0-1 0,-1 1 0,1-1 0,0 1 0,0-1 0,0 1 0,-1-1 0,1 0 0,0 0 0,3 0-1,6 0 30,-1 0-1,1-1 0,0 0 0,18-4 1,-4-2 40,1-1 0,-1-2 1,-1 0-1,0-1 0,26-17 1,-16 7 83,-1-2 1,52-48-1,-77 64-120,-3 3-11,-1 1-1,-1-1 1,1 0 0,-1 0 0,1 0 0,3-7 0,-7 11-25,-1 0 0,1 0 0,0 0 0,0 0 0,0 0 0,0 0 0,0 0 0,0 0 0,0 0 0,0 0 0,0 0 1,0 0-1,0 0 0,0 0 0,0 0 0,0 0 0,0 0 0,0 0 0,0 0 0,0 0 0,0 0 0,0 0 0,0 0 1,0 0-1,0 0 0,0 0 0,0 0 0,0 0 0,0 0 0,0 0 0,0 0 0,0 0 0,0 0 0,0 0 0,0 0 0,0 0 1,-7 6 31,-9 12-3,13-13-38,-35 58 71,36-58-132,-1-1 1,1 1 0,0 0 0,0 0 0,1 0 0,0 1 0,0-1-1,0 0 1,0 0 0,1 1 0,0 7 0,0-13 26,0 1 0,0 0 1,0-1-1,0 1 0,0 0 0,1-1 1,-1 1-1,0 0 0,0-1 0,1 1 1,-1 0-1,0-1 0,1 1 0,-1-1 1,0 1-1,1-1 0,-1 1 0,1-1 1,-1 1-1,1-1 0,-1 1 0,1-1 1,-1 0-1,1 1 0,0-1 0,-1 0 1,1 1-1,-1-1 0,2 1 0,0-2-12,-1 1 0,1 0 0,-1 0 0,1 0 0,-1-1 0,1 1-1,-1-1 1,0 1 0,1-1 0,-1 0 0,0 1 0,1-1 0,0-1-1,5-3-117,0-1-1,0 0 0,10-13 0,13-20-490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15779,'1'-2'1545,"9"2"-769,4 0-272,11 2 848,1-2-191,11 0-353,2-2-104,6-4-96,3 2-192,-2 0-392,-2 0-192,-5 1-696,-5 0 1968,-14 6-1168,-6 2 0,-9 4-80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15531,'-12'-4'1737,"2"4"-1137,-1 5 2336,15-5-2792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89 16956,'4'-8'605,"12"-32"602,-15 38-1146,-1 0 0,1 1 0,-1-1-1,1 1 1,-1-1 0,0 0 0,0 1 0,0-1 0,0 0-1,0 1 1,0-1 0,0 0 0,0 1 0,-1-1 0,1 1-1,-1-1 1,1 0 0,-1 1 0,0-1 0,-1-1 0,1 2-20,0 0 0,1 1 0,-1 0 0,0-1 0,0 1 0,0-1 1,-1 1-1,1 0 0,0 0 0,0-1 0,0 1 0,0 0 1,0 0-1,0 0 0,0 0 0,0 1 0,0-1 0,0 0 0,0 0 1,0 1-1,0-1 0,-1 0 0,2 1 0,-1-1 0,0 1 0,0-1 1,-2 2-1,-26 19 335,14-7-379,0 0 0,1 1 0,1 0-1,0 1 1,2 1 0,0 0 0,0 0 0,2 1 0,0 0 0,1 1 0,-7 25 0,14-43-14,1 1 0,0 0 0,-1-1 1,1 1-1,0 0 0,0-1 1,-1 1-1,1 0 0,1 0 0,-1-1 1,0 1-1,0 0 0,1-1 0,-1 1 1,1 0-1,-1-1 0,1 1 0,0 0 1,-1-1-1,1 1 0,0-1 1,0 0-1,0 1 0,0-1 0,1 0 1,-1 1-1,0-1 0,0 0 0,1 0 1,-1 0-1,1 0 0,1 0 1,4 2-42,0-1 0,0 0 0,1 0 0,-1-1-1,1 1 1,8-1 0,14 2-34,-21-1 69,0 0 0,0 1 0,-1-1 0,1 2 0,-1-1 0,1 1 0,-1 0 0,9 7 0,-13-8 10,-1 0 1,1 1 0,-1-1 0,1 1-1,-1 0 1,0 0 0,0 0 0,-1 0 0,1 1-1,-1-1 1,0 0 0,0 1 0,-1 0 0,1 0-1,-1-1 1,1 10 0,-1-3-7,-1 0 0,0 0 1,-1 0-1,0 0 0,0 0 1,-1 0-1,-1 0 0,0-1 0,0 1 1,-1-1-1,-6 12 0,0-4 53,1-1 0,-2 0 0,0 0 0,-2-1 0,-17 18 0,2-11 161,28-23-187,-1 1-1,1-1 0,-1 0 0,0 1 0,1-1 1,-1 0-1,1 1 0,-1-1 0,0 0 1,1 0-1,-1 0 0,0 1 0,0-1 0,1 0 1,-1 0-1,0 0 0,1 0 0,-1 0 0,0 0 1,1 0-1,-1-1 0,0 1 0,1 0 0,-1 0 1,0 0-1,1-1 0,-1 1 0,0 0 0,1-1 1,-1 1-1,1 0 0,-1-1 0,1 1 0,-1-1 1,1 1-1,-1-1 0,1 1 0,-1-1 0,1 0 1,-1 1-1,1-1 0,0 1 0,0-1 0,-1 0 1,1 1-1,0-1 0,0 0 0,0 1 1,-1-2-1,0-5 21,1 0-1,-1 0 1,1 0 0,0 0 0,1 0-1,-1 0 1,1 0 0,1 0 0,-1 0-1,1 1 1,4-10 0,6-11 20,20-36 0,-15 31-113,3 1-1,0 2 1,2 0-1,1 0 1,1 2-1,2 2 1,0 0-1,2 1 1,0 2-1,40-24 1,-66 44 59,1 1 0,-1-1 0,1 1 0,-1 0 0,1 0 0,-1 0 0,1 0 0,0 0 0,-1 0 0,1 1 0,0-1 0,0 1 0,0 0 0,-1 0 0,5 0 0,-3 1-4,1 1 0,-1 0 0,1 0 0,-1 0 0,0 0 0,0 1 0,7 5 0,-4-3 1,1-1 0,-1 0 0,0 0 0,1-1 1,0 0-1,0 0 0,0 0 0,0-1 0,0-1 0,1 1 0,-1-1 0,0-1 1,1 0-1,-1 0 0,9-1 0,11-4-69,-1 0 1,1-2-1,30-12 1,-28 9-64,54-12-1,-83 22 141,0 0 0,0-1 0,1 1-1,-1 0 1,0 0 0,1 0 0,-1 0-1,0 0 1,1 0 0,-1 0 0,0 0 0,1 0-1,-1 1 1,0-1 0,1 0 0,-1 1 0,0-1-1,0 1 1,0 0 0,1-1 0,-1 1 0,0 0-1,1 1 1,-1 0 11,0 0 0,-1-1 0,1 1 0,-1 0 0,1 0 0,-1 0 0,0 0 0,1 0 0,-1-1 0,0 1 0,0 0 0,-1 0 0,1 0 0,0 0 0,-2 3 0,1-1 14,0 1 1,1-1 0,-1 1-1,1 0 1,0-1 0,0 1-1,0-1 1,1 1 0,0-1-1,0 1 1,1 5-1,-1-8-16,1 0-1,-1 0 0,0 0 1,1 0-1,-1 0 1,1-1-1,-1 1 0,1 0 1,0-1-1,0 0 0,-1 1 1,1-1-1,0 0 0,0 0 1,1 0-1,-1 0 0,0 0 1,0 0-1,0-1 0,1 1 1,-1-1-1,0 0 1,0 1-1,1-1 0,1 0 1,11 0 7,-1-1 0,1 0 0,-1-1 0,0 0 0,18-6 0,73-28 37,-76 25-45,33-13-54,-29 11-135,0 0 1,62-13-1,-94 26 169,1-1 0,-1 1 0,0 0-1,0 0 1,1-1 0,-1 1 0,0 0 0,0 0 0,0 0 0,1 1 0,-1-1-1,0 0 1,0 0 0,1 1 0,-1-1 0,0 0 0,0 1 0,0-1 0,0 1 0,0 0-1,2 0 1,-3 0 2,1 0 0,-1 0 0,0 0 0,1 0-1,-1 0 1,0 0 0,0 0 0,0 0 0,0 0-1,0 0 1,0 0 0,0 0 0,0 0 0,0 0-1,0 0 1,0-1 0,0 1 0,-1 0 0,1 0-1,-1 2 1,-3 6-65,-1 0-1,0 0 1,-12 14 0,13-17 42,-38 56-191,38-53 186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37 505 12883,'-26'12'1232,"16"-1"-840,17-1-56,20-8 352,28-8-64,9-9-15,18-10-81,8-8-40,11-12-136,0-3-216,-6-7-360,-12-1-168,-24 0-200,-10 2 2192,-24 1-1640,-10 4 16,-22 5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13331,'-1'0'99,"0"1"0,0 0 0,0-1 0,0 1 0,0 0 0,0 0 0,0 0 0,0 0 0,0 0 0,0 0 0,0 0 0,1 0 0,-1 0 0,0 0 0,1 0 0,-1 1 0,0 1 0,1-2-46,0 0 1,0 0-1,0 0 1,0 0-1,0-1 0,1 1 1,-1 0-1,0 0 1,0 0-1,1-1 0,-1 1 1,1 0-1,-1 0 1,0-1-1,1 1 0,0 0 1,-1-1-1,1 1 1,-1 0-1,2 0 0,3 3 121,0-1 0,0 0 0,1 0-1,-1-1 1,1 1 0,7 2-1,19 3 302,0-1-1,46 4 0,-53-9-345,-1 1-1,1 2 0,-1 0 0,-1 1 1,41 17-1,-59-21-121,-1 1 0,1 0 0,-1 0 0,0 0-1,0 1 1,-1-1 0,1 1 0,-1 0 0,1 0 0,-1 0 0,-1 1 0,1-1 0,0 1 0,-1-1 0,0 1-1,0 0 1,-1 0 0,1 0 0,-1 0 0,0 0 0,0 0 0,-1 0 0,1 0 0,-2 9 0,0 4-25,-1 1 0,0-1 1,-2 0-1,0 0 0,-11 30 1,-5-1-244,-37 66 1,-6 11-298,57-104 323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14627,'4'8'211,"0"0"0,0 0 0,-1 0 0,0 1 1,0-1-1,-1 1 0,0 0 0,-1 0 0,1 11 0,2 7 156,22 149 644,6 221 0,-32-395-997,0 9 146,1 1 0,-2-1 0,-3 22 1,4-33-153,0 0 0,0 0 0,0-1 0,0 1 0,-1 0 1,1 0-1,0 0 0,0 0 0,0 0 0,0 0 0,0 0 1,0 0-1,0 0 0,0 0 0,0 0 0,-1 0 0,1 0 0,0 0 1,0 0-1,0-1 0,0 1 0,0 0 0,0 0 0,0 0 1,-1 0-1,1 0 0,0 1 0,0-1 0,0 0 0,0 0 1,0 0-1,0 0 0,0 0 0,-1 0 0,1 0 0,0 0 1,0 0-1,0 0 0,0 0 0,0 0 0,0 0 0,0 0 1,0 0-1,0 0 0,-1 1 0,1-1 0,0 0 0,0 0 0,0 0 1,0 0-1,0 0 0,0 0 0,0 0 0,0 0 0,0 1 1,0-1-1,0 0 0,0 0 0,0 0 0,0 0 0,0 0 1,-3-12 237,2-12-118,2 0 1,0 0-1,1 0 1,10-38-1,33-96-193,-27 109-34,35-71-1,-42 101 61,0 0 0,1 0 0,1 1 0,0 1 0,2 0 0,20-18 0,-29 30 36,0 0-1,1 0 0,0 1 1,0 0-1,0 0 1,1 1-1,-1 0 1,9-2-1,-14 4 2,-1 1 0,1-1 1,-1 1-1,1-1 0,0 1 0,-1 0 0,1 0 0,0 0 0,-1 0 0,1 0 0,0 0 0,-1 0 1,1 0-1,0 1 0,-1-1 0,1 1 0,0-1 0,-1 1 0,1-1 0,-1 1 0,1 0 0,-1 0 1,0 0-1,1 0 0,-1 0 0,0 0 0,0 0 0,0 1 0,1-1 0,-1 0 0,0 1 0,-1-1 1,1 1-1,0-1 0,0 1 0,-1-1 0,1 1 0,-1-1 0,1 1 0,-1 0 0,1-1 0,-1 1 0,0-1 1,0 3-1,0 1-5,0-1 1,-1 1 0,1 0 0,-1 0-1,0-1 1,0 1 0,-1-1 0,1 1-1,-1-1 1,0 1 0,0-1 0,0 0-1,-1 0 1,0 0 0,0 0 0,0-1-1,0 1 1,0-1 0,-1 1 0,-3 2-1,-4 3 3,-1-1 0,1 0 0,-1-1 0,-1 0 0,-20 8 0,20-10-142,-1 0 1,-22 4-1,33-8 99,0-1 0,0 1 0,1-1 0,-1 1 0,0-1 0,0 0 0,0 0 0,0-1 0,1 1 0,-1 0 0,0-1-1,0 0 1,0 0 0,1 0 0,-1 0 0,0 0 0,1 0 0,-1-1 0,-4-2 0,7 3 33,-1 0-1,1 0 1,-1 1 0,1-1-1,-1 0 1,1 0 0,-1 0-1,1 1 1,0-1 0,-1 0-1,1 0 1,0 0 0,0 0-1,0 0 1,0-1 0,3-15-293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1 412 12059,'9'-3'384,"0"1"-1,0-1 1,0-1 0,-1 0 0,1 0 0,-1-1 0,0 1 0,0-2 0,-1 1 0,13-13 0,-3 1 60,-1-1 0,-1 0 0,15-23 1,-21 23-123,-7 9 5,-2 10-313,0-1 1,0 0-1,0 0 1,0 0-1,0 0 1,0 0-1,0 0 1,0 0-1,0 0 1,0 0-1,0 0 1,0 0-1,0 0 1,0 0-1,0 0 1,0 0-1,0 0 1,0 0-1,0 0 1,0 0-1,0 0 1,-1 0-1,1 0 1,0 0-1,0 0 1,0 0-1,0 0 1,0 0-1,0 0 1,0 0-1,0 0 1,0 0-1,0 0 1,0-1-1,0 1 1,0 0-1,0 0 1,0 0-1,0 0 1,0 0-1,0 0 1,0 0-1,0 0 1,0 0-1,0 0 1,0 0-1,0 0 1,0 0-1,0 0 1,0 0-1,0 0 1,0 0-1,0 0 1,0 0 0,-7 7 169,1 0 1,0 1-1,0 0 1,1 0-1,0 0 1,-6 14-1,4-4-76,0-1 0,-7 30 0,13-41-126,0 0 0,0 1 0,0-1 0,1 0 1,0 7-1,0-11 10,0 0 0,0 0 0,1-1 0,-1 1 0,1 0 1,-1 0-1,1 0 0,-1-1 0,1 1 0,0 0 0,0-1 0,0 1 0,0-1 1,0 1-1,0-1 0,1 1 0,-1-1 0,0 0 0,1 0 0,-1 1 0,4 1 0,-1-2 0,1 1 0,0-1 0,0 0-1,0 0 1,0 0 0,0 0 0,0-1-1,0 0 1,0 0 0,0 0 0,0-1 0,0 0-1,0 0 1,0 0 0,0-1 0,0 1-1,-1-1 1,9-4 0,0-1 25,0 0 1,-1-1-1,0 0 1,-1-1-1,16-14 0,-16 12 38,-1-1-1,0 0 0,-1 0 0,0-1 0,8-15 0,-14 22-17,1-1-1,-2 1 1,1-1-1,-1 0 1,0 0-1,0 0 1,0 0-1,-1 0 1,-1 0-1,1-1 1,-1 1 0,0 0-1,-2-9 1,2 15-27,0-1 1,0 1 0,-1-1 0,1 1 0,-1-1 0,1 1 0,-1-1 0,1 1-1,-1 0 1,0-1 0,0 1 0,0 0 0,0-1 0,0 1 0,0 0-1,0 0 1,0 0 0,0 0 0,-1 0 0,1 0 0,0 1 0,-1-1-1,-1-1 1,2 2-9,0 0-1,0 0 1,0 0 0,0 0-1,0 0 1,0 1-1,0-1 1,0 0 0,0 0-1,0 1 1,0-1-1,0 0 1,0 1-1,1-1 1,-1 1 0,0 0-1,0-1 1,0 1-1,1-1 1,-1 1 0,0 0-1,0 0 1,1-1-1,-1 1 1,1 0-1,-1 0 1,1 0 0,-1 0-1,1 0 1,-1 0-1,1 0 1,0 0 0,0 0-1,-1 1 1,1-1-4,-1 0 0,1 0 1,0 0-1,0 0 0,-1-1 1,1 1-1,0 0 0,0 0 0,0 0 1,0 0-1,0 0 0,0 0 1,0 0-1,0 0 0,1 0 1,-1 0-1,0-1 0,0 1 0,1 0 1,-1 0-1,1 0 0,-1 0 1,0-1-1,1 1 0,0 0 1,-1 0-1,1-1 0,-1 1 0,1 0 1,0-1-1,0 1 0,-1-1 1,1 1-1,0-1 0,0 1 1,0-1-1,-1 0 0,1 1 0,0-1 1,2 1-1,1-1 0,-1 1-1,1 0 1,0-1-1,0 0 1,0 0-1,0 0 1,-1 0-1,1-1 1,4 0-1,10-5-209,0-1 0,-1 0 0,0-1-1,0 0 1,-1-2 0,0 0 0,-1 0 0,0-2 0,-1 0 0,0-1-1,0 0 1,-2-1 0,16-21 0,-10 3-261,-10 6-174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14699,'-4'5'129,"1"0"0,0 1 0,0-1 0,1 1-1,-1 0 1,1-1 0,1 1 0,-1 0 0,0 9 0,-4 60-7,5-56 57,-3 81 517,4 1 1,16 121 0,-15-215-625,0-1 1,1 1 0,-1 0-1,1-1 1,1 0 0,3 9 0,-5-13-55,-1-1 1,1 0-1,0 0 1,-1 0 0,1 0-1,0 0 1,0 0-1,0 0 1,0 0-1,0-1 1,0 1 0,0 0-1,0-1 1,0 1-1,0 0 1,1-1 0,-1 1-1,0-1 1,0 0-1,1 1 1,-1-1-1,0 0 1,0 0 0,1 0-1,-1 0 1,0 0-1,0 0 1,1 0-1,-1 0 1,0 0 0,1-1-1,-1 1 1,0 0-1,0-1 1,0 1 0,0-1-1,1 0 1,-1 1-1,2-2 1,2-2 25,0 0 1,0 0 0,0 0-1,0-1 1,-1 0 0,0 1-1,0-2 1,0 1-1,5-10 1,3-7 109,9-27 0,-15 34-65,6-15 188,11-42 0,-25 93-215,0 1-1,2-1 1,0 1-1,2-1 0,5 33 1,-6-51-62,0 0 1,-1 0-1,1 0 1,0-1-1,1 1 1,-1 0 0,0-1-1,1 1 1,0-1-1,-1 1 1,1-1-1,0 0 1,0 0 0,0 0-1,1 0 1,-1 0-1,0 0 1,5 1 0,-4-1 6,0-1 0,1 0 1,-1 0-1,1 0 1,-1-1-1,1 1 0,-1-1 1,1 0-1,-1 0 1,1 0-1,0 0 0,-1-1 1,1 1-1,-1-1 1,4-1-1,5-2 29,0-1 0,0 0 0,0 0 0,-1-1 0,16-12 0,48-42 190,-7 5 17,-67 54-238,-1 0-1,1 0 0,0 0 0,0 1 0,0-1 0,0 0 0,0 1 0,0-1 0,1 1 1,-1-1-1,0 1 0,0-1 0,0 1 0,0 0 0,1 0 0,-1-1 0,0 1 0,0 0 0,0 0 1,1 0-1,-1 0 0,0 1 0,0-1 0,2 0 0,-2 1-1,0 1-1,0-1 1,-1 0 0,1 0-1,0 1 1,0-1-1,-1 0 1,1 1 0,-1-1-1,1 0 1,-1 1-1,0-1 1,1 1 0,-1-1-1,0 1 1,0-1-1,0 1 1,0-1 0,-1 2-1,0 28 4,1-21-5,-1-1 0,1 1 0,1 0 0,-1 0 0,5 15 0,-5-25 0,0 1 0,0 0 0,0-1 0,0 1 0,0 0 0,1-1 0,-1 1 0,0-1 0,1 1 0,-1 0 0,0-1 0,1 1 1,-1-1-1,1 1 0,-1-1 0,1 1 0,-1-1 0,1 1 0,-1-1 0,1 0 0,-1 1 0,1-1 0,0 0 0,-1 1 0,1-1 0,0 0 0,-1 0 0,1 1 0,1-1 0,-1 0 5,1-1-1,-1 1 1,1 0-1,-1-1 1,1 0-1,-1 1 1,1-1-1,-1 0 0,0 1 1,1-1-1,-1 0 1,2-2-1,4-3 30,0-1-1,0 0 0,6-10 0,10-17 63,-17 23-60,1 1-1,1-1 1,0 1-1,12-12 1,-19 21-39,-1 1 1,1-1-1,0 1 0,-1-1 1,1 1-1,0-1 0,-1 1 1,1-1-1,0 1 0,-1 0 0,1-1 1,0 1-1,0 0 0,-1 0 1,1 0-1,0-1 0,0 1 1,0 0-1,-1 0 0,1 0 1,0 0-1,0 0 0,0 1 1,0-1-1,-1 0 0,2 0 1,-1 1-4,0 0 0,0 0 1,0 0-1,0 0 0,0 0 0,0 0 1,0 0-1,0 0 0,0 1 1,-1-1-1,1 0 0,0 0 1,0 3-1,2 5-73,-1 0 1,0 0-1,2 14 1,-4-19 11,3 32-523,-4-60 1530,0-11-914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15867,'-7'10'1369,"4"1"-1121,6-1-368,2-1 672,10-2-504,3-1-104,2-2-72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51 285 15747,'9'-4'244,"0"-1"-1,-1 0 1,0 0-1,0-1 1,0 0-1,-1 0 1,0-1-1,0 0 1,-1 0-1,0 0 1,7-11-1,-4 4 126,0 0 1,-2-1-1,1 1 1,-2-2-1,9-28 1,-14 39-286,0 0 1,0 0-1,0 0 1,-1 0-1,0 0 1,0 0-1,0 0 1,0 0-1,-2-7 0,1 10-67,1 1-1,-1-1 0,1 1 0,-1 0 0,0-1 0,1 1 0,-1-1 0,0 1 0,0 0 0,0 0 0,0 0 0,0 0 0,0-1 0,-1 1 0,1 1 0,0-1 0,0 0 0,-1 0 0,1 0 0,0 1 0,-1-1 0,1 0 0,-1 1 0,1 0 0,-1-1 0,1 1 0,-1 0 0,1 0 0,-1 0 0,1 0 0,-1 0 0,0 0 0,-2 0 0,-1 1-7,1 1 0,-1-1 0,0 1 0,1 0 0,-1 0 0,1 0 0,0 1 0,-1-1 0,1 1 0,1 0 0,-1 0 0,0 1 0,1-1 0,-1 1 0,-3 6 0,-4 3-27,1 2-1,1 0 0,-8 17 1,10-17-13,0 1 0,1 0 0,0 1 0,2-1 0,0 1 0,0 0 0,2 1 0,0-1 1,1 0-1,2 30 0,0-43-17,-1 1 1,1 0 0,0-1-1,0 1 1,1-1 0,-1 0-1,1 1 1,5 7 0,-6-10-12,0-1 0,0 1 0,1-1 0,-1 1 0,1-1 0,-1 0 1,1 1-1,-1-1 0,1 0 0,0 0 0,-1 0 0,1 0 0,0 0 0,0-1 1,0 1-1,0 0 0,0-1 0,0 0 0,0 1 0,0-1 0,0 0 0,0 0 1,4 0-1,-1-1-137,0 0 0,0-1 1,0 1-1,0-1 1,0 0-1,0 0 0,0 0 1,0-1-1,-1 0 1,1 0-1,5-5 0,3-3-91,0-1 0,13-17 0,14-19-675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65 145 14355,'-9'40'1636,"-13"39"1,12-49-638,2 0 1,-8 57 0,16-87-999,0 39 795,0-38-767,0 1 0,0-1 0,1 0 0,-1 0 0,0 0 0,0 0 1,1 0-1,-1 0 0,0 0 0,1 0 0,-1 0 0,1 0 0,0 0 0,-1 0 1,1 0-1,0 0 0,-1-1 0,1 1 0,0 0 0,0 0 0,0-1 0,-1 1 1,1-1-1,0 1 0,0 0 0,0-1 0,0 0 0,0 1 0,0-1 0,0 0 1,1 1-1,0-1 0,5-1 11,0-1 0,0-1 0,0 1 0,-1-1 1,1 0-1,-1 0 0,0-1 0,0 0 0,11-8 1,-5 4-55,20-16-88,26-17-241,-52 38 270,0 0 0,0 0 0,0 0 0,0 1 0,0 0-1,0 0 1,1 1 0,7-2 0,-12 3 52,-1 0 0,0 0 0,1 0 0,-1 0 0,0 0 0,0 0 0,1 1 0,-1-1 0,0 0 0,1 1 0,-1-1 0,0 1 0,0-1 0,0 1 0,1 0 0,-1-1 0,0 1 0,0 0 0,0 0 1,0 0-1,0 0 0,0 0 0,0 1 0,1 1-11,0 1-1,0 0 1,0-1 0,-1 1 0,2 7 0,-1-6 66,-1-6 2,-1 1-1,1-1 0,0 1 0,0-1 0,0 1 1,-1-1-1,1 0 0,0 1 0,-1-1 0,1 0 0,0 1 1,-1-1-1,1 0 0,-1 0 0,1 1 0,-1-1 0,0 0 1,1 0-1,-1 0 0,0-1 0,14-24 236,21-54 344,-21 44-469,2 1-1,27-44 0,-43 78-151,0 1-1,1 0 1,-1 0-1,0-1 1,0 1-1,0 0 1,0 0-1,0-1 1,1 1 0,-1 0-1,0 0 1,0 0-1,1-1 1,-1 1-1,0 0 1,0 0-1,0 0 1,1 0 0,-1 0-1,0-1 1,1 1-1,-1 0 1,0 0-1,0 0 1,1 0-1,-1 0 1,0 0 0,1 0-1,-1 0 1,0 0-1,0 0 1,1 0-1,-1 0 1,0 0-1,1 0 1,-1 0 0,0 1-1,0-1 1,1 0-1,-1 0 1,0 0-1,0 0 1,1 0 0,-1 1-1,0-1 1,0 0-1,0 0 1,1 0-1,-1 1 1,0-1-1,10 18-162,-4-7 71,-4-9 99,-1 0 0,1 0 1,0 0-1,0 0 0,0-1 1,0 1-1,0 0 0,0-1 0,0 0 1,0 1-1,1-1 0,-1 0 1,1 0-1,-1-1 0,1 1 0,-1 0 1,1-1-1,-1 1 0,1-1 1,-1 0-1,1 0 0,0 0 0,-1 0 1,1 0-1,-1-1 0,1 1 0,-1-1 1,1 0-1,-1 0 0,1 0 1,-1 0-1,1 0 0,3-3 0,-3 2 37,1 0 0,-1-1-1,0 1 1,0-1 0,0 0-1,0 0 1,0 0-1,0-1 1,-1 1 0,0 0-1,1-1 1,-1 0-1,-1 1 1,1-1 0,0 0-1,-1 0 1,0 0-1,0 0 1,0 0 0,0-8-1,-1 12-31,0-1 0,0 1-1,0 0 1,0-1-1,1 1 1,-1-1 0,0 1-1,0-1 1,-1 1 0,1-1-1,0 1 1,0-1-1,0 1 1,0-1 0,0 1-1,0-1 1,-1 1 0,1-1-1,0 1 1,0 0-1,-1-1 1,1 1 0,0-1-1,-1 1 1,1 0 0,0-1-1,-1 1 1,1 0-1,0-1 1,-1 1 0,1 0-1,-1-1 1,0 1-5,0 1 0,0-1 0,0 0 0,0 1 0,0-1 0,0 0 0,0 1 0,0-1 0,0 1 0,1-1 1,-1 1-1,0 0 0,0-1 0,0 2 0,-24 29-89,17-17 41,0 0 1,-8 25 0,14-34 43,1 0 0,-1 0-1,1 0 1,0 0 0,0 0 0,1 1 0,0-1 0,0 0 0,0 0 0,0 0 0,3 11 0,-3-15 5,0 0 0,1 0 0,-1 0 1,1 0-1,-1 0 0,1 0 1,0-1-1,-1 1 0,1 0 0,0 0 1,0 0-1,-1-1 0,1 1 0,0 0 1,0-1-1,0 1 0,0 0 0,0-1 1,0 1-1,0-1 0,0 0 1,0 1-1,0-1 0,0 0 0,0 0 1,0 1-1,0-1 0,0 0 0,1 0 1,-1 0-1,0-1 0,0 1 0,0 0 1,0 0-1,0 0 0,0-1 1,0 1-1,2-1 0,5-2 22,0-1 1,0 0-1,14-9 1,-11 7-11,-11 6-13,11-7-17,1 1 1,-1 0-1,1 1 1,22-6-1,-31 10 2,0 0 0,0 1 0,0-1-1,0 1 1,0 0 0,0 0-1,0 0 1,0 0 0,0 1-1,0-1 1,0 1 0,0 0 0,0 0-1,0 0 1,0 0 0,0 0-1,-1 1 1,1-1 0,0 1-1,-1 0 1,1 0 0,-1 0-1,0 0 1,0 0 0,3 4 0,1 3-76,9 7 253,-7-17 93,0-12 97,-3-3-320,-1 0 0,0-1 0,-1 1 0,-1-1 0,0 0 0,-1 0-1,-1 0 1,-1 0 0,0 0 0,-8-33 0,9 50-71,0 0-1,0-1 1,-1 1 0,1 0-1,0-1 1,0 1 0,0-1-1,0 1 1,0 0 0,-1-1-1,1 1 1,0-1 0,0 1 0,0 0-1,0-1 1,0 1 0,0-1-1,0 1 1,1 0 0,-1-1-1,0 1 1,0-1 0,0 1 0,0 0-1,0-1 1,1 1 0,-1 0-1,0-1 1,0 1 0,1 0-1,-1-1 1,0 1 0,0 0-1,1-1 1,-1 1 0,0 0 0,1 0-1,-1-1 1,0 1 0,1 0-1,-1 0 1,1 0 0,-1 0-1,0 0 1,1-1 0,-1 1 0,1 0-1,-1 0 1,0 0 0,1 0-1,-1 0 1,1 0 0,0 0-1,14 2-591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 16428,'4'22'788,"-2"1"0,0 0 0,-2 0 0,0 0 0,-5 31 0,1 9-321,3-43-358,0-5-50,0 0 0,2 0 0,-1-1-1,6 30 1,-6-43-50,0-1-1,1 1 1,-1-1-1,0 1 1,0 0-1,0-1 1,1 1 0,-1-1-1,0 1 1,0-1-1,1 1 1,-1-1-1,1 1 1,-1-1-1,0 1 1,1-1 0,-1 1-1,1-1 1,-1 0-1,2 1 1,6-6 156,3-19 45,-1-20-65,-3-1-1,-1 0 1,-2 0 0,-2-48 0,0 98-450,1-1-1,0 1 1,1 0 0,-1-1-1,1 0 1,0 0 0,0 0 0,0 0-1,0-1 1,1 1 0,0-1-1,-1 0 1,1-1 0,7 4-1,-5-4-36,0-1 0,0 0 0,0 0 0,1 0 0,-1-1 0,0 0 0,0 0 0,1-1 0,-1 0 0,0 0 0,0-1 0,0 1 0,0-2 0,11-4 0,-13 4 296,1 0 1,0 0-1,-1 0 0,0-1 0,0 0 1,0 0-1,0 0 0,-1-1 1,1 1-1,5-9 0,-9 12 124,-1 0 1,1 0-1,0 0 0,-1 0 1,1-1-1,0 1 0,-1 0 1,0 0-1,1 0 0,-1-1 1,0 1-1,1 0 0,-1-1 1,0 1-1,0 0 0,0 0 1,0-1-1,0 1 0,-1 0 1,1-1-1,0 1 0,-1-2 1,1 2-15,-1 1 1,1 0 0,0-1-1,-1 1 1,1 0 0,0-1 0,-1 1-1,1 0 1,0 0 0,-1-1-1,1 1 1,0 0 0,-1 0 0,1 0-1,-1-1 1,1 1 0,-1 0 0,1 0-1,-1 0 1,1 0 0,0 0-1,-1 0 1,0 0 0,-16 8 872,11-3-756,0 1 1,1 0-1,-1 0 1,1 1 0,0-1-1,1 1 1,0 0-1,-4 9 1,2-2-24,0 0 0,1 0 0,-5 22 0,8-30-89,1 1 1,0 0 0,1-1 0,0 1-1,0 10 1,0-16-48,0 0 0,0 1 0,1-1 0,-1 0 0,0 0 1,0 1-1,1-1 0,-1 0 0,1 0 0,-1 0 0,1 0 0,-1 1 0,1-1 0,0 0 0,0 0 0,-1 0 0,1 0 0,0-1 0,0 1 0,0 0 0,0 0 1,0 0-1,0-1 0,0 1 0,0 0 0,1-1 0,-1 1 0,0-1 0,0 0 0,0 1 0,1-1 0,-1 0 0,0 0 0,0 0 0,1 1 0,1-2 0,3 0 51,-1 0-1,1 0 0,-1-1 0,1 0 0,-1 0 0,0 0 0,0-1 0,0 0 1,9-6-1,44-39 260,-43 35-243,21-21 98,-24 22-144,0 0 0,1 1 1,0 0-1,27-15 0,-40 25-43,1 1 1,0-1-1,0 1 0,0-1 1,0 1-1,0 0 0,0-1 1,-1 1-1,1 0 0,0 0 0,0 0 1,0-1-1,0 1 0,0 0 1,0 0-1,0 0 0,0 1 1,0-1-1,0 0 0,0 0 0,0 0 1,0 1-1,0-1 0,0 0 1,0 1-1,-1-1 0,1 1 0,0-1 1,0 1-1,0 0 0,-1-1 1,1 1-1,0 0 0,-1-1 1,1 1-1,0 0 0,-1 0 0,1-1 1,-1 1-1,0 0 0,1 0 1,-1 0-1,1 0 0,-1 0 1,0 2-1,2 4 1,-1 0 0,0 1 1,0 0-1,-1 12 0,0-13-2,-1 10 8,1 26 16,0-41-18,0 1 1,1 0-1,-1 0 1,1-1-1,-1 1 1,1 0-1,0-1 1,0 1-1,0-1 1,0 1-1,3 2 1,-4-4-5,0-1 0,1 1 0,-1-1 1,0 0-1,1 1 0,-1-1 0,1 0 0,-1 0 1,0 1-1,1-1 0,-1 0 0,1 0 0,-1 0 1,1 1-1,-1-1 0,1 0 0,-1 0 0,1 0 1,-1 0-1,1 0 0,-1 0 0,1 0 0,-1 0 1,1 0-1,-1 0 0,1 0 0,-1 0 0,1 0 0,0-1 1,14-11-88,8-23-322,-22 33 354,91-189-3187,-57 105-1832,-47 103 5934,7-12-413,1 0-1,0 0 0,0 1 1,0 0-1,-3 7 1,6-12-384,0 1 1,1-1 0,-1 1 0,1 0 0,0-1 0,-1 1 0,1-1 0,0 1-1,0-1 1,0 1 0,0 0 0,0-1 0,0 1 0,1-1 0,-1 1 0,0-1-1,1 1 1,-1-1 0,1 1 0,0-1 0,-1 1 0,1-1 0,0 0 0,0 1-1,0-1 1,0 0 0,0 0 0,0 0 0,2 2 0,9 6 3,1 0-1,20 11 1,-25-16-79,1 0-1,-1 1 0,0 0 0,-1 1 1,1-1-1,-1 1 0,0 1 1,0-1-1,-1 1 0,10 14 0,-15-19 16,0 1 0,0-1-1,0 0 1,-1 0-1,1 1 1,-1-1 0,1 0-1,-1 0 1,0 1-1,0-1 1,0 1 0,0-1-1,0 0 1,0 1-1,-1-1 1,1 0 0,-2 4-1,0-2 32,1 0 0,-1-1 0,-1 1 0,1 0 0,0-1 0,-1 0 0,0 1 0,0-1 0,-4 3 0,1-1 22,0 0 0,-1 0-1,0-1 1,0 0 0,0 0 0,0-1 0,-1 0 0,1 0-1,-16 3 1,21-6-13,0 1 0,0-1-1,0 0 1,0 0-1,0 0 1,0 0-1,0 0 1,0-1 0,0 1-1,0 0 1,0-1-1,0 0 1,0 1 0,0-1-1,0 0 1,1 0-1,-1 0 1,0 0 0,1 0-1,-3-3 1,2 2 1,0 0 0,0-1-1,1 1 1,-1-1 0,1 0 0,0 1 0,0-1 0,0 0 0,0 0 0,0 0 0,0 0 0,1 0 0,-1-4 0,1-27 107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17548,'5'46'1504,"-5"5"-1040,0 7-224,4 10 568,0 5-199,1 0-225,-3-2-200,-2-5-352,-4-6-184,-9-11-473,-3-11-87,-8-21 640,-5-5-200,-2-25-136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1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15011,'10'-20'463,"1"0"0,1 0-1,0 1 1,1 1 0,22-23-1,-26 32-290,1 0 0,-1 1 0,1 0 0,1 1 0,-1 0-1,1 1 1,1 0 0,-1 1 0,1 0 0,0 1 0,14-4 0,-16 6-89,-1 0 1,1 1 0,-1 0 0,1 1-1,-1 0 1,1 0 0,-1 1-1,1 0 1,-1 1 0,0 0 0,1 0-1,-1 1 1,0 1 0,13 6 0,-17-7-81,1 0 1,-1 0 0,0 1 0,0 0 0,-1 0-1,1 0 1,-1 1 0,0 0 0,0 0 0,0 0-1,-1 0 1,0 0 0,0 1 0,0-1-1,0 1 1,-1 0 0,0 0 0,-1 0 0,1 0-1,-1 0 1,0 0 0,0 0 0,-1 7 0,0-3 1,-1 0 0,0-1 0,0 1 0,-1-1 0,0 0 0,-1 1 0,0-1 0,-1 0 0,-8 15 0,-3 2 48,-35 43 0,35-50 18,1 0-1,0 1 1,-20 41-1,32-57-62,1 0 0,-1-1 1,1 1-1,0 0 0,0 0 0,0 0 0,1 0 0,-1 0 0,1 0 0,0 0 0,0 0 0,1 0 0,-1 0 0,1 0 1,0 0-1,0-1 0,0 1 0,0 0 0,1 0 0,-1-1 0,1 1 0,0-1 0,4 6 0,0-2-31,0-1 0,1 1 0,0-1 0,0-1 0,1 1-1,-1-1 1,1-1 0,0 0 0,12 5 0,-12-5-122,0-1 1,1 0-1,0 0 0,-1-1 1,1 0-1,0-1 0,0 0 1,13 0-1,-17-1 74,1-1 0,0 0 0,-1 0 1,1 0-1,0-1 0,-1 1 0,0-1 0,1-1 0,-1 1 1,0-1-1,0 0 0,0 0 0,-1 0 0,6-5 0,19-20-398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14803,'0'6'290,"0"-1"-1,1 1 1,0 0-1,0 0 1,1-1-1,0 1 1,0-1-1,0 1 1,3 5-1,-4-10-247,0 1-1,-1-1 0,1 0 0,0 1 0,0-1 0,0 0 0,0 0 0,0 1 0,0-1 0,1 0 1,-1 0-1,0 0 0,0 0 0,1-1 0,-1 1 0,0 0 0,1-1 0,-1 1 0,1 0 1,-1-1-1,1 0 0,-1 1 0,1-1 0,0 0 0,-1 0 0,1 0 0,-1 0 0,1 0 0,-1 0 1,1 0-1,0 0 0,-1-1 0,1 1 0,-1-1 0,1 1 0,-1-1 0,1 0 0,0 0 0,1-1 37,-1 0 0,1-1 0,-1 1-1,0 0 1,0-1 0,0 0-1,0 1 1,0-1 0,-1 0-1,1 0 1,-1 0 0,2-4-1,-2 5-19,-1 0 0,1 1 0,0-1 0,-1 0 0,1 0 0,-1 0 0,0 1 0,0-1 0,1 0 0,-1 0-1,0 0 1,-1 0 0,1 0 0,0 0 0,0 1 0,-1-1 0,1 0 0,-1 0 0,0 0 0,1 1-1,-1-1 1,-1-2 0,1 4-43,1 0 0,0-1 0,-1 1 0,1 0 0,-1-1 0,1 1 0,0 0 0,-1 0 0,1-1 0,-1 1 0,1 0 0,0 0 0,-1 0 0,1 0 0,-1 0 0,1 0 0,-1 0 0,1 0 0,-1 0 0,1 0 0,-1 0 0,1 0 0,-1 0 0,1 0 0,0 0 0,-1 0 0,1 0 0,-1 1 0,-12 10 93,-5 21-280,12-16-68,0 0-1,1 1 1,1 0-1,0-1 1,1 2-1,-1 28 1,4-44 175,0 0 0,0 0 0,0 0-1,0 0 1,0 0 0,1 0 0,-1-1 0,0 1 0,1 0 0,0 0 0,-1 0-1,1 0 1,0 0 0,0-1 0,0 1 0,0 0 0,0-1 0,3 3-1,-3-3 42,0-1 0,0 1 0,1 0 1,-1-1-1,0 1 0,1-1 0,-1 1 0,1-1 0,-1 0 0,0 0 0,1 0 0,-1 0 0,1 0 0,-1 0 0,1 0 0,-1 0 0,0 0 0,1-1 0,1 1 0,5-3-36,0-1 0,0 0 1,0 0-1,0 0 0,-1-1 1,11-8-1,6-8-499,-2-1-1,0 0 1,-1-2 0,-2 0-1,0-2 1,-2 0 0,22-43 0,-37 65 535,1 0 0,-1-1 0,0 1 0,-1-1 0,1 1 0,-1-1 0,0 1 1,0-1-1,0-8 0,-1 13 40,0 0 1,0-1-1,0 1 0,0 0 1,0 0-1,0-1 1,0 1-1,0 0 0,0-1 1,-1 1-1,1 0 1,0 0-1,0 0 0,0-1 1,0 1-1,-1 0 0,1 0 1,0 0-1,0-1 1,0 1-1,-1 0 0,1 0 1,0 0-1,0 0 1,-1-1-1,1 1 0,0 0 1,0 0-1,-1 0 0,1 0 1,0 0-1,-1 0 1,1 0-1,0 0 0,0 0 1,-1 0-1,1 0 1,0 0-1,-1 0 0,1 0 1,0 0-1,-1 1 0,-12 6 499,5 0-196,1 1 0,0 1-1,0-1 1,1 1 0,0 0 0,-5 11 0,-28 63 852,29-57-713,-13 47-1,20-64-387,1 0 0,1 1 0,-1-1 0,2 1-1,-1-1 1,1 1 0,1-1 0,0 0 0,2 11 0,-2-18-52,0 1 1,0-1-1,0 1 1,0-1-1,0 0 1,1 0-1,0 1 1,-1-1-1,1 0 1,0 0-1,0 0 1,0-1-1,0 1 1,0 0-1,3 1 1,41 18 27,-13-7-51,-24-8-12,0 0-1,0 0 0,-1 1 1,1 0-1,-2 1 0,1 0 1,-1 0-1,0 1 1,-1-1-1,0 2 0,0-1 1,-1 1-1,0-1 0,0 1 1,3 14-1,-5-15 22,-1 0-1,0 0 1,0 1 0,-1-1-1,0 0 1,0 1 0,-1-1 0,-1 1-1,1-1 1,-2 1 0,1-1-1,-1 0 1,-1 0 0,1 0-1,-2 0 1,1 0 0,-9 15-1,10-21 22,1-1 0,-1 0 0,0 1-1,1-1 1,-1 0 0,0 0 0,0 0 0,0 0-1,-1-1 1,1 1 0,0-1 0,-1 1 0,1-1-1,-1 0 1,-4 2 0,6-3-11,-1 0 0,1 0 0,-1 0 1,0 0-1,1 0 0,-1 0 0,0 0 0,1-1 0,-1 1 0,1-1 0,-1 1 1,1-1-1,-1 0 0,1 1 0,-1-1 0,1 0 0,0 0 0,-1 0 0,1 0 0,0 0 1,0 0-1,0-1 0,0 1 0,0 0 0,0-1 0,0 1 0,-1-3 0,-3-5-3,0-1 0,1 0 0,0 0 0,1 0 0,0-1-1,1 1 1,0-1 0,1 1 0,-1-19 0,2-10-146,6-50 0,-1 49-74,2-1 0,21-70-1,-21 89 91,1 1-1,1-1 0,1 2 1,1-1-1,1 2 0,20-27 0,-28 41 74,2-1-1,-1 1 0,0 0 1,1 1-1,0-1 1,0 1-1,11-5 0,-15 8 39,-1 0 1,0 0-1,1 0 0,-1 1 0,1-1 0,-1 1 0,1-1 1,-1 1-1,1 0 0,-1-1 0,1 1 0,0 0 0,-1 0 1,1 0-1,-1 0 0,1 0 0,0 1 0,-1-1 0,1 0 0,-1 1 1,1-1-1,-1 1 0,1-1 0,-1 1 0,0 0 0,1 0 1,-1 0-1,0 0 0,1 0 0,-1 0 0,0 0 0,0 0 1,0 0-1,0 0 0,0 1 0,0-1 0,0 0 0,0 3 1,1 0 25,-1 1 1,0-1 0,0 1 0,0 0-1,0 0 1,-1-1 0,0 1 0,0 0-1,0 0 1,-2 6 0,1-5 83,1 0 0,-1 0 0,1 0 0,1 0 0,0 7 0,-1-12-75,0-1-1,1 1 1,-1 0-1,0 0 0,1-1 1,-1 1-1,0 0 1,1-1-1,-1 1 0,1 0 1,-1-1-1,1 1 1,-1-1-1,1 1 1,-1-1-1,1 1 0,0-1 1,-1 1-1,1-1 1,0 0-1,-1 1 0,1-1 1,0 0-1,0 0 1,-1 1-1,1-1 0,0 0 1,0 0-1,-1 0 1,1 0-1,0 0 0,0 0 1,-1 0-1,1 0 1,0 0-1,0-1 0,0 1 1,3-1 55,0 0 1,-1 0 0,1 0-1,0-1 1,-1 0-1,5-2 1,6-5 45,-1 0 0,0-2-1,-1 1 1,0-1 0,0-1 0,17-24-1,-23 28-117,0-1-1,0 0 0,-1-1 0,0 1 0,-1-1 0,0 0 1,0 0-1,-1 0 0,-1-1 0,0 1 0,2-16 0,-4 26-9,0-1 0,0 0-1,0 0 1,0 0 0,0 0-1,0 0 1,0 1 0,0-1 0,0 0-1,-1 0 1,1 0 0,0 0-1,0 1 1,-1-1 0,1 0-1,-1 0 1,1 1 0,-1-1-1,1 0 1,-1 0 0,1 1-1,-1-1 1,1 1 0,-1-1 0,0 0-1,1 1 1,-1-1 0,-1 0-1,1 1 1,0 0 0,0 0 0,0 0 0,1 0-1,-1 0 1,0 1 0,0-1 0,0 0-1,0 0 1,1 0 0,-1 1 0,0-1 0,0 1-1,0-1 1,1 0 0,-1 1 0,0-1 0,1 1-1,-1 0 1,0-1 0,1 1 0,-1-1 0,1 1-1,-1 0 1,1 0 0,-1-1 0,0 2 0,-2 5-2,0-1 0,0 1 0,1 0 1,0 0-1,0 0 0,1 1 1,-1-1-1,2 0 0,-1 0 0,1 1 1,0-1-1,1 0 0,-1 1 0,1-1 1,1 0-1,3 13 0,-4-19 2,-1 0-1,0-1 1,0 1-1,1 0 1,-1-1 0,1 1-1,-1-1 1,0 1-1,1 0 1,-1-1-1,1 1 1,-1-1-1,1 0 1,-1 1-1,1-1 1,0 1 0,-1-1-1,1 0 1,-1 1-1,1-1 1,0 0-1,-1 0 1,1 1-1,0-1 1,-1 0-1,1 0 1,0 0 0,0 0-1,0 0 1,19-10 68,-19 9-65,0 0 1,1 0-1,-1 0 0,1 0 0,-1 1 0,0-1 0,1 0 0,-1 1 0,1-1 0,0 1 0,-1-1 0,1 1 0,-1 0 0,1-1 0,2 1 0,-4 1-18,1-1 0,0 1-1,-1 0 1,1-1 0,0 1-1,-1 0 1,1-1 0,-1 1-1,1 0 1,-1 0 0,0-1-1,1 1 1,-1 0 0,0 0-1,1 0 1,-1 0 0,0-1-1,0 1 1,0 0 0,0 0 0,0 0-1,0 0 1,0 0 0,0 0-1,0 1 1,-3 29-622,2-25 424,-2 14-481,1-13 221,1-1 0,0 1 0,1 0 0,0 0 0,0 10 1,3-17-177,4-7-63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13859,'-10'14'828,"1"-1"0,-1 0 0,-1-1 1,-23 20-1,24-23-376,1 0 0,-1 0 0,1 1 0,1 0 0,0 1 0,1 0 1,-12 22-1,18-33-440,1 1 0,0-1 1,0 1-1,-1-1 1,1 1-1,0-1 1,0 1-1,0 0 0,0-1 1,0 1-1,0-1 1,0 1-1,0 0 1,0-1-1,0 1 0,0-1 1,0 1-1,0-1 1,0 1-1,1-1 1,-1 1-1,0 0 0,0-1 1,1 1-1,-1-1 1,0 1-1,1-1 1,-1 0-1,0 1 0,1-1 1,0 1-1,0 0-6,1 0-1,-1-1 0,1 1 1,0 0-1,-1-1 0,1 1 1,0-1-1,-1 0 0,1 0 1,3 1-1,4-2-45,0 1 0,1-1 1,9-2-1,25-11-209,-36 11 150,0 0 0,0 1 0,0-1 0,1 1 0,-1 1 0,1 0 0,14 0-1,-22 1 99,0 0-1,0 0 0,0 0 0,0 0 0,0 1 0,0-1 0,0 0 0,0 1 0,0-1 0,0 1 0,0-1 0,0 1 0,0-1 0,-1 1 1,1 0-1,0-1 0,0 1 0,0 0 0,-1 0 0,1-1 0,0 1 0,-1 0 0,1 0 0,-1 0 0,1 0 0,-1 0 0,0 0 0,1 0 1,-1 0-1,0 0 0,0 0 0,1 0 0,-1 0 0,0 0 0,0 0 0,0 0 0,0 0 0,-1 0 0,1 0 0,0 0 0,0 0 0,0 1 0,-1-1 1,0 1-1,-1 4 107,0 1-1,-1-1 1,1 0 0,-1 0 0,-7 10 0,3-8 93,1 1 1,-2-1-1,1-1 0,-17 14 0,22-19-242,0 0 1,-1 0-1,1-1 0,-1 1 0,0-1 1,1 1-1,-1-1 0,0 0 1,0 0-1,0 0 0,0 0 1,0-1-1,0 1 0,0-1 0,0 0 1,0 0-1,0 0 0,0 0 1,0 0-1,0-1 0,-6-1 1,8 2 26,1 0 0,-1-1 1,0 1-1,0-1 0,0 0 1,0 1-1,1-1 0,-1 0 1,0 1-1,1-1 0,-1 0 1,0 0-1,1 0 0,-1 1 1,1-1-1,-1 0 1,1 0-1,0 0 0,-1 0 1,1 0-1,0 0 0,0 0 1,-1 0-1,1 0 0,0 0 1,0 0-1,0 0 0,0 0 1,0 0-1,1 0 0,-1 0 1,1-1-1,2-23-426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17340,'1'-2'3183,"-7"9"-1636,-11 17-483,14-18-963,-2 4-79,0 0 0,1-1 0,-5 21-1,8-28-42,1 0 0,0 0 0,-1 0 0,1 0 0,0 0 0,0 0-1,0 0 1,0 0 0,0 0 0,1 0 0,-1 0 0,0 0-1,1 0 1,0 0 0,-1 0 0,1 0 0,0 0 0,0 0 0,0-1-1,0 1 1,0 0 0,1-1 0,-1 1 0,0-1 0,1 1-1,-1-1 1,4 2 0,27 14-295,-22-13 141,-1 0-1,0 1 0,0 1 0,0 0 0,11 9 0,-18-13 162,0 0 0,-1-1 0,0 1-1,1 0 1,-1-1 0,0 1-1,0 0 1,0 0 0,0 0-1,0 0 1,0 0 0,-1 1 0,1-1-1,-1 0 1,1 0 0,-1 0-1,0 0 1,0 1 0,0-1-1,0 0 1,0 0 0,-1 0 0,1 1-1,0-1 1,-1 0 0,0 0-1,0 0 1,1 0 0,-1 0-1,0 0 1,-2 2 0,-2 4 154,0 0 1,-1-1-1,0 0 1,-12 13-1,15-17-58,-1 0-1,0 1 0,0-1 1,0-1-1,0 1 1,0-1-1,-1 1 0,1-1 1,-1 0-1,-8 2 0,12-4-98,1 0-1,0 0 0,-1 0 1,1 0-1,0 0 0,-1 0 1,1 0-1,0 0 0,0-1 1,-1 1-1,1 0 0,0 0 1,-1 0-1,1 0 0,0 0 1,0-1-1,-1 1 0,1 0 1,0 0-1,0 0 0,0-1 1,-1 1-1,1 0 0,0 0 1,0-1-1,0 1 0,0 0 1,-1-1-1,1 1 0,0 0 1,0 0-1,0-1 0,0 1 1,0 0-1,0-1 0,0 1 1,0 0-1,0-1 0,0 1 1,0 0-1,0 0 0,0-1 1,0 1-1,0 0 0,0-1 1,0 1-1,1 0 0,-1-1 1,0 1-1,0-1 0,8-20-901,-8 19 864,32-66-889,-12 25 268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18 218 15827,'0'28'1325,"-1"0"-1,-7 41 1,4-44-941,1-1 0,2 1 0,1 40 0,1-62-435,-1 0 0,0-1 1,1 1-1,0 0 1,0 0-1,-1 0 0,2-1 1,-1 1-1,0 0 0,1-1 1,-1 1-1,4 4 1,-4-7 10,0 1 0,0-1 0,0 1 0,0 0 0,0-1 0,0 0 0,0 1 0,0-1 0,0 0 0,0 1 0,0-1 1,0 0-1,0 0 0,0 0 0,0 0 0,0 0 0,0 0 0,0 0 0,0 0 0,0 0 0,0-1 0,0 1 0,0 0 0,0-1 0,0 1 1,0-1-1,0 1 0,0-1 0,0 1 0,0-1 0,0 0 0,0 0 0,-1 1 0,1-1 0,0 0 0,-1 0 0,2-1 0,6-7-189,-1 0 0,0 0 0,-1-1 0,1 0-1,-2 0 1,0 0 0,0-1 0,-1 0 0,5-17-1,1-11-156,6-54 0,-15 86 372,13-115 553,-12 101 120,-2 0 1,0 0-1,-6-37 1,6 58-596,0-1-1,0 0 0,0 0 1,0 1-1,0-1 0,0 0 1,-1 1-1,1-1 1,0 1-1,0-1 0,0 0 1,-1 1-1,1-1 1,0 0-1,0 1 0,-1-1 1,1 1-1,-1-1 1,1 1-1,0-1 0,-1 1 1,1-1-1,-1 1 1,1-1-1,-1 1 0,-1-1 1,2 2 12,-1-1 0,0 1 1,1 0-1,-1-1 0,0 1 1,1 0-1,-1-1 0,1 1 0,-1 0 1,1 0-1,0 0 0,-1 0 1,1 0-1,0-1 0,-1 3 0,-9 40-363,10-38 143,-1-1 1,1 1-1,0-1 0,0 1 1,0-1-1,1 1 1,0-1-1,0 1 1,0-1-1,2 6 1,7 2-395</inkml:trace>
  <inkml:trace contextRef="#ctx0" brushRef="#br0" timeOffset="1">296 301 15499,'-5'70'2568,"4"-69"-2528,1-1 1,0 1 0,0-1 0,0 0 0,0 1-1,0-1 1,0 1 0,0-1 0,0 1 0,0-1 0,0 0-1,0 1 1,0-1 0,0 1 0,0-1 0,0 1 0,0-1-1,0 0 1,0 1 0,1-1 0,-1 1 0,0-1 0,0 0-1,0 1 1,1-1 0,-1 1 0,0-1 0,1 0 0,-1 0-1,0 1 1,1-1 0,-1 0 0,0 0 0,1 1-1,-1-1 1,1 0 0,-1 0 0,0 0 0,1 1 0,0-1-1,1 0 19,-1-1 0,1 1-1,0-1 1,0 1 0,-1-1-1,1 0 1,-1 0 0,1 0-1,0 0 1,1-1 0,36-33 346,6-17-82,-23 26-200,49-47 1,-69 72-128,-1-1 0,1 1 0,0 0 0,0-1 0,0 1 0,0 0 0,0 0 0,0 0 0,0 0 0,0 1 0,0-1 0,0 1 0,1-1 0,-1 1 0,4 0 0,-5 0 0,0 0 1,1 1-1,-1-1 1,1 0-1,-1 1 1,0 0-1,1-1 1,-1 1-1,0 0 1,0 0-1,0-1 1,0 1-1,1 0 0,-1 0 1,0 0-1,-1 1 1,1-1-1,0 0 1,0 0-1,0 0 1,-1 1-1,1-1 1,0 0-1,0 3 1,1 3 6,0 1 0,0 0 1,-1-1-1,0 1 0,0 12 1,-1-12 58,1 0-1,0 0 1,0 0 0,3 8 0,-4-16-58,0 0 0,0 0 1,0 0-1,0 0 0,0-1 1,0 1-1,0 0 0,0 0 0,0 0 1,0 0-1,1 0 0,-1 0 0,0-1 1,0 1-1,0 0 0,0 0 1,0 0-1,0 0 0,0 0 0,0 0 1,1 0-1,-1 0 0,0 0 0,0 0 1,0-1-1,0 1 0,0 0 0,1 0 1,-1 0-1,0 0 0,0 0 1,0 0-1,0 0 0,0 0 0,1 0 1,-1 0-1,0 0 0,0 0 0,0 0 1,0 0-1,0 0 0,1 1 1,-1-1-1,0 0 0,0 0 0,0 0 1,0 0-1,0 0 0,0 0 0,1 0 1,-1 0-1,0 0 0,0 0 0,0 1 1,0-1-1,0 0 0,0 0 1,0 0-1,0 0 0,0 0 0,0 0 1,0 1-1,1-1 0,-1 0 0,0 0 1,0 0-1,0 1 0,4-13-9,-3 12 3,1-9-23,1 0 1,-1 0-1,-1 0 1,1-14-1,-1 1 12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240 242 15539,'-1'-2'84,"-1"0"0,1 1 0,0-1-1,0 0 1,-1 1 0,1-1 0,-1 1-1,0-1 1,1 1 0,-1 0 0,0 0 0,0 0-1,0 0 1,1 0 0,-1 0 0,0 0-1,0 1 1,-1-1 0,1 1 0,0-1-1,0 1 1,0 0 0,0 0 0,0 0 0,0 0-1,0 0 1,-1 0 0,1 1 0,0-1-1,0 1 1,0-1 0,0 1 0,0 0-1,0 0 1,0 0 0,-2 2 0,-5 2 60,1 1 1,0 0-1,0 0 0,0 1 1,1 0-1,-11 12 1,3 1-84,1-1 0,0 2 0,1 0 0,2 0 0,0 1 0,-9 26 1,19-46-56,0 1 0,1 0 0,-1-1 1,0 1-1,1 0 0,0-1 1,-1 1-1,1 0 0,0 0 0,1-1 1,-1 1-1,0 0 0,1 0 0,-1-1 1,1 1-1,1 3 0,-1-6-1,-1 1 0,0-1 0,1 1 0,-1-1 0,1 1-1,-1-1 1,1 0 0,-1 1 0,1-1 0,-1 0 0,1 1 0,-1-1-1,1 0 1,-1 1 0,1-1 0,0 0 0,-1 0 0,1 0 0,-1 0 0,1 0-1,0 1 1,-1-1 0,1 0 0,0 0 0,-1-1 0,1 1 0,2 0 7,-1-1 1,0 0 0,0 0-1,1 0 1,-1 0 0,0 0-1,0 0 1,0-1 0,-1 1-1,4-4 1,9-8 52,-2-1 1,1-1-1,-2 0 0,0 0 1,10-20-1,39-90 415,-46 92-310,-1 0 1,-2 0-1,-2-1 0,-1 0 1,5-45-1,-14 63-73,-3 22 2,-4 23 9,-11 162-223,18-160 92,2 0 1,1-1-1,1 1 0,10 36 1,-12-60 27,1 0 1,1 0-1,-1-1 1,1 1-1,7 10 1,-9-15-2,0 0 1,0-1-1,0 1 1,1 0-1,-1-1 1,1 0-1,-1 1 1,1-1-1,0 0 1,-1 0-1,1 0 1,0 0-1,0 0 1,0 0-1,0 0 1,0 0-1,0-1 1,0 1-1,0-1 1,0 0-1,0 0 1,0 1-1,0-1 1,3-1-1,1 0 8,0-1 1,-1 0-1,1 0 0,-1 0 0,0-1 1,0 1-1,1-1 0,-2-1 0,1 1 1,0-1-1,-1 0 0,1 0 0,-1 0 1,4-6-1,7-8 30,-2 0 1,15-25-1,-14 15-49,16-38 0,0-2-401,-30 68 404,0 1-1,0-1 0,0 0 1,0 0-1,0 0 0,0 0 1,0 0-1,0 0 0,0 0 1,0 0-1,0 1 0,0-1 1,0 0-1,0 0 0,0 0 1,1 0-1,-1 0 0,0 0 1,0 0-1,0 0 0,0 0 1,0 0-1,0 0 0,0 0 1,0 1-1,0-1 0,0 0 1,1 0-1,-1 0 0,0 0 1,0 0-1,0 0 0,0 0 1,0 0-1,0 0 0,0 0 1,0 0-1,1 0 0,-1 0 1,0 0-1,0 0 0,0 0 1,0 0-1,0 0 0,0 0 1,0 0-1,0-1 1,1 1-1,-1 0 0,0 0 1,0 0-1,0 0 0,0 0 1,0 0-1,0 0 0,0 0 1,0 0-1,0 0 0,0 0 1,0 0-1,0-1 0,0 1 1,0 0-1,1 0 0,-1 0 1,0 0-1,2 10-121,3 36-197,-4-25 277,2 0 0,0 0 0,1 0 0,1-1-1,1 1 1,12 26 0,-16-43 74,0 0 0,1 0 0,-1 0-1,1-1 1,0 1 0,0-1 0,0 0 0,0 1-1,0-2 1,1 1 0,-1 0 0,1-1 0,0 1-1,4 1 1,-4-3 10,-1 0 0,1 0-1,-1 0 1,0 0 0,1-1 0,-1 1-1,1-1 1,0 0 0,-1 0-1,1 0 1,-1-1 0,1 1 0,-1-1-1,0 0 1,1 0 0,-1 0-1,0 0 1,5-3 0,1-2 50,1 0 1,-1 0-1,0-1 1,0-1-1,-1 0 0,0 0 1,-1 0-1,0-1 1,0 0-1,0 0 0,-1-1 1,-1 0-1,7-16 1,-4 7-31,-1 1 1,-1-1-1,-1 0 0,-1 0 1,0-1-1,1-37 1,-5 54-66,0 0 1,0 0-1,0 0 1,-1 0 0,1 0-1,-1 0 1,1 0-1,-1 1 1,0-1-1,0 0 1,-1 0-1,-1-3 1,3 6 4,0-1-1,-1 1 1,1 0 0,0 0-1,0-1 1,-1 1 0,1 0-1,0 0 1,0 0 0,-1-1 0,1 1-1,0 0 1,-1 0 0,1 0-1,0 0 1,-1 0 0,1 0 0,0 0-1,-1 0 1,1 0 0,0 0-1,-1 0 1,1 0 0,0 0 0,-1 0-1,1 0 1,0 0 0,-1 0-1,1 0 1,0 0 0,-1 0 0,1 0-1,0 1 1,-1-1 0,0 1-5,-1 1 1,1-1 0,0 1 0,-1-1-1,1 1 1,0 0 0,0-1-1,0 1 1,0 0 0,0 3-1,-4 8 1,1 0 1,0 1-1,1-1 0,1 1 0,0 0 0,1 0 0,0 0 0,1 0 0,1-1 0,0 1 0,1 0 0,1 0 0,0 0 0,5 13 0,-7-24 1,0 1-1,1-1 0,0 0 1,0 0-1,0 0 1,0 0-1,0 0 1,0 0-1,1 0 1,0-1-1,-1 1 1,1-1-1,0 0 0,0 0 1,4 3-1,-4-4-33,0 0-1,0 0 0,-1 0 1,1-1-1,0 1 0,0-1 0,0 1 1,0-1-1,0 0 0,0 0 1,0-1-1,0 1 0,0 0 0,-1-1 1,1 0-1,0 0 0,0 0 1,0 0-1,4-2 0,-3 0 97,0 1 0,0-1-1,-1 0 1,1 0 0,-1 0-1,0 0 1,0 0 0,0-1-1,0 0 1,0 1 0,-1-1-1,4-8 1,-1 0-80,0 0 1,-2 0 0,5-19-1,1-28-65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 17636,'-23'-8'1400,"7"11"-1496,0 3 1760,16 8-903,3 1 63,7-1-432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80 17980,'4'33'1560,"5"17"-1120,-1 6-168,1 17 585,1 4-265,0 8-168,-1-6-232,-1-3-488,-1-5-272,-4-10-1265,0-7 1545,-3-18-240,0-6-176</inkml:trace>
  <inkml:trace contextRef="#ctx0" brushRef="#br0" timeOffset="1">0 328 18324,'5'-24'486,"0"-1"1,2 2-1,0-1 0,1 1 0,2 0 1,0 1-1,24-37 0,-29 51-398,1 0 0,1 0 0,-1 1 0,2-1 0,-1 2 0,0-1 0,1 1 0,0 0 0,1 0 0,0 1 0,-1 1 0,1-1 0,1 1 0,-1 1 0,1 0-1,-1 0 1,1 0 0,0 2 0,0-1 0,0 1 0,16 1 0,-14 0-124,0 1 0,0 1 0,0 0-1,-1 1 1,1 0 0,-1 1 0,0 0-1,20 10 1,-28-12 24,1 0-1,0 0 1,-1 0-1,0 1 0,0-1 1,1 1-1,-1 0 1,-1 0-1,1 0 1,0 0-1,-1 0 0,0 0 1,0 1-1,0-1 1,0 1-1,0 0 1,-1 0-1,1 0 1,-1-1-1,0 1 0,0 0 1,-1 0-1,1 0 1,-1 1-1,0-1 1,0 0-1,0 0 0,-1 0 1,0 4-1,-2 1 11,1-1 0,-2 1 0,1-1 0,-1 0 0,-1 0 0,1-1 0,-1 1 0,-12 12 0,-5 4 90,-27 22 1,41-39-69,-19 17-258,0-1-1,-2-2 1,-49 28 0,72-47-939,6-4 854,8-5 74,8-2-358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137 329 13395,'-2'5'377,"1"0"-1,-1 0 1,-1-1 0,1 1-1,-1-1 1,0 1-1,0-1 1,0 0 0,0 0-1,-1 0 1,-6 5 0,-13 16 605,11-8-737,0-1 0,1 2-1,0 0 1,-14 34-1,25-50-240,-1 0 0,1 0 0,-1 0 0,1 0 0,-1 0 0,1 0 0,0 0 0,0 0 0,0-1 0,0 5 0,0-6-1,1 1 0,-1-1 0,0 0 0,0 1 0,0-1 0,0 1 0,1-1 0,-1 0 0,0 1 0,0-1 0,1 0 0,-1 0 0,0 1 0,0-1 0,1 0 0,-1 0 0,0 1 0,1-1 0,-1 0 0,0 0 0,1 0 0,-1 0 0,1 1 0,16-4 99,-1-6-54,0 0-1,0-1 1,-1-1 0,24-21 0,15-11 19,-40 33-49,2-2 20,1 1-1,22-12 1,-36 21-36,1 0 0,0 1 0,0-1 0,-1 1 0,1 0 0,0 0 0,0 0 0,0 0 0,0 1 1,1-1-1,-1 1 0,0 0 0,0 1 0,0-1 0,0 1 0,0-1 0,5 3 0,-6-1-2,1 0-1,-1 0 1,0 0-1,0 1 0,0-1 1,-1 1-1,1 0 0,-1 0 1,1 0-1,-1 0 0,0 0 1,0 1-1,0-1 0,-1 1 1,1-1-1,1 6 1,2 8 20,0 1 1,2 19 0,-6-30-7,3 29 43,-4-28 15,1 0 0,0 0 0,0 0 0,5 13 0,-6-21-65,0 1 0,0-1 0,0 0-1,0 0 1,0 0 0,0 0 0,0 0 0,0 0-1,0 0 1,0 0 0,0 1 0,0-1 0,0 0-1,0 0 1,0 0 0,0 0 0,0 0-1,0 0 1,0 0 0,0 0 0,0 0 0,0 1-1,0-1 1,0 0 0,1 0 0,-1 0 0,0 0-1,0 0 1,0 0 0,0 0 0,0 0 0,0 0-1,0 0 1,0 0 0,0 0 0,1 0 0,-1 0-1,0 0 1,0 0 0,0 0 0,0 0 0,0 0-1,0 0 1,0 0 0,1 0 0,-1 0-1,0 0 1,0 0 0,0 0 0,0 0 0,0 0-1,0 0 1,0 0 0,0 0 0,1 0 0,-1 0-1,0 0 1,0 0 0,0-1 0,0 1 0,5-10 235,1-16 59,3-41-525,0-128 0,-10 195 177,1-1 1,0 1-1,0 0 1,0 0-1,0-1 1,0 1-1,0 0 1,0 0-1,0-1 1,0 1-1,0 0 1,0 0-1,0-1 1,0 1-1,1 0 1,-1 0-1,0-1 1,0 1-1,0 0 1,0 0-1,0 0 1,0-1 0,1 1-1,-1 0 1,0 0-1,0 0 1,0-1-1,0 1 1,1 0-1,-1 0 1,0 0-1,0 0 1,1 0-1,-1 0 1,0-1-1,0 1 1,0 0-1,1 0 1,-1 0-1,0 0 1,0 0-1,1 0 1,-1 0-1,0 0 1,0 0-1,1 0 1,-1 0-1,0 0 1,0 0-1,1 0 1,-1 1-1,0-1 1,0 0-1,1 0 1,-1 0 0,0 0-1,0 0 1,0 0-1,1 1 1,-1-1-1,0 0 1,0 0-1,0 0 1,1 1-1,18 15-1503,-10-7 538,-2-6 727,0 0 0,-1 0-1,2-1 1,-1 0 0,0 0 0,0 0 0,1-1 0,-1 0 0,1-1 0,-1 1-1,1-2 1,-1 1 0,1-1 0,-1 0 0,0 0 0,1-1 0,10-4 0,4-2-44,-1 0 1,0-1 0,0-2 0,27-17-1,-43 25 684,20-15 1087,-24 17-1368,0 1 1,-1-1 0,1 0 0,0 1 0,0-1-1,-1 0 1,1 1 0,0-1 0,-1 0 0,1 0-1,-1 1 1,1-1 0,-1 0 0,1 0 0,-1 0-1,0 0 1,0 0 0,1 0 0,-1 0 0,0 0-1,0 1 1,0-1 0,0-2 0,0 3-13,-1 0 1,1-1 0,-1 1-1,1 0 1,-1 0 0,1 0-1,-1-1 1,1 1 0,-1 0-1,1 0 1,-1 0 0,0 0-1,1 0 1,-1 0 0,1 0-1,-1 0 1,1 0 0,-1 0-1,1 1 1,-1-1-1,1 0 1,-1 0 0,1 0-1,-1 1 1,1-1 0,-1 0-1,1 0 1,-1 1 0,1-1-1,-1 1 1,1-1 0,0 0-1,-1 1 1,0 0 0,-18 15 1206,11-5-998,0 0 0,0 0 0,1 1 0,0 0 1,1 0-1,-6 19 0,9-24-228,1 0-1,0 0 1,0 0 0,1 0 0,0 0-1,0 1 1,1-1 0,0 0 0,0 0-1,1 1 1,-1-1 0,2 0 0,3 14-1,-5-20-26,1 1-1,0 0 1,-1-1-1,1 1 0,0-1 1,0 1-1,0-1 0,0 1 1,0-1-1,0 0 1,0 1-1,0-1 0,1 0 1,-1 0-1,1 0 1,-1 0-1,1 0 0,-1 0 1,1-1-1,-1 1 0,1 0 1,0-1-1,-1 1 1,1-1-1,0 1 0,-1-1 1,1 0-1,0 0 1,0 0-1,-1 0 0,1 0 1,0 0-1,0 0 0,-1-1 1,1 1-1,0-1 1,-1 1-1,1-1 0,0 0 1,-1 1-1,3-3 1,4-1 75,0-1 1,0 0 0,-1-1-1,0 0 1,0 0 0,9-10 0,3-9 84,0 0 0,-2-1 1,25-53-1,-47 122-1276,0-16 865,0-2 144,1-1 0,1 1 0,1 0 0,1 0 0,3 27-1,-2-51 93,0 1-1,0-1 0,0 0 1,0 0-1,0 1 1,0-1-1,1 0 0,-1 0 1,0 1-1,1-1 0,-1 0 1,1 0-1,0 0 0,-1 0 1,1 0-1,0 0 0,0 0 1,-1 0-1,1 0 1,0 0-1,0 0 0,0 0 1,0 0-1,0-1 0,0 1 1,2 0-1,-2-1 2,1 0 1,-1-1-1,1 1 1,-1-1-1,1 1 0,-1-1 1,0 1-1,1-1 0,-1 0 1,0 0-1,0 0 0,0 0 1,0 0-1,1 0 1,-1 0-1,-1 0 0,1 0 1,0-1-1,0 1 0,0 0 1,-1 0-1,2-3 0,13-27 28,0 0-1,-2-1 0,-2-1 0,10-43 0,-1 2 283,-20 152 636,-1-58-855,0-12-40,0-1 0,1 0 0,0 1 0,0-1 0,1 1 0,0-1 0,0 1 0,1-1 0,3 12 0,-4-18-42,-1 0 0,1-1 1,-1 1-1,1 0 0,0-1 1,-1 1-1,1-1 0,0 1 1,-1 0-1,1-1 0,0 0 1,0 1-1,-1-1 0,1 1 0,0-1 1,0 0-1,0 1 0,0-1 1,-1 0-1,1 0 0,0 0 1,0 0-1,0 0 0,0 0 1,0 0-1,0 0 0,-1 0 0,1 0 1,0 0-1,0-1 0,0 1 1,0 0-1,-1-1 0,1 1 1,0 0-1,0-1 0,0 0 0,32-23 191,-27 18-185,27-24 59,-22 19-109,0 1 0,1 0 0,0 0 0,1 1-1,0 0 1,26-12 0,-38 21 26,0-1 1,0 1-1,0-1 0,0 1 1,1 0-1,-1 0 0,0 0 1,0-1-1,0 1 0,0 0 1,0 0-1,0 1 0,1-1 1,-1 0-1,0 0 0,0 0 1,0 1-1,0-1 0,0 1 1,0-1-1,0 1 0,0-1 1,0 1-1,0-1 0,0 1 1,0 0-1,-1 0 0,1-1 1,0 1-1,0 0 0,-1 0 1,1 0-1,0 0 0,-1 0 1,1 0-1,-1 0 0,1 0 1,-1 0-1,0 0 0,1 0 1,-1 2-1,2 6-13,-1 0 1,0 0 0,0 0-1,-2 13 1,1 0 32,1-18 8,-1 0 0,1-1 0,0 1 0,0 0 0,0-1-1,0 1 1,1 0 0,1 3 0,-2-6-5,0 0 1,-1 0-1,1 0 0,0 0 0,0-1 0,-1 1 0,1 0 1,0 0-1,0-1 0,0 1 0,0 0 0,0-1 0,0 1 1,0-1-1,0 0 0,1 1 0,-1-1 0,0 0 0,0 0 0,0 1 1,0-1-1,0 0 0,0 0 0,1 0 0,-1 0 0,0-1 1,0 1-1,0 0 0,0 0 0,0-1 0,2 0 0,3-1 57,0-1 0,1 0-1,-1-1 1,0 1 0,-1-1-1,1 0 1,5-5 0,37-40 358,-26 26-294,-22 23-137,5-6-11,1 1 0,0 0 0,-1 1 0,12-7 1,-17 10-2,1 0 1,0 1-1,0-1 1,1 1 0,-1-1-1,0 1 1,0-1-1,0 1 1,0 0 0,0 0-1,0-1 1,1 1-1,-1 0 1,0 0 0,0 0-1,0 0 1,0 1-1,0-1 1,1 0 0,-1 0-1,0 1 1,0-1 0,0 0-1,0 1 1,0-1-1,0 1 1,0 0 0,0-1-1,0 1 1,0 0-1,0 0 1,0-1 0,-1 1-1,1 0 1,0 0-1,0 0 1,-1 0 0,2 1-1,5 18-195,-5-16 180,-1 1 0,1-1 0,0 1 0,0-1 0,4 7 0,-6-11 31,1 1-1,0 0 1,-1-1 0,1 1 0,0-1-1,-1 1 1,1-1 0,0 1 0,0-1-1,-1 1 1,1-1 0,0 1-1,0-1 1,0 0 0,0 0 0,-1 1-1,1-1 1,0 0 0,0 0 0,0 0-1,0 0 1,0 0 0,0 0-1,0 0 1,-1 0 0,1-1 0,0 1-1,0 0 1,0 0 0,0-1 0,-1 1-1,1-1 1,0 1 0,1-1-1,7-6 24,-1 1 0,1-1 0,-1-1-1,-1 1 1,1-2 0,-1 1-1,9-14 1,17-20-269,-33 41 218,1 0 0,-1 1 0,1-1 0,0 0-1,0 1 1,-1-1 0,1 0 0,0 1-1,0-1 1,0 1 0,0-1 0,0 1 0,-1-1-1,1 1 1,0 0 0,0 0 0,0-1-1,2 1 1,-2 0 8,-1 0-1,1 1 1,-1-1-1,1 0 0,-1 0 1,1 1-1,-1-1 1,1 1-1,-1-1 0,1 0 1,-1 1-1,1-1 1,-1 1-1,0-1 1,1 1-1,-1-1 0,0 1 1,1-1-1,-1 1 1,0-1-1,0 1 1,1 1-1,0 5-79,1 0 0,-1 0-1,-1 1 1,1 7 0,0-3 26,-1-3 41,2 0 0,-1-1 0,1 1 0,5 13 0,-7-21 38,1 0 0,-1 1 0,1-1 0,-1 0 0,1 0 0,0 0 0,-1 1 0,1-1 0,0 0 0,0 0 0,0 0 0,0 0 0,0 0 0,0 0 0,0-1 0,0 1 0,0 0 0,0 0 0,0-1 0,1 1 0,-1-1 0,0 1 1,0-1-1,1 1 0,-1-1 0,0 0 0,1 0 0,-1 0 0,0 0 0,1 0 0,-1 0 0,0 0 0,1 0 0,-1 0 0,0 0 0,1-1 0,-1 1 0,3-2 0,5-2 65,0-1 0,-1-1 1,1 1-1,-1-1 0,0-1 0,0 0 0,6-7 1,4-6 168,23-33 1,3-15 54,42-86-1,-82 146-318,-1 3-7,-1 1 0,0-1-1,0 1 1,0-1 0,0 0 0,-1 0 0,1 0 0,-1-6 0,-1 11 23,0 0 1,0 0 0,0 1 0,0-1-1,0 0 1,0 0 0,0 0 0,0 0-1,0 0 1,0 0 0,0 0 0,0 0-1,0 0 1,0 0 0,0 0 0,0 0 0,-1 0-1,1 0 1,0 0 0,0 0 0,0 0-1,0 0 1,0 0 0,0 0 0,0 0-1,0 0 1,0 0 0,0 0 0,0 0 0,-1 0-1,1 0 1,0 0 0,0 0 0,0 0-1,0 0 1,0 0 0,0 0 0,0 0-1,0 0 1,0 0 0,0 0 0,0 0 0,0 0-1,-1 0 1,1 0 0,0 0 0,0 0-1,0 0 1,0 0 0,0 0 0,0-1-1,0 1 1,0 0 0,0 0 0,0 0-1,0 0 1,0 0 0,0 0 0,-9 12-133,-9 20-9,-45 125 145,57-136 71,0 0 0,1 1 0,2 0 0,0-1 0,0 39 0,3-58-58,0 0 0,0 0 0,0 0 1,0 0-1,0 0 0,0 0 0,1 0 0,-1 0 0,1 0 0,0 0 0,-1 0 0,1 0 0,0-1 0,0 1 0,0 0 1,1 0-1,-1-1 0,0 1 0,0-1 0,1 1 0,-1-1 0,1 1 0,2 0 0,-2-1-2,1 0 0,0-1-1,-1 1 1,1-1 0,-1 0-1,1 0 1,0 0 0,-1 0-1,1 0 1,0 0 0,-1-1-1,1 1 1,-1-1 0,1 0-1,-1 0 1,1 0 0,3-2-1,4-2-4,-1-1 1,1 0-1,-1 0 0,-1-1 0,1 0 0,-1 0 0,10-12 1,45-64-60,-59 76 41,0 1 0,0-1 0,4-14 0,-7 20 12,-1 1-1,0-1 1,1 0-1,-1 0 1,0 0-1,0 0 1,0 0-1,0 0 1,0 0 0,0 0-1,0 0 1,0 0-1,0 0 1,0 0-1,0 0 1,-1 0-1,0-1 1,1 2 2,-1-1-1,1 1 1,-1 0 0,0-1-1,1 1 1,-1 0 0,0 0-1,0-1 1,1 1 0,-1 0-1,0 0 1,0 0 0,1 0-1,-1 0 1,0 0 0,0 0-1,1 0 1,-1 0 0,0 0-1,0 0 1,1 1 0,-1-1 0,0 0-1,1 1 1,-1-1 0,-1 1-1,-6 3 22,1 0-1,0 1 1,0-1 0,0 2-1,0-1 1,1 1 0,0 0-1,0 0 1,1 0-1,-1 1 1,2 0 0,-1 0-1,-5 10 1,10-16-19,0-1-1,0 0 1,0 1 0,0-1-1,0 1 1,0-1 0,0 0 0,0 1-1,0-1 1,0 1 0,0-1-1,0 1 1,0-1 0,0 1 0,0-1-1,0 0 1,0 1 0,0-1-1,0 1 1,1-1 0,-1 0 0,0 1-1,0-1 1,1 0 0,-1 1-1,0-1 1,0 0 0,1 1-1,-1-1 1,0 0 0,1 1 0,-1-1-1,1 0 1,-1 0 0,0 0-1,1 1 1,-1-1 0,1 0 0,-1 0-1,0 0 1,1 0 0,-1 0-1,1 0 1,-1 0 0,1 0-1,-1 0 1,0 0 0,1 0 0,-1 0-1,1 0 1,-1 0 0,1 0-1,-1 0 1,1-1 0,29-4 47,-26 4-42,24-7-21,1 2 0,0 1 0,45-1 0,-61 6 0,0 0 1,-1 1 0,1 1-1,-1 0 1,1 0 0,-1 1-1,0 1 1,0 0-1,0 1 1,19 10 0,-36-22 434,2 0 0,-1-1 1,1 0-1,-3-10 1,-2-3 45,-41-110 986,48 130-1483,1 0 0,0 0 0,-1 0 0,1 0 0,0 0-1,0-1 1,-1 1 0,1 0 0,0 0 0,0 0 0,0 0 0,0 0 0,1 0 0,-1 0 0,1-2 0,-1 3-18,0-1 1,1 1-1,-1-1 0,0 1 1,1 0-1,-1-1 1,0 1-1,1 0 0,-1-1 1,1 1-1,-1 0 1,1 0-1,-1 0 0,0-1 1,1 1-1,-1 0 1,1 0-1,-1 0 0,1 0 1,-1 0-1,1 0 1,-1 0-1,2 0 0,3 0-316,0 1-1,1 1 0,-1-1 0,0 1 0,6 2 1,2 1 231,12 2-635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14219,'-2'40'1806,"-12"70"1,0-16-323,-2 232 174,20-305-1552,-3-21-97,-1 0-1,0 0 1,0 0-1,0 0 1,0 1 0,0-1-1,1 0 1,-1 0-1,0 0 1,0 0 0,0 1-1,1-1 1,-1 0-1,0 0 1,0 0-1,0 0 1,1 0 0,-1 0-1,0 0 1,0 0-1,1 0 1,-1 0 0,0 0-1,0 0 1,0 0-1,1 0 1,-1 0 0,0 0-1,0 0 1,1 0-1,-1 0 1,0 0-1,0 0 1,0 0 0,1 0-1,-1 0 1,0 0-1,0-1 1,1 1 0,1-2 33,0-1 0,0 1 0,0-1 0,0 1 0,-1-1 0,1 0 0,-1 0 0,1 0 0,-1 0 0,1-5 0,53-192 673,20-64-842,-72 255 85,1 1 0,0 0 0,0 0 1,7-10-1,-10 17 25,1-1 0,-1 0 0,0 1 0,1-1 0,0 1 0,-1 0 0,1-1 0,-1 1 0,1 0 0,0 0 0,2-1 0,-3 2 3,0 0 1,0 0-1,0-1 0,0 1 1,0 0-1,0 0 0,0 0 1,0 0-1,0 0 0,0 1 1,0-1-1,0 0 0,0 0 1,0 1-1,0-1 0,0 0 0,-1 1 1,1-1-1,0 1 0,0-1 1,0 1-1,0 0 0,1 0 1,0 2-4,0-1 1,0 1-1,-1-1 1,1 1-1,0 0 1,-1 0-1,0 0 1,1 0-1,-1 0 1,0 0 0,-1 0-1,1 0 1,-1 0-1,1 0 1,-1 1-1,0-1 1,0 0-1,0 0 1,0 0-1,-1 1 1,0 2-1,-1 5 11,-1 0-1,0 0 1,-1 0-1,-8 17 1,9-21-32,0-1-1,0 1 1,-1-1 0,0 0-1,0 1 1,0-2 0,-1 1 0,0-1-1,0 1 1,-1-1 0,0-1-1,1 1 1,-9 4 0,14-9 20,-1 1 0,0-1-1,1 1 1,-1-1 0,0 0 0,1 1 0,-1-1 0,0 0 0,0 0-1,1 1 1,-1-1 0,0 0 0,0 0 0,1 0 0,-1 0 0,0 0-1,0 0 1,0 0 0,1 0 0,-1 0 0,0 0 0,0-1 0,1 1-1,-1 0 1,0 0 0,0-1 0,1 1 0,-1-1 0,0 1 0,1 0-1,-1-1 1,1 1 0,-1-1 0,1 1 0,-1-1 0,1 0 0,-1 1 0,1-1-1,-1 0 1,1 1 0,-1-1 0,1 0 0,0 1 0,0-1 0,-1 0-1,1 0 1,0 1 0,0-1 0,0 0 0,0 0 0,0 1 0,0-1-1,0 0 1,0-1 0,2-19-270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85 17700,'-2'-2'132,"0"0"0,0 0 0,-1 0-1,1 0 1,0 1 0,-1-1 0,0 1 0,1 0 0,-1 0 0,0 0 0,1 0 0,-1 0 0,0 0 0,0 1 0,0 0-1,0-1 1,0 1 0,0 0 0,0 0 0,0 1 0,1-1 0,-1 0 0,0 1 0,0 0 0,0 0 0,0 0 0,1 0-1,-6 3 1,1-1 48,1 1 1,-1 0-1,1 0 0,-1 1 0,1 0 0,1 0 0,-1 0 0,1 1 0,-9 12 0,7-7-122,1 0 0,0 1 0,1 0 0,1 0 0,0 0 0,-4 22-1,6-27-62,1 1 0,0-1 0,0 1 0,1 0-1,0-1 1,0 1 0,1 0 0,0-1 0,0 1-1,1-1 1,0 0 0,4 10 0,-5-16 3,0 1 1,0 0 0,0 0-1,0-1 1,1 1-1,-1 0 1,0-1 0,1 1-1,0-1 1,-1 0-1,1 0 1,0 0 0,0 1-1,-1-2 1,1 1-1,0 0 1,0 0 0,0 0-1,0-1 1,0 1-1,0-1 1,0 0 0,1 0-1,-1 0 1,0 0-1,0 0 1,0 0 0,0 0-1,0 0 1,0-1-1,3 0 1,3-2 2,0 0 0,0 0 0,-1 0 0,1-1 0,-1 0 0,13-9 0,-1-3 34,0-1-1,-1-1 1,0 0-1,23-34 1,-16 17 169,38-74 0,-59 101-172,-1 3-9,-1 1-1,0 0 1,0 0-1,0-1 1,-1 1-1,1-1 0,-1 0 1,0 1-1,0-10 1,-1 14-21,1-1 1,-1 1-1,0 0 0,0 0 1,0-1-1,0 1 1,0 0-1,0 0 0,0-1 1,0 1-1,0 0 0,0 0 1,0 0-1,0-1 0,0 1 1,-1 0-1,1 0 1,0-1-1,0 1 0,0 0 1,0 0-1,0 0 0,0-1 1,0 1-1,-1 0 1,1 0-1,0 0 0,0 0 1,0-1-1,0 1 0,-1 0 1,1 0-1,0 0 1,0 0-1,0 0 0,-1 0 1,1 0-1,0 0 0,0-1 1,-1 1-1,1 0 1,0 0-1,-1 0 0,-9 9 50,-8 18-12,10-11-70,0 1-1,1 1 1,2-1 0,-1 1 0,2 0-1,0 0 1,2 1 0,0-1 0,1 1-1,0-1 1,2 1 0,3 27 0,-3-41-55,1 0 0,-1 0 0,1 0 0,-1-1 1,1 1-1,1-1 0,-1 1 0,1-1 0,0 0 1,0 0-1,0 0 0,0 0 0,6 5 0,-7-7 16,1-1-1,0 1 1,0 0-1,0-1 1,0 1-1,0-1 1,0 0-1,0 0 1,0 0-1,1 0 1,-1-1-1,0 1 1,1-1-1,-1 0 1,0 0-1,1 0 1,-1 0-1,0-1 0,0 0 1,1 1-1,3-3 1,35-15-434,2-12-156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15299,'0'79'2089,"1"20"-387,0-87-1451,0 1 0,1-1-1,1 0 1,0 0 0,8 20 0,-9-28-216,-1-1 0,1 1-1,0-1 1,0 0 0,0 1 0,1-1-1,-1 0 1,1 0 0,0 0 0,-1-1-1,1 1 1,1-1 0,-1 1 0,0-1-1,0 0 1,1 0 0,-1-1 0,1 1-1,0-1 1,-1 0 0,1 0 0,7 1-1,-5-1-3,1-1 0,0 0 0,0-1-1,0 0 1,0 0 0,-1 0 0,1-1-1,0 0 1,-1 0 0,1-1-1,-1 1 1,8-6 0,6-5 69,0-1 0,-1-1 1,-1-1-1,0-1 0,-1 0 0,19-26 0,16-15 163,-52 57-263,0 1 1,1-1-1,-1 1 0,0-1 1,1 1-1,-1-1 0,0 1 1,1-1-1,-1 1 0,1-1 0,-1 1 1,1 0-1,-1-1 0,1 1 1,-1 0-1,1-1 0,0 1 0,-1 0 1,1 0-1,-1 0 0,1-1 1,0 1-1,-1 0 0,1 0 0,0 0 1,-1 0-1,1 0 0,-1 0 1,1 0-1,0 0 0,-1 0 0,1 1 1,0-1-1,-1 0 0,1 0 1,-1 0-1,1 1 0,-1-1 0,1 0 1,0 1-1,-1-1 0,1 1 1,-1-1-1,1 0 0,-1 1 1,0-1-1,1 1 0,-1-1 0,0 1 1,1-1-1,-1 1 0,0 0 1,1-1-1,-1 1 0,0-1 0,0 1 1,0 0-1,1-1 0,-1 2 1,2 6-29,0 0 1,-1 1-1,2 13 1,-2-13 9,1 4-7,-2-1 20,2-1 0,-1 0 0,2 0 0,-1 0 0,1 0 0,1-1 0,0 1 0,1-1 0,6 12 0,-10-21-7,0 0 0,1 1 0,-1-1 0,0 0 0,0 0 0,1 0 1,-1 0-1,1 0 0,-1 0 0,1-1 0,-1 1 0,1 0 0,-1-1 0,1 1 0,0-1 0,-1 0 1,1 1-1,0-1 0,0 0 0,-1 0 0,1 0 0,0 0 0,-1 0 0,1-1 0,0 1 0,-1 0 1,1-1-1,0 1 0,-1-1 0,1 0 0,-1 1 0,1-1 0,-1 0 0,2-1 0,7-5-274,0 1-1,-1-2 0,16-15 0,-16 15 92,76-73-488,-37 38 204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114 328 13667,'1'2'174,"-1"1"0,-1-1 0,1 0 0,0 1 0,-1-1 0,1 1 0,-1-1 1,0 1-1,1-1 0,-1 0 0,0 0 0,-1 1 0,1-1 0,0 0 0,-1 0 0,1 0 0,-4 3 0,1-2 336,-1 1 0,1-1 0,-1 0 0,0-1 0,-10 5 0,11-6-378,0 1-1,0-1 1,0 1-1,0 1 1,0-1-1,1 0 1,-1 1-1,1 0 1,-1 0-1,1 0 1,0 0-1,-4 6 1,6-8-128,0 1-1,0-1 1,0 0 0,1 1-1,-1-1 1,1 1 0,-1-1-1,1 1 1,-1 0 0,1-1 0,0 1-1,0-1 1,-1 1 0,1 0-1,1-1 1,-1 1 0,0-1-1,0 1 1,0 0 0,1-1-1,-1 1 1,1-1 0,-1 1-1,1-1 1,0 1 0,0-1 0,-1 0-1,1 1 1,0-1 0,0 0-1,0 1 1,1-1 0,-1 0-1,0 0 1,0 0 0,1 0-1,-1 0 1,0-1 0,3 2-1,0 1-2,1-1-1,0 0 1,0-1-1,-1 1 1,1-1-1,0 0 1,0 0-1,0 0 1,1-1-1,-1 0 1,6 0-1,0-2 6,0 0 1,-1-1-1,1-1 0,-1 0 0,1 0 0,-1-1 0,0 0 0,-1 0 0,1-1 1,-1-1-1,0 1 0,-1-2 0,0 1 0,9-10 0,0-4 82,0 1-1,-2-2 1,0 0-1,21-43 1,-25 43 15,-1-1 1,-1 0-1,-1 0 1,-1-1-1,-1 0 1,-1-1-1,3-38 1,-10 33 72,2 30-173,0-1-1,0 1 1,0 0 0,0-1 0,0 1-1,0-1 1,0 1 0,0 0 0,-1-1-1,1 1 1,0 0 0,0-1 0,0 1-1,-1 0 1,1-1 0,0 1-1,0 0 1,-1 0 0,1-1 0,0 1-1,0 0 1,-1 0 0,1-1 0,0 1-1,-1 0 1,1 0 0,0 0 0,-1 0-1,1-1 1,-1 1 0,1 0 0,0 0-1,-1 0 1,0 0-2,0 1 1,0-1-1,1 0 0,-1 1 1,0-1-1,1 1 0,-1-1 1,0 1-1,1-1 1,-1 1-1,0-1 0,1 1 1,-1 0-1,1-1 0,-1 1 1,1 1-1,-8 10-8,2 2 0,0-1 0,0 1 0,1 0 0,1 0 0,-3 17 0,-10 92-244,15-108 144,1 0 0,0 0 0,2 0 0,0 0 1,0 0-1,6 23 0,3-18-61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20188,'-2'19'2050,"0"72"-561,0-46-1230,1 1 0,3 0 0,9 57 0,-10-99-257,-1-1 0,1 1 1,0 0-1,0-1 1,1 1-1,-1-1 0,1 0 1,-1 1-1,1-1 1,4 5-1,-5-7-2,0 0 1,0-1-1,0 1 0,1 0 0,-1-1 1,0 1-1,1-1 0,-1 1 0,0-1 1,0 0-1,1 1 0,-1-1 1,1 0-1,-1 0 0,0 0 0,1 0 1,-1 0-1,0 0 0,1-1 0,-1 1 1,0 0-1,1-1 0,-1 1 0,0-1 1,1 1-1,-1-1 0,0 1 0,0-1 1,0 0-1,2-1 0,21-12 12,-14 7-51,0 0 0,0 1 0,1 1 0,0 0 0,14-4 0,-22 8 23,-1 1 1,1-1-1,-1 1 1,1 0-1,0-1 1,-1 1-1,1 0 1,0 1 0,-1-1-1,1 0 1,0 1-1,-1 0 1,1-1-1,-1 1 1,1 0-1,-1 0 1,1 0-1,-1 1 1,0-1 0,1 1-1,-1-1 1,0 1-1,0 0 1,0 0-1,0 0 1,-1 0-1,1 0 1,2 4 0,-2-3 6,0 0 1,0 0 0,0 0-1,-1 0 1,0 0 0,1 0 0,-1 1-1,0-1 1,0 0 0,-1 1 0,1-1-1,-1 0 1,0 1 0,0-1-1,0 1 1,0-1 0,0 1 0,-2 6-1,0-6 42,0 0-1,0 1 0,0-1 0,-1 0 0,1 0 1,-1 0-1,0-1 0,0 1 0,0-1 1,-1 1-1,1-1 0,-6 4 0,0-1 19,0 0-1,0-1 1,-1 0-1,1-1 1,-1 0-1,0-1 1,0 0 0,0 0-1,0-1 1,-1 0-1,-18 1 1,27-3-98,0 0 1,0 0 0,-1 0-1,1-1 1,0 1 0,0 0-1,0-1 1,0 1 0,0-1-1,0 0 1,0 0 0,0 1 0,0-2-1,0 1 1,0 0 0,0 0-1,0 0 1,1-1 0,-1 1-1,0-1 1,1 0 0,0 1-1,-1-1 1,1 0 0,0 0-1,0 0 1,0 1 0,0-1-1,0-1 1,0 1 0,1 0-1,-1 0 1,1 0 0,-1 0 0,1 0-1,0 0 1,0-1 0,0 1-1,0 0 1,0-3 0,4-23-461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5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22 18004,'0'-1'75,"0"0"0,0 1 1,0-1-1,0 0 0,0 0 0,0 0 0,0 0 1,-1 1-1,1-1 0,0 0 0,0 0 1,-1 1-1,1-1 0,-1 0 0,1 0 0,-1 1 1,1-1-1,-1 0 0,1 1 0,-1-1 1,1 1-1,-1-1 0,0 1 0,1-1 0,-1 1 1,0-1-1,1 1 0,-1-1 0,-1 1 1,-1-1 34,1 1 1,-1-1 0,0 1 0,1 0 0,-1 0 0,1 0 0,-1 0-1,0 1 1,-4 1 0,-6 1 237,1 2 0,-1-1 0,-11 8 0,-14 9-201,0 3 0,2 0 0,1 3 0,1 1-1,-54 57 1,82-79-161,0 0-21,0 1 1,1-1-1,0 1 0,-5 8 0,10-15 30,0 0-1,0 1 1,-1-1 0,1 0-1,0 1 1,0-1-1,0 1 1,0-1-1,0 0 1,0 1-1,0-1 1,0 1 0,0-1-1,0 0 1,0 1-1,0-1 1,0 1-1,0-1 1,0 0 0,0 1-1,0-1 1,1 0-1,-1 1 1,0-1-1,0 0 1,0 1-1,1-1 1,-1 0 0,0 1-1,0-1 1,1 0-1,-1 0 1,0 1-1,1-1 1,-1 0-1,0 0 1,1 1 0,-1-1-1,0 0 1,1 0-1,-1 0 1,0 0-1,1 0 1,-1 0-1,1 1 1,-1-1 0,0 0-1,1 0 1,-1 0-1,0 0 1,1 0-1,-1-1 1,1 1 0,-1 0-1,0 0 1,1 0-1,0 0 1,25-5-177,-24 5 166,35-9-206,-7 1 19,-1 1 0,52-4 0,-74 10 176,1 1-1,-1 0 1,1 1-1,-1-1 1,0 1-1,0 0 1,1 1-1,-1 0 1,0 0-1,0 1 1,-1 0 0,1 0-1,0 0 1,-1 1-1,0 0 1,8 6-1,-10-7 47,-1 1 0,0-1-1,0 0 1,0 1 0,-1 0 0,1-1-1,-1 1 1,0 0 0,0 0 0,0 0-1,0 1 1,-1-1 0,0 0-1,0 1 1,0-1 0,0 0 0,-1 1-1,0-1 1,0 1 0,0-1-1,0 1 1,-1-1 0,1 1 0,-1-1-1,0 1 1,-1-1 0,1 0 0,-1 0-1,0 1 1,-3 5 0,0-3 64,1 0 1,-1 0-1,-1 0 1,1 0 0,-1-1-1,0 0 1,0 0-1,-1-1 1,0 0 0,0 0-1,0-1 1,-1 1-1,1-1 1,-1-1-1,-12 4 1,10-4-22,0-1 1,0 0-1,0-1 0,-1-1 0,1 1 1,-14-2-1,20 1-129,0-1 1,0 1 0,0-1 0,0 0-1,0 0 1,0 0 0,0-1-1,1 1 1,-1-1 0,0 0-1,1 0 1,0 0 0,-1-1-1,1 1 1,0-1 0,0 0-1,0 1 1,-4-7 0,6 8-17,0-1 0,0 0 0,1 1 0,-1-1 0,0 0 0,1 1 0,0-1 0,-1 0 0,1 1 0,0-1 0,0 0 0,0 0 0,0 0 0,0 1 0,0-1 0,0 0 0,0 0 0,1 1 0,0-3 0,1 0 63,-1 0-1,1 0 0,0 1 0,1-1 1,-1 1-1,0-1 0,7-5 1,3-2-45,1 0 1,0 0 0,16-9 0,-26 18-83,42-25-269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50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13643,'7'3'362,"0"1"0,-1 0 1,1 0-1,-1 1 0,0-1 0,0 1 0,10 12 1,-7-6 320,-2 0 0,1 1 0,9 19 0,-16-27-594,0-1 0,1 0 0,0 0 0,0 0 0,0 0 0,0-1 0,0 1 0,0 0 0,1-1 0,0 0 0,-1 1-1,1-1 1,0 0 0,5 3 0,-6-5-63,0 0 0,0 1-1,1-1 1,-1 0 0,0 0 0,0 0-1,0 0 1,0 0 0,1-1 0,-1 1-1,0-1 1,0 1 0,0-1 0,0 0-1,0 0 1,0 0 0,0 0 0,0 0-1,-1 0 1,1-1 0,0 1 0,-1 0-1,1-1 1,-1 0 0,3-2 0,11-12 112,-1-1 1,0-1 0,-2-1 0,18-32-1,32-87 517,-53 118-563,-1 0 1,-1-1-1,-1 0 1,-1 0-1,-1-1 1,-1 1-1,-1-1 1,0-34-1,-3 53-82,1 0-1,-1-1 1,1 1 0,-1 0-1,0-1 1,0 1-1,-1 0 1,1 0 0,0 0-1,-1 0 1,0 0 0,0 0-1,0 0 1,0 1-1,0-1 1,-4-2 0,5 4-12,-1 0-1,0 0 1,1 0 0,-1 0 0,0 1 0,1-1 0,-1 1 0,0-1-1,0 1 1,1 0 0,-1 0 0,0 0 0,0 0 0,0 0-1,1 0 1,-1 0 0,0 0 0,0 1 0,1-1 0,-1 1 0,0-1-1,1 1 1,-1 0 0,0 0 0,1-1 0,-1 1 0,1 0 0,-1 1-1,1-1 1,0 0 0,-1 0 0,1 0 0,-2 3 0,-4 4-16,1 1 0,-1 0 1,1 0-1,1 1 1,0-1-1,0 1 0,1 1 1,0-1-1,1 0 1,0 1-1,1 0 0,0 0 1,0-1-1,1 13 1,0-20 17,1-1 0,0 1 1,0-1-1,0 0 0,1 1 1,-1-1-1,1 1 1,-1-1-1,1 0 0,0 1 1,0-1-1,0 0 0,0 0 1,1 3-1,-1-4 1,0 0 1,0 0-1,1 0 1,-1 0-1,0 0 1,1 0-1,-1 0 1,0-1-1,1 1 1,-1 0-1,1-1 0,-1 1 1,1-1-1,0 0 1,-1 1-1,1-1 1,-1 0-1,1 0 1,0 0-1,-1 0 1,4-1-1,42-5 41,-31 3-98,0 1 1,0 1-1,0 0 1,17 2-1,-27 0 23,0 0 0,-1 0 0,1 1 0,-1-1 0,0 1 0,1 0 0,-1 1 0,0-1 0,0 1 0,0 0 0,-1 1 0,1-1 0,-1 1 0,1 0 0,4 6 0,-2-1-43,0 0 0,-1 0 0,0 1 0,-1 0 0,0 0 0,5 16 0,-7-19-212,-1 1 1,0 0-1,0 0 1,-1 0-1,1 0 1,-2 0-1,1 1 1,-2 13-1,4-37-82,5-9-125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5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149 506 14459,'-7'4'455,"0"-1"1,0 0-1,0 1 1,0 1-1,1-1 0,-1 1 1,1 0-1,-8 9 1,3-2 9,2-1 0,-1 1 1,-11 20-1,16-22-313,-1 1 0,1-1-1,-3 13 1,6-21-134,1 1-1,1 0 1,-1 0 0,0 0-1,1 0 1,0 0 0,-1 0 0,1 0-1,0 1 1,1-1 0,-1 0-1,1 0 1,-1 0 0,1 0-1,0 0 1,0-1 0,2 5 0,-3-6-7,1 0-1,-1 0 1,1 0 0,0-1 0,0 1 0,-1 0 0,1 0 0,0-1 0,0 1 0,0 0 0,0-1 0,0 1 0,0-1 0,0 1 0,0-1 0,0 1 0,0-1 0,0 0 0,1 1 0,-1-1-1,0 0 1,1 0 0,1 0 15,0 0 0,0-1 0,0 1 0,0-1 0,0 0-1,0 0 1,-1 0 0,5-2 0,3-2 57,0-1 0,0 0 0,13-13 0,-1 0 30,-1-1 0,-1-1 0,-1-1 0,-1-1 1,-1-1-1,0 0 0,12-28 0,-29 52-113,6-11-25,-9 25-34,-5 19-112,-7 56-1,14-75 44,0 0 0,0 0 0,2 0 0,0 0 0,0 1 0,6 21 0,-6-34 92,-1 0 0,0-1-1,1 1 1,-1-1 0,1 1-1,-1-1 1,1 1-1,0-1 1,0 1 0,-1-1-1,1 0 1,0 1 0,0-1-1,0 0 1,1 0 0,-1 0-1,0 0 1,0 0 0,1 0-1,-1 0 1,0 0 0,3 1-1,-2-2-9,-1 0-1,1 0 0,-1-1 1,1 1-1,-1 0 0,1 0 1,-1-1-1,1 1 1,-1-1-1,0 1 0,1-1 1,-1 0-1,0 0 1,1 0-1,-1 1 0,0-1 1,0 0-1,0 0 0,1-2 1,6-5-196,-1 0 1,0-1 0,-1 0-1,0-1 1,5-10 0,6-18-232,-2-1 0,-1-1 0,-2 0 0,12-66 0,6-169-26,-28 251 690,0 6 123,-1 1-1,-1-1 1,0 1 0,-1-1-1,-4-20 1,2 32 311,1 6-122,-3 14 227,-3 27 254,8-41-956,-9 58 787,2 1 0,3-1 0,4 79 0,1-130-753,-1 1-1,1-1 0,1 1 1,0-1-1,0 1 1,0-1-1,8 14 0,-9-19-44,1 1 0,-1-1 0,1 0 0,0 0 0,0 0 0,0 0 0,0 0 0,0 0 0,1 0 0,-1-1 0,0 1 0,1-1 0,-1 1 0,1-1 0,0 0 0,-1 0 0,1 0 0,0-1 0,0 1 0,0-1 0,-1 1 0,1-1 0,5 0 0,8-2-4,0 0 0,0-1 1,-1-1-1,0 0 0,0-1 0,19-10 0,-19 9-72,0 0-1,1 0 1,0 2 0,-1 0 0,28-3-1,-42 6 49,1 1 1,-1 0-1,1 0 0,-1 0 0,1 0 0,-1 0 1,1 1-1,0-1 0,-1 0 0,1 1 0,-1-1 1,0 1-1,1-1 0,-1 1 0,1 0 0,-1-1 1,0 1-1,0 0 0,1 0 0,-1 0 0,0 0 0,0 0 1,0 0-1,0 0 0,0 1 0,1 0 0,-1 1-3,-1-1 0,1 1 0,0-1-1,-1 1 1,0-1 0,0 1 0,0 0-1,0-1 1,0 1 0,0-1-1,0 1 1,-1-1 0,1 1 0,-1-1-1,-1 4 1,-8 17 51,0 0 0,-23 36 0,5-9 228,27-49-250,1 0 0,-1 0-1,1-1 1,-1 1 0,1 0-1,-1 0 1,1 0 0,0 0-1,-1 0 1,1 0 0,0 0-1,0 0 1,0 0 0,0 1-1,0-1 1,0 0 0,0 1-1,0-1-5,1-1-1,-1 0 1,1 0-1,-1 0 1,0 1-1,1-1 1,-1 0-1,1 0 1,-1 0-1,1 0 1,-1 0-1,1 0 1,-1 0-1,0 0 0,1 0 1,-1 0-1,1 0 1,-1 0-1,1 0 1,-1-1-1,1 1 1,-1 0-1,0 0 1,1 0-1,-1-1 1,1 1-1,35-22 201,-34 20-215,128-91-1917,-126 91 1492,-1-1-1,0 1 0,0 0 1,-1-1-1,6-5 0,-7 7 358,-1 0 0,0 1-1,1-1 1,-1 0 0,1 0 0,-1 1-1,0-1 1,0 0 0,1 0-1,-1 1 1,0-1 0,0 0-1,0 0 1,0 0 0,0 0-1,0 1 1,0-1 0,0 0-1,0 0 1,-1 0 0,1 1 0,0-1-1,0 0 1,-1 0 0,1 1-1,0-1 1,-1 0 0,1 1-1,-1-1 1,1 0 0,-1 1-1,1-1 1,-1 1 0,1-1-1,-2 0 1,-17-13-1011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5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42 16476,'-27'-14'1992,"8"4"-1288,18 4-272,5 5 1065,16 1-505,9 1-280,10-1-664,5 0-304,6 0-584,0 0 728,8-4-184,-2-3-145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5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16051,'1'1'93,"0"0"-1,1 1 0,-1-1 0,0 0 0,1 0 0,-1 0 0,1 0 0,-1 0 0,1-1 0,0 1 0,-1 0 0,1-1 0,0 1 1,-1-1-1,1 1 0,0-1 0,0 0 0,0 0 0,-1 0 0,1 0 0,0 0 0,0 0 0,-1-1 0,1 1 0,0 0 0,0-1 1,-1 0-1,1 1 0,0-1 0,-1 0 0,1 0 0,1-1 0,8-4 102,-1 0 0,1-1 0,12-11 0,-21 16-166,1-1-6,43-38 127,-44 39-128,0 0-1,0 0 0,0 0 0,0-1 0,-1 1 0,1 0 1,-1-1-1,1 0 0,-1 1 0,0-1 0,0 0 0,0 0 1,0 0-1,-1 1 0,1-1 0,0-6 0,-2 9-9,1-1 0,0 0-1,0 1 1,-1-1 0,1 0-1,0 1 1,-1-1 0,1 0-1,-1 1 1,1-1 0,-1 1-1,1-1 1,-1 1 0,1-1 0,-1 1-1,0-1 1,1 1 0,-1-1-1,0 1 1,1 0 0,-1-1-1,0 1 1,1 0 0,-1 0-1,0 0 1,1 0 0,-1-1-1,0 1 1,0 0 0,1 0-1,-1 0 1,0 0 0,0 1-1,1-1 1,-3 0 0,-23 7 222,17-2-198,1-1 0,0 1 1,0 1-1,0 0 0,1 0 0,-1 0 1,2 1-1,-1 0 0,1 0 0,0 1 1,0 0-1,1 0 0,0 0 0,1 0 1,0 1-1,0 0 0,1 0 0,0 0 0,0 0 1,-2 16-1,5-24-35,0 1 1,0-1-1,0 1 1,0-1-1,0 1 1,0-1-1,0 1 1,0-1-1,1 1 1,-1-1-1,1 1 1,-1-1-1,1 1 1,0-1-1,-1 0 1,1 1-1,0-1 1,0 0-1,0 0 1,0 0-1,0 1 1,0-1-1,2 1 1,-1-1-1,0 0 1,0-1-1,0 1 0,0-1 1,0 1-1,0-1 1,0 0-1,0 1 1,0-1-1,0-1 0,0 1 1,0 0-1,0 0 1,-1-1-1,1 1 1,0-1-1,0 1 1,3-2-1,12-6 8,0-1-1,-1-1 1,0 0 0,29-24 0,-29 20-90,1 1 1,1 1 0,31-16-1,-46 26 61,-1 1 0,1 0 0,-1 0 0,1 0 0,-1 0 0,1 1 0,0-1 0,0 1 0,-1-1 0,1 1 0,0 0 0,0 0 0,-1 0 0,1 0 0,0 1 0,0-1 0,-1 1 0,1 0 0,0 0 0,-1 0 0,1 0 0,4 2 0,-4 0-5,0 0 0,0 0 1,0 1-1,-1-1 0,1 0 0,-1 1 0,0 0 0,1-1 0,-2 1 1,1 0-1,0 0 0,-1 0 0,0 1 0,1 3 0,3 28-27,-5-30 85,0 0-1,1-1 1,0 1 0,0 0-1,0 0 1,1-1 0,-1 1-1,1-1 1,1 1-1,4 9 1,-6-15-16,0 1-1,0 0 1,-1-1 0,1 1-1,0-1 1,0 1 0,0-1-1,0 0 1,-1 1-1,1-1 1,0 0 0,0 0-1,0 0 1,0 1 0,0-1-1,0 0 1,0 0 0,0 0-1,0 0 1,0-1-1,0 1 1,0 0 0,-1 0-1,1-1 1,0 1 0,0 0-1,0-1 1,0 1-1,0-1 1,-1 1 0,1-1-1,0 1 1,0-1 0,0 0-1,27-25 313,-27 24-303,12-14 93,-10 11-120,1 0 1,0 1-1,0-1 0,0 1 1,0 0-1,1 0 1,-1 0-1,1 1 1,0 0-1,7-4 0,-12 7-9,1 0 0,-1 0-1,1-1 1,0 1 0,-1 0-1,1 0 1,-1 0 0,1 0-1,-1 0 1,1 0 0,0 0-1,-1 0 1,1 0 0,-1 0-1,1 0 1,-1 1 0,1-1-1,-1 0 1,1 0 0,-1 1-1,1-1 1,-1 0 0,1 0-1,-1 1 1,1-1 0,-1 1-1,1 0 1,5 17-504,-7 20-825,0-31 1064,-1 0 1,1 0-1,-1 0 1,-6 12-1,4-11-205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7:5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20236,'-16'6'1801,"18"-6"-1305,3-2-240,18-5 1016,9-2-936,8 2-784,1-1-504,5-1 736,-4 0-192,-6 4-160</inkml:trace>
  <inkml:trace contextRef="#ctx0" brushRef="#br0" timeOffset="1">327 74 18444,'-3'18'1448,"3"-3"-1384,2-8-272,5-9 776,4-6-152,3-11-400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25 190 16083,'0'6'467,"-1"-1"0,0 1 0,0-1 0,0 1 0,-5 9 0,-2 14 599,7-22-906,-1 2-39,0 1 0,1-1 0,0 0 0,1 0 0,1 11 0,-1-18-115,1 1-1,-1-1 1,1 1-1,0-1 1,0 1-1,0-1 1,0 1-1,0-1 1,0 0-1,1 0 0,-1 0 1,1 0-1,-1 0 1,1 0-1,0 0 1,0 0-1,0 0 1,0-1-1,0 1 1,0-1-1,1 0 1,-1 1-1,3 0 0,5 2 3,0 1-1,0-1 0,0-1 0,0 0 0,1 0 1,0-1-1,-1 0 0,1-1 0,15 0 0,-25-2 21,1 1-1,-1-1 0,1 1 0,0-1 0,-1 0 0,1 0 0,-1 0 0,0 0 1,1 0-1,-1 0 0,0 0 0,0 0 0,1 0 0,-1 0 0,0-1 0,0 1 1,0-1-1,0 1 0,-1-1 0,1 1 0,0-1 0,-1 1 0,1-1 0,-1 1 1,1-1-1,-1 0 0,0 1 0,0-1 0,1 0 0,-1 1 0,-1-1 0,1 0 0,0-2 1,-1-9 146,0 0 1,-1 1 0,-5-17 0,4 16-36,-23-102 190,25 114-354,1 1-1,0-1 0,0 0 1,0 0-1,0 0 0,1 0 0,-1 0 1,0 1-1,0-1 0,0 0 1,1 0-1,-1 0 0,0 1 1,1-1-1,-1 0 0,0 0 1,1 1-1,-1-1 0,1 0 1,0 1-1,-1-1 0,1 1 0,-1-1 1,1 0-1,0 1 0,0-1 1,-1 1-1,1 0 0,0-1 1,1 0-1,30-8-932,-19 6 532,9-4-371,1-1 1,28-15 0,-45 19 739,0 1 1,0-1 0,0 0-1,0 0 1,-1-1 0,1 1 0,-1-1-1,0 0 1,-1-1 0,1 1 0,-1-1-1,4-8 1,-7 14 96,0-1 0,-1 0 0,1 0 0,-1 0 0,0 0 0,1 0 0,-1 1 0,1-1 0,-1 0 0,0 0 0,0 0 0,0 0 0,0 0 0,1 0 0,-1 0 0,0 0 0,-1 0 0,1 0 0,0 0 0,0 0 0,0 0 0,-1 0 0,1 0 0,0 0 0,-1 0 0,1 0 0,-1 1 0,1-1 0,-1 0 0,0-1 0,0 2-2,0 0 1,0 0 0,0 0-1,0 0 1,0 0 0,0 0-1,0 0 1,0 0 0,0 0-1,0 0 1,0 1 0,1-1-1,-1 0 1,0 1 0,0-1-1,0 1 1,0-1 0,0 1-1,1-1 1,-1 1-1,0 0 1,0-1 0,1 1-1,-1 0 1,1 0 0,-1-1-1,0 1 1,1 0 0,0 0-1,-1 1 1,-6 9 41,2 0-1,-1 0 1,2 0-1,-1 1 1,2 0 0,0 0-1,0 0 1,1 0 0,0 0-1,1 0 1,0 0-1,2 13 1,0-3-224,1 0 1,1-1-1,1 1 1,1-1-1,14 39 0,-26-94-2367,-7 3 2949,-2 0 0,-1 1 0,-38-51-1,50 73-113,4 7-223,0 0-1,0-1 1,0 1-1,0-1 1,0 1 0,0-1-1,1 1 1,-1-1-1,1 1 1,-1-1-1,1 0 1,-1-2-1,2 3-67,-1 1-1,0-1 0,0 0 1,1 1-1,-1-1 0,0 1 1,1-1-1,-1 1 0,0-1 1,1 1-1,-1-1 0,1 1 1,-1-1-1,1 1 0,-1-1 0,1 1 1,-1 0-1,1-1 0,-1 1 1,1 0-1,0 0 0,-1-1 1,1 1-1,0 0 0,-1 0 1,1 0-1,-1 0 0,1 0 1,0 0-1,-1 0 0,1 0 1,0 0-1,0 0 0,42 0-183,47 7 0,-80-6 168,27 2-169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13635,'5'-1'1200,"3"1"-752,4 0-168,16-5 520,12 0-207,20-4-177,10-1-56,13-3-120,3-1-104,6-2-256,1 2-168,-5 1-1225,-11 1 1345,-21 7-192,-6 0-136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0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15995,'13'-7'1081,"13"4"-945,3-3-48,15 3-16,11-1-232,18 1 792,7 0-584,6 3 8,1 0-48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76 15371,'-38'-11'1257,"6"1"-849,6 0-120,9 2 720,6 2-576,11 2-120,5 2-24,15 2-64,5 0-48,11 0-272,5 0-192,8-4 320,4 3-72,-7-5-40,1-7-48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19260,'29'-4'1256,"4"-3"-1088,1 1-96,6-4 257,8 1-161,-4 1-176,-1 1-176,-7 4-553,-9 1-167,-11 5 688,-6 6-144,-10 4-160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13595,'1'18'5073,"14"-2"-4121,15-15-400,10-3-200,20-10 577,5-4-273,11-7-1040,1-2 664,0-3-248,-2 3-144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13859,'-15'91'847,"4"0"0,4 0 0,4 1-1,10 108 1,-6-193-838,0 14 33,1 0 0,0 0 1,2-1-1,11 36 0,-15-54-35,1 0-1,0 0 1,0 0-1,0 0 1,0 0-1,0 0 1,0 0-1,0 0 1,1-1-1,-1 1 1,1 0-1,-1-1 1,1 1-1,0-1 1,-1 0-1,1 1 1,0-1-1,0 0 1,0 0-1,0 0 1,3 1-1,-2-2 2,1 0 0,-1 1 0,0-1-1,0-1 1,1 1 0,-1 0 0,0-1 0,0 0 0,0 1 0,0-1 0,0 0-1,0-1 1,3-1 0,10-5 20,-1-2 0,-1 0 0,0 0 0,16-16-1,-26 22-20,75-73 199,-48 44 50,56-44-1,-86 76-241,0 0 1,1 0-1,-1 0 0,0 1 0,0-1 0,0 0 0,1 1 0,-1-1 0,0 1 0,1-1 0,-1 1 0,1-1 0,-1 1 0,3 0 0,-3 0-6,-1 0 0,0 0 0,1 0 0,-1 1 1,1-1-1,-1 0 0,1 0 0,-1 1 0,0-1 1,1 0-1,-1 1 0,1-1 0,-1 0 0,0 1 0,0-1 1,1 1-1,-1-1 0,0 1 0,0-1 0,1 0 1,-1 1-1,0-1 0,0 1 0,0-1 0,0 1 1,0-1-1,0 2 0,1 4 44,-1 0 1,0 0 0,-1 1-1,0-1 1,-1 7-1,0-4-40,0 3 36,-3 33 93,5-42-124,0-1 1,0 1 0,0 0-1,0-1 1,1 1 0,-1 0 0,1-1-1,-1 1 1,1-1 0,0 1-1,0-1 1,0 1 0,2 2-1,-2-4-7,0 0-1,0-1 1,1 1-1,-1 0 1,0-1-1,0 1 1,0-1-1,1 1 1,-1-1-1,0 0 1,0 1-1,1-1 0,-1 0 1,0 0-1,1 0 1,-1 0-1,0 0 1,1 0-1,-1-1 1,0 1-1,1 0 1,-1-1-1,0 1 1,0 0-1,0-1 1,1 0-1,0 0 0,38-21 125,-35 18-115,34-22 66,-25 16-45,0 0-1,26-12 1,-39 21-41,0 1 0,0-1 1,0 1-1,-1-1 0,1 1 0,0 0 0,0-1 1,0 1-1,0 0 0,0 0 0,0 0 0,0 0 1,0 0-1,0 0 0,0 0 0,0 0 0,0 0 1,-1 0-1,1 1 0,0-1 0,0 0 1,0 1-1,0-1 0,0 0 0,0 1 0,-1-1 1,1 1-1,0-1 0,0 1 0,-1 0 0,1-1 1,0 1-1,-1 0 0,1-1 0,-1 1 1,1 0-1,-1 0 0,1 0 0,-1 0 0,1-1 1,-1 1-1,0 0 0,0 0 0,1 0 0,-1 0 1,0 0-1,0 0 0,0 0 0,0 0 1,0 1-1,1 9-109,-1 0 1,0 0 0,-3 18 0,2-11-372,0 14 121,2-24 164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17 15371,'5'-16'1612,"-3"21"-533,-4 28 46,-2-9-979,-2-1 0,-1 1 0,-1-1 0,0 0 0,-2-1 1,-1 0-1,-1-1 0,0 0 0,-2-1 0,0 0 0,-22 22 0,34-40-132,0 0-1,0 0 0,0 0 1,-1 0-1,1 0 0,-1-1 0,1 1 1,-1-1-1,0 1 0,1-1 1,-1 0-1,0 0 0,0-1 0,0 1 1,0-1-1,0 1 0,0-1 1,-3 0-1,3 0-4,1-1 1,0 0 0,-1 1-1,1-1 1,0 0 0,-1 0 0,1 0-1,0-1 1,0 1 0,0-1-1,0 1 1,0-1 0,1 1-1,-1-1 1,0 0 0,1 0-1,-1 0 1,1 0 0,-1 0-1,1 0 1,0-1 0,-1-1-1,-2-8-20,-1 0 0,2-1 0,0 1 0,0-1 0,1 1 0,1-1 0,0 0 1,1 0-1,0 0 0,1 0 0,0 1 0,1-1 0,0 0 0,1 1 0,1 0 0,0-1 0,7-13 0,-10 23-1,0 1 0,1 0 0,-1 0 1,0 0-1,1 0 0,0 0 0,-1 1 0,1-1 0,0 0 1,0 1-1,3-3 0,-4 4 8,1-1 0,-1 1-1,0-1 1,0 1 0,1 0 0,-1 0 0,0 0 0,1 0 0,-1 0-1,0 0 1,1 0 0,-1 0 0,0 0 0,1 1 0,-1-1 0,0 0-1,0 1 1,1-1 0,-1 1 0,0-1 0,0 1 0,0 0 0,2 1-1,44 34-2,-2 2 0,62 69 0,-84-81-47,28 42 0,-24-30-414,-25-34 443,1-1 0,-1 0 0,1 0 0,-1 0 0,1-1 0,0 1 0,0 0 1,0-1-1,8 4 0,5-4-141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14627,'1'7'1192,"0"4"-615,2-3-113,4 16-56,1 1-136,3-1 472,3 5-128,5-2-176,1-1-64,2-5-168,3-2-80,1-10-200,3-5-248,1-5-400,0-10-40,-1-7 560,-1-5-160,0-11-152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15379,'-13'17'1337,"-7"16"-865,-4 6-176,-3 10 560,2 4-136,-3 10-256,1 1-88,4 1-160,3-4-48,7-6-280,3-8-192,7-11-392,3-9-120,0-14 584,4-10-152,0-12-160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14475,'0'8'1144,"-6"10"-848,-5 7-120,-7 9 369,-5 5-193,-4 8-24,-4 2-48,1 1-192,1-6 8,6-4-48,3-4-48,8-16-168,4-10-152,8-15 2160,8-11-1768,8-17 168,4-3 40</inkml:trace>
  <inkml:trace contextRef="#ctx0" brushRef="#br0" timeOffset="1">253 16 14267,'3'0'1304,"-3"12"-824,0 5-200,-3 9 865,0 4-529,2 10-296,-1 6-56,4 1-56,2 3-72,3-4-88,3-2-40,-1-8-200,-1-6-168,0-8 2048,-3-11-1616,-5-9 336</inkml:trace>
  <inkml:trace contextRef="#ctx0" brushRef="#br0" timeOffset="2">177 235 15307,'-6'-4'1537,"6"3"-977,0-1-240,10 4 824,3 2-400,7-3-352,8 2-352,6-4 32,2-5-72,-5-4-64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37 16283,'21'-31'3754,"-20"25"-1723,-13 19-1010,-30 40-695,-65 112 1,60-89-281,-24 51-464,70-126-529,1-5 591,3-8-129,-3 11 464,85-180-4843,-58 129 4324,46-67 1,-71 116 659,0 1-1,0-1 1,0 0-1,0 1 1,1-1-1,-1 1 1,1 0-1,0 0 1,-1 0 0,5-2-1,-6 3-73,-1 1 0,1 0 0,-1 0 0,1 0-1,-1 0 1,1 0 0,-1 0 0,1 0 0,0 0 0,-1 0 0,1 0 0,-1 0 0,1 0-1,-1 0 1,1 0 0,-1 0 0,1 1 0,-1-1 0,1 0 0,-1 0 0,1 1-1,-1-1 1,0 0 0,2 1 0,-1 1 26,0-1 0,0 0 0,0 1 0,-1-1 0,1 1 0,0 0 0,0-1 0,-1 1 0,1 0 0,-1-1 0,1 3 0,21 174 1481,-7-42-1300,-7-100-246,-5-25-516,-1 0 0,0 0-1,0 14 1,-2-25 482,0 0-1,0 0 1,0 1-1,0-1 1,0 0-1,0 0 1,0 0-1,0 1 1,-1-1 0,1 0-1,0 0 1,0 0-1,0 0 1,0 0-1,0 0 1,-1 1-1,1-1 1,0 0 0,0 0-1,0 0 1,0 0-1,-1 0 1,1 0-1,0 0 1,0 0-1,0 0 1,-1 0 0,1 0-1,0 0 1,0 0-1,0 0 1,-1 0-1,1 0 1,0 0 0,0 0-1,0 0 1,-1 0-1,1 0 1,0 0-1,0 0 1,0 0-1,0 0 1,-1 0 0,1-1-1,0 1 1,0 0-1,0 0 1,0 0-1,-1 0 1,-9-6-391,-3-4-293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17500,'1'30'2266,"-5"57"1,0-39-2314,4 77 0,0-123 63,0-1-1,0 1 0,1-1 1,-1 1-1,0 0 0,1-1 0,0 1 1,-1-1-1,1 1 0,0-1 1,-1 1-1,1-1 0,0 1 1,2 1-1,-2-2-3,0-1 0,0 1 0,0-1 0,0 0 0,0 1 0,0-1 1,0 0-1,0 0 0,-1 0 0,1 1 0,0-1 0,0 0 0,0 0 0,0 0 0,0-1 0,0 1 0,0 0 0,0 0 1,0-1-1,0 1 0,0 0 0,0-1 0,0 1 0,0-1 0,0 1 0,-1-1 0,1 1 0,1-2 0,7-5 70,0 0-1,0-1 0,0 0 0,-1 0 1,6-10-1,37-52 297,-41 56-303,-6 8-55,112-177 64,-112 168-542,-4 15 438,0-1 1,0 1-1,0 0 1,0 0-1,0 0 1,0 0 0,0-1-1,0 1 1,0 0-1,0 0 1,0 0-1,0-1 1,-1 1 0,1 0-1,0 0 1,0 0-1,0 0 1,0 0-1,0-1 1,-1 1 0,1 0-1,0 0 1,0 0-1,0 0 1,0 0-1,-1 0 1,1 0 0,0 0-1,0 0 1,0 0-1,-1 0 1,1 0-1,0 0 1,0 0 0,0 0-1,-1 0 1,-1 0-49,0 1 0,0-1 0,0 1 0,-1 0 0,1 0 0,0 0 0,0 0 0,0 0 0,-2 3 0,-17 11-354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4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16740,'2'-2'1544,"2"2"-1232,0 8-152,2 4 664,1 9-424,3 3-120,0 5-184,3 1-96,-1 0-152,1-3-112,-5-4-232,1-6-208,-8-7 536,-1-8-152,-7 3-136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2:5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14963,'2'-1'1288,"9"2"-687,4 1-193,9 2 608,5-2-264,11-1-224,6-1-240,4-3-16,-6 3 24,-8-6-240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1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11907,'-9'1'87,"1"1"0,-1 0 0,0 0 0,1 1 0,-1 0 0,1 0 0,0 1 0,0 0 0,0 0 0,1 1 0,0 0 0,-10 8 0,-1 3-36,0 1 0,2 1 0,-19 24-1,19-18 17,0 1-1,1 1 0,2 1 0,1-1 1,1 2-1,1 0 0,1 0 0,2 1 0,1 0 1,1 0-1,2 0 0,0 1 0,4 54 0,0-73 5,1 0 0,0 1-1,0-1 1,1 0 0,1 0 0,0-1-1,0 1 1,1-1 0,0 0-1,1 0 1,0 0 0,1-1 0,0 0-1,16 16 1,-16-19 21,0 0 0,1 0 0,0 0 0,0-1 0,1 0 0,0-1-1,-1 0 1,1 0 0,1-1 0,-1 0 0,0-1 0,1 0 0,-1 0 0,1-1 0,0 0 0,0-1 0,14-1 0,-5-2 121,-1-1 1,1-1 0,-1 0 0,0-1 0,-1-1 0,0-1 0,0 0 0,0-1 0,-1-1-1,-1-1 1,1 0 0,-2-1 0,0 0 0,0-1 0,14-18 0,-21 22-155,-1 0 1,0 0-1,0 0 1,-1-1-1,0 0 1,0 0-1,-1 0 1,-1 0-1,0-1 1,0 1-1,-1-1 1,0 0-1,-1 0 1,0 0-1,-1 0 1,0 0 0,-1 0-1,0 0 1,0 0-1,-1 1 1,-1-1-1,0 0 1,-1 1-1,1 0 1,-2 0-1,-5-10 1,-6-6-344,-1 1 1,-1 1 0,-36-38-1,1 1-5,13 8-77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1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55 11811,'-5'-7'206,"0"1"0,0 0 0,-1 0 0,0 0 0,-10-8 0,13 13-148,1 0-1,0-1 0,-1 1 0,1 0 1,-1 0-1,0 1 0,1-1 0,-1 0 1,0 1-1,1-1 0,-1 1 0,0 0 1,1 0-1,-1 0 0,0 1 0,0-1 1,1 0-1,-1 1 0,1 0 0,-5 1 1,-5 4-19,1-1 0,-1 2 0,2-1 0,-1 2 0,1-1 0,0 2 0,0-1 0,1 1 0,-13 17 0,-7 11-33,-28 50 1,56-85-5,-39 65 3,3 2 0,2 2 0,-34 105-1,52-123 7,2 1-1,3 1 0,2 0 1,3 1-1,-1 85 0,8-120-1,1-1-1,2 1 0,-1-1 0,2 0 0,10 32 0,-10-41 5,0-1-1,1 0 1,0 0-1,1 0 1,0-1 0,0 0-1,1 0 1,0-1 0,1 0-1,-1 0 1,18 13 0,-17-15 17,1-1 0,0 0 0,0 0 0,0 0 0,1-1 0,-1-1 0,1 0 0,0 0 0,0-1 1,0 0-1,17 1 0,-11-3 41,-1-1 1,1 0 0,-1-1-1,0-1 1,1 0-1,27-11 1,0-4 136,-2-3 1,0-1-1,-1-1 1,41-34-1,-49 34-36,-1-2-1,-1-2 1,-1 0-1,-1-2 1,-2-2-1,24-34 1,-35 43-156,-1 0 0,-2-1 0,0-1 1,-1 0-1,-2 0 0,0-1 0,-2 0 0,-1-1 1,0 0-1,1-31 0,-6 40-27,-2 0 1,1-1-1,-2 1 1,0 0-1,-2 0 1,1 0-1,-2 1 1,0-1-1,-10-19 1,2 11-54,-17-26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0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14747,'-11'110'2498,"6"-41"-2345,3 0 0,3-1 0,18 124 0,-19-192-153,3 12 41,-1 0 0,2 1 0,9 22 0,-13-33-24,1 0-1,0 0 1,0 0-1,0-1 1,0 1-1,1 0 1,-1 0-1,0-1 1,1 1-1,-1 0 1,1-1-1,-1 0 1,1 1-1,0-1 1,0 0-1,0 0 1,-1 0-1,1 0 1,0 0 0,0 0-1,0-1 1,1 1-1,-1 0 1,0-1-1,0 0 1,0 0-1,0 1 1,0-1-1,0-1 1,5 1-1,-1-2 42,1-1 1,-1 1-1,1-1 0,-1 0 0,0-1 0,0 0 0,0 0 0,-1 0 1,10-9-1,44-52 484,-44 48-385,26-35 250,-25 29-198,1 2-1,23-22 1,-39 42-202,-1 1 0,1-1 0,-1 1 0,1-1 0,-1 1 0,1-1 0,0 1 0,-1 0 0,1-1 0,-1 1 0,1 0 0,0-1 0,-1 1 0,1 0 0,0 0 0,0-1 0,-1 1 0,1 0 0,0 0 0,1 0 0,-2 0-3,1 1 0,-1-1 0,1 0 1,-1 1-1,1-1 0,-1 1 0,0-1 1,1 0-1,-1 1 0,0-1 1,1 1-1,-1-1 0,0 1 0,0-1 1,0 1-1,1-1 0,-1 1 0,0-1 1,0 1-1,0-1 0,0 2 0,0 36 59,-1-32-67,0 17 4,-3 90-19,4-112 20,-1 1-1,2 0 0,-1 0 1,0 0-1,0 0 0,1-1 1,-1 1-1,1 0 0,-1 0 1,1-1-1,0 1 0,-1 0 1,1-1-1,0 1 0,2 2 1,-2-4-1,0 1 0,0-1 0,0 1 0,0-1 1,0 1-1,0-1 0,0 0 0,0 1 0,0-1 0,1 0 1,-1 0-1,0 0 0,0 0 0,0 0 0,0 0 1,0 0-1,0 0 0,0-1 0,1 1 0,-1 0 1,0-1-1,0 1 0,0-1 0,0 1 0,0-1 1,1 0-1,27-21-5,0 0-2,-28 21 3,1 0 0,-1 0-1,1 0 1,0 0 0,-1 0 0,1 1-1,0-1 1,0 1 0,-1-1-1,1 1 1,0 0 0,0-1-1,0 1 1,2 0 0,-3 1-2,0-1 1,0 1-1,0-1 0,0 1 1,0 0-1,0-1 0,0 1 1,0 0-1,0-1 0,-1 1 1,1 0-1,0 0 0,0 0 1,-1 0-1,1 0 1,-1 0-1,1 0 0,-1 0 1,1 0-1,-1 0 0,0 0 1,1 0-1,-1 0 0,0 0 1,0 0-1,0 3 0,1 36-347,-1-31 161,0 4-79,0-5 162,-1 0 0,2 0 1,-1 0-1,1 0 0,1-1 0,3 15 0,4-2-138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15171,'2'2'136,"-1"1"-1,1-1 0,-1 0 0,0 1 1,0-1-1,0 1 0,0-1 0,0 1 1,0 0-1,-1-1 0,1 1 1,-1 0-1,0-1 0,0 1 0,0 4 1,1 13 326,10 35 38,2 1 0,24 63-1,-19-67-373,-3 0 0,14 83 0,-27-120-108,-1 1 1,-1-1-1,0 0 0,-1 1 1,-1-1-1,0 0 0,-6 19 1,6-27-12,-1 1 1,1-1-1,-1 0 1,-1 0-1,1 0 1,-1 0-1,-1-1 1,1 1-1,-1-1 1,0 0-1,0-1 1,-1 1-1,0-1 1,0 0-1,-12 8 1,17-12-6,-1 0 1,1 0 0,-1 0 0,0-1 0,0 1 0,1 0 0,-1-1 0,0 1-1,0-1 1,0 1 0,0-1 0,0 0 0,0 0 0,0 0 0,0 0 0,1 0-1,-1 0 1,0 0 0,0-1 0,0 1 0,-3-2 0,3 1-2,0-1 0,0 1 0,1-1 0,-1 0 0,0 1 0,1-1 0,-1 0 0,1 0 0,0 0 0,-1 0 0,1 0 0,0 0 0,0 0 0,1 0 0,-2-3 0,0-6-1,-1 0 1,2 1-1,0-1 1,0 0-1,1 0 1,1-16-1,2 3 15,2 1 0,0 0 0,1 0 0,14-31 0,45-84 196,-39 88-4,28-79 0,-50 119-248,-1 0-1,0 0 0,-1 0 1,2-16-1,-4 23-28,0 0 0,0 1 0,0-1 0,-1 1 0,1-1-1,0 0 1,-1 1 0,0-1 0,1 1 0,-1-1 0,0 1 0,-1 0 0,1-1 0,0 1-1,-1 0 1,1 0 0,-1 0 0,1 0 0,-1 0 0,0 0 0,0 0 0,0 1-1,-3-3 1,-7-2-319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17460,'0'8'1136,"0"7"-1016,-5 7-56,4 14 264,-2 8-184,2 12-80,1 4-24,0 2 0,3-3-32,-1-6-64,4-6-80,-4-14-376,0-7-128,-2-18 488,0-6-96,-5-1-88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0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15403,'8'-7'303,"1"1"0,-1 1 1,1 0-1,0 0 0,0 0 0,1 1 0,17-5 0,71-12 718,-61 15-683,0 2 0,54 0-1,-72 4-292,-1 2 1,1 0-1,-1 1 0,0 0 0,0 2 0,0 0 0,17 8 0,-27-9-41,0 0-1,-1 0 1,1 1 0,-1 0 0,0 0-1,0 1 1,-1 0 0,0 0-1,0 1 1,0-1 0,4 9 0,-4-5-8,0 1 1,0 0 0,-1 1 0,0-1 0,-1 1 0,-1 0 0,3 14-1,-3-6 1,0 0 1,-2 0-1,-1 0 0,0 0 0,-2 0 0,0 0 0,-1 0 0,-1 0 1,-10 29-1,10-38 15,-1 0 0,0-1 0,0 1 0,-1-1 0,-1-1 1,1 1-1,-2-1 0,1 0 0,-1 0 0,-1-1 0,-17 13 1,13-12-40,-1 0 0,0-2 0,0 1 0,0-2 0,-1 0 0,0-1 0,0 0 0,-22 3 0,20-5 10,0-1 0,-1 0-1,1-2 1,-1 0 0,1 0 0,-1-2-1,1 0 1,0-1 0,0-1 0,0-1 0,0 0-1,0-1 1,1-1 0,0 0 0,1-1-1,-26-18 1,12 2-99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23 14459,'0'-1'33,"0"-1"0,0 1 0,0 0 0,-1 0 0,1 0 0,0 0 0,-1 1 0,1-1 1,-1 0-1,1 0 0,-1 0 0,1 0 0,-1 0 0,0 1 0,0-1 0,1 0 0,-1 0 0,0 1 0,0-1 0,0 1 0,0-1 0,1 0 0,-1 1 0,0 0 0,0-1 0,0 1 0,0 0 0,0-1 0,0 1 1,0 0-1,0 0 0,0 0 0,0 0 0,-1 0 0,1 0 0,0 0 0,0 0 0,0 0 0,0 1 0,0-1 0,0 0 0,-1 2 0,-3-1 7,0 1 0,1 0 0,-1 0 0,1 0 1,0 1-1,0-1 0,0 1 0,-7 6 0,4-1 28,0 0 0,1 0 1,0 0-1,0 1 0,1 0 1,-6 14-1,-19 61 118,24-65-146,-9 29-4,2 0 0,3 1 0,1 0 1,3 1-1,2-1 0,2 1 0,2 0 0,9 63 0,-7-97-22,2 0-1,-1-1 0,2 1 1,0-1-1,1 0 0,1-1 1,0 0-1,16 25 1,-15-29 7,0 0 1,0-1 0,1 1-1,1-2 1,-1 1-1,1-2 1,1 1 0,-1-1-1,1-1 1,1 0 0,18 7-1,-13-7 50,-1-2 0,1 0 0,0 0 0,0-2 0,0 0 0,0-1 0,0-1 0,0-1 0,0 0 0,0-1 0,0-1 0,31-9-1,-31 7 48,0-1 0,0-1 0,-1-1-1,0 0 1,0-1 0,-1-1 0,0 0-1,0-1 1,-1-1 0,-1 0-1,0-1 1,12-15 0,-18 19-34,-1 0-1,0-1 1,0 0 0,-1 0 0,0-1 0,-1 1-1,0-1 1,-1 0 0,0 0 0,-1 0-1,2-23 1,-3 18-128,-2 1-1,0-1 1,-1 1-1,0-1 1,-1 1-1,-1 0 1,0 0-1,-7-15 1,-2 2-140,-1 1 0,-1 0 0,-1 1 0,-2 1 0,0 0 0,-2 2 0,0 0 0,-34-28 0,-13-5-344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13123,'0'0'182,"1"-1"0,0 1 1,0-1-1,-1 1 0,1-1 0,0 1 1,0 0-1,0-1 0,0 1 0,-1 0 1,1 0-1,0-1 0,0 1 0,0 0 1,0 0-1,0 0 0,0 0 0,0 0 1,2 1-1,-3 0-17,1 0-1,-1 0 1,0 1 0,1-1-1,-1 0 1,0 0 0,0 1-1,1-1 1,-1 0 0,0 0-1,0 1 1,-1 2 0,1 2-218,-5 124 1761,1-79-1548,3 1 1,7 79 0,-6-128-275,0-1-1,1 1 1,-1 0 0,1-1 0,-1 1-1,1-1 1,0 1 0,0-1 0,0 0-1,0 1 1,0-1 0,1 0 0,-1 0-1,3 3 1,-10-16-1500,-5 3 1036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4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11723,'4'9'443,"0"1"0,1-1 1,0-1-1,13 17 1,-16-23-381,0 0 1,0 0-1,0 0 1,0-1-1,0 1 1,0 0-1,0-1 0,1 0 1,-1 1-1,0-1 1,1 0-1,-1 0 1,1 0-1,0-1 1,-1 1-1,1-1 0,0 1 1,-1-1-1,1 0 1,0 0-1,-1 0 1,1 0-1,0-1 1,3 0-1,2-2-179,0 0-1,-1 0 1,1-1 0,-1 0-1,0-1 1,0 1 0,0-1-1,0-1 1,-1 1-1,0-1 1,0 0 0,0-1-1,8-12 1,-8 10-176,-1 0 1,1 0-1,-1 0 0,-1-1 1,0 0-1,0 1 1,-1-2-1,0 1 0,0 0 1,1-19-1,-4 28 368,0 0 1,0 0-1,0 0 0,0-1 1,0 1-1,0 0 0,0 0 1,0 0-1,-1-1 0,1 1 1,0 0-1,-1 0 0,1 0 0,0 0 1,-1 0-1,0 0 0,1 0 1,-1 0-1,0 0 0,1 0 1,-1 0-1,0 0 0,0 0 1,0 1-1,0-1 0,-1-1 1,1 2 21,-1 0 0,1 0 0,0 0 1,0 0-1,-1 0 0,1 0 1,0 0-1,-1 1 0,1-1 0,0 0 1,0 1-1,0-1 0,-1 1 0,1 0 1,0-1-1,0 1 0,0 0 0,0-1 1,0 1-1,0 0 0,0 0 1,0 0-1,1 0 0,-1 0 0,-1 2 1,-7 11 249,0 1 1,1 0-1,1 0 1,0 1-1,1-1 1,1 2 0,1-1-1,0 0 1,1 1-1,-2 21 1,5-35-266,0 0 0,0 0 0,0-1 0,1 1 0,-1 0 0,1 0 0,-1 0 0,1-1 0,0 1 0,3 5 0,-4-8-53,1 1 1,-1-1-1,1 1 1,-1 0 0,1-1-1,-1 1 1,1-1-1,0 1 1,-1-1-1,1 0 1,0 1 0,-1-1-1,1 0 1,0 1-1,0-1 1,-1 0-1,1 0 1,0 0 0,0 0-1,-1 1 1,1-1-1,0 0 1,0 0-1,0-1 1,-1 1-1,1 0 1,0 0 0,0 0-1,-1 0 1,1-1-1,0 1 1,0 0-1,-1-1 1,1 1 0,0-1-1,-1 1 1,1 0-1,-1-1 1,1 1-1,0-1 1,-1 0-1,1 1 1,0-2 0,8-6 123,0-1 0,-1 0-1,0-1 1,-1 1 0,0-2 0,0 1 0,-1-1 0,0 0 0,5-13 0,-8 14-569,1-1 0,-1 1 0,-1 0-1,1-1 1,-2 0 0,1-15 0,-1 22-127,1-2-182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16436,'20'0'1648,"6"0"-944,4 3-248,6 3 704,1-5-183,5-1-209,2 0-216,-5-1-544,-3-4-256,-9-5-1753,-4-3 1785,-6-7-280,-3-1-184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14947,'1'-2'2044,"0"9"-712,1 26-187,-2 46-633,-4 78 149,-1 97 157,5-239-781,4 44 88,-4-56-114,0 1 1,1-1-1,0 1 0,0-1 1,0 0-1,0 1 1,0-1-1,1 0 1,0 0-1,-1 0 0,1 0 1,0 0-1,3 3 1,-4-6-4,0 1 0,0 0 0,1 0 0,-1-1 0,0 1 1,1-1-1,-1 1 0,0-1 0,1 1 0,-1-1 0,1 0 0,-1 0 1,1 0-1,-1 0 0,1 0 0,-1 0 0,0 0 0,1 0 1,-1 0-1,1-1 0,-1 1 0,0-1 0,1 1 0,-1-1 0,0 1 1,1-1-1,1-1 0,4-2 31,0-1 0,0 0 0,8-8 0,-11 10-17,43-42 340,59-73-1,-16 16 61,-88 100-412,26-23 83,-27 25-90,-1-1 0,1 1 0,-1-1 0,1 1 0,-1-1 0,1 1 0,-1-1 0,1 1 0,0 0 0,-1-1 0,1 1 0,0 0 0,-1 0 0,1-1 0,0 1 0,-1 0 0,1 0 0,0 0 0,-1 0 0,1 0 0,0 0 1,0 0-1,-1 0 0,1 0 0,0 0 0,-1 1 0,1-1 0,0 0 0,-1 0 0,1 1 0,0-1 0,-1 0 0,1 1 0,-1-1 0,1 0 0,-1 1 0,1-1 0,-1 1 0,1-1 0,-1 1 0,1 0 0,-1-1 0,1 1 0,-1-1 0,1 2 0,1 6 4,-1 0-1,0 1 1,0-1-1,-1 0 1,1 1-1,-4 16 1,2 3-11,0-2-16,0-12-6,0 0 0,1 0-1,1 0 1,0-1-1,1 1 1,0 0-1,7 21 1,-8-33 21,-1-1 0,1 0 0,0 1 1,0-1-1,0 0 0,0 0 0,0 0 0,0 0 0,0 0 0,0 0 1,0 0-1,0 0 0,0 0 0,1 0 0,-1 0 0,0-1 0,1 1 1,-1-1-1,0 1 0,1-1 0,-1 1 0,1-1 0,-1 0 0,1 0 1,-1 1-1,1-1 0,-1 0 0,1-1 0,-1 1 0,1 0 0,-1 0 1,1-1-1,-1 1 0,1 0 0,-1-1 0,0 0 0,1 1 0,-1-1 1,2-1-1,4-2-16,1 0 1,-1-1-1,0 0 1,-1 0-1,11-10 1,56-65 180,-72 80-158,-1 0 1,0 0-1,0-1 1,0 1-1,0 0 1,0 0-1,1-1 1,-1 1-1,0 0 1,0 0-1,1 0 1,-1 0-1,0-1 0,0 1 1,0 0-1,1 0 1,-1 0-1,0 0 1,1 0-1,-1 0 1,0 0-1,0 0 1,1 0-1,-1 0 1,0 0-1,0 0 1,1 0-1,-1 0 1,0 0-1,1 0 1,-1 0-1,0 0 1,0 0-1,1 0 1,-1 0-1,0 0 1,0 1-1,1-1 1,-1 0-1,0 0 1,5 15 47,-4 26-22,-1-35-20,0 5 27,-1-5-113,1-1 1,0 0-1,0 1 0,1-1 0,-1 0 0,1 0 1,3 10-1,-3-15 105,-1 0 1,1 0 0,-1 0-1,0 0 1,1-1 0,-1 1-1,0 0 1,1 0-1,-1 0 1,0-1 0,1 1-1,-1 0 1,0 0-1,1-1 1,-1 1 0,0 0-1,0 0 1,1-1-1,-1 1 1,0 0 0,0-1-1,0 1 1,1-1 0,-1 1-1,0 0 1,0-1-1,0 1 1,0 0 0,0-1-1,0 1 1,0-1-1,7-15-78,0-7 75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253 129 14059,'23'-7'837,"1"0"0,-2-2-1,1 0 1,-1-2 0,-1-1 0,32-22-1,-50 32-638,-1 0-1,1 0 1,-1 0 0,0-1-1,0 1 1,0-1-1,3-4 1,-5 7-159,0-1 0,0 1 0,0-1 0,1 1-1,-1 0 1,0-1 0,0 1 0,0-1 0,0 1 0,0-1 0,0 1-1,0-1 1,0 1 0,0 0 0,0-1 0,0 1 0,0-1 0,0 1-1,0-1 1,-1 1 0,1-1 0,0 1 0,-1-1 0,1 1-2,-1-1 0,0 0 1,1 1-1,-1-1 1,0 1-1,0 0 0,1-1 1,-1 1-1,0 0 0,0-1 1,0 1-1,0 0 0,0 0 1,0 0-1,1 0 1,-3 0-1,-10 0 63,-1 0 0,1 1 0,0 1 0,0 0 0,0 1 0,0 0 0,0 1 0,-16 7 0,4 1-97,1 0-1,0 1 1,-25 19 0,34-20-6,-1 0 0,1 2 1,1 0-1,0 0 0,2 1 1,-1 1-1,2 0 0,0 1 1,1 0-1,0 1 0,2 0 1,0 0-1,1 1 0,1 0 1,0 0-1,2 0 0,0 1 1,2 0-1,-1 23 0,2-35-10,2 0 0,-1 0 0,1 0 0,0-1 0,1 1 0,-1 0 0,6 12 0,-6-17 8,1 0 0,-1-1 0,1 1 0,0 0 0,0 0 0,0-1-1,0 1 1,0-1 0,1 1 0,-1-1 0,1 0 0,-1 0 0,1 0 0,0 0 0,0-1 0,0 1 0,0-1 0,0 0 0,0 0 0,5 2 0,3-2-38,0 0 0,-1 0 0,1-1 0,0 0 0,0-1 0,-1 0 0,1-1 0,0 0 0,-1 0 0,0-1 0,0-1-1,11-5 1,7-4 165,0-2-1,47-34 0,-27 14-144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 14179,'5'-5'1992,"-3"2"-743,-5 8 327,-4 10-712,0 8-96,-6 10-255,0 3-153,-1 6-296,1 2-40,-2 2-8,7-6-136,-2-7-449,4-7-255,3-12 680,0-1-168,6-11-96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3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16676,'2'3'1632,"-4"7"-1216,-3 8-136,-5 10 712,-3 5-336,0 7-159,-3 3-281,2 2-64,1-2-8,3-1-160,7-10-552,3-9 431,10-6 33,4-6-72,3-9-40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2676 445 10098,'-16'-14'933,"-149"-131"2551,122 112-3386,-1 2 0,-51-29-1,44 34-53,0 2-1,-2 3 0,0 1 0,-1 4 1,-1 1-1,-66-8 0,45 14-25,-1 3-1,0 4 1,0 3 0,-77 12-1,32 5 83,0 6 0,-232 78 0,282-76-16,2 3-1,0 4 0,-113 72 0,143-78-42,1 2 0,2 1 0,1 2 0,1 1 0,2 2 0,2 2 0,-33 47-1,49-60-28,1 1 0,1 0 0,1 1-1,2 0 1,0 1 0,2 0-1,1 0 1,1 1 0,2 0-1,-3 48 1,7-42-59,2 0 0,1-1-1,1 1 1,2-1-1,2 0 1,0-1 0,3 0-1,22 51 1,-11-38-62,3-2 0,1 0 1,2-1-1,1-2 0,3-1 0,1-1 0,2-2 1,1-1-1,2-3 0,1 0 0,1-3 0,2-1 1,1-2-1,1-2 0,1-2 0,1-2 0,1-2 1,0-2-1,1-2 0,1-2 0,0-3 0,1-1 1,72 1-1,-57-9 251,1-3-1,-1-3 1,102-23 0,-55 1 268,126-50 1,-147 42-159,-2-5-1,100-60 0,150-134 278,-282 190-442,-3-2-1,94-107 1,-120 119-117,-1-1 0,-2-1 1,-2-1-1,-1-1 0,32-82 0,-46 98 8,-1 0-1,-1-1 0,-1 0 0,-1 0 0,-1-1 0,0-26 0,-4 31 26,0 0-1,-1 1 1,-1 0-1,-1-1 1,-1 1-1,-1 1 1,0-1-1,-11-21 1,1 10-43,-1 1 0,-24-30 0,-49-58-103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14747,'-6'9'274,"0"1"1,1 0-1,0 0 0,1 1 1,0 0-1,1-1 0,-4 20 1,1 6-199,0 39 1,3-28 256,0 20-219,3 1-1,8 73 1,-8-138-86,1 1 0,-1-1 0,1 1-1,-1-1 1,1 1 0,0-1 0,1 0 0,0 4-1,-1-7-17,-1 0-1,0 1 0,0-1 0,0 0 0,1 0 0,-1 0 1,0 0-1,0 0 0,1 0 0,-1 1 0,0-1 0,0 0 1,1 0-1,-1 0 0,0 0 0,0 0 0,1 0 0,-1 0 1,0 0-1,0 0 0,1 0 0,-1 0 0,0 0 0,1 0 1,-1-1-1,0 1 0,0 0 0,1 0 0,-1 0 0,0 0 1,0 0-1,0 0 0,1-1 0,-1 1 0,0 0 0,0 0 0,0 0 1,1-1-1,-1 1 0,0 0 0,0 0 0,0 0 0,0-1 1,0 1-1,0 0 0,1 0 0,-1-1 0,0 1 0,0 0 1,0-1-1,5-9 147,-1-1 1,0 0 0,3-15-1,14-58 363,65-224 371,-84 303-888,1-5-7,1 0 0,0 1 0,1-1 1,8-13-1,-12 21-4,0 1 1,0 0-1,0-1 1,0 1 0,0 0-1,0 0 1,0 0-1,0 0 1,0 0-1,1 0 1,-1 0 0,0 0-1,1 0 1,-1 0-1,1 1 1,-1-1-1,1 1 1,-1-1 0,1 1-1,-1 0 1,1-1-1,0 1 1,-1 0-1,1 0 1,-1 0 0,1 0-1,0 0 1,-1 1-1,1-1 1,-1 0-1,1 1 1,-1-1 0,1 1-1,-1-1 1,1 1-1,-1 0 1,1 0-1,0 1 1,2 0-21,0 1 0,0 0 0,0 0 0,-1 0 0,0 1 0,1-1 0,-1 1 1,0 0-1,-1 0 0,1 0 0,-1 0 0,0 0 0,0 1 0,0-1 0,0 1 0,-1-1 0,0 1 0,0 0 0,0-1 0,0 11 0,-1-9 33,-1 0 0,0 0 0,0 0 0,0 0-1,0 0 1,-1 0 0,0 0 0,-1 0 0,1-1 0,-1 1-1,0-1 1,0 0 0,-1 0 0,0 0 0,0 0-1,-5 4 1,-2 2 60,0-1 0,-1 0 0,-1-1 0,-21 12 0,28-18-90,0 0-1,0 0 1,-1 0 0,1-1 0,-1 0 0,1 0-1,-1-1 1,1 0 0,-1 0 0,0 0-1,0-1 1,-13-1 0,18 0-2,-1 1 0,1-1 0,0 0 0,0 0 0,-1 0 0,1 0 0,0 0 0,0 0 1,0-1-1,0 1 0,0-1 0,1 1 0,-1-1 0,0 0 0,1 0 0,-1 1 0,1-1 0,-1 0 0,1-1 0,0 1 0,0 0 1,0 0-1,0 0 0,1-1 0,-1 1 0,0 0 0,1-1 0,0 1 0,-1-1 0,1 1 0,0 0 0,1-4 0,4-24-277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2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15251,'4'1'218,"1"0"0,-1 0 0,1 0 0,0-1 0,0 0 0,-1 0 1,1 0-1,0 0 0,-1-1 0,1 0 0,0 0 0,-1 0 0,1-1 0,-1 1 0,1-1 0,-1 0 0,0 0 0,0-1 0,7-4 0,6-6 185,0-1 0,-2 0 0,16-17 0,-27 26-370,3-2 53,35-40 195,-39 43-265,0 0 0,0-1 0,0 1 0,-1 0 0,0-1 0,1 1 0,-2-1 0,1 0 1,1-8-1,-3 13-17,0 0 0,0 0 0,0 0 1,0 0-1,0-1 0,-1 1 0,1 0 1,0 0-1,0 0 0,0 0 1,0 0-1,-1 0 0,1 0 0,0 0 1,0 0-1,0 0 0,0 0 0,-1 0 1,1 0-1,0 0 0,0 0 0,0 0 1,0 1-1,0-1 0,-1 0 0,1 0 1,0 0-1,0 0 0,0 0 1,0 0-1,0 0 0,-1 0 0,1 0 1,0 1-1,0-1 0,0 0 0,0 0 1,0 0-1,0 0 0,0 0 0,0 1 1,0-1-1,0 0 0,0 0 0,-1 0 1,1 0-1,0 1 0,0-1 0,0 0 1,-7 9-46,3-4 17,1 1 1,0 0-1,0-1 1,1 1-1,-1 0 1,1 0-1,0 1 1,1-1-1,0 0 1,0 1-1,0-1 0,1 0 1,0 1-1,1 10 1,0-16 19,0 1 0,0 0 0,0-1 0,0 1 0,0-1 0,0 1 0,1-1 0,-1 0 1,1 1-1,-1-1 0,1 0 0,0 0 0,-1 0 0,1 0 0,0 0 0,-1-1 0,1 1 0,0 0 0,0-1 0,0 1 0,0-1 1,0 0-1,0 0 0,3 0 0,-1 1 28,0-1 1,1 0-1,-1 0 1,1 0-1,-1-1 1,0 1-1,0-1 1,1 0-1,7-4 1,-11 4-7,0 1 0,0-1 0,0 0 0,0 0 0,0 0 0,0-1 0,0 1 0,0 0 0,0 0 0,0 0 0,-1-1 0,1 1 0,-1 0 0,1-1 0,-1 1 0,1-1 0,-1 1 0,0 0 0,0-1 0,1 1 0,-1-1 0,0 1 0,0-1 0,-1 1 0,1-1 0,0 1 0,-1-3 0,-1-5 30,-1 0 0,1 0 0,-6-9 0,5 10-10,-12-28 6,15 35-43,0 1 0,0 0 1,0-1-1,0 1 0,0 0 0,0-1 0,0 1 0,0-1 1,0 1-1,0 0 0,1-1 0,-1 1 0,0 0 0,0-1 1,0 1-1,1 0 0,-1-1 0,0 1 0,0 0 0,1 0 1,-1-1-1,0 1 0,1 0 0,-1 0 0,0 0 1,1-1-1,-1 1 0,0 0 0,1 0 0,-1 0 0,0 0 1,1 0-1,-1 0 0,0-1 0,1 1 0,-1 0 0,1 0 1,-1 0-1,0 0 0,1 1 0,0-1 0,21-2-291,-18 2 231,107-7 27,-49 1-39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13171,'-2'56'1125,"-12"65"-1,8-81-686,1 0 0,2 0 0,5 79 0,-2-115-405,1 1 1,0 0 0,0-1 0,0 1 0,0-1 0,1 1-1,-1-1 1,1 0 0,0 0 0,1 0 0,-1 0-1,1 0 1,0 0 0,0 0 0,6 5 0,-6-7-5,0 0 1,1 0 0,-1 0-1,0-1 1,1 1-1,-1-1 1,1 0 0,-1 0-1,1 0 1,0-1-1,-1 1 1,1-1 0,0 0-1,-1 0 1,1 0 0,0-1-1,-1 1 1,1-1-1,-1 0 1,5-1 0,6-3 124,-1-1 1,1 0 0,-2-1-1,1 0 1,-1-1 0,12-10-1,33-19 645,-56 36-784,0 1 0,0-1 0,-1 0 0,1 1 0,0-1 0,0 1 0,0-1 0,0 1 0,0 0 0,0-1 0,0 1 0,0 0 0,0 0 0,0 0 0,0 0 0,0 0 0,0 0 0,0 0 0,0 0 0,0 0 0,0 0 0,0 0 0,0 1 0,0-1 0,0 0 0,0 1 0,0-1 0,0 1 0,0-1 0,0 1 0,0-1 0,0 1 0,-1 0 0,1-1 0,0 1 0,0 0 0,-1 0-1,1-1 1,-1 1 0,1 0 0,0 0 0,-1 0 0,0 0 0,1 0 0,-1 0 0,1 1 0,1 6 11,-1 0 0,1 1 0,-2-1-1,1 16 1,-1-5-39,0-19 13,1 10 10,0 0-1,1 0 1,0 0-1,6 19 0,-7-28 2,0 1-1,-1-1 1,1 1 0,0-1-1,0 0 1,0 1-1,0-1 1,0 0-1,0 0 1,0 0-1,0 0 1,0 0-1,1 0 1,-1 0-1,0 0 1,3 1-1,-2-2 7,-1 1 1,1-1-1,0 0 0,-1 0 0,1 0 0,0 0 1,-1 0-1,1-1 0,-1 1 0,1 0 0,0-1 0,-1 1 1,1-1-1,-1 0 0,1 1 0,-1-1 0,1 0 1,-1 0-1,3-2 0,7-6 115,0-1 1,0 0-1,-1-1 1,11-15 0,-12 14-37,0 1 1,1 0 0,1 1 0,13-11 0,-23 20-100,0 0 0,-1 1 0,1 0 0,0-1 0,-1 1 0,1-1 0,0 1 0,-1 0 0,1-1 0,0 1 1,0 0-1,-1 0 0,1 0 0,0 0 0,0-1 0,0 1 0,-1 0 0,1 0 0,0 1 0,0-1 0,0 0 0,-1 0 0,1 0 0,0 0 0,0 1 1,-1-1-1,2 1 0,-1 0-8,0 0 0,0 0 0,1 0 1,-1 1-1,0-1 0,0 0 0,-1 1 1,1-1-1,0 1 0,0-1 0,-1 1 1,2 1-1,0 7-58,1 0 1,-2 0-1,2 13 1,-3-20 52,1 19-68,-1-15 71,0 1 0,1-1-1,-1 0 1,1 0 0,1 0 0,4 13 0,-5-18 31,0-1 0,0 0 0,0 0 0,0 1 0,0-1 0,1 0 0,-1 0 0,1 0 0,-1 0 0,2 0 0,-1 0-256,-1-1-1,0 1 1,0-1-1,0 1 1,0 0-1,0-1 1,-1 1-1,1 0 1,0 0-1,0 0 1,0 0 0,-1-1-1,1 1 1,0 0-1,-1 0 1,2 2-1,-4-11-409,0-6-189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15787,'7'-1'1041,"-3"7"-1137,1-1-24,-1 4 352,0 3-160,3 2-144</inkml:trace>
  <inkml:trace contextRef="#ctx0" brushRef="#br0" timeOffset="1">309 274 15779,'0'0'75,"1"1"0,-1 0 0,1 0 0,-1-1 0,1 1 0,0-1 0,-1 1 0,1-1 0,-1 1 0,1-1 0,0 1 0,0-1 0,-1 1 0,1-1 0,0 0 0,0 1 0,-1-1-1,1 0 1,0 0 0,0 0 0,0 0 0,-1 1 0,1-1 0,0 0 0,1-1 0,1 1 42,0-1 1,-1 1-1,1-1 0,-1 0 1,1 0-1,-1 0 0,1-1 1,2-1-1,4-3 170,-1 0 0,16-16 1,-18 16-257,0 0 0,-1 0 0,0-1 0,0 0 0,-1 0 0,8-15 0,-12 20-31,1 1 1,0-1 0,-1 1 0,1-1 0,-1 0 0,1 1 0,-1-1 0,0 1 0,1-1 0,-1 0 0,0 1 0,0-1 0,-1 0 0,1 0 0,0 1 0,0-1 0,-1 1 0,1-1 0,-1 0 0,1 1 0,-1-1 0,0 1 0,0-1 0,1 1 0,-1-1 0,0 1 0,0 0 0,-1 0 0,1-1 0,0 1 0,0 0 0,-1 0 0,1 0 0,0 0 0,-1 0 0,1 0 0,-1 1 0,1-1 0,-1 0 0,-2 0 0,-2 0 14,-1 0 0,1 0 0,0 1 0,-1-1 0,1 1 0,0 1 0,0-1 0,-1 1 0,1 0 0,0 1 0,0-1 0,0 1 0,0 1 0,0-1 0,0 1 0,1 0 0,-1 0 0,1 0 0,-7 7 0,8-8-23,0 1-1,0 1 1,0-1-1,0 1 1,0-1-1,1 1 1,0 0-1,0 1 1,0-1-1,0 0 1,1 1-1,-1-1 1,1 1-1,0 0 1,1 0-1,-1 0 1,1 0-1,0 0 1,0 0-1,0 0 1,1 1-1,0-1 0,1 9 1,0-11-48,-1 0-1,1 0 1,1 0 0,-1 0 0,0 0-1,1 0 1,-1-1 0,1 1-1,0-1 1,0 1 0,0-1 0,0 1-1,0-1 1,1 0 0,-1 0-1,1 0 1,-1-1 0,1 1 0,0-1-1,0 1 1,0-1 0,-1 0 0,1 0-1,0 0 1,5 1 0,0-1-42,0 0 0,0-1 0,-1 1 0,1-1 0,0-1 1,0 0-1,-1 0 0,1 0 0,10-4 0,25-13-423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13955,'-5'1'218,"0"0"1,-1 0-1,1 0 1,0 0-1,0 1 1,0 0-1,0 0 1,0 1-1,1-1 1,-1 1-1,0 0 0,1 0 1,0 1-1,0-1 1,0 1-1,0 0 1,1 0-1,-1 0 1,1 0-1,0 1 1,0-1-1,1 1 0,-1 0 1,1 0-1,-1 5 1,2-9-204,1 0 1,0 1-1,1-1 1,-1 0-1,0 0 1,0 1 0,0-1-1,1 0 1,-1 0-1,0 0 1,1 0-1,-1 1 1,1-1-1,0 0 1,-1 0-1,1 0 1,0 0-1,0 0 1,0 0-1,-1-1 1,1 1-1,0 0 1,0 0-1,0-1 1,0 1-1,0 0 1,0-1-1,1 1 1,-1-1-1,0 1 1,2-1 0,6 3-20,0 0-1,0-1 1,11 1 0,-7-1 4,-10-1-18,1 0 0,-1 0 1,1 0-1,-1 0 0,0 1 0,0-1 1,1 1-1,-1 0 0,0 0 0,0 0 0,-1 0 1,1 0-1,0 1 0,2 2 0,-4-3 7,0-1 0,0 1 0,0 0 0,0-1 0,-1 1 0,1 0 0,0 0 0,-1 0-1,1 0 1,-1-1 0,0 1 0,1 0 0,-1 0 0,0 0 0,0 0 0,0 0 0,-1 0 0,1 0-1,0 0 1,-1 0 0,1-1 0,-1 1 0,0 0 0,1 0 0,-1 0 0,0-1 0,-2 3 0,0 1-20,-1 1 1,-1-1 0,1 0-1,-1-1 1,0 1 0,0-1 0,0 0-1,0 0 1,-1 0 0,0-1-1,-6 4 1,10-7 10,1 1 0,-1 0 0,0 0 1,0-1-1,1 1 0,-1-1 0,0 1 0,0-1 0,0 0 0,1 0 0,-1 0 0,0 0 0,0 0 1,0 0-1,0 0 0,1-1 0,-1 1 0,0-1 0,0 1 0,1-1 0,-1 0 0,0 0 0,1 1 1,-1-1-1,1 0 0,-1 0 0,1-1 0,-1 1 0,1 0 0,0 0 0,-1-1 0,1 1 0,0-1 1,0 1-1,0-1 0,0 1 0,1-1 0,-1 0 0,0 1 0,1-1 0,-1 0 0,1 0 0,-1 0 1,1-2-1,-3-27-199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70 12147,'-15'23'1927,"11"-18"-1519,1 0-1,-1 1 0,1-1 0,0 1 0,0 0 0,0-1 1,1 1-1,0 0 0,0 1 0,-1 10 0,3-15-367,0-1-1,0 0 1,0 0-1,1 0 1,-1 0-1,1 0 0,-1 1 1,1-1-1,-1 0 1,1 0-1,0 0 1,-1 0-1,1-1 1,0 1-1,0 0 0,0 0 1,0 0-1,0-1 1,-1 1-1,1 0 1,1-1-1,-1 1 1,0-1-1,0 1 0,0-1 1,0 1-1,0-1 1,0 0-1,0 0 1,1 0-1,-1 1 1,2-1-1,6 1 51,1-1-1,0 0 1,9-1-1,-13 1-54,73-7 112,40 0-226,-101 7 21,-1 1 0,1 0 0,-1 2 1,31 7-1,-47-9 68,0-1 1,0 1-1,0-1 1,0 0-1,0 0 1,0 1-1,0-1 1,0 0-1,1 0 1,-1 0-1,0 0 1,0 0-1,0 0 1,0 0-1,0-1 1,0 1-1,0 0 1,0-1-1,0 1 1,0 0-1,0-1 1,2-1-1,-2 1 28,0-1-1,0 0 1,0 0-1,0 1 0,0-1 1,0 0-1,0 0 1,-1 0-1,1 0 1,-1-1-1,1-1 1,3-24 164,0 1 0,-2-37 1,-2 66-237,0 0 0,1 0 1,-1 0-1,0 1 1,1-1-1,-1 0 1,1 0-1,0 0 1,-1 0-1,1 0 1,0 0-1,1 0 1,-1 0-1,0 0 1,0 0-1,1-1 0,-1 1 1,1 0-1,-1-1 1,3 2-1,0 0-5,0-1-1,0 0 1,0 0-1,0 0 0,1 0 1,-1-1-1,0 0 1,1 0-1,8 1 0,-5-1 5,1-1-1,0 0 0,0 0 1,0-1-1,0 0 0,0 0 1,-1-1-1,1-1 1,0 1-1,13-7 0,-19 8 40,-1 0 1,0-1-1,1 1 0,-1 0 0,0-1 1,0 0-1,0 1 0,0-1 0,0 0 0,0 0 1,0 0-1,0 0 0,-1 0 0,1 0 1,-1-1-1,0 1 0,1-3 0,-1 5-2,-1-1 1,0 1-1,0 0 0,0 0 0,0-1 0,0 1 0,0 0 0,0 0 1,0 0-1,-1-1 0,1 1 0,0 0 0,0 0 0,0-1 0,0 1 0,0 0 1,0 0-1,0 0 0,0-1 0,0 1 0,-1 0 0,1 0 0,0 0 1,0 0-1,0-1 0,0 1 0,-1 0 0,1 0 0,0 0 0,0 0 1,0 0-1,-1 0 0,1-1 0,0 1 0,0 0 0,-1 0 0,1 0 1,0 0-1,-1 0 0,-12 3 49,-11 9 15,18-7-43,0 0 1,0 0-1,1 0 0,-9 12 1,12-15-13,1 0 0,-1 0 0,1 0-1,0 1 1,-1-1 0,1 0 0,0 0 0,0 1 0,1-1 0,-1 1 0,0-1 0,1 1 0,0-1 0,-1 1-1,1-1 1,0 1 0,0 0 0,1 2 0,-1-4 1,1 0-1,0 1 1,-1-1-1,1 0 1,0 0-1,0 0 1,0 0-1,0 0 0,0 0 1,0 0-1,0 0 1,0-1-1,0 1 1,0 0-1,1-1 1,-1 1-1,0-1 1,0 1-1,1-1 1,-1 1-1,0-1 1,1 0-1,-1 0 1,0 0-1,1 0 1,-1 0-1,3 0 1,40-5 182,-41 5-183,65-14 141,62-10-244,-112 22 38,0 1-1,0 0 1,0 1 0,0 1 0,19 4-1,-12 4 11,-24-8 94,0-1 0,0 1-1,0 0 1,0-1 0,0 1 0,0-1 0,0 1 0,1-1 0,-1 0 0,0 1 0,0-1 0,0 0 0,1 0 0,-1 0-1,0 0 1,0 0 0,0 0 0,1 0 0,-1 0 0,0 0 0,0 0 0,0-1 0,1 1 0,-1-1 0,0 1-1,0-1 1,0 1 0,0-1 0,0 1 0,0-1 0,0 0 0,0 0 0,0 0 0,0 1 0,-1-1 0,1 0 0,0 0-1,0 0 1,-1 0 0,2-2 0,1-4-31,1 1 0,-1-1-1,0 0 1,-1 0 0,1-1-1,-2 1 1,1 0 0,-1-1-1,0 1 1,0-1 0,-1 1-1,-1-12 1,1 19-30,0-1 0,0 1 0,0-1 0,0 1 0,-1-1 1,1 0-1,0 1 0,0-1 0,1 1 0,-1-1 0,0 0 0,0 1 0,0-1 0,0 1 1,0-1-1,1 1 0,-1-1 0,0 1 0,0-1 0,1 1 0,-1-1 0,0 1 0,1-1 1,-1 1-1,1-1 0,-1 1 0,1-1 0,-1 1 0,1-1 0,13-1-230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16772,'-6'46'1544,"-1"7"-1208,-3 1-184,3 2 648,6 0-784,-1-4-320,2-9-400,0-6-128,-3-16 560,-1-11-216,-6-17-177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15411,'1'-8'198,"1"1"0,0-1 0,1 0 0,0 1 0,0 0 0,0 0 0,1-1 0,0 2 0,0-1 0,1 1 0,0-1 0,0 1 0,1 0 1,-1 1-1,1 0 0,0-1 0,1 2 0,-1-1 0,1 1 0,0 0 0,0 1 0,0-1 0,1 1 0,9-2 0,-4 1 49,1 1 0,0 1 0,0 0 0,0 0 0,18 2 0,-25 0-201,1 0 0,-1 1 0,0 0 0,0 1 0,0-1 0,0 1 0,-1 1 0,1-1 0,0 1 0,-1 1 0,0-1 0,8 6 0,-11-7-46,-1 0 0,0 0-1,0 0 1,0 1 0,0-1-1,0 1 1,0-1 0,0 1-1,-1 0 1,1-1 0,-1 1-1,0 0 1,0 0 0,0 0 0,0 0-1,0 0 1,-1 0 0,0 1-1,1-1 1,-1 0 0,0 0-1,0 0 1,-1 0 0,1 0-1,-1 0 1,0 0 0,1 0-1,-1 0 1,0 0 0,-1 0 0,-2 5-1,-3 5-3,-1 0-1,-1 0 1,0-1-1,-1 0 0,-12 12 1,3-5 0,2 0 0,0 1 0,2 1 0,-16 26 0,28-41-39,0 0 0,0 0 0,1 0 0,0 0 0,0 0 0,1 0 0,-1 1 1,1-1-1,0 12 0,2-14-34,-1 0 0,1 0 1,-1 0-1,1 0 0,1 0 0,-1 0 1,0-1-1,1 1 0,0-1 1,0 1-1,0-1 0,0 1 1,0-1-1,1 0 0,0 0 0,-1 0 1,6 3-1,-4-3-51,0 0 0,0 0 0,1 0 0,-1-1 0,1 1 0,0-1 0,-1 0 0,1-1 0,0 1 0,0-1 0,0 0 0,0 0-1,1-1 1,-1 1 0,0-1 0,0 0 0,0-1 0,0 1 0,7-2 0,-1-1-51,1 0-1,-1-1 1,0-1-1,0 1 1,0-2-1,-1 1 1,14-10-1,22-20-467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28 14699,'-1'1'187,"0"-1"0,-1 1 0,1 0 0,0-1 0,0 1 0,0 0 0,-1 0 0,1 0-1,0 0 1,0 0 0,0 0 0,0 0 0,1 0 0,-1 0 0,0 1 0,0-1 0,1 0 0,-1 1 0,1-1 0,-1 2 0,0-1-13,0 0 0,0 0 0,-1 0 0,1 0 0,0 0 0,-1 0 0,1 0 0,-4 2 0,-14 6 923,16-9-1011,0 0 0,1 0 1,-1 0-1,1 0 0,-1 1 1,1-1-1,0 1 0,0 0 0,-1 0 1,1 0-1,0 0 0,1 0 1,-1 0-1,-2 3 0,2-1-112,0 0 1,0 1-1,0-1 0,0 1 0,1 0 0,0-1 1,0 1-1,0 0 0,0 0 0,1 0 0,0 0 1,0-1-1,0 1 0,0 0 0,1 0 0,0 0 1,2 7-1,-1-8-71,-1 0 0,1-1-1,-1 1 1,1-1 0,0 0 0,0 0 0,0 1 0,1-1 0,-1-1 0,1 1-1,0 0 1,-1-1 0,1 1 0,1-1 0,-1 0 0,0 0 0,0 0 0,1 0 0,-1-1-1,1 1 1,-1-1 0,1 0 0,4 1 0,1-1-76,1 0 0,0-1 1,0 0-1,-1-1 0,1 0 1,0-1-1,-1 1 0,1-2 0,-1 1 1,1-1-1,10-6 0,6-3-1285,0-2 0,36-26 0,28-28 220,-80 59 1550,-1 0 0,1-1-1,-2 1 1,1-2-1,-1 0 1,9-16-1,-16 26-245,-1 1-1,0-1 1,1 1 0,-1-1-1,0 1 1,0-1-1,1 1 1,-1-1 0,0 1-1,0-1 1,0 1 0,1-1-1,-1 0 1,0 1 0,0-1-1,0 1 1,0-1-1,0 1 1,0-1 0,0 0-1,0 1 1,0-1 0,-1 1-1,1-1 1,0 1 0,0-1-1,-1 0 1,0 0 26,1 1 0,-1 0 0,0 0 1,0 0-1,1 0 0,-1 0 0,0 0 0,0 0 1,1 0-1,-1 0 0,0 0 0,0 0 0,1 0 0,-1 0 1,0 1-1,0-1 0,0 1 0,-33 17 1139,19-7-1122,0 1 0,0 1 1,1 0-1,1 1 1,0 1-1,1 0 0,1 0 1,0 1-1,1 1 0,1 0 1,-9 24-1,16-38-108,1 0 1,0 1-1,0-1 1,0 1-1,1-1 1,-1 1-1,1 0 1,0-1-1,0 1 1,0-1-1,1 1 1,-1 0-1,1-1 1,0 1-1,0-1 0,0 1 1,0-1-1,0 0 1,1 1-1,3 5 1,-1-4-52,1-1 1,-1 1-1,1-1 1,0 0-1,0-1 1,0 1 0,0-1-1,0 0 1,1 0-1,-1-1 1,10 4-1,7 1-147,-5-2-2,-1 1-1,0 1 1,0 0 0,23 15-1,-36-20 183,0 0 1,0 0-1,0 0 0,0 1 0,0-1 0,-1 1 1,0 0-1,1 0 0,-1 0 0,0 0 0,0 0 1,-1 0-1,1 1 0,0-1 0,-1 0 0,0 1 1,0 0-1,0-1 0,-1 1 0,1-1 0,-1 1 1,0 0-1,1-1 0,-2 1 0,1 0 0,0-1 1,-2 7-1,-2 0 69,0 0 0,0 0 0,-1-1 0,-1 1 0,1-1 0,-1 0 1,-1 0-1,0-1 0,0 0 0,-1 0 0,0-1 0,0 0 0,0 0 0,-1-1 0,0 0 0,-19 9 0,27-15-37,-1 1-1,1 0 1,-1-1-1,1 1 1,-1-1-1,0 1 1,1-1-1,-1 0 0,0 0 1,1 0-1,-4 0 1,5 0-18,-1 0 0,0-1 1,1 1-1,-1-1 0,1 1 0,-1-1 1,1 1-1,-1-1 0,1 1 0,-1-1 1,1 1-1,-1-1 0,1 1 0,-1-1 1,1 0-1,0 1 0,0-1 0,-1 0 1,1 1-1,0-1 0,0 0 0,0 1 1,0-1-1,0 0 0,0 0 0,0 1 1,0-1-1,0 0 0,0 1 0,0-1 1,0 0-1,0 0 0,1 0 0,1-15-258,2 1 0,0 0-1,11-27 1,26-48-625,-28 62 618,6-14-103,5-9-183,1 0 1,50-73 0,-74 123 573,0-1-1,-1 1 1,1 0 0,0 0-1,0 0 1,-1 0 0,1 0-1,0 0 1,0 0 0,1 0-1,-1 0 1,0 0 0,0 0-1,0 0 1,0 1 0,1-1-1,-1 1 1,0-1 0,1 1-1,-1-1 1,0 1 0,2 0-1,-1 0 45,-1 1-1,1 0 1,-1 1-1,0-1 1,1 0 0,-1 0-1,0 1 1,0-1-1,0 0 1,0 1-1,0-1 1,0 1-1,0 0 1,0-1-1,-1 1 1,2 1-1,-1 0 12,1 0-1,-1-1 0,1 1 1,0-1-1,0 0 0,0 1 1,0-1-1,0 0 0,0 0 0,1 0 1,-1-1-1,0 1 0,1 0 1,0-1-1,-1 0 0,1 0 1,0 0-1,0 0 0,0 0 0,0 0 1,0-1-1,0 1 0,0-1 1,0 0-1,0 0 0,0 0 0,5-1 1,6-1 72,1-1 1,0 0-1,-1-1 1,17-7-1,-28 9-120,27-8 187,-2-3 0,1 0 0,-2-1-1,0-2 1,43-33 0,-67 46-170,0 0-1,0 0 1,0 0 0,0 0-1,-1-1 1,1 1-1,2-7 1,-5 10-36,0-1 0,1 1 0,-1-1 0,0 0 0,1 1-1,-1-1 1,0 1 0,0-1 0,0 0 0,0 1 0,0-1 0,0 0 0,0 0-1,0 1 1,0-1 0,0 0 0,0 1 0,0-1 0,0 0 0,-1 1 0,1-1 0,0 1-1,0-1 1,-1 0 0,1 1 0,0-1 0,-1 1 0,1-1 0,-1 1 0,1-1 0,-1 1-1,1-1 1,-1 1 0,1-1 0,-1 1 0,1 0 0,-1-1 0,0 1 0,1 0-1,-1 0 1,0-1 0,1 1 0,-1 0 0,1 0 0,-1 0 0,0 0 0,0 0 0,1 0-1,-1 0 1,0 0 0,1 0 0,-1 0 0,0 0 0,-5 0 21,0 1 0,-1-1 0,1 1 0,0 0 0,0 1 0,1 0 0,-1 0-1,0 0 1,0 0 0,1 1 0,-9 5 0,4-1-9,1-1 1,-1 2-1,1-1 0,1 1 0,-11 12 0,16-16-43,-1 1 0,1-1 0,0 1 0,0 0 0,1 0 0,0 1 0,0-1 0,0 0 0,0 1 0,1-1 0,0 1 0,0 0 0,0 8 0,1-12 38,0 1 0,0-1 0,1 0-1,-1 0 1,0 1 0,1-1-1,0 0 1,0 0 0,0 0 0,-1 0-1,2 0 1,-1 0 0,0 0-1,0 0 1,1 0 0,-1 0 0,1-1-1,-1 1 1,1-1 0,0 1-1,0-1 1,0 0 0,0 1 0,0-1-1,0 0 1,0 0 0,0 0-1,0-1 1,0 1 0,0 0-1,1-1 1,-1 0 0,0 1 0,0-1-1,5 0 1,3 0 21,-1-1 0,1 0 1,0 0-1,-1-1 0,1 0 0,13-5 0,27-9 22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15635,'-13'3'1019,"1"2"1,-23 9-1,29-11-832,1 0 1,0 0 0,0 0-1,0 0 1,0 1 0,1 0-1,0 0 1,-7 7 0,11-10-202,-1-1 0,1 1 1,-1 0-1,1 0 1,-1 0-1,1 0 0,0-1 1,-1 1-1,1 0 1,0 0-1,0 0 0,0 0 1,0 0-1,0 0 1,0 0-1,0 0 0,0 0 1,0 0-1,0 0 1,0 0-1,0 0 0,1-1 1,-1 2-1,1 0-39,1 0 0,-1 0 0,0 0 0,0-1 0,1 1 0,-1 0 0,1-1 0,0 1 0,3 1 0,4 3-215,1 0-1,0-1 1,13 4-1,-16-6 138,50 18-629,-39-15 697,1 0 0,-1 2 1,28 15-1,-45-22 79,-1-1 0,1 0 1,0 0-1,-1 1 0,1-1 0,-1 0 1,1 1-1,0-1 0,-1 0 0,1 1 1,-1-1-1,1 1 0,-1-1 0,0 1 0,1-1 1,-1 1-1,1-1 0,-1 1 0,0-1 1,1 1-1,-1-1 0,0 1 0,0 0 0,0-1 1,1 1-1,-1 0 0,0-1 0,0 1 1,0 0-1,0-1 0,0 1 0,0 0 0,0-1 1,0 1-1,0-1 0,-1 1 0,1 0 1,0-1-1,0 1 0,0 0 0,-1-1 1,1 1-1,0-1 0,-1 1 0,1-1 0,-1 1 1,1-1-1,0 1 0,-1-1 0,1 1 1,-1-1-1,1 1 0,-1-1 0,0 0 0,1 1 1,-1-1-1,1 0 0,-1 0 0,0 1 1,0-1-1,-6 3 171,0 0 1,-1 0-1,-12 3 0,20-6-180,-14 4 79,0-1 0,0 0 1,0-1-1,-1-1 0,1 0 1,0-1-1,-17-1 1,30 1-102,0 0 0,-1 0 0,1-1 0,0 1 0,0 0 0,0 0 1,-1 0-1,1-1 0,0 1 0,0-1 0,0 1 0,0-1 1,0 1-1,0-1 0,0 0 0,0 1 0,0-1 0,0 0 0,0 0 1,0 0-1,0 0 0,1 0 0,-1 0 0,0 0 0,1 0 1,-1 0-1,1 0 0,-1 0 0,1 0 0,-1 0 0,1 0 0,0-1 1,0 1-1,0 0 0,-1 0 0,1 0 0,0-1 0,0 1 1,1 0-1,-1 0 0,0 0 0,0-1 0,0 1 0,1-1 0,10-20-282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 16788,'-5'-2'224,"1"1"1,-1 1-1,0-1 1,1 1 0,-1-1-1,0 1 1,0 1-1,0-1 1,1 1 0,-1 0-1,-6 1 1,3 0 204,-12 2-47,-30 10 0,43-11-410,-1 0 0,1 0 0,0 1 0,0-1 0,0 2 0,1-1 0,-8 6 0,14-9 5,-1-1 0,0 1 0,0-1 1,1 1-1,-1 0 0,1-1 0,-1 1 0,1 0 0,-1-1 0,1 1 0,-1 0 0,1-1 0,-1 1 0,1 0 0,0 0 0,-1 0 0,1-1 0,0 1 0,0 0 0,0 0 0,0 0 0,0 0 0,0 0 0,0-1 0,0 1 0,0 0 0,0 0 0,0 0 0,1 1 0,0-1-34,0 1-1,0-1 1,0 0-1,0 0 1,1 0-1,-1 0 0,0 0 1,1 0-1,-1 0 1,1 0-1,-1-1 1,1 1-1,0 0 0,1 0 1,10 2-470,1 0-1,25 2 1,-34-4 389,47 3-833,-22-2 295,0 1-1,0 2 1,43 11-1,-70-15 672,-1 0 1,0-1-1,1 1 1,-1 0-1,0 0 1,0 1-1,0-1 0,0 0 1,0 1-1,0-1 1,0 1-1,-1 0 1,1 0-1,0-1 1,-1 1-1,2 2 0,-3-2 35,0-1 0,1 0 0,-1 1 0,0-1 0,0 0 0,0 1 0,0-1 0,0 0 0,0 1 0,0-1 0,-1 0 0,1 1 0,0-1 0,-1 0 0,1 0 0,-1 1 0,1-1 0,-1 0 0,0 0 0,1 0 0,-1 0 0,0 0 0,0 0 0,0 0 0,0 0 0,0 0-1,0 0 1,0 0 0,-2 0 0,-12 10 420,0-1 0,-2 0 0,1-1 0,-1-1 0,0-1 0,-1 0 0,1-2 0,-1 0 0,0-1 0,-34 4-1,51-8-458,0 1 0,0-1 0,0 0-1,0 0 1,0 0 0,0 0 0,0 0-1,0 0 1,0 0 0,0 0 0,-1 0-1,1 0 1,0-1 0,0 1 0,0 0-1,0-1 1,0 1 0,0-1-1,1 1 1,-1-1 0,0 0 0,0 1-1,0-1 1,0 0 0,1 1 0,-1-1-1,0 0 1,0 0 0,1 0 0,-1 0-1,0-1 1,1 1-10,1-1-1,-1 0 1,0 0 0,1 1-1,-1-1 1,1 0 0,-1 1-1,1-1 1,0 1 0,-1-1 0,1 1-1,0-1 1,0 1 0,0-1-1,1 1 1,-1 0 0,0 0-1,0 0 1,3-2 0,25-19-360</inkml:trace>
  <inkml:trace contextRef="#ctx0" brushRef="#br0" timeOffset="1">491 30 17876,'0'6'1624,"-3"7"-1272,-9 10-184,1 6 864,-2 9-631,0 4-265,3 4-232,3-2-96,5-5-289,2-5-151,10-17-232,1-14 576,3-17-176,0-12-96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17468,'-1'-9'1752,"-5"8"-1312,3 8-392,1 4 1120,4 5-1544,2 3 0,5 1 176,2 4-160,9-1-128</inkml:trace>
  <inkml:trace contextRef="#ctx0" brushRef="#br0" timeOffset="1">287 233 15795,'-16'9'818,"1"2"-1,0 0 1,-25 24 0,35-30-696,0 0 1,0 0 0,1 1 0,0 0-1,0 0 1,0 0 0,1 0 0,0 1 0,0-1-1,1 1 1,0-1 0,-3 15 0,5-19-114,-1-1 1,1 1-1,0-1 0,0 1 1,0-1-1,0 1 1,0-1-1,0 1 0,1 0 1,-1-1-1,1 0 1,-1 1-1,1-1 0,-1 1 1,1-1-1,0 1 1,-1-1-1,1 0 1,0 0-1,0 1 0,0-1 1,0 0-1,0 0 1,3 2-1,-2-2-14,1 0 0,0 1 0,0-1 0,-1 0 0,1-1 0,0 1 0,0 0 0,0-1 0,0 0-1,0 0 1,6 0 0,5-2-70,1 0-1,-1-1 0,0 0 0,16-7 1,23-11-172,-36 13 142,1 1 0,0 0 0,1 1 1,18-3-1,-35 9 126,0 0 1,0 0 0,0 0-1,0 0 1,0 0 0,0 1-1,0-1 1,0 0-1,0 1 1,0 0 0,-1-1-1,1 1 1,0 0 0,0 0-1,-1 0 1,1 0-1,0 0 1,-1 0 0,1 1-1,-1-1 1,0 0-1,3 4 1,-2-3 23,0 0-1,0 0 1,0 0-1,0 0 1,0-1 0,1 1-1,-1-1 1,0 1-1,1-1 1,0 0-1,2 1 1,2 0-105,-1-1 0,0 1 0,1-2 1,0 1-1,-1-1 0,1 0 0,-1 0 0,1 0 0,10-3 0,0-2-104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16788,'2'8'317,"0"1"0,0 0 1,-1 1-1,-1 10 0,2 2-56,2 42 109,-3-34-336,1 0 0,1 0 1,2 0-1,17 55 0,-21-81-15,1 1 1,0-1-1,0 0 0,0 0 0,0 0 1,1-1-1,0 1 0,-1 0 0,2-1 1,-1 0-1,0 0 0,0 0 0,1 0 0,0 0 1,0-1-1,-1 0 0,1 1 0,1-1 1,5 2-1,-3-3 23,-1 0 0,1 0 0,0 0 1,-1-1-1,1 0 0,0 0 0,0-1 0,-1 1 0,1-2 0,-1 1 1,1-1-1,-1 0 0,7-3 0,16-7 130,-1-2 1,-1-1-1,0-1 1,-1-2-1,28-24 1,-8 2 318,69-78-1,-103 105-442,2-1-103,-1-2 0,0 1 0,-1-2 0,-1 0 0,0 0 0,9-22 0,-17 18-24,-3 20 74,-1 1 1,1-1 0,0 0 0,0 1-1,0-1 1,0 1 0,0-1-1,-1 1 1,1-1 0,0 1-1,-1-1 1,1 1 0,0-1 0,-1 1-1,1-1 1,-1 1 0,1-1-1,0 1 1,-1 0 0,1-1 0,-1 1-1,1 0 1,-1-1 0,1 1-1,-1 0 1,0 0 0,1-1 0,-1 1-1,0 0 1,-22 3-237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13275,'15'33'912,"3"-6"-112,4-6-904,2-16 472,5-5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12579,'-10'5'169,"0"1"0,1 0 0,0 0 1,0 1-1,1 0 0,0 0 0,0 1 1,0 0-1,1 0 0,1 1 0,-1 0 1,1 1-1,1-1 0,0 1 0,0 0 1,1 0-1,0 0 0,1 1 0,0 0 1,-2 14-1,5-22-136,-1-1 0,1 1-1,0 0 1,0 0 0,1 0 0,-1 0 0,0 0 0,1 0 0,0 0-1,0 0 1,0-1 0,0 1 0,0 0 0,0 0 0,1-1 0,0 1 0,-1-1-1,1 0 1,0 1 0,2 1 0,-1-2-6,0 0 0,0 0 0,0 0 0,0 0 0,0-1 1,1 1-1,-1-1 0,0 0 0,1 0 0,-1-1 0,1 1 0,-1 0 0,1-1 0,-1 0 0,1 0 1,5-1-1,5 0 3,0-2 0,-1 0 0,1 0 0,-1-1 0,0-1 0,14-7 0,73-44 29,-73 39-78,1 0 1,44-17-1,-70 33 17,0 0-1,0 0 0,0 1 1,0-1-1,0 1 1,0-1-1,0 1 1,1 0-1,-1 0 1,0 0-1,0 0 1,0 0-1,0 0 1,0 0-1,0 1 0,2 0 1,-2 0 3,-1-1 0,0 1 1,0 0-1,-1 0 0,1-1 0,0 1 1,0 0-1,0 0 0,0 0 0,-1 0 1,1 0-1,0 0 0,-1 0 0,1 1 1,-1-1-1,0 0 0,1 0 0,-1 0 1,0 0-1,1 2 0,-1 7 40,0-1 1,0 1-1,-1-1 1,0 0-1,-4 16 1,2-9 67,1-9-24,1 0-1,1 0 0,-1-1 0,1 1 0,0 0 0,1 0 1,1 9-1,-2-14-51,1-1 1,-1 0 0,1 1 0,0-1-1,-1 0 1,1 1 0,0-1 0,-1 0-1,1 0 1,0 0 0,0 0 0,0 1-1,0-2 1,0 1 0,1 0 0,1 1-1,-1-1 1,-1 0-1,1-1 0,0 1 0,0-1 1,0 1-1,0-1 0,0 0 0,0 0 1,0 0-1,0 0 0,0 0 0,0 0 1,0-1-1,0 1 0,3-2 1,14-4 128,0-2 0,0-1 0,0 0 1,-1-1-1,29-22 0,-29 19-228,0 0-1,2 2 0,-1 0 0,33-12 1,-50 22 51,-1 1 0,0-1 0,0 1 0,1-1 1,-1 1-1,0-1 0,1 1 0,-1 0 0,1 0 1,-1-1-1,1 1 0,-1 0 0,0 0 0,1 1 1,-1-1-1,1 0 0,-1 0 0,0 1 0,1-1 1,-1 1-1,0-1 0,1 1 0,-1 0 0,0-1 1,0 1-1,1 0 0,-1 0 0,0 0 0,0 0 1,0 0-1,0 0 0,0 0 0,0 0 0,-1 0 1,1 0-1,0 1 0,-1-1 0,1 0 0,0 0 0,-1 1 1,1 1-1,0 5-32,1 1 1,-2-1 0,1 1-1,-1-1 1,-2 15-1,2-11 65,-2 4-18,1-13-30,1 1 1,-1-1 0,1 0-1,0 1 1,0-1 0,0 0-1,0 1 1,1-1 0,0 1-1,-1-1 1,1 0 0,0 0-1,2 5 1,-3-8 11,1 1 0,-1-1 0,1 1 0,-1-1-1,1 1 1,-1-1 0,1 1 0,0-1 0,-1 0 0,1 1 0,0-1 0,-1 0-1,1 0 1,-1 1 0,1-1 0,0 0 0,0 0 0,-1 0 0,1 0-1,0 0 1,-1 0 0,1 0 0,0 0 0,-1 0 0,1 0 0,0 0 0,0 0-1,-1 0 1,1-1 0,0 1 0,-1 0 0,1 0 0,-1-1 0,2 0 0,21-15-130,-23 15 137,25-23-244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3:4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13531,'3'6'320,"1"0"-1,-2 0 1,1 0 0,-1 1 0,0-1-1,0 1 1,0-1 0,0 14-1,0 59 1252,-3-40-917,2 19 18,3 81 403,-4-135-1082,0 0 1,1 0-1,0 0 0,0-1 0,0 1 0,0 0 0,2 4 0,-2-8-1,-1 1-1,0-1 1,0 0 0,0 0-1,0 1 1,0-1 0,1 0-1,-1 0 1,0 1 0,0-1-1,1 0 1,-1 0-1,0 0 1,0 0 0,0 1-1,1-1 1,-1 0 0,0 0-1,1 0 1,-1 0 0,0 0-1,0 0 1,1 0 0,-1 1-1,0-1 1,1 0 0,-1 0-1,0 0 1,1 0 0,-1 0-1,0-1 1,0 1 0,1 0-1,-1 0 1,2-1-21,-1 0 0,0 0 1,0 0-1,0 0 0,0 0 0,-1 0 0,1 0 1,0-1-1,0 1 0,-1 0 0,1-1 1,0-1-1,18-52-617,-14 38 374,14-34 0,-18 50 286,-1 1 0,0 0 0,1-1 0,-1 1 0,1 0 0,-1 0 0,0-1 0,1 1 0,-1 0 0,1 0 0,-1 0 0,1 0 0,-1 0 0,0-1 0,1 1 0,-1 0-1,1 0 1,-1 0 0,1 0 0,-1 0 0,1 0 0,-1 0 0,1 1 0,-1-1 0,1 0 0,-1 0 0,0 0 0,1 0 0,-1 1 0,1-1 0,-1 0 0,0 0 0,1 1 0,-1-1 0,1 0 0,-1 1 0,0-1-1,1 0 1,-1 1 0,0-1 0,1 1 15,0 0-1,0-1 1,0 1-1,-1 0 0,1-1 1,0 1-1,0-1 1,0 0-1,0 1 0,0-1 1,0 0-1,0 1 1,0-1-1,0 0 0,0 0 1,0 0-1,0 0 0,0 0 1,0 0-1,0 0 1,0 0-1,0-1 0,2 1 1,6-8 225,-2 2 273,-4 18-220,-4-6-282,1 1-1,1 0 0,-1 0 1,1-1-1,4 14 1,-5-19-20,1 0 1,-1 1 0,1-1-1,0 0 1,-1 0 0,1 0-1,0 0 1,0 0 0,0 0-1,0 0 1,0 0 0,0 0-1,0 0 1,0 0 0,0 0-1,0-1 1,0 1-1,1-1 1,-1 1 0,0 0-1,0-1 1,1 0 0,-1 1-1,0-1 1,1 0 0,-1 0-1,0 0 1,1 0 0,-1 0-1,0 0 1,1 0 0,-1 0-1,0-1 1,1 1 0,-1 0-1,0-1 1,2 0 0,13-5 53,-1 0 1,0-1 0,20-12 0,-25 12-45,0 1 0,1 1 0,0-1 0,0 2 0,1 0 0,0 0 1,22-4-1,-33 8-13,0 0 1,0 0 0,0 0-1,1 0 1,-1 0 0,0 0-1,0 0 1,0 1 0,0-1-1,0 0 1,0 1 0,0-1-1,0 1 1,0-1 0,0 1-1,0-1 1,0 1 0,0 0-1,0-1 1,0 1 0,0 0-1,-1 0 1,1 0 0,0 0-1,-1 0 1,1 0 0,0 0-1,-1 0 1,0 0 0,1 0-1,-1 0 1,1 0 0,-1 0-1,0 0 1,0 0 0,1 2-1,-1 5 89,1 0 0,-1 0 0,-1-1-1,-1 12 1,1-4 202,1-15-273,0 0 0,-1 1 0,1-1 0,0 1-1,0-1 1,0 1 0,0-1 0,0 1 0,0-1 0,0 1-1,0-1 1,0 1 0,0-1 0,0 1 0,0-1 0,1 0 0,-1 1-1,0-1 1,0 1 0,0-1 0,1 1 0,-1-1 0,0 0 0,0 1-1,1-1 1,-1 1 0,0-1 0,1 0 0,-1 0 0,1 1-1,-1-1 1,0 0 0,1 1 0,-1-1 0,1 0 0,-1 0 0,1 0-1,-1 0 1,0 1 0,1-1 0,-1 0 0,1 0 0,-1 0 0,1 0-1,0 0 1,25-10 598,-24 9-629,0 0-1,0 0 1,-1 0-1,1 0 1,0 1 0,0-1-1,0 0 1,0 1 0,0 0-1,0-1 1,0 1-1,3 0 1,-4 2-39,0-1 0,0 1 0,0 0 0,0 0 0,0 0 0,0 0 0,-1 0 0,1 0 0,-1 0 1,1 1-1,-1-1 0,0 0 0,0 0 0,0 4 0,2 8 95,1-3-258,2-4-18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14451,'-2'14'926,"-1"-1"0,-10 26 0,-4 20 856,16-55-1621,1 1 0,-1-1-1,1 1 1,0-1 0,0 1 0,0 0 0,1-1 0,-1 1 0,1-1 0,2 6-1,-2-8-145,0 0 0,0 0 0,0-1 0,0 1 0,0-1 0,1 1 0,-1-1 0,0 1-1,1-1 1,-1 0 0,1 1 0,0-1 0,-1 0 0,1 0 0,0 0 0,-1-1 0,1 1 0,0 0-1,0-1 1,0 1 0,0-1 0,0 1 0,0-1 0,0 0 0,0 0 0,0 0 0,3 0-1,4-1-110,1 0 0,-1-1 0,0 1 0,13-5-1,-1-3-214,-1 0-1,0-1 0,0 0 1,-1-2-1,0 0 1,18-17-1,37-24-807,-73 52 1131,-1 1 1,1-1-1,0 1 1,-1 0-1,1-1 1,-1 1-1,1 0 1,-1-1-1,1 1 0,0 0 1,-1 0-1,1 0 1,0-1-1,-1 1 1,1 0-1,0 0 1,-1 0-1,1 0 1,0 0-1,-1 0 1,1 0-1,0 1 1,-1-1-1,2 0 1,-2 1 17,1-1-1,-1 1 1,1 0 0,-1-1 0,0 1 0,0 0 0,1-1 0,-1 1 0,0 0 0,0-1 0,0 1 0,1 0 0,-1-1-1,0 1 1,0 0 0,0 0 0,0-1 0,-1 2 0,-10 42 1313,8-34-971,-1 6 137,-4 25 597,8-42-1105,0 1-1,0 0 1,0 0-1,0 0 1,1 0 0,-1 0-1,0 0 1,0 0-1,0 0 1,0 0 0,1 0-1,-1 0 1,0-1-1,0 1 1,0 0 0,0 0-1,1 0 1,-1 0-1,0 0 1,0 0 0,0 0-1,0 0 1,1 1-1,-1-1 1,0 0-1,0 0 1,0 0 0,0 0-1,1 0 1,-1 0-1,0 0 1,0 0 0,0 0-1,0 0 1,0 1-1,0-1 1,1 0 0,-1 0-1,0 0 1,0 0-1,0 0 1,0 0 0,0 1-1,0-1 1,0 0-1,0 0 1,0 0 0,0 0-1,0 1 1,1-1-1,-1 0 1,0 0 0,0 0-1,0 0 1,0 1-1,0-1 1,0 0 0,-1 0-1,1 0 1,0 0-1,0 1 1,0-1 0,0 0-1,0 0 1,0 0-1,0 1 1,12-14 86,-11 11-101,15-18-88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 15763,'-2'18'708,"0"-4"-333,0-1 0,1 1 0,1 0-1,0 0 1,2 15 0,-2-27-320,1 1 0,-1 0 0,1-1 0,0 1 0,0-1-1,0 1 1,0-1 0,0 0 0,0 1 0,1-1 0,-1 0 0,1 0 0,0 0 0,0 0 0,-1 0 0,1 0 0,0 0 0,1 0-1,-1-1 1,0 1 0,0-1 0,1 0 0,-1 0 0,1 0 0,-1 0 0,1 0 0,-1 0 0,1-1 0,-1 1 0,1-1 0,0 0-1,4 1 1,4-2-7,0 0-1,0 0 0,0-1 0,0 0 0,-1-1 1,1-1-1,-1 1 0,14-8 0,80-46 139,-86 46-136,138-97 403,-83 55-280,-63 49-90,-8 8-52,-4 12-22,-9 14-19,6-19 15,1 0 0,0 0 0,1 0 0,0 0 0,1 0 0,0 1 0,1-1 0,0 15 0,1-25 1,0 1-1,0-1 1,1 0 0,-1 0 0,0 0 0,1 0 0,-1 0 0,0 0 0,1 0-1,-1 0 1,1 1 0,-1-2 0,1 1 0,0 0 0,0 0 0,-1 0 0,1 0-1,0 0 1,0 0 0,0-1 0,0 1 0,0 0 0,0-1 0,0 1 0,1 0-1,0-1 6,0 1 0,1-1 1,-1 0-1,0 0 0,0 0 0,1 0 0,-1 0 0,0 0 0,1-1 0,-1 1 0,4-2 0,5-2 26,0-1 0,0 0 0,18-12 0,11-10 9,-13 8-350,37-19-1,-62 37 249,-1 0 0,0 1 0,1-1 0,-1 0-1,1 1 1,-1-1 0,1 1 0,-1-1 0,1 1 0,-1 0-1,1 0 1,-1 0 0,1 0 0,0 0 0,-1 0 0,1 0-1,-1 0 1,1 0 0,-1 1 0,1-1 0,-1 1-1,1-1 1,-1 1 0,3 1 0,-1 1-168,0 0-1,-1 0 1,1 0 0,-1 0 0,0 0 0,0 1-1,0-1 1,1 4 0,4 6-299,-4-8 346,-1 0 0,1 0 0,0-1 0,1 1 0,-1-1 0,1 0 0,0 0 0,0 0-1,0-1 1,0 0 0,1 1 0,0-1 0,-1-1 0,1 1 0,7 2 0,27 5-465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35 12923,'0'-2'120,"0"0"0,-1 1 0,1-1 0,0 0 0,-1 0 0,1 1 1,-1-1-1,1 0 0,-1 0 0,0 1 0,0-1 0,0 1 0,0-1 0,0 1 0,0-1 1,-2 0-1,2 1-53,0 0 0,0 1 0,0-1 1,0 1-1,0-1 0,0 1 0,-1 0 1,1-1-1,0 1 0,0 0 0,-1 0 1,1 0-1,0 0 0,0 0 0,0 0 0,-1 0 1,1 0-1,0 1 0,0-1 0,0 0 1,-1 1-1,1-1 0,0 1 0,0-1 1,-2 2-1,-3 2 83,0 0-1,1 0 1,-1 1 0,1 0-1,0 0 1,0 0 0,1 1-1,-1-1 1,1 1 0,0 0-1,1 0 1,-4 9-1,4-8-82,0 0-1,0 0 0,0 0 0,1 0 0,1 1 0,-1-1 0,1 1 1,0 0-1,1-1 0,0 1 0,1 9 0,-1-15-60,0 1 1,1-1-1,0 1 0,0-1 0,0 0 1,0 0-1,0 1 0,0-1 0,1 0 1,-1 0-1,1 0 0,-1 0 0,1 0 0,0 0 1,-1-1-1,1 1 0,0-1 0,0 1 1,1-1-1,-1 0 0,0 1 0,0-1 1,1 0-1,-1-1 0,0 1 0,1 0 1,-1-1-1,1 1 0,-1-1 0,1 0 1,-1 1-1,3-2 0,5 1-31,-1 0 0,0-1-1,0 0 1,0-1 0,0 0 0,0 0-1,12-6 1,18-11-125,-2-1 0,64-45-1,-32 19 74,-68 45 88,1 0 0,0 0-1,0 0 1,-1 0 0,1 0 0,0 0 0,0 0-1,0 1 1,0-1 0,0 1 0,0 0 0,0-1-1,2 1 1,-3 0 2,0 1-1,0-1 1,-1 0 0,1 1-1,0-1 1,-1 1 0,1-1 0,-1 1-1,1-1 1,-1 1 0,1 0-1,-1-1 1,1 1 0,-1 0-1,1-1 1,-1 1 0,0 0-1,1-1 1,-1 1 0,0 0-1,0 0 1,1-1 0,-1 1-1,0 0 1,0 0 0,0 0-1,0-1 1,0 1 0,0 0-1,0 0 1,0-1 0,0 1-1,-1 0 1,1 1 0,-1 6 102,0-1-13,1 0 0,-1 0-1,2 0 1,-1 1 0,2 8-1,-1-14-80,-1 1 0,1-1-1,0 0 1,0 0 0,0 0 0,0 0-1,0 0 1,0-1 0,0 1-1,1 0 1,-1 0 0,1-1-1,-1 1 1,1-1 0,0 0 0,0 1-1,-1-1 1,1 0 0,0 0-1,0 0 1,0 0 0,4 1-1,3 0 6,1 0-1,1 0 0,-1-1 1,0 0-1,0-1 0,0 0 1,0-1-1,1 0 0,12-4 1,92-26-205,-109 29 171,46-17-134,-31 11 32,1 1 0,0 0 0,32-5 1,-53 12 114,1-1 0,-1 1 0,0 0 0,1 0 0,-1 0 0,0 0 0,1 0 0,-1 0 1,1 0-1,-1 0 0,0 0 0,1 1 0,-1-1 0,0 1 0,1-1 0,-1 1 0,0-1 0,0 1 1,1 0-1,-1-1 0,0 1 0,0 0 0,0 0 0,0 0 0,0 0 0,1 1 0,-1 1 35,0 0 0,0 0 0,-1 0-1,1 0 1,-1 0 0,1-1 0,-1 1-1,0 0 1,0 0 0,0 0 0,-1 3-1,0-2-9,1 0 0,0 0 0,0 0-1,1 0 1,-1-1 0,1 1 0,0 0-1,1 5 1,-2-9-40,0 0-1,0 1 0,1-1 1,-1 0-1,0 1 1,0-1-1,0 0 0,1 1 1,-1-1-1,0 0 1,1 1-1,-1-1 1,0 0-1,1 0 0,-1 1 1,0-1-1,1 0 1,-1 0-1,0 1 0,1-1 1,-1 0-1,1 0 1,-1 0-1,0 0 1,1 0-1,-1 0 0,1 0 1,-1 0-1,1 0 1,0 0-10,1-1 0,-1 0 0,0 1 1,1-1-1,-1 0 0,0 0 0,0 0 0,0 1 1,0-1-1,0-1 0,0 1 0,0 0 0,2-2 1,9-13-163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184 138 15707,'0'-3'137,"-1"1"0,0-1 0,0 1 0,0 0 0,-1-1 0,1 1 0,0 0 0,-1 0 0,0 0-1,1 0 1,-1 0 0,0 1 0,0-1 0,0 0 0,0 1 0,0-1 0,0 1 0,-1 0 0,1 0 0,0 0 0,-1 0-1,1 0 1,-1 0 0,1 1 0,-1-1 0,1 1 0,-1-1 0,1 1 0,-1 0 0,1 0 0,-1 1 0,-3-1-1,1 1-6,-1 0-1,0 1 1,0-1-1,1 1 0,-1 0 1,1 0-1,0 1 0,-1 0 1,1 0-1,0 0 1,1 0-1,-1 1 0,-6 6 1,7-5-116,0 0-1,0 0 1,1 1 0,0 0 0,0 0 0,0 0 0,0 0 0,-2 11 0,4-15-19,1-1 0,-1 1 1,1 0-1,-1-1 1,1 1-1,0 0 0,0-1 1,0 1-1,0 0 1,0-1-1,0 1 0,0 0 1,0-1-1,1 1 1,-1-1-1,1 1 1,-1 0-1,1-1 0,0 1 1,-1-1-1,1 1 1,0-1-1,0 0 0,0 1 1,0-1-1,0 0 1,1 0-1,-1 0 0,0 1 1,0-1-1,1 0 1,-1-1-1,1 1 1,-1 0-1,1 0 0,-1-1 1,1 1-1,-1-1 1,3 1-1,1 0-5,0-1 0,0 0 0,0-1 0,-1 1-1,1-1 1,0 0 0,0 0 0,-1 0 0,1-1 0,-1 1 0,1-1 0,-1-1-1,0 1 1,7-5 0,7-5-9,29-26-1,24-35 158,-71 75-132,1 1 0,-1-1 1,0 1-1,-1 0 1,1-1-1,0 1 0,-1-1 1,-1 5-1,1-2-9,-2 6-41,1 1 1,0-1-1,0 1 1,0 12-1,2-22 31,0 0-1,0 0 0,0 0 0,0 0 0,1 0 1,-1 0-1,0 0 0,1 0 0,-1 0 1,1 0-1,0 0 0,0 0 0,-1-1 0,1 1 1,1 0-1,-1 0 0,0-1 0,0 1 1,0-1-1,1 1 0,-1-1 0,1 1 1,0-1-1,-1 0 0,1 0 0,0 0 0,-1 0 1,1 0-1,0 0 0,0 0 0,3 0 1,2 0-8,1-1 1,-1 1-1,1-2 1,-1 1 0,1-1-1,-1 0 1,0-1 0,1 0-1,-1 0 1,0 0 0,9-5-1,13-7-85,34-21 0,-54 29 102,111-71 196,-120 77-190,0 0-1,0 1 1,0-1-1,0 0 0,0 0 1,0 1-1,0-1 0,0 0 1,0 0-1,0 1 1,0-1-1,0 0 0,0 0 1,0 1-1,0-1 0,0 0 1,0 0-1,1 1 1,-1-1-1,0 0 0,0 0 1,0 0-1,0 1 0,0-1 1,1 0-1,-1 0 1,0 0-1,0 1 0,0-1 1,1 0-1,-1 0 0,0 0 1,0 0-1,0 0 1,1 0-1,-1 1 0,0-1 1,0 0-1,1 0 0,-1 0 1,0 0-1,0 0 1,1 0-1,-1 0 0,0 0 1,0 0-1,1 0 0,-1 0 1,0 0-1,0 0 1,1 0-1,-1 0 0,0-1 1,0 1-1,1 0 0,-1 0 1,0 0-1,0 0 1,0 0-1,1 0 0,-1-1 1,0 1-1,0 0 0,0 0 1,1-1-1,-9 22 19,8-19-14,-2 1-9,1 0 1,0 0 0,0 0 0,0 0 0,0 0-1,1 1 1,-1-1 0,1 0 0,0 0 0,0 0 0,0 1-1,1 4 1,-1-7 1,1 0 0,-1 0 0,1-1 0,-1 1-1,0 0 1,1 0 0,0 0 0,-1-1 0,1 1 0,-1 0-1,1-1 1,0 1 0,-1 0 0,1-1 0,0 1 0,0-1-1,0 1 1,0-1 0,2 1 2,-1 0 0,0-1 0,0 1 0,0-1 0,0 0 0,1 0 0,-1 0 0,0 0 0,0 0 0,4-1 0,6-1 20,-1-1 1,1-1-1,-1 0 1,0-1-1,0 0 1,0 0-1,11-9 1,70-53 305,-79 57-272,78-67 344,-81 73-308,-7 9-27,-6 13-31,3-17-37,-8 23-75,-12 28-1,11-32-65,2 1 1,-7 21-1,14-41 99,0 1 0,-1-1 0,1 1 0,0-1 0,-1 1 0,1-1 1,0 1-1,0-1 0,0 1 0,1-1 0,-1 1 0,0-1 0,0 1 0,1-1 1,-1 0-1,2 3 0,-2-4 54,1 1 1,-1-1-1,1 1 1,-1-1-1,1 0 1,-1 1-1,1-1 0,-1 0 1,1 0-1,0 1 1,-1-1-1,1 0 1,0 0-1,-1 0 1,1 1-1,0-1 0,-1 0 1,1 0-1,0 0 1,-1 0-1,1-1 1,0 1-1,-1 0 1,2 0-1,5-3 24,-1 1 0,1-1 1,-1 0-1,1 0 0,5-5 0,-11 7-83,31-19-110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16868,'-11'13'613,"-1"0"1,0-1 0,-1 0-1,0-2 1,-18 13 0,-22 18 302,52-40-922,0-1 0,1 1-1,-1 0 1,1-1 0,-1 1 0,1 0 0,-1-1-1,1 1 1,0 0 0,-1 0 0,1-1 0,0 1-1,-1 0 1,1 0 0,0 0 0,0-1 0,0 1-1,0 0 1,0 0 0,0 0 0,0 0 0,0-1-1,0 1 1,0 0 0,0 0 0,0 0 0,1-1-1,-1 1 1,0 0 0,1 0 0,-1-1 0,1 1-1,-1 0 1,0 0 0,1-1 0,0 1 0,-1-1-1,1 1 1,-1 0 0,2 0 0,4 4-123,0 0-1,0 0 1,12 7 0,-3-3 40,-5-1 70,-1 0 1,0 0 0,0 1-1,-1 0 1,0 0 0,0 1-1,7 14 1,-13-21 30,-1-1-1,1 0 1,-1 1-1,0 0 1,0-1 0,0 1-1,0-1 1,-1 1-1,1 0 1,-1 0 0,1 0-1,-1-1 1,0 1-1,0 0 1,0 0-1,-1 0 1,1-1 0,-1 1-1,1 0 1,-1-1-1,0 1 1,0 0-1,0-1 1,0 1 0,-1-1-1,1 1 1,-1-1-1,1 0 1,-1 0 0,0 1-1,0-1 1,0-1-1,0 1 1,0 0-1,0 0 1,-1-1 0,-4 3-1,-2 1-32,-1 0-1,0-1 1,-1 0 0,1 0 0,0-1-1,-1-1 1,0 0 0,-15 1-1,5-2-400,0-1 0,1-1 0,-32-5 0,19-1-25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4 17676,'9'-3'1447,"-16"16"-890,-112 121 705,54-65-1277,55-57-8,-69 72-39,65-71 25,0-1 1,0 0-1,-1-1 0,-18 9 0,30-18-1,0 0 0,-1-1 1,1 1-1,0-1 0,-1 0 0,0 0 1,1 0-1,-7 0 0,9-1 11,0 0 0,0 0 0,-1 0 0,1 0 0,0-1-1,0 1 1,0 0 0,-1-1 0,1 1 0,0-1 0,0 1 0,0-1 0,0 0 0,0 1-1,0-1 1,0 0 0,0 0 0,0 0 0,1 1 0,-1-1 0,0 0 0,0 0-1,1 0 1,-1-1 0,0 1 0,1 0 0,0 0 0,-1 0 0,1 0 0,-1-2-1,-1-4-123,1-1-1,0 1 1,1-1-1,0 0 0,0 1 1,0-1-1,1 1 0,0-1 1,0 1-1,1-1 1,0 1-1,5-11 0,-5 11 69,1 0 0,0 0 0,1 0 0,0 0 0,0 1 0,0-1 0,1 1 0,0 0 0,0 1-1,0-1 1,1 1 0,8-6 0,-10 9 89,0 0 1,-1 0-1,1 1 0,0 0 1,0 0-1,0 0 0,0 0 1,0 0-1,0 1 0,0 0 1,0 0-1,0 0 0,0 0 1,0 1-1,0-1 0,0 1 0,0 0 1,0 0-1,0 1 0,6 2 1,5 4 100,0 1 0,0 0 0,20 17 0,-20-15-101,46 40 13,-45-36-111,2 0 0,0-1 1,37 22-1,-27-25 37,-1-8-51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14379,'-6'52'1208,"0"-1"-1184,5-9-72,1-2 496,4-14-280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1064 17268,'0'0'17,"-3"0"1731,3-8-1091,11-32 260,1 2 1,26-58 0,-14 40-604,46-104 37,140-233 1,-208 388-351,89-134 47,-79 124-65,0 0-1,1 1 0,0 1 0,1 0 1,0 1-1,28-18 0,-39 28-2,1 0 0,0 0 1,0 0-1,0 0 0,0 1 0,0-1 1,0 1-1,0 0 0,1 1 0,-1-1 0,0 1 1,1 0-1,4 0 0,-8 0 8,1 0 1,-1 1-1,0-1 0,0 1 1,1-1-1,-1 1 0,0-1 1,0 1-1,0 0 0,0-1 1,1 1-1,-1 0 0,0 0 0,0 0 1,-1 0-1,1 0 0,2 2 1,-2-1-4,0 0 1,0 1 0,-1-1 0,1 0 0,0 1 0,-1-1 0,0 1-1,1-1 1,-1 0 0,0 1 0,0-1 0,0 1 0,-1 2 0,-1 4-24,0 1 1,-1-1-1,0 0 1,-1 0-1,1 0 1,-10 15-1,7-15-260,1 1 0,1 0 0,0 0 0,-6 20 0,10-28 210,0-1 1,0 1-1,0 0 0,0-1 0,0 1 0,0-1 1,1 1-1,-1-1 0,1 1 0,-1-1 1,1 1-1,-1-1 0,1 1 0,0-1 0,0 1 1,-1-1-1,1 0 0,0 0 0,0 1 0,0-1 1,2 1-1,30 22-1236,-19-16 844,-7-3 361,1 1 1,-1-1-1,-1 1 1,1 0-1,7 11 1,-12-15 153,-1 0 0,1 0 1,-1 0-1,0 0 1,0 0-1,0 1 0,-1-1 1,1 0-1,0 1 1,-1-1-1,1 0 0,-1 1 1,0-1-1,0 1 1,0-1-1,0 0 0,0 1 1,-1-1-1,1 1 1,-1-1-1,0 0 0,1 0 1,-1 1-1,0-1 1,-2 3-1,-1 2 153,-1 0 0,0-1 0,0 0 1,-1 0-1,1 0 0,-1 0 0,-1-1 0,1 0 0,-11 6 0,1-1 398,-1-1 0,-35 13-1,46-20-420,-1 0-1,1-1 0,-1 1 1,0-1-1,0-1 1,0 1-1,-10-1 1,15 0-125,1 0 1,0 0 0,-1-1 0,1 1 0,-1 0 0,1 0 0,-1-1 0,1 1 0,0-1 0,-1 1 0,1-1-1,0 1 1,0-1 0,-1 0 0,1 0 0,0 0 0,0 0 0,0 0 0,0 0 0,0 0 0,0 0 0,0 0-1,0 0 1,0 0 0,1-1 0,-1 1 0,0 0 0,1-1 0,-1 1 0,1 0 0,0-1 0,-1 1 0,1-1-1,0 1 1,0-1 0,0 1 0,0 0 0,0-1 0,0 1 0,1-3 0,3-16 200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3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17556,'-11'34'1608,"4"-4"-1400,-2-4-496,9-17 1104,6-8-224,4-17-464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46 15419,'9'22'417,"0"1"-1,-2 0 0,-1 1 0,4 24 1,7 100 32,-7-53-359,-6-58-19,-1-1 0,-2 1 1,-4 51-1,2-74-24,-1-1-1,-1 1 1,0-1-1,-1 1 1,0-1-1,-1 0 0,0 0 1,-1-1-1,-1 0 1,0 0-1,0 0 1,-12 12-1,14-19 13,0 0-1,-1 0 1,0 0-1,0-1 0,0 0 1,-1 0-1,1-1 1,-1 0-1,0 0 1,0 0-1,0-1 0,0 0 1,-10 1-1,13-2-34,1-1 0,0 1 0,-1-1 0,1 0 0,0 0 0,-1 0 0,1-1 0,0 1-1,0-1 1,-1 0 0,1 0 0,0 0 0,0 0 0,0 0 0,0-1 0,0 0 0,0 1 0,1-1 0,-1 0-1,0 0 1,1 0 0,-1-1 0,1 1 0,0-1 0,0 1 0,0-1 0,0 0 0,0 0 0,1 1 0,-1-1-1,-1-7 1,0 0-9,1-1-1,0 0 0,1 0 0,0 0 0,1 0 0,0 0 1,1 0-1,0-1 0,0 2 0,1-1 0,1 0 0,0 0 1,6-15-1,4-4-47,1 1-1,1 0 1,25-35 0,-13 26 46,1 1 0,50-48 0,74-56 381,-94 90-122,-48 43-205,2-3 40,0-1-1,11-12 0,-21 22-87,0 0-1,0-1 0,-1 1 1,1-1-1,0 1 0,-1-1 1,0 1-1,0-1 0,0 0 1,0 1-1,0-1 1,0 0-1,-1 0 0,1 0 1,-1 0-1,0 0 0,0 0 1,0-4-1,0 6-9,0 0 1,-1 0-1,1 0 1,-1 0-1,1 0 0,-1 0 1,1 0-1,-1 0 0,1 0 1,-1 0-1,0 0 1,0 0-1,0 0 0,1 1 1,-1-1-1,0 0 1,0 0-1,0 1 0,0-1 1,0 1-1,-2-1 0,1 0-101,-1 0 0,1 1-1,-1-1 1,1 1-1,-1 0 1,1 0-1,-1 0 1,1 0-1,-5 1 1,0 0-189,0 1 1,1 0-1,-1 0 0,0 1 0,1-1 1,-9 6-1,-6 7-165,3 0-143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12299,'0'2'108,"1"0"1,-1-1 0,1 1 0,-1 0 0,1-1 0,0 1 0,0 0-1,0-1 1,0 1 0,0-1 0,0 1 0,0-1 0,0 0-1,3 3 1,24 18 299,-22-17-105,14 9-164,0-1 0,1-1 1,0-1-1,1 0 0,0-2 1,1-1-1,0 0 0,0-2 1,0-1-1,1 0 0,0-2 1,45 0-1,13-5-314,0-5 0,118-23 0,-10 0 126,-150 27 219,0 1 0,1 2 0,-1 2 0,0 1 0,0 2 0,39 11 0,-52-11-135,1-1 0,0-1-1,0-1 1,0-2 0,0 0 0,38-7 0,165-43-796,-171 35 492,41-10-4,145-32-984,-202 50 1636,1 1 0,0 3 1,74 3-1,-71 1 411,0-3 0,-1-1-1,69-15 1,7 0-288,-33 10-438,-1 4 0,1 4 0,0 4 0,163 28 0,-186-20-60,122 5-1,-143-17-10,1-2 1,-1-1-1,70-16 0,5-12-86,-66 16-63,0 2-1,93-10 0,-125 25-131,6-1 93,-17-10 86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16404,'14'-5'2331,"-18"17"-867,1-3-984,-2 4 1,-6 18 215,-10 41 1,19-63-715,0 0 1,1-1 0,0 1-1,0 0 1,1 0 0,1-1-1,-1 1 1,1 0 0,1 0-1,2 8 1,-3-14 2,0-1 0,0 1-1,0-1 1,0 1 0,0-1 0,1 1-1,-1-1 1,1 0 0,-1 0 0,1 0-1,0 0 1,0 0 0,0 0 0,0 0-1,0-1 1,1 1 0,-1-1 0,4 2-1,-3-2-4,1 0-1,0 0 1,0 0-1,-1 0 1,1-1-1,0 0 1,0 0-1,0 0 1,-1 0-1,1-1 1,6-1-1,3-1-33,0-2 0,-1 0-1,1 0 1,-1-1 0,0 0-1,14-12 1,104-87-122,-127 103 160,-1 0 0,1 0 0,0 1 0,-1-1 0,1 1 0,0-1 0,4 0 0,-6 2 11,-1 0 1,1 0-1,0 0 0,-1 0 1,1 0-1,-1 0 0,1 0 1,0 0-1,-1 0 0,1 0 0,-1 1 1,1-1-1,-1 0 0,1 0 1,-1 1-1,1-1 0,-1 0 1,1 1-1,-1-1 0,1 0 1,-1 1-1,0-1 0,1 1 1,-1-1-1,1 1 0,-1-1 0,0 0 1,0 1-1,1 0 0,-1-1 1,0 1-1,0-1 0,0 1 1,1-1-1,-1 1 0,0-1 1,0 1-1,0 0 0,0-1 1,0 1-1,0-1 0,0 2 0,-4 33-92,3-30 112,0-1 1,0 0-1,1 0 0,-1 1 0,1-1 1,0 0-1,0 1 0,0-1 0,1 0 0,0 1 1,2 6-1,-3-10-3,1 0 0,0-1 1,0 1-1,0 0 0,0 0 1,0-1-1,0 1 0,0 0 0,0-1 1,0 1-1,0-1 0,0 1 0,0-1 1,1 0-1,-1 1 0,0-1 1,0 0-1,0 0 0,1 0 0,-1 0 1,0 0-1,0 0 0,0 0 1,0-1-1,1 1 0,-1 0 0,0 0 1,0-1-1,2 0 0,39-16 155,-34 13-134,39-19 100,55-22-50,-91 41-103,-1 1 1,1 0-1,0 1 0,-1 0 1,1 0-1,0 1 0,19 1 1,-27 0 13,0 1 1,0-1-1,0 1 1,-1-1 0,1 1-1,0 0 1,-1 0 0,1 0-1,0 0 1,-1 1-1,1-1 1,-1 1 0,0-1-1,0 1 1,1 0-1,-1 0 1,0 0 0,-1 0-1,1 0 1,0 1 0,1 1-1,1 4-15,-1 0 1,1 1-1,-2-1 0,1 0 0,1 12 0,2 5-29,-6-24 22,0 0 1,0 1-1,1-1 0,-1 0 0,0 0 1,1 1-1,-1-1 0,1 0 0,-1 0 0,1 0 1,0 0-1,0 0 0,-1 0 0,1 0 0,0 0 1,0 0-1,0 0 0,0 0 0,0 0 0,0-1 1,0 1-1,0 0 0,0-1 0,1 1 1,-1-1-1,0 1 0,0-1 0,0 0 0,1 1 1,-1-1-1,0 0 0,1 0 0,-1 0 0,0 0 1,0 0-1,1 0 0,1-1 0,3 0-66,1-2-1,-1 1 1,0-1-1,1 0 1,10-7-1,-17 10 97,33-20-304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354 159 14435,'-12'-2'396,"0"0"0,0 1-1,-1 1 1,1 0 0,0 0 0,-1 1 0,1 1-1,0 0 1,0 1 0,-14 5 0,-5 3 496,0 1 1,-46 26 0,71-35-805,0 0-1,0 0 1,1 1 0,-1 0-1,1 0 1,0 1 0,0-1-1,0 1 1,-8 11-1,13-16-75,-1 1-1,1 0 1,-1-1-1,1 1 1,-1 0-1,1 0 1,0 0-1,-1-1 1,1 1 0,0 0-1,0 0 1,0 0-1,-1 0 1,1-1-1,0 1 1,0 0-1,0 0 1,0 0-1,1 0 1,-1 0-1,0 0 1,0-1-1,0 1 1,1 0-1,-1 0 1,0 0-1,1-1 1,-1 1-1,2 1 1,-1 0-1,1-1 0,0 0 1,0 0-1,-1 0 1,1 0-1,0 0 0,0 0 1,0 0-1,0-1 0,0 1 1,0-1-1,3 1 1,6 0-5,1 0 0,0-1 0,20-1 0,-6-3-20,1-1 0,0-1-1,-1-2 1,-1 0 0,1-2 0,-1-1 0,-1 0 0,32-22-1,-30 16 40,-2-1-1,0 0 0,-1-2 1,-1-1-1,-1-1 0,0-1 1,20-30-1,-26 23 44,-15 30-68,0 0-1,0 0 0,0 0 1,0 0-1,0 0 0,0 0 1,0 0-1,0 0 0,0 0 1,0 0-1,0 0 0,-1 0 1,1 0-1,0 0 0,0 0 1,0 0-1,0 0 0,0 0 1,0 0-1,0 0 0,0 0 1,0 0-1,0 0 1,0 0-1,0 0 0,0 0 1,0 0-1,0 0 0,-1 0 1,1 0-1,0 0 0,0 0 1,0 0-1,0-1 0,0 1 1,0 0-1,0 0 0,0 0 1,0 0-1,0 0 0,0 0 1,0 0-1,0 0 0,0 0 1,0 0-1,0 0 1,0 0-1,0 0 0,0 0 1,0-1-1,0 1 0,-12 16-11,-2 5-57,1 1 0,-17 43 0,24-50-499,1-1 1,0 1-1,1 0 1,1 1-1,-2 30 0,4-43 467,1 1 0,0-1 0,1 1 0,-1-1-1,0 1 1,1-1 0,0 1 0,0-1 0,0 0-1,0 1 1,0-1 0,1 0 0,2 4 0,13 5-763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 16035,'-1'0'97,"0"0"-1,1 0 0,-1-1 1,1 1-1,-1 0 0,0 0 1,1 0-1,-1 0 0,0 0 1,1 0-1,-1 0 0,0 0 1,1 0-1,-1 0 0,1 0 1,-1 1-1,0-1 0,1 0 1,-1 0-1,1 1 0,-1-1 0,1 0 1,-2 1-1,-19 10 145,15-7 127,-18 8 690,0 2 0,-39 31 0,57-41-1020,1 1 1,-1 0-1,1 0 1,0 1-1,0-1 1,0 1-1,1 0 0,0 1 1,0-1-1,1 1 1,0 0-1,0-1 1,0 1-1,1 1 0,-2 8 1,4-13-35,0-1-1,0 0 1,0 0 0,0 1 0,0-1-1,1 0 1,-1 0 0,1 0 0,-1 1 0,1-1-1,0 0 1,0 0 0,0 0 0,0 0-1,0 0 1,1-1 0,-1 1 0,1 0 0,-1 0-1,1-1 1,-1 1 0,1-1 0,0 0-1,0 1 1,0-1 0,0 0 0,0 0 0,0 0-1,0 0 1,0 0 0,0-1 0,3 1-1,5 2-101,0-1-1,0 0 1,0-1-1,0 0 1,19-2-1,-15 0-142,1-1 0,0-1 0,-1 0 0,1-1 0,-1 0 0,0-2-1,0 1 1,25-16 0,-16 4-239</inkml:trace>
  <inkml:trace contextRef="#ctx0" brushRef="#br0" timeOffset="1">277 157 16115,'-17'26'1497,"-9"18"-993,1 2-224,-1 6 792,3 1-304,3-2-464,4-2-240,12-13-568,4-12 880,7-25-416,2-12-40,2-17-80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12323,'2'23'4761,"-6"10"-3977,-6 4-424,-7 2-168,0 0 640,5-2-832,2-3 1817,-1-5-1585,2-2 48,2-11-8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12611,'15'-8'992,"-14"6"-992,1-2-16,-7 4 464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43 15571,'0'-1'92,"1"0"-1,-1 0 0,0 0 0,0 0 0,1 0 0,-1 0 1,0 0-1,0 0 0,0-1 0,0 1 0,0 0 1,0 0-1,-1 0 0,1 0 0,0 0 0,0 0 1,-1 0-1,1 0 0,-1 0 0,1 0 0,-1 0 0,1 0 1,-1 0-1,0 0 0,1 0 0,-1 1 0,0-1 1,0 0-1,0 0 0,1 1 0,-1-1 0,0 0 0,0 1 1,0-1-1,0 1 0,0 0 0,0-1 0,0 1 1,0 0-1,-2-1 0,-3-1 118,-1 0 0,0 1 0,1 0 0,-1 0 0,-10 0 0,3 1-202,1 1-1,-1 1 0,0 0 0,1 0 0,-1 1 0,1 1 0,0 1 1,0 0-1,1 0 0,-1 1 0,1 1 0,-13 9 0,23-15-30,1 0-1,-1 0 0,1 0 1,0 0-1,-1 0 0,1 1 1,0-1-1,0 1 0,0-1 0,0 1 1,0-1-1,0 1 0,0-1 1,1 1-1,-2 3 0,2-4 7,0 0-1,1 0 0,-1-1 0,0 1 0,1 0 1,-1 0-1,0 0 0,1 0 0,-1-1 0,1 1 1,0 0-1,-1 0 0,1-1 0,0 1 1,-1-1-1,1 1 0,0 0 0,-1-1 0,1 1 1,0-1-1,0 0 0,0 1 0,0-1 0,-1 0 1,1 1-1,0-1 0,0 0 0,0 0 1,0 0-1,0 0 0,1 0 0,34 7-499,53 2 0,-66-9 395,-1 2 0,1 0-1,-1 2 1,0 1 0,0 0-1,38 15 1,-57-18 114,1 0-1,-1 0 1,0 0-1,0 0 1,0 0-1,0 0 1,0 1-1,-1 0 1,1-1 0,-1 1-1,0 0 1,3 4-1,-4-5 20,0-1 0,-1 1 0,1 0 0,-1-1-1,1 1 1,-1 0 0,0-1 0,0 1 0,0 0 0,0-1-1,0 1 1,0 0 0,0-1 0,0 1 0,-1 0 0,1 0 0,-1-1-1,1 1 1,-1-1 0,0 1 0,1-1 0,-1 1 0,0-1 0,0 1-1,0-1 1,0 0 0,0 1 0,-2 0 0,-4 5 126,-1 0 0,0-1 1,0-1-1,0 1 0,0-1 1,-1-1-1,0 1 0,0-2 1,-15 5-1,13-4 36,-1-1 0,1-1 0,-1 0 1,0-1-1,0 0 0,1-1 0,-22-1 0,28 0-283,-1 0 0,1-1-1,-1 0 1,1 1-1,-1-2 1,1 1 0,0-1-1,0 0 1,-6-4-1,10 6 19,-1 0 1,0 0-1,1-1 0,-1 1 0,1 0 0,0-1 0,-1 1 0,1-1 0,0 0 0,0 1 1,0-1-1,0 0 0,0 0 0,1 0 0,-1 0 0,1 0 0,-1 1 0,1-1 0,-1 0 0,1 0 1,0 0-1,0 0 0,0 0 0,0 0 0,0 0 0,1 0 0,-1 0 0,1 0 0,0-3 1,8-12-777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56 387 16508,'1'-8'1086,"-8"12"-788,-9 13-73,12-10-216,-1 0-1,2 0 1,-1 0-1,1 0 1,0 1-1,0-1 1,1 1-1,0 0 1,0 0-1,1 0 1,0 0-1,0 12 1,2-18-4,-1-1 0,0 1-1,0 0 1,1-1 0,-1 1 0,1-1 0,-1 1-1,1-1 1,0 1 0,-1-1 0,1 1 0,0-1 0,0 0-1,0 1 1,0-1 0,0 0 0,1 0 0,-1 0-1,0 0 1,0 0 0,1 0 0,-1 0 0,1 0 0,-1 0-1,1-1 1,-1 1 0,1 0 0,-1-1 0,1 0-1,0 1 1,-1-1 0,1 0 0,-1 0 0,1 0 0,3 0-1,4 0 40,0-1 0,0 0 0,0-1 0,0 0 0,12-4 0,1-2 76,1-2 0,-2 0 0,1-1 0,-1-1 0,-1-1 0,0-1 0,26-24 0,-25 18 27,-1 0 0,-1-1 0,-1-1 0,-1-1 0,0 0 0,12-27 0,-21 36-76,-2-1-1,0 0 1,0 0 0,-1 0 0,3-18 0,-7 27-52,0 1-1,-1 0 1,1-1 0,-1 1 0,0-1 0,0 1 0,-1-1-1,1 1 1,-1 0 0,-1-1 0,1 1 0,-1 0 0,1 0-1,-2 0 1,1 0 0,0 0 0,-1 0 0,-5-6 0,6 9-15,0-1 0,0 1 1,0 0-1,-1 0 0,1 0 0,-1 1 1,1-1-1,-1 1 0,0-1 1,1 1-1,-1 0 0,0 0 1,0 0-1,0 0 0,0 1 1,0-1-1,-5 1 0,3 0-1,0 0 0,-1 1 0,1 0 0,0 0 0,0 0 0,0 1 0,0 0 0,0-1 0,-7 5 0,-2 3 26,0 1-1,0 0 1,1 0 0,0 1 0,-15 18 0,11-11 62,2 1 0,-16 24 1,27-37-70,0 0 0,1 0 1,0 0-1,0 0 1,0 1-1,1-1 1,0 1-1,0 0 0,1 0 1,0-1-1,0 1 1,0 9-1,2-13-16,-1-1 0,1 0 1,-1 1-1,1-1 0,0 0 0,0 0 0,0 0 0,0 1 0,0-1 0,0 0 1,1-1-1,-1 1 0,1 0 0,-1 0 0,1 0 0,0-1 0,0 1 1,0-1-1,0 0 0,0 1 0,0-1 0,0 0 0,0 0 0,0 0 1,5 1-1,5 1-73,0 0 1,0-1-1,22 2 0,-23-3-26,59 3-595,-32-3-713,74 13 0,-102-12 1033,-1 0 1,1 1 0,-1 0-1,0 1 1,0 0 0,0 0-1,0 1 1,-1 0 0,1 0-1,-1 1 1,-1 0 0,12 11-1,-11-7-123,-7-8 412,1 1 0,0-1 0,0 0 0,0 1-1,1-1 1,-1 0 0,0 0 0,1-1 0,-1 1 0,1 0 0,0-1 0,0 1 0,-1-1 0,5 1 0,12 1-49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69 15107,'4'-6'399,"-1"0"0,0 0-1,-1 0 1,1-1 0,1-6 0,-4 12-338,0 0 1,0 0 0,1 0-1,-1 0 1,0 0 0,0 0-1,0 0 1,0 0 0,-1 0-1,1 0 1,0 0 0,0 0 0,0 0-1,-1 0 1,1 0 0,-1 0-1,1 1 1,-1-2 0,0 1 15,0 0 0,0 1 0,0-1 0,0 1 0,0-1 0,0 1 0,0-1 0,0 1 0,0 0 0,0 0 0,0-1 0,0 1 0,0 0 0,0 0 0,0 0 0,0 0 0,0 0 0,0 0 0,0 0 0,0 1 0,-2-1 0,-2 2 38,0-1-1,0 1 1,1 0 0,-1 0 0,0 0 0,1 1 0,-1-1 0,1 1 0,0 0-1,0 1 1,0-1 0,-6 8 0,7-8-116,1 0 0,-1 0 0,1 1 0,-1-1 0,1 1 0,0-1 1,1 1-1,-1 0 0,1 0 0,-1 0 0,1 0 0,0 0 0,1 0 0,-1 0 0,1 0 0,0 7 0,0-10-10,0 1 1,0-1-1,0 0 0,1 1 0,-1-1 0,1 0 0,-1 1 1,1-1-1,-1 0 0,1 0 0,0 1 0,0-1 0,-1 0 0,1 0 1,0 0-1,0 0 0,0 0 0,0 0 0,0 0 0,1 0 0,0 0 1,1 1-8,0-1 1,0 0 0,0-1 0,0 1 0,0 0 0,0-1 0,-1 1 0,1-1-1,5 0 1,4-1-22,-1-1 0,0 1 0,0-2 0,14-4 0,-3-2 19,0 0 1,-1-1 0,-1-1-1,0-1 1,0-1-1,-1-1 1,-1 0 0,22-22-1,-45 43-222,0 0 0,1 1 0,0 0 0,0 0 0,1 0 0,-5 16 0,3 6-563,5-29 781,0 0 0,0 0 0,0 0-1,0 1 1,0-1 0,0 0 0,0 0-1,1 0 1,-1 0 0,0 0 0,1 0-1,-1 0 1,1 0 0,-1 0 0,1 0-1,0 0 1,-1 0 0,1 0 0,0 0-1,-1 0 1,1 0 0,2 1 0,12 1-427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28 17020,'7'-25'1179,"-8"23"-717,-3 4-335,-5 8 32,-10 20 144,0 2 1,2 0 0,2 1-1,1 0 1,-18 65-1,31-94-299,0 0-1,0 0 1,0 0-1,0 0 1,1 1-1,0-1 1,0 0-1,0 0 1,0 0-1,0 1 1,1-1 0,0 0-1,0 0 1,0 0-1,0 0 1,1 0-1,0 0 1,0-1-1,0 1 1,0 0-1,0-1 1,1 1-1,-1-1 1,1 0-1,0 0 1,0 0-1,0 0 1,0-1-1,1 1 1,-1-1-1,1 0 1,0 0-1,-1 0 1,6 2-1,60 24-236,-50-21 153,-1 0 1,0 1 0,-1 1-1,1 1 1,18 14 0,-35-23 70,1 0 1,-1 0 0,0 0 0,1 0-1,-1 1 1,0-1 0,0 0 0,0 1 0,0-1-1,0 1 1,0-1 0,-1 1 0,1-1-1,0 1 1,-1 0 0,1-1 0,-1 1 0,0 0-1,1-1 1,-1 3 0,0-2 5,-1-1-1,1 1 1,-1-1 0,1 0-1,-1 1 1,0-1 0,1 1-1,-1-1 1,0 0 0,0 0 0,0 0-1,0 1 1,0-1 0,0 0-1,0 0 1,0 0 0,-1 0-1,1-1 1,0 1 0,-1 0-1,1-1 1,0 1 0,-3 0 0,1 1 3,0-1 0,-1 0 0,1 0 1,0 0-1,-1 0 0,1-1 0,-1 1 1,0-1-1,-6 0 0,10 0 2,0 0-1,0 0 0,1-1 0,-1 1 1,0 0-1,0 0 0,0 0 1,0 0-1,0 0 0,0 0 1,0 0-1,1 0 0,-1 0 0,0 0 1,0-1-1,0 1 0,0 0 1,0 0-1,0 0 0,0 0 1,0 0-1,0 0 0,0-1 0,0 1 1,0 0-1,0 0 0,0 0 1,0 0-1,0 0 0,0-1 1,0 1-1,0 0 0,0 0 0,0 0 1,0 0-1,0 0 0,0-1 1,0 1-1,0 0 0,0 0 1,0 0-1,0 0 0,0 0 0,0 0 1,0-1-1,0 1 0,0 0 1,0 0-1,-1 0 0,1 0 1,0 0-1,0 0 0,0 0 0,0 0 1,0 0-1,0 0 0,-1-1 1,1 1-1,0 0 0,0 0 1,0 0-1,0 0 0,13-6 103,6 3 13,-1-1 0,1 2 0,0 1 0,27 1 0,79 11 375,-82-5-1217,77 0 1,-110-9 330,-12-3 678,-13-5-160,-11-2-366,-9-4 96</inkml:trace>
  <inkml:trace contextRef="#ctx0" brushRef="#br0" timeOffset="1">0 241 15579,'2'3'1673,"16"-3"-985,9-6-264,13 4 864,6-3-288,6 2-616,4 3-496,-5-3 192,-3-1-80,-14-6-144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17820,'17'0'1448,"2"1"-1448,7-4 680,0-3 32,12 4-472,0 0-96</inkml:trace>
  <inkml:trace contextRef="#ctx0" brushRef="#br0" timeOffset="1">331 45 18620,'-1'4'1608,"1"2"-1200,3-2-304,4-3 633,3 1-969,3-5 240,0-1-217,3-5-151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 15451,'1'1'97,"0"1"0,0-1 0,0 0 0,0 1 0,-1-1 0,1 0 0,-1 1 0,1-1 0,-1 1 0,1-1 0,-1 1 0,0-1 0,1 1 0,-1 0 0,0-1 0,0 1 0,0-1 0,0 1 0,-1 2 0,-8 37 268,6-27 35,-51 197 1105,20-81-1866,73-279-643,16-83 819,-54 215 551,-5 27 206,-6 31 43,8-28-546,1-1 1,1 0-1,0 0 0,1 0 0,0 0 1,0 0-1,2 0 0,4 17 0,-6-25-46,1 0 0,0 0 0,0 0-1,0 0 1,1 0 0,-1 0-1,1 0 1,0-1 0,0 0 0,0 1-1,0-1 1,0 0 0,1 0-1,0-1 1,-1 1 0,1-1-1,0 0 1,0 0 0,0 0 0,1-1-1,-1 1 1,0-1 0,1 0-1,-1 0 1,8 0 0,-1 0 40,-1-2 0,0 1 0,1-2 1,-1 1-1,0-1 0,0-1 0,0 0 1,0 0-1,0-1 0,0 0 0,-1-1 0,0 0 1,0 0-1,0-1 0,-1 0 0,0-1 1,13-13-1,-11 10 49,0-1 0,-1 1 0,0-2 1,-1 1-1,-1-1 0,1-1 0,-2 1 0,0-1 1,0 0-1,-2-1 0,1 1 0,3-22 0,-8 30-62,1 0 0,-1-1-1,0 1 1,-1 0 0,1-1 0,-2-4-1,2 9-49,0 0-1,-1 1 1,1-1 0,0 0-1,0 1 1,-1-1-1,1 0 1,0 1 0,0-1-1,-1 1 1,1-1-1,-1 1 1,1-1 0,-1 1-1,1-1 1,-1 1-1,1-1 1,-1 1-1,1-1 1,-1 1 0,0-1-1,0 1-18,0 0 0,0 1-1,0-1 1,0 0 0,0 0 0,0 0-1,1 1 1,-1-1 0,0 0-1,0 1 1,0-1 0,1 1 0,-1-1-1,0 1 1,0-1 0,1 1-1,-1 0 1,0-1 0,1 1 0,-1 0-1,0 1 1,-4 4-263,1 1 1,0 0 0,0 0-1,1 0 1,0 0-1,0 1 1,0-1-1,1 1 1,1 0-1,-1 0 1,1 0-1,0 10 1,4-1-421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16315,'8'5'149,"1"-1"0,0 0-1,0-1 1,0 0 0,0 0-1,1-1 1,-1 0-1,1-1 1,-1 0 0,1 0-1,0-1 1,-1 0 0,1-1-1,-1 0 1,1-1-1,-1 0 1,17-6 0,-11 4-94,-1-1 1,0-1 0,-1-1 0,0 0 0,0 0 0,0-2 0,-1 1 0,0-2 0,0 1 0,18-21 0,-27 26-17,0 0 0,-1 0 0,1-1 0,-1 1 0,1 0 0,-1-1 0,-1 1 0,1-1 0,-1 0 1,2-8-1,-3 11-25,1 1 0,-1-1 1,0 1-1,0-1 0,0 1 1,-1-1-1,1 1 0,0-1 1,0 1-1,-1-1 0,1 1 1,-1 0-1,0-1 0,1 1 1,-1 0-1,0-1 0,0 1 1,1 0-1,-1 0 0,0-1 1,0 1-1,0 0 0,-1 0 1,1 0-1,0 1 0,0-1 1,0 0-1,-1 0 0,1 1 1,-1-1-1,1 0 0,0 1 1,-1 0-1,1-1 0,-1 1 1,1 0-1,-3-1 0,-4 1 24,0 0-1,1 0 1,-1 1-1,0 0 1,1 1-1,-1-1 1,1 1-1,0 1 1,0-1-1,0 1 0,0 0 1,0 1-1,-11 8 1,4-3-32,0 1 0,1 1 0,1 0 0,0 1 0,-14 17 0,20-22-10,1 1 0,0-1 0,1 1 0,-1 0 0,2 1 0,-5 12 0,7-19 1,0 1-1,0-1 1,1 0 0,-1 1 0,1-1-1,-1 0 1,1 1 0,0-1 0,0 1-1,0-1 1,1 1 0,-1-1 0,0 0-1,1 1 1,0-1 0,-1 1-1,1-1 1,0 0 0,0 0 0,0 0-1,1 0 1,-1 1 0,0-1 0,1-1-1,-1 1 1,1 0 0,0 0 0,0-1-1,2 3 1,2-1-4,0-1 0,0 1 1,1-1-1,-1 0 0,1-1 0,0 1 0,-1-1 0,1-1 0,0 1 1,-1-1-1,1 0 0,11-2 0,13-3-1,39-10 0,-70 15 8,112-35-18,-77 22-24,1 2-1,49-10 0,-82 21 34,0-1 0,0 1-1,0 0 1,0 0-1,0 0 1,0 0-1,0 0 1,0 0 0,0 1-1,0 0 1,3 1-1,-4-2 4,-1 1 1,0 0-1,0 0 0,0 0 0,0 0 1,0 0-1,0 0 0,0 0 0,0 0 1,0 1-1,-1-1 0,1 0 0,0 0 0,-1 1 1,1-1-1,-1 0 0,1 1 0,-1-1 1,0 1-1,1-1 0,-1 0 0,0 1 1,0-1-1,0 3 0,0 4-7,0-1 26,0 1 1,1 0 0,-1-1-1,2 1 1,-1-1-1,4 9 1,-4-14-7,0 0-1,0 0 1,0 1 0,1-1-1,-1 0 1,1-1 0,-1 1 0,1 0-1,0 0 1,0-1 0,0 1-1,0-1 1,0 1 0,0-1-1,0 0 1,0 0 0,0 0 0,1 0-1,-1 0 1,0-1 0,1 1-1,-1-1 1,5 1 0,7 0-227,-1-1 1,1 0 0,26-4 0,22-1-363,-44 6 263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179 125 15643,'0'-1'106,"0"0"-1,0-1 0,0 1 0,0 0 1,0 0-1,0 0 0,0 0 1,-1 0-1,1 0 0,0 0 0,-1-1 1,1 1-1,0 0 0,-1 0 1,1 0-1,-1 0 0,0 0 0,1 1 1,-1-1-1,0 0 0,1 0 1,-1 0-1,0 0 0,0 1 0,-1-2 1,0 2-6,1 0 0,-1-1 0,1 1 1,-1 0-1,1 0 0,-1 0 1,0 0-1,1 0 0,-1 0 0,1 0 1,-1 1-1,1-1 0,-1 1 0,1-1 1,-3 2-1,-4 2 98,1 0-1,0 0 1,0 0 0,0 1-1,-12 11 1,8-4-119,1 0 0,0 1 0,-17 27 0,23-33-90,1-1 0,-1 1 0,1 0 0,1 1 0,-1-1 1,1 0-1,0 1 0,1-1 0,0 1 0,-1 10 0,2-16 3,0-1-1,0 0 0,0 0 1,1 0-1,-1 0 1,0 0-1,0 0 1,1 0-1,-1 0 0,0 1 1,1-1-1,-1 0 1,1 0-1,0-1 0,-1 1 1,1 0-1,0 0 1,-1 0-1,1 0 1,0 0-1,0-1 0,0 1 1,0 0-1,0-1 1,0 1-1,0-1 0,0 1 1,0-1-1,0 1 1,0-1-1,0 0 1,0 1-1,0-1 0,0 0 1,0 0-1,1 0 1,-1 0-1,0 0 0,0 0 1,0 0-1,0 0 1,0-1-1,0 1 1,2-1-1,4-1-38,-1 0 0,0 0 0,0-1 0,0 1 0,0-1 0,9-7 0,3-4-34,-1-1 0,-1-1-1,0 0 1,-1-1 0,20-30-1,-14 15 137,-2 0 1,24-54-1,-33 55 150,-10 31-197,0 0-1,0 0 1,0 0-1,0 0 1,0 0 0,0 0-1,0 0 1,0 0 0,0 0-1,0 0 1,0 0 0,0 0-1,0 0 1,0 0-1,-1 0 1,1 0 0,0 0-1,0 0 1,0 0 0,0 0-1,0 0 1,0 0 0,0 0-1,0 0 1,0 0-1,0 0 1,-7 16 103,-2 11-101,1 0 0,0 0-1,2 1 1,2 0 0,0 0-1,2 0 1,2 56 0,1-79-68,0-1 0,0 1 0,0 0 0,0 0 0,0-1 0,1 1 0,0-1 0,0 0 0,0 1 0,1-1 0,-1 0 1,7 7-1,-7-9-46,0-1 1,0 1 0,0 0-1,1-1 1,-1 0 0,0 0 0,1 1-1,-1-1 1,1-1 0,-1 1-1,1 0 1,-1-1 0,1 1 0,0-1-1,-1 0 1,1 1 0,0-1-1,-1-1 1,1 1 0,-1 0 0,1-1-1,0 1 1,-1-1 0,6-2-1,1-1-151,1 0-1,-1-1 1,0-1-1,15-11 1,8-9-571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13331,'30'31'1618,"-24"-24"-1265,0-1-1,0 0 1,1 0 0,13 9-1,-17-13-262,1 0-1,-1 0 0,1-1 1,0 0-1,-1 0 1,1 0-1,0 0 0,0 0 1,0-1-1,0 0 1,0 1-1,0-2 0,0 1 1,6-1-1,4-3 39,0 0-1,0-1 1,-1-1-1,0 0 1,0-1-1,0 0 1,-1-1-1,0 0 1,11-11-1,19-11 121,-41 29-240,1 0 0,-1 0 0,1 0 0,0 0 0,-1 0 0,1 1 0,0-1 0,-1 1 0,1-1 0,2 1 0,-4 0-6,1 0 1,-1 0-1,1 0 0,-1 0 0,1 0 1,-1 0-1,1 0 0,-1 0 0,1 0 1,-1 1-1,1-1 0,-1 0 0,0 0 1,1 1-1,-1-1 0,1 0 0,-1 0 0,0 1 1,1-1-1,-1 1 0,0-1 0,1 0 1,-1 1-1,2 2 3,-1 0-1,0 0 1,0 0 0,-1 1 0,1-1-1,-1 0 1,1 0 0,-1 5 0,2 10 4,-2-15 1,1 1 0,-1-1-1,1 0 1,0 0 0,1 1 0,-1-1 0,0 0 0,1 0 0,0-1 0,-1 1 0,1 0 0,1 0 0,-1-1 0,0 1 0,0-1 0,1 0 0,-1 0 0,1 0 0,0 0 0,0 0 0,0 0 0,0-1 0,0 0 0,4 2 0,1-1 51,-1-1 0,1 0 0,0 0 0,0 0 0,-1-1 0,1-1 0,0 1 0,-1-1-1,15-4 1,2-1 199,34-16 0,-40 15-162,-1 0-1,1 2 0,1-1 1,19-2-1,-35 8-126,0 0-1,0 0 0,-1 0 1,1 1-1,0-1 1,0 1-1,0-1 0,-1 1 1,1 0-1,0 0 0,-1 0 1,1 0-1,-1 1 0,1-1 1,-1 1-1,1-1 1,-1 1-1,0 0 0,0 0 1,0 0-1,2 2 0,16 14-218,-4-8 53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14875,'2'14'1256,"-1"21"-799,1 5-169,-4 6 704,2 4-392,-1 4-200,-1-1-16,2-8-304,0-4-264,-1-9 1888,-3-6-1568,-5-9 65,-2-1 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13699,'19'-15'512,"0"1"1,1 0-1,0 2 0,1 1 0,0 0 1,1 1-1,42-12 0,-51 19-339,1 0-1,0 1 0,1 0 0,-1 1 0,0 1 0,0 0 0,0 1 0,1 0 0,-1 1 1,0 1-1,0 0 0,-1 1 0,1 1 0,17 8 0,-19-7-138,0 0 0,-1 1-1,0 0 1,0 1 0,-1 0 0,0 1 0,-1 0 0,0 1-1,14 17 1,-20-23-18,-1 0 0,1 0 1,-1 0-1,0 1 0,0-1 0,0 0 0,-1 1 0,1-1 1,-1 1-1,0-1 0,-1 1 0,1 0 0,-1-1 0,0 1 0,0 0 1,0 0-1,-1-1 0,0 1 0,1-1 0,-2 1 0,1 0 1,0-1-1,-1 0 0,0 1 0,0-1 0,0 0 0,-1 0 0,0 0 1,1 0-1,-5 4 0,-4 3 80,1-1 0,-2 0 0,1 0 0,-2-1 0,1-1 1,-1 0-1,0-1 0,-1 0 0,-20 7 0,17-8-100,0-1 0,-1 0 0,0-2 0,0 0 0,0 0 0,0-2 0,-26-1 0,37 0-267,-1-1 0,1 0 0,0-1-1,0 1 1,-12-6 0,18 7 205,-1-1 0,0 1 0,1-1 0,-1 0 0,1 0 0,-1 0 0,1 0 0,0 0 0,-1 0 0,1 0 0,0 0 0,0 0 0,0-1 0,0 1 0,0-1-1,0 1 1,0-1 0,0 1 0,0-1 0,1 1 0,-1-1 0,0 0 0,1 1 0,0-1 0,-1 0 0,1 1 0,0-1 0,0-2 0,5-12-743</inkml:trace>
  <inkml:trace contextRef="#ctx0" brushRef="#br0" timeOffset="1">941 233 13299,'-3'-6'608,"-9"2"-592,-5-1-8,0 2 72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69 466 15083,'5'-1'244,"0"0"-1,0 0 0,0-1 1,0 0-1,-1 0 0,1 0 1,0 0-1,6-5 0,18-7 106,-8 5 2275,-34 11-2088,1 1-339,0 0 0,0 1 0,0 0 0,1 1 0,0 1 0,0-1 0,-14 11 1,20-12-211,0 0 1,1 0 0,0 0 0,-1 0-1,2 1 1,-1-1 0,-5 10 0,7-11 17,1 0 1,-1 0-1,1 0 1,0 0-1,0 0 0,1 0 1,-1 0-1,0 0 1,1 1-1,0-1 0,0 0 1,0 0-1,0 1 1,2 5-1,-2-7-7,0 0 1,1 0-1,0 0 0,-1 0 0,1-1 0,0 1 1,0 0-1,0 0 0,0-1 0,1 1 0,-1-1 1,0 1-1,1-1 0,-1 1 0,0-1 0,1 0 1,0 0-1,-1 0 0,3 1 0,0 0-4,-1-1 0,1 1 0,0-1 0,0 0 0,0-1 1,0 1-1,0 0 0,8-1 0,1-1-29,0-1 1,-1 0 0,1 0 0,24-9 0,-14 3-16,-1-2 0,0 0 0,-1-1 1,0-2-1,0 0 0,-2-1 0,1-1 0,-2-1 0,21-22 0,-17 5-107,-22 32 146,1 0 1,-1 0 0,1 0-1,-1 0 1,0 0 0,1 0-1,-1 0 1,0 0 0,0-1-1,0 1 1,0 0 0,0 0-1,0-2 1,0 3 4,-1-1-1,1 1 1,0 0 0,-1-1-1,1 1 1,0-1-1,-1 1 1,1 0 0,0-1-1,-1 1 1,1 0-1,-1-1 1,1 1 0,-1 0-1,1 0 1,-1 0 0,1-1-1,0 1 1,-1 0-1,1 0 1,-1 0 0,0 0-1,1 0 1,-1 0-1,1 0 1,-1 0 0,1 0-1,-1 0 1,1 0 0,-1 0-1,-4 1-20,1 1-1,0-1 1,0 1 0,0-1-1,0 1 1,0 0 0,0 0-1,0 1 1,1-1 0,-1 1-1,1 0 1,-1 0-1,1 0 1,-3 4 0,3-4 6,1 0 1,-1 0 0,1 1-1,-1-1 1,1 1 0,0-1-1,0 1 1,1 0-1,-1 0 1,1 0 0,0-1-1,0 2 1,0-1 0,0 0-1,1 5 1,0-8 12,0 0 0,0 0 0,0-1 1,0 1-1,0 0 0,1 0 0,-1 0 0,0 0 0,1 0 0,-1 0 0,1 0 1,-1 0-1,1-1 0,0 1 0,-1 0 0,1 0 0,0-1 0,-1 1 0,1 0 0,0-1 1,0 1-1,1 0 0,0 0-12,0 0 0,0-1 0,0 1 0,0 0 0,1-1 0,-1 0 0,0 0-1,0 1 1,4-2 0,4 0-69,-1 0 0,0-1 0,17-5 1,-7-1-18,0-1 0,-1 0 0,0-1 0,-1-1 0,0 0 0,-1-2 0,18-16 1,10-14-37,40-51 0,-60 66 220,-1-2 0,-2 0 0,-1-1 0,-1-1 0,22-53 0,-36 65 131,-5 20-204,0 0 0,0 0-1,0 0 1,1-1 0,-1 1 0,0 0-1,0 0 1,0 0 0,0 0 0,0 0 0,0-1-1,0 1 1,0 0 0,0 0 0,0 0-1,0 0 1,0 0 0,0-1 0,0 1 0,0 0-1,0 0 1,-1 0 0,1 0 0,0 0-1,0 0 1,0-1 0,0 1 0,0 0 0,0 0-1,0 0 1,0 0 0,0 0 0,0 0-1,-1 0 1,1 0 0,0-1 0,0 1-1,0 0 1,0 0 0,0 0 0,0 0 0,-1 0-1,1 0 1,0 0 0,0 0 0,0 0-1,-2 1 17,0 1-1,0-1 0,0 1 0,1-1 0,-1 1 0,1 0 0,-1-1 0,1 1 0,-3 4 1,-18 30 154,2 0 0,-27 65 0,37-75-77,2 1 0,0 0 0,1 1-1,-5 52 1,12-76-76,0 0-1,0-1 0,0 1 1,0-1-1,1 1 0,-1-1 0,1 1 1,2 6-1,-2-9-22,-1 0 0,1 0 0,-1-1-1,1 1 1,-1 0 0,1 0 0,-1-1 0,1 1 0,0-1 0,-1 1-1,1 0 1,0-1 0,0 1 0,-1-1 0,1 0 0,0 1 0,0-1-1,0 1 1,0-1 0,-1 0 0,1 0 0,0 0 0,0 1 0,0-1-1,0 0 1,0 0 0,0 0 0,0 0 0,-1-1 0,1 1-1,0 0 1,0 0 0,0 0 0,0-1 0,0 1 0,-1 0 0,2-1-1,5-3-63,0 1-1,-1-1 1,1-1-1,11-9 0,-11 8-10,0 1 0,0-1 0,13-5 0,-18 9 65,1 1 1,0 0 0,0 0 0,0 0-1,0 1 1,0-1 0,0 1-1,0 0 1,0-1 0,0 1 0,0 0-1,0 1 1,0-1 0,5 2 0,15 5 99,38 18 0,-42-16-35,0-1 0,0-1-1,22 5 1,-23-9-33,0 0 0,0-1-1,0-1 1,1-1 0,-1-1 0,0 0 0,0-1 0,0-1-1,0-1 1,-1 0 0,1-1 0,32-15 0,-48 19-2,1-1 0,-1 1 0,1 0 0,-1-1 0,0 0 0,1 1 0,-1-1 0,0 0 0,3-3 0,-10 5 210,-4 6-173,4-2-28,0 0 1,0 1 0,1-1 0,0 1 0,-5 8 0,9-12-28,-1-1 0,1 1 0,0 0 0,-1 0 0,1-1 0,0 1 0,-1 0 0,1 0 0,0-1 0,0 1 0,0 0 0,0 0 0,0 0 0,0 0 0,0-1 0,0 1 0,0 0 0,0 0 0,0 0 0,1 1 0,0-2-1,-1 1 0,1 0 0,0 0-1,0-1 1,0 1 0,0 0 0,0-1 0,0 1 0,0-1 0,0 1 0,0-1 0,0 1 0,0-1 0,0 0 0,0 0 0,0 1 0,0-1 0,0 0 0,0 0 0,2 0 0,12 1-231,5 0 476,0 1 0,0 1 0,0 1 0,25 8-1,-21-3-98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17052,'0'0'29,"0"0"1,0 0-1,0 0 0,0 0 1,0 0-1,0 0 1,0 1-1,0-1 1,0 0-1,0 0 1,0 0-1,1 0 1,-1 0-1,0 0 0,0 0 1,0 0-1,0 0 1,0 0-1,0 0 1,0 0-1,0 0 1,0 0-1,0 0 1,0 0-1,1 0 1,-1 0-1,0 0 0,0 0 1,0 0-1,0 0 1,0 0-1,0 0 1,0 0-1,0 0 1,0 0-1,0 0 1,1 0-1,-1 0 0,0 0 1,0 0-1,0 0 1,0 0-1,0 0 1,0 0-1,0 0 1,0 0-1,0 0 1,0 0-1,0 0 0,1 0 1,-1 0-1,0 0 1,0-1-1,0 1 1,0 0-1,0 0 1,0 0-1,0 0 1,0 0-1,0 0 0,0 0 1,0 0-1,0 0 1,0 0-1,0-1 1,0 1-1,0 0 1,-2 12 782,-7 23-388,7-28-48,-19 68 213,3 1 0,4 1-1,-6 109 1,19-173-575,1 0 1,0 0-1,1-1 0,1 1 0,3 16 0,-4-27-15,-1 0 0,1 0 0,-1 0 0,1 0 0,0 0-1,0 0 1,0 0 0,0 0 0,0-1 0,0 1 0,1 0 0,-1-1 0,1 1-1,-1-1 1,1 1 0,-1-1 0,1 0 0,0 0 0,0 0 0,0 0 0,-1 0-1,1 0 1,0 0 0,0 0 0,0-1 0,0 1 0,0-1 0,1 0 0,-1 1-1,0-1 1,0 0 0,0 0 0,0 0 0,0-1 0,0 1 0,0 0-1,0-1 1,0 1 0,0-1 0,4-2 0,5-1-23,-1-1 1,0-1-1,0 0 0,0 0 1,-1-1-1,0 0 0,0-1 1,0 0-1,-1 0 1,9-13-1,6-10-42,34-57 0,-53 82 60,13-23-82,0 0 0,-2-1 0,-2 0 0,12-38 0,-22 53-19,-6 17-29,-9 25-54,-12 38-106,4 0 0,-18 102 0,26-111-608,12-56 902,0 1-23,0 1 0,0-1 1,-1 0-1,1 0 0,0 0 0,0 0 1,-1 0-1,1 0 0,-1 0 0,1 0 1,-1 0-1,1 0 0,-1 0 0,0 0 1,1 0-1,-1 0 0,0 0 0,0 0 1,0 0-1,-1 0 0,-9 1-343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15667,'7'-10'1457,"14"4"-929,6 2-216,7 3 576,6 1-144,6 1-744,1 0 1248,11 2-1048,1 0 1,-2 1-65</inkml:trace>
  <inkml:trace contextRef="#ctx0" brushRef="#br0" timeOffset="1">720 270 17724,'-6'23'1400,"3"0"-1368,2-3-416,1-6 776,4-5-56,3-9-312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14411,'17'20'1816,"-1"8"-943,2 1-353,1 3 1528,2-1-1064,5-4-271,1-2-177,5-17-608,7-5-328,5-16-585,0-11 1513,2-18-696,-3-5-80,-1-3-112</inkml:trace>
  <inkml:trace contextRef="#ctx0" brushRef="#br0" timeOffset="1">531 1 15611,'-10'36'1617,"-9"17"-985,-5 5-256,-5 7 864,3 1-112,2-2-447,1-3-209,7-13-280,5-8-208,8-15-688,3-11 720,4-10-144,2-2-145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62 17596,'-37'42'1536,"-5"7"-1288,-2 4-128,1 3 608,8-5-600,5-1-176,12-14-400,8-7-192,15-26-240,5-9 16,9-21 488,3-9-280,3-11-1</inkml:trace>
  <inkml:trace contextRef="#ctx0" brushRef="#br0" timeOffset="1">335 9 15443,'19'-8'1220,"-14"10"-535,-9 10-57,-9 17 99,1 1 0,-10 34 0,17-47-595,2-1-1,0 1 1,1 0-1,1-1 0,2 32 1,0-30-736,1-1 0,7 26-1,-12-44-117,-4-10 219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113 294 15267,'0'0'39,"0"0"0,0 0 0,0 0 0,0 0 0,0 0-1,0-1 1,0 1 0,0 0 0,0 0 0,0 0 0,0 0 0,1 0-1,-1 0 1,0 0 0,0 0 0,0 0 0,0-1 0,0 1 0,0 0 0,0 0-1,0 0 1,0 0 0,0 0 0,0 0 0,0 0 0,0-1 0,0 1-1,0 0 1,0 0 0,0 0 0,0 0 0,0 0 0,0 0 0,0 0-1,0 0 1,0-1 0,-1 1 0,1 0 0,0 0 0,0 0 0,0 0-1,0 0 1,0 0 0,0 0 0,0 0 0,0 0 0,0 0 0,0-1 0,0 1-1,-1 0 1,1 0 0,0 0 0,0 0 0,0 0 0,0 0 0,0 0-1,0 0 1,0 0 0,-1 0 0,1 0 0,-12 1 1119,-14 8 77,20-5-1176,1 0 0,-1 0 0,1 0 1,1 0-1,-1 1 0,1 0 0,-1 0 0,1 0 0,1 0 0,-1 1 1,1 0-1,0 0 0,0-1 0,0 2 0,1-1 0,0 0 0,1 0 1,-1 1-1,1-1 0,0 1 0,1-1 0,-1 12 0,2-16-57,-1-1 0,0 1-1,0 0 1,1-1 0,-1 1-1,1-1 1,-1 1 0,1-1-1,0 1 1,-1-1 0,1 1-1,0-1 1,0 1 0,0-1-1,0 0 1,0 0 0,1 1-1,-1-1 1,0 0 0,0 0-1,1 0 1,-1 0 0,2 0-1,0 0 3,-1-1 0,1 1 0,0-1 0,-1 1 0,1-1-1,0 0 1,-1 0 0,1 0 0,0-1 0,-1 1 0,1-1-1,-1 1 1,3-2 0,7-2 23,-1-1-1,0 0 0,0-1 1,-1 0-1,10-8 0,-9 6 51,0-1 1,0 0-1,-1-1 0,-1 0 0,0-1 0,0 0 1,11-18-1,-15 13 108,-5 16-180,0 0 1,0 0-1,0-1 1,0 1-1,0 0 0,0 0 1,-1 0-1,1 0 1,0-1-1,0 1 1,0 0-1,0 0 1,0 0-1,0 0 0,0-1 1,0 1-1,-1 0 1,1 0-1,0 0 1,0 0-1,0 0 1,0 0-1,-1 0 0,1 0 1,0-1-1,0 1 1,0 0-1,0 0 1,-1 0-1,1 0 0,0 0 1,0 0-1,0 0 1,-1 0-1,1 0 1,0 0-1,0 0 1,0 0-1,-1 0 0,-1 1 4,1 0 0,-1-1 0,0 1 0,0 0 0,1 0 0,-1 0 0,1 0 0,-1 0 0,1 0 0,-1 1 0,1-1 0,-2 2 0,0 1-117,0 0 0,0 0 0,0 0 0,1 0 0,0 1 0,0-1 0,0 1 0,-2 7 0,4-11 39,-1 0 0,1 0 0,0 0 0,0-1 0,0 1 0,0 0 0,0 0 0,0 0 0,0 0 1,0 0-1,1 0 0,-1 0 0,0-1 0,0 1 0,1 0 0,-1 0 0,1 0 0,-1-1 0,1 1 0,0 1 0,0-1-23,0 0 1,1-1-1,-1 1 0,0 0 0,0-1 0,1 1 0,-1-1 0,0 0 0,1 1 1,-1-1-1,1 0 0,-1 0 0,0 0 0,1 0 0,-1 0 0,1 0 0,-1 0 1,2-1-1,10-2-333,-1 0 1,0 0 0,0-1 0,0-1 0,19-10 0,56-37-2146,-68 39 1343,96-67 1802,-116 85-170,-6 8 37,-3 3 691,1 1 1,-11 24 0,18-35-974,0 0 1,0 0 0,0 0-1,1 0 1,0 0-1,0 1 1,0-1 0,1 1-1,0-1 1,1 12 0,0-17-118,-1 1-1,0 0 1,1-1 0,-1 1 0,1 0 0,-1-1-1,1 1 1,0-1 0,0 1 0,0-1 0,0 0-1,0 1 1,0-1 0,0 0 0,0 1 0,0-1-1,1 0 1,-1 0 0,0 0 0,1 0 0,1 0 0,-1 0 2,0 0 1,1-1-1,-1 1 1,1-1 0,-1 1-1,1-1 1,-1 0-1,1 0 1,-1-1 0,1 1-1,-1 0 1,5-2 0,3-1 44,0-1 1,0 0 0,0 0-1,0-1 1,11-9 0,-5 3-9,-1-1 0,0-1 0,-1 0 0,0-1-1,-1 0 1,-1-1 0,20-31 0,-24 32-31,0-1 1,-1 1-1,0-2 0,-1 1 0,-1-1 0,-1 0 0,0 0 0,-1 0 1,2-25-1,-5 36-36,0 1 1,0 0-1,0 0 1,-1 0 0,0-1-1,0 1 1,0 0-1,0 0 1,0 0-1,-4-7 1,4 10-13,0 0 0,0-1 0,0 1 0,0 0 0,0 0 0,0 0 0,0 0 0,0 0 0,0 1 0,0-1 0,-1 0 0,1 0 0,0 1 0,-1-1 0,1 1-1,0-1 1,-1 1 0,1 0 0,-1-1 0,1 1 0,-1 0 0,1 0 0,0 0 0,-1 0 0,1 0 0,-1 0 0,1 0 0,-1 1 0,1-1 0,0 1 0,-1-1 0,1 1 0,-3 1 0,-3 1-2,0 1-1,1 1 1,0-1 0,-1 1 0,1 0-1,1 1 1,-1 0 0,1-1 0,0 2-1,-4 6 1,-7 11 0,-18 37 0,30-52 0,0-3-12,1 1 1,0 0 0,0-1 0,-3 14 0,6-18-18,0 0 0,-1 0 1,1-1-1,0 1 0,0 0 0,0-1 0,0 1 0,1 0 0,-1-1 0,0 1 1,1 0-1,-1-1 0,1 1 0,0-1 0,-1 1 0,1-1 0,0 1 0,0-1 1,0 1-1,0-1 0,0 0 0,0 0 0,1 1 0,-1-1 0,0 0 0,2 1 1,3 2-120,0 0 0,0 0 1,-1 1-1,0-1 0,0 1 1,0 1-1,-1-1 1,1 1-1,-1-1 0,-1 1 1,1 0-1,-1 1 0,0-1 1,0 0-1,-1 1 0,0 0 1,0 0-1,0-1 1,-1 1-1,0 9 0,0-14 302,0 9 704,-1-11-856,1 1 0,-1-1-1,0 0 1,0 0 0,0 0 0,0 0 0,1 0 0,-1 1 0,0-1 0,0 0 0,1 0 0,-1 0 0,0 0 0,0 0-1,0 0 1,1 0 0,-1 0 0,0 0 0,0 0 0,1 0 0,-1 0 0,0 0 0,0 0 0,1 0 0,-1 0 0,0 0-1,0 0 1,1 0 0,-1 0 0,0 0 0,0 0 0,0 0 0,1 0 0,-1 0 0,0-1 0,0 1 0,1 0 0,8-6 79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12411,'-10'-15'1648,"6"4"-744,4 1-288,11 6 913,6 2-249,9 2-272,6 2-216,13-1-928,7-1-1000,10 1 1080,4-1-240,2 0-216</inkml:trace>
  <inkml:trace contextRef="#ctx0" brushRef="#br0" timeOffset="1">706 19 17940,'-15'30'1440,"5"7"-1096,0 0-216,7 1 88,3-4 1257,6-14-1289,4-10-48,2-13-32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16460,'30'29'1520,"-7"2"-1016,-1-1-208,3 5 544,4-1-104,-3-7-224,4-2-207,4-14-466,8-8-407,5-17 1705,3-9-1137,2-14 0,-2-6 24</inkml:trace>
  <inkml:trace contextRef="#ctx0" brushRef="#br0" timeOffset="1">611 0 14339,'-18'36'1344,"-7"11"-888,-3 4-127,-2 3 791,3 2-304,6-7-256,0-3-32,9-12-528,2-5-392,7-9 480,3-6-80,5-5-176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15275,'-13'21'1393,"-4"19"-985,-1 6-192,-2 9 840,-1 1-496,9 1-480,4-4-216,8-10-400,2-7-112,8-20-424,-2-14 791,3-15-215,-1-12-216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8:5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 16307,'10'-1'621,"7"0"244,1 1 0,-1 0 1,26 4-1,-38-3-744,-1 0 0,0 0 0,0 0 0,0 1 0,1-1 0,-1 1 0,-1 0 0,6 3 0,-7-3-80,-1-1 0,1 1 0,0 0 0,-1-1 0,1 1 0,-1 0 1,1 0-1,-1 0 0,0 0 0,0 0 0,0 0 0,0 0 0,0 0 0,0 1 1,-1-1-1,1 3 0,-1-2-40,0 0 0,0-1 0,0 1 0,-1-1 0,1 1 0,-1-1 0,0 1 0,0-1 0,0 1 0,0-1 0,0 0 1,0 0-1,-1 1 0,1-1 0,-1 0 0,1 0 0,-1 0 0,0 0 0,0-1 0,0 1 0,0 0 0,0-1 0,-3 2 0,-7 5 15,0-1 1,-24 11-1,32-16-1,-29 9 70,26-9-39,0 0 0,0 0 0,0 1 0,0 0 0,-7 5 0,68-7-204,-33-1 27,-12 0 12,-1 0 0,1 1 0,-1 0 0,0 0 0,1 1 0,-1 0 0,0 0 0,0 1-1,0 0 1,14 8 0,-19-8 65,1-1 0,0 1 0,-1 0 0,0 0 0,1 1 0,-1-1 0,-1 1 0,1-1-1,0 1 1,-1 0 0,0 0 0,0 0 0,0 1 0,0-1 0,-1 0 0,0 0 0,1 1 0,-2-1 0,1 1-1,0-1 1,-1 1 0,0 4 0,-1 0 148,0 0 1,0-1-1,-1 0 0,0 1 0,0-1 0,-1 0 0,0 0 1,0 0-1,-1-1 0,0 1 0,-1-1 0,1 0 1,-1 0-1,-1 0 0,1-1 0,-1 1 0,0-2 0,-1 1 1,-6 5-1,-5 1 252,1 0 0,-1-1 0,-1-1 0,0-1 0,0 0 0,-32 8 0,42-14-390,1-1 0,-1 0 0,1-1 0,-1 0 0,0 0 0,-9-1 0,16 0-26,0 0 0,0 0 0,0-1 0,0 1 0,0 0 0,0-1 0,0 0-1,0 1 1,0-1 0,0 0 0,0 0 0,0 0 0,0 0 0,1 0 0,-1 0-1,0-1 1,1 1 0,-1-1 0,1 1 0,-1-1 0,1 1 0,0-1 0,0 0-1,0 0 1,0 1 0,0-1 0,0 0 0,0 0 0,0 0 0,0-3 0,1 2 3,-1-1 1,1 0 0,0 1-1,1-1 1,-1 0 0,0 1-1,2-5 1,9-30-680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9:0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14787,'-6'13'1761,"4"-1"-1161,-1 11-296,1-1 1992,1 5-1920,2 7-128,4 1-568,0-2 824,4-5-488,-1-7-8,3-26-8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9:0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13963,'3'47'1184,"6"6"-992,-2 7-104,2 5 344,-1 2-272,-2-1-192,0-9 72,-2-8-64,2-16-32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39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14963,'24'-7'254,"0"0"-1,1 2 0,-1 0 1,1 2-1,0 1 0,0 1 1,-1 1-1,1 1 1,0 1-1,0 1 0,42 11 1,-30-4-188,-2 2 1,1 1-1,-2 2 1,0 1-1,0 2 1,-2 1-1,33 26 1,-42-27-72,-1 0 1,-1 2-1,24 29 1,-38-41-7,0 1 0,0 0 0,-1 0 0,-1 1 0,1-1 0,-2 1 0,1 1 0,-1-1 0,-1 0 0,0 1 1,2 15-1,-4-21 6,-1-1 0,0 1-1,-1 0 1,1-1 0,-1 1 0,0-1 0,0 1 0,0-1 0,0 1 0,-1-1 0,0 0 0,0 0 0,-3 5 0,1-3 25,-1 0 1,1 0-1,-1-1 1,-1 0-1,1 0 0,-1 0 1,-9 6-1,-3-1 137,0 0 0,-1-1 0,0-1 0,-37 10 0,14-8 229,1-2 0,-75 6 1,-83-10-179,171-4-296,20 0-139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0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20 14971,'8'-2'934,"-6"2"-790,0-1 0,0 1 0,1 0 1,-1-1-1,0 0 0,0 1 0,0-1 0,0 0 0,-1 0 0,1 0 0,0 0 0,0-1 0,2-1 1,-4 2-74,0 1 0,-1 0 0,1-1 0,-1 1 0,1-1 0,0 1 0,-1 0 0,1 0 1,-1-1-1,1 1 0,-1 0 0,1 0 0,-1 0 0,0-1 0,1 1 0,-1 0 1,1 0-1,-1 0 0,1 0 0,-1 0 0,1 0 0,-1 0 0,1 0 0,-2 0 1,-17 0 561,-1 1-535,0 1 0,0 1-1,0 1 1,1 1 0,-1 0 0,1 1 0,0 2 0,1 0 0,0 0 0,0 2 0,0 0 0,2 1 0,-23 19 0,26-19-72,1 1 0,1 0 0,-1 0 0,2 2 0,0-1-1,0 1 1,1 1 0,1-1 0,1 2 0,0-1 0,1 1 0,0 0 0,2 0 0,0 1 0,0-1 0,-1 24 0,4-30-45,1 1 0,0-1-1,1 1 1,0 0 0,0-1 0,1 1 0,5 13-1,-7-21 9,1 0-1,1-1 1,-1 1-1,0-1 1,1 1-1,-1-1 0,1 0 1,-1 1-1,1-1 1,0 0-1,0 0 1,0 0-1,1 0 0,-1-1 1,0 1-1,1 0 1,-1-1-1,1 0 0,-1 1 1,1-1-1,0 0 1,-1-1-1,1 1 1,0 0-1,0-1 0,-1 1 1,1-1-1,0 0 1,0 0-1,0 0 1,5-1-1,7-3 3,0 1 0,0-2 0,-1 0 1,1-1-1,22-12 0,-21 10 8,0 0 0,0 1 0,29-8 0,-44 15-3,0 0 0,0 0 0,0-1 1,1 1-1,-1 0 0,0 0 1,0 0-1,0 0 0,0 0 1,0 0-1,0 0 0,0 1 0,0-1 1,0 0-1,0 0 0,0 1 1,0-1-1,0 1 0,2 0 1,-3 0-9,1-1 1,-1 1 0,0 0 0,1-1 0,-1 1 0,1 0 0,-1-1 0,0 1-1,1 0 1,-1 0 0,0-1 0,0 1 0,0 0 0,0 0 0,0 0 0,0-1 0,0 1-1,0 0 1,0 0 0,0 0 0,0 2 58,-1 1 0,0-1 0,0 0 0,0 0-1,0 0 1,-1 0 0,1 0 0,-1-1 0,0 1 0,0 0-1,-3 3 252,-18 0-4808,14-2 3755,0 0-215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0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11 15083,'0'0'79,"0"0"-1,0 0 0,1 0 1,-1 0-1,0-1 0,0 1 1,0 0-1,1 0 1,-1 0-1,0 0 0,0-1 1,0 1-1,1 0 0,-1 0 1,0-1-1,0 1 0,0 0 1,0 0-1,0-1 1,0 1-1,1 0 0,-1 0 1,0-1-1,0 1 0,0 0 1,0 0-1,0-1 0,0 1 1,0 0-1,0-1 1,0 1-1,0 0 0,0 0 1,0-1-1,-1 1 0,1 0 1,0 0-1,0-1 1,0 1-1,-13-2 1755,-19 8-633,16 0-1177,0 1-1,1 1 1,0 0 0,0 1-1,0 1 1,1 0-1,1 0 1,0 2-1,0 0 1,1 0 0,1 1-1,0 1 1,0-1-1,2 2 1,0 0-1,0 0 1,1 0 0,1 1-1,1 0 1,0 0-1,1 1 1,1 0 0,1 0-1,0 0 1,1 0-1,1 0 1,0 1-1,3 21 1,-2-36-28,1 1-1,-1-1 1,1 1-1,0-1 1,0 0-1,0 0 1,0 1 0,0-1-1,1 0 1,-1 0-1,1 0 1,0 0-1,0 0 1,0-1-1,0 1 1,1-1 0,-1 1-1,1-1 1,0 0-1,-1 0 1,1 0-1,0 0 1,0 0 0,0-1-1,0 1 1,1-1-1,-1 0 1,0 0-1,0 0 1,1 0 0,-1-1-1,1 1 1,-1-1-1,7 0 1,3-1-36,0 0 0,-1-1 0,1 0 0,-1-1 0,1-1 0,-1 0 0,0 0 0,13-8 0,-8 3 22,0-1 0,-1 0 0,0-2 0,15-13 1,15-17-86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18740,'6'6'1376,"-2"-2"-1136,2 2-216,-6 0-216,1 0 1889,-1-1-1481,-1 4 32,-3-2-104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15931,'-30'53'807,"2"1"0,3 1 1,2 1-1,-18 67 0,11-7 150,-16 133 0,43-231-898,1-4-7,0-1 0,0 1 0,1-1-1,2 17 1,-1-30-49,0 0-1,0 1 0,0-1 0,0 0 0,0 1 0,0-1 0,0 0 0,0 0 0,0 1 0,0-1 1,0 0-1,0 1 0,0-1 0,1 0 0,-1 0 0,0 1 0,0-1 0,0 0 0,0 0 0,1 1 1,-1-1-1,0 0 0,0 0 0,1 0 0,-1 0 0,0 1 0,0-1 0,1 0 0,-1 0 1,0 0-1,0 0 0,1 0 0,-1 0 0,0 0 0,1 0 0,-1 1 0,0-1 0,0 0 0,1 0 1,11-7 52,0-5-31,0-1 0,0 0 0,12-20 0,1 0-25,-2 3-10,81-95-19,-87 107 17,1 0-1,1 2 0,0 0 1,30-19-1,-44 33 13,-1-1 0,1 1 0,0 0 1,0 0-1,-1 1 0,1-1 0,0 1 0,0 0 1,9 0-1,-13 1 3,0 0 0,0 0 1,0 0-1,0 0 0,0 0 0,1 1 0,-1-1 1,0 0-1,0 1 0,0-1 0,0 1 1,0-1-1,0 1 0,0-1 0,0 1 0,0 0 1,0 0-1,1 1 0,-1-1 0,-1 1 1,1-1-1,-1 0 0,1 1 0,-1-1 1,1 1-1,-1 0 0,0-1 0,1 1 1,-1-1-1,0 1 0,0-1 0,0 1 1,0 0-1,-1-1 0,1 1 0,-1 2 0,0 0 1,1 0 0,-1 0 0,-1 0 0,1 0 0,-1 0 0,1-1-1,-1 1 1,0 0 0,0-1 0,-1 1 0,1-1 0,-1 0 0,-3 4-1,6-7 0,0 0 0,0 0 0,0 0 0,-1 0 0,1 1 0,0-1 0,0 0 0,0 0 0,0 0-1,0 0 1,-1 0 0,1 0 0,0 0 0,0 1 0,0-1 0,-1 0 0,1 0 0,0 0 0,0 0 0,0 0-1,-1 0 1,1 0 0,0 0 0,0 0 0,0 0 0,-1 0 0,1 0 0,0 0 0,0 0 0,0 0-1,-1-1 1,1 1 0,0 0 0,0 0 0,0 0 0,-1 0 0,1 0 0,0 0 0,0 0 0,0-1-1,0 1 1,-1 0 0,-1-12 50,4-20 1,-2 30-47,4-32 54,-1 3-24,11-47 1,-14 77-52,0 0 1,1 1 0,-1-1-1,1 0 1,-1 0-1,0 1 1,1-1-1,0 0 1,-1 1 0,1-1-1,-1 0 1,1 1-1,0-1 1,-1 1-1,1-1 1,0 1 0,0-1-1,-1 1 1,1-1-1,0 1 1,0 0 0,0 0-1,0-1 1,-1 1-1,1 0 1,0 0-1,0 0 1,0 0 0,0 0-1,0 0 1,0 0-1,1 0 1,37 10-954,-18-4 250,1-4 227,0 0-1,0-1 1,42-4-1,-13-2-165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16219,'1'13'1793,"-1"-2"-1233,0-7-304,3-4 680,4-5-992,-1-8 440,-2 0-224,-2-3-168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17652,'9'-3'1672,"9"3"-1088,5 0-264,8-2 729,6 2-249,4-3-440,4-2-280,-2 3-728,-3 0-305,-11 2 729,-8 6-168,-22 4-200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12539,'15'5'4169,"5"-3"-3297,14-2-376,5-5-232,7-2 72,0-1 200,7 0-144,-3 1-80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74 16331,'0'34'1497,"-7"11"-1033,-6 3-216,0 7 824,0 1-528,5 1-552,2-1-288,5-7-464,1-6 624,0-13-176,0-6-112</inkml:trace>
  <inkml:trace contextRef="#ctx0" brushRef="#br0" timeOffset="1">0 1 17332,'20'7'1632,"5"3"-1256,7 0-160,4 1 552,13-1-344,3 0-55,2-4-281,2-3-152,-6-4-313,-7-5-279,-8-6 24,-10-1 416,-13-1-160,-8 0-136</inkml:trace>
  <inkml:trace contextRef="#ctx0" brushRef="#br0" timeOffset="2">161 229 16323,'21'22'1689,"9"-13"-969,6-6-272,7-6 688,-1-3-143,3-2-513,-3 1-320,-10-1-928,-8 3 768,-15 5-249,-7 4-127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15883,'23'9'1697,"7"-3"-1193,9-6-288,6-5 512,6-2-832,-1-4-1888,0-1 1848,-2-1-393,-7-1-311</inkml:trace>
  <inkml:trace contextRef="#ctx0" brushRef="#br0" timeOffset="1">777 1 14691,'-13'43'1088,"-7"11"-768,0 4-80,2 3 209,6 1-41,5-5-40,4-5-40,3-11-96,0-3-232,1-17 48,2-5-48,2-10-40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38 15507,'0'-2'181,"0"0"0,-1-1-1,1 1 1,-1 0 0,1 0 0,-1 0-1,0 0 1,0 0 0,0 0 0,0 0-1,0 0 1,0 0 0,-1 0-1,1 0 1,-2-1 0,1 2-109,1 0 0,0 1 0,-1 0 1,1-1-1,0 1 0,-1 0 0,1-1 0,0 1 0,-1 0 0,1 0 1,-1 0-1,1 1 0,0-1 0,-1 0 0,1 0 0,0 1 0,-1-1 1,1 1-1,0-1 0,-1 1 0,1-1 0,0 1 0,0 0 0,0 0 1,0 0-1,-1-1 0,0 3 0,-13 9 22,0 0 0,0 1 0,1 1 0,1 1 0,0 0-1,1 0 1,1 2 0,0-1 0,1 1 0,1 1 0,-11 30 0,18-45-96,1 1 0,0-1 0,0 1 0,1-1 0,-1 1 0,1 0 1,0-1-1,0 1 0,0-1 0,0 1 0,0 0 0,1-1 0,0 1 0,1 3 0,-1-5 0,0-1 0,0 1 1,0 0-1,0-1 0,1 0 0,-1 1 0,1-1 0,-1 0 0,1 1 0,-1-1 0,1 0 0,0 0 0,-1 0 0,1-1 0,0 1 0,0 0 0,0-1 1,0 1-1,0-1 0,0 1 0,0-1 0,-1 0 0,1 0 0,0 0 0,0 0 0,0 0 0,3-1 0,6-1-14,1 0-1,-1 0 1,0-1 0,0-1-1,0 0 1,-1 0-1,1-1 1,-1-1-1,18-12 1,6-6-45,40-39 0,-69 58 48,51-50-109,-50 49 41,0-1 1,-1 1-1,0-2 0,0 1 0,-1 0 0,7-15 0,-12 22 70,1 0 0,0 0 1,0 0-1,0 0 0,0 0 0,0 0 0,0 0 0,0 0 0,0 0 0,0 0 0,0 0 0,0 0 0,-1 0 0,1 0 0,0 0 0,0 0 0,0 0 0,0 0 0,0 0 0,0 0 0,0 0 0,0 0 0,0 0 0,0 0 1,0 0-1,0 0 0,-1 0 0,1-1 0,0 1 0,0 0 0,0 0 0,0 0 0,0 0 0,0 0 0,0 0 0,0 0 0,0 0 0,0 0 0,0 0 0,0 0 0,0-1 0,0 1 0,0 0 0,0 0 0,0 0 0,0 0 1,0 0-1,0 0 0,0 0 0,0 0 0,-11 10-375,-12 18-269,20-23 526,-22 37-942,24-40 998,-1 0 1,1 1-1,0-1 1,0 0 0,1 1-1,-1-1 1,0 1-1,1-1 1,-1 1 0,1-1-1,0 1 1,0-1-1,0 1 1,0-1 0,1 4-1,-1-5 58,0-1 1,0 0-1,1 1 0,-1-1 1,0 1-1,0-1 0,1 0 0,-1 1 1,0-1-1,0 0 0,1 1 0,-1-1 1,0 0-1,1 0 0,-1 1 1,1-1-1,-1 0 0,0 0 0,1 0 1,-1 0-1,0 1 0,1-1 1,0 0-1,14-1-387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14027,'-20'24'1283,"6"-9"-578,0 0 0,2 2 0,0 0 0,-17 31 0,28-47-663,1 0 0,-1 0 0,1 0 1,0 0-1,-1 0 0,1 0 0,0-1 1,-1 1-1,1 0 0,0 0 0,0 0 0,0 0 1,0 0-1,0 1 0,0-1 0,0 0 1,0 0-1,0 0 0,0 0 0,1-1 1,-1 1-1,0 0 0,1 0 0,-1 0 0,1 0 1,-1 0-1,2 1 0,-1-1-15,1 0 0,-1 0-1,1-1 1,-1 1 0,1-1 0,0 1 0,-1-1-1,1 1 1,0-1 0,-1 0 0,1 0 0,0 0-1,0 0 1,-1 0 0,4-1 0,79-13-518,-69 10 270,0 0-1,1 1 0,-1 1 0,1 1 0,0 0 0,0 1 0,-1 0 0,20 4 1,-33-4 198,-1 0 1,1 1-1,0-1 1,-1 0-1,1 1 1,0-1-1,-1 1 1,1 0 0,-1-1-1,1 1 1,-1 0-1,1 0 1,-1 0-1,0 0 1,1 0 0,-1 0-1,0 0 1,0 1-1,0-1 1,0 0-1,0 1 1,0-1-1,0 1 1,0-1 0,-1 1-1,1-1 1,0 1-1,-1 0 1,1 2-1,-1-1 32,-1-1 0,1 1-1,-1 0 1,0-1-1,0 1 1,0-1-1,0 1 1,0-1 0,0 0-1,-1 1 1,1-1-1,-1 0 1,1 0-1,-1 0 1,0 0 0,0 0-1,-4 2 1,-5 5 80,0-2 0,0 1 0,-1-2-1,1 0 1,-2 0 0,1-1 0,-1 0 0,1-1 0,-1-1 0,0 0 0,-1 0 0,1-2 0,0 1 0,-1-2 0,1 0 0,0 0 0,-1-1 0,-25-6-1,12-5-45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4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 15571,'4'-6'912,"6"-9"571,-7 14-601,-6 8 262,-7 24-681,1 0 0,1 0 0,2 1 0,-3 40 0,4-34-365,-15 281 11,20-318-110,3 39 31,-2-39-29,-1 0 0,0-1 0,0 1 1,0 0-1,1 0 0,-1-1 0,0 1 0,1 0 0,-1-1 0,0 1 1,1 0-1,-1-1 0,1 1 0,-1-1 0,1 1 0,0-1 1,-1 1-1,1 0 0,0-1-1,0 0-1,0 0 1,-1 0 0,1 0 0,0 0 0,-1 0-1,1 0 1,0-1 0,-1 1 0,1 0-1,0 0 1,-1-1 0,1 1 0,-1 0 0,1-1-1,0 1 1,-1 0 0,1-1 0,-1 1 0,1-1-1,-1 1 1,1-1 0,-1 1 0,1-2-1,8-10-45,-2 0-1,1-1 1,-1 0-1,-1-1 0,-1 1 1,8-29-1,-9 29-45,3-11-273,-7 21-1,0 8 50,0 9 178,0-9 106,0-1-1,0 1 0,1-1 0,-1 1 0,1 0 0,0-1 0,1 0 0,-1 1 0,4 6 0,-4-9 44,0-1-1,0 1 1,0-1 0,1 1-1,-1-1 1,1 1 0,-1-1-1,1 0 1,-1 0 0,1 1-1,0-1 1,0 0 0,-1-1-1,1 1 1,0 0 0,0-1-1,0 1 1,0-1 0,0 1-1,0-1 1,0 0 0,0 0-1,0 0 1,3 0 0,3-1 41,0 0-1,-1-1 1,1 0 0,0 0 0,0 0 0,-1-1-1,0-1 1,1 1 0,8-7 0,61-45 465,-75 53-495,15-13 108,-14 11-119,0 0 0,0 1 0,1 0-1,-1 0 1,1 0 0,0 0 0,0 1-1,0-1 1,7-2 0,-11 5-11,0 1 1,0-1-1,1 0 0,-1 0 1,0 0-1,1 0 0,-1 1 1,0-1-1,0 0 1,0 0-1,1 1 0,-1-1 1,0 0-1,0 0 0,0 1 1,1-1-1,-1 0 1,0 0-1,0 1 0,0-1 1,0 0-1,0 1 1,0-1-1,0 0 0,0 1 1,0-1-1,0 0 0,0 1 1,0-1-1,0 0 1,0 1-1,0 0 0,-1 13-7,-17 75-31,11-65-111,2 0 1,-5 49-1,10-71 65,0 0-1,0 0 1,0 0 0,0 0-1,0 0 1,1 0 0,-1 0-1,1 1 1,-1-1 0,1 0-1,1 3 1,-1-5 64,-1 1-1,0-1 1,0 0-1,1 0 1,-1 1-1,0-1 1,0 0 0,1 0-1,-1 0 1,0 0-1,1 1 1,-1-1-1,0 0 1,1 0-1,-1 0 1,0 0-1,1 0 1,-1 0-1,0 0 1,1 0 0,-1 0-1,0 0 1,1 0-1,-1 0 1,0 0-1,1 0 1,13-10-258,6-11-162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17884,'-2'1'1360,"2"1"-1072,0 0-272,5-2-8,2-2 248,2-3-208,0 0-96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18908,'13'-8'456,"1"0"0,0 1 0,1 0 0,0 1 0,15-4 0,-20 8-336,-1-1 0,1 2 0,0 0 0,0 0 0,0 0 0,0 1 0,-1 1 0,1 0 0,12 2 0,-19-2-113,1-1 0,-1 1 0,0 0 0,0 0 0,0 1 0,0-1 0,0 0 0,0 1-1,0 0 1,-1 0 0,1 0 0,-1 0 0,1 0 0,-1 0 0,0 0 0,1 1 0,-1 0 0,0-1 0,-1 1 0,1 0 0,0 0 0,-1 0 0,0 0 0,0 0 0,0 0 0,0 0 0,0 0 0,0 0 0,-1 1 0,0-1 0,1 0 0,-1 0 0,-1 1 0,1-1 0,0 0 0,-1 0 0,1 1 0,-1-1 0,0 0 0,-2 5 0,-2 2-32,-1 1 1,0-1-1,0 0 0,-1 0 0,0-1 0,-1 0 0,0 0 0,-9 7 0,-78 59-182,81-65 176,-14 8-43,22-15 59,1 0 1,0 1 0,0-1 0,0 1 0,0 0 0,1 0-1,-1 0 1,-5 8 0,9-11 16,1-1 0,-1 1-1,1 0 1,0 0 0,-1 0 0,1-1-1,0 1 1,-1 0 0,1 0 0,0 0-1,0 0 1,0 0 0,0-1 0,-1 1-1,1 0 1,0 0 0,1 0 0,-1 0-1,0 0 1,0 0 0,0 0 0,0-1-1,1 1 1,-1 0 0,1 0 0,-1 0-1,0-1 1,1 1 0,-1 0 0,1 0-1,-1-1 1,1 1 0,0 0 0,-1-1-1,1 1 1,0-1 0,-1 1 0,1-1-1,0 1 1,0-1 0,0 1 0,0-1-1,6 3 24,-1 0 0,1 0 0,-1-1 0,10 2 0,-14-4-21,37 9-93,0-2 1,0-1-1,1-2 0,77-3 0,-87-7-585,-16-2 349,-13 8 313,-1 0 0,0-1 1,0 1-1,0 0 1,1-1-1,-1 1 0,0 0 1,0 0-1,0-1 0,0 1 1,0-1-1,1 1 0,-1 0 1,0-1-1,0 1 1,0 0-1,0-1 0,0 1 1,0 0-1,0-1 0,0 1 1,0 0-1,-1-1 0,1 1 1,0 0-1,0-1 1,0 1-1,0 0 0,0-1 1,0 1-1,-1 0 0,1-1 1,0 1-1,-15-12-431</inkml:trace>
  <inkml:trace contextRef="#ctx0" brushRef="#br0" timeOffset="1">36 283 15643,'19'2'1489,"8"1"-1009,5-2-256,12-2 48,5-1 1416,7-4-1280,1 2-48,-1-7-256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196 120 13363,'-6'0'286,"0"0"0,0 0 0,0 1 0,0 0 0,0 0 0,0 0 0,0 1 0,1 0 1,-1 0-1,0 0 0,1 1 0,-1 0 0,1 0 0,-6 5 0,-3 2 136,1 0 0,1 0-1,0 2 1,-11 12 0,19-19-306,0 0 1,0 0-1,1 1 0,0-1 0,0 1 1,-4 9-1,7-14-96,-1 0 0,1 0 0,0 0 0,0 0 0,-1 0-1,1 0 1,0 0 0,0 0 0,0 0 0,0 0 0,1 0 0,-1 0 0,0 0-1,0 0 1,0 0 0,1 0 0,-1 0 0,1 0 0,0 1 0,0-1-9,0 0 1,0 0-1,0-1 1,0 1 0,0 0-1,0-1 1,0 1-1,0-1 1,0 1 0,0-1-1,1 0 1,-1 0-1,0 1 1,0-1-1,1 0 1,-1 0 0,0 0-1,0 0 1,1 0-1,0-1 1,7 0 7,-1-1-1,1 0 1,-1 0 0,0-1-1,0 0 1,0 0 0,0-1 0,-1 0-1,1 0 1,-1-1 0,7-6-1,-2 2 6,-1-1 0,0-1 0,0 1 0,-1-2 0,12-17 0,-10 11-11,-14 24-36,-7 19 9,8-19 0,-2 1 1,1 0-1,1 1 1,-1-1 0,2 1 0,-1 8 0,0-15-12,1 1 0,0-1 1,1 0-1,-1 0 0,0 0 1,0 0-1,0 1 0,1-1 1,-1 0-1,1 0 0,-1 0 1,1 0-1,-1 0 0,1 0 1,0 0-1,-1 0 0,1 0 1,0 0-1,0-1 0,-1 1 1,1 0-1,0 0 1,0-1-1,0 1 0,0 0 1,0-1-1,0 1 0,0-1 1,0 0-1,1 1 0,-1-1 1,0 0-1,0 1 0,0-1 1,0 0-1,0 0 0,1 0 1,-1 0-1,0 0 0,0 0 1,0-1-1,2 1 0,2-1-161,0 0 0,0-1 0,0 0 0,0 1 0,-1-1 0,1-1 0,-1 1-1,1-1 1,5-4 0,37-34-958,-38 33 1031,11-12-792,30-40-1,-34 39 149,1 1-1,21-19 1,-38 39 766,0 0 1,0 0-1,0 0 1,0 0-1,0 0 1,0 0-1,0 0 1,0 0-1,0 1 1,0-1-1,0 0 1,0 0-1,0 0 1,0 0-1,0 0 1,0 0-1,0 0 1,0 0-1,0 0 1,0 0-1,0 0 1,0 0-1,0 0 1,0 0-1,0 0 1,0 0-1,0 0 1,0 1 0,0-1-1,0 0 1,0 0-1,0 0 1,0 0-1,0 0 1,0 0-1,0 0 1,1 0-1,-1 0 1,0 0-1,0 0 1,0 0-1,0 0 1,0 0-1,0 0 1,0 0-1,0 0 1,0 0-1,0 0 1,0 0-1,0 0 1,0 0-1,0 0 1,0 0-1,1 0 1,-1 0-1,0 0 1,0 0-1,0 0 1,-2 7 242,-29 48 1015,23-43-904,1 0 0,1 0-1,-1 0 1,2 1 0,0 0 0,0 0-1,1 0 1,-2 17 0,6-28-318,0 1 0,0 0 0,1-1 0,-1 1-1,1-1 1,0 1 0,0 0 0,-1-1 0,2 0 0,-1 1 0,0-1 0,0 0 0,1 1-1,-1-1 1,5 4 0,32 29-136,-21-21 9,-6-4 9,-1 0-1,-1 1 0,0-1 0,0 2 0,-1-1 1,0 1-1,-1 1 0,0-1 0,7 21 1,-11-22 88,0 0 1,0 0-1,-1 0 1,0 1 0,-1-1-1,0 1 1,-1-1 0,-1 1-1,1 0 1,-2-1-1,0 0 1,-3 14 0,4-25-9,-17 56 665,17-53-580,-1 1 1,0 0-1,1-1 0,-1 1 0,-1-1 0,1 0 0,0 0 1,-1 0-1,1 0 0,-1 0 0,0 0 0,-4 2 0,7-5-69,-1 0-1,1 1 0,-1-1 1,1 0-1,-1 0 0,1 1 1,-1-1-1,0 0 0,1 0 1,-1 0-1,1 0 0,-1 0 1,0 0-1,1 0 0,-1 0 1,1 0-1,-1 0 0,0 0 1,1 0-1,-1 0 0,1-1 0,-1 1 1,1 0-1,-1 0 0,0-1 1,1 1-1,-1 0 0,1-1 1,-1 1-1,1 0 0,0-1 1,-1 1-1,1-1 0,-1 1 1,1-1-1,0 1 0,-1-1 1,1 1-1,0-1 0,0 1 1,-1-2-1,-6-24 263,7 25-283,-3-18-105,2-1 1,0 0 0,1 0 0,1 0 0,0 0 0,2 0 0,0 0-1,2 1 1,0 0 0,1 0 0,1 0 0,14-29 0,-6 21-12,2 1 0,0 1 0,1 0 1,1 2-1,2 0 0,0 1 1,39-30-1,-30 28 212,41-34 253,-64 52-230,0-1-1,-1-1 0,0 1 1,0-1-1,-1 0 1,9-16-1,-13 23-98,-1 0-1,1 0 1,-1 1 0,0-1 0,1 0-1,-1 0 1,0 0 0,0 0-1,0 0 1,1 0 0,-1 1-1,0-1 1,0 0 0,0 0-1,-1 0 1,1 0 0,0-1-1,-1 1-9,1 1-1,0 0 1,-1-1 0,1 1-1,0 0 1,-1-1-1,1 1 1,0 0-1,-1 0 1,1-1-1,-1 1 1,1 0-1,0 0 1,-1 0-1,1 0 1,-1 0 0,1-1-1,-1 1 1,1 0-1,-1 0 1,1 0-1,-1 0 1,1 0-1,-1 1 1,-2-1 24,-1 1 0,1 0 0,0 0 0,0 0 0,-1 0 0,1 0 0,-5 4 0,-3 2 8,1 1 1,-1 0-1,1 1 1,1 0-1,0 1 1,-12 15-1,16-19-63,1 0 0,0 1 0,0-1 1,1 1-1,-1 0 0,1 0 0,1 0 0,-1 0 0,1 1 0,1-1 0,-1 1 0,0 12 0,2-17-42,1 0 1,-1 0-1,1-1 0,-1 1 0,1 0 0,0 0 0,0-1 0,0 1 1,0 0-1,0-1 0,1 1 0,-1-1 0,1 0 0,0 1 0,0-1 0,0 0 1,0 0-1,0 0 0,0 0 0,0 0 0,5 2 0,0 0-21,0-1-1,1 1 0,0-1 1,-1-1-1,1 1 0,11 1 1,27 3-356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15555,'-8'22'1465,"1"5"-1009,-1-1-200,-2 1 864,1 0-656,3-2-736,1-4 2064,5-8-1656,2-3 41,7-7 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15723,'1'2'66,"0"0"0,0 0-1,0 0 1,0 0 0,0 0-1,-1 0 1,1 0 0,-1 1 0,0-1-1,1 0 1,-1 0 0,0 0-1,0 1 1,-1-1 0,1 0-1,0 0 1,-1 0 0,1 1-1,-1-1 1,0 0 0,-1 3-1,-3 11 101,-12 79 470,3 0-1,5 1 1,2 98-1,8-178-565,-2-2 22,1-1-1,0 1 1,1 0-1,1-1 1,0 1-1,1-1 1,0 1-1,6 12 1,-8-24-67,0-1 0,-1 1 1,1 0-1,0-1 0,0 0 0,0 1 1,0-1-1,0 1 0,1-1 0,-1 0 1,0 0-1,1 0 0,-1 0 0,0 0 1,1 0-1,-1 0 0,1 0 0,0-1 1,1 2-1,-1-2 3,-1 0 0,1 0-1,-1 0 1,1 0 0,-1-1 0,1 1 0,-1 0 0,1-1-1,-1 1 1,0 0 0,1-1 0,-1 0 0,0 1 0,1-1-1,-1 0 1,0 0 0,2-1 0,2-3 52,-1 1 0,1-1 0,-1 0 0,0 0 0,0-1 0,-1 1 0,0-1 0,4-7-1,1-8 113,-1 0 0,6-29-1,-11 40-193,0 1 1,-1-1-1,0 0 0,-1 0 0,0 0 0,0 1 0,-4-16 1,-2 10-196,6 15 190,0 0 0,-1 0 0,1 0 0,0 0 0,0 0 0,0 0 0,0 0 0,-1 0 0,1 0 0,0 0 0,0 0 0,0 0 0,-1 0 0,1 0 0,0 0 0,0 0 0,0 0 0,0 0 0,-1 0 0,1 0 0,0 0 0,0 0 0,0 0 0,0 1 0,-1-1 0,1 0 0,0 0 0,0 0 0,0 0 0,0 0 0,0 1 0,0-1 0,-1 0 0,1 0 0,0 0 0,0 0 0,0 1 0,0-1 0,0 0 0,-7 30-387,6-18 293,0 0 0,1 0 0,1 0 1,0 1-1,0-1 0,6 20 0,-6-30 89,-1 1 1,1-1-1,0 0 0,0 1 0,0-1 1,0 0-1,1 0 0,-1 0 0,0 0 0,1 0 1,-1 0-1,1 0 0,0 0 0,0 0 1,0-1-1,0 1 0,0-1 0,0 0 1,0 1-1,0-1 0,0 0 0,1 0 0,-1-1 1,0 1-1,1 0 0,-1-1 0,1 1 1,-1-1-1,1 0 0,-1 0 0,1 0 0,-1 0 1,1 0-1,-1 0 0,0-1 0,1 1 1,-1-1-1,1 0 0,-1 0 0,3-1 0,5-2 15,0-1 0,0 0 0,15-10 0,4-6-63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95 262 16115,'0'0'38,"0"0"0,0 0 0,0-1 0,0 1 0,0 0 1,0 0-1,0 0 0,0 0 0,0 0 0,-1 0 0,1-1 0,0 1 0,0 0 0,0 0 0,0 0 0,0 0 0,0 0 0,0 0 0,0 0 0,0-1 0,0 1 0,-1 0 0,1 0 0,0 0 0,0 0 0,0 0 0,0 0 0,0 0 0,0 0 0,-1 0 0,1 0 0,0 0 0,0 0 0,0 0 0,0 0 0,0 0 0,0 0 0,-1 0 0,1 0 0,0 0 0,0 0 0,0 0 0,0 0 0,0 0 0,-1 0 0,1 0 0,-10 4 551,-7 8 119,11-6-554,0 0 1,0 1-1,1-1 0,0 1 1,0 0-1,0 1 0,-4 9 1,7-11-156,-1-1 0,1 1-1,0 0 1,0 0 0,1 0 0,0 0 0,0 0 0,0 0 0,1 0 0,0 12 0,0-17 2,0 0 0,0 0 0,0-1 0,1 1 0,-1 0 0,0 0 0,1 0 0,-1 0 0,0 0 0,1 0 0,-1 0 0,1-1 0,-1 1 0,1 0 0,0 0 0,-1-1 0,1 1 1,0 0-1,-1-1 0,1 1 0,0-1 0,0 1 0,0-1 0,0 1 0,-1-1 0,1 1 0,0-1 0,0 0 0,0 1 0,0-1 0,0 0 0,0 0 0,0 0 0,0 0 0,0 0 0,0 0 0,0 0 0,0 0 0,0 0 1,0-1-1,0 1 0,1-1 0,3 0 8,1-1 1,0 0 0,-1-1-1,0 0 1,8-5-1,7-5 33,-1-2 0,-1 0-1,-1-1 1,27-33-1,-18 16-75,39-65-1,-55 82-160,-12 24-52,-5 21 5,7-28 241,0 0-1,0 0 1,0 0 0,0 0-1,0 0 1,0-1 0,0 1-1,0 0 1,0 0 0,1 0-1,-1 0 1,0 0 0,1-1-1,-1 1 1,0 0 0,1 0-1,-1-1 1,1 1 0,-1 0-1,1 0 1,0-1 0,-1 1 0,1-1-1,0 1 1,-1-1 0,2 2-1,0-2 9,0 1 0,-1-1 0,1 0 0,-1 0 0,1 0 1,-1 0-1,1 0 0,0 0 0,-1 0 0,1-1 0,-1 1 0,1-1 0,2 0 0,4-3 60,1 0 0,-1 0 1,14-11-1,1-3 139,-1-1 1,-2-1-1,0 0 0,-1-2 1,0-1-1,27-45 0,-54 83-252,0 1 0,1 0 0,1 1 0,1-1 0,-6 29 0,5-15 12,2 1 0,0 46 1,4-68 20,0-1 0,1 0 0,0 0 0,1 1 0,-1-1 0,2 0 0,-1 0 0,1 0 0,1-1 0,-1 1 0,1-1 0,7 10 0,-9-14-16,1 0 1,-1 0-1,1 0 1,0 0-1,0 0 1,0-1-1,0 0 1,1 1-1,-1-1 1,1 0-1,-1-1 1,1 1-1,0-1 1,0 1-1,-1-1 1,1 0-1,0-1 1,0 1-1,0-1 1,0 1-1,0-1 1,0 0-1,0-1 1,0 1-1,0-1 1,0 0 0,6-2-1,-7 3 7,-1-1-1,0 0 1,0 1-1,0-1 1,0 0-1,-1 0 1,1-1-1,0 1 1,0 0-1,-1-1 1,1 1-1,0-1 1,-1 1-1,0-1 1,1 0-1,-1 1 1,0-1-1,1-3 1,0 2-7,-1 0 1,0-1 0,0 1 0,-1-1 0,1 1-1,-1-1 1,0 1 0,0-1 0,0 0-1,-1-4 1,-1-4-40,-1-1 0,0 1 0,-1 0 0,0 0 0,-7-12 0,-1-1-47,-1 1 0,-23-32-1,29 46 97,-1 1 0,1 0-1,-1 1 1,-1 0 0,0 0-1,0 1 1,0 0 0,-14-8-1,0 9-19,15 9-144,11 10-244,-2-12 406,0 1-1,0-1 1,0 0 0,0 0-1,0 1 1,0-1 0,0 0-1,0 0 1,1 0-1,-1 0 1,0-1 0,1 1-1,-1 0 1,3 1 0,9 2-207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545 211 17380,'13'-4'1256,"16"1"-1256,7-2-352,2 1 688,1 1-104,-3 3-272</inkml:trace>
  <inkml:trace contextRef="#ctx0" brushRef="#br0" timeOffset="1">896 264 17612,'5'4'1392,"-4"-2"-1536,-4-8 80,-3 0 720,-8-1-432</inkml:trace>
  <inkml:trace contextRef="#ctx0" brushRef="#br0" timeOffset="2">2 109 12995,'-2'-7'5545,"7"-6"-5097,3-4 1592,5-2-2328,2-5 2041,-1-5-1145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15195,'-2'19'1513,"8"-2"-905,8-1-248,22-9 1024,16-4-656,15-6-240,6-4-200,2-2-696,-5 1-296,-13 0 600,-11 6-136,-43 2-192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15419,'0'9'1561,"18"-3"-873,14-3-232,16 1 752,11 0-248,11-2-408,8-2-311,1-2-25,1 2-40,-10-3-176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21 12507,'4'-7'274,"4"-7"3879,-16 21-1111,-68 72-1096,-45 50-1945,73-73-1976,50-62-1057,7-14 2077,5-4 56,4-6-80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14171,'6'0'1544,"-2"9"-1032,-4 5-159,-3 6 679,2 9-296,-1 4-152,5 4-264,3 2-32,4-3-184,4-2-112,8-5-208,1-2-64,-2-6-240,1-2-128,-8-8 448,-4-3-176</inkml:trace>
  <inkml:trace contextRef="#ctx0" brushRef="#br0" timeOffset="1">0 344 15459,'0'10'1289,"9"-3"-761,5-2-144,7-1 560,5-3-176,7 2-184,2 0-72,2-3-120,2 2-151,-2-4-722,-1-2-895,-8-8 1216,-3-2-232,-5-3-160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17460,'13'-3'1544,"-1"3"-1256,2 8-168,0 0 848,2 2-808,6 0-128,-1-1-240,4-1-120,-2-6-368,-2-4-136,1-8 592,-2-3-200,1-4-40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14963,'-13'26'1192,"0"6"-871,0-2-153,4 0 248,2-3-328,7-10-256,0-7 240,7-11-120,2-6-104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1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16716,'1'10'666,"0"-1"1,0 1 0,4 10 0,2 15 284,10 247 1213,-13-256-1766,2-21-9,5-14-88,6-15 6,-1-1-1,25-53 0,0-1-80,-34 67-209,1-1 0,1 1 1,12-13-1,-16 20-119,0 0 0,0 0 0,0 1 1,1 0-1,0 0 0,0 1 0,0-1 0,0 1 0,9-2 0,-6 1 8,1-1 0,0 0 0,-1 0-1,15-11 1,16-14-235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3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12875,'43'4'1664,"9"-4"-968,21-4-176,14-1 897,20-3-497,1 1-112,9-1-232,-3 4-184,-8-2-432,-4 4-272,-16-4-360,-10-4-96,-16-2-88,-7-1 480,-17-5-201,-9-5-135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14723,'1'4'173,"-1"-1"1,0 1-1,1-1 1,0 1-1,0-1 0,0 1 1,0-1-1,1 1 0,-1-1 1,1 0-1,0 0 0,0 0 1,0 0-1,0 0 0,1 0 1,-1-1-1,1 1 0,-1-1 1,1 0-1,0 0 0,0 1 1,0-2-1,0 1 0,0 0 1,5 1-1,1 1-80,-1-1 0,1-1 1,0 1-1,0-1 0,0-1 0,0 0 0,0 0 0,18-1 0,-9-2-356,-1-1-1,0 0 1,0-2-1,0 0 1,0-1-1,-1 0 0,25-14 1,-26 11-941,0 0 0,0-1 0,-1-1 0,17-17 0,-37 36 1868,1-1 1,0 1-1,0 0 0,-3 9 1,-6 9 913,-31 65 872,19-36-3015,26-52 416,2-2-95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1 354 12707,'1'1'99,"0"0"1,0 0-1,0 0 1,1 0 0,-1-1-1,0 1 1,1 0-1,-1 0 1,1-1 0,-1 1-1,1-1 1,-1 0-1,1 1 1,-1-1-1,1 0 1,-1 0 0,1 0-1,-1 0 1,1 0-1,-1 0 1,1 0 0,-1 0-1,3-1 1,7 0 285,316-9 4241,168-31-3087,-392 31-1279,250-28-1367,-2-17-1,438-125 0,-755 169 809,-25 7 115,0 1 0,0 1 0,0-1 0,1 1 0,14-1 0,-34 10-415,-7-3 124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7 13707,'14'-5'1189,"-7"4"-412,-7 4 582,-50 60 1690,-45 59-2711,26-27-562,-45 59-1110,102-141 756,7-13-307,5-1 758,0-1 1,0 0 0,0 0 0,0 1-1,0-1 1,0 0 0,1 1-1,-1-1 1,1 0 0,-1 1-1,2-4 1,16-37-2028,42-72 0,-18 47 2468,68-80 1,-104 139 166,0 1 1,0 0 0,1 0 0,0 1 0,12-9 0,-19 15-430,1-1 0,-1 1 0,0 0 0,1-1 0,-1 1 0,1 0 1,-1 0-1,1-1 0,-1 1 0,1 0 0,-1 0 0,1 0 0,-1 0 0,1 0 0,-1 0 0,1 0 1,0 0-1,-1 0 0,1 0 0,-1 0 0,1 0 0,-1 0 0,1 0 0,-1 0 0,1 0 0,-1 1 0,1-1 1,-1 0-1,1 0 0,-1 1 0,1-1 0,-1 0 0,0 1 0,1-1 0,-1 0 0,1 1 0,-1-1 1,0 1-1,1-1 0,-1 0 0,0 1 0,0-1 0,1 1 0,-1-1 0,0 1 0,0-1 0,0 1 0,0 0 1,2 25 815,-6 33-25,-1 60-29,5-106-759,1 0-1,1 0 1,0 0-1,1 0 1,0-1-1,10 25 1,-10-32-157,0 1 0,0-1 0,0 0 0,1 1 0,0-2 0,0 1 0,0 0 0,1-1 0,0 0 0,0 0 0,0 0 0,0-1 0,0 0 0,1 0 0,-1 0 0,1 0 0,0-1 0,0 0 0,0 0 0,12 1 0,-11-1-265,-7 1-122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17100,'-10'3'1592,"10"4"-992,7-1-176,16 0 768,13 0-263,12-2-345,5-3-136,11-1-272,-3 0-160,-2-7-512,-5 1-448,-9-9 760,-8-3-136,-14-9-153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16404,'1'10'1680,"-8"9"-1072,-3 4-256,-5 6 784,-3 4-215,0 1-425,-1 0-224,0-6-440,4-7-280,-1-12-465,3-9-79,4-16 672,4-11-240,3-11-120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16788,'9'13'1624,"1"6"-1096,1 1-200,9 1 592,3 2-136,7 0-199,5-4-297,0-3-616,3-5-369,-5-4 609,0-5-136,-12-4-88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13979,'54'-4'1616,"28"-2"-840,10-2-271,12-2 831,8 0-352,5 1-264,5-1-208,-4 3-672,-9 1-296,-18 5-384,-9 1-120,-16-2 592,-10-4-288,-14-4-65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2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17060,'0'2'146,"-1"0"1,1 0 0,-1 0-1,0 0 1,0 0-1,0 0 1,0 0 0,0 0-1,-1 0 1,1 0 0,0-1-1,-3 3 1,-3 5 94,-39 57 930,-2 3-1247,-64 71 0,106-134-109,0 1 1,0-1 0,-1-1 0,-8 7-1,14-12 128,1 1 1,-1-1-1,0 1 0,0-1 0,0 0 1,1 1-1,-1-1 0,0 0 0,0 0 0,0 1 1,0-1-1,0 0 0,0 0 0,0 0 1,0 0-1,1 0 0,-1 0 0,0 0 0,0-1 1,-1 1-1,1-1-33,0 0-1,0 0 1,0 0-1,0 1 1,1-1 0,-1 0-1,0 0 1,1 0 0,-1-1-1,1 1 1,-1 0-1,1 0 1,0 0 0,-1 0-1,1 0 1,0-1 0,0 1-1,0 0 1,0 0 0,0-3-1,-1-20-741,2 0 0,1 0 0,6-28 1,20-72 940,-27 119-91,1-2 290,0-1 0,1 1-1,-1 0 1,1-1 0,5-7 0,-7 14-214,0 0 1,-1 0-1,1 0 1,0-1-1,0 1 0,0 1 1,0-1-1,0 0 0,0 0 1,0 0-1,0 0 0,1 1 1,-1-1-1,0 0 0,0 1 1,1-1-1,-1 1 0,0 0 1,0-1-1,1 1 0,-1 0 1,0 0-1,1 0 0,-1 0 1,1 0-1,-1 0 0,0 0 1,1 0-1,-1 1 0,0-1 1,1 0-1,-1 1 1,0-1-1,0 1 0,1 0 1,0 0-1,22 13 749,-2 1 0,40 34 0,3 3-522,-17-22-630,-27-18-10,31 26 0,-34-21 100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 8970,'-8'10'416,"0"1"1,0 0-1,1 0 1,1 1-1,0 0 1,-8 21-1,-17 80 146,16-54-480,-21 55 159,18-60-93,-20 102-1,-16 135-71,13-76-30,32-142 159,1 141 0,7-145-87,14 375 314,-28 111-327,-3-169-65,18-375-38,-8 308 5,1-220-17,-23 118-1,-31 72-21,-45 259-52,43 82 54,58-459 44,28 289 0,-1-201 50,-20 437 1,-2-164-73,5-417 16,-5 0 1,-23 189-1,9-218-2,-14 96 10,23-135 66,3 88 0,3-123-31,1 1-1,1-1 1,0 1 0,1-1 0,0 0 0,1 0 0,0-1-1,1 0 1,7 12 0,4 7 68,-13-21-85,-1 0 0,0 0 0,0 1 1,-1-1-1,-1 1 0,1-1 1,-1 1-1,-1 17 0,0-17-32,0 0-1,1 0 0,0 0 1,0 0-1,1 0 1,1 0-1,5 16 1,-1-16-166,-7-9 160,0-1 1,0 0 0,0 0-1,0 0 1,0 1 0,0-1 0,0 0-1,0 0 1,0 0 0,0 1 0,1-1-1,-1 0 1,0 0 0,0 0-1,0 1 1,0-1 0,0 0 0,1 0-1,-1 0 1,0 0 0,0 0-1,0 0 1,1 1 0,-1-1 0,0 0-1,0 0 1,0 0 0,1 0-1,-1 0 1,0 0 0,0 0 0,1 0-1,-1 0 1,0 0 0,0 0-1,0 0 1,1 0 0,-1 0 0,0 0-1,0 0 1,1 0 0,-1 0 0,0 0-1,0-1 1,0 1 0,1 0-1,-1 0 1,0 0 0,0 0 0,3-12-91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16 157 13139,'-9'-6'1680,"2"0"-1032,10 4-104,4 0 985,8-2-497,5-2-128,4-1-208,5-5-248,2-3-680,4-3-360,-5-6 552,-2-3-144,-3 0-184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46 133 14827,'-6'1'766,"-18"1"324,23-2-1025,0 0 1,0 0-1,1 0 0,-1 1 1,0-1-1,0 0 0,1 0 1,-1 0-1,0 1 1,0-1-1,1 0 0,-1 1 1,1-1-1,-1 1 0,0-1 1,1 1-1,-1-1 1,1 1-1,-1-1 0,1 1 1,-1 0-1,0 1 1,18-7 1310,-3-3-1146,0-1 1,-1 0 0,0-1-1,0-1 1,14-14-1,-13 11 54,1 0-1,26-18 1,-40 32-271,0-1 1,0 1 0,-1-1-1,1 1 1,0-1 0,0 1 0,0 0-1,0-1 1,0 1 0,-1 0-1,1-1 1,0 1 0,0 0-1,0 0 1,0 0 0,0 0-1,0 0 1,0 0 0,0 0 0,0 0-1,0 1 1,0-1 0,-1 0-1,2 1 1,0 0-4,-1 0 0,-1 0 0,1 0 0,0 0 0,0 0 0,0 0 0,0 0 0,-1 0 0,1 0 0,0 1 0,-1-1 0,1 0 0,-1 0 0,0 1 0,1 0 0,1 8 7,-1 0-1,0 0 1,-1 17 0,0-20-4,-3 84-5,-3 0 0,-4-1 0,-4 0-1,-28 97 1,39-177 0,-16 49-8,18-56 8,-1 0-1,1 0 1,-1 0-1,1 0 1,-1 0-1,0 0 0,0-1 1,-1 1-1,1-1 1,0 1-1,-1-1 1,1 0-1,-1 0 1,-4 3-1,6-5-2,-1 0 1,1 1-1,-1-1 0,1 0 0,0 0 1,-1 0-1,1 0 0,-1 0 0,1 0 0,-1 0 1,1 0-1,0-1 0,-1 1 0,1-1 1,0 1-1,-1-1 0,1 1 0,0-1 1,0 0-1,-1 1 0,1-1 0,0 0 0,0 0 1,0 0-1,0 0 0,0 0 0,0 0 1,0 0-1,1-1 0,-1 1 0,0 0 1,-1-3-1,-2-4 13,0 0-1,0 0 1,1 0 0,-2-9 0,1 3 4,1 0 0,0 0 1,1-1-1,1 1 1,0-1-1,1 1 1,1-1-1,0 1 0,1 0 1,1 0-1,0-1 1,0 1-1,9-18 1,-5 15-8,1 1 1,0 0 0,2 0 0,0 1 0,0 0 0,2 1-1,0 0 1,0 1 0,1 0 0,18-13 0,16-7-65,71-37 1,4-2-202,-120 71 247,12-9-67,24-20 0,-35 27 71,0 1 1,0-1-1,-1 0 0,1 0 0,-1 0 1,0 0-1,0 0 0,0 0 0,0-1 1,0 1-1,-1-1 0,0 1 0,0-1 1,2-6-1,-3 9 3,0 0 0,0 1 0,0-1 0,0 1 0,0-1 1,0 1-1,0-1 0,0 0 0,0 1 0,0-1 0,0 1 0,0-1 0,0 1 1,0-1-1,0 0 0,-1 1 0,1-1 0,0 1 0,-1-1 0,1 1 0,0-1 1,-1 1-1,1 0 0,0-1 0,-1 1 0,1-1 0,-1 1 0,1 0 0,-1-1 1,0 1-2,0 0 1,0 0 0,0 0 0,0 0 0,0 0 0,0 0 0,0 0 0,0 1 0,0-1 0,0 0 0,0 1 0,0-1 0,0 1 0,1-1 0,-2 1-1,-29 25 39,25-20-35,-62 73 117,61-69-70,-1 1 0,1 0 0,1 0 0,0 1 0,-8 23 0,13-34-66,1 0 0,-1 1-1,1 0 1,-1-1 0,1 1 0,0-1 0,0 1 0,0-1 0,0 1 0,0 0 0,0-1 0,1 1-1,-1-1 1,0 1 0,1-1 0,-1 1 0,1-1 0,-1 1 0,1-1 0,0 0 0,0 1 0,0-1-1,0 0 1,0 1 0,0-1 0,0 0 0,0 0 0,0 0 0,0 0 0,1 0 0,-1 0 0,0 0-1,1-1 1,-1 1 0,1 0 0,-1-1 0,0 1 0,1-1 0,2 1 0,2 0-191,1 1 0,-1-2 0,0 1 0,0-1 0,0 0 0,0 0 0,0 0 0,12-3 0,-6-2-286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5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10442,'0'2'77,"0"-1"0,0 0 1,1 0-1,-1 0 0,0 0 0,1 0 0,-1 0 0,1 0 0,-1-1 1,1 1-1,0 0 0,-1 0 0,1 0 0,0 0 0,0-1 0,-1 1 0,1 0 1,0-1-1,0 1 0,0-1 0,0 1 0,0-1 0,0 1 0,0-1 0,0 1 1,0-1-1,0 0 0,0 0 0,0 0 0,0 0 0,2 1 0,43 1 821,-31-3-923,366 8 146,117-8-50,3-24 189,-443 21-195,1186-27 729,-497 20-780,-2-26 15,-443 13-38,365-27-3,3 22-6,850-19-368,-2-65 158,83-30 428,-1179 119-201,673-62-448,-939 64 391,-25-2-11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5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26 15563,'-1'-2'376,"-6"-17"1818,3 15-1145,2 13-71,-19 231-579,0 2-357,18-171-10,9 97-1,-5-156-15,3 24 20,-3-34-29,-1 0-1,0 0 1,1 0-1,0 0 1,-1 0-1,1 0 1,0 0-1,0-1 1,0 1-1,0 0 1,1 0-1,1 2 0,-2-4 2,0 1 0,-1-1 0,1 1 0,0-1-1,0 0 1,-1 0 0,1 1 0,0-1 0,0 0 0,-1 0-1,1 0 1,0 0 0,0 0 0,0 0 0,-1 0-1,1 0 1,0 0 0,0 0 0,-1 0 0,1 0-1,0-1 1,0 1 0,-1 0 0,1-1 0,0 1-1,-1 0 1,1-1 0,0 1 0,0-2 0,21-18 189,-15 12-107,-3 4-70,0 1 0,0 1-1,1-1 1,-1 0 0,0 1 0,1 0 0,0 0-1,0 0 1,-1 1 0,1 0 0,0-1 0,0 2 0,0-1-1,0 1 1,8 0 0,8 1-5,1 1 0,30 6-1,1 1 9,240-3-1089,-180-7-2272,-110 1 3246,0 0 0,-1 0 0,1 0 0,0 0 0,-1 0 0,1-1 0,0 1 0,-1-1 0,1 0 0,-1 0 0,1 0 0,-1 0 0,0 0 0,1 0 0,3-3 0,8-11-703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0:5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16836,'0'2'135,"1"0"1,0 0-1,0 0 0,0 0 1,0 0-1,0 0 1,0-1-1,0 1 1,1 0-1,-1-1 1,1 1-1,-1-1 1,1 1-1,0-1 1,-1 0-1,1 0 1,4 2-1,40 15 896,-16-8-697,-22-6-309,0 1 1,0-1-1,0 1 1,-1 0-1,1 1 0,-1 0 1,-1 0-1,1 1 1,-1-1-1,0 1 0,-1 1 1,1-1-1,-1 1 0,3 8 1,-3-6-30,-2 0 0,1 0 1,-1 1-1,-1-1 0,0 1 1,0 0-1,-1-1 0,-1 1 0,0 0 1,0 0-1,-3 18 0,-3 0 77,-2 1 0,0-2 0,-2 1 0,-1-1 1,-1-1-1,-2 0 0,0 0 0,-2-2 0,-36 46 0,50-68-39,-1 0 0,1-1 1,-1 1-1,0 0 0,0-1 0,0 0 0,0 0 1,0 0-1,0 0 0,0 0 0,-1 0 0,1-1 1,-5 2-1,-3-8 202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17644,'1'0'58,"0"0"0,0 0 0,1 0 0,-1 0 1,0 0-1,1 0 0,-1 0 0,0 1 0,0-1 0,0 0 0,1 1 1,-1-1-1,0 1 0,0-1 0,0 1 0,0 0 0,0-1 0,0 1 1,0 0-1,0 0 0,0 0 0,0 0 0,0 0 0,0 0 1,-1 0-1,1 0 0,0 0 0,-1 0 0,1 0 0,-1 0 0,1 0 1,-1 1-1,1-1 0,-1 0 0,0 0 0,0 1 0,0 1 1,1 6 52,-1 0 1,0 0 0,-1 0 0,-2 14 0,0-3 174,-21 156-61,24-173-261,-1 0 1,1 1-1,0-1 0,0 0 0,0 0 0,1 0 0,-1 1 0,1-1 0,0 0 0,1 5 0,-1-7 12,0 0 0,-1 0 0,1 0 0,0 0 0,0 0 0,0 0 0,0 0 0,0 0 0,0-1 0,0 1 1,0 0-1,0-1 0,0 1 0,1 0 0,-1-1 0,0 0 0,0 1 0,0-1 0,1 0 0,-1 0 0,0 1 0,1-1 1,-1 0-1,0 0 0,0 0 0,1-1 0,1 1 0,17-3-263,-12 2 193,-1 0-1,1 0 0,0 1 1,12 1-1,-17-1 90,-1 1 0,1-1 0,0 1 0,-1 0 0,1 0 0,-1 0 0,1 0 0,-1 0 0,0 1 0,1-1 0,-1 1 0,0 0 0,0 0 0,0-1 0,0 1 0,0 0 0,2 4 0,1 2 31,-1 0 0,0 1 0,0 0 0,-1 0 0,0 0 0,0 0 0,-1 0 0,0 1 0,-1-1 0,1 16 0,-2-14 81,0 0 0,0 1 0,-1-1-1,-1 0 1,0 0 0,0 0 0,-1 0 0,-7 18-1,8-26-33,1 1 0,-1-1 0,0 1 0,0-1 0,-1 0 0,1 0 0,-1 0 0,1 0 0,-1 0 0,0-1 0,0 1 1,0-1-1,-1 0 0,1 0 0,0 0 0,-1 0 0,1-1 0,-7 3 0,4-3 22,1 0 1,-1-1 0,1 1 0,-1-1-1,0 0 1,1-1 0,-1 0 0,1 1-1,-1-2 1,1 1 0,-10-4 0,1-1-120,1 0 0,0-1 0,0-1 0,1 0 0,0 0 0,0-1 0,1-1 0,0 0 0,-10-12 0,9 5-731,12 17 733,0 0 0,0 0 0,0 0 1,-1-1-1,1 1 0,0 0 0,0 0 0,0 0 0,0 0 0,0 0 1,0 0-1,0 0 0,0-1 0,0 1 0,-1 0 0,1 0 0,0 0 1,0 0-1,0 0 0,0 0 0,0-1 0,0 1 0,0 0 0,0 0 1,0 0-1,0 0 0,0 0 0,0-1 0,0 1 0,0 0 0,0 0 1,0 0-1,0 0 0,1 0 0,-1-1 0,0 1 0,0 0 0,0 0 1,0 0-1,0 0 0,0 0 0,0 0 0,0 0 0,0-1 0,0 1 0,1 0 1,-1 0-1,0 0 0,0 0 0,0 0 0,0 0 0,0 0 0,0 0 1,1 0-1,-1 0 0,0 0 0,0 0 0,0 0 0,0 0 0,0 0 1,1 0-1,-1 0 0,0 0 0,0 0 0,0 0 0,10 3-526,43 29-603,-13-12 515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15899,'2'44'1873,"-2"8"-1225,-1 4-256,1 1 840,1-1-400,5-8-183,3-15-449,5-11-168,0-19-568,-2-10-249,2-23 593,-2-12-160,2-14-152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 19620,'-10'-38'2225,"13"90"-894,-3-45-1287,1 1 52,-1-11-31,-6 25 66,6-21-132,5 350 78,28-3-580,-27-316-208,-2-20 458,-4-13 269,0 1-1,0 0 1,0 0-1,0 0 1,0 0-1,0 0 1,0 0-1,0 0 1,0 0 0,0 0-1,0 0 1,0 0-1,0 0 1,0 0-1,0 0 1,0 0-1,0 0 1,0 0-1,0 0 1,0 0 0,1 0-1,-1 0 1,0 0-1,0 0 1,0 0-1,0 0 1,0 0-1,0 0 1,0 0 0,0 0-1,0 0 1,0 0-1,0-11-204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56 221 18692,'5'-4'448,"-3"4"-365,-1-1-1,0 0 1,0 1-1,0-1 1,0 0-1,0 0 1,0 0-1,0 0 1,0 0-1,0 0 1,0 0-1,0 0 1,0-1-1,-1 1 1,1 0 0,0-2-1,-22 32 1304,8 2-1235,1 2 0,-7 34 0,15-52-156,1 1 1,1-1 0,0 1-1,1 0 1,1 0 0,2 25-1,-2-39 7,0 0-1,1 0 1,-1-1 0,0 1-1,1 0 1,-1 0-1,1-1 1,0 1-1,-1-1 1,1 1-1,0-1 1,0 1-1,0-1 1,0 1-1,0-1 1,1 0-1,-1 1 1,2 0-1,-2-2 2,0 1 0,0-1-1,0 1 1,0-1 0,1 0 0,-1 0-1,0 0 1,0 1 0,1-1 0,-1 0-1,0-1 1,0 1 0,0 0 0,1 0-1,-1 0 1,0-1 0,0 1 0,0-1-1,2 0 1,4-3 17,0 0 0,-1-1 0,0 1 0,0-1-1,0-1 1,9-10 0,8-13 91,-2 0-1,0-1 1,-2-2 0,15-34-1,-12 17 97,-2-1-1,15-58 0,-33 99-171,1 0-1,-1 0 0,-1 0 1,0 0-1,0 0 0,-1-12 0,0 21-31,0-1-1,0 1 0,0-1 0,0 0 0,0 1 0,0-1 0,0 1 0,-1-1 0,1 1 0,0-1 0,0 0 0,-1 1 0,1-1 0,0 1 0,-1-1 0,1 1 0,0-1 0,-1 1 0,1 0 0,-1-1 0,0 0 1,-8 4-6,-7 17-40,5 4 21,1 1 0,1 0 0,1 0-1,1 0 1,1 1 0,2 0 0,1 0-1,0 0 1,3 39 0,0-56-97,1 0 1,0 0 0,0 0-1,1 0 1,0 0 0,7 16-1,-8-23 76,0 0 0,0 0-1,0 0 1,0 0 0,1 0-1,-1 0 1,0 0 0,1-1-1,0 1 1,-1 0 0,1-1-1,0 0 1,0 1 0,0-1-1,0 0 1,0 0 0,0 0-1,0 0 1,1 0 0,-1 0-1,0-1 1,0 1 0,1-1-1,-1 1 1,0-1 0,1 0-1,-1 0 1,0 0 0,1 0-1,-1-1 1,3 0 0,21-7-381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14675,'2'1'278,"0"-1"-1,0 1 1,1-1-1,-1 1 1,0 0 0,0 0-1,0-1 1,0 2-1,2 1 1,11 4 868,-2-2-918,0-2-1,0 0 0,1-1 0,13 1 0,-20-2-84,0-1-1,0 0 1,0-1-1,0 0 1,0 0-1,0 0 1,0-1-1,0 0 0,9-4 1,-15 6-94,0-1 0,0 1-1,0-1 1,0 1 0,0-1 0,0 1 0,0-1 0,0 1 0,-1-1-1,1 0 1,0 0 0,0 1 0,-1-1 0,1 0 0,0 0-1,-1 0 1,1 0 0,-1 0 0,1 0 0,-1 0 0,0 0 0,1 0-1,-1 0 1,0 0 0,0 0 0,0 0 0,1 0 0,-1 0 0,-1-2-1,1 2-4,-1-1-1,1 1 0,-1 0 0,1 0 1,-1 1-1,0-1 0,0 0 0,1 0 0,-1 0 1,0 0-1,0 1 0,0-1 0,0 0 1,0 1-1,0-1 0,0 1 0,0-1 1,0 1-1,0-1 0,0 1 0,-1 0 0,1-1 1,0 1-1,0 0 0,0 0 0,0 0 1,-1 0-1,-1 0 0,-1 1-20,0-1 0,0 1 0,-1 0 0,1 0 0,0 1 0,0-1 0,0 1 0,0 0 0,1 0-1,-1 0 1,0 1 0,1-1 0,-1 1 0,1 0 0,0 0 0,0 0 0,-5 7 0,1-1-26,0 1 0,0 1 1,1-1-1,0 1 0,-4 13 0,6-13 5,0 1-1,1 0 1,0 0 0,1 0-1,-1 15 1,2-21-53,1 1 0,1 0 0,-1-1 1,1 1-1,0 0 0,0-1 0,1 1 0,0-1 0,0 1 1,6 11-1,-7-16 12,0-1 1,0 1 0,1 0 0,-1-1-1,0 1 1,0-1 0,1 1-1,-1-1 1,1 0 0,-1 1 0,1-1-1,0 0 1,-1 0 0,1 0-1,0 0 1,0-1 0,0 1 0,0 0-1,0-1 1,0 1 0,0-1-1,0 0 1,0 0 0,2 0 0,2 0-2,0-1 0,0 0 0,0-1 0,0 1 0,-1-1 0,1 0 0,8-5 0,34-21-314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12 208 14091,'-1'-2'208,"-1"-1"0,1 1 0,0 0 0,0-1 0,0 1 0,0-1 0,0 1 0,0-1 1,0 0-1,1 1 0,0-1 0,-1 0 0,1 1 0,0-1 0,0 0 0,0 0 0,1 1 0,-1-1 0,1 0 0,0 1 0,-1-1 0,1 1 0,0-1 0,0 1 0,1-1 1,-1 1-1,0 0 0,1-1 0,0 1 0,2-3 0,0 2-133,0-1 0,1 1 0,-1 0 0,1 0 0,0 0 0,0 1 1,0-1-1,0 1 0,0 0 0,0 1 0,0-1 0,1 1 0,-1 0 0,7 0 0,-8 1-61,-1 0-1,1 0 1,-1 0-1,0 0 0,1 0 1,-1 1-1,1-1 1,-1 1-1,0 0 1,0 0-1,1 1 0,-1-1 1,0 1-1,0-1 1,0 1-1,0 0 1,-1 0-1,4 3 0,-3-1-7,0-1-1,0 1 1,-1-1-1,0 1 1,1 0-1,-1 0 1,-1 1-1,1-1 1,-1 0-1,1 0 1,-1 1-1,-1-1 1,2 8-1,-2-5 4,1-1-1,0 1 1,1-1-1,-1 1 1,1-1-1,1 0 1,-1 1-1,1-1 0,4 7 1,-5-11-9,-1 0-1,1 0 1,0 0 0,0 0-1,0 0 1,0 0 0,0 0 0,1-1-1,-1 1 1,1-1 0,-1 1-1,1-1 1,-1 0 0,1 0 0,0 0-1,-1 0 1,1-1 0,0 1-1,0-1 1,-1 0 0,1 0 0,0 0-1,0 0 1,3 0 0,2-2-17,1 0-1,-1 0 1,-1 0 0,1-1 0,0-1 0,-1 1 0,1-1-1,-1 0 1,0-1 0,0 0 0,-1 0 0,0 0 0,0-1-1,0 0 1,6-8 0,-6 8-161,-1-1 0,0 1 0,-1-1 0,0-1 0,0 1 0,0-1 0,-1 1 0,0-1 0,0 0 0,-1 0 1,0 0-1,-1 0 0,0 0 0,0-1 0,-1-9 0,0 17 94,0 0 0,0 0 0,0 0 0,0 0 0,0 0 1,0 0-1,0 0 0,-1 0 0,1 0 0,-1 0 0,1 0 1,0 0-1,-1 0 0,1 0 0,-1 1 0,0-1 0,1 0 1,-1 0-1,0 1 0,0-1 0,1 0 0,-1 1 0,0-1 0,0 0 1,0 1-1,0 0 0,0-1 0,0 1 36,0 0 1,0 0-1,1 0 1,-1 0-1,0 1 1,1-1-1,-1 0 1,1 1-1,-1-1 0,0 0 1,1 1-1,-1-1 1,1 1-1,-1-1 1,1 1-1,-1-1 0,1 1 1,-1-1-1,1 1 1,0-1-1,-1 1 1,1-1-1,0 1 1,-1 0-1,1-1 0,0 1 1,0 0-1,0-1 1,-1 1-1,1 0 1,0-1-1,0 1 0,0 0 1,0 0-1,0-1 1,0 1-1,1 0 1,-1-1-1,0 2 0,0 0 28,0-1 0,0 1-1,0 0 1,1 0 0,-1 0-1,0-1 1,1 1 0,-1 0-1,1-1 1,-1 1 0,1 0-1,0-1 1,0 1 0,0-1-1,0 1 1,0-1 0,0 0-1,0 1 1,1-1 0,1 2-1,0-1 9,0-1-1,-1 1 0,1-1 0,0 0 0,0 0 1,0 0-1,0-1 0,0 1 0,0-1 1,0 1-1,4-1 0,4 0-24,0-1 0,0-1 0,0 1 0,-1-2 0,21-6 0,-5-2 205,0-1 0,-1-1 0,0-1 1,-1-1-1,26-22 0,-70 46 2082,9-1-1923,0 1 0,0 0 0,1 1 0,0 0 0,0 0 0,1 1 0,1 0 1,0 1-1,0-1 0,1 2 0,-6 14 0,13-26-313,-1-1 0,1 1-1,0-1 1,0 1 0,-1 0 0,1-1 0,0 1 0,0 0-1,0-1 1,0 1 0,-1 0 0,1 0 0,0-1 0,0 1-1,1 0 1,-1-1 0,0 1 0,0 0 0,0-1 0,0 1 0,1 0-1,-1-1 1,0 1 0,0 0 0,1-1 0,-1 1 0,1-1-1,-1 1 1,0 0 0,1-1 0,-1 1 0,1-1 0,-1 0-1,1 1 1,0-1 0,-1 1 0,1-1 0,-1 0 0,1 1-1,0-1 1,-1 0 0,1 0 0,0 1 0,-1-1 0,1 0 0,0 0-1,-1 0 1,1 0 0,0 0 0,0 0 0,-1 0 0,1 0-1,1-1 1,5 1 57,0-2-1,0 1 0,0-1 0,9-3 1,47-21 193,28-9-20,-81 32-211,1 0 0,0 0-1,-1 1 1,1 1 0,0 0 0,16 1-1,-25 0-30,0 0 0,1 0 0,-1 0-1,0 1 1,0-1 0,1 1 0,-1 0-1,0 0 1,0 0 0,0 0 0,0 0-1,0 0 1,0 0 0,0 0 0,-1 1-1,1-1 1,0 1 0,-1 0 0,1-1-1,-1 1 1,1 0 0,-1 0 0,1 2-1,1 2-5,-1 0-1,0 1 1,-1-1-1,1 0 0,-1 0 1,-1 1-1,1 7 1,-1-14 9,0 1 0,0-1 0,0 0 0,0 1 0,0-1 0,0 1 0,0-1 1,0 1-1,0-1 0,1 0 0,-1 1 0,0-1 0,0 1 0,0-1 0,0 0 1,1 1-1,-1-1 0,0 0 0,0 1 0,1-1 0,-1 0 0,0 1 0,1-1 1,-1 0-1,0 0 0,1 1 0,-1-1 0,0 0 0,1 0 0,-1 0 0,1 0 1,-1 1-1,0-1 0,1 0 0,-1 0 0,1 0 0,-1 0 0,1 0 0,-1 0 1,0 0-1,1 0 0,-1 0 0,1 0 0,-1 0 0,0 0 0,1-1 0,-1 1 1,1 0-1,-1 0 0,0 0 0,1 0 0,-1-1 0,0 1 0,1 0 0,-1 0 1,0-1-1,1 1 0,-1 0 0,0-1 0,1 1 0,27-24 238,-20 17-182,0 0 2,1 0 1,0 0 0,0 1-1,1 0 1,17-7 0,-24 12-69,-1 0 1,0 0 0,0 0-1,1 1 1,-1-1-1,0 1 1,1 0 0,-1-1-1,0 1 1,1 0 0,-1 0-1,1 1 1,-1-1-1,0 0 1,1 1 0,-1-1-1,0 1 1,1 0 0,-1 0-1,0 0 1,0 0 0,0 0-1,0 1 1,0-1-1,0 0 1,0 1 0,0 0-1,-1-1 1,1 1 0,-1 0-1,1 0 1,-1 0-1,2 3 1,2 4-348,-1 0 1,0 1-1,-1-1 0,0 1 0,-1 0 0,0 0 1,0 0-1,-1 0 0,-1 0 0,1 0 1,-2 0-1,-1 18 0,0-19-472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165 212 15971,'0'-1'115,"0"0"-1,-1-1 0,1 1 0,-1-1 1,1 1-1,-1 0 0,0-1 0,1 1 1,-1 0-1,0-1 0,0 1 1,0 0-1,0 0 0,0 0 0,0 0 1,0 0-1,0 0 0,0 0 0,-1 0 1,1 0-1,-2 0 0,0 0 9,1 0 1,-1 1-1,1 0 0,-1-1 0,1 1 1,-1 0-1,1 0 0,-1 0 0,1 1 1,-1-1-1,1 0 0,-3 2 0,-2 0 57,-1 1 0,1 0 0,0 0 0,0 1-1,0 0 1,0 0 0,-8 7 0,9-5-123,0 0 1,0 1 0,-9 12-1,14-17-55,-1 0-1,1-1 1,0 1-1,0 0 1,0-1-1,0 1 0,1 0 1,-1 0-1,0 0 1,1 0-1,-1 0 1,1 0-1,0 0 1,0 0-1,0 0 1,0 0-1,0 0 1,0 0-1,0 0 1,0 0-1,2 3 1,-1-4-2,-1 0 1,1 0 0,0-1-1,0 1 1,0 0 0,0-1-1,0 1 1,0-1 0,0 1-1,0-1 1,0 1 0,0-1-1,0 0 1,0 0 0,1 1-1,-1-1 1,0 0 0,0 0-1,0 0 1,0 0 0,0 0-1,0 0 1,1-1 0,-1 1-1,0 0 1,0-1 0,0 1-1,0 0 1,2-2 0,31-15 16,-18 6-5,-1-1 1,-1 0-1,1-1 0,-2-1 0,0 0 1,-1 0-1,17-26 0,-6 2 119,-2 0-1,19-47 0,-55 196 293,10-85-430,2-1 0,1 1 0,1 0 0,1-1 0,1 1 0,6 36 0,-6-60 3,0 1 0,-1-1 0,1 1 0,0-1 0,0 1 0,0-1 0,1 1 0,-1-1 0,0 0 0,1 0 0,0 1 0,-1-1 0,1-1 0,0 1 0,0 0 0,0 0 0,0-1 0,3 3 0,-2-3 2,-1-1-1,0 1 1,0 0-1,1-1 1,-1 1 0,0-1-1,1 0 1,-1 0-1,1 0 1,-1 0-1,0 0 1,1-1 0,-1 1-1,0-1 1,1 1-1,-1-1 1,0 0-1,1 0 1,-1 0 0,2-1-1,5-4 6,0-1-1,-1 1 1,0-1 0,0-1-1,-1 0 1,0 0 0,-1 0-1,9-13 1,-4 4 22,17-36-1,-43 103-82,14-46 57,0-1 1,1 0-1,0 1 0,-1-1 0,1 0 0,1 1 1,-1-1-1,0 1 0,1-1 0,-1 0 1,1 0-1,0 1 0,3 4 0,-3-6 3,0-1-1,0 0 0,1 1 1,-1-1-1,1 0 0,-1 0 1,1 0-1,-1 0 1,1 0-1,-1 0 0,1-1 1,0 1-1,0 0 1,-1-1-1,1 1 0,0-1 1,0 0-1,0 0 1,-1 1-1,1-1 0,0 0 1,0-1-1,0 1 0,1 0 1,9-2 11,0 0 0,18-6 0,-22 6-1,13-4-7,19-6 10,1 2 0,1 1 0,-1 3 0,47-2 0,-86 8-12,-1 0 1,1 0 0,-1 0 0,1 0 0,-1 0-1,0 0 1,1-1 0,-1 1 0,0 0 0,1-1-1,-1 1 1,0-1 0,1 1 0,-1-1 0,0 0-1,0 1 1,1-1 0,0-1 0,-1 0 12,0 1 1,-1-1-1,1 1 1,-1-1 0,1 0-1,-1 1 1,1-1-1,-1 1 1,0-1-1,0 0 1,0 1 0,0-1-1,0 0 1,0 1-1,-1-4 1,-1-4 85,0-1 0,-1 1 0,0 0 0,-7-14 0,-5-17-508,16 40 376,-1 0 0,0 0 1,1-1-1,-1 1 0,1 0 0,-1 0 1,0-1-1,1 1 0,-1 0 0,1 0 0,-1 0 1,1 0-1,-1 0 0,1 0 0,-1 0 1,1 0-1,-1 0 0,0 0 0,1 0 1,-1 0-1,1 0 0,-1 0 0,1 0 1,-1 0-1,1 0 0,-1 1 0,1-1 0,21 7-231,7 1-84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4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16275,'-5'-13'4729,"8"15"-4713,-1 1 145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52 11170,'5'-12'1476,"-4"9"-1067,1-1 0,-1 0 0,1 1 0,-1-1 0,1 1 0,0 0 0,0 0 0,1 0 0,-1 0 0,4-4 0,-6 7-364,0 0-1,1 0 1,-1 0-1,0 0 1,0 0-1,0 0 1,0 0-1,0 0 1,1 0-1,-1 0 1,0 0-1,0 0 1,0 0 0,0 0-1,0 0 1,1 0-1,-1 1 1,0-1-1,0 0 1,0 0-1,0 0 1,0 0-1,0 0 1,1 0 0,-1 0-1,0 0 1,0 1-1,0-1 1,0 0-1,0 0 1,0 0-1,0 0 1,0 0-1,0 0 1,0 1-1,0-1 1,0 0 0,1 0-1,-1 0 1,0 0-1,0 0 1,0 1-1,0-1 1,0 0-1,0 0 1,1 14 851,0 16-43,-28 154 923,16-126-1785,-6 90 0,16-141-104,1 0 1,1 0 0,-1 0-1,1 0 1,0 1 0,3 6-1,-4-12 48,0-1-1,1 1 1,0-1-1,-1 1 1,1-1-1,0 0 1,0 1 0,0-1-1,0 0 1,0 1-1,0-1 1,0 0-1,1 0 1,-1 0-1,0 0 1,1 0-1,-1 0 1,0 0-1,1-1 1,-1 1-1,1 0 1,-1-1-1,1 1 1,0-1-1,-1 0 1,1 1-1,-1-1 1,1 0-1,0 0 1,-1 0-1,4-1 1,1 1-50,-1-2 0,1 1 0,0-1 0,0 0 0,-1 0 0,1 0 0,-1-1 0,1 0 0,4-4 0,25-16-670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15323,'-18'14'1238,"1"2"-1,-24 26 0,35-35-1038,1 0 0,0 0 0,0 0 0,0 0 0,1 1 0,1 0 0,-1 0 0,1 0 0,-4 17-1,7-24-173,-1 0 0,1 1 0,0-1 0,0 1 0,0-1 0,0 1 0,0-1 0,0 0 0,0 1 0,0-1 0,1 1 0,-1-1 0,1 0-1,-1 1 1,1-1 0,-1 0 0,1 1 0,0-1 0,-1 0 0,1 0 0,0 0 0,0 0 0,0 0 0,0 0 0,0 0 0,0 0 0,0 0 0,0 0-1,1 0 1,-1 0 0,0-1 0,0 1 0,1-1 0,-1 1 0,0-1 0,1 1 0,-1-1 0,0 0 0,1 0 0,-1 1 0,1-1 0,1 0-1,5 0 90,-1 0-1,1-1 0,-1 0 0,1 0 0,-1 0 1,14-5-1,-7 1 33,-1 0 1,0-1-1,1-1 0,-2 0 1,1-1-1,-1 0 0,-1-1 1,1 0-1,-1-1 1,-1 0-1,10-12 0,-19 20-134,1 0-1,-1 1 0,0-1 1,-1 0-1,1 0 0,0 0 1,0 0-1,-1 0 0,1 1 1,-1-1-1,0-4 1,0 6-17,0 0 1,0 0-1,0-1 1,0 1-1,0 0 1,0 0-1,0-1 1,0 1 0,0 0-1,0 0 1,0 0-1,0-1 1,0 1-1,0 0 1,-1 0-1,1-1 1,0 1 0,0 0-1,0 0 1,0 0-1,-1-1 1,1 1-1,0 0 1,0 0-1,0 0 1,-1 0 0,1 0-1,0 0 1,0-1-1,-1 1 1,-12 5-295,8-1 107,1 0 1,0 0-1,-1 0 0,2 0 0,-1 1 0,0-1 0,-3 7 1,5-8-15,1 0 1,-1 0-1,0 0 1,1 0 0,0 0-1,0 1 1,0-1-1,0 0 1,0 1 0,1-1-1,-1 1 1,1 5-1,0-8 148,0-1 0,0 1 0,1 0-1,-1-1 1,0 1 0,0-1 0,0 1-1,1 0 1,-1-1 0,0 1 0,0-1-1,1 1 1,-1-1 0,0 1 0,1-1-1,-1 1 1,1-1 0,-1 0 0,1 1-1,-1-1 1,1 1 0,-1-1 0,1 0 0,-1 0-1,1 1 1,-1-1 0,2 0 0,0 1-38,-1-1 0,1 0 0,0 0 0,-1 0 0,1 0 1,0 0-1,-1-1 0,1 1 0,0-1 0,1 0 0,4-1-213,0-1-1,-1 0 0,12-8 1,0-3 34,-1 0 0,-1-1 0,15-17 0,-3 3 561,-28 29-271,0-1-1,0 1 1,0 0-1,0 0 0,0 0 1,0-1-1,0 1 1,0 0-1,0 0 0,1 0 1,-1 0-1,0 0 1,0-1-1,0 1 0,0 0 1,0 0-1,1 0 1,-1 0-1,0 0 0,0 0 1,0 0-1,0 0 1,1 0-1,-1 0 0,0-1 1,0 1-1,0 0 1,1 0-1,-1 0 0,0 0 1,0 0-1,0 0 1,1 0-1,-1 0 0,0 1 1,0-1-1,0 0 1,0 0-1,1 0 0,-1 0 1,0 0-1,0 0 1,0 0-1,1 0 1,-1 11 295,-6 13 46,-8 21 632,3 1-1,-7 57 0,15-77-625,1-1 0,2 1 0,1 0 0,1 0 1,9 44-1,-8-56-289,13 69 97,-15-73-161,0-1 1,-1 0 0,0 1 0,-1-1 0,0 0 0,-3 17 0,3-23-7,0-1 1,1 0-1,-1 0 0,0 0 1,0 0-1,0 1 0,0-1 1,0 0-1,0-1 1,-1 1-1,1 0 0,-1 0 1,1-1-1,-1 1 1,0 0-1,0-1 0,0 0 1,0 1-1,0-1 0,0 0 1,0 0-1,0 0 1,0 0-1,0-1 0,0 1 1,-1-1-1,1 1 1,0-1-1,-1 0 0,1 1 1,0-1-1,-3-1 1,0 1-6,1-1 1,-1 0-1,0 0 1,1-1-1,-1 0 1,1 1-1,0-1 1,-1-1-1,1 1 1,0-1-1,0 1 1,0-1-1,1 0 1,-1-1-1,-3-3 1,1-2-48,-1 0-1,1 0 1,0 0 0,1-1 0,0 0 0,1 0 0,0 0 0,0-1 0,1 1-1,1-1 1,0 0 0,0 0 0,1 0 0,0 0 0,1 0 0,0 0-1,3-16 1,-1 13-152,0 1-1,2-1 0,-1 1 0,1 0 1,1 0-1,1 1 0,0-1 0,0 1 1,1 1-1,1-1 0,0 1 0,0 0 1,18-17-1,-6 13-385,-1 0 1,2 1-1,0 2 1,34-16-1,-29 15 36,-1 0 1,36-26-1,-58 37 639,0 0 0,0 0 1,-1 0-1,1 0 0,-1 0 0,0 0 0,0-1 0,0 1 1,0-1-1,0 1 0,0-1 0,0 0 0,-1 0 0,0 0 1,1 0-1,0-4 0,-2 7-54,0 0 0,0 0 1,0-1-1,0 1 0,0 0 0,0 0 0,0-1 1,0 1-1,0 0 0,0 0 0,0-1 0,0 1 1,0 0-1,-1 0 0,1 0 0,0-1 0,0 1 1,0 0-1,0 0 0,0 0 0,0-1 0,-1 1 1,1 0-1,0 0 0,0 0 0,0 0 0,-1-1 1,1 1-1,0 0 0,0 0 0,0 0 0,-1 0 1,1 0-1,0 0 0,0 0 0,-1 0 0,-10 3 792,-8 10 201,14-7-819,1-1 0,0 1 0,0-1 0,-4 11 0,7-14-175,0-1 0,0 1 0,0 0 0,0 0-1,0 0 1,1 0 0,-1 1 0,1-1 0,-1 0 0,1 0 0,0 0-1,0 0 1,0 0 0,0 1 0,0-1 0,1 0 0,-1 0-1,2 3 1,-2-4-19,1 0 0,0 0 0,0 0 0,0-1 0,0 1 0,0-1 0,0 1 0,0 0-1,0-1 1,0 0 0,0 1 0,0-1 0,0 0 0,0 1 0,1-1 0,-1 0 0,0 0 0,0 0-1,0 0 1,0 0 0,0 0 0,1 0 0,1-1 0,34-8 94,-23 6-62,6-2 4,6-1-28,1 1 0,32-2 0,-53 6-29,0 1 0,0 0-1,-1 0 1,1 1-1,0-1 1,-1 1 0,1 0-1,0 1 1,-1-1 0,1 1-1,-1 1 1,0-1 0,0 0-1,0 1 1,0 0-1,8 7 1,-12-8 13,1 0 0,-1 0 0,0 0 0,1 0 0,-1 0 0,0 0 0,-1 0 0,1 1 0,0-1 0,-1 0 0,1 0 0,-1 1 0,1-1 0,-1 4 0,0-3 208,3-12 14,0 0-136,4-14 8,1 1 0,1-1 0,0 2 0,14-22 0,-23 42-111,1 0-1,0 0 1,-1 0 0,1 0-1,0 1 1,-1-1-1,1 0 1,0 0-1,0 0 1,0 1 0,0-1-1,0 1 1,1-2-1,-1 2 3,-1 0 0,0 0 0,1 0 0,-1 0 0,1 0 0,-1 0-1,0 0 1,1 0 0,-1 0 0,0 0 0,1 0 0,-1 0 0,1 1-1,-1-1 1,0 0 0,1 0 0,-1 0 0,0 1 0,0-1 0,1 0-1,-1 0 1,0 0 0,1 1 0,-1-1 0,0 0 0,1 1 0,1 3-73,0-1 0,0 1 0,-1 0 0,1 0 0,1 7 0,1 1-19,-2-6 14,0 0 0,1 0-1,0 0 1,0 0 0,0 0 0,1 0-1,0-1 1,8 9 0,-10-12 75,0 0 0,0-1 0,1 1 0,-1-1 0,0 1 0,1-1 0,-1 0 1,1 0-1,-1-1 0,1 1 0,0 0 0,-1-1 0,1 1 0,0-1 0,-1 0 0,1 0 1,0 0-1,-1 0 0,1-1 0,0 1 0,-1-1 0,1 1 0,-1-1 0,5-2 1,3-1 63,-2-1 1,1-1-1,0 1 1,-1-1-1,0-1 1,-1 1-1,1-2 1,-1 1-1,9-13 1,26-24 519,-42 44-565,0-1 0,0 1 0,1 0 0,-1 0 0,0 0 0,0-1-1,0 1 1,1 0 0,-1 0 0,0 0 0,0 0 0,0 0 0,1-1 0,-1 1 0,0 0 0,0 0-1,1 0 1,-1 0 0,0 0 0,0 0 0,1 0 0,-1 0 0,0 0 0,0 0 0,1 0 0,-1 0-1,0 0 1,0 0 0,1 0 0,-1 0 0,0 0 0,0 0 0,1 0 0,-1 1 0,0-1 0,0 0 0,0 0-1,1 0 1,2 12 112,-4 18-43,1-28-62,-6 40 47,3-28-48,1 1-1,0 0 1,1-1-1,1 1 0,2 18 1,-2-33-20,0 1-1,0-1 1,0 1 0,0-1 0,0 1 0,0-1 0,0 1 0,0-1 0,0 1 0,1-1 0,-1 1 0,0-1 0,0 1 0,0-1 0,1 1-1,-1-1 1,0 1 0,1-1 0,-1 0 0,0 1 0,1-1 0,-1 0 0,1 1 0,-1-1 0,0 0 0,1 1 0,-1-1 0,1 0 0,-1 0-1,1 0 1,-1 1 0,1-1 0,-1 0 0,1 0 0,-1 0 0,1 0 0,-1 0 0,1 0 0,0 0 0,-1 0 0,1 0 0,-1 0 0,1 0 0,-1 0-1,1-1 1,-1 1 0,1 0 0,-1 0 0,1 0 0,-1-1 0,0 1 0,2-1 0,9-11-79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20 18252,'0'-1'79,"0"0"1,0 0-1,0 1 1,0-1 0,0 0-1,-1 0 1,1 0-1,0 0 1,0 0-1,-1 1 1,1-1-1,-1 0 1,1 0-1,0 1 1,-1-1-1,1 0 1,-1 0-1,0 1 1,1-1-1,-1 1 1,0-1-1,1 0 1,-1 1 0,0 0-1,-1-1 1,1 1-26,1 0 0,-1 1 1,0-1-1,0 1 1,0-1-1,1 1 0,-1-1 1,0 1-1,0 0 1,1-1-1,-1 1 0,1 0 1,-1 0-1,1 0 1,-1-1-1,1 1 0,-1 0 1,0 1-1,-19 53 1079,20-54-1089,-23 80 354,-24 155 0,46-231-403,-1 25-17,1-29 22,1-1-1,0 1 1,0 0 0,0 0-1,0 0 1,0 0 0,0-1 0,0 1-1,0 0 1,0 0 0,1 0-1,-1 0 1,0-1 0,1 1 0,-1 0-1,0 0 1,1-1 0,-1 1-1,1 0 1,-1 0 0,1-1-1,-1 1 1,1-1 0,1 2 0,-1-2-1,-1 0 1,1-1 0,0 1-1,0 0 1,0 0 0,0-1-1,0 1 1,0-1 0,0 1-1,0-1 1,0 1 0,-1-1-1,1 1 1,0-1 0,0 0-1,-1 1 1,1-1 0,0 0-1,-1 0 1,1-1 0,15-21 1,-13 17-1,12-19 14,15-23 59,-27 44-69,0 1 0,0-1 1,1 1-1,-1-1 1,1 1-1,0 0 1,0 0-1,0 1 1,5-4-1,-6 6-5,0-1-1,0 1 1,0-1 0,0 1 0,0 0-1,0 0 1,0 0 0,0 1 0,0-1-1,0 1 1,-1-1 0,1 1-1,0 0 1,0 0 0,0 1 0,-1-1-1,4 2 1,-1-1-4,-1 0-1,0 0 1,1 0-1,0-1 0,8 2 1,-8-3 12,1-1 0,-1 1-1,0-1 1,0 0 0,1-1 0,-1 1-1,0-1 1,0 0 0,-1-1 0,1 1 0,0-1-1,-1 1 1,1-1 0,-1-1 0,0 1 0,0-1-1,0 1 1,-1-1 0,6-7 0,1-3 76,0 0 1,-1 0 0,-1-1 0,13-29 0,-18 37-45,0 0 1,0 0 0,-1-1 0,0 1-1,0 0 1,-1-1 0,0 1-1,0-1 1,-1 1 0,0-1-1,0 1 1,-2-12 0,2 19-34,0-1 1,0 0-1,0 0 1,0 1-1,-1-1 1,1 0-1,0 1 1,0-1-1,-1 0 1,1 1-1,0-1 1,-1 0-1,1 1 0,-1-1 1,1 1-1,-1-1 1,1 1-1,-1-1 1,1 1-1,-1-1 1,1 1-1,-1-1 1,0 1-1,1 0 1,-1-1-1,0 1 1,-1 0-1,1 0 0,0 0-1,0 0 1,0 1-1,0-1 1,0 0 0,0 1-1,0-1 1,0 1-1,0-1 1,0 1 0,0 0-1,0-1 1,1 1-1,-1 0 1,0 0 0,0 1-1,-4 4-1,0 0 1,1 0-1,0 1 0,-5 9 0,1 2-13,1 0 0,1 0-1,1 0 1,0 1 0,1 0-1,1 0 1,1 0 0,1 0-1,1 29 1,0-46 8,1 0-1,-1 1 1,0-1-1,1 0 1,-1 0-1,1 1 1,0-1 0,0 0-1,0 0 1,0 0-1,0 0 1,0 0 0,0 0-1,1 0 1,-1 0-1,1-1 1,-1 1 0,1 0-1,0-1 1,0 1-1,0-1 1,0 0-1,0 0 1,0 1 0,0-1-1,0 0 1,0-1-1,0 1 1,4 0 0,4 1-23,0-2 0,-1 1 0,1-1 0,0-1 0,17-2 0,-4 0-57,-9 1 21,-1 2-1,1-1 0,0 2 1,-1 0-1,21 4 0,-28-4 33,0 1-1,0 0 0,-1 0 0,1 0 0,0 1 0,-1 0 1,0 0-1,0 1 0,0-1 0,0 1 0,0 0 0,-1 1 1,0-1-1,6 8 0,4 8-26,-11-15 57,0 0-1,0 0 0,1 0 1,0-1-1,0 1 0,8 6 1,-11-10 3,1 0-1,0 0 1,0 0 0,0 0 0,0-1 0,0 1-1,0-1 1,0 1 0,0-1 0,0 0 0,0 0-1,0 0 1,0 0 0,0 0 0,0 0 0,0 0-1,0-1 1,0 1 0,0-1 0,0 1 0,0-1-1,0 0 1,0 0 0,2-1 0,9-6 31,1-1-1,19-16 1,-20 15-73,-1 0 0,25-13 0,-37 23 29,1-1 0,0 1-1,-1-1 1,1 1 0,0-1 0,0 1 0,-1 0 0,1-1 0,0 1 0,0 0 0,0 0 0,0 0 0,-1 0 0,1-1 0,0 1 0,0 0-1,0 0 1,0 1 0,0-1 0,-1 0 0,1 0 0,0 0 0,0 0 0,0 1 0,0-1 0,-1 0 0,1 1 0,0-1 0,0 1-1,-1-1 1,1 1 0,0-1 0,-1 1 0,1-1 0,-1 1 0,1 0 0,-1-1 0,1 1 0,-1 0 0,1 0 0,-1-1 0,1 1-1,-1 0 1,0 0 0,1 0 0,-1-1 0,0 1 0,0 0 0,0 1 0,1 6-48,0 0 1,0 0-1,-1 0 1,-1 12-1,0-8 23,1-4-11,-1-1 58,1-1 0,0 1 0,0-1 1,1 1-1,1 8 0,-2-15-7,1 1 1,-1-1 0,0 1-1,0 0 1,0-1-1,1 1 1,-1-1 0,0 1-1,1-1 1,-1 1-1,0-1 1,1 1-1,-1-1 1,1 0 0,-1 1-1,1-1 1,-1 0-1,1 1 1,-1-1 0,1 0-1,-1 1 1,1-1-1,-1 0 1,1 0-1,0 1 1,1-2 9,0 1 0,-1 0 0,1 0 0,-1-1 0,1 1 0,-1-1 0,0 0 0,1 1 0,-1-1 0,0 0 0,1 0 0,-1 0 1,0 0-1,0 0 0,2-1 0,39-40 319,-29 28-302,1 0 0,16-12 0,-29 25-45,0 1 0,-1-1 0,1 0 1,0 1-1,-1-1 0,1 1 0,0-1 0,0 1 0,0-1 0,0 1 0,0 0 0,-1-1 0,1 1 0,0 0 0,0 0 0,0 0 0,0 0 0,0 0 0,0 0 0,0 0 0,0 0 0,1 0 0,-1 1 1,-1-1 1,1 1 0,-1-1-1,1 1 1,-1 0 0,1-1-1,-1 1 1,1 0-1,-1-1 1,0 1 0,0 0-1,1 0 1,-1-1-1,0 1 1,0 0 0,0 0-1,0 0 1,0-1 0,0 1-1,0 1 1,0 6-31,-1 1 0,0-1 1,-4 12-1,5-20 40,-5 20-8,2-11 28,0 0 0,1 0 1,1 0-1,-1 9 1,2-17-35,0-1 0,0 0 0,0 1 1,0-1-1,0 0 0,0 1 0,0-1 1,0 0-1,1 1 0,-1-1 0,0 0 1,0 0-1,0 1 0,1-1 0,-1 0 0,0 1 1,0-1-1,1 0 0,-1 0 0,0 0 1,0 1-1,1-1 0,-1 0 0,0 0 1,1 0-1,-1 0 0,0 0 0,1 0 1,-1 0-1,0 1 0,1-1 0,-1 0 1,0 0-1,1 0 0,-1 0 0,0 0 1,1 0-1,-1-1 0,0 1 0,1 0 1,-1 0-1,0 0 0,1 0 0,-1 0 0,0 0 1,0-1-1,1 1 0,-1 0 0,0 0 1,1 0-1,-1-1 0,0 1 0,1-1 1,17-10-338,-17 11 387,38-24-352,-12 12 27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15763,'6'-8'1350,"2"-2"322,-6 11-528,-3 7 418,-2 5-1357,1 1 1,0-1-1,1 1 0,0-1 0,1 1 1,1-1-1,1 15 0,-1-27-204,-1 0 1,0 0-1,0 0 1,1 0-1,-1 0 0,0 0 1,1 0-1,-1 0 1,1 0-1,-1 0 1,1-1-1,-1 1 0,1 0 1,0 0-1,0 0 1,-1-1-1,1 1 0,0 0 1,0-1-1,0 1 1,0-1-1,-1 1 1,3 0-1,-1-1-3,-1 0 0,1 0 1,-1 0-1,1 0 0,-1 0 0,1 0 0,-1 0 1,1-1-1,-1 1 0,1-1 0,-1 1 0,1-1 1,-1 1-1,2-2 0,5-4-50,0 0 0,0 0 1,13-13-1,-19 16 24,7-6-42,-5 4-50,1 0 1,0 0-1,0 1 0,1 0 1,9-7-1,-14 10 93,0 1 0,1-1-1,-1 1 1,0 0 0,0-1 0,0 1-1,0 0 1,1 0 0,-1 0 0,0 0-1,0 0 1,1 0 0,-1 0-1,0 0 1,0 0 0,0 1 0,0-1-1,1 0 1,-1 1 0,0-1 0,0 1-1,0-1 1,0 1 0,0 0 0,0-1-1,0 1 1,0 0 0,0 0-1,0 0 1,-1 0 0,1-1 0,0 1-1,0 0 1,-1 0 0,1 1 0,-1-1-1,1 0 1,0 1 0,-1 0 36,1 0 1,0-1-1,0 1 1,0 0 0,0-1-1,0 1 1,0-1-1,0 1 1,0-1-1,1 0 1,-1 1-1,1-1 1,-1 0-1,1 0 1,-1 0 0,1 0-1,-1 0 1,1 0-1,0-1 1,0 1-1,3 0 1,-3-1 42,1-1 1,-1 1 0,1-1-1,-1 0 1,0 0 0,1 0-1,-1 0 1,0-1 0,0 1-1,1 0 1,-1-1-1,0 0 1,0 1 0,-1-1-1,4-3 1,1-2 95,18-17 148,-24 24-298,1-1-1,-1 1 0,0 0 1,1 0-1,-1-1 0,0 1 0,1 0 1,-1 0-1,0-1 0,1 1 1,-1 0-1,1 0 0,-1 0 1,1 0-1,-1-1 0,0 1 1,1 0-1,-1 0 0,1 0 0,-1 0 1,1 0-1,-1 0 0,1 0 1,-1 0-1,0 1 0,1-1 1,-1 0-1,1 0 0,-1 0 1,1 0-1,-1 0 0,0 1 0,1-1 1,-1 0-1,0 0 0,1 1 1,-1-1-1,0 0 0,1 1 1,-1-1-1,0 0 0,1 1 0,-1-1 1,0 1-1,0-1 0,0 0 1,1 1-1,-1-1 0,0 1 1,0-1-1,0 1 0,0-1 1,0 0-1,0 1 0,0-1 0,0 1 1,0 0-1,4 50-425,-4-43 319,0 1 1,1 0-1,0-1 0,0 1 1,1-1-1,0 1 0,5 11 1,-7-19 90,1 1 1,-1-1 0,1 0 0,0 0 0,-1 0 0,1 0 0,0 0 0,0 0 0,0 0 0,0 0 0,0 0 0,0 0 0,0 0 0,0-1 0,0 1 0,0 0 0,0-1 0,1 1 0,-1-1 0,0 0 0,0 1 0,1-1 0,-1 0 0,0 1-1,1-1 1,-1 0 0,0 0 0,1 0 0,-1 0 0,0-1 0,1 1 0,-1 0 0,0 0 0,0-1 0,1 1 0,1-1 0,3-2-44,0 0 1,0-1-1,0 0 0,0 0 0,9-8 1,4-5-101,-1-1 0,-1-1 0,-1-1 0,0 0 1,24-45-1,-17 23-434,-3-1 0,20-60 0,-36 92 381,0-1 1,-1 0 0,0 0-1,2-23 1,-14 48 401,-3 14 292,-6 11 456,2 0 1,-20 71 0,34-99-841,0 0 0,0 0 1,0 1-1,2-1 0,-1 0 0,1 1 1,1-1-1,-1 1 0,2-1 0,0 0 1,0 1-1,1-1 0,0 0 0,0-1 1,1 1-1,8 12 0,-11-19-92,1-1-1,-1 1 1,1-1-1,0 0 1,0 0-1,0 0 1,0 0-1,0 0 1,0 0-1,0 0 1,1-1-1,-1 1 1,1-1-1,-1 0 1,1 1 0,-1-1-1,1 0 1,0-1-1,0 1 1,-1 0-1,1-1 1,0 0-1,0 0 1,0 1-1,4-2 1,-2 0 7,-1 0 0,0 0 0,0-1 0,0 0 0,1 0 0,-2 0 1,1 0-1,0 0 0,0-1 0,-1 0 0,1 1 0,-1-1 0,0-1 0,0 1 1,5-7-1,-2 1 46,1 1 1,-2-1-1,1-1 1,-1 1-1,-1-1 0,0 0 1,0 0-1,-1 0 1,4-20-1,-9 20 77,-3 13-86,-3 15-58,8-16 10,-1-1-1,1 1 0,0-1 0,0 1 1,0-1-1,-1 1 0,2-1 0,-1 1 1,0-1-1,0 1 0,0-1 0,1 1 1,-1-1-1,1 1 0,-1-1 0,1 0 0,0 1 1,-1-1-1,1 0 0,0 1 0,0-1 1,0 0-1,0 0 0,0 0 0,0 0 1,0 0-1,0 0 0,1 0 0,-1 0 0,0 0 1,1 0-1,-1-1 0,0 1 0,1-1 1,-1 1-1,1-1 0,-1 1 0,1-1 1,-1 0-1,1 0 0,-1 0 0,1 0 1,2 0-1,6 0-4,0-1 1,0 0 0,0 0-1,0-1 1,13-4-1,20-9-46,-32 10 2,1 1 1,-1 0 0,1 1 0,-1 0 0,1 0-1,0 2 1,19-2 0,-30 3 41,0 1 1,0-1-1,1 0 0,-1 0 1,0 0-1,0 1 0,0-1 0,0 1 1,1-1-1,-1 1 0,0-1 1,0 1-1,0-1 0,0 1 1,0 0-1,-1 0 0,1 0 0,0-1 1,0 1-1,1 2 0,6 22-92,-8-23 109,0 0 0,0 0 0,1-1 0,-1 1 0,0 0 0,1 0 0,-1-1 0,1 1 0,-1-1 0,1 1 0,0 0 0,0-1 0,0 1 1,0-1-1,0 0 0,0 1 0,0-1 0,0 0 0,1 1 0,-1-1 0,0 0 0,1 0 0,-1 0 0,1 0 0,-1-1 0,1 1 0,-1 0 0,1 0 0,2 0 0,1-1 26,0 0 0,0 0 0,0 0 0,0-1 0,0 1 0,0-1 0,0 0-1,0-1 1,5-1 0,47-22 180,-20 8-161,-26 12-310,2 1 0,23-6 0,-32 9 140,1 1 0,-1 0 0,1-1 0,-1 1 0,1 1 0,-1-1 0,1 1 0,-1 0 0,1 0 0,-1 0 0,8 3 0,5 5-337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78 16243,'2'-5'376,"1"-1"-88,-1 0 0,1 0-1,-1 0 1,-1-1 0,3-8 0,-4 14-250,0 0 0,0 0 0,0 0-1,0 0 1,0 0 0,0 0 0,-1 0 0,1 0-1,0 0 1,0 0 0,-1 0 0,1 0 0,0 0-1,-1 0 1,1 0 0,-1 0 0,1 1 0,-1-1-1,0 0 1,1 0 0,-1 1 0,0-1 0,0 0-1,1 1 1,-1-1 0,0 1 0,0-1 0,0 1 0,0-1-1,0 1 1,0-1 0,0 1 0,0 0 0,0 0-1,1-1 1,-1 1 0,0 0 0,-1 0 0,1 0-1,0 0 1,0 0 0,0 0 0,-1 1 0,-6 0 75,0 0 1,0 1 0,0 0 0,0 1 0,0-1 0,1 1-1,-1 1 1,1 0 0,0 0 0,0 0 0,0 1-1,1 0 1,-10 9 0,-2 4-71,0 0 0,1 1 0,-15 24 0,16-20-40,2 0-1,1 1 0,0 0 1,-9 29-1,17-39-4,0 0 0,2 1 1,-1 0-1,2 0 0,0 0 0,0 0 1,1 0-1,3 27 0,-2-38 1,1 1-1,0-1 0,0 0 1,0 0-1,0 0 1,1 0-1,-1 0 0,1 0 1,0-1-1,0 1 0,1 0 1,-1-1-1,1 0 1,0 1-1,-1-1 0,1 0 1,5 3-1,-3-3 3,0 0-1,0-1 1,0 1 0,0-1 0,1 0-1,-1 0 1,1-1 0,-1 0 0,1 0-1,0 0 1,8-1 0,4 0 19,1-2 1,0 0-1,-1-1 1,1-1-1,-1-1 1,29-11-1,-41 14-1,-2 1 9,-1-1-1,1 1 1,0-1-1,0 0 1,-1 0 0,1 0-1,-1 0 1,1 0 0,-1-1-1,5-4 1,-8 6-22,0 1 1,1 0-1,-1-1 1,0 1-1,0 0 1,0-1 0,0 1-1,0 0 1,1-1-1,-1 1 1,0 0-1,0-1 1,0 1-1,0 0 1,0-1-1,0 1 1,0-1-1,0 1 1,0 0 0,0-1-1,-1 1 1,1 0-1,0-1 1,0 1-1,0 0 1,0-1-1,0 1 1,-1 0-1,1-1 1,0 1 0,-1 0-1,-11-8 140,-17 0 23,28 8-161,0 0-8,0 0-1,0 0 1,0 0 0,0 0 0,0 0-1,0 0 1,0 0 0,1 0 0,-1-1-1,0 1 1,0 0 0,0-1 0,0 1-1,0 0 1,1-1 0,-1 1 0,0-1-1,1 0 1,-1 1 0,0-1 0,1 1-1,-2-2 1,3 1-1,-1 0-1,1 1 1,-1-1-1,1 0 1,-1 1 0,1-1-1,0 1 1,0-1-1,-1 1 1,1-1-1,0 1 1,0-1-1,-1 1 1,1 0-1,0 0 1,0-1 0,1 1-1,7-3-13,-1 1-1,1 0 1,15 0 0,-21 1 11,0 2 1,0-1 0,0 0-1,-1 1 1,1-1 0,0 1-1,0 0 1,0 0 0,-1 0 0,1 0-1,0 0 1,-1 1 0,1-1-1,-1 1 1,0 0 0,1 0-1,-1 0 1,0 0 0,0 0-1,0 0 1,0 0 0,-1 1 0,1-1-1,-1 1 1,1-1 0,-1 1-1,0 0 1,0-1 0,0 1-1,0 0 1,-1 0 0,1 0 0,0 3-1,0 10-21,0 0-1,-1 0 0,-1 0 1,-5 30-1,4-30-18,2-14-1,-1 0 0,1 0 0,0 0 0,0 0 0,0 1-1,0-1 1,0 0 0,1 0 0,-1 0 0,0 0 0,1 0-1,0 0 1,0 3 0,0-5 23,-1 0 0,0 0 1,0 0-1,0 1 0,1-1 0,-1 0 0,0 0 0,1 1 1,-1-1-1,0 0 0,0 0 0,1 0 0,-1 0 0,0 0 0,1 0 1,-1 0-1,0 1 0,1-1 0,-1 0 0,0 0 0,1 0 0,-1 0 1,0 0-1,1-1 0,-1 1 0,0 0 0,1 0 0,-1 0 1,1 0-1,14-12-226,5-15 0,3-15-80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 18364,'-26'58'1952,"2"2"0,-29 110 0,51-163-1894,-15 78 420,16-78-513,0 1 1,1-1-1,0 1 1,0 0-1,1-1 1,-1 1-1,2-1 1,2 13-1,-3-18-32,-1-1-1,1 1 0,0-1 1,-1 1-1,1-1 1,0 0-1,0 0 1,0 1-1,0-1 0,0 0 1,0 0-1,0 0 1,0 0-1,0 0 0,1 0 1,-1 0-1,0 0 1,1-1-1,-1 1 0,1-1 1,-1 1-1,1-1 1,-1 1-1,1-1 0,-1 0 1,1 1-1,-1-1 1,1 0-1,-1 0 0,1 0 1,-1 0-1,1-1 1,-1 1-1,1 0 1,-1-1-1,1 1 0,1-1 1,2-1-250,-1 0 0,0 0 0,1 0 1,-1-1-1,0 1 0,0-1 0,-1 0 0,1 0 1,0-1-1,5-6 0,0-3-246,-1-1 0,-1 0 0,0-1 0,8-22 0,8-18 1155,-23 55-555,0-1 0,0 1 1,0 0-1,1-1 0,-1 1 0,0 0 1,0-1-1,1 1 0,-1 0 0,0-1 1,0 1-1,1 0 0,-1 0 0,0-1 1,1 1-1,-1 0 0,0 0 0,1-1 1,-1 1-1,1 0 0,-1 0 1,0 0-1,1 0 0,-1 0 0,1 0 1,-1 0-1,0 0 0,1 0 0,-1 0 1,1 0-1,-1 0 0,1 0 0,-1 0 1,0 0-1,1 0 0,-1 0 0,0 0 1,1 1-1,-1-1 0,1 0 0,-1 0 1,0 0-1,1 1 0,-1-1 1,0 0-1,1 0 0,-1 1 0,0-1 1,0 0-1,1 1 0,-1-1 0,0 0 1,0 1-1,0-1 0,1 0 0,-1 2 1,17 27 984,-13-21-713,-2-5-250,0 1 0,1-1 0,-1 1-1,1-1 1,0 0 0,0 0 0,0-1 0,1 1-1,-1 0 1,0-1 0,1 0 0,0 0 0,-1 0-1,1 0 1,0-1 0,0 1 0,0-1 0,0 0-1,0 0 1,0-1 0,0 1 0,1-1-1,-1 0 1,0 0 0,0 0 0,0-1 0,0 1-1,0-1 1,1 0 0,-1 0 0,0-1 0,-1 1-1,1-1 1,0 0 0,4-2 0,-2 0 17,0 1-1,0-1 1,0 0 0,-1-1 0,1 1-1,-1-1 1,0 0 0,0-1 0,-1 1-1,0-1 1,0 0 0,0 0 0,-1 0-1,0 0 1,0-1 0,0 1 0,-1-1-1,0 0 1,0 0 0,1-10 0,-3 16-63,0 0 0,1 0 0,-1 0 0,0 0 0,0-1 0,0 1 0,0 0 0,0 0 0,0 0 0,-1 0 0,1-1 0,0 1 0,-1 0 0,1 0 0,-1 0 0,1 0 0,-1 0 0,1 0 0,-1 0 0,0 0 0,1 0 0,-1 0 0,0 0 0,0 0 0,0 1 0,0-1 0,1 0 0,-1 1 0,0-1 0,-2 0 0,1 1-7,1-1 1,-1 2 0,0-1 0,0 0 0,1 0 0,-1 0-1,0 1 1,1-1 0,-1 1 0,1-1 0,-1 1 0,0 0-1,1 0 1,0 0 0,-1 0 0,1 0 0,-1 0 0,1 0 0,0 0-1,0 0 1,-2 2 0,-5 7-5,1-1 1,0 1-1,0 0 0,1 1 1,1 0-1,-1 0 0,2 0 1,-1 1-1,2-1 0,0 1 1,0 0-1,1 0 0,0 0 0,0 23 1,2-33-2,0 1 0,0 0 0,1-1 0,-1 1 0,1-1 0,-1 1 0,1-1 0,0 1 0,-1-1 0,1 1-1,1-1 1,-1 0 0,0 1 0,1-1 0,-1 0 0,1 0 0,-1 0 0,1 0 0,0 0 0,2 1 0,-1-2 2,-1 1 1,1-1-1,-1 0 0,1-1 0,0 1 0,-1 0 0,1-1 1,0 0-1,0 1 0,-1-1 0,1 0 0,0-1 1,0 1-1,0 0 0,-1-1 0,1 1 0,0-1 0,-1 0 1,4-1-1,10-4 9,-1-1-1,1-1 1,-1 0 0,-1-1-1,23-18 1,63-64 26,-17 14-130,-82 76 87,0 0 0,0 0-1,1 0 1,-1 0 0,0 0 0,0 0 0,1 1 0,-1-1 0,0 0-1,1 1 1,-1-1 0,1 1 0,-1 0 0,2-1 0,-2 1 1,-1 0 1,0 0 0,1 1-1,-1-1 1,1 0-1,-1 0 1,0 0-1,1 1 1,-1-1-1,0 0 1,1 0 0,-1 1-1,0-1 1,0 0-1,1 1 1,-1-1-1,0 0 1,0 1-1,1-1 1,-1 0 0,0 1-1,0-1 1,0 1-1,0-1 1,0 0-1,1 1 1,-1-1 0,0 1-1,0-1 1,0 1-1,0 6-15,-1-1 0,1 0 0,-1 1-1,0-1 1,-3 7 0,-5 23-14,1-9 66,1-1 0,2 1 0,0 0-1,2 1 1,1 33 0,1-59-26,1-1 0,0 1 0,0 0 0,1-1 0,-1 1 0,0-1 0,0 1 0,1 0 0,-1-1 1,1 1-1,-1-1 0,1 1 0,0-1 0,0 1 0,0-1 0,0 0 0,0 1 0,0-1 0,0 0 0,1 1 0,-1-1-17,0-1 0,0 0 0,0 0 0,0 0-1,0 1 1,0-1 0,0 0 0,0 0 0,0-1 0,0 1 0,0 0 0,1 0 0,-2 0-1,1-1 1,0 1 0,0-1 0,0 1 0,0 0 0,0-1 0,0 0 0,0 1-1,1-2 1,4-3-153,-1 0-1,0 0 0,0 0 0,0 0 0,-1-1 1,0 0-1,5-9 0,0-5 88,-1-1 0,-1 0-1,-1 0 1,0 0 0,2-33 0,3-110-941,-11 157 830,-1-81-1998,1 79 2064,-1 0-1,-1 0 1,1 0-1,-1 0 0,-1 0 1,-7-16-1,10 24 105,0 1-1,0-1 1,0 1 0,0 0 0,0-1-1,-1 1 1,1-1 0,0 1-1,0 0 1,-1-1 0,1 1-1,0 0 1,-1-1 0,1 1-1,0 0 1,-1-1 0,1 1-1,0 0 1,-1 0 0,1 0-1,-1-1 1,1 1 0,-1 0-1,1 0 1,0 0 0,-1 0-1,1 0 1,-1 0 0,1 0-1,-1 0 1,1 0 0,-1 0-1,1 0 1,0 0 0,-1 0-1,1 0 1,-1 0 0,1 0-1,-1 0 1,1 0 0,0 1-1,-1-1 1,1 0 0,-1 0-1,1 1 1,0-1 0,-1 0-1,1 1 1,0-1 0,-1 0-1,1 1 1,0-1 0,0 0-1,-1 1 1,1-1 0,0 0-1,0 1 1,-1 0 0,-11 23 767,11-23-694,1 1 0,-1-1 0,0 0 0,1 0 0,-1 1 0,1-1 0,0 0 0,-1 1 0,1-1 0,0 1 0,0-1 0,0 0 0,0 1 0,0-1 0,0 1 0,0-1 0,0 0 0,1 1 0,-1-1 0,0 1 0,1-1 0,-1 0 0,1 0 0,1 3 0,8 3 59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277 443 15267,'6'-5'693,"4"-4"-75,-1 0 1,-1 0-1,11-15 0,-17 23-504,-1-1-1,0 1 0,0-1 0,0 0 1,0 0-1,0 0 0,0 0 0,0 0 1,-1 0-1,1 0 0,-1 0 0,1 0 1,-1 0-1,0 0 0,0 0 1,0 0-1,0 0 0,0 0 0,0 0 1,-1 0-1,1 0 0,-1 0 0,1 0 1,-1 0-1,0 0 0,0 0 0,0 0 1,-1-1-1,1 1-57,-1 1 1,0-1-1,1 1 0,-1 0 0,0-1 1,0 1-1,0 0 0,0 0 1,0 0-1,0 1 0,-1-1 1,1 0-1,0 1 0,0 0 1,0-1-1,-1 1 0,1 0 0,0 0 1,0 0-1,-1 0 0,1 1 1,0-1-1,0 1 0,0-1 1,-1 1-1,1 0 0,-3 1 0,-7 3-3,0 1 0,0 0-1,-15 11 1,5-2-27,1 2 1,0 0-1,-32 35 0,42-39-23,-1 1-1,2 0 0,0 1 0,1 0 0,0 1 0,-10 26 0,17-36-4,0 0-1,0 0 1,0 1-1,1-1 1,0 1-1,0 10 0,1-16 3,0 1 0,0-1 0,0 1-1,0-1 1,1 0 0,-1 1-1,0-1 1,1 1 0,-1-1-1,1 0 1,0 1 0,-1-1 0,1 0-1,0 0 1,0 0 0,0 1-1,-1-1 1,1 0 0,1 0-1,-1 0 1,0 0 0,0-1-1,0 1 1,0 0 0,1 0 0,-1-1-1,0 1 1,1-1 0,-1 1-1,0-1 1,1 1 0,-1-1-1,2 0 1,5 0 0,-1 0-1,0 0 1,0-1-1,0-1 1,0 1-1,0-1 1,0 0-1,0-1 1,0 1-1,-1-1 1,1-1-1,-1 1 1,6-5-1,20-12 23,-1-1 0,-1-1 0,37-36 0,71-89 209,-114 117-158,0-1 0,27-48 0,-41 60-28,0-1 0,-1 0 1,-2 0-1,0-1 0,8-39 1,-15 60-45,2-7 14,-1 0 1,-1 0 0,1 1-1,-2-13 1,1 18-16,0 0 0,0 0 0,0 0 0,-1-1 0,1 1 0,0 0 0,-1 0 0,1 0 0,-1 0 0,1 0 0,-1-1 0,1 1 0,-1 0 0,0 0 0,0 0 0,1 1 0,-1-1 0,0 0 0,0 0 0,0 0 0,0 1 0,0-1 0,0 0 0,0 1 0,0-1 0,0 1 0,0-1 0,-1 1 0,1-1 0,0 1 0,0 0 0,0 0 0,0 0 0,-3-1 0,-1 2-6,0 0 1,0 0-1,0 0 1,0 1-1,0-1 1,0 1-1,0 0 1,1 1-1,-1-1 1,1 1-1,0 0 1,-1 0-1,1 0 1,-4 4-1,-8 9-15,-26 32-1,42-47 22,-18 20-7,-15 27-1,28-40 1,1 0 0,0-1 1,0 2-1,1-1 0,0 0 0,0 1 1,-2 12-1,5-20 5,0 0 0,0 0 1,0 0-1,0 1 0,0-1 0,0 0 1,1 0-1,-1 1 0,0-1 0,0 0 1,1 0-1,-1 0 0,1 0 0,-1 1 0,1-1 1,0 0-1,-1 0 0,1 0 0,0 0 1,0 0-1,0-1 0,-1 1 0,1 0 1,0 0-1,0 0 0,0-1 0,0 1 1,1-1-1,1 2 0,3 0-11,0 0-1,0 0 1,1-1 0,10 2-1,1 0-52,-9-1 14,0 0 0,0 1 0,-1 0 0,1 0 0,0 1 0,-1 0 0,0 0 0,0 1 0,-1 0 0,1 1 0,-1 0 0,0 0 0,0 0 0,-1 1 0,0 0 0,0 0 0,-1 1 0,1-1 0,-2 1 0,1 0 0,3 10 0,1 6-195,-2 0-1,6 30 1,8 25-756,-21-77 940,1 1 0,0-1 0,0 0 1,0 0-1,0 1 0,0-1 1,1 0-1,-1 0 0,1 0 0,-1-1 1,3 3-1,-3-3 27,0-1-1,0 1 0,0-1 1,0 0-1,0 1 1,0-1-1,0 0 1,0 0-1,0 0 1,0 0-1,0 0 1,0 0-1,0 0 1,0 0-1,0 0 0,0 0 1,0-1-1,0 1 1,0 0-1,0-1 1,0 1-1,0-1 1,-1 1-1,1-1 1,0 1-1,0-1 0,0 1 1,-1-1-1,1 0 1,0 0-1,0 0 1,17-19-485,-1 1 0,-1-2 1,0 0-1,20-39 1,-13 20 113,11-18-63,-20 32 343,1 1 0,34-42 0,-49 66 166,1-1-1,0 1 1,0 0 0,0 0-1,0 0 1,0 1-1,0-1 1,0 0 0,0 0-1,0 0 1,0 1 0,1-1-1,-1 1 1,0-1 0,0 1-1,3-1 1,-3 1-14,-1 0-1,1 0 1,-1 1 0,0-1 0,1 0-1,-1 0 1,1 1 0,-1-1 0,1 1-1,-1-1 1,0 0 0,1 1 0,-1-1 0,0 1-1,0-1 1,1 1 0,-1-1 0,0 1-1,0-1 1,0 1 0,0-1 0,1 1-1,-1-1 1,0 1 0,0-1 0,0 1-1,0 0 1,0 9 268,0 0 0,-1 0-1,-2 12 1,2-12-87,0-7-133,0 5 116,0-1 0,0 1 0,1 0 0,0 0-1,0-1 1,1 1 0,0 0 0,3 10 0,-4-17-169,1-1 0,-1 1 0,1 0 0,-1 0 0,1 0 0,-1-1 0,1 1 0,0 0 0,0-1 0,-1 1 0,1-1 0,0 1 0,0 0 1,0-1-1,-1 0 0,1 1 0,0-1 0,0 0 0,0 1 0,0-1 0,0 0 0,0 0 0,0 0 0,0 0 0,0 0 0,0 0 0,0 0 0,0 0 1,0 0-1,0 0 0,0 0 0,0-1 0,-1 1 0,1 0 0,0-1 0,0 1 0,0-1 0,1 0 0,5-2 54,-1-1-1,1 0 1,9-8-1,-13 10-31,32-28 158,-26 22-218,0 0 0,0 0-1,1 1 1,1 0 0,14-8 0,-24 15 10,0 0 0,-1-1 0,1 1 0,0 0 0,0-1 0,0 1 0,0 0 0,0 0 0,0 0 0,0 0 0,0 0 0,0 0 0,-1 0 0,1 0 0,0 0 0,0 0 0,0 0 0,0 1 0,0-1 0,0 0 0,0 1 0,-1-1 0,1 0 0,0 1 0,0-1 0,-1 1 0,1-1 0,0 1 0,0 0 0,-1-1 0,1 1 0,-1 0 0,1 0 0,-1-1 0,1 1 0,-1 0 0,1 0 0,-1 0 0,0-1 0,1 1 0,-1 0 0,0 0 0,1 1 0,0 5-37,0 0 0,0 1-1,0-1 1,-1 11 0,0-11 14,-8 187 108,-1-40 673,10-75-287,0-38-326,-6 71 0,3-100-136,0 0 1,0 0-1,-2 0 0,1 0 1,-2 0-1,1-1 0,-1 0 1,-1 0-1,0 0 0,-9 11 1,13-19 9,0-1 0,0 1 0,-1-1 0,1 1 0,0-1 0,-1 0 0,0 0 0,1 0 0,-1-1 0,0 1 0,0 0 0,0-1-1,0 0 1,0 0 0,-7 2 0,8-3 2,-1 0-1,1 0 0,0 0 0,-1-1 1,1 1-1,-1-1 0,1 1 1,-1-1-1,1 0 0,0 0 0,-1 0 1,1 0-1,0 0 0,0 0 0,0-1 1,0 1-1,0-1 0,0 1 0,0-1 1,1 0-1,-4-3 0,-3-7 44,1 1-1,-1-1 1,2 0-1,0 0 1,0-1-1,1 0 1,1 0-1,-5-20 1,3 3 36,2 1 0,-2-56 0,6 69-157,0 1 1,1 0-1,1-1 0,5-21 0,-5 30 44,0 0 0,1 0 0,0 1 1,0 0-1,0-1 0,1 1 0,0 0 0,0 1 1,0-1-1,1 1 0,0 0 0,6-5 1,28-17-99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67 250 16484,'0'21'527,"1"1"1,1 0 0,0 0 0,2-1 0,11 40 0,-4-19 133,6 30 1,41 206 86,-61-292-1133,-2 1 0,0-1 0,-1 1 0,0 0 1,-12-17-1,7 10 111,-9-17 666,-1 2-1,-2 0 1,-33-37 0,56 72-368,0 0 0,0 0 0,0 0 0,-1 0 0,1 0 0,0 0 0,0 0 1,0 0-1,0 0 0,0 0 0,0 0 0,-1 0 0,1 0 0,0 0 0,0-1 0,0 1 0,0 0 1,0 0-1,0 0 0,0 0 0,0 0 0,0 0 0,0 0 0,-1 0 0,1-1 0,0 1 0,0 0 0,0 0 1,0 0-1,0 0 0,0 0 0,0 0 0,0-1 0,0 1 0,0 0 0,0 0 0,0 0 0,0 0 1,0 0-1,0 0 0,0-1 0,0 1 0,0 0 0,0 0 0,0 0 0,1 0 0,-1 0 0,0 0 1,0-1-1,0 1 0,0 0 0,0 0 0,0 0 0,0 0 0,0 0 0,0 0 0,1 0 0,9 2 500,13 8-198,0 0-594,0 0 0,1-2 0,0-1 0,0-1 0,1-1 0,-1-1 0,1-1 0,0-1 0,34-2 0,7-5-1636,0-2 0,82-21 1,-137 24 3032,-21 2-114,-21 4 432,24 0-1247,0 1 0,0 0 0,1 0 0,-1 1-1,1-1 1,-1 1 0,1 1 0,0-1 0,1 1-1,-1 0 1,-7 10 0,10-11-171,-1 0 1,1 0-1,0 1 0,0-1 0,1 1 1,-1 0-1,1 0 0,0 0 0,1 0 1,-1 0-1,1 0 0,0 0 0,0 1 1,0-1-1,1 0 0,0 9 0,0-13-28,0-1 0,0 1 0,0 0 0,0-1 0,1 1 0,-1 0 0,0-1 0,0 1 0,1 0 0,-1-1 0,0 1 0,1-1 0,-1 1 0,1-1 0,-1 1 0,0-1 0,1 1 0,-1-1-1,1 1 1,0-1 0,-1 1 0,1-1 0,-1 0 0,1 1 0,-1-1 0,1 0 0,0 0 0,-1 1 0,1-1 0,0 0 0,-1 0 0,1 0 0,0 0 0,-1 0 0,1 0 0,0 0 0,-1 0-1,1 0 1,0 0 0,-1 0 0,2-1 0,25-9 68,-15 2-32,-1 0 1,1-1 0,-2 0-1,1 0 1,15-20 0,43-60 184,-55 69-165,-2 4-38,-1-1 0,0 0 0,-1-1 0,8-20 0,-19 42-94,0 0 0,1 0 0,-1 0 0,1 0 1,-1 0-1,1 0 0,1 0 0,-1 1 0,0-1 0,2 5 1,-2-7 38,1-1 1,-1 1-1,1-1 1,-1 1-1,1-1 1,-1 0-1,1 1 1,-1-1-1,1 0 1,0 0-1,0 1 1,0-1-1,0 0 1,0 0 0,0 0-1,0 0 1,0 0-1,0 0 1,1 0-1,-1-1 1,0 1-1,0 0 1,1-1-1,-1 1 1,1-1-1,-1 1 1,0-1-1,1 0 1,-1 1 0,1-1-1,-1 0 1,1 0-1,-1 0 1,2 0-1,3-2-42,-1 1 0,1-1 0,-1 0 0,0-1-1,0 1 1,0-1 0,0 0 0,0 0 0,-1 0 0,1-1 0,-1 1-1,0-1 1,0 0 0,4-5 0,8-12-260,24-37 0,-21 27 412,-1 0 0,-2-2-1,-1 0 1,-1-1 0,-2 0 0,-2-1 0,13-71 0,-23 93 237,-3 18-64,-5 18-73,-3 42 171,3 0 0,3 0 0,4 97 0,1-147-253,0-6-9,0 0-1,1-1 0,0 1 0,0 0 1,0 0-1,1 0 0,1-1 0,0 1 1,7 14-1,-10-22-69,1 0 0,0 0 1,-1 0-1,1 0 0,0 0 1,0 0-1,0 0 0,0-1 0,0 1 1,0 0-1,0-1 0,0 1 0,0 0 1,0-1-1,0 1 0,0-1 1,0 0-1,0 1 0,1-1 0,-1 0 1,0 0-1,0 0 0,0 0 0,1 0 1,-1 0-1,0 0 0,0 0 1,0 0-1,1-1 0,-1 1 0,0 0 1,0-1-1,0 1 0,0-1 0,0 1 1,0-1-1,0 1 0,0-1 1,0 0-1,0 0 0,0 0 0,1-1 1,3-2-3,-1-1 1,1 1 0,-1-1-1,-1 0 1,1 0-1,5-11 1,-4 6-13,-1-1-1,0 0 1,4-17 0,-7 22-17,0 1 0,0 0 0,-1 0 0,1 0 0,-1-1 0,-1 1 0,1 0 0,-1-1 0,0 1 0,-2-6 0,3 10 11,0 1-1,0-1 1,0 0 0,0 1-1,0-1 1,0 1-1,0-1 1,-1 0-1,1 1 1,0-1 0,0 1-1,-1-1 1,1 1-1,0-1 1,-1 1-1,1-1 1,-1 1 0,1-1-1,-1 1 1,1-1-1,-1 1 1,1 0-1,-1-1 1,1 1-1,-1 0 1,1 0 0,-1-1-1,1 1 1,-1 0-1,0 0 1,1 0-1,-1-1 1,0 1 0,1 0-1,-1 0 1,1 0-1,-1 0 1,0 0-1,0 1 1,0-1-13,0 1 0,1 0 1,-1-1-1,0 1 0,1 0 0,-1 0 0,1-1 1,-1 1-1,1 0 0,-1 0 0,1 0 0,-1 0 1,1 0-1,0 0 0,0 0 0,-1 0 1,1 0-1,0 0 0,0 0 0,0 0 0,0 0 1,0 0-1,0 0 0,1 1 0,-1 2-90,1-1 1,0 1-1,1-1 0,-1 1 0,0-1 0,1 0 0,0 1 1,0-1-1,0 0 0,0 0 0,0 0 0,1 0 0,-1-1 1,1 1-1,0-1 0,0 1 0,0-1 0,0 0 0,0 0 1,0-1-1,1 1 0,-1-1 0,1 1 0,-1-1 0,1 0 1,-1 0-1,6 0 0,3 1-119,-1 0 0,0-1 0,1-1 0,-1 0 0,1 0 1,-1-1-1,19-4 0,16-8-437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13475,'-6'2'216,"1"0"1,-1 0-1,1 0 1,-1 1-1,1 0 1,0 0-1,0 0 1,1 1-1,-1-1 1,1 1-1,-1 0 1,1 1-1,-4 5 1,3-4-67,0 0 0,1 0 0,0 1 0,1-1 0,0 1 0,0 0 0,0 0 0,0 0 0,1 0 0,-1 9 0,3-15-122,-1 1-1,1-1 1,0 1 0,0-1 0,0 1 0,0-1-1,0 1 1,0-1 0,0 1 0,1-1 0,-1 1-1,0-1 1,1 1 0,-1-1 0,1 0 0,0 1-1,-1-1 1,1 0 0,0 1 0,0-1 0,0 0-1,1 1 1,-1-1 9,1 0-1,-1 0 1,1 0 0,-1-1-1,1 1 1,0-1 0,-1 1-1,1-1 1,0 0 0,-1 0-1,1 0 1,0 0 0,-1 0-1,1 0 1,0 0-1,2-1 1,4-1 60,0 0-1,0-1 1,-1 0 0,1 0-1,-1 0 1,1-1-1,5-5 1,3-4 40,-1 0 0,0-2 0,-1 0 0,-1 0 0,15-22-1,-28 37-133,0 0-1,0 0 1,0 0-1,0 0 1,0-1-1,1 1 1,-1 0-1,0 0 1,0 0-1,0 0 0,0 0 1,0 0-1,0 0 1,0 0-1,0 0 1,1 0-1,-1 0 1,0 1-1,0-1 1,0 0-1,0 0 0,0 0 1,0 0-1,0 0 1,0 0-1,1 0 1,-1 0-1,0 0 1,0 0-1,0 0 0,0 0 1,0 0-1,0 0 1,0 1-1,0-1 1,0 0-1,0 0 1,0 0-1,0 0 1,0 0-1,0 0 0,0 0 1,1 0-1,-1 1 1,0-1-1,0 0 1,0 0-1,0 0 1,0 0-1,0 0 0,0 0 1,-1 0-1,1 1 1,0-1-1,0 0 1,0 0-1,0 0 1,0 0-1,0 0 1,0 0-1,0 0 0,0 0 1,0 1-1,0-1 1,0 0-1,0 0 1,0 0-1,-1 10 48,-2 9-2,0-5-71,1 1-1,0-1 1,1 0-1,1 1 1,0-1-1,3 22 1,-3-34-7,0-1 0,1 0 0,-1 0 1,1 1-1,-1-1 0,1 0 1,-1 0-1,1 0 0,0 0 1,0 0-1,-1 0 0,1 0 0,0 0 1,0 0-1,0 0 0,0-1 1,0 1-1,0 0 0,0-1 1,0 1-1,1 0 0,-1-1 0,0 1 1,0-1-1,0 0 0,1 1 1,-1-1-1,0 0 0,0 0 1,1 0-1,-1 0 0,0 0 0,0 0 1,1 0-1,-1 0 0,2-1 1,16-5-277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17772,'5'11'1592,"-3"18"-1080,-5 8-208,-3 13 1017,0 6-649,1 9-384,0-1-80,4-1-96,2-5-32,1-15-280,2-6-232,0-17-520,1-7 792,-1-13-521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197 145 14771,'2'-4'188,"0"1"-1,0 0 1,-1-1 0,1 1-1,-1-1 1,0 0-1,0 1 1,0-1 0,-1 0-1,1 0 1,-1 1-1,0-1 1,0 0 0,-1 0-1,1 1 1,-1-5-1,-1 3 4,0 0-1,1 0 0,-2 1 0,1-1 0,-1 0 1,1 1-1,-1 0 0,0-1 0,-1 1 1,1 1-1,-5-5 0,6 6-141,0 0 0,0 0-1,0 0 1,-1 0 0,1 1 0,0-1-1,-1 1 1,1 0 0,-1-1 0,0 1-1,1 0 1,-1 1 0,0-1 0,0 0-1,0 1 1,1-1 0,-1 1 0,0 0-1,-3 0 1,2 1-29,0 0 1,1 0-1,-1 0 1,1 1-1,-1-1 0,1 1 1,-1 0-1,1 0 1,0 0-1,0 0 0,0 1 1,-5 4-1,1 1-31,0 0 0,0 1 0,0 0 0,1 0 0,1 1 0,0 0-1,0 0 1,-6 20 0,9-23-19,0 1-1,0 0 1,1-1-1,-1 16 1,2-22 16,0 1 1,0-1 0,0 1-1,0-1 1,0 0 0,1 1-1,-1-1 1,0 1 0,1-1-1,-1 1 1,1-1 0,0 0-1,-1 1 1,1-1 0,0 0-1,0 0 1,0 1 0,0-1 0,0 0-1,0 0 1,0 0 0,0 0-1,0 0 1,1-1 0,-1 1-1,0 0 1,1 0 0,-1-1-1,0 1 1,1-1 0,-1 1-1,1-1 1,1 1 0,11 0-143,0-1 0,27-2 0,-30 0 91,1 1-1,0 1 1,-1 0 0,1 1 0,21 3 0,-30-3 59,0 0-1,0 0 1,0 1 0,0-1-1,0 0 1,-1 1 0,1 0-1,-1 0 1,1 0 0,-1 0-1,0 0 1,1 0 0,-1 1-1,0-1 1,0 1 0,-1-1-1,1 1 1,-1 0 0,1 0-1,-1 0 1,0 0 0,0 0-1,0 0 1,0 0 0,-1 0 0,1 4-1,1 10 0,-1-1 0,-1 1 0,-1-1 1,0 0-1,-1 1 0,-1-1 0,0 0 0,-1 0 0,-7 17 0,1-5 67,-2-1-1,-1 0 1,-2 0 0,-17 25 0,27-46-33,-24 32 131,27-36-138,0 0-1,0-1 1,0 1-1,0 0 1,-1-1-1,1 1 1,-1-1-1,1 0 1,-1 1-1,1-1 1,-1 0-1,0-1 1,-4 2-1,6-2-11,0 0-1,0 0 0,0 0 1,0 0-1,0 0 0,0 0 0,0 0 1,1-1-1,-1 1 0,0 0 1,0-1-1,0 1 0,0 0 0,0-1 1,1 1-1,-1-1 0,0 1 1,0-1-1,1 0 0,-1 1 0,0-1 1,1 0-1,-1 1 0,1-1 1,-1 0-1,1 0 0,-1 1 1,1-1-1,0 0 0,-1 0 0,1 0 1,0 0-1,-1 0 0,1 1 1,0-1-1,0-2 0,-1-2 7,1-1 1,0 0-1,0 1 1,0-1-1,2-7 0,2-5-7,0 1 0,1-1-1,1 1 1,1 0 0,1 0 0,0 1-1,11-16 1,7-7-36,49-56-1,-52 68 24,0 2-1,2 0 1,1 2 0,1 1-1,1 1 1,1 2 0,53-28-1,-80 46 4,0 0-1,1 0 0,-1 0 0,0 0 0,0 0 0,0 1 0,1-1 0,-1 1 0,0 0 1,1 0-1,-1-1 0,0 1 0,4 1 0,-5-1 2,0 1 0,-1-1 0,1 0 0,-1 0 0,1 1 0,-1-1 0,0 0 0,1 1 0,-1-1 0,1 1-1,-1-1 1,0 1 0,1-1 0,-1 1 0,0-1 0,1 1 0,-1-1 0,0 1 0,0-1 0,1 2 0,-1 19-23,-6-1 50,0 0-1,-15 33 1,16-42 59,43-85 1554,-34 63-1462,0 0 0,0 0 0,-1 0 0,-1-1 0,0 1-1,0-1 1,-1 1 0,-1-18 0,-3 22-12,1 8-790,2 0 568,0-1-1,0 1 1,0-1-1,0 1 1,0-1-1,0 0 1,1 1 0,-1-1-1,0 1 1,0-1-1,0 1 1,1-1-1,-1 0 1,0 1 0,0-1-1,1 0 1,-1 1-1,0-1 1,1 0-1,-1 1 1,0-1 0,1 0-1,-1 1 1,1-1-1,-1 0 1,0 0-1,1 0 1,-1 1 0,1-1-1,-1 0 1,1 0-1,-1 0 1,1 0-1,0 0 1,6 1-230,-1-1 0,1 0-1,0 0 1,-1-1 0,1 1 0,0-2 0,-1 1-1,1-1 1,9-3 0,12-5-440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17452,'6'1'167,"-1"0"0,1-1 0,-1 1 0,1-1 0,-1-1 0,1 1 0,0-1 0,-1 1 0,0-2 0,1 1-1,-1-1 1,0 1 0,1-1 0,-1-1 0,0 1 0,-1-1 0,1 0 0,8-6 0,-8 4-58,0 1 0,0-1 0,0 0 0,0 0 0,-1-1 0,0 0 0,0 1 0,-1-1 0,1 0 0,-1-1 0,-1 1 0,1-1 0,-1 1 0,2-12 0,-3 16-81,-1 1-1,0-1 1,0 0-1,1 1 1,-1-1-1,0 1 1,0-1-1,-1 0 1,1 1-1,0-1 0,0 1 1,-1-1-1,1 0 1,-1 1-1,1-1 1,-1 1-1,0-1 1,0 1-1,1 0 1,-1-1-1,0 1 1,0 0-1,-1 0 0,1-1 1,0 1-1,0 0 1,0 0-1,-1 0 1,1 0-1,-3-1 1,2 2 2,-1-1 0,1 0 1,-1 1-1,1 0 1,-1-1-1,1 1 0,-1 0 1,1 1-1,-1-1 1,1 0-1,-1 1 0,1-1 1,-1 1-1,1 0 0,-1-1 1,1 1-1,0 0 1,-1 1-1,-2 1 0,-5 4 0,1 0 0,0 1 0,1-1 0,0 2 0,0-1 0,1 1 0,0 0 0,1 1 0,-10 16 0,13-19-38,-1 0 0,1 1 0,0-1-1,0 0 1,1 1 0,0 0 0,1 0-1,0-1 1,0 1 0,0 0-1,1 0 1,0 0 0,1 0 0,2 15-1,-1-20-46,-1 0 0,1 1 0,-1-1 0,1 0 0,0 0 0,0-1 0,0 1 0,1 0 0,-1-1 0,1 1 0,-1-1 0,1 0 0,0 0 0,0 0 0,0 0 0,0-1 0,0 1 0,1-1 0,-1 0 0,0 1 0,0-2 0,1 1 0,-1 0 0,1-1 0,-1 1 0,1-1 0,5 0 0,20-2-254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87 16516,'20'36'1776,"-3"3"-1264,-7 9-256,0 6 1168,-1 1-912,1 1-287,0-11-706,-2-5-327,-3-14 648,-2-8-144,-11-9-120</inkml:trace>
  <inkml:trace contextRef="#ctx0" brushRef="#br0" timeOffset="1">0 135 15363,'3'-8'218,"-1"2"1,1-1-1,0 0 0,1 0 0,0 1 0,0 0 1,0 0-1,1 0 0,0 0 0,0 1 0,0 0 1,1 0-1,7-5 0,-4 4-14,0 0 0,1 1 0,0 1 0,0 0 0,0 0 0,0 1 0,1 0 0,15-2 0,-5 3-87,0 0 0,0 2 0,0 0 0,0 2 0,1 0 0,-2 1 0,1 1 0,38 13 0,-42-10-136,0 0 0,-1 0 0,0 2 0,0 0 0,0 1-1,-2 1 1,1 0 0,-1 1 0,22 24 0,-31-30 22,0 0 0,0 0 1,-1 1-1,0-1 0,0 1 0,-1 0 1,0 0-1,0 0 0,0 1 0,-1-1 1,0 1-1,-1-1 0,0 1 0,0-1 1,0 1-1,-1 0 0,0 0 0,-1-1 1,0 1-1,0 0 0,0-1 0,-1 1 1,0-1-1,-1 0 0,-4 11 1,0-6 45,0-1 0,0 0 0,-1-1 0,0 1 0,-1-2 0,0 1 0,-1-1 0,0-1 0,0 0 1,0 0-1,-1-1 0,-1 0 0,1-1 0,-1 0 0,0-1 0,-15 5 0,0-2-8,-1-1 0,0-1 0,0-1-1,0-1 1,0-2 0,-43-1 0,62-1-222,-1-1 1,0 1-1,0-2 0,0 1 1,0-1-1,1-1 1,-1 0-1,1 0 1,-13-6-1,22 8 174,-1 1 1,1 0-1,-1 0 0,1 0 1,0 0-1,-1-1 1,1 1-1,-1 0 0,1-1 1,0 1-1,-1 0 0,1 0 1,0-1-1,-1 1 0,1-1 1,0 1-1,0 0 0,-1-1 1,1 1-1,0-1 1,0 1-1,0-1 0,0 1 1,-1 0-1,1-1 0,0 1 1,0-1-1,0 1 0,0-1 1,0 1-1,0-1 0,0 1 1,0-1-1,0 1 1,1-1-1,-1 1 0,0-1 1,0 1-1,0 0 0,0-1 1,1 1-1,-1-1 0,0 1 1,0 0-1,1-1 0,-1 1 1,0 0-1,1-1 0,-1 1 1,0 0-1,1-1 1,21-9 154,7 5-459,11 3 36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15675,'22'-21'1561,"-12"15"-945,-5 7-224,-7 18 824,-3 8-328,0 12-256,-1 4-159,3 1-233,2-1-16,3-10-256,6-7-208,2-14-585,0-10 729,-2-10-128,1-15-64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93 12483,'5'-23'1257,"2"1"722,-8 42 415,-8 339 715,10-291-2841,15 309 124,-33-417-912,-10-24 223,10 27 96,-19-68 0,35 102 198,0 0-1,0 0 1,1-1 0,-1 1 0,1 0-1,0 0 1,0 0 0,0 0-1,1-6 1,-1 8 3,1-1-1,0 1 1,0-1 0,0 0 0,0 1-1,0 0 1,0-1 0,0 1-1,0 0 1,1-1 0,-1 1-1,0 0 1,1 0 0,-1 0-1,1 0 1,-1 0 0,4-1-1,21-12 60,0-2-1,-1 0 0,33-30 0,59-68 132,-80 72-28,-2 0 0,-3-3 0,-1 0 0,48-97 0,-69 109-31,-11 23-86,0 10-44,1 0-1,0 0 1,-1 0-1,1 0 1,-1 0 0,1 0-1,0 0 1,-1 0-1,1 0 1,-1 1 0,1-1-1,0 0 1,-1 0-1,1 0 1,0 0 0,-1 1-1,1-1 1,0 0 0,-1 0-1,1 1 1,0-1-1,-1 0 1,1 0 0,0 1-1,0-1 1,-1 0-1,1 1 1,-4 4-6,1 0 0,0-1 1,0 1-1,0 0 0,0 1 0,1-1 1,0 0-1,-2 10 0,-1-2-19,-22 78-60,4 1 0,-15 115 0,29-137 246,-2 115-1,11-182-172,0 0 0,1 0-1,-1 0 1,0 0 0,1 0 0,0 0 0,0-1 0,0 1-1,0 0 1,0-1 0,3 6 0,-4-8-1,0 0 1,1 1-1,-1-1 0,0 0 1,1 1-1,-1-1 1,0 0-1,1 1 1,-1-1-1,1 0 0,-1 0 1,1 0-1,-1 1 1,1-1-1,-1 0 1,0 0-1,1 0 0,-1 0 1,1 0-1,-1 0 1,1 0-1,-1 0 1,1 0-1,-1 0 0,2 0 1,-1-1-22,0 1 0,0-1 1,1 0-1,-1 0 0,0 1 0,0-1 1,0 0-1,0 0 0,0 0 0,0 0 1,0 0-1,0-1 0,1 0 1,4-11-178,0 1 1,-1-1 0,0 0 0,-1 0-1,-1-1 1,0 1 0,2-20 0,-2 14 14,0-26-181,-3 37 366,0 0-1,0 0 0,1 0 0,0 0 1,0 1-1,1-1 0,3-8 1,-5 16 20,1-1 0,-1 1 0,1-1 0,-1 1 0,0 0 0,1-1 0,-1 1 1,1 0-1,-1-1 0,1 1 0,-1 0 0,1 0 0,-1-1 0,1 1 0,-1 0 0,1 0 1,-1 0-1,1 0 0,0 0 0,-1 0 0,1 0 0,-1 0 0,1 0 0,-1 0 0,1 0 0,-1 0 1,1 0-1,-1 0 0,1 1 0,0-1 0,-1 0 0,1 0 0,-1 1 0,0-1 0,2 1 1,16 11 247,-10-6-135,-1 0-1,1-1 1,0 0-1,0 0 1,12 4-1,-17-7-84,0-1 0,1-1 0,-1 1 0,0 0 0,0-1 0,0 0 0,0 1 0,0-1 1,1 0-1,-1-1 0,0 1 0,0-1 0,0 1 0,0-1 0,0 0 0,0 0 0,0 0 0,0-1 0,0 1 0,3-3 0,2-2 61,0 0-1,0-1 0,-1-1 1,0 1-1,0-1 1,-1 0-1,0-1 1,-1 0-1,0 0 0,0 0 1,0 0-1,-2-1 1,1 1-1,-1-1 1,0 0-1,-1 0 1,0 0-1,-1-1 0,0 1 1,-1-14-1,0 22-87,0 1-1,0 0 1,0-1 0,0 1-1,-1 0 1,1-1 0,0 1-1,-1 0 1,1-1-1,-1 1 1,0 0 0,1 0-1,-1 0 1,0-1-1,0 1 1,-1-1 0,2 2-8,-1-1 1,1 1-1,-1 0 1,0 0-1,1 0 1,-1-1-1,1 1 1,-1 0-1,0 0 1,1 0-1,-1 0 1,1 0-1,-1 0 1,0 0-1,1 0 1,-1 0 0,1 0-1,-1 1 1,0-1-1,1 0 1,-1 0-1,1 0 1,-1 1-1,0 0 1,-3 1 0,1 0 0,0 1 1,-1 0-1,1 0 1,1 0-1,-1 0 0,0 1 1,1-1-1,-3 5 0,-5 9-19,1 1-1,1 0 0,0 1 0,2-1 1,0 2-1,1-1 0,0 1 0,2-1 0,1 1 1,-1 21-1,3-36 12,1-1 0,-1 1 0,1-1 1,0 0-1,0 1 0,2 5 0,-3-9 2,1 0 1,-1 0-1,1-1 0,-1 1 0,1 0 0,-1 0 0,1 0 1,0 0-1,-1-1 0,1 1 0,0 0 0,0 0 0,0-1 1,-1 1-1,1-1 0,0 1 0,0-1 0,0 1 1,0-1-1,0 1 0,0-1 0,0 0 0,0 0 0,0 1 1,0-1-1,0 0 0,0 0 0,0 0 0,0 0 0,0 0 1,0-1-1,0 1 0,0 0 0,2-1 0,4-1-6,-1-1 0,0 0 0,0 0 0,0 0-1,0-1 1,-1 0 0,8-7 0,38-38-20,-26 23 19,6-7-27,-24 25 15,0-1 0,1 1-1,0 1 1,0-1 0,1 1 0,0 1-1,11-7 1,-20 13 20,0 0-1,1 0 1,-1-1 0,0 1-1,1 0 1,-1 0-1,0-1 1,1 1-1,-1 0 1,0 0 0,1 0-1,-1 0 1,0 0-1,1 0 1,-1-1 0,0 1-1,1 0 1,-1 0-1,1 0 1,-1 0 0,0 0-1,1 1 1,-1-1-1,1 0 1,-1 0-1,0 0 1,1 0 0,-1 0-1,0 0 1,1 1-1,-1-1 1,0 0 0,1 0-1,-1 0 1,0 1-1,0-1 1,1 0 0,-1 0-1,0 1 1,0-1-1,1 0 1,-1 1-1,0-1 1,0 0 0,0 1-1,1-1 1,-1 0-1,0 1 1,0-1 0,0 1-1,0-1 1,0 0-1,0 1 1,0-1 0,0 0-1,0 2 1,-5 21 3,4-20 0,0 1 19,0 0 0,0 0 0,0 1 0,1-1 0,-1 0 0,1 4 0,0-7-14,0-1-1,0 1 0,0 0 1,0-1-1,1 1 1,-1-1-1,0 1 0,0-1 1,0 1-1,0-1 1,1 1-1,-1-1 0,0 1 1,0-1-1,1 1 1,-1-1-1,0 1 0,1-1 1,-1 0-1,1 1 1,-1-1-1,0 0 0,1 1 1,-1-1-1,1 0 1,-1 1-1,1-1 1,-1 0-1,1 0 0,-1 0 1,1 0-1,-1 1 1,1-1-1,-1 0 0,1 0 1,0 0-1,-1 0 1,1 0-1,-1 0 0,1 0 1,-1 0-1,1-1 1,-1 1-1,1 0 0,-1 0 1,1 0-1,-1 0 1,1-1-1,-1 1 0,1 0 1,-1-1-1,1 1 1,-1 0-1,1-1 1,-1 1-1,1-1 0,17-11 98,0-1-1,0 0 0,30-31 1,16-13-119,-63 56 9,0 0 0,0 0 1,1 0-1,-1 0 0,0 0 0,1 0 0,-1 1 0,1-1 0,-1 0 1,0 1-1,1-1 0,0 1 0,-1 0 0,1-1 0,2 1 1,0 7-89,-6 9 6,1-13 82,-2 6-3,0 0 0,1 0 1,0 0-1,1 1 0,-1 10 0,2-18 11,0 0-1,0 0 1,1 0-1,-1 0 1,0-1-1,1 1 1,-1 0-1,1 0 1,-1-1-1,1 1 1,0 0-1,-1-1 1,1 1-1,0-1 1,0 1-1,1-1 1,-1 1-1,0-1 1,0 0-1,1 0 1,-1 1-1,0-1 1,1 0-1,-1 0 1,1 0-1,0-1 1,-1 1-1,1 0 1,0 0-1,-1-1 1,1 1-1,0-1 1,0 0-1,3 1 1,3-1 1,1-1 1,-1 1-1,1-1 1,-1-1 0,1 0-1,-1 0 1,0 0-1,0-1 1,0 0 0,9-6-1,39-12-58,-51 20 37,0 0 0,-1 0 0,1 1 1,0-1-1,0 1 0,0 0 0,0 0 0,0 1 0,9 2 0,-11-3 7,-1 1 1,1 0-1,-1 1 1,1-1-1,-1 0 1,0 1-1,1-1 1,-1 1-1,0 0 1,0 0-1,0 0 1,0 0-1,0 0 1,-1 0-1,1 0 1,0 1-1,-1-1 0,0 1 1,2 3-1,1 4-21,-1 1 0,0 1-1,2 16 1,2 4 23,-7-31 16,0 0 0,0 0 0,1 0 0,-1 0 0,0 0 0,1 0 0,-1 0 1,0 0-1,1 0 0,-1 0 0,1 0 0,-1 0 0,1 0 0,0-1 0,-1 1 1,1 0-1,0-1 0,0 1 0,-1 0 0,1-1 0,0 1 0,0-1 1,0 1-1,0-1 0,0 1 0,0-1 0,-1 0 0,1 1 0,0-1 0,0 0 1,0 0-1,0 0 0,0 0 0,1 1 0,-1-2 0,0 1 0,0 0 0,0 0 1,0 0-1,0 0 0,-1-1 0,1 1 0,0 0 0,2-1 0,4-3-35,0 0-1,0-1 1,0 1-1,11-11 1,-1 1-717,3-2 307,-18 13 124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17460,'6'10'368,"-1"-1"1,0 1-1,0 0 0,-1 1 1,0-1-1,4 21 1,5 70 548,-8-55-284,0 3-283,0-4-221,1-1-1,19 69 1,-16-95-151,-9-18 21,0 0 1,0 0-1,0 0 1,0 1-1,0-1 0,0 0 1,0 0-1,0 0 0,1 0 1,-1 0-1,0 0 0,0 1 1,0-1-1,0 0 0,0 0 1,1 0-1,-1 0 1,0 0-1,0 0 0,0 0 1,0 0-1,1 0 0,-1 0 1,0 0-1,0 0 0,0 0 1,1 0-1,-1 0 0,0 0 1,0 0-1,0 0 1,0 0-1,1 0 0,-1 0 1,0 0-1,0 0 0,0 0 1,0 0-1,1 0 0,-1-1 1,0 1-1,0 0 0,1-2-2,0 0 0,0-1 0,0 1-1,0 0 1,-1-1 0,1 1 0,-1 0-1,0-1 1,1 1 0,-2-5-1,-3-78-26,2 52 44,1-36 1,0 68-15,1 0 0,0 0 0,0 0 0,1 0 1,-1 0-1,0-1 0,0 1 0,0 0 0,1 0 0,-1 0 0,1 0 0,-1 0 0,1 0 0,-1 0 0,1 0 0,1-1 1,-2 2-3,0 0 1,1 0 0,-1-1 0,1 1 0,-1 0 0,0 0 0,1 0 0,-1 0 0,1 0 0,-1 0 0,1 0 0,-1 0 0,1 0 0,-1 0 0,0 1 0,1-1-1,-1 0 1,1 0 0,-1 0 0,0 0 0,1 1 0,-1-1 0,1 0 0,-1 0 0,0 1 0,1-1 0,-1 1 0,5 3-11,-1 1 0,0 0 0,0 0 0,5 8 0,6 10-4,-6-7-6,1 0 0,1-1 0,24 26 1,-33-38 26,1 0-1,0-1 1,0 1 0,0-1 0,0 1 0,1-1 0,-1 0 0,0-1 0,1 1 0,-1-1 0,1 1 0,0-1 0,0 0 0,-1 0 0,1-1 0,0 1 0,0-1 0,0 0-1,0 0 1,0 0 0,-1 0 0,1-1 0,0 0 0,5-1 0,3-3 44,0-1 1,-1 0-1,0 0 1,0-2-1,0 1 0,-1-1 1,-1-1-1,1 0 1,-1 0-1,8-11 0,1-3 117,-1 0-1,-1-1 1,18-37 0,-12 15 200,-30 74-361,1 1-1,2 0 1,1 1-1,1-1 1,1 1-1,2-1 1,6 49-1,-5-73-17,0 0 0,1 0 0,-1 0-1,1 0 1,3 5 0,-5-10-5,0 1 0,0 0 0,1 0 0,-1 0 1,1-1-1,-1 1 0,1 0 0,-1-1 0,1 1 0,-1 0 1,1-1-1,0 1 0,-1-1 0,1 1 0,0-1 0,-1 1 1,1-1-1,0 0 0,0 1 0,0-1 0,-1 0 0,1 1 1,0-1-1,0 0 0,0 0 0,0 0 0,-1 0 0,1 0 1,0 0-1,0 0 0,0 0 0,0 0 0,-1 0 0,1 0 1,0-1-1,0 1 0,0 0 0,-1-1 0,1 1 0,1-1 1,2-2-166,0-1 0,0 1 0,0-1 0,-1 0 1,1 0-1,-1 0 0,0 0 0,0 0 1,3-9-1,19-45-515,-6-1 164,-5-10-162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16243,'-2'10'1393,"2"10"-1033,0 4-152,3 4 528,4 0-464,6-2-736,0-3 464,7-4-176,3-2-80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290 309 15371,'-7'-6'351,"0"1"0,-1 0 0,0 1 1,0 0-1,0 0 0,-1 1 0,1 0 0,-1 0 0,0 1 0,0 0 0,0 1 0,-11-1 0,14 2-265,0 0 1,0 1-1,0-1 0,0 1 0,1 1 0,-1-1 1,0 1-1,1 0 0,-1 0 0,1 1 0,0-1 1,0 1-1,0 0 0,0 1 0,0-1 0,1 1 1,-1 0-1,1 0 0,-6 9 0,2-4-22,2 1 0,-1 0-1,1 0 1,1 1-1,0 0 1,0 0-1,1 0 1,1 0 0,0 1-1,0-1 1,1 1-1,1 0 1,0 0 0,0-1-1,2 19 1,-1-28-54,0 0 0,1 0 0,-1 0 0,0 0 0,1 0 0,-1-1 0,1 1 0,0 0 0,0 0 0,-1 0 0,1-1 0,1 1 0,-1 0 0,0-1 0,0 1 0,0-1 0,1 0 0,-1 1 0,1-1 1,-1 0-1,1 0 0,-1 0 0,1 0 0,0 0 0,0 0 0,-1 0 0,1 0 0,0-1 0,0 1 0,0-1 0,0 0 0,0 1 0,0-1 0,0 0 0,0 0 0,0 0 0,-1 0 0,4-1 0,4-1 4,-1 0 0,0 0 0,0-1 0,0 0 0,0 0 0,0-1 0,10-7 0,0-1-13,0-2 0,0 0 0,-2-1 0,1-1 0,-2 0 0,0-1 0,-1-1 0,-1 0 0,-1-1 0,0 0 0,-2-1 0,0 0 0,-1-1 0,-1 0 0,-1 0 0,8-43 0,-10 35-153,-2-1 1,-2 0-1,-1-32 0,0 61 100,0-1-1,-1 0 1,1 0-1,0 1 1,0-1-1,-1 0 1,1 0-1,-1 1 1,1-1-1,-1 1 1,0-1-1,0 0 1,0 1-1,0-1 1,-2-1-1,3 2 22,0 1-1,-1 0 1,1 0-1,0 0 1,-1 0 0,1 0-1,0-1 1,-1 1-1,1 0 1,-1 0-1,1 0 1,0 0-1,-1 0 1,1 0 0,0 0-1,-1 0 1,1 0-1,0 1 1,-1-1-1,1 0 1,-1 0 0,1 0-1,0 0 1,-1 0-1,1 1 1,-12 12-658,-17 35-694,27-51 1868,3-10 108,3-13 542,-1 38-555,0 10-529,-6 138 563,-1-98-108,8 101 1,-4-159-601,0 1-1,1 0 1,0-1 0,-1 1 0,2-1 0,-1 1 0,1-1-1,-1 1 1,1-1 0,0 0 0,1 0 0,-1 0 0,1 0 0,0 0-1,0-1 1,0 1 0,0-1 0,0 0 0,7 5 0,4 3-723,-12-10 333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2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 12371,'-4'-10'1241,"0"15"-800,-4 20-27,-4 34 1,-6 116 0,14 68-422,4-163 24,2 813-385,41 85 173,-13-452 47,-22-359 123,20 141 33,-22-191-205,-3-95 146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14819,'-7'24'579,"1"0"0,2 1 0,0-1 0,2 1 0,0 30 0,1-20-216,-3 138 665,5-132-787,2-1 1,10 51-1,-12-86-203,0 1 0,1-1-1,-1 0 1,1 1-1,0-1 1,1 0-1,4 7 1,-6-11-24,-1 0 0,1 0 1,0 1-1,1-1 0,-1 0 0,0 0 0,0 0 0,0-1 1,1 1-1,-1 0 0,0 0 0,1-1 0,-1 1 0,0-1 1,1 1-1,-1-1 0,1 1 0,-1-1 0,1 0 1,-1 0-1,1 0 0,-1 0 0,1 0 0,-1 0 0,1 0 1,-1 0-1,1-1 0,-1 1 0,1-1 0,2 0 1,5-3 47,-1-1 1,1 1 0,-1-1 0,0-1 0,0 1-1,8-9 1,43-46 250,-20 20-77,-31 32-172,1 0 1,0 0 0,19-11-1,-27 18-60,0 0 0,0 1-1,0 0 1,0-1 0,-1 1-1,1-1 1,0 1-1,0 0 1,0 0 0,0 0-1,0-1 1,0 1 0,0 0-1,0 0 1,0 0-1,0 0 1,0 1 0,0-1-1,0 0 1,0 0-1,0 1 1,0-1 0,2 1-1,-2 0 1,0 0-1,0 0 0,0 0 0,0 1 0,-1-1 0,1 0 1,0 0-1,0 1 0,-1-1 0,1 0 0,-1 1 0,1-1 1,-1 0-1,1 3 0,0 6 3,0 0 0,0 0 0,-2 18-1,1-19-5,-1 9-42,2 0 1,0 0 0,4 20-1,-5-37 39,1-1-1,-1 1 0,0 0 0,0 0 1,0-1-1,0 1 0,0 0 1,1-1-1,-1 1 0,0 0 0,1-1 1,-1 1-1,0-1 0,1 1 0,-1 0 1,1-1-1,-1 1 0,1-1 0,-1 1 1,1-1-1,0 0 0,-1 1 0,1-1 1,-1 1-1,1-1 0,0 0 0,-1 0 1,1 1-1,0-1 0,1 0 3,-1 0 1,1-1-1,-1 1 0,0 0 0,1-1 1,-1 1-1,0-1 0,0 1 0,1-1 0,-1 0 1,0 0-1,0 1 0,0-1 0,1-1 1,6-6 43,0 0 0,12-17 0,-18 22-22,25-38 167,-20 31-114,-1 0-1,1 0 1,1 0 0,-1 1 0,13-11 0,-20 19-66,1 1 0,0-1 0,0 0 0,-1 0 1,1 1-1,0-1 0,0 1 0,0-1 0,0 1 0,0-1 0,0 1 0,0 0 0,0-1 1,0 1-1,0 0 0,0 0 0,0 0 0,0 0 0,0 0 0,0 0 0,0 0 0,0 0 1,0 0-1,0 0 0,1 1 0,0 0-4,-1-1-1,0 1 1,0 0-1,0 0 1,0 1 0,0-1-1,0 0 1,0 0-1,0 0 1,0 1 0,0-1-1,-1 1 1,1-1 0,0 0-1,0 3 1,2 7-21,0 1 0,-1 1 0,1 17 0,-2-21 12,9 102-95,-10-112 80,0 1-1,0 0 1,0 0 0,0 0-1,1 0 1,-1 0 0,0 0-1,0 0 1,0 0 0,0 0-1,0 0 1,0 0 0,0 0-1,0 0 1,0 0 0,0 0-1,0 0 1,1 0 0,-1 0-1,0 0 1,0 0 0,0 0 0,0 0-1,0 0 1,0 0 0,0 0-1,0 0 1,0 0 0,0 0-1,1 0 1,-1 0 0,0 0-1,0 0 1,0 0 0,0 0-1,0 0 1,0 0 0,0 0-1,0 0 1,0 1 0,0-1-1,0 0 1,0 0 0,0 0-1,5-13-542,-4 8 431,3-2-186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16620,'0'6'284,"-1"1"1,1 0 0,-1 0 0,0 0 0,-1 0 0,0 0 0,0-1 0,0 1 0,-6 9-1,0 3 355,-57 138 1302,54-136-1869,0-1-1,-1 0 1,-1-1-1,-1 0 0,-21 22 1,33-39-128,0 0 1,0 0-1,0 0 1,0 0-1,-1 0 1,1 0-1,0-1 1,-1 0-1,0 1 1,1-1-1,-1 0 1,0 0-1,0 0 1,1 0-1,-1-1 1,0 1-1,0-1 1,0 0-1,0 0 1,-3 0-1,3-1-120,0 0 0,0 0 0,1 0 0,-1 0 0,1-1 0,-1 1 0,1-1 0,-1 1 0,1-1 0,0 0 0,0 0 0,0 0 0,0 0 0,0 0 0,1-1 0,-1 1 0,0-1 0,1 1 0,0-1-1,-2-4 1,-5-13-523,1 0-1,1-1 0,1 1 0,1-1 0,-2-28 0,5 48 768,1 0 0,0 0 0,0 0 0,0 0 1,0 0-1,0 0 0,0 0 0,0 0 0,0 0 0,0 0 0,1 0 0,-1 0 1,0 0-1,1 0 0,-1 0 0,0 0 0,1 0 0,-1 0 0,1 0 1,0-1-1,0 2 2,0 0 1,-1 0 0,1-1 0,0 1 0,0 0-1,-1 0 1,1 0 0,0 0 0,-1 0 0,1 0-1,0 0 1,0 0 0,-1 0 0,1 0 0,0 0-1,-1 0 1,1 1 0,0-1 0,-1 0 0,1 1-1,1 0 1,6 4 551,0 0 0,-1 0-1,12 11 1,-8-6-229,33 23 1158,78 46 0,-97-66-1656,1-1 1,0-1-1,0-1 0,1-1 0,30 5 1,-38-10-56,-15-4-80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66 260 14371,'0'3'268,"1"0"0,-1 1 0,0-1 0,0 0 0,-1 1 1,1-1-1,-1 1 0,1-1 0,-1 0 0,0 0 0,0 0 0,-3 6 0,-22 39 1734,22-41-1558,-4 4 9,6-8-367,0-1-1,0 1 1,0 0 0,0 0-1,1 0 1,-1 0-1,1 0 1,0 0-1,-1 1 1,2-1-1,-2 6 1,2-8-83,0-1-1,0 0 1,1 0 0,-1 1 0,0-1-1,0 0 1,1 0 0,-1 0 0,0 1-1,0-1 1,1 0 0,-1 0 0,0 0-1,1 0 1,-1 0 0,0 0 0,1 1-1,-1-1 1,0 0 0,1 0-1,-1 0 1,0 0 0,1 0 0,-1 0-1,0 0 1,1-1 0,-1 1 0,0 0-1,1 0 1,-1 0 0,0 0 0,1-1-1,12-3 5,45-19-16,-52 21-13,0 1 1,0-1 0,0 1 0,0 0-1,0 1 1,0-1 0,0 1-1,8 1 1,-13-1 6,0 0 1,1 1-1,-1-1 0,1 0 0,-1 1 1,0-1-1,1 1 0,-1-1 1,0 1-1,0 0 0,1 0 0,-1 0 1,0-1-1,0 1 0,0 0 0,0 0 1,0 1-1,0-1 0,0 0 1,0 0-1,-1 0 0,1 0 0,0 1 1,-1-1-1,1 0 0,-1 1 1,1-1-1,-1 1 0,0-1 0,0 0 1,1 1-1,-1-1 0,0 1 1,0-1-1,0 1 0,-1-1 0,1 0 1,-1 3-1,0 5-104,-2 0 0,0 0 0,0-1 0,-7 15 0,8-19 74,-36 68-611,23-47-91,-20 47-1,45-92 625,0 1-1,1 1 0,1 0 0,20-24 1,11-18 266,240-395 1819,-267 431-1772,-16 24-188,0 0 1,0 0-1,0 0 0,0 0 1,0 1-1,0-1 1,0 0-1,0 0 1,0 0-1,0 0 1,0 0-1,0 0 1,1 1-1,-1-1 1,0 0-1,0 0 1,0 0-1,0 0 1,0 0-1,0 0 0,0 0 1,0 1-1,0-1 1,0 0-1,0 0 1,1 0-1,-1 0 1,0 0-1,0 0 1,0 0-1,0 0 1,0 0-1,0 0 1,1 0-1,-1 0 1,0 0-1,0 0 0,0 0 1,0 0-1,0 0 1,0 0-1,1 0 1,-1 0-1,0 0 1,0 0-1,0 0 1,0 0-1,0 0 1,1 0-1,-1 0 1,0 0-1,0 0 1,0 0-1,0 0 0,0 0 1,0 0-1,0 0 1,1 0-1,-1 0 1,0-1-1,0 1 1,0 0-1,0 0 1,-1 13 27,-4 7-31,-1-1 0,-1 0 0,0 0 0,-13 21 0,-44 70 40,54-95-9,-2 4-3,8-14-4,0 1-1,0 0 1,0 0-1,1 0 1,-5 13-1,8-19-21,0 1 0,0-1 0,1 0-1,-1 1 1,0-1 0,0 0-1,0 1 1,0-1 0,0 0 0,0 0-1,0 1 1,0-1 0,0 0 0,1 0-1,-1 1 1,0-1 0,0 0-1,0 0 1,1 1 0,-1-1 0,0 0-1,0 0 1,0 0 0,1 1 0,-1-1-1,0 0 1,1 0 0,-1 0-1,0 0 1,0 0 0,1 0 0,-1 1-1,0-1 1,1 0 0,-1 0 0,0 0-1,0 0 1,1 0 0,-1 0-1,0 0 1,1 0 0,-1 0 0,0-1-1,1 1 1,-1 0 0,0 0 0,0 0-1,1 0 1,-1 0 0,21-5-66,-20 4 55,3 0-2,21-6-230,0 1 0,33-4-1,-52 9 162,0 0 1,1 1-1,-1 0 0,0 0 0,0 0 0,0 1 1,1 0-1,-1 0 0,0 1 0,0 0 1,0 0-1,-1 0 0,1 1 0,0-1 0,7 7 1,-11-8 71,-1 0 0,0 0 1,1 0-1,-1 0 1,0 0-1,0 1 1,0-1-1,0 1 0,0-1 1,0 0-1,0 1 1,0 0-1,0-1 0,-1 1 1,1-1-1,-1 1 1,1 0-1,-1 0 1,0-1-1,0 1 0,0 3 1,0-2 59,-1-1 0,1 1 0,-1-1-1,0 1 1,0-1 0,0 0 0,-1 1 0,1-1 0,-1 0 0,1 0 0,-1 0 0,1 0-1,-3 2 1,-4 3 249,0 0-1,0-1 0,-1 0 0,1-1 0,-1 1 0,-13 4 0,11-5-220,-1-1-1,1-1 1,0 0-1,-1 0 1,0-1-1,0 0 1,1-1-1,-1-1 1,0 0-1,0 0 1,-17-4-1,20 1-880,9 3 786,0 0 0,0 0 0,0 0 0,0 0 0,0 0-1,-1 0 1,1 0 0,0 0 0,0 0 0,0 0 0,0-1 0,0 1-1,0 0 1,-1 0 0,1 0 0,0 0 0,0 0 0,0 0-1,0 0 1,0-1 0,0 1 0,0 0 0,0 0 0,0 0 0,0 0-1,0 0 1,0-1 0,-1 1 0,1 0 0,0 0 0,0 0 0,0 0-1,0-1 1,0 1 0,1 0 0,-1 0 0,0 0 0,0 0-1,0 0 1,0-1 0,0 1 0,0 0 0,0 0 0,0 0 0,0 0-1,0 0 1,0-1 0,0 1 0,1 0 0,-1 0 0,0 0-1,0 0 1,9-4-568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170 491 14187,'-1'-9'906,"0"-1"0,-1 0 0,0 0 1,0 1-1,-7-16 0,9 23-835,-1 1 1,1 0 0,-1-1-1,1 1 1,-1-1-1,0 1 1,0 0 0,1 0-1,-1-1 1,0 1-1,0 0 1,0 0 0,0 0-1,-1 0 1,1 0-1,0 0 1,0 1 0,-1-1-1,1 0 1,0 0-1,-1 1 1,1-1 0,0 1-1,-1 0 1,1-1-1,-1 1 1,1 0 0,-1 0-1,1 0 1,-1 0-1,1 0 1,-1 0 0,1 0-1,-1 0 1,1 0-1,-1 1 1,1-1 0,-1 1-1,1-1 1,0 1-1,-1 0 1,1-1 0,0 1-1,0 0 1,-1 0-1,-1 2 1,-3 2-33,0 1 0,1 0 0,-1 0-1,1 0 1,0 1 0,1 0 0,0-1 0,0 2 0,0-1 0,-4 15 0,-1 3-17,-9 52 1,8-10-17,10-61-5,0 0 0,0 0 0,0 0 0,0 0-1,1 0 1,0 0 0,0 0 0,4 8 0,-5-13-1,0-1 0,1 1 1,-1 0-1,0-1 0,1 1 1,-1-1-1,0 1 1,1-1-1,-1 1 0,1-1 1,-1 1-1,1-1 0,-1 1 1,1-1-1,-1 1 0,1-1 1,0 0-1,-1 1 0,1-1 1,0 0-1,-1 0 0,1 0 1,0 1-1,-1-1 1,1 0-1,0 0 0,0 0 1,1 0 1,-1-1 1,1 1-1,-1 0 1,0-1-1,1 1 1,-1-1-1,0 0 1,1 1-1,-1-1 1,0 0-1,0 0 1,1 0-1,0-1 1,6-6 23,0-1 0,0 0 0,-1-1 0,0 0 0,7-14 0,25-58 233,-35 74-227,28-74 434,-2-2 1,-5-1-1,19-112 1,-31 100 135,-13 82-503,-3 21-14,-3 23-3,-19 512-169,25-540 85,4 107-183,-3-95 37,1 0 0,0 0-1,1-1 1,0 1-1,1-1 1,7 14-1,-2-13-542,-8-13 636,-1 0 0,0 0-1,0 0 1,1 0-1,-1 0 1,0 0-1,0 0 1,1 0-1,-1 0 1,0 0 0,0 0-1,1 1 1,-1-2-1,0 1 1,0 0-1,1 0 1,-1 0-1,0 0 1,0 0 0,1 0-1,-1 0 1,0 0-1,0 0 1,0 0-1,1 0 1,-1-1-1,0 1 1,0 0 0,1 0-1,-1 0 1,0-1-1,1 0-110,0-1-1,0 1 1,0-1-1,-1 0 1,1 1 0,0-1-1,-1 0 1,0 0-1,1 0 1,-1 1-1,0-1 1,0-3-1,0-24-565,-4-3-196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3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34 15419,'1'-5'557,"4"-18"608,-5 17-543,-5 13 215,-18 42 247,-30 100-1,45-122-891,-15 48 363,-19 116 0,35-142-424,2 1 1,2-1-1,5 74 0,0-102-213,8 38 0,-8-51-12,0-1 0,1 0 0,0 1 0,0-1 0,0-1 0,1 1-1,0 0 1,7 7 0,-10-12 45,1 0 1,0 0-1,0 0 0,0 0 0,0-1 0,0 1 0,0-1 0,0 0 1,1 1-1,-1-1 0,0 0 0,1 0 0,-1 0 0,1-1 1,-1 1-1,1-1 0,-1 1 0,4-1 0,-1 0 5,-1-1 1,1 1-1,-1-1 1,0 0-1,0 0 0,1-1 1,-1 1-1,0-1 0,0 0 1,5-3-1,32-25-399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3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15323,'-11'71'1750,"4"0"0,3 129-1,4-184-1638,3 45 199,-3-58-274,0 1 0,1-1 0,0 1 0,0-1 0,0 1 0,0-1 1,0 0-1,0 1 0,1-1 0,0 0 0,0 0 0,4 5 0,-5-7-22,0 0 0,0-1 0,0 1 0,0-1 1,0 0-1,0 1 0,0-1 0,0 0 0,0 0 0,0 1 0,0-1 0,0 0 0,0 0 1,1 0-1,-1 0 0,0-1 0,0 1 0,0 0 0,0 0 0,0-1 0,0 1 0,0 0 1,0-1-1,0 1 0,0-1 0,0 1 0,0-1 0,0 0 0,0 1 0,-1-1 1,1 0-1,0 0 0,1-1 0,28-32 236,-28 30-209,17-24 149,-14 20-113,0 0 0,1 0-1,0 0 1,0 1-1,1 0 1,10-9 0,-16 15-72,-1 1 1,1 0 0,-1-1 0,1 1-1,-1 0 1,1 0 0,-1 0-1,1-1 1,0 1 0,-1 0 0,1 0-1,-1 0 1,1 0 0,0 0 0,-1 0-1,1 0 1,-1 0 0,1 0 0,-1 1-1,1-1 1,0 0 0,-1 0 0,1 0-1,-1 1 1,1-1 0,-1 0 0,1 1-1,-1-1 1,1 0 0,-1 1 0,1-1-1,-1 0 1,0 1 0,1-1-1,-1 1 1,0-1 0,1 1 0,-1-1-1,0 1 1,1-1 0,-1 1 0,0 0-1,0-1 1,0 1 0,0-1 0,1 1-1,-1 0 1,7 35 108,-7-30-102,3 26 39,-2-22-32,-1-1-1,2 1 1,-1-1 0,1 1-1,0-1 1,7 16-1,-9-25-10,0 1 1,0-1-1,1 1 0,-1-1 0,0 1 0,1-1 0,-1 1 0,0-1 0,1 1 0,-1-1 0,1 1 0,-1-1 0,1 0 0,-1 1 1,1-1-1,-1 0 0,1 0 0,-1 1 0,1-1 0,-1 0 0,1 0 0,-1 0 0,1 1 0,0-1 0,-1 0 0,1 0 0,-1 0 0,2 0 1,0-1 11,-1 1 0,1-1 0,-1 1 0,1-1 0,-1 0 0,0 0 0,1 0 0,-1 1 0,0-1 0,0 0 0,2-2 0,26-34 388,-26 34-366,20-34 294,20-28 211,-39 60-495,0 0 1,1 0 0,0 0-1,0 1 1,0-1-1,0 1 1,0 0-1,10-5 1,-14 9-51,0-1 0,1 1 0,-1 0 0,0-1 0,0 1-1,1 0 1,-1-1 0,0 1 0,1 0 0,-1 0 0,0 0 0,1 0 0,-1 1 0,0-1 0,1 0 0,-1 0 0,0 1 0,0-1 0,1 1 0,-1-1-1,0 1 1,0 0 0,0-1 0,0 1 0,1 0 0,-1 0 0,0 0 0,-1-1 0,1 1 0,0 0 0,0 0 0,0 1 0,0-1 0,-1 0 0,1 0-1,-1 0 1,1 0 0,0 3 0,3 5-14,-1-1 1,0 1-1,-1 1 0,2 10 0,-3-15 7,1 10-10,4 24-39,-5-38 51,-1 1 0,0-1-1,0 1 1,1-1 0,-1 0-1,1 1 1,0-1 0,-1 0-1,1 1 1,0-1 0,0 0-1,0 0 1,0 0 0,-1 0-1,2 0 1,-1 0 0,0 0-1,0 0 1,2 1 0,-1-2 1,-1 0-1,0 0 1,1 0 0,-1 0 0,0 0-1,1-1 1,-1 1 0,0 0 0,1-1-1,-1 1 1,0-1 0,0 0 0,0 1-1,0-1 1,0 0 0,1 0-1,-1 1 1,0-1 0,-1 0 0,3-2-1,21-26-18,-17 20 18,-1 1-19,1 1 0,-1 1 0,11-9 0,-15 14-1,-1 0-1,1 0 0,-1 0 1,1 0-1,0 0 0,-1 0 0,1 1 1,0-1-1,0 1 0,-1-1 1,4 0-1,-4 2-3,0-1-1,0 0 1,0 0 0,-1 0 0,1 0-1,0 1 1,0-1 0,-1 0 0,1 1-1,0-1 1,0 1 0,-1-1 0,1 0-1,-1 1 1,1 0 0,0-1 0,-1 1-1,1-1 1,-1 1 0,1 0 0,-1-1-1,1 1 1,-1 0 0,0-1 0,1 1-1,-1 0 1,0 1 0,2 5-191,0 0 0,0 0 0,-1 0 0,0 0 0,-1 0 0,0 0 0,0 0 0,0 0 0,-1 0 0,0 0 0,0 0 0,-4 11 0,-2-3-371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3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8642,'-2'5'656,"1"-3"-632,-1 1-80,2-2 464,3-1-416,1-1-472,1 1-280,-1-3 528,-1 1-88,-2 2 16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3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8994,'10'-9'888,"0"2"-688,-2 0-720,1 0 1440,0-1-752,1 0-1072,0-2 504,-3 0 232,0 4 416,-4 2 184,-2 2 656,1-1-1440,-5 5 248,-6 1 1056,1 1-327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3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 15803,'7'-6'2910,"-13"15"76,-32 83-1768,-90 159-1,116-229-1256,9-15-18,0-1-1,0 0 0,-1 1 1,1-1-1,-2-1 0,1 1 0,-1 0 1,0-1-1,-9 8 0,14-12 27,-1-1 0,1 0 0,0 0 0,-1 1 0,1-1 0,0 0 0,-1 0 0,1 0-1,-1 0 1,1 0 0,0 1 0,-1-1 0,1 0 0,-1 0 0,1 0 0,0 0 0,-1 0-1,1 0 1,-1 0 0,1 0 0,0 0 0,-1-1 0,1 1 0,0 0 0,-1 0 0,1 0 0,-1 0-1,1-1 1,0 1 0,-1 0 0,1-1 0,-7-13-869,4-27-123,3 33 1031,-4-73-956,1 38 300</inkml:trace>
  <inkml:trace contextRef="#ctx0" brushRef="#br0" timeOffset="1">0 67 15267,'0'-7'1633,"7"2"-857,3 4-232,9 7 864,4 4-120,10 5-319,6 4-177,5 3-272,3 1-80,-1 4-152,2 0-176,-5-6-360,-5 1-256,-5-8-680,-7-5 992,-2-6-184,-5-3-145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3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17228,'19'40'982,"-3"0"0,-1 1 0,-2 1 1,11 61-1,-20-78-818,-2 0 0,0 0-1,-2 1 1,0-1 0,-2 0 0,-1 0 0,-1 0-1,-1-1 1,-10 28 0,4-19-50,-3 0 0,-28 53 1,33-71-131,0-1 0,-1 0 0,0-1 0,-1 1 0,-1-2 0,0 0 0,-21 17 0,32-28 18,0 0 1,0 0 0,-1 0-1,1-1 1,0 1-1,-1 0 1,1 0 0,-1-1-1,1 1 1,-1-1-1,1 1 1,-1-1 0,1 0-1,-1 0 1,1 0-1,-1 0 1,0 0 0,1 0-1,-1 0 1,1 0 0,-4-1-1,-3-10-126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4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16852,'0'-4'1976,"2"-2"-1304,5 5-272,6-1 1177,8 2-689,9 0-224,9 0-320,6 2-88,5-1-120,1 2-16,1 0-168,-3-2-176,-8-1-392,-6 0-320,-10-2-225,-7-3 849,-8 4-256,-9 1-248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14987,'10'9'1481,"9"-2"-801,4-6-208,10-2 856,3-2-376,10-3-264,-3 2-95,3-2-249,-5 2-256,-5 0 1328,-3 1-1280,-6 0 48,-2 0 56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2 522 12979,'0'1'99,"-1"0"0,1 0 1,0 1-1,0-1 1,0 0-1,0 0 0,0 0 1,0 0-1,0 0 0,1 0 1,-1 0-1,0 0 0,0 0 1,1 0-1,-1 0 0,1 0 1,-1 0-1,1 0 0,0 1 1,0-2-40,-1 0 0,1 0 1,-1 1-1,1-1 0,0 0 1,-1 0-1,1 0 0,-1 0 1,1 0-1,0 0 0,-1 0 1,1 0-1,-1 0 0,1 0 0,0-1 1,-1 1-1,1 0 0,-1 0 1,1 0-1,-1-1 0,1 1 1,-1 0-1,1-1 0,0 0 1,5-3 312,1-1 0,-1-1 0,-1 1 1,7-8-1,42-53 677,-3-3 0,-2-1-1,-4-3 1,59-129 0,-94 180-886,-5 17-35,-4 10-83,0 10-36,-2 1 0,0 0-1,-1 0 1,-5 22 0,-2 11-30,-10 80-20,-17 159-317,35-284 46,1-1 1,0 0-1,0 0 0,0 0 1,0 0-1,1 0 1,-1 0-1,1 0 0,1 4 1,2-8-340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62 108 17148,'-1'1'113,"0"-1"0,0 0 0,0 1 0,0-1 0,0 1 0,1 0 0,-1-1 0,0 1 0,0-1 0,0 1 0,1 0 0,-1 0 0,0 0 0,1-1 0,-1 1 0,1 0 0,-1 0 0,1 0 0,-1 0 0,1 0 0,0 0 0,-1 2 0,1-3-59,0 1-1,0 0 0,0-1 0,0 1 1,1 0-1,-1-1 0,0 1 1,0 0-1,1-1 0,-1 1 1,0 0-1,1-1 0,-1 1 0,1-1 1,-1 1-1,0-1 0,1 1 1,-1-1-1,1 1 0,0-1 1,-1 1-1,1-1 0,-1 0 0,1 1 1,0-1-1,-1 0 0,1 0 1,0 1-1,-1-1 0,1 0 1,0 0-1,-1 0 0,1 0 0,0 0 1,-1 0-1,2 0 0,9 0 45,1 0 0,-1-1 0,0-1 0,0 1 0,0-2 0,0 0 0,0 0-1,-1-1 1,1 0 0,-1 0 0,0-2 0,0 1 0,-1-1 0,10-8 0,-12 8-80,-1 0 1,0 0 0,0-1-1,9-14 1,-14 20-16,0 0 0,-1-1 0,1 1 0,0 0 0,-1-1 0,1 1 0,-1-1 0,1 1 0,-1-1 0,0 1 0,0-1 1,1 1-1,-1-1 0,0 1 0,-1-4 0,1 4-2,-1 0 0,1 0 0,-1 1 0,0-1 0,1 0-1,-1 0 1,0 0 0,0 1 0,0-1 0,0 0 0,1 1 0,-1-1 0,0 1 0,0-1 0,0 1 0,0-1 0,0 1 0,0 0 0,0-1 0,0 1 0,-1 0 0,1 0 0,0 0 0,0 0 0,0 0 0,-1 0 0,-4 0-2,1 1 0,0-1 0,-1 1 0,1 0 0,0 1 0,0-1 1,-1 1-1,1 0 0,0 0 0,-8 6 0,-46 32-30,58-39 30,-18 14 4,1 0-1,-23 25 1,35-34 1,1 0 0,0-1 0,1 2 0,0-1 0,0 1 0,0-1 0,1 1 0,-1 0 0,2 0 0,-1 1 0,-2 10 0,5-16-2,0-1 0,0 1 0,0-1 0,0 1 0,0-1 0,0 1 0,1-1 0,-1 1 0,0-1 0,1 1 0,-1-1 0,1 1 0,0-1 0,-1 1 0,1-1 0,0 0 0,0 0 0,0 1 0,0-1 0,2 2 0,0-1-5,-1 0 0,1 0-1,0 0 1,0-1 0,0 1 0,0-1 0,0 0 0,1 0 0,3 1 0,7 0-144,1 0 1,-1-1-1,21-1 0,-32 0 99,25-1-512,37-8 0,-27 3 321,3 0-128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16564,'19'0'1488,"4"-1"-888,6-2-192,11-1 648,4-2-128,6 0-231,3 0-65,-1 1-192,-3 0-64,-2 2-256,-4 3-184,-6 2-688,-4-1-288,-11 2 840,-6-1-177,-15-2-175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16516,'1'4'268,"1"1"1,-1-1-1,0 0 1,0 1-1,0-1 1,0 1-1,-1-1 1,0 1-1,0 6 1,-8 45 572,5-32-291,-5 33-122,-18 64 0,22-104-423,-2 0-1,0 0 1,0-1-1,-2 1 1,0-2-1,-1 1 1,-1-1-1,-14 17 1,22-29-15,-1 0 0,0-1 0,0 1 1,0-1-1,0 1 0,0-1 1,0 0-1,-1 0 0,1-1 1,-8 3-1,10-3-29,-1-1-1,1 1 1,-1-1 0,0 0-1,1 0 1,-1 0-1,0 0 1,0 0 0,1 0-1,-1-1 1,0 1 0,1 0-1,-1-1 1,1 1 0,-1-1-1,1 0 1,-1 1 0,1-1-1,-1 0 1,1 0 0,-1 0-1,1 0 1,0 0 0,0 0-1,-1-1 1,1 1 0,-1-2-1,-4-7-90,0 0 0,1 0 0,1 0 0,-1-1 0,2 0 0,-1 0 0,2 0 0,-3-14 0,5 25 120,-9-50-446</inkml:trace>
  <inkml:trace contextRef="#ctx0" brushRef="#br0" timeOffset="1">35 128 14323,'17'8'1520,"9"4"-735,-1 4-257,8 4 672,2 3-104,3 5-184,-2 1-159,-1 4-249,0 1-128,-5 1-192,-2-2-64,-3-3-320,-4-4-248,-5-6 984,0-6-544,-12-10-24,0-4-24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18492,'-3'6'2160,"-3"0"-1455,5 2-337,-1 0 1720,2-1-1448,0-3-168,0-3-376,0 1-208,-3-2-1624,0 4 1120,3-2 88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247 415 14355,'8'-7'528,"0"0"-1,0 0 1,0 0-1,-1-1 1,12-18-1,-17 25-415,-1-1-1,0 0 1,0 0-1,-1 0 1,1 0-1,0 0 1,-1 0-1,1 0 1,-1 0-1,1 0 1,-1 0-1,0 0 1,0 0-1,0 0 1,0 0-1,-1-3 0,1 4-22,-1-1 0,0 0 0,0 0-1,0 1 1,0-1 0,-1 0 0,1 1-1,0 0 1,-1-1 0,1 1 0,-1 0-1,1-1 1,-1 1 0,0 0 0,1 0-1,-1 0 1,0 0 0,0 1 0,1-1-1,-5 0 1,-5-2-16,0 1-1,0 0 0,0 1 1,-1 0-1,1 1 1,0 0-1,0 1 1,-1 0-1,1 1 0,0 0 1,0 1-1,0 0 1,1 0-1,-1 1 0,-11 7 1,15-8-82,0 1-1,0 1 1,1-1 0,-1 1-1,1 0 1,0 0 0,1 1-1,-1 0 1,-9 13 0,13-15 6,-1 1 1,1 0 0,0-1-1,0 1 1,0 0-1,0 0 1,1 1-1,0-1 1,0 0 0,1 0-1,-1 1 1,1-1-1,0 0 1,0 0 0,3 11-1,-3-13 2,0 0-1,1-1 0,0 1 1,-1 0-1,1-1 1,0 1-1,0-1 0,1 1 1,-1-1-1,0 1 1,1-1-1,-1 0 1,1 1-1,0-1 0,0 0 1,0 0-1,0-1 1,0 1-1,0 0 0,1-1 1,-1 1-1,1-1 1,-1 1-1,1-1 1,-1 0-1,1 0 0,0-1 1,-1 1-1,1 0 1,0-1-1,0 0 0,-1 1 1,5-1-1,0-1-1,0 0 0,0 0 0,0-1 0,0 1 0,0-2 0,0 1 0,0-1 0,0 0 0,-1 0 0,1-1-1,8-6 1,5-6 68,-1-1 0,-1-1-1,0 0 1,-2-1 0,0-1-1,24-39 1,-24 31 136,-2 1 0,0-2 0,-2 1 0,-1-2 0,7-35 0,-15 56-121,7-44 353,-9 49-365,-1 0 0,0 0-1,0 0 1,0 0 0,0 0 0,0 0-1,-1 0 1,1 0 0,-1 0-1,-2-5 1,3 9-61,-1 0 0,1 0-1,0-1 1,0 1 0,0 0-1,0 0 1,-1 0 0,1-1 0,0 1-1,0 0 1,-1 0 0,1 0 0,0 0-1,0 0 1,-1-1 0,1 1 0,0 0-1,-1 0 1,1 0 0,0 0 0,0 0-1,-1 0 1,1 0 0,0 0-1,-1 0 1,1 0 0,0 0 0,-1 0-1,1 0 1,0 0 0,0 0 0,-1 0-1,1 1 1,0-1 0,0 0 0,-1 0-1,1 0 1,0 0 0,0 0-1,-1 1 1,1-1 0,0 0 0,0 0-1,0 1 1,-1-1 0,-10 13 90,-1 13-88,2 0 0,1 0 0,0 1 0,-5 37-1,10-46-12,-4 17-149,2 1 0,1-1 1,0 67-1,5-98 22,0 0 0,0 0-1,1 0 1,-1 0 0,1-1 0,0 1 0,0 0-1,1-1 1,1 5 0,-2-6 63,1 0 0,-1-1 0,0 1 0,1-1 0,-1 1 0,1-1 0,0 1 0,-1-1 0,1 0 0,0 0 0,0 0 1,-1 0-1,1 0 0,0 0 0,0-1 0,0 1 0,3 0 0,15 2-504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 14379,'21'-3'1424,"-4"5"-1056,-5 12-184,-4 9 809,-2 14-601,-6 6 8,-7 10 72,-3 5 32,-7-1 24,-2-1 0,-2-4 0,-2-8-79,3-12-353,1-11-513,3-17 449,5-4-120,1-15-200</inkml:trace>
  <inkml:trace contextRef="#ctx0" brushRef="#br0" timeOffset="1">1 94 18292,'14'28'1816,"3"5"-1176,4 4-279,4 5 879,4-2-264,3-3-584,0-4-272,3-2-584,-2-6-496,-2 1 776,-2-2-168,-6-2-144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15595,'-2'0'1801,"4"2"-1057,13 0-320,5 7 1456,6 1-815,9-1-513,4 1-224,7-5-136,0 1-72,-2-4-56,-1-1-64,-5 0-312,-5 1-224,-11-1-521,-3 2 873,-12 0-184,-5-3-120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16692,'6'20'1656,"14"-14"-976,3-13-208,14-7 984,6-2-391,13 1-361,2 3-96,2 6-328,-3 6-296,-8 6-856,-6 11 848,-7 1-208,-6-2-112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285 389 16436,'2'-4'146,"0"0"0,-1 0 0,1-1 1,-1 1-1,0-1 0,0 1 1,0-1-1,0 1 0,-1-1 0,0 0 1,0 1-1,0-1 0,-1 0 1,1 1-1,-1-1 0,0 1 0,0-1 1,-1 1-1,0 0 0,1-1 1,-1 1-1,-1 0 0,1 0 0,0 0 1,-1 0-1,0 1 0,0-1 1,0 1-1,-5-4 0,4 3-87,0 0 0,0 0 0,0 1-1,0 0 1,0 0 0,-1 0 0,0 0-1,0 1 1,1 0 0,-1 0 0,0 0 0,-1 1-1,1-1 1,0 1 0,0 0 0,-1 1 0,1-1-1,0 1 1,-1 0 0,1 1 0,0-1 0,-1 1-1,1 0 1,0 0 0,-6 3 0,3 0-28,0 0-1,0 1 1,1 1 0,0-1 0,0 1-1,1 0 1,-1 0 0,1 1 0,1 0-1,-1 0 1,1 0 0,1 1 0,-7 11 0,6-7-18,0 0 1,0 0 0,2 0 0,-1 0 0,1 1 0,1 0 0,0-1 0,1 24 0,0-33-14,2 0-1,-1 0 1,0 1 0,1-1-1,-1 0 1,1 1 0,0-1-1,0 0 1,0 0 0,1 0 0,2 4-1,-3-5 1,0-1-1,0 0 1,0 0 0,0 0-1,1 0 1,-1 0-1,1 0 1,-1 0 0,0 0-1,1-1 1,-1 1-1,1 0 1,0-1 0,-1 1-1,1-1 1,-1 0-1,1 0 1,0 1-1,-1-1 1,1 0 0,0 0-1,-1-1 1,1 1-1,0 0 1,-1 0 0,3-2-1,7-1 7,-1 0-1,1-2 0,-1 1 1,0-1-1,0-1 0,-1 0 1,1 0-1,-1-1 0,-1 0 1,11-11-1,8-9 109,40-54 0,-38 41 62,-1-1-1,-2-1 1,-2-2 0,26-64 0,-48 103-133,0 1-1,0-1 1,-1 1 0,0-1 0,0 0 0,0 0-1,0 1 1,-1-1 0,0-10 0,-17 46 178,6 8-193,1-1-1,-4 41 0,-5 81-175,18-148 239,0-3-282,0 0 0,1 0 0,-1-1 1,3 13-1,-2-20 193,0 1 0,0 0-1,1-1 1,-1 1 0,1 0 0,-1-1 0,1 1 0,0-1-1,0 1 1,-1-1 0,1 0 0,0 1 0,0-1 0,0 0-1,1 0 1,-1 1 0,0-1 0,0 0 0,1 0 0,-1 0-1,0 0 1,1-1 0,-1 1 0,1 0 0,-1-1 0,1 1-1,-1 0 1,3-1 0,17 3-142,5 0-36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14435,'0'0'99,"0"1"0,1-1 0,-1 0 0,0 1 0,0-1 0,1 1 0,-1-1-1,0 1 1,0-1 0,1 0 0,-1 1 0,0-1 0,0 1 0,0-1 0,0 1 0,0-1 0,0 1 0,0-1 0,0 1-1,0-1 1,0 1 0,0-1 0,0 1 0,0-1 0,0 1 0,0-1 0,-1 1 0,1-1 0,0 1 0,-5 20 679,4-19-460,-13 42 75,-2 0 1,-2-1 0,-1-1 0,-2-1 0,-3-1-1,-35 47 1,57-84-541,-1 0-1,1 0 0,-1 0 1,1 0-1,-1-1 0,-6 5 1,8-7 115,1 1 1,-1-1-1,0 0 1,1 0-1,-1 1 1,0-1-1,1 0 1,-1 0-1,0 0 1,1 0-1,-1 0 1,0 0-1,0 0 0,1 0 1,-1 0-1,0 0 1,1 0-1,-1-1 1,0 1-1,1 0 1,-1 0-1,0-1 1,1 1-1,-1 0 1,0-1-1,1 1 1,-1-1-1,1 1 1,-1-1-1,1 1 1,-1-1-1,1 1 1,-1-1-1,1 1 1,-1-1-1,1 0 1,0 1-1,0-1 1,-1 0-1,1 1 1,0-1-1,-1-1 1,-6-23-393,0-8-135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15419,'6'0'1529,"4"13"-873,2 7-224,9 5 776,6 1-216,6 5-336,6 2-127,6 0-161,-1-4-136,2-1-432,-3-3-304,-7-4 1472,-5-1-976,-5-7 8,-6-3-16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 16572,'-5'119'5218,"9"-1"-3611,-4-114-1584,1 0 0,0 1 0,-1-1 0,1 0 0,1 0 0,-1 0 0,3 6 0,-4-10-20,1 1 0,-1-1 0,0 1-1,1-1 1,-1 0 0,0 1 0,1-1 0,-1 1 0,0-1 0,1 0 0,-1 1-1,1-1 1,-1 0 0,0 0 0,1 1 0,-1-1 0,1 0 0,-1 0-1,1 0 1,-1 0 0,1 0 0,-1 1 0,1-1 0,-1 0 0,2 0 0,-1-1 2,0 1 1,1-1 0,-1 0 0,0 1 0,0-1-1,0 0 1,0 0 0,0 1 0,0-1-1,0 0 1,0 0 0,0 0 0,0 0 0,1-3-1,8-10 34,-2 0-1,0-1 0,0-1 0,-2 1 0,9-29 0,16-87 56,-26 106-78,-3 6-13,-1 15-6,-1 0 0,0 1 0,1-1 1,0 0-1,0 0 0,0 0 0,0 0 1,1 1-1,-1-1 0,1 0 0,0 1 1,4-6-1,-5 8-11,0 1 0,0-1 0,0 1 0,0 0 0,0-1 0,0 1 0,0 0-1,0 0 1,0-1 0,0 1 0,1 0 0,-1 0 0,0 0 0,0 1 0,0-1 0,0 0 0,0 0 0,0 0 0,2 1 0,26 10-536,-10-4-70,-10-5 442,0 0 0,0-1 1,0 0-1,0-1 0,0 0 0,0 0 0,0 0 1,0-2-1,15-2 0,16-10-421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13899,'0'1'96,"1"0"0,-1 1 0,0-1 0,0 0 0,0 1-1,1-1 1,-1 0 0,1 0 0,-1 1 0,1-1 0,-1 0 0,1 0 0,0 0 0,-1 0 0,1 0 0,0 0-1,0 0 1,0 0 0,0 0 0,0 0 0,0 0 0,0-1 0,0 1 0,0 0 0,0-1 0,0 1 0,1-1 0,-1 1-1,0-1 1,3 1 0,4 1 269,0-1 0,0 0 0,0-1 0,10 0 0,-5 0 97,39 1 504,46-1 208,0 5 1,107 19-1,-137-9-1108,-31-6-289,0-2 1,1-1-1,56 1 0,-83-7 80,1-1 0,0 0-1,0-1 1,0 0 0,-1-1-1,1-1 1,-1 1 0,0-2-1,0 1 1,0-2 0,-1 1-1,0-1 1,0-1-1,0 0 1,12-12 0,11-17-261,-6 1-14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14 15451,'10'-13'3109,"-17"23"-797,-15 24-548,-97 119-405,88-118-1793,-1-1 0,-41 34 0,68-64 178,0 0 0,0 0 0,-1 0 0,1-1 0,-1 0 0,-10 4 0,13-6 187,1 0-1,0-1 0,-1 1 1,1-1-1,-1 0 1,1 0-1,-1 0 1,1 0-1,-1 0 0,1 0 1,-1-1-1,1 1 1,0-1-1,-1 1 1,1-1-1,-1 0 0,1 0 1,0 0-1,0-1 1,-3-1-1,-14-16-686</inkml:trace>
  <inkml:trace contextRef="#ctx0" brushRef="#br0" timeOffset="1">0 93 15851,'12'5'1721,"1"0"-1161,10 5-168,2 0 824,11 3-368,3 3-151,5 0-145,1 2-96,2 2-168,-1 1-40,-5 4-136,0 1-128,-7 3-392,-4-2-264,-7-4 528,-6-9-96,-15-14-56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3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15771,'-7'-4'1617,"4"4"-993,5 1-200,8 2 816,3 0-248,11-1-271,5 1-129,8 1-256,7-3-88,5 1-64,0-4-136,-3-2-248,-2 1-176,-9-3-472,-5 2-185,-16 0 745,-13 2-192,-13 2-184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15579,'0'8'1673,"5"0"-1129,8-4-80,5-1 672,11-3-360,5 0-64,9 0-279,4-2-169,2-1-760,0-1-257,1-2 593,-1-1-176,-6-7-120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14515,'0'6'415,"1"1"1,0-1-1,0 1 0,1-1 0,0 0 0,0 0 1,0 0-1,4 7 0,30 47 928,-23-38-1387,5 5 163,-11-17-26,0 1-1,-1 1 0,8 17 1,-12-24-43,-1 0 0,1-1 0,-1 1 0,-1 0 0,1 0 0,-1 0 0,0 0 0,0 0 0,0 0 0,-1 1 0,1-2 0,-4 10 0,-6 14 118,-1-1 1,-2 0-1,-1-1 1,-32 46 0,2-3-603,33-48 331,7-8-41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11338,'333'-22'1866,"42"-7"-1235,-182-7-850,96-12-385,-169 40 394,0 4 0,162 16-1,105 48 536,-61-7 16,580-3-564,-3-7-1611,-285-31-2349,-206-28 4200,149-2 2055,-422 14-1825,284-25-442,0-23-1789,-113 13-207,-143 16 1691,-84 9 348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220 209 14819,'4'-5'423,"1"-1"0,-1 0 1,0 0-1,0 0 0,-1 0 0,0-1 0,4-9 0,-7 15-347,0 0 0,1 0 0,-1 0 0,0-1 0,0 1 0,0 0 0,0 0 0,0 0 0,0 0 0,0-1 0,0 1 0,-1 0 0,1 0 0,0 0 0,-1 0 0,1 0 0,-1 0 0,1 0 0,-1 0 0,1 0-1,-2-1 1,1 0 3,-1 1-1,0 0 0,1 0 1,-1 0-1,0 0 0,0 1 0,0-1 1,0 0-1,0 1 0,1-1 1,-1 1-1,0 0 0,0 0 0,0-1 1,0 1-1,0 1 0,-2-1 1,-5 1-10,0 0 0,0 1 1,0 0-1,1 1 1,-1-1-1,1 2 0,0-1 1,0 1-1,0 0 1,0 1-1,1 0 1,-9 7-1,5-3-69,1 0-1,0 1 1,1 0-1,-1 1 1,2-1-1,0 2 1,-8 14-1,13-22-4,1 0 0,0 1 0,0-1 0,1 1 0,0 0 0,-1-1 0,1 1 0,1 0 0,-1 0 0,1 8 0,0-12 2,0 0 0,0 1 1,1-1-1,-1 0 0,0 0 0,1 0 1,-1 1-1,1-1 0,-1 0 0,1 0 0,0 0 1,-1 0-1,1 0 0,0 0 0,0 0 1,0 0-1,2 1 0,-1-1-1,-1 0-1,1 0 1,0 0 0,0-1-1,0 1 1,0-1-1,0 1 1,0-1 0,0 0-1,0 0 1,0 0 0,0 0-1,0 0 1,4-1 0,5-1-6,-1-1-1,1-1 1,-1 1 0,1-2 0,-1 0 0,0 0-1,-1 0 1,17-14 0,3-3 95,36-37-1,-39 33 177,-2-1-1,0-1 1,-1-1-1,28-49 1,-50 77-228,-1 0 1,1 0-1,0 0 1,0 0-1,-1 0 0,1 0 1,-1-1-1,1 1 0,-1 0 1,0 0-1,1 0 1,-1-1-1,0 1 0,0 0 1,0 0-1,0-1 1,0 1-1,0 0 0,0-3 1,-2 5-13,1-1 1,0 1-1,0-1 1,0 1-1,1 0 1,-1 0 0,0-1-1,0 1 1,0 0-1,0 0 1,1 0-1,-1 0 1,0 0-1,1 0 1,-1 0 0,1 0-1,-1 0 1,1 0-1,-1 0 1,1 2-1,-14 29 9,-19 66 1,29-80-125,0 0 1,1 0-1,1 1 1,0-1 0,2 26-1,0-42 38,0 1 1,0-1-1,0 0 0,0 0 1,1 0-1,-1 0 0,1 0 1,-1 0-1,1 0 0,0 0 1,-1 0-1,1-1 0,0 1 1,0 0-1,1 0 0,-1-1 1,0 1-1,0 0 0,1-1 1,-1 1-1,1-1 0,0 0 1,3 3-1,-3-4 0,1 1 0,-1-1 0,1 0 1,0 0-1,-1 0 0,1 0 0,-1 0 0,1-1 1,-1 1-1,1-1 0,-1 0 0,1 0 0,-1 0 0,1 0 1,-1 0-1,0 0 0,0 0 0,1-1 0,1-1 1,18-13-365,35-35-1,-14 8-39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1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59 18148,'-33'49'1428,"-16"24"-684,44-65-593,1 0-1,1 0 0,-1 0 1,1 1-1,0-1 1,1 1-1,-1 9 0,2-17-135,1 0 0,0 0 1,0 0-1,0 0 0,0-1 0,0 1 0,0 0 0,0 0 0,0 0 0,0 0 0,0 0 1,1 0-1,-1 0 0,0 0 0,0 0 0,1-1 0,-1 1 0,1 0 0,-1 0 0,1 0 0,-1-1 1,1 1-1,0 0 0,-1-1 0,2 2 0,0-1-3,-1-1 0,0 0-1,1 1 1,-1-1 0,1 0 0,-1 1-1,0-1 1,1 0 0,-1 0 0,1 0-1,-1-1 1,1 1 0,-1 0 0,3-1-1,3-2 10,1 1-1,-1-1 1,0-1-1,0 1 1,7-6-1,18-16 41,-1-2 0,-2-2 0,49-58 0,-65 70-45,-26 37-25,0 0-1,2 1 0,0 0 0,-12 35 0,23-54-16,-1-1-1,0 1 1,1 0-1,-1-1 1,1 1-1,0 0 1,0 0-1,-1 0 0,1-1 1,0 1-1,1 0 1,-1 0-1,0-1 1,0 1-1,1 0 1,-1 0-1,1-1 1,-1 1-1,1 0 1,0-1-1,0 1 1,1 1-1,-1-2-27,1 0-1,-1-1 1,0 1-1,1 0 1,-1-1-1,1 1 1,-1-1-1,1 0 1,-1 0-1,1 1 1,-1-1-1,1 0 1,-1 0-1,1 0 1,0 0-1,-1-1 1,1 1-1,-1 0 1,1-1-1,-1 1 1,0-1-1,1 1 1,-1-1-1,1 0 1,1-1-1,26-15-298,-2-1 0,0-2 0,-1 0 1,33-35-1,-20 19-404,-14 13-383,-11 10 487,0 0 1,1 1 0,17-10-1,-29 22 492,-4 7 82,-5 6 434,-10 11 1108,11-19-1041,1 1 0,0-1 0,1 1 0,-1 0 0,1 0 0,0 0 0,1 0 0,0 1 0,0-1 0,-2 10 0,4-15-396,0-1-1,0 1 1,0-1-1,1 0 0,-1 1 1,0-1-1,0 1 1,1-1-1,-1 0 0,0 1 1,1-1-1,-1 0 1,0 1-1,1-1 0,-1 0 1,0 1-1,1-1 1,-1 0-1,1 0 1,-1 0-1,0 1 0,1-1 1,-1 0-1,1 0 1,-1 0-1,2 0 0,16 3 197,-9-2-156,-3 2-72,0-1-1,0 1 1,0-1 0,0 2 0,0-1 0,-1 1 0,1-1-1,-1 2 1,0-1 0,0 0 0,-1 1 0,1 0-1,-1 0 1,0 1 0,0-1 0,-1 1 0,1 0-1,-1 0 1,4 11 0,-5-11 29,0 0-1,1 0 1,-2 1-1,1-1 1,-1 0 0,0 1-1,-1-1 1,1 1-1,-1 0 1,0-1 0,-1 1-1,0-1 1,0 1-1,0-1 1,-1 0 0,0 1-1,0-1 1,0 0-1,-1 0 1,-3 5 0,2-5 37,0-1 1,-1-1 0,1 1-1,-1-1 1,0 1-1,0-2 1,-1 1 0,1 0-1,-1-1 1,-6 3-1,10-5-155,-1 0 0,0 0-1,1 0 1,-1 0-1,1 0 1,-1-1 0,0 1-1,0-1 1,1 0-1,-1 0 1,0 0 0,0 0-1,0 0 1,1-1-1,-1 1 1,0-1 0,1 1-1,-1-1 1,0 0-1,1 0 1,-1-1 0,1 1-1,-1 0 1,1-1-1,-4-3 1,2 1-16,1-1 0,0 0 0,0 1 0,0-2 0,1 1 0,-1 0 0,1 0 0,0-1 1,1 1-1,-2-10 0,0-27-676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3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140 125 13275,'6'-22'1146,"-1"5"387,0-1 0,-2 1 0,4-34-1,-8 56-1356,0-1-1,0 0 0,0 0 1,0 0-1,-4 7 0,-4 13-141,-121 484-1,125-485-425,1-1 0,1 1 0,-1 34 0,4-57 375,0-1 1,0 1-1,0 0 0,0 0 1,0 0-1,0 0 0,1 0 0,-1 0 1,0 0-1,0 0 0,0 0 1,0 0-1,0 0 0,0 0 1,0 0-1,0 0 0,0 0 1,1 0-1,-1 0 0,0 0 1,0 0-1,0 0 0,0 0 0,0 0 1,0 0-1,0 0 0,0 0 1,0 0-1,0 0 0,1 0 1,-1 0-1,0 0 0,0 1 1,0-1-1,0 0 0,0 0 1,0 0-1,0 0 0,0 0 0,0 0 1,0 0-1,0 0 0,0 0 1,0 0-1,0 0 0,0 0 1,0 1-1,0-1 0,1 0 1,-1 0-1,0 0 0,0 0 1,0 0-1,0 0 0,0 0 0,0 0 1,-1 0-1,1 1 0,0-1 1,0 0-1,0 0 0,0 0 1,0 0-1,6-8-273,-5 7 189,8-13-331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3:1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15443,'-1'0'78,"0"0"0,1 1-1,-1-1 1,1 0-1,-1 0 1,1 1 0,-1-1-1,1 0 1,-1 1-1,1-1 1,-1 0 0,1 1-1,0-1 1,-1 1 0,1-1-1,0 0 1,-1 1-1,1-1 1,0 1 0,-1-1-1,1 1 1,0-1-1,0 1 1,0 0 0,-1-1-1,1 1 1,0-1 0,0 1-1,0 0 1,-2 24 316,2-17-93,-4 101 442,11 114 0,-2-128-369,-3-24-163,-2-26-207,3 0 0,1-1 0,16 75 0,-13-104-525,-7-15 512,0 0 1,1 1-1,-1-1 0,0 0 0,0 0 0,1 0 1,-1 0-1,0 0 0,1 1 0,-1-1 0,1 0 1,-1 0-1,0 0 0,1 0 0,-1 0 0,0 0 1,1 0-1,-1 0 0,0 0 0,1 0 0,-1 0 0,0-1 1,1 1-1,-1 0 0,0 0 0,1 0 0,-1 0 1,0 0-1,1-1 0,-1 1 0,0 0 0,0 0 1,1-1-1,-1 1 0,0 0 0,0 0 0,1-1 1,-1 1-1,0 0 0,0-1 0,0 1 0,0 0 1,1-1-1,-1 1 0,0-1 0,10-19-279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1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182 102 15187,'-3'-1'175,"-1"0"-1,1-1 1,0 2-1,0-1 1,-1 0-1,1 1 1,-1-1-1,1 1 1,-1 0-1,1 0 1,0 0-1,-1 1 1,1-1-1,-1 1 1,-5 2-1,3-1-9,0 1 0,0 0-1,1 0 1,-1 1 0,1-1-1,0 1 1,0 0 0,-5 6-1,2-2-84,1 1-1,0-1 0,1 1 0,0 0 0,0 1 1,1-1-1,0 1 0,1 0 0,-6 20 1,9-25-76,0-1 1,0 1 0,1 0 0,0 0 0,0-1-1,0 1 1,0 0 0,2 7 0,-2-11-6,1 1 1,-1-1 0,1 0 0,-1 0 0,1 1-1,-1-1 1,1 0 0,0 0 0,0 0 0,-1 0 0,1 0-1,0 0 1,0 0 0,0 0 0,0-1 0,0 1-1,0 0 1,1 0 0,-1-1 0,0 1 0,0-1-1,0 1 1,1-1 0,-1 1 0,0-1 0,1 0-1,-1 0 1,0 0 0,0 1 0,1-1 0,-1-1-1,0 1 1,1 0 0,-1 0 0,2-1 0,3 0 1,0-1 0,-1 0 1,1 0-1,-1 0 0,1-1 1,-1 0-1,0 0 0,0 0 1,0-1-1,0 1 0,-1-1 0,1 0 1,-1-1-1,0 1 0,0-1 1,3-5-1,5-9 62,0 0 0,17-39 1,-21 41 4,-1 1 1,0-1-1,-1-1 0,-1 1 1,-1-1-1,4-35 0,-11 46 30,-2 15-56,-7 21-25,-2 9-32,3 1 1,1 0-1,2 0 1,-5 65 0,12-98 9,1 0 0,0 0 1,0 0-1,1 0 1,0 0-1,0-1 1,0 1-1,3 8 1,-3-13 3,0 1 0,0-1 0,0 1 0,0 0 1,0-1-1,0 1 0,0-1 0,1 0 0,-1 0 0,1 1 0,-1-1 1,1 0-1,-1 0 0,1 0 0,-1 0 0,1-1 0,0 1 0,0 0 0,-1-1 1,1 1-1,0-1 0,0 1 0,0-1 0,0 0 0,0 0 0,-1 0 0,1 0 1,0 0-1,2-1 0,3 0 4,0-1 1,-1 1-1,1-1 0,-1-1 1,0 1-1,0-1 1,0 0-1,0-1 0,-1 0 1,1 1-1,-1-2 1,0 1-1,6-7 0,9-9 42,29-43 0,-31 40-2,-19 38-31,-4 12-15,2-12 1,-1 4 4,-3 33-1,6-48 4,1-1 0,0 1 0,0-1 0,0 1 0,0 0 0,1-1 0,-1 1 0,1-1 0,0 1 0,0-1 0,1 1 0,-1-1 0,1 0 0,-1 0 0,1 1 0,2 2 0,-1-4 7,0 0 0,1 0 1,-1 0-1,1 0 0,-1 0 1,1-1-1,-1 1 0,1-1 1,0 0-1,-1 0 1,1-1-1,0 1 0,0-1 1,0 0-1,0 0 0,0 0 1,-1 0-1,1-1 1,0 1-1,5-2 0,9-2 47,-1-1 0,32-13 0,-31 11-22,0-1 1,0-1 0,-1 0 0,0-2-1,-1 1 1,28-25 0,-64 49-110,-14 15 57,31-26 20,-34 41 24,35-40-17,-1-1 0,0 1 0,1 0 0,0 0 0,0 1 0,0-1 1,0 0-1,1 1 0,-2 7 0,3-11-6,0 0 0,0 0 0,0 0 0,1 0 0,-1 0 0,0 0 0,1 0 0,-1 0 0,0 0 0,1 0 0,-1 0 0,1 0 0,0 0 0,-1 0 0,1 0 0,0-1 0,-1 1 0,1 0 0,0 0 0,0-1 0,0 1 0,0 0 0,-1-1 0,1 1 0,0-1 0,0 1 0,0-1 0,0 0 0,1 1 0,-1-1 0,0 0 0,0 0 0,0 0 0,0 1 0,0-1 0,1-1 0,6 2 16,0-1-1,0 0 0,13-1 1,-11 0-102,0 0 1,0-1 0,0 0-1,0-1 1,0 0-1,-1 0 1,1-1 0,-1-1-1,0 1 1,0-1-1,-1-1 1,1 0 0,-1 0-1,0 0 1,-1-1 0,13-14-1,3-16-195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3:2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14027,'12'-1'395,"0"-1"0,0 0 0,-1 0-1,0-1 1,16-6 0,12-3 181,19-3-353,0 3 1,1 2 0,0 2 0,101 1 0,-20 14-312,56 1-76,-143-9 90,91-12-1,-66-2 85,84-27 1,73-37 132,10-3 20,-167 61-259,0 2 0,155-14 0,-200 31-185,-16 2-503,0-1 0,26-6 1,-34 4 341,-6-1-50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3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286 130 10842,'1'-3'231,"20"-54"1675,-19 53-1644,-1-1 0,0 0 0,0 1 0,0-1 1,-1 0-1,1 0 0,-1 0 0,-1 0 0,1 1 0,-1-7 0,0 11-228,1-1 0,0 0 0,0 1 0,0-1 0,0 1 0,-1-1 0,1 1 0,0-1-1,0 1 1,-1-1 0,1 1 0,-1-1 0,1 1 0,0 0 0,-1-1 0,1 1 0,-1-1 0,1 1 0,-1 0 0,1 0 0,-1-1 0,1 1-1,-1 0 1,1 0 0,-1-1 0,1 1 0,-1 0 0,0 0 0,-1 0 11,1 0-1,-1 0 1,1 1-1,-1-1 1,1 0-1,-1 1 1,1-1-1,0 1 1,-1 0-1,1-1 1,-2 2-1,-28 25 373,12-4-345,0 0 0,2 1 0,-20 38 0,-33 84-192,48-93 55,-23 84 0,38-109 41,2 0-1,0 0 1,2 0 0,1 0-1,2 33 1,1-54 16,-1 0 0,1 0 0,0-1-1,1 1 1,-1 0 0,2 0 0,-1-1 0,1 1-1,0-1 1,0 1 0,7 10 0,-7-14 4,1 1 1,-1-1 0,0 0-1,1 0 1,0 0-1,0-1 1,0 1 0,0-1-1,0 0 1,0 0-1,0 0 1,1-1 0,-1 1-1,1-1 1,-1 0 0,1 0-1,-1-1 1,9 1-1,1-2 4,1 0 0,-1 0-1,0-2 1,0 1 0,0-2-1,0 0 1,-1-1-1,0 0 1,24-13 0,-15 6 30,0-2 0,-1-1 1,-1 0-1,31-31 0,-42 36 25,0-1-1,0 0 0,-2-1 0,1 0 0,-1 0 0,-1-1 0,0 0 0,-1 0 1,0 0-1,-1-1 0,0 0 0,1-14 0,-3 17-8,-1 0-1,0 0 0,-1 1 1,0-1-1,0 0 1,-1 0-1,-1 0 1,0 1-1,0-1 1,-1 1-1,0-1 1,-1 1-1,0 0 0,-1 0 1,0 1-1,-9-13 1,10 16-74,-1 1 1,0 1 0,0-1-1,0 1 1,-1 0-1,0 0 1,0 0 0,0 1-1,0 0 1,0 0-1,-1 0 1,1 1 0,-1 0-1,0 1 1,1-1-1,-1 1 1,0 0 0,0 1-1,0 0 1,0 0-1,-11 2 1,5-1-85,0 2 0,0-1 0,0 2 0,1 0 1,-1 0-1,1 1 0,0 1 0,0 0 0,1 0 0,-16 12 0,2 5-177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3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1641 278 9138,'-353'-169'5911,"314"150"-5794,0 1 0,-1 3 0,0 1 0,-77-16 1,87 25-109,0 1 0,0 2 0,0 0 0,0 2 0,-1 2 0,1 1 0,-49 10 0,-48 15 13,-77 21 129,178-40-130,2 0-1,-1 2 0,1 0 1,0 2-1,-39 28 0,46-28-24,1 1-1,1 0 1,0 1-1,1 1 1,1 0 0,0 1-1,2 0 1,0 1-1,0 0 1,2 1-1,0 0 1,1 0 0,1 1-1,1 0 1,-5 30-1,4-11-12,1 1 0,2 1 0,2 71 0,3-89 6,2 0 0,0-1-1,1 1 1,2-1 0,0 0 0,1 0 0,2-1 0,12 25 0,100 162-6,-105-184 15,0-1 0,1 0 0,2-2-1,0 0 1,1-1 0,1-1 0,1-1 0,0-1 0,2-1 0,33 18-1,-24-18-13,2-1 0,0-2 0,0-1 0,2-1-1,-1-3 1,1 0 0,51 2 0,180 4-90,-55-5 5,-173-6 69,57 3-71,153-8 0,-220 0 97,-1-2 1,1-1-1,-1-1 1,-1-2-1,1-1 1,-1-1-1,0-1 1,-1-2-1,40-24 1,-5-11 27,-1-2 0,-3-2 1,78-90-1,-128 133-16,8-9 19,0 0-1,-1-1 1,25-41-1,-37 54-8,0 1 0,-1-1 0,1 0 0,-1 0 0,-1 0 0,1 0 0,-1 0 0,0 0 0,0 0 0,-1 0 0,1 0 0,-2-1 0,1 1 0,-1 0 0,1 0 0,-2 0 0,1 0 0,-1 0 0,0 0 0,-5-11 0,-1 4 43,0 0-1,-1 1 1,-1-1 0,0 1 0,0 1-1,-24-19 1,-81-54 231,107 79-274,-75-44 79,-3 3 0,-107-41-1,-112-59-963,263 119 678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1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3145 468 12795,'-30'-18'435,"-20"-11"-361,1-2 1,-57-47 0,67 44-72,-115-93 35,131 112-29,0 1-1,0 0 1,-1 2 0,-1 1 0,-37-12 0,16 11 28,-1 2-1,-1 2 0,-62-3 1,-147 8 168,152 4-116,3-2 1,-303 14 176,354-7-250,1 1 0,0 4 1,1 1-1,0 2 0,-92 41 1,36 1-77,2 5 0,2 4 0,4 4 0,-172 161 0,217-180 44,-57 71 1,87-92 21,0 1 0,2 2 0,1-1-1,-19 47 1,24-41-3,1 0-1,2 0 1,1 2-1,3-1 1,0 1-1,3 0 1,1 0-1,2 0 1,2 1-1,1-1 1,2 0-1,2 0 1,2-1-1,1 0 1,2 0-1,1-1 1,2 0-1,2-1 1,1-1-1,2 0 1,1-1-1,2-2 1,30 37-1,-5-17-17,3-2-1,1-2 1,3-2-1,2-3 1,1-2-1,2-2 1,122 57-1,-105-62 4,836 365-104,-859-378 110,0-3-1,1-2 1,1-2-1,0-2 1,1-3 0,0-3-1,0-2 1,1-2-1,-1-3 1,0-2-1,1-3 1,88-20-1,-62 3-124,-1-3 1,-1-4-1,-1-4 0,-2-3 0,-1-3 0,-3-4 1,-1-3-1,-3-3 0,-1-3 0,113-115 0,-141 123-141,-1-2 0,-3-2-1,-1-1 1,44-86 0,-59 92 201,-2-1 1,-1-1-1,-3-1 1,-1 0-1,-3-1 1,6-56-1,-10 35 251,-4-1 0,-2 0-1,-4 1 1,-2-1 0,-4 1-1,-2 0 1,-4 1 0,-2 0-1,-4 1 1,-2 2 0,-3 0-1,-3 2 1,-3 0 0,-50-72 0,57 100-59,-3 1 0,0 1 0,-2 1 1,-2 2-1,-59-45 0,48 46 67,-1 1-1,-1 3 0,0 2 1,-78-28-1,-68-3 1,-12 11 17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15579,'1'1'75,"-1"-1"-1,1 1 1,0-1-1,-1 1 0,1 0 1,-1 0-1,1-1 1,-1 1-1,1 0 1,-1 0-1,1 0 1,-1-1-1,0 1 0,1 0 1,-1 0-1,0 0 1,0 0-1,0 0 1,0 0-1,0 0 0,0 0 1,0 0-1,0-1 1,0 3-1,-4 27 161,4-24 45,-6 25-1,0 1 1,-2-1 0,-1-1 0,-14 32 0,16-47-95,0 1-1,-1-1 1,-1-1 0,0 0-1,-1 0 1,-1-1 0,0 0-1,-1 0 1,-19 15 0,26-24-162,0 0 0,-1-1 0,1 1 0,-1-1 0,0 0 0,0-1 0,0 0 0,-1 0 0,1 0 0,0 0 0,-1-1 0,1 0 0,-1-1 0,0 1 0,1-1 0,-1-1 0,1 1 0,-1-1 0,1 0 0,-1-1 0,1 1 0,0-1 0,-1 0 0,1-1 0,0 0 0,1 0 0,-1 0 0,0 0 0,1-1 0,0 0 0,0 0 0,0-1 0,0 1 0,1-1 0,-1 0 0,1 0 0,0-1 0,1 1 0,0-1 0,0 0 0,-4-10 0,6 15-32,1 0 0,-1 1 0,1-1 0,-1 0 0,1 0 0,0 0-1,0 0 1,-1 0 0,1 0 0,0 0 0,0 0 0,0 0 0,0 0-1,0 0 1,0 0 0,1-1 0,-1 1 0,0 0 0,0 1 0,1-1-1,-1 0 1,0 0 0,1 0 0,-1 0 0,1 0 0,0-1 0,1 1-8,-1 0 1,1 0 0,-1 0-1,1 1 1,0-1 0,-1 0 0,1 1-1,-1-1 1,1 1 0,0 0 0,0 0-1,-1-1 1,1 1 0,2 0 0,8 1-70,0 1 0,0-1 0,17 6 0,-28-7 80,33 10-43,-2 1 0,1 2 1,44 24-1,86 61 36,-160-96 4,0 0-172,0 0 0,1 0 0,-1 0 0,1 0 0,0-1 0,-1 1 0,8 1 0,-8-4-113,2-5-102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357 276 16916,'0'-2'120,"-1"-1"-1,1 1 1,-1 0 0,0 0 0,1 0 0,-1 0 0,0 0 0,0 1 0,-1-1 0,1 0-1,0 0 1,-1 1 0,1-1 0,0 0 0,-1 1 0,0 0 0,1-1 0,-1 1 0,0 0 0,0 0-1,0 0 1,0 0 0,0 0 0,0 0 0,0 1 0,0-1 0,0 1 0,0-1 0,0 1 0,0 0-1,-1 0 1,-1 0 0,-6-1 102,0 1 0,1 0 0,-1 1 0,0 0 0,-18 6-1,14-3-227,1 1 0,0 1 0,0 1 0,0 0 0,1 0 0,0 1 0,1 1 0,0 0 0,0 0 0,1 1 0,0 1 0,1-1 0,0 2 0,1-1 0,0 1 0,0 0 0,2 1 0,-1 0 0,2 0 0,-1 0 0,2 1 0,0 0 0,1 0 0,-3 27 0,5-38-16,1 0 1,0 0 0,0 1 0,0-1 0,0 0-1,1 0 1,-1 0 0,1 0 0,0 0-1,1 5 1,-1-7 16,0 0-1,-1-1 0,1 1 1,0 0-1,-1 0 1,1-1-1,0 1 0,0-1 1,0 1-1,-1-1 1,1 1-1,0-1 1,0 0-1,0 1 0,0-1 1,0 0-1,0 0 1,0 1-1,0-1 0,0 0 1,0 0-1,0 0 1,0 0-1,0 0 0,0-1 1,0 1-1,-1 0 1,1 0-1,0-1 1,0 1-1,0 0 0,0-1 1,0 1-1,0-1 1,1 0-1,6-3 10,0 0 0,-1-1 0,1 0 1,-1 0-1,0-1 0,0 0 0,6-7 0,40-52 211,-48 57-187,30-41 438,-2-2 0,-2-1 0,-3-1 0,40-107 0,-62 142-244,0 0 0,3-24 1,-9 37 0,-3 8-183,-2 12-63,-31 209-316,24-146 282,8-48-139,1 0 1,1 47-1,2-67-70,1 0 0,0 0-1,0 0 1,1 0 0,0-1-1,1 1 1,0-1 0,1 1-1,0-1 1,0 0 0,9 12-1,-12-20 224,-1 0 0,1 0 0,0 0-1,-1-1 1,1 1 0,0 0 0,0-1 0,-1 1-1,1 0 1,0-1 0,0 1 0,0-1-1,2 1 1,12-4-708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18452,'2'3'1688,"-1"14"-1320,-1 9-160,1 4 849,1 4-641,1 2-168,2 3-128,1-5-72,3-8-128,2-6-104,5-14-176,6-6-184,3-12-489,4-5-1719,5-9 2208,1-2-361,1-10-143</inkml:trace>
  <inkml:trace contextRef="#ctx0" brushRef="#br0" timeOffset="0.49">391 1 16083,'-5'24'1497,"-5"8"-921,-2-1-240,-2 6 680,-1 6-200,0 0-288,-1 0-95,2 0-105,-4-1-56,4-2-104,0-1-16,2-8-104,1-5-176,-1-6-392,-1-7-345,1-12 665,-1-5-136,3-13-144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15843,'-31'68'6164,"-1"8"-4498,-47 99-2427,66-156-521,13-19 1229,-1 0 0,1 0 0,0 0 0,0-1 0,0 1 0,-1 0 0,1 0-1,0 0 1,0-1 0,0 1 0,-1 0 0,1 0 0,0 0 0,0-1 0,0 1 0,0 0 0,0 0 0,0-1 0,0 1-1,0 0 1,0 0 0,0-1 0,0 1 0,-1 0 0,2-1 0,-1 1 0,0 0 0,0 0 0,0-1 0,0 1 0,0 0-1,0 0 1,0-1 0,0 1 0,0 0 0,1-1 0,7-42-1674,2 7 728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14755,'10'-11'1576,"-4"11"-927,0 3-241,-3 10 872,0 4-328,-2 9-336,-1 2-160,1 8-248,-1 1-72,2 3-87,1 1-65,0 0-129,0-4-119,1-4-352,2-7-160,-2-12 576,-1-5-136,-2-13-96</inkml:trace>
  <inkml:trace contextRef="#ctx0" brushRef="#br0" timeOffset="1">9 204 12851,'-7'-5'1664,"6"5"-752,2 0-280,9 4 1681,3 0-1225,6-1-328,1 0-296,1-2-768,2-1 504,-4-4-192,-4-2-160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16668,'8'3'308,"-1"0"0,1-1 0,0 0 1,0-1-1,1 1 0,-1-1 0,0-1 0,0 0 1,0 0-1,10-2 0,3 1 232,307-13 1240,-6 0-1767,-287 13-110,76 0-909,202-29 0,-304 29 270,-12 2-411,-10 3 526,-6 3 103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17588,'-2'-2'1176,"1"3"-1344,1 0-264,1 2 608,-1 0-128,5-1-168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17500,'3'-4'1744,"2"3"-1136,-4 2-264,3 8 841,1 5-249,0 9-360,1 1-160,0 11-256,0 3-80,-2 8-48,-1-3-48,-2-3-208,1-5-184,-4-11-552,1-7-185,-5-15 833,-1-6-216,-2-15-152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15667,'-5'-5'2065,"4"5"-1265,4 6-256,4 1 1601,9 2-1081,2 0-184,9-2-376,4-2-120,6 0-296,2-4-208,1-4-744,1-5 552,-1-2 120,0-2-120,-2 1-136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9 776 15467,'-8'81'2453,"18"-123"595,14-106-886,24-126-470,-30 192-1489,38-102 0,-52 171-198,20-46-5,-21 54-15,0 0 1,0 0-1,0 1 1,0-1-1,1 1 1,0-1 0,0 1-1,6-5 1,-9 8 9,0 0 0,-1 1 0,1-1 0,0 0 0,0 1 0,-1-1 0,1 1 1,0-1-1,0 1 0,0-1 0,0 1 0,0 0 0,0 0 0,-1-1 0,1 1 1,0 0-1,0 0 0,0 0 0,0 0 0,0 0 0,0 0 0,0 0 0,0 0 0,0 0 1,0 1-1,0-1 0,0 0 0,0 0 0,-1 1 0,1-1 0,0 1 0,0-1 0,0 1 1,0-1-1,-1 1 0,1 0 0,0-1 0,-1 1 0,1 0 0,0-1 0,-1 1 1,1 0-1,-1 0 0,1 0 0,-1-1 0,0 1 0,1 0 0,-1 0 0,0 0 0,1 0 1,-1 1-1,2 5-16,-1 0 0,1-1 0,-1 1 0,-1 0 0,1 11 0,-2-7 11,0-1 1,-1 0-1,0 0 1,-6 15-1,-3 18 62,11-43-54,0 0 1,0 1 0,1-1 0,-1 0 0,0 1 0,0-1 0,0 0 0,0 1-1,0-1 1,1 0 0,-1 0 0,0 1 0,0-1 0,0 0 0,1 1 0,-1-1-1,0 0 1,1 0 0,-1 0 0,0 1 0,0-1 0,1 0 0,-1 0 0,0 0-1,1 0 1,-1 0 0,0 0 0,1 1 0,-1-1 0,0 0 0,1 0 0,-1 0-1,0 0 1,1 0 0,-1 0 0,0 0 0,1 0 0,-1-1 0,1 1 0,20-2-190,-14 1 107,-2 1 43,1 0 1,0 0 0,0 1 0,-1 0 0,1 0 0,0 0 0,-1 0 0,1 1 0,-1 0-1,1 0 1,-1 1 0,0-1 0,0 1 0,0 0 0,-1 1 0,1-1 0,-1 1 0,1 0-1,-1 0 1,0 0 0,-1 1 0,1-1 0,-1 1 0,0 0 0,0 0 0,0 0-1,-1 0 1,0 0 0,0 1 0,0-1 0,0 1 0,-1-1 0,0 1 0,0 0 0,-1 0-1,0-1 1,0 12 0,-1-12 113,-1 0 0,1-1 0,-1 1 0,0-1-1,0 1 1,0-1 0,-1 0 0,1 1 0,-1-1 0,0-1 0,0 1-1,-1 0 1,1-1 0,-1 0 0,1 1 0,-1-1 0,0-1 0,0 1-1,-1-1 1,1 1 0,0-1 0,-1-1 0,0 1 0,-7 2 0,0-1 63,1-1 0,-1 0 1,1 0-1,-1-1 0,0 0 1,0-1-1,0-1 0,0 0 1,-13-3-1,-6-7-1448,29 10 1193,1 1 1,-1-1-1,1 0 0,-1 0 1,1 0-1,0 0 1,0 0-1,-1 0 0,1 0 1,0-1-1,0 1 0,0 0 1,0-1-1,0 1 0,1 0 1,-1-1-1,-1-2 1,2-3-665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187 380 18572,'-5'-3'212,"0"0"0,0 0 1,-1 1-1,1 0 0,-1 0 0,1 0 0,-1 1 0,0 0 1,0 0-1,1 0 0,-1 1 0,0 0 0,0 0 1,0 0-1,-9 3 0,11-2-174,0 0 0,0 0-1,0 1 1,0-1 0,0 1 0,0 1 0,0-1 0,0 0 0,1 1-1,-1 0 1,1-1 0,0 1 0,0 1 0,0-1 0,0 0-1,1 1 1,-1-1 0,1 1 0,0 0 0,0 0 0,-2 6 0,1 0-40,0 0 1,0 0-1,-1 16 1,3-23-9,1 0 0,-1 0 0,1 0-1,0 0 1,0 0 0,0 0 0,1 0 0,-1 0-1,1 0 1,0-1 0,0 1 0,0 0 0,0 0-1,0 0 1,0-1 0,3 5 0,-3-6 3,1 0 0,-1-1 0,0 1 0,0 0 1,0-1-1,1 1 0,-1-1 0,0 1 0,0-1 0,1 0 0,-1 1 1,0-1-1,1 0 0,-1 0 0,1 0 0,-1 0 0,0 0 0,1 0 1,-1-1-1,0 1 0,1 0 0,-1-1 0,0 1 0,0-1 0,1 1 1,-1-1-1,0 1 0,0-1 0,2-1 0,32-25-57,-35 26 63,18-16 37,-2-2 1,0 0-1,-1-1 1,-1 0-1,19-36 0,45-117 645,-62 131-160,-2 0-1,13-58 1,-55 272-276,-11 91-202,37-248-90,1 1 0,0-1 0,1 1 0,1-1 0,3 17 0,-3-28-63,0 0 1,1 0-1,-1 0 0,0 0 1,1 0-1,0 0 0,0 0 1,0-1-1,1 1 0,4 4 1,-5-6-41,0 0 1,0 0-1,0-1 0,0 1 1,1-1-1,-1 1 1,1-1-1,-1 0 0,1 0 1,0 0-1,-1 0 0,1-1 1,0 1-1,0-1 1,-1 0-1,1 1 0,5-2 1,16-3-527,1-5-218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15947,'2'9'1473,"-1"9"-937,2 2-192,0 5 640,0-1-208,3-3-216,-1-2-39,4-10-241,1-4-32,4-9-272,2-4-312,1-11 1176,2-7-816,-3 0 40,1 1-40</inkml:trace>
  <inkml:trace contextRef="#ctx0" brushRef="#br0" timeOffset="1">162 61 16948,'-15'39'1928,"-3"0"-1312,3-2-264,2-1 800,3-3-463,3-2-305,4-5-880,1-5-377,2-6 681,2-7-200,1-5-168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18260,'3'14'1616,"-7"12"-1152,-2 3-200,0 5 697,-2 1-233,1-4-560,-2-4-336,5-5-568,-2-6-169,0-11-247,-2-6 776,-1-12-248,2-6-240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112 115 14579,'7'-10'549,"1"1"0,0 0 0,0 0 0,1 1 0,0 0 0,0 1 1,1 0-1,0 0 0,1 1 0,-1 0 0,1 1 0,0 0 0,0 1 0,1 0 0,-1 1 0,22-4 0,-31 7-521,0 0 1,0-1-1,0 1 0,0 0 1,1 0-1,-1 0 0,0 1 1,0-1-1,0 0 0,0 1 1,0 0-1,0-1 0,0 1 1,0 0-1,0 0 0,0 0 1,0 0-1,-1 0 0,1 1 1,0-1-1,-1 0 0,3 3 1,-3-1-26,1-1 0,-1 0 1,0 0-1,0 1 1,0-1-1,-1 1 0,1-1 1,0 1-1,-1-1 1,0 1-1,0-1 0,0 1 1,0-1-1,0 1 1,0-1-1,0 1 0,-1 0 1,-1 3-1,-5 15 38,-1-1-1,-1 0 0,-1 0 1,-1-1-1,-1 0 0,0-1 1,-2-1-1,0 0 1,0 0-1,-33 26 0,25-30 91,14-12-52,13-11-42,-1 6-112,0 0 1,1 1-1,-1-1 0,1 1 0,0 0 1,0 0-1,0 0 0,0 0 0,0 1 1,0 0-1,1 0 0,-1 1 0,1 0 1,0-1-1,-1 2 0,1-1 1,9 1-1,-12 0 22,0 0 0,0 0-1,0 0 1,1 0 0,-1 1 0,0 0 0,0-1 0,0 1 0,0 0 0,0 1-1,0-1 1,0 0 0,0 1 0,0 0 0,-1 0 0,1-1 0,-1 2 0,1-1 0,-1 0-1,0 0 1,0 1 0,0-1 0,0 1 0,0 0 0,-1-1 0,1 1 0,-1 0-1,1 0 1,-1 0 0,0 0 0,0 0 0,-1 0 0,1 4 0,-1-3 94,0-1 1,0 1-1,0-1 1,-1 1-1,1-1 0,-1 0 1,0 1-1,0-1 1,0 0-1,-1 0 1,1 0-1,-1 1 1,0-2-1,0 1 0,0 0 1,0 0-1,0-1 1,-1 1-1,1-1 1,-1 1-1,1-1 1,-1 0-1,-4 2 0,-5 4 139,0-1 0,0-1 0,-1 0 0,-19 7-1,16-8-281,1-1-1,-1-1 1,0 0-1,-19 1 1,25-3 3,1-1 0,0 0 0,-1-1 0,1 0-1,0-1 1,0 0 0,0 0 0,-14-6 0,-10-7-234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14147,'0'1'166,"1"0"-1,-1 0 1,0 0 0,0 0 0,1 0-1,-1 0 1,0 0 0,1 0-1,-1 0 1,1 0 0,-1 0-1,1-1 1,0 1 0,-1 0 0,1 0-1,0-1 1,-1 1 0,1 0-1,0-1 1,0 1 0,0 0-1,0-1 1,0 1 0,-1-1 0,1 0-1,2 1 1,30 6 1813,-32-7-1892,49 4 1037,1-2 0,-1-3-1,84-12 1,-58 5-650,115-9 80,175-18-1219,-357 34 543,-3 1-176,0 0-1,0-1 1,0 0-1,0 0 1,0-1-1,0 1 0,0-1 1,-1 0-1,1-1 1,-1 0-1,7-3 1,-10 5-269,-1 2-111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19052,'6'19'1768,"3"3"-1183,1 2-249,3 5 800,-1 1-288,3 1-344,1-4-176,-1-4-328,0-3-112,0-8-376,1-8-216,3-12-480,2-10-25,4-12 777,-1-7-304,2-7-104</inkml:trace>
  <inkml:trace contextRef="#ctx0" brushRef="#br0" timeOffset="1">360 1 15715,'-10'27'1521,"-6"15"-953,-4 6-176,0 10 736,-1 5-232,2 0-224,0 0-167,4-6-177,0-4-56,2-11-144,2-8-112,4-9-216,0-8-184,2-9-345,5-6-119,-4 2 584,3-7-192,2-2-96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15091,'10'10'1985,"-3"13"-1193,-10 3-352,0 4 1440,-1 3-1080,-1 0-151,1-4-305,1-1-256,0-5-520,-1-6-401,-5-8 673,1-7-80,-4-11-144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31 16059,'0'38'875,"-1"-1"0,-10 65 0,1-16-398,8-56-372,-2 5-88,3 58 0,1-92-26,0 1 0,0-1 0,0 1 0,0 0 0,1-1 0,-1 1 0,0-1 0,1 1 0,0-1 0,-1 1 0,1-1 0,0 1 0,-1-1 0,1 0 0,0 1 0,2 1 0,-2-3-4,-1 1 0,1-1 0,0 0 0,-1 0 0,1 1-1,0-1 1,0 0 0,-1 0 0,1 0 0,0 0 0,0 0 0,-1 0 0,1 0-1,0 0 1,0 0 0,-1 0 0,1 0 0,0-1 0,-1 1 0,1 0 0,0 0-1,-1-1 1,1 1 0,1-1 0,3-3-75,-1 1 0,1-1-1,-1 0 1,0 0 0,0-1 0,0 1-1,5-9 1,19-34-454,-2-2-1,23-57 0,30-110-44,-72 197 902,-14 47 201,6-26-498,-44 186 1298,38-153-1032,2 1 0,2-1 0,1 54 0,2-88-281,5 44 260,-5-44-280,1 1 0,-1 0 0,0 0-1,1-1 1,-1 1 0,1 0 0,0-1 0,0 1 0,-1 0 0,1-1 0,0 1-1,0-1 1,0 0 0,0 1 0,1-1 0,-1 0 0,0 0 0,1 1-1,-1-1 1,0 0 0,4 1 0,-5-2-7,0 0-1,-1 0 1,1-1 0,0 1-1,0 0 1,0 0-1,0 0 1,0-1 0,0 1-1,0 0 1,0 0-1,0-1 1,0 1 0,0 0-1,0 0 1,0-1-1,0 1 1,0 0 0,0 0-1,0 0 1,0-1 0,0 1-1,0 0 1,0 0-1,0-1 1,0 1 0,0 0-1,1 0 1,-1 0-1,0-1 1,0 1 0,0 0-1,0 0 1,0 0-1,1 0 1,-1-1 0,0 1-1,0 0 1,0 0-1,1 0 1,-1 0 0,0 0-1,0 0 1,1 0 0,-1 0-1,0 0 1,0-1-1,0 1 1,1 0 0,-1 0-1,0 0 1,0 0-1,1 0 1,-1 0 0,0 0-1,0 1 1,1-1-1,-1 0 1,0 0 0,0 0-1,0 0 1,1 0 0,-1 0-1,-14-15-1209,5 9 1027,-1 1-1,1 0 1,-1 0 0,0 1 0,-11-3 0,-28-6 2535,43 12-1741,6 1-555,0 0 1,0 0-1,-1-1 0,1 1 0,0 0 1,0 0-1,0 0 0,0 0 1,0 0-1,-1-1 0,1 1 0,0 0 1,0 0-1,0 0 0,0-1 0,0 1 1,0 0-1,0 0 0,0 0 0,0-1 1,0 1-1,0 0 0,0 0 0,0 0 1,0-1-1,0 1 0,0 0 0,0 0 1,0 0-1,0-1 0,0 1 1,0 0-1,0 0 0,0 0 0,1-1 1,-1 1-1,0 0 0,0 0 0,0 0 1,0 0-1,0 0 0,0-1 0,1 1 1,-1 0-1,8-8 466,18-2-641,0 1 0,1 1 0,0 1 0,1 1 0,30-1 0,-5 4-174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40 16780,'4'-4'269,"1"0"0,-1 1 0,1-1-1,-1 1 1,1 0 0,0 0 0,0 1 0,0-1 0,1 1 0,-1 0 0,1 0 0,-1 1 0,1 0 0,9-1 0,-7 1-59,0 1-1,0 0 0,-1 1 1,1 0-1,0 0 1,0 0-1,-1 1 0,1 1 1,-1-1-1,10 5 1,-12-5-136,0 1 0,0 0 0,0 0 1,-1 0-1,1 1 0,-1-1 1,0 1-1,0 0 0,0 0 1,0 1-1,-1-1 0,0 1 0,0 0 1,3 5-1,-5-6-51,1 1 1,-1-1-1,0 1 1,0-1-1,0 1 0,-1 0 1,1-1-1,-1 1 1,0 0-1,-1-1 0,1 1 1,-1 0-1,0-1 1,0 1-1,0-1 0,-1 1 1,0-1-1,0 0 1,-2 5-1,2-5 28,0 0 1,-1 1-1,0-1 0,0 0 1,0 0-1,0-1 1,0 1-1,-1-1 0,1 1 1,-1-1-1,0 0 1,0-1-1,0 1 0,0-1 1,-1 1-1,-8 2 0,17-6-247,0 1-1,0 0 0,1 0 1,-1 0-1,0 0 0,0 0 0,0 1 1,1 0-1,-1 0 0,0 0 0,0 1 1,0-1-1,-1 1 0,1 0 1,0 0-1,5 4 0,-7-5 206,0 0 0,-1 1 0,1-1 0,0 1 0,-1 0 0,1 0 0,-1-1 0,1 1 0,-1 0 0,0 0 0,0 0 0,0 0 0,0 1 0,0-1 0,0 0 0,-1 0 0,1 0 0,-1 1 0,1-1 0,-1 0 1,0 1-1,0-1 0,0 0 0,0 1 0,-1-1 0,1 0 0,0 1 0,-1-1 0,0 0 0,1 0 0,-1 0 0,0 1 0,0-1 0,-2 2 0,-3 6 162,-1-2 0,0 1 0,0-1 0,0 0 0,-1-1 0,0 1 0,-1-2 0,1 1 0,-1-1 0,-1 0 1,1-1-1,-14 5 0,5-2-15,0-1 1,-1-1 0,0-1-1,0-1 1,0 0 0,-20 0 0,31-3-203,0-1 1,1 0-1,-1 0 1,0-1 0,0 0-1,0 0 1,0-1-1,1 0 1,-1-1 0,-8-3-1,12 4-36,1 0 0,-1 0 0,1-1 0,0 1 0,0-1 0,0 0-1,0 0 1,0 0 0,1 0 0,-1 0 0,1-1 0,0 1 0,0-1 0,0 0-1,0 1 1,1-1 0,-1 0 0,1 0 0,0 0 0,0 0 0,0-4 0,-2-18-409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19900,'-9'1'1633,"11"-1"-1121,0 0-184,14 0 792,10 0-288,11 2-336,1-2-48,5 3-128,-2 1-15,-1 5-233,-5 1-128,-10 1-521,-2 1-511,-11-4 920,-5-1-184,-11-5-136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16371,'-2'0'88,"1"1"0,0-1 0,-1 1 0,1 0 0,0-1 0,0 1 0,0 0 0,0 0-1,0-1 1,0 1 0,0 0 0,0 0 0,0 0 0,0 1 0,0-1 0,0 0 0,1 0-1,-1 0 1,1 0 0,-1 1 0,1-1 0,-1 0 0,1 1 0,-1-1 0,1 0-1,0 1 1,0-1 0,0 0 0,0 1 0,0 2 0,0 4 200,0 1 1,1-1-1,3 16 1,4 9-96,1-1 0,2-1 0,29 59 1,59 81 50,-53-97 34,-39-62-212,0 1 1,-1-1 0,-1 1 0,1 0-1,-2 0 1,0 1 0,-1-1 0,3 18-1,-6-21-21,0-1-1,0 1 1,0 0-1,-1 0 1,-1-1-1,0 1 1,0-1-1,-1 1 1,0-1-1,0 0 1,-1 0-1,-8 13 1,6-13 0,0 0 1,0 0-1,-1-1 1,-13 13-1,18-19-36,0 0-1,-1 1 0,1-1 0,-1 0 1,1-1-1,-1 1 0,0 0 0,0-1 1,1 1-1,-1-1 0,0 0 1,-1 0-1,1 0 0,0-1 0,0 1 1,0-1-1,0 1 0,0-1 0,-1 0 1,-2-1-1,3 1-5,1-1 1,0 0-1,0-1 1,0 1-1,0 0 1,-1-1-1,2 1 1,-1-1-1,0 1 1,0-1-1,0 0 1,1 0-1,-1 0 1,1 0-1,0 0 1,-1 0-1,1 0 1,0-1-1,0 1 1,0 0-1,1-1 1,-1 1-1,0-5 1,-1-3 6,1-1 1,0 0-1,0 0 1,1-12-1,2 2 23,1 1-1,0 0 1,2 0-1,0 1 1,1-1-1,1 1 1,0 0-1,13-21 1,12-14 205,51-66 0,-48 71 67,47-82 0,-78 123-267,-1-1 0,1 1 0,-1-1 0,0 0 0,-1 0 0,0 0 0,-1 0 0,1-15 0,-2 21-75,0 0 0,0 0 0,0 0 0,0 1 1,-1-1-1,0 0 0,1 0 0,-1 1 0,0-1 0,0 0 0,0 1 0,-1-1 1,1 1-1,-1 0 0,1-1 0,-1 1 0,0 0 0,0 0 0,0 0 0,0 0 1,0 0-1,0 1 0,-1-1 0,1 0 0,0 1 0,-1 0 0,1 0 0,-1 0 1,0 0-1,1 0 0,-1 0 0,-3 0 0,1 0-84,1 0 0,-1 1 0,0-1 0,0 1 0,1 0 0,-1 1 0,-9 1 0,2 2-335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2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177 441 16211,'0'-1'126,"-1"0"1,1 0-1,-1 0 0,0 0 0,1 0 0,-1 0 0,0 0 0,0 1 0,1-1 0,-1 0 0,0 0 0,0 1 0,0-1 0,0 0 0,0 1 0,0-1 0,0 1 0,0-1 0,0 1 0,-1 0 0,1-1 0,0 1 0,0 0 0,0 0 0,0 0 0,-1 0 0,1 0 0,0 0 0,0 0 0,0 0 0,-2 1 0,-1-1 95,-1 0 0,1 1 0,-1 0 0,0 0-1,1 1 1,-9 3 0,5 0-190,0 1 1,0 0-1,1 1 0,0 0 1,0 0-1,0 0 1,1 1-1,1 0 0,-1 0 1,1 1-1,0-1 0,1 1 1,0 0-1,1 1 1,-1-1-1,2 0 0,-1 1 1,2 0-1,-1-1 0,0 17 1,2-25-32,0-1 0,0 1 0,0 0 0,0-1 0,0 1 0,0-1 0,0 1 0,0-1 0,0 1 0,0 0 0,0-1 0,0 1 0,0-1 0,1 1 0,-1-1 0,0 1 1,0-1-1,1 1 0,-1-1 0,0 1 0,1-1 0,-1 1 0,0-1 0,1 1 0,-1-1 0,1 0 0,-1 1 0,1-1 0,-1 1 0,1-1 0,-1 0 0,1 0 0,-1 1 0,1-1 0,-1 0 0,1 0 0,-1 0 0,1 0 0,0 0 1,-1 0-1,1 1 0,-1-1 0,1 0 0,-1-1 0,1 1 0,1 0 0,1-1 9,0-1 0,0 1 1,0-1-1,0 0 0,0 0 0,0 0 1,5-5-1,10-11 114,-1 0 0,-1-2 0,0 0 0,-2-1 0,20-35 0,48-121 990,-32 50-148,-44 106-717,0 1 1,-1-1 0,-1 0 0,1-28-1,-6 22 122,1 27-366,0-1 0,0 1 1,0 0-1,0 0 0,0 0 1,0-1-1,-1 1 0,1 0 1,0 0-1,0 0 0,0-1 1,0 1-1,0 0 1,0 0-1,0 0 0,-1 0 1,1 0-1,0-1 0,0 1 1,0 0-1,0 0 0,0 0 1,-1 0-1,1 0 0,0 0 1,0 0-1,0-1 0,-1 1 1,1 0-1,0 0 0,0 0 1,0 0-1,-1 0 0,1 0 1,0 0-1,0 0 0,0 0 1,-1 0-1,1 0 0,0 0 1,0 0-1,0 0 0,-1 1 1,1-1-1,0 0 0,0 0 1,0 0-1,0 0 0,-1 0 1,1 0-1,0 0 0,0 1 1,0-1-1,0 0 0,-1 0 1,1 0-1,0 0 0,0 1 1,0-1-1,0 0 0,0 0 1,-9 15 99,-5 27-96,2 1 0,1 0-1,-6 62 1,15-91-8,0-3-3,-5 27-139,2 0 0,2 1 1,1-1-1,3 41 0,0-73 59,0 0 1,0 0 0,0-1 0,1 1 0,0 0-1,0-1 1,0 0 0,1 1 0,0-1 0,0 0-1,0 0 1,0-1 0,9 9 0,-5-10-256,-3-5-54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2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12259,'2'-26'2672,"8"-33"1,-10 60-2612,0-1 1,0 0 0,0 0-1,0 0 1,0 0-1,0 1 1,1-1-1,-1 0 1,0 0 0,0 0-1,0 0 1,0 0-1,0 0 1,0 0 0,1 1-1,-1-1 1,0 0-1,0 0 1,0 0-1,0 0 1,0 0 0,1 0-1,-1 0 1,0 0-1,0 0 1,0 0 0,0 0-1,1 0 1,-1 0-1,0 0 1,0 0-1,0 0 1,0 0 0,1 0-1,-1 0 1,0 0-1,0 0 1,0 0 0,0 0-1,1 0 1,-1 0-1,0 0 1,0-1-1,0 1 1,0 0 0,0 0-1,0 0 1,1 0-1,-1 0 1,0 0 0,0-1-1,0 1 1,0 0-1,0 0 1,0 0-1,0 0 1,0 0 0,0-1-1,0 1 1,6 15 1044,3 29 243,5 88 0,-11 48-1552,-3-176 179,0-3-23,0-1-1,1 0 1,-1 1-1,0-1 1,0 0-1,0 1 1,0-1-1,0 1 1,0-1-1,0 0 1,0 1 0,0-1-1,0 0 1,0 1-1,0-1 1,0 0-1,0 1 1,0-1-1,-1 1 1,1-1-1,0 0 1,0 1-1,0-1 1,-1 0 0,1 0-1,0 1 1,0-1-1,-1 0 1,1 1-1,0-1 1,0 0-1,-1 0 1,1 0-1,0 1 1,-1-1 0,1 0-1,0 0 1,-1 0-1,1 0 1,0 0-1,-1 1 1,1-1-1,-1 0 1,1 0-1,0 0 1,-1 0-1,1 0 1,-1 0 0,-16-12-1520,7 2 803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2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7 169 17436,'-2'-5'172,"1"1"-1,0-1 1,0 1 0,1-1 0,-1 1 0,1-1 0,0 0 0,0 1-1,1-1 1,-1 1 0,1-1 0,0 1 0,0-1 0,0 1 0,1 0 0,0-1-1,0 1 1,0 0 0,0 0 0,0 0 0,1 0 0,0 1 0,0-1-1,0 1 1,0 0 0,0-1 0,1 1 0,-1 1 0,7-5 0,0 1-25,0 1 0,1-1 0,0 1 0,0 1 0,0 0 1,0 1-1,1 0 0,-1 1 0,1 0 0,18-1 1,-14 3-132,1 1 1,0 1 0,0 0-1,-1 1 1,0 1 0,1 0-1,-1 1 1,-1 1 0,1 0 0,-1 1-1,0 1 1,0 1 0,-1 0-1,0 0 1,16 17 0,-21-19-5,-1 2 0,0-1-1,0 1 1,-1 0 0,0 0 0,-1 1 0,0 0 0,-1 0 0,0 1-1,0 0 1,-1 0 0,-1 0 0,0 0 0,0 0 0,-1 1 0,0-1 0,-1 1-1,-1-1 1,0 1 0,0-1 0,-1 1 0,0-1 0,-4 12 0,1-10 74,0 0-1,-1-1 1,-1 1 0,0-1 0,0 0 0,-1-1 0,-1 0 0,0 0 0,0 0 0,-1-1 0,-1-1 0,0 1-1,-21 15 1,19-17 11,0 0 0,-1 0 1,0-1-1,0-1 0,-1 0 0,1-1 0,-1 0 0,0-1 0,-1-1 0,1 0 0,-1-1 0,-24 1 0,35-4-119,-1 1 0,0-1 0,0 0 0,0 0 0,1 0 0,-1 0 0,0-1 0,1 0 0,-1 0 0,-7-5 0,10 5-138,-1 1 1,1-1 0,0 0-1,0 0 1,0 0 0,1 0-1,-1 0 1,0 0 0,1 0-1,-1 0 1,1-1-1,0 1 1,0 0 0,0-1-1,0 0 1,0 1 0,0-1-1,1 1 1,-1-1 0,1-4-1,0 6 124,0 1-1,0-1 1,0 1-1,0-1 0,0 1 1,1 0-1,-1-1 1,0 1-1,0-1 0,0 1 1,1 0-1,-1-1 1,0 1-1,0 0 0,1-1 1,-1 1-1,0 0 1,1-1-1,-1 1 0,0 0 1,1 0-1,-1-1 0,0 1 1,1 0-1,-1 0 1,1 0-1,-1-1 0,0 1 1,1 0-1,-1 0 1,1 0-1,-1 0 0,1 0 1,-1 0-1,1 0 1,-1 0-1,1 0 0,11 0-789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15515,'1'2'153,"0"0"0,0 0-1,0 0 1,0 0 0,0 0-1,1-1 1,-1 1 0,1 0-1,-1-1 1,1 1 0,0-1-1,-1 0 1,1 1 0,0-1-1,0 0 1,0 0 0,0 0 0,0-1-1,0 1 1,0 0 0,0-1-1,0 1 1,1-1 0,1 0-1,11 2 376,-1 0 0,23-1 0,-25-1-138,27-1 279,0-2 1,0-1 0,54-14-1,113-40 612,-138 38-1007,72-22-53,219-35-1,-358 77-261,-1 0-1,1 0 0,0 0 1,-1 0-1,1 0 1,0 0-1,0 0 0,-1-1 1,1 1-1,0 0 1,-1 0-1,1 0 0,0-1 1,-1 1-1,1 0 1,0-1-1,-1 1 0,1-1 1,-1 1-1,1-1 1,-1 1-1,1-1 0,-1 1 1,1-1-1,0 0 1,-2 0-16,1 0-1,0 1 1,0-1 0,-1 0 0,1 1 0,-1-1 0,1 0 0,-1 1 0,1-1 0,-1 1-1,1-1 1,-1 1 0,1-1 0,-1 1 0,0-1 0,1 1 0,-1 0 0,-1-1 0,-38-16-931,12 10 471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2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15643,'10'-23'1769,"-1"12"-969,-1 6-280,-3 20 888,-4 10-127,0 18-337,1 6-256,-2 10-352,0 4-56,0 2-88,-2-2-80,1-15-144,1-6-120,1-13-304,-2-11-360,-5-19 664,-2-12-120,-11-23-144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2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15811,'1'-2'150,"0"1"0,-1-1-1,1 1 1,0-1-1,0 1 1,0 0 0,0-1-1,0 1 1,0 0-1,1-1 1,-1 1 0,0 0-1,1 0 1,-1 0-1,0 0 1,1 0 0,3-1-1,31-10 927,-26 9-570,23-6 157,1 2 1,-1 1 0,2 2 0,55-1-1,-66 5-577,0 2 0,0 0-1,0 1 1,0 2-1,-1 0 1,0 2 0,35 14-1,-51-18-65,1 1-1,0 0 1,-1 1-1,0 0 1,0 0-1,0 1 1,-1-1-1,1 1 0,-2 1 1,1-1-1,-1 1 1,1 0-1,5 12 1,-7-11 42,-1 1 0,0 0 0,0 0-1,0 0 1,-2 0 0,1 1 0,-1-1 0,0 1 0,-1-1 0,0 0 0,0 1 0,-3 11 0,-1 2 122,-2 0-1,0 0 1,-1-1 0,-1 0 0,-12 23 0,2-11 76,-1-1 1,-32 41-1,45-66-247,0 0 0,0 0-1,-1-1 1,0 0 0,0 0-1,-1 0 1,0-1 0,0-1 0,-1 1-1,1-1 1,-1-1 0,0 1 0,0-1-1,-1-1 1,1 0 0,-1 0-1,0-1 1,0 0 0,0-1 0,0 0-1,0-1 1,0 0 0,-18-2 0,2-2-258,0-2 1,0-1-1,1-1 1,-33-15 0,0 1-775,54 20 994,2 1-31,0 1-1,0-1 0,0 0 0,0 1 0,0 0 1,0-1-1,0 1 0,0 0 0,0 0 0,-2 0 1,-5 2-422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4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13411,'6'15'840,"-2"7"-744,0 4-56,5 5 96,1 4-56,0 2-8,3 0-16,-3-3-32,-2-2 8,-2-6-32,-2-3 16,1-6-24,-2-4-64,-2-7-136,-8-11-848,-3-8 832,-10-5-80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 15651,'-7'-1'281,"1"1"-1,-1-1 0,1 1 1,-1 1-1,1-1 1,-1 1-1,1 1 0,-1-1 1,1 1-1,0 0 1,0 0-1,0 1 0,0-1 1,0 2-1,1-1 0,-10 7 1,1 1-96,1 0 1,0 1 0,0 0-1,1 0 1,-10 16-1,20-26-169,-19 31 131,19-31-142,1 0 1,1 0 0,-1 0-1,0 0 1,0 0 0,1 0-1,-1 0 1,1 0 0,0 0-1,0 0 1,-1 0 0,1 0 0,1 0-1,-1 1 1,0 1 0,1-3-6,-1 0 1,0-1 0,1 1 0,-1 0 0,0 0-1,1-1 1,-1 1 0,1 0 0,-1 0-1,1-1 1,0 1 0,-1-1 0,1 1 0,0-1-1,-1 1 1,1-1 0,0 1 0,0-1 0,-1 1-1,1-1 1,0 0 0,0 1 0,1-1-1,0 1 0,1-1 0,0 0 0,0 0 0,0 0-1,0 0 1,-1 0 0,5-1 0,3-1-2,-1 0 0,1-1 0,12-6 0,-1-2 21,0-1-1,-1-1 1,0-1 0,-1 0-1,-1-2 1,0 0 0,19-23-1,-37 38-20,0 1 0,1 0 1,-1-1-1,0 1 0,0 0 0,1-1 0,-1 1 0,0 0 0,0-1 0,1 1 0,-1 0 0,0 0 0,0 0 0,1-1 0,-1 1 0,0 0 0,1 0 1,-1 0-1,1-1 0,-1 1 0,0 0 0,1 0 0,-1 0 0,0 0 0,1 0 0,-1 0 0,1 0 0,-1 0 0,0 0 0,1 0 0,-1 0 0,1 0 0,-1 0 1,1 1-1,2 13-73,-6 33-30,1-35 103,2-10-3,-1 3 7,1 1-1,0 0 1,0 0 0,0 0 0,0-1-1,3 9 1,-3-12 2,1-1 1,-1 0-1,1 0 1,-1 1-1,1-1 0,0 0 1,0 0-1,0 0 0,-1 0 1,1 0-1,0 0 1,0 0-1,0 0 0,1 0 1,-1 0-1,0 0 1,0-1-1,0 1 0,1 0 1,-1-1-1,0 1 0,1-1 1,-1 0-1,0 1 1,1-1-1,-1 0 0,1 0 1,-1 0-1,0 0 0,1 0 1,-1 0-1,1 0 1,1-1-1,15-2 19,1-2-1,-1 0 1,0-1-1,0 0 1,23-13 0,-14 7-163,29-9 0,-50 19 95,0 0 0,0 0 0,0 1 0,1 0-1,-1 0 1,0 1 0,12 0 0,-17 1 27,1-1-1,0 1 1,0-1 0,-1 1-1,1-1 1,0 1 0,-1 0-1,1 0 1,0 0 0,-1 0-1,1 0 1,-1 0 0,0 0-1,1 0 1,-1 1 0,0-1-1,0 1 1,0-1 0,0 1-1,0-1 1,0 1 0,0-1-1,0 1 1,-1 0 0,1 0-1,-1-1 1,1 1-1,-1 0 1,0 0 0,1 2-1,-1-2 27,0 0-1,0 0 0,1 0 0,-1 0 0,0 0 0,1 0 0,0 0 0,-1 0 0,1-1 0,0 1 1,0 0-1,0 0 0,0-1 0,0 1 0,1 0 0,-1-1 0,0 1 0,3 1 0,-2-3 3,0 1-1,0 0 1,0-1-1,1 0 1,-1 1 0,0-1-1,0 0 1,1 0-1,-1 0 1,0 0-1,0-1 1,1 1-1,-1-1 1,0 1 0,0-1-1,0 0 1,2-1-1,13-5-228,0-1-1,0-1 1,-1-1-1,-1 0 1,1-1-1,14-14 1,-10 8-92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18 245 14147,'-2'2'269,"0"1"1,0-1-1,0 1 0,0 0 1,1 0-1,-1 0 0,1 0 1,-2 5-1,3-8-230,0 1 0,0-1-1,0 1 1,0-1 0,0 1 0,0-1-1,0 1 1,0-1 0,0 1 0,0-1-1,0 1 1,0-1 0,0 1 0,0-1 0,0 1-1,0-1 1,1 1 0,-1-1 0,0 0-1,0 1 1,1-1 0,-1 1 0,1 0-1,-1-1 2,1 0-1,0 1 0,0-1 0,0 0 0,-1 0 1,1 0-1,0 0 0,0 0 0,0 1 0,0-2 1,0 1-1,-1 0 0,1 0 0,0 0 0,0 0 0,0 0 1,0-1-1,-1 1 0,3-1 0,6-3 24,-1 0 0,1-1 0,-1 0 0,0-1 0,0 1 0,0-2 0,9-9 0,44-52 3,-11-1-21,9-10-29,-58 77-16,0 1 0,1-1 0,-1 1 0,1 0-1,-1-1 1,1 1 0,-1 0 0,1 0 0,0 0 0,0 0 0,0 0-1,-1 0 1,1 0 0,2 0 0,-2 1 0,-1 0 0,1 0-1,-1 1 1,0-1 0,1 0-1,-1 1 1,0-1 0,1 1 0,-1-1-1,0 1 1,1-1 0,-1 1 0,0 0-1,0 0 1,0 0 0,0 0 0,0 0-1,0 0 1,0 0 0,0 0 0,0 0-1,1 3 1,17 26-29,-1 0 0,-2 2 0,15 39 0,2 5-95,-25-59 67,-2-4-89,0 0 0,1 0-1,0 0 1,1-1-1,17 20 1,-8-20-47,-2-10-79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4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14475,'7'10'1024,"5"10"-856,-1 5-96,5 8 144,1 5-48,-1 5-24,1-3-23,-2 0-65,-2-7-56,-3-4-40,-3-8-73,-3-5-175,-4-8 2321,-4-8-1897,-5-7 144,-2-9 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4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31 282 14307,'-3'1'177,"0"-1"1,1 1-1,-1 0 0,0 0 0,1 1 1,-1-1-1,1 0 0,-1 1 0,1 0 1,-2 1-1,4-3-158,0 0 1,0 0 0,0 0 0,0 0-1,0 0 1,0 0 0,0 0-1,0 0 1,0 0 0,0 0-1,1 0 1,-1 0 0,0 0-1,0 0 1,0 0 0,0 0-1,0 0 1,0 0 0,0 0-1,0 0 1,0 0 0,1 0-1,-1 0 1,0 0 0,0 0-1,0 0 1,0 0 0,0 0-1,0 0 1,0 0 0,0 0-1,0 0 1,0 0 0,0 0 0,1 0-1,-1 1 1,0-1 0,0 0-1,0 0 1,0 0 0,0 0-1,0 0 1,0 0 0,0 0-1,0 0 1,0 0 0,0 0-1,0 1 1,0-1 0,0 0-1,0 0 1,0 0 0,0 0-1,0 0 1,0 0 0,0 0-1,0 0 1,0 0 0,0 0-1,0 1 1,0-1 0,0 0-1,0 0 1,9-2 429,-1-4-288,0 0-1,-1-1 1,0 1-1,0-1 1,-1-1-1,1 1 1,-1-1-1,5-11 0,-3 8-19,12-21 292,-1-1 1,22-56 0,-19 41-112,-22 48-319,0-1 1,0 1 0,0-1 0,0 0 0,1 1 0,-1-1 0,0 1 0,0 0 0,1-1 0,-1 1 0,0-1 0,1 1 0,-1-1 0,0 1 0,1 0 0,-1-1 0,1 1 0,-1 0 0,1-1 0,-1 1-1,1 0 1,-1 0 0,1 0 0,-1-1 0,1 1 0,-1 0 0,1 0 0,-1 0 0,1 0 0,-1 0 0,1 0 0,-1 0 0,1 0 0,0 0 0,-1 0 0,1 0 0,-1 0 0,1 0 0,-1 1 0,1-1 0,-1 0-1,1 0 1,-1 1 0,1-1 0,-1 0 0,0 0 0,1 1 0,-1-1 0,1 1 0,-1-1 0,0 0 0,1 1 0,-1-1 0,0 1 0,1-1 0,-1 2 0,24 35 30,-18-25-63,51 73-692,-49-76 550,0 0-1,0 0 1,1 0 0,0-1-1,0 0 1,14 8 0,2-6-180,-3-11-89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 17932,'-3'-1'277,"0"0"0,0 0 0,0 1 0,0-1 1,0 1-1,-1 0 0,1 0 0,-5 0 0,-2 0 360,5-1-525,-1 1 0,1 0 1,0 0-1,-1 1 0,1-1 0,0 1 0,-1 0 0,1 0 1,0 1-1,0 0 0,0 0 0,0 0 0,0 0 0,-4 4 0,5-4-90,1 1-1,0 0 1,0 0-1,1 0 0,-1 0 1,0 0-1,1 0 0,0 1 1,0-1-1,0 1 1,0-1-1,1 1 0,-1 0 1,1 0-1,0 0 0,0 0 1,0 0-1,0 7 1,1-9-23,0-1 0,0 1 0,0-1 0,0 1 0,0-1 0,1 1 0,-1-1 0,0 1 0,1-1 0,-1 1 1,1-1-1,0 0 0,-1 1 0,1-1 0,0 0 0,0 1 0,0-1 0,0 0 0,0 0 0,0 0 0,0 0 0,0 0 1,1 0-1,-1 0 0,0 0 0,1 0 0,-1-1 0,0 1 0,1-1 0,-1 1 0,1-1 0,-1 1 0,4 0 0,6 0-36,0 1-1,0-1 1,22-2-1,-4 2-50,-23-1 83,0 1-1,-1 0 0,1 1 0,0 0 1,-1-1-1,1 2 0,-1-1 1,0 1-1,0 0 0,0 0 0,0 0 1,0 0-1,0 1 0,-1 0 1,0 0-1,0 0 0,0 1 0,0 0 1,-1-1-1,0 1 0,1 0 1,-2 0-1,1 1 0,-1-1 0,0 1 1,0-1-1,0 1 0,-1 0 1,0-1-1,0 1 0,0 0 0,-1 0 1,0 0-1,0 0 0,0 0 1,-1-1-1,0 1 0,-2 8 1,2-11 9,0-1 1,0 1 0,0-1 0,0 1 0,0-1 0,-1 0 0,1 0 0,-1 1-1,0-1 1,1 0 0,-1 0 0,0 0 0,0-1 0,0 1 0,0 0 0,-1-1 0,1 0-1,0 1 1,-4 0 0,2 0 12,-1-1 0,0 0 0,1 0-1,-1 0 1,0 0 0,0-1 0,1 0-1,-1 0 1,0 0 0,-6-2 0,4 1-158,0 0-1,0-1 1,0 0 0,0 0 0,0-1 0,0 0 0,1 0-1,0 0 1,-1-1 0,1 0 0,1 0 0,-1-1 0,0 0 0,-7-9-1,12 13 95,0 0 0,0 0 0,0-1 0,0 1 0,1-1 0,-1 1 0,1 0-1,-1-1 1,1 1 0,-1-1 0,1 0 0,0 1 0,-1-1 0,1 1 0,0-1 0,0 1-1,1-3 1,5-5-533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15595,'10'-3'285,"0"-1"1,0 0-1,0 0 0,0-1 0,-1 0 0,0-1 0,0 0 0,0 0 1,-1-1-1,0 0 0,0 0 0,-1-1 0,0 0 0,0-1 0,7-12 1,-9 12-84,0-1 0,0 1 0,-1-1 0,-1 0 1,3-11-1,-5 18-132,0 1 0,0-1 0,-1 0 1,1 1-1,-1-1 0,0 0 0,0 1 0,0-1 1,0 0-1,0 0 0,-1 1 0,1-1 0,-1 1 0,1-1 1,-1 0-1,0 1 0,0-1 0,-1 1 0,1 0 1,0-1-1,-1 1 0,1 0 0,-1 0 0,0 0 0,-2-2 1,3 3-35,0 0 0,0 1 0,0-1 1,-1 1-1,1-1 0,0 1 1,-1 0-1,1-1 0,0 1 0,-1 0 1,1 0-1,0 0 0,-1 0 1,1 0-1,0 0 0,-1 0 0,1 0 1,0 1-1,-1-1 0,1 1 1,0-1-1,-1 1 0,1-1 0,0 1 1,0-1-1,0 1 0,0 0 1,-1 0-1,1 0 0,0 0 0,1 0 1,-1 0-1,-2 2 0,-2 3 48,0 0-1,1 0 1,0 1-1,-6 11 1,4-5-64,1 1 1,0 0 0,1 0 0,1 0-1,0 0 1,1 0 0,-1 17 0,2-24-45,1 0 1,0 0-1,0 0 1,1 0-1,0 0 1,0 0-1,1-1 1,-1 1-1,1 0 0,1-1 1,0 1-1,-1-1 1,2 0-1,-1 0 1,1 0-1,0-1 1,5 6-1,-8-9 3,1-1 0,0 1-1,0-1 1,-1 0 0,1 1 0,0-1 0,0 0-1,0 0 1,1-1 0,-1 1 0,0 0-1,0-1 1,0 1 0,0-1 0,1 1-1,-1-1 1,5 0 0,-3-1-9,0 0 0,-1 1 0,1-2 0,0 1 1,0 0-1,0-1 0,-1 1 0,1-1 0,4-3 0,1-1-14,-2-1-1,1 1 0,-1-1 0,0 0 1,0-1-1,0 1 0,5-11 0,-1-1-3,14-38 0,-9 20 55,-16 37-7,0 0 1,0 0-1,0 0 0,0 0 0,0-1 1,0 1-1,0 0 0,1 0 1,-1 0-1,0 0 0,0-1 0,0 1 1,0 0-1,0 0 0,1 0 0,-1 0 1,0 0-1,0 0 0,0 0 1,1-1-1,-1 1 0,0 0 0,0 0 1,0 0-1,1 0 0,-1 0 1,0 0-1,0 0 0,0 0 0,1 0 1,-1 0-1,0 0 0,0 0 1,0 0-1,1 0 0,-1 0 0,0 1 1,0-1-1,0 0 0,1 0 0,-1 0 1,0 0-1,0 0 0,0 0 1,0 0-1,1 1 0,-1-1 0,0 0 1,0 0-1,0 0 0,0 0 1,0 1-1,0-1 0,0 0 0,1 0 1,-1 0-1,0 1 0,0-1 1,0 0-1,0 0 0,0 1 0,6 14 9,-1 0-1,0 0 1,3 20-1,5 18-2,-9-41-4,0 3 3,0-1-1,1 1 1,0-1 0,2-1 0,-1 1 0,2-1 0,10 14-1,-18-26-8,0 0 0,1-1 0,-1 1-1,1-1 1,-1 1 0,0-1 0,1 1-1,-1-1 1,1 1 0,0-1 0,-1 1-1,1-1 1,-1 0 0,1 1 0,0-1-1,-1 0 1,1 0 0,0 1-1,-1-1 1,1 0 0,0 0 0,-1 0-1,1 0 1,0 0 0,-1 0 0,1 0-1,0 0 1,0 0 0,-1 0 0,1 0-1,0 0 1,-1-1 0,1 1 0,0 0-1,-1 0 1,1-1 0,-1 1 0,1-1-1,0 1 1,-1 0 0,1-1 0,-1 1-1,1-1 1,-1 1 0,1-1 0,-1 1-1,0-1 1,1 0 0,-1 1-1,0-1 1,1-1 0,2-3-98,-1 0 1,0 0-1,0-1 1,-1 1-1,2-8 1,1-15 64,-1-1 0,-1 0 0,-2-29-1,-4-2-152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15827,'3'3'1825,"2"1"-1225,5-1-512,-3 1 1760,9 1-3568,2-2 1688,2-1-464,2 0-168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15955,'0'0'37,"0"-1"-1,0 1 1,0 0 0,0 0-1,0 0 1,0 0-1,0 0 1,0 0-1,0 0 1,0 0-1,0 0 1,1 0-1,-1 0 1,0 0-1,0 0 1,0 0 0,0-1-1,0 1 1,0 0-1,0 0 1,0 0-1,0 0 1,0 0-1,1 0 1,-1 0-1,0 0 1,0 0-1,0 0 1,0 0-1,0 0 1,0 0 0,0 0-1,0 0 1,1 0-1,-1 0 1,0 1-1,0-1 1,0 0-1,0 0 1,0 0-1,0 0 1,0 0-1,0 0 1,0 0 0,0 0-1,0 0 1,0 0-1,1 0 1,-1 0-1,0 0 1,0 0-1,0 1 1,0-1-1,0 0 1,0 0-1,0 0 1,0 0-1,0 0 1,0 0 0,0 0-1,0 0 1,0 0-1,0 1 1,-2-11 1302,-3 2-643,4 8-681,1 1 0,-1-1 0,1 0 0,-1 0 1,1 0-1,0 1 0,-1-1 0,1 0 0,0 0 0,-1 1 0,1-1 1,-1 0-1,1 1 0,0-1 0,0 0 0,-1 1 0,1-1 0,0 1 1,0-1-1,-1 0 0,1 1 0,0-1 0,0 1 0,0-1 0,0 1 1,0 0-1,-3 9 106,0-1 1,1 1-1,0 0 0,1 0 1,0 0-1,1 19 1,2-6 69,8 43 0,-9-63-185,-1 0 0,1 0-1,0 0 1,0 0 0,0 0 0,0 0 0,1 0 0,-1 0-1,1 0 1,2 2 0,-4-5-6,1 1 0,-1-1-1,0 0 1,1 1 0,-1-1 0,1 0-1,-1 0 1,1 1 0,-1-1 0,1 0-1,-1 0 1,1 0 0,-1 0 0,1 1-1,-1-1 1,1 0 0,-1 0 0,1 0-1,-1 0 1,1 0 0,-1 0 0,1 0-1,-1-1 1,1 1 0,1-1-2,-1 1 1,0-1-1,0 0 1,1 0-1,-1 0 0,0 0 1,0 0-1,0 0 1,0 0-1,0 0 1,0 0-1,1-2 0,6-11 6,0 0-1,10-27 1,-14 29 6,1 1 1,1-1-1,0 1 1,0 0-1,1 0 1,9-10-1,-15 20-8,0 0-1,-1-1 0,1 1 0,0 0 0,0 0 0,0 1 1,0-1-1,0 0 0,0 0 0,0 0 0,0 1 0,0-1 1,1 1-1,-1-1 0,0 1 0,0-1 0,1 1 0,-1 0 1,0-1-1,1 1 0,-1 0 0,0 0 0,0 0 0,1 0 1,-1 0-1,0 0 0,1 0 0,-1 1 0,0-1 0,1 0 1,-1 1-1,0-1 0,0 1 0,0-1 0,1 1 0,-1 0 1,0 0-1,0-1 0,0 1 0,0 0 0,0 0 0,0 0 1,0 0-1,-1 0 0,2 1 0,4 6-7,-1 1-1,-1-1 1,1 1 0,5 17-1,-8-22 4,11 41-40,-11-34 73,1-1 1,0 0-1,1 1 1,0-1 0,9 16-1,-13-26-23,1 0 0,-1 0 0,0 1 0,0-1 1,0 0-1,0 0 0,1 1 0,-1-1 0,0 0 0,0 0 0,1 0 0,-1 1 0,0-1 0,1 0 1,-1 0-1,0 0 0,0 0 0,1 0 0,-1 0 0,0 0 0,1 0 0,-1 1 0,0-1 0,1 0 1,-1 0-1,0 0 0,0 0 0,1-1 0,-1 1 0,0 0 0,1 0 0,-1 0 0,0 0 0,1 0 0,-1 0 1,0 0-1,0 0 0,1-1 0,-1 1 0,0 0 0,0 0 0,1 0 0,-1-1 0,0 1 0,0 0 1,0 0-1,1-1 0,-1 1 0,0 0 0,0 0 0,0-1 0,0 1 0,0 0 0,1-1 0,6-17 217,-7 17-212,6-20 181,11-30 161,-16 48-373,0 0 1,1 0 0,-1 1-1,1-1 1,-1 1-1,1-1 1,0 1 0,0 0-1,0-1 1,0 1-1,0 0 1,0 0-1,5-2 1,-5 3-26,-1 1 0,0 0 0,0 0 0,0-1 1,1 1-1,-1 0 0,0 0 0,0 1 0,1-1 0,-1 0 0,0 0 0,0 1 0,0-1 0,1 0 1,-1 1-1,0-1 0,0 1 0,0 0 0,0-1 0,0 1 0,0 0 0,0-1 0,0 1 1,0 0-1,0 0 0,0 0 0,-1 0 0,1 0 0,1 2 0,20 34-526,-21-35 515,11 25-436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16259,'0'0'44,"0"0"-1,0 0 0,0 0 1,-1 0-1,1 0 0,0 0 0,0 0 1,0 0-1,0 0 0,0 0 0,-1 0 1,1 1-1,0-1 0,0 0 0,0 0 1,0 0-1,0 0 0,0 0 1,-1 0-1,1 0 0,0 0 0,0 1 1,0-1-1,0 0 0,0 0 0,0 0 1,0 0-1,0 0 0,0 0 0,0 1 1,0-1-1,0 0 0,-1 0 1,1 0-1,0 0 0,0 1 0,0-1 1,0 0-1,0 0 0,0 0 0,0 0 1,1 0-1,-1 1 0,0-1 0,0 0 1,0 0-1,0 0 0,0 0 1,0 0-1,0 1 0,4 17 1139,9 24-19,-12-38-924,56 183 820,9 23-911,-63-199-98,-3-9-26,1 1 0,-1-1 1,1 1-1,0-1 0,-1 0 1,1 0-1,0 1 0,1-1 0,-1 0 1,0 0-1,1 0 0,-1 0 0,1 0 1,-1 0-1,1-1 0,4 4 1,-6-5-12,0 0 0,1 0 0,-1 0 0,1 0 0,-1 0 0,1 1 0,-1-1 0,1 0 0,-1-1 0,1 1 0,-1 0 0,0 0 0,1 0 0,-1 0 0,1 0 1,-1 0-1,1 0 0,-1-1 0,0 1 0,1 0 0,-1 0 0,0-1 0,1 1 0,-1 0 0,1 0 0,-1-1 0,0 1 0,0 0 0,1-1 0,-1 1 0,0-1 1,0 1-1,1 0 0,-1-1 0,0 1 0,0-1 0,7-19 234,-6 15-156,36-173 1782,8-30-3467,-44 201-713,-7 10 292,-1 5 761</inkml:trace>
  <inkml:trace contextRef="#ctx0" brushRef="#br0" timeOffset="1">272 343 17676,'19'31'1352,"1"-8"-1088,1-1-224,5-7 72,1-5-376,1-10 1288,-3-4-1032,0-13-88,-2-5-40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15419,'-2'1'196,"0"-1"0,1 1 0,-1-1 0,0 1 0,0 0-1,1-1 1,-1 1 0,0 0 0,1 0 0,-1 0 0,1 1-1,-1-1 1,1 0 0,-1 0 0,1 1 0,0-1 0,0 1 0,0-1-1,0 1 1,0 0 0,0-1 0,-1 4 0,-1 2 6,0-1 1,1 1-1,0 0 1,-3 12-1,4-13-140,0 1 0,1 0 0,0-1 0,0 1-1,1 7 1,-1-13-57,0 0 0,0 0 0,0 0 0,0 0-1,1 0 1,-1 0 0,0 0 0,1-1 0,-1 1 0,0 0 0,1 0-1,-1 0 1,1 0 0,-1-1 0,1 1 0,0 0 0,-1 0-1,1-1 1,0 1 0,-1-1 0,1 1 0,0 0 0,0-1-1,0 0 1,-1 1 0,1-1 0,0 1 0,0-1 0,0 0 0,0 0-1,0 1 1,0-1 0,0 0 0,0 0 0,0 0 0,0 0-1,-1 0 1,1 0 0,0 0 0,0 0 0,0-1 0,0 1-1,0 0 1,0-1 0,1 1 0,4-3 9,1-1 1,-1 1-1,0-1 0,11-8 0,-14 9-11,1 0 0,0 0 0,0 0 0,1 1 0,-1-1 0,1 1 0,-1 0 0,1 0 0,0 0 0,-1 1-1,1 0 1,5-1 0,-8 2-2,-1 0-1,1 0 0,0 0 1,-1 1-1,1-1 0,-1 1 1,1-1-1,-1 1 0,1-1 0,-1 1 1,1 0-1,-1 0 0,1 0 1,-1 0-1,0 0 0,0 0 1,1 0-1,-1 0 0,0 0 1,0 1-1,0-1 0,1 2 1,1 3-20,1 1 0,-1 0 0,4 13 1,-6-14-54,1-1 0,0 0 0,0 0 0,6 9 1,-8-14 51,0 1 0,1-1 1,-1-1-1,0 1 1,1 0-1,-1 0 1,0 0-1,1 0 0,-1 0 1,0 0-1,1 0 1,-1 0-1,0 0 1,0-1-1,1 1 0,-1 0 1,0 0-1,1 0 1,-1-1-1,0 1 1,0 0-1,0 0 1,1-1-1,-1 1 0,0 0 1,0 0-1,0-1 1,1 1-1,-1 0 1,0-1-1,0 1 0,0 0 1,0-1-1,0 1 1,0 0-1,0-1 1,0 1-1,0 0 0,0-1 1,6-15-276,12-66 1242,-10 52-888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14787,'-4'-4'1346,"2"6"-505,1 14-229,3 22-526,-1-32-23,-1 0 0,1 0 0,1 0 1,-1 0-1,1 0 0,3 8 0,-4-12-34,0-1 1,0 1-1,1 0 0,-1-1 0,0 1 0,1-1 0,-1 0 0,0 1 0,1-1 1,0 0-1,-1 0 0,1 0 0,0 0 0,-1 0 0,1 0 0,0 0 0,0-1 1,0 1-1,0-1 0,0 1 0,0-1 0,0 0 0,3 0 0,15 0 129,0-1-1,20-4 0,-27 2-147,0 1-1,1 1 1,-1 0-1,1 1 1,-1 1 0,17 2-1,-28-3-9,0 1 1,0-1-1,0 1 0,0-1 1,0 1-1,0 0 0,0 0 1,0 0-1,0 0 0,-1 0 0,1 1 1,-1-1-1,1 0 0,-1 1 1,1-1-1,-1 1 0,1-1 1,-1 1-1,0 0 0,0 0 1,0-1-1,0 1 0,0 0 0,-1 0 1,1 0-1,-1 0 0,1 0 1,-1 0-1,1 0 0,-1 0 1,0 0-1,0 0 0,0 0 0,0 1 1,-1-1-1,1 0 0,-1 3 1,-1 2 6,0 1 1,0-1 0,-1 1-1,0-1 1,-1 0-1,1 0 1,-1 0 0,-8 10-1,4-7 4,0-1-1,-1 0 1,-19 17 0,24-23-28,0-1 0,0 1 0,0 0 1,-1-1-1,1 0 0,0 0 0,-1-1 1,1 1-1,-1-1 0,0 0 0,1 0 1,-1 0-1,-7 0 0,11-1 75,-1 0 1,1 0-1,0-1 0,-1 1 0,1 0 0,-1-1 1,1 1-1,0-1 0,-1 1 0,1-1 0,0 0 1,0 1-1,-1-1 0,1 0 0,0 0 0,0 0 1,0 0-1,0 0 0,0 0 0,0 0 0,0 0 1,1 0-1,-2-2 0,0-2-36,0 1 0,1 0 1,-1 0-1,1-1 0,0 1 0,0-5 0,-2-29 174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39:1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 13795,'1'-1'154,"1"1"0,0-1 0,0 1 0,0 0 0,0-1 0,-1 1 0,1 0 0,0 0 0,0 1 0,0-1-1,0 0 1,0 1 0,-1-1 0,1 1 0,0-1 0,0 1 0,-1 0 0,4 1 0,-4-1-61,0 1 0,0-1 0,0 0-1,0 1 1,0-1 0,-1 1 0,1-1 0,0 1 0,-1 0 0,1-1-1,-1 1 1,1-1 0,-1 1 0,0 0 0,0-1 0,0 1-1,0 0 1,0-1 0,0 1 0,0 0 0,-1 2 0,-3 9 120,0 1 1,0-1-1,-2 1 1,1-1 0,-2-1-1,0 1 1,-11 14 0,7-10-74,-55 84 428,55-86-469,-1-1 0,-1 0-1,0-1 1,-19 16 0,30-27-86,1-1 0,-1 0 1,0 1-1,1-1 0,-1 0 0,0 0 0,0 0 0,0 0 1,0-1-1,0 1 0,0 0 0,0-1 0,0 1 1,0-1-1,-1 0 0,1 0 0,0 0 0,0 0 1,0 0-1,-4-1 0,4 0-10,1 0 0,-1 0 1,0 0-1,1-1 0,-1 1 0,1-1 1,-1 1-1,1-1 0,-1 1 0,1-1 0,0 0 1,0 0-1,0 0 0,0 0 0,0 1 1,1-1-1,-1 0 0,0 0 0,1 0 1,0-1-1,-1-1 0,-2-18-75,1 0 0,1-1-1,1 1 1,1-1 0,1 1 0,1 0 0,10-42 0,-10 54 31,0 1 0,0-1 1,1 1-1,0 0 1,1 1-1,7-12 1,-10 18 35,-1 1 0,0-1 0,0 1 0,1-1 0,-1 1 0,1 0 0,-1-1 0,1 1 0,0 0 0,-1 0 0,1 0 0,0 0 0,0 1 1,0-1-1,0 0 0,2 0 0,-2 2 5,0-1 0,0 0 0,0 0 0,0 0 1,0 1-1,-1-1 0,1 1 0,0 0 0,0 0 1,0-1-1,-1 1 0,1 0 0,0 0 0,-1 1 1,1-1-1,-1 0 0,1 0 0,-1 1 0,3 2 1,11 15 34,-1 0 1,23 40 0,-23-34-1,26 35 0,-26-44-111,1 0-1,0-1 1,1 0 0,33 23-1,-28-24-11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164 206 14619,'0'-1'73,"1"0"-1,-1 0 1,0 1 0,0-1-1,0 0 1,0 0 0,0 0-1,0 1 1,0-1-1,0 0 1,0 0 0,-1 1-1,1-1 1,0 0 0,0 0-1,-1 1 1,1-1 0,0 0-1,-1 0 1,1 1 0,-1-1-1,1 1 1,-1-1-1,1 0 1,-1 1 0,1-1-1,-1 1 1,1-1 0,-1 1-1,0 0 1,1-1 0,-1 1-1,0-1 1,0 1-1,1 0 1,-1 0 0,0-1-1,0 1 1,1 0 0,-1 0-1,0 0 1,0 0 0,0 0-1,1 0 1,-1 0-1,-1 1 1,-2 0 110,0 0-1,0 1 0,1-1 1,-1 1-1,0 0 1,1 0-1,0 0 0,-4 4 1,-5 4 18,1 0 0,0 1-1,1 0 1,0 1 0,1 0 0,1 0 0,0 1 0,0 0-1,-7 18 1,14-29-182,1 0 0,-1-1 0,1 1 1,-1 0-1,1 0 0,-1-1 0,1 1 0,0 0 0,0 0 0,0 0 0,0-1 0,0 1 0,0 0 0,1 2 0,-1-4-9,0 1 1,1 0-1,-1-1 0,0 1 0,1-1 0,-1 1 0,1-1 1,-1 1-1,1-1 0,-1 1 0,1-1 0,-1 0 1,1 1-1,-1-1 0,1 0 0,0 1 0,-1-1 1,1 0-1,0 0 0,-1 0 0,1 1 0,-1-1 0,1 0 1,0 0-1,0 0 0,4 0 11,-1-1-1,1 0 1,-1 1-1,1-2 1,-1 1-1,0 0 1,0-1-1,1 0 1,3-2-1,7-5 4,0-1 0,-1 0 0,0-1 0,-1 0-1,21-23 1,50-72 73,-63 77-130,-64 145-474,38-102 491,-17 51 19,20-58 5,1-1 0,-1 1-1,1 0 1,1 0 0,-1 0 0,1 0 0,1 9 0,0-14-6,-1 0 0,1-1 0,-1 1 0,1 0 0,0 0 0,0-1 0,0 1 0,0 0 0,0-1 0,0 1 0,0-1 0,0 0 0,1 1 0,-1-1 0,0 0 0,1 0 0,-1 1 0,1-1 0,0 0 0,-1-1 1,1 1-1,0 0 0,0 0 0,-1-1 0,1 1 0,0-1 0,0 0 0,0 1 0,0-1 0,3 0 0,4 0 2,0 0 1,0-1-1,0 0 1,17-4-1,-8 1 53,0-2-1,0-1 0,0 0 1,-1-1-1,0-1 1,-1 0-1,0-1 1,0-1-1,-1-1 1,0 0-1,16-18 1,-31 30-50,0 0 0,0 0 0,-1 0 0,1 0 0,0 0 0,0 0 0,0 0 0,0 0 0,0 0 0,0 0 0,0 0 0,0 0 0,0 0 0,0 0 0,0 0 0,-1-1 0,1 1 0,0 0 0,0 0 0,0 0 0,0 0 0,0 0 0,0 0 0,0 0 0,0 0 0,0 0 0,0 0 0,0 0 0,0-1 0,0 1 0,0 0 0,0 0 0,0 0 0,0 0 0,0 0 0,0 0 0,0 0 0,0 0 0,0 0 0,0 0 0,0-1 0,0 1 0,0 0 0,0 0 0,0 0 0,0 0 0,0 0 0,0 0 0,0 0 0,0 0 0,0 0 0,0 0 0,0 0 0,1-1 0,-1 1 0,-8 4 139,4 0-110,1 0 0,-1 0 0,1 0-1,0 1 1,1-1 0,-1 1 0,1 0-1,0-1 1,0 1 0,0 0 0,0 0-1,1 0 1,0 1 0,0 7-1,1-12-31,0 0-1,0 1 0,1-1 1,-1 0-1,1 0 0,-1 0 1,1-1-1,-1 1 0,1 0 1,-1 0-1,1 0 0,0 0 1,0 0-1,-1-1 0,1 1 1,0 0-1,0-1 0,0 1 1,0 0-1,0-1 0,0 1 0,0-1 1,0 0-1,0 1 0,0-1 1,0 0-1,0 0 0,0 1 1,0-1-1,0 0 0,0 0 1,0 0-1,0 0 0,0 0 1,2-1-1,3 1 3,0-1 0,0 0 0,0 0 0,0-1 0,6-2 0,4-2-1,0-2 0,-1 0 0,0-1 0,0 0 0,-1-1 0,-1 0-1,0-2 1,0 1 0,-1-2 0,12-15 0,-10 10-30,0-1 1,-1-1-1,-2 0 0,0-1 1,-1 0-1,14-44 1,-22 57-15,0 0-1,0 0 1,-1 0 0,0-17-1,-1 23 31,0 1-1,0 0 0,0-1 1,-1 1-1,1 0 0,0-1 1,-1 1-1,1-1 0,-1 1 1,1 0-1,-1 0 0,0-1 1,1 1-1,-1 0 0,-1-2 1,1 3 2,0-1 0,0 1 0,0 0 1,0-1-1,1 1 0,-1 0 0,0-1 1,0 1-1,0 0 0,0 0 0,0 0 1,0 0-1,0 0 0,0 0 0,0 0 1,0 0-1,0 0 0,0 1 0,0-1 1,0 0-1,1 1 0,-1-1 0,0 0 1,0 1-1,-1 0 0,-5 4-10,1-1 0,0 1 0,0 0 0,0 0 0,0 1-1,1 0 1,0 0 0,0 0 0,1 1 0,0-1 0,-6 13 0,0 1 34,2 0-1,-13 41 1,19-51-77,0 0-1,0 0 1,1 0-1,0 0 1,1 0-1,0 0 1,2 17-1,-1-23-26,0 1 0,0 0-1,1 0 1,-1-1-1,1 1 1,0-1-1,0 1 1,0-1 0,1 0-1,-1 0 1,1 0-1,0 0 1,1-1-1,-1 1 1,0-1-1,1 1 1,7 4 0,7-1-346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5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18380,'6'52'491,"2"0"0,2-1 0,2-1 0,3 1 0,2-2 0,1 0-1,38 67 1,-53-110-440,1 1 0,0-1 0,0 0 0,7 8 0,-11-14-49,0 0 0,1 1-1,-1-1 1,0 0 0,0 0 0,0 0-1,0 0 1,0 0 0,0 0-1,0 1 1,0-1 0,1 0 0,-1 0-1,0 0 1,0 0 0,0 0 0,0 0-1,0 0 1,1 0 0,-1 0 0,0 0-1,0 0 1,0 0 0,0 0 0,1 1-1,-1-1 1,0 0 0,0 0-1,0 0 1,0-1 0,0 1 0,1 0-1,-1 0 1,0 0 0,0 0 0,0 0-1,0 0 1,1 0 0,-1 0 0,0 0-1,0 0 1,0 0 0,0-1-1,1-7 17,-5-12-22,-4-2 51,-1-1 0,-2 1 0,0 1 1,-1 0-1,-1 0 0,-26-30 0,27 40 145,12 11-187,0 0 1,-1 0-1,1 0 0,0 0 0,0 0 0,0 0 0,0 0 0,0 0 0,0 1 1,0-1-1,0 0 0,-1 0 0,1 0 0,0 0 0,0 0 0,0 0 0,0 0 1,0 0-1,0 0 0,0 0 0,0 0 0,0 0 0,0 0 0,0 0 0,0 0 0,0 1 1,-1-1-1,1 0 0,0 0 0,0 0 0,0 0 0,0 0 0,0 0 0,0 0 1,0 0-1,0 0 0,0 0 0,0 1 0,0-1 0,0 0 0,0 0 0,0 0 1,0 0-1,0 0 0,0 0 0,0 0 0,0 0 0,0 1 0,1-1 0,-1 0 1,0 0-1,0 0 0,0 0 0,0 0 0,0 0 0,0 0 0,0 0 0,0 0 0,0 0 1,0 0-1,0 1 0,2 2 34,0 0 1,-1 0-1,1 0 0,0 0 1,1 0-1,3 4 1,-3-4-83,0 0-1,0 0 1,0 0 0,1-1 0,-1 1-1,1-1 1,-1 0 0,1 0 0,0 0-1,0 0 1,0-1 0,0 0 0,0 0 0,1 0-1,-1 0 1,0 0 0,1-1 0,-1 0-1,0 0 1,0 0 0,1 0 0,-1-1 0,0 0-1,0 0 1,1 0 0,-1 0 0,0-1-1,0 1 1,0-1 0,-1 0 0,1 0 0,0-1-1,3-2 1,39-34-667,-35 28 419,26-19 0,-36 29 297,0 1 0,0-1 0,0 0 0,0 0 0,1 1 0,-1-1 0,0 0 0,0 1 0,1 0-1,-1-1 1,0 1 0,0 0 0,1-1 0,-1 1 0,1 0 0,-1 0 0,0 0 0,1 0 0,-1 0 0,0 1 0,1-1 0,-1 0 0,0 0 0,1 1 0,-1-1 0,0 1 0,0 0 0,0-1 0,1 1 0,-1 0 0,0-1 0,0 1 0,0 0 0,0 0 0,0 0 0,0 0 0,0 0 0,-1 0 0,1 0-1,0 1 1,0 0 0,4 7 160,-1 0 0,-1 0-1,0 0 1,4 19 0,-1-6 164,-5-19-238,0 1 0,1-1 0,-1 1 0,1-1-1,0 0 1,4 6 0,-6-8-71,1 0 1,-1-1-1,1 1 1,0-1-1,-1 1 1,1-1-1,0 1 1,-1-1-1,1 0 1,0 1-1,0-1 1,-1 0-1,1 1 1,0-1-1,0 0 1,-1 0-1,1 0 1,0 0-1,0 0 1,0 0-1,-1 0 1,1 0-1,0 0 1,0 0-1,0 0 1,-1 0-1,1 0 0,0-1 1,0 1-1,-1 0 1,1-1-1,0 1 1,0-1-1,-1 1 1,1 0-1,-1-1 1,1 0-1,0 0 1,42-42 628,-36 34-592,1 1 1,0 0-1,0 0 0,19-13 0,-24 19-69,1 0-1,-1 0 1,1 1-1,0-1 1,0 1-1,0 0 1,0 0-1,0 0 1,0 1-1,0 0 1,0-1-1,0 1 1,0 1-1,0-1 1,0 0-1,0 1 1,0 0-1,5 2 1,-2 0-38,0 0 1,0 0-1,-1 1 1,10 7-1,-12-7 28,1-1 1,-1 0-1,0-1 0,1 1 0,-1-1 0,1 0 0,-1 0 0,1 0 0,0 0 0,0-1 0,7 1 0,-10-2 17,-1 0 0,1 0 0,0-1 0,0 1 0,0-1 0,0 1 0,-1-1 0,1 0 1,0 0-1,-1 0 0,1 0 0,-1 0 0,1 0 0,-1 0 0,1 0 0,-1-1 0,0 1 0,1 0 0,-1-1 0,0 1 0,2-4 0,1-4-88,1 0 0,-1 0-1,3-10 1,3-7-427,-10 25 460,1 0 0,-1 0 0,1 0 0,0 0 0,-1 0-1,1-1 1,0 1 0,0 0 0,0 1 0,-1-1 0,1 0 0,0 0-1,0 0 1,0 0 0,2 0 0,-2 1 16,-1 0 1,1 0-1,-1 0 1,1 0-1,-1 0 1,0 0-1,1 0 1,-1 0-1,1 0 1,-1 1-1,0-1 0,1 0 1,-1 0-1,1 1 1,-1-1-1,0 0 1,1 0-1,-1 1 1,0-1-1,0 0 1,1 1-1,-1-1 0,0 0 1,0 1-1,1-1 1,-1 1-1,0-1 1,0 1-1,3 6-341,-1-1-1,0 1 1,0 0 0,0 7-1,-1-8 285,9 38-739,-6-31 502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17276,'0'22'853,"4"100"2122,-3-109-2837,1 1 0,1-1 0,0-1 0,1 1 0,0 0 0,0-1 1,8 12-1,-10-20-144,0-1 1,0 0-1,1 0 1,0 0-1,-1-1 1,1 1-1,0-1 1,0 1-1,1-1 1,-1 0-1,0 0 1,1 0-1,-1-1 0,1 1 1,0-1-1,-1 0 1,1 0-1,0 0 1,0-1-1,0 1 1,6-1-1,-6 0-83,1 0-1,0 0 0,-1 0 1,1-1-1,-1 0 0,1 0 0,-1 0 1,0 0-1,1-1 0,-1 0 1,0 1-1,0-2 0,0 1 1,0 0-1,0-1 0,-1 0 0,1 0 1,3-3-1,2-10-297</inkml:trace>
  <inkml:trace contextRef="#ctx0" brushRef="#br0" timeOffset="1">279 7 18492,'-29'118'2440,"-12"63"-1121,26-82-1140,8-46-329,-2-1 0,-2 0 0,-21 56 0,31-105 14,0 0 0,-1 0 1,1 0-1,-1 0 0,0 0 0,0-1 1,0 1-1,0 0 0,-1-1 0,1 0 1,-5 4-1,7-6 87,-1 0 0,1 1 0,-1-1 0,1 0 0,-1 0 1,1 1-1,-1-1 0,1 0 0,-1 0 0,1 0 0,-1 0 0,1 0 0,-1 0 1,0 0-1,1 0 0,-1 0 0,1 0 0,-1 0 0,1 0 0,-1 0 1,1 0-1,-1-1 0,1 1 0,-1 0 0,1 0 0,-2-1 0,1 0-3,0-1 0,0 1 0,0 0 0,0-1-1,0 1 1,1-1 0,-1 1 0,0-1 0,1 1-1,-1-1 1,1 1 0,-1-1 0,1 0 0,0-1 0,-2-27-643</inkml:trace>
  <inkml:trace contextRef="#ctx0" brushRef="#br0" timeOffset="2">616 179 15003,'1'9'1425,"-1"12"-945,-5 4-184,-3 8 664,-5 4-176,-1 6-144,-4 4-72,-1 4-208,2-3-80,-3-3-48,2-4-79,3-9-346,3-8-271,6-17 1897,2-12-1417,8-26 32,8-6 40</inkml:trace>
  <inkml:trace contextRef="#ctx0" brushRef="#br0" timeOffset="3">607 222 15491,'4'9'422,"-1"0"0,0 0-1,-1 0 1,1 1 0,-2-1-1,0 0 1,1 17-1,1 6 374,5 46 51,0-9-1040,17 74 1,-29-160-1937,1 3 1296,-1 1 0,0-1 0,-10-22 0,-4 5-175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4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14595,'-7'2'1512,"7"5"-735,9 0-265,8 0 744,2-1-160,8-3-280,1-2-247,1-1-826,-3-1 490,1-9-233,-5 1-73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0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16988,'3'2'1328,"5"6"-1032,0 1-136,3 7 512,2 5-216,1 7-288,1 0-104,-1 5-160,-1-3-128,-3-1-248,-1-5-96,-5-5-184,-1-6-64,-3-12 456,-6-1-185,-1-10-23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0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54 276 14427,'-17'-9'1222,"12"6"-659,-1 0 1,0 0-1,1 1 0,-9-2 0,18 6 1598,-2-1-2130,-1 0 1,0-1-1,0 1 0,0 0 0,1-1 1,-1 1-1,0-1 0,0 0 0,1 1 0,-1-1 1,0 0-1,1 0 0,-1 0 0,0 0 1,3 0-1,1-1-6,-1 0 0,0-1 0,0 0 0,0 0 0,0 0 0,0 0 0,0-1 0,0 1 0,-1-1 0,0 0 0,1 0 0,-1 0 0,0-1 0,0 1 0,-1-1 0,1 0 0,3-6 0,3-7 196,0 0 0,10-31 0,-12 25 141,5-28 0,-2 9 175,-10 42-530,0 0 1,0-1 0,0 1 0,0 0 0,0-1-1,0 1 1,0 0 0,1-1 0,-1 1-1,0 0 1,0-1 0,0 1 0,0 0-1,1-1 1,-1 1 0,0 0 0,0 0-1,1-1 1,-1 1 0,0 0 0,1 0 0,-1 0-1,0-1 1,1 1 0,-1 0 0,0 0-1,1 0 1,-1 0 0,0 0 0,1-1-1,0 1 1,11 7-13,14 21-375,-21-21 237,-2-4-7,0 1-1,0-1 1,0-1 0,0 1 0,0 0 0,1-1 0,0 1 0,-1-1 0,1 0 0,0 0-1,7 2 1,-7-4 74,-1 1-1,1-1 1,-1 0-1,0 0 1,1 0-1,-1-1 1,1 1-1,-1-1 0,0 1 1,1-1-1,-1 0 1,0-1-1,0 1 1,0-1-1,4-2 1,13-7-354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1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1535 175 11506,'-52'-31'517,"22"12"-767,0 1-1,-2 2 1,-40-15 0,24 16-172,-2 2 1,0 2-1,0 3 0,-1 1 0,0 3 0,0 2 0,-102 10 0,77 0 1575,-1 3 0,1 3 0,-115 38 0,170-44-975,1 1 1,-1 0-1,2 2 0,-1 0 1,1 1-1,-18 16 1,24-17-170,0 2 0,1-1 0,0 2 0,1 0-1,1 0 1,0 1 0,1 0 0,-9 20 0,-3 16-44,2 0 0,2 1 0,-12 68 0,13-27-97,-4 101 0,13 14 69,36 376 1,79 79 133,-102-633-70,79 323 28,-75-325-30,1 0 0,1-1 0,1 0 0,1-2 0,1 1 0,2-2 0,1 0 0,28 30 0,-20-28-3,2-1 0,0-1 1,2-1-1,0-2 0,1-1 0,45 20 0,-30-20-6,1-2 0,1-3 0,0-1 1,1-3-1,0-2 0,1-2 0,0-2 0,0-2 0,0-2 0,0-3 0,53-8 0,-76 6 36,1-2-1,-1-1 0,0-1 1,-1-1-1,0-1 0,0-2 1,-1 0-1,-1-2 0,0 0 1,-1-2-1,0-1 1,-1 0-1,19-21 0,19-23 16,-2-2-1,-3-3 1,-3-2-1,-3-2 1,-3-3-1,-3-1 1,-3-2-1,-4-2 1,-3-1-1,35-130 1,-35 71-193,-6 0 0,-5-2 0,-7 0 0,-6-1 0,-6 0 1,-16-144-1,6 218 74,-3 1 1,-3 0 0,-2 1-1,-39-99 1,-8 38 12,61 125 65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2047 122 5145,'-3'-20'277,"-2"-19"1969,4 37-2037,1 1-1,0-1 0,-1 1 0,1 0 1,-1 0-1,1-1 0,-1 1 1,1 0-1,-1 0 0,0 0 0,0-1 1,0 1-1,0 0 0,0 0 1,0 0-1,0 0 0,0 1 0,0-1 1,0 0-1,0 0 0,-1 1 1,1-1-1,0 1 0,0-1 0,-1 1 1,-1-1-1,1 0 39,0 0-1,0 1 1,0-1 0,0 0 0,1 0-1,-1-1 1,0 1 0,0 0 0,1-1-1,-3-1 1,5 2-239,-1 1 0,0-1 0,0 0 0,1 1 0,-1-1 0,1 1 0,-1-1 0,0 1 0,1-1 0,-1 1 0,1-1 0,-1 1 0,1-1 0,-1 1 0,1 0 0,-1-1 0,1 1 0,0 0 0,-1 0 0,1-1 0,-1 1 0,1 0 0,0 0 0,-1 0 0,2-1 0,23-7-53,-22 7 70,10-1 22,-11 9 10,-3-5-52,0 0 1,0 0-1,-1 1 1,1-1-1,0 0 1,-1 0-1,1 0 1,-4 2-1,-20 17-99,0 0 0,-1-3-1,-1 0 1,-39 19 0,-16 10-40,-51 39 85,-232 135-195,317-197 207,-2-2-1,0-2 1,-2-2-1,0-3 1,-100 17 0,1-18 69,-1-6 0,-187-14 1,333 6-38,-113-12-3,106 10-8,-1-1 0,1 0 0,0-1 0,0-1 0,0 0 0,-18-10 0,31 15 3,0 0 1,0-1 0,0 1 0,-1 0 0,1 0 0,0 0 0,0 0 0,0 0 0,0-1 0,0 1-1,0 0 1,-1 0 0,1 0 0,0 0 0,0-1 0,0 1 0,0 0 0,0 0 0,0 0 0,0 0-1,0-1 1,0 1 0,0 0 0,0 0 0,0 0 0,0-1 0,0 1 0,0 0 0,0 0 0,0 0-1,0-1 1,0 1 0,0 0 0,0 0 0,0 0 0,1 0 0,-1-1 0,0 1 0,0 0 0,0 0-1,0 0 1,0 0 0,0-1 0,1 1 0,-1 0 0,0 0 0,0 0 0,0 0 0,7-5-104,-7 5 106,6-2-153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73 690 12483,'-5'0'312,"-1"0"37,-1 0 1,0 0-1,1-1 1,-12-2 0,16 3-316,1-1 0,0 1 0,0 0 0,0-1 0,-1 1 0,1-1-1,0 0 1,0 1 0,0-1 0,0 0 0,0 0 0,0 0 0,0 1 0,0-1 0,1 0 0,-1 0 0,0 0 0,0 0 0,1-1 0,-1 1 0,1 0 0,-1 0 0,1 0 0,-1 0 0,1-1 0,0 1 0,0 0 0,-1 0 0,1-1 0,0 1 0,0-2 0,6-102 152,5-231-119,-12 303-80,1-44 11,0 70-3,1 1-1,0-1 1,0 0-1,1 1 1,0-1 0,0 1-1,1 0 1,5-12-1,-6 16 2,1-1-1,-1 0 1,1 1-1,-1-1 1,1 1-1,0 0 0,0 0 1,0 0-1,0 0 1,0 0-1,0 1 1,0 0-1,1-1 1,-1 1-1,0 0 0,1 1 1,-1-1-1,1 0 1,0 1-1,-1 0 1,1 0-1,-1 0 0,1 0 1,-1 1-1,1-1 1,4 2-1,6 2-5,0-1 0,0 2 0,0 0 1,-1 1-1,15 7 0,89 59 27,-75-45-50,0-2-1,57 26 0,-84-45 22,0-1 1,1 0-1,-1-1 0,1-1 1,0 0-1,0-1 1,0-1-1,0 0 1,0-1-1,0-1 1,17-3-1,36-10-39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235 251 16564,'-1'-3'168,"0"0"1,-1 1-1,1-1 1,-1 1 0,1-1-1,-1 1 1,0 0 0,0-1-1,0 1 1,0 0-1,0 0 1,0 0 0,-1 1-1,1-1 1,-1 0 0,1 1-1,-1 0 1,0-1-1,1 1 1,-1 0 0,0 0-1,0 1 1,0-1 0,0 1-1,0-1 1,1 1-1,-1 0 1,0 0 0,0 0-1,0 1 1,0-1 0,0 1-1,-3 0 1,-2 1-161,1 1 0,0-1 0,-1 1 0,1 1 0,0-1 0,0 1 0,1 0 0,-1 1 0,1 0 0,0 0 0,0 0 0,1 0 0,0 1 0,0 0 0,0 0 0,0 1 0,1-1 0,-5 12 0,4-10-17,1 1-1,0 0 1,0 0-1,1 0 1,0 0-1,1 0 1,0 1 0,1-1-1,0 1 1,0-1-1,1 1 1,0-1-1,0 1 1,4 16-1,-4-25 8,1 1 0,-1-1 0,0 1 0,1-1 0,-1 0-1,1 1 1,-1-1 0,1 0 0,0 1 0,-1-1 0,1 0-1,0 0 1,0 0 0,0 0 0,0 1 0,0-1 0,0-1-1,1 1 1,-1 0 0,0 0 0,0 0 0,1-1 0,-1 1-1,0 0 1,1-1 0,-1 1 0,0-1 0,1 0 0,-1 1 0,1-1-1,-1 0 1,1 0 0,-1 0 0,1 0 0,-1 0 0,1 0-1,-1-1 1,0 1 0,1 0 0,-1-1 0,1 1 0,1-2-1,4-1-3,1-1 0,-1 0-1,0 0 1,-1-1 0,1 1-1,9-11 1,4-6 84,-1 0-1,-1-1 1,0-2-1,-2 1 1,26-52-1,-20 25 409,-1 0-1,16-65 1,-26 66 266,-29 139-319,5-26-520,-7 44 150,18-92-331,1 1 0,1-1 1,0 1-1,3 22 0,-3-37 205,0-1-1,0 1 1,0-1-1,0 1 0,1-1 1,-1 1-1,0-1 1,1 1-1,-1-1 0,1 1 1,0-1-1,-1 0 1,1 1-1,0-1 0,0 0 1,0 0-1,0 1 1,0-1-1,0 0 0,0 0 1,0 0-1,1 0 1,-1 0-1,0-1 0,0 1 1,1 0-1,-1 0 1,2 0-1,7-1-529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13035,'11'10'1632,"-8"15"-832,1 2-328,-7 10 1857,-1 6-1497,-3 10-408,1 3-56,3-1-136,-1-4-72,0-9-184,2-9-120,7-20-304,6-9-208,5-20 528,1-11-136,7-18-88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37 17748,'1'-1'127,"0"0"-1,-1 0 1,1-1 0,-1 1 0,0 0 0,1 0-1,-1-1 1,0 1 0,0 0 0,0-1-1,0 1 1,0 0 0,0-1 0,0 1 0,0 0-1,0-1 1,-1 1 0,1 0 0,0 0-1,-1-1 1,0 0 0,0 1-26,0 0 1,0 1-1,1-1 1,-1 0-1,0 1 1,0-1-1,0 1 1,0-1-1,0 1 0,-1 0 1,1-1-1,0 1 1,0 0-1,0 0 1,0 0-1,0 0 0,0 0 1,0 0-1,-2 0 1,-6 1 168,1 1 0,0-1 1,-1 2-1,1-1 0,-8 5 1,-13 8-242,0 1-1,1 1 1,1 2 0,-31 27 0,57-45-42,0-1 0,-1 1 0,1 0-1,0 0 1,0 0 0,0 0 0,1 0 0,-1 0 0,0 0 0,0 0 0,0 0 0,1 0-1,-1 0 1,1 0 0,-1 1 0,1-1 0,-1 0 0,1 0 0,0 1 0,-1 1 0,2-3-1,-1 1 0,0 0 0,1 0 0,-1-1 0,1 1 0,-1 0 0,1-1 0,-1 1 0,1 0 0,-1-1 1,1 1-1,0-1 0,-1 1 0,1-1 0,0 1 0,-1-1 0,1 0 0,0 1 0,0-1 0,0 0 0,-1 1 1,3-1-1,5 2-62,0-1 0,1 1 0,-1-2 0,14 1 0,32-4-53,-34 0 94,1 2 0,0 1 0,-1 1 0,34 4 0,-53-5 31,0 0-1,0 0 1,0 1 0,0-1-1,0 0 1,0 0-1,0 0 1,0 1 0,0-1-1,0 1 1,0-1 0,0 1-1,0-1 1,0 1 0,-1-1-1,1 1 1,0 0 0,0-1-1,-1 1 1,1 0 0,0 0-1,-1-1 1,1 1 0,-1 0-1,1 0 1,-1 0 0,1 0-1,-1 0 1,0 0 0,1 0-1,-1 0 1,0 0 0,0 0-1,0 0 1,1 0-1,-1 0 1,-1 2 0,1-1 13,-1 0 1,0 1 0,-1-1-1,1 0 1,0 0 0,0 0-1,-1 0 1,1-1 0,-1 1-1,0 0 1,1-1 0,-1 1-1,0-1 1,0 1 0,-4 1-1,-2 1 110,0 0 1,0-1-1,0 0 0,0 0 0,-1-1 1,1 0-1,-12 1 0,-5-2 20,-30-1 0,18 0-1233,35 0 799,3 2-121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14803,'0'30'1424,"-8"25"-823,-5 5-217,0 12 592,-1 4-48,1 0-176,4-5-136,5-15-216,4-7-135,3-20-225,4-9-136,3-18-601,0-6-199,-2-14 680,-2-7-144,-4-3-160</inkml:trace>
  <inkml:trace contextRef="#ctx0" brushRef="#br0" timeOffset="1">12 344 16836,'-7'-1'1696,"2"2"-968,5 1-216,7 5 889,2 1-145,4 1-432,3 1-176,2-1-176,-1-2-120,2-1-392,-2-4-384,-2 1 368,-4 0-72,-2-3-64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16139,'2'1'192,"0"0"-1,0 0 0,0 0 0,1 0 0,-1 0 0,0 0 0,1 0 0,-1-1 0,1 0 0,-1 1 1,1-1-1,4 0 0,3 1 188,287 11 3650,-145-10-3532,-22 4-304,-17 0-211,194-14 0,-281 4-423,1 0-1,0-2 0,-1 0 1,45-19-1,-70 24-860,-5 0 947,-6 3 98,-6 5-351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16227,'7'-13'1713,"6"15"-1073,-2 8-248,0 14 1072,-1 6-495,-3 10-465,-2 8-168,-3 6-208,-2 2-40,-3-4-88,-3-6-112,2-11-200,0-6-136,1-20-16,10-29 295,2-9-103,5-31-40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15259,'-2'41'1617,"-7"15"-945,-2 3-256,-2 6 808,3 1-240,1-5-272,2-2-127,3-10-265,4-3-104,0-11-96,0-2-120,2-7-296,1-4-184,2-12-393,-1-6-159,-4-10 712,-9-8-224,-9-8-176</inkml:trace>
  <inkml:trace contextRef="#ctx0" brushRef="#br0" timeOffset="1">4 322 17692,'-3'0'1952,"3"6"-1328,4-1-216,8 3 1121,6-3-697,7 1-200,8 0-336,2 1-88,6-3-120,0-1-120,1-3-704,-2-4-120,-1-3 688,-2-5-184,-7-15-96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15923,'-11'10'1633,"7"3"-929,4-5-216,10-1 912,8-2-231,12-4-289,10 1-144,15-4-200,2 1-112,8-1-152,-2-1-216,-4 3-504,-5 2-392,-14 1-1457,-8 0 1937,-18 4-344,-11-3-256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2:4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15107,'6'13'2033,"8"-5"-1129,19-6-216,10-2 1560,13-8-1103,6 1-177,8 0-232,0-1-120,-2 2-344,-7 3-264,-12 4-688,-10 4-464,-12 2 920,-6-3-176,-12-2-176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17964,'-2'-6'927,"-3"-22"1606,5 27-2506,0 1 0,0 0 0,0 0 0,0-1 0,0 1 0,0 0 0,0 0 0,0 0 0,0-1 0,0 1 0,0 0 0,0 0 0,0 0 0,0-1 0,1 1 0,-1 0 0,0 0 0,0 0 0,0 0 0,0-1 0,0 1 0,0 0 0,1 0 0,-1 0 0,0 0 0,0 0 0,0-1 0,0 1 0,1 0 0,-1 0 0,0 0 0,0 0 0,0 0 0,1 0 0,-1 0 0,0 0 0,14 8 960,10 15-670,31 39 0,-41-43-569,1-2 0,1 0 0,1-1 0,0 0 0,23 16-1,-38-31 172,0 0-1,0 1 1,0-1-1,0 0 1,0 0-1,1 0 1,-1 0-1,0-1 1,0 1-1,1-1 1,-1 1-1,0-1 1,0 0-1,1 1 1,-1-1-1,1-1 1,-1 1-1,0 0 1,1 0-1,-1-1 0,0 0 1,5-1-1,5-10-522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0 15507,'-19'34'1321,"-4"9"-889,-1 5-168,-2 9 376,1 6-48,-2 2-168,3 1-72,2-2-200,2-2-48,3-6-240,1-5-224,5-9 1024,-2-8-664,4-7 24,4-4-24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16596,'5'-2'1504,"-2"4"-1208,-6 12-136,-6 5 608,-4 15-432,-4 5-88,-6 8-144,-1 5-64,-5 1-16,2-3 8,2-7-24,3-4-96,4-15-408,8-7-152,12-25 296,16-25 24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14131,'-6'32'1064,"-3"11"-848,-1 4-96,2 6 200,1 1 0,2-2-79,2-5-81,3-9-176,3-10-120,0-9-209,1-5 2018,-1-11-1601,0-3 112,0-9 56</inkml:trace>
  <inkml:trace contextRef="#ctx0" brushRef="#br0" timeOffset="0.54">0 215 16924,'14'4'1424,"9"-4"-1056,2 2-152,2-4 96,3 0-456,-4-13 360,-3-2-88,-7-3-296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 11779,'-1'10'625,"-1"1"0,0 0 1,0-1-1,-1 1 1,0-1-1,-9 19 1,-3 9 527,-21 79 1079,-41 234 0,76-332-1944,1-19-279,1 0 1,-1 0-1,0 0 1,0 0-1,0 0 1,1 0-1,-1 0 1,0 0-1,0-1 1,0 1 0,1 0-1,-1 0 1,0 0-1,0 0 1,0 0-1,1 0 1,-1 0-1,0 0 1,0 0-1,0-1 1,0 1-1,1 0 1,-1 0 0,0 0-1,0 0 1,0 0-1,0-1 1,0 1-1,0 0 1,0 0-1,1 0 1,-1-1-1,0 1 1,0 0 0,0 0-1,0 0 1,0-1-1,0 1 1,16-35 408,-14 31-448,213-395 409,-192 361-448,2 0 0,33-38 0,-56 72 59,1 1 0,0 0-1,0 0 1,1 1 0,-1-1-1,0 0 1,1 1 0,0 0-1,5-2 1,-8 3 5,0 1 1,0 0-1,0-1 0,1 1 1,-1 0-1,0 0 0,0 0 1,0 0-1,1 0 0,-1 0 1,0 1-1,0-1 0,0 0 1,1 0-1,-1 1 0,0-1 1,0 1-1,0-1 0,0 1 1,0 0-1,0-1 0,0 1 1,0 0-1,0 0 0,0-1 1,0 1-1,-1 0 0,1 0 1,0 0-1,0 0 0,-1 0 1,1 0-1,-1 0 0,1 2 1,2 3-4,0 0 0,-1 0 1,0 1-1,0-1 1,0 1-1,-1-1 1,0 1-1,0 0 0,-1 0 1,1-1-1,-2 1 1,1 0-1,-1 0 1,0-1-1,0 1 0,-1-1 1,0 1-1,0-1 1,0 1-1,-1-1 0,0 0 1,-1 0-1,1 0 1,-8 9-1,6-8 32,-1-1 0,1 0 0,-1 0 0,0 0 0,-1-1-1,1 0 1,-1 0 0,0-1 0,-1 0 0,1 0 0,0-1 0,-1 1 0,0-2-1,0 1 1,0-1 0,0 0 0,0-1 0,0 0 0,-1 0 0,-7-1 0,14 0-92,0 0 1,0 0 0,0-1 0,0 1 0,0 0 0,0-1 0,0 0-1,0 1 1,0-1 0,0 0 0,0 0 0,1 0 0,-1 0 0,0 0-1,1-1 1,-1 1 0,-1-2 0,3 2-52,-1 0 0,1 0-1,-1 0 1,1 0 0,0 0 0,0 0 0,-1 0 0,1 0-1,0 0 1,0 0 0,0 0 0,0 0 0,0 0 0,0 0-1,1 0 1,-1 0 0,0 0 0,0 0 0,1 0 0,-1 0 0,1 0-1,-1 0 1,1 0 0,-1 0 0,1 1 0,-1-1 0,1 0-1,0 0 1,-1 0 0,1 1 0,0-1 0,0 0 0,0 1-1,0-1 1,1 0 0,38-23-2113,-12 12 918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 14875,'1'-1'71,"-1"1"-1,1 0 1,0-1 0,-1 1-1,1 0 1,0 0 0,-1 0-1,1-1 1,0 1-1,-1 0 1,1 0 0,0 0-1,0 0 1,-1 0 0,1 0-1,0 0 1,-1 1 0,1-1-1,0 0 1,-1 0-1,1 0 1,0 1 0,-1-1-1,1 0 1,-1 1 0,1-1-1,0 1 1,-1-1 0,1 0-1,-1 1 1,1-1-1,-1 1 1,1 0 0,-1-1-1,0 1 1,1-1 0,-1 1-1,0 0 1,1-1-1,-1 2 1,0 1 75,1 1-1,-1-1 0,-1 1 1,1-1-1,0 1 1,-1-1-1,-1 6 1,-4 8-100,1 1 0,-2-1 0,0 0 0,-1-1 0,-16 25 0,17-30-18,-1-1 1,0 0 0,-1 0-1,1 0 1,-2-1-1,0-1 1,0 1 0,-16 9-1,24-16-12,-1-1-1,1 0 1,0 1 0,-1-1-1,1 0 1,-1 0-1,1-1 1,-1 1 0,1 0-1,-1-1 1,1 0 0,-1 1-1,1-1 1,-1 0-1,0-1 1,1 1 0,-1 0-1,1-1 1,-1 1-1,0-1 1,1 0 0,0 0-1,-1 0 1,1 0-1,-1 0 1,1 0 0,0-1-1,0 1 1,0-1 0,0 0-1,0 1 1,0-1-1,0 0 1,1 0 0,-1 0-1,1 0 1,-1-1-1,1 1 1,0 0 0,0-1-1,-1-2 1,-1-1-24,1 0-1,0 0 1,0-1-1,0 1 1,1 0 0,0-1-1,0 1 1,1-1-1,0 0 1,0 1 0,0-1-1,1 1 1,0-1-1,0 1 1,4-10 0,-4 14-3,-1 1 1,1-1 0,0 1 0,0-1 0,0 1 0,-1-1-1,2 1 1,-1 0 0,0 0 0,0-1 0,0 1-1,0 0 1,1 0 0,-1 0 0,1 0 0,-1 1 0,1-1-1,-1 0 1,1 1 0,-1-1 0,4 0 0,-2 0 9,1 1 1,-1 0 0,0 0 0,0 1 0,1-1 0,-1 1 0,0-1 0,0 1 0,0 0-1,5 3 1,5 2 23,0 1 0,-1 0-1,0 1 1,11 10 0,4 7-202,-1 1 1,-1 1-1,-1 1 1,21 32-1,-36-47-10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14155,'4'3'1896,"3"6"-1087,5 4-257,0 1 1464,10 5-1232,5-2-96,6 2-23,2-4-185,3-5-584,-2-2-248,3-8-609,-3-3-135,-1-9 776,-2-5-248,-5-9-216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14571,'-16'26'1304,"-1"7"-848,-3 4-183,-6 6 623,1 4-296,-3 9-184,3 2-48,0 3-128,4-1-168,1-1-616,0-4 544,-3-5-88,0-10-48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14835,'0'11'1288,"0"5"-847,-2 5-161,0 7 360,0 2-88,-1 3-96,0 1-64,0-2-176,1-2-72,0-6-120,1-4-192,-1-6 1864,-1-2-1319,2-15-41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2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17836,'3'-3'257,"0"1"0,1-1 0,0 1 0,-1 0 1,1 0-1,0 1 0,0-1 0,0 1 0,0 0 0,0 0 0,0 0 1,7 0-1,51 0 931,-47 2-1131,0 0-1,-1 1 0,1 0 1,-1 2-1,1-1 0,19 10 1,-30-12-74,0 1 0,0 0 1,0 0-1,-1 0 1,1 1-1,-1-1 0,1 1 1,-1 0-1,0 0 0,0 0 1,-1 0-1,1 0 1,0 1-1,-1-1 0,0 1 1,0 0-1,0-1 0,0 1 1,-1 0-1,0 0 1,1 1-1,-1-1 0,-1 0 1,1 0-1,-1 0 0,1 8 1,-3-2-13,1 0 1,-1 0-1,-1 0 1,1 0 0,-2 0-1,0-1 1,0 1-1,0-1 1,-1 0-1,-1-1 1,1 1-1,-1-1 1,-1 0-1,-14 14 1,20-21 40,0 0 0,0 1 1,-1-2-1,1 1 0,0 0 0,0 0 1,-1 0-1,1 0 0,-1-1 0,1 1 0,-3 0 1,4-1-5,-1 0 0,1 0 0,0 0 0,-1 0 0,1 0 0,0 0 1,0 0-1,-1 0 0,1 0 0,0 0 0,0 0 0,-1 0 0,1-1 0,0 1 1,0 0-1,-1 0 0,1 0 0,0 0 0,0 0 0,-1-1 0,1 1 0,0 0 1,0 0-1,0 0 0,0-1 0,-1 1 0,1 0 0,0 0 0,0-1 0,0 1 1,0 0-1,0 0 0,0-1 0,0 1 0,0 0 0,-1-1 0,2 0 8,-1-1 0,0 0 0,0 1 0,0-1 0,1 1-1,-1-1 1,1 1 0,-1-1 0,1 1 0,0-1 0,0 1 0,-1-1-1,1 1 1,0 0 0,0 0 0,0-1 0,1 1 0,-1 0-1,0 0 1,2-1 0,-1 0-27,0 1-1,1 0 1,-1 0-1,0 0 1,1 0-1,-1 0 1,0 0 0,1 1-1,-1-1 1,1 1-1,0-1 1,-1 1-1,1 0 1,-1 0-1,1 0 1,-1 1-1,1-1 1,-1 1 0,1-1-1,-1 1 1,1 0-1,-1 0 1,0 0-1,1 0 1,-1 0-1,0 0 1,0 1 0,0-1-1,0 1 1,0-1-1,0 1 1,0 0-1,0 0 1,-1 0-1,2 2 1,0 0-29,0-1 0,0 1 0,-1 0 0,1 0 1,-1 0-1,0 0 0,0 0 0,-1 1 0,1-1 0,-1 0 0,0 1 0,0-1 1,0 1-1,-1 0 0,0-1 0,0 1 0,0-1 0,0 1 0,-2 6 1,-1-4 36,0 1 1,-1-1 0,0 0 0,0 0 0,-1 0 0,0-1 0,0 0 0,0 0 0,-1 0 0,0 0 0,-10 7 0,-2 0 127,0-1-1,-1-1 1,-23 10 0,35-18-99,0 0-1,0 0 0,0-1 0,0 0 1,-1-1-1,1 0 0,-1 0 0,1 0 0,-1-1 1,1 0-1,-11-2 0,14 2-80,1-1 0,-1 0 0,1 0 0,-1 0 0,0 0 0,1-1-1,0 1 1,-1-1 0,1 0 0,0 0 0,0-1 0,0 1 0,0 0 0,0-1 0,1 0-1,-1 1 1,1-1 0,0 0 0,0-1 0,0 1 0,0 0 0,0 0 0,1-1 0,-2-4-1,-3-13-276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3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0 634 15355,'22'-33'6225,"41"-82"-3933,20-88-1269,28-55-1569,-96 237 115,-8 17 54,-8 14-122,-19 36-3,16-40 483,0 1 0,1 0 1,0 0-1,0 0 0,0 0 0,1 0 0,1 1 0,-2 9 0,3-15 19,0-1-1,0 1 1,1 0 0,-1-1-1,1 1 1,-1 0-1,1-1 1,0 1 0,-1-1-1,1 1 1,0-1 0,0 1-1,0-1 1,0 1-1,0-1 1,1 0 0,-1 0-1,0 1 1,1-1 0,-1 0-1,1 0 1,-1 0-1,1-1 1,-1 1 0,1 0-1,2 0 1,7 3 5,0 0 0,23 4 0,-11-2-6,-15-4 0,0 1-1,-1 0 1,1 0-1,-1 0 1,0 1-1,0 0 0,7 6 1,-13-9 8,1 1-1,-1-1 1,1 1 0,-1-1-1,1 1 1,-1-1 0,0 1-1,0 0 1,0 0 0,0 0-1,0-1 1,0 1 0,0 0-1,-1 0 1,1 0 0,-1 0-1,0 1 1,1-1 0,-1 0-1,0 0 1,0 0 0,0 0-1,0 0 1,-1 0 0,1 0-1,-1 0 1,1 0 0,-1 0-1,1 0 1,-1 0 0,0 0-1,-1 2 1,-2 2 72,0 0 0,0 0 0,-1-1-1,0 1 1,0-1 0,0 0 0,-1-1 0,1 1-1,-1-1 1,-12 7 0,0-2 100,-1 0-1,-30 9 1,29-16-565,20-2 384,0 0 0,-1 0 0,1 0 0,-1-1 0,1 1 0,0 0 0,-1 0 0,1-1 0,-1 1 0,1 0 0,0 0 0,-1-1 0,1 1 0,0 0 0,0-1 0,-1 1 0,1 0 0,0-1 0,0 1 0,0-1 0,-1 1 0,1 0 0,0-1 0,0 0 0,0-2-9,0 1 1,0 0-1,0-1 1,1 1-1,-1 0 1,1-1-1,0 1 1,0 0 0,-1-1-1,1 1 1,1 0-1,-1 0 1,2-2-1,17-25-242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4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36 13867,'-2'-3'85,"0"0"1,0 0-1,0 1 1,0-1-1,-1 1 1,0 0-1,1 0 1,-1 0-1,0 0 1,0 0-1,0 1 1,0-1-1,0 1 1,0 0-1,-1 0 1,1 0-1,-5-1 1,2 2-13,0 0 0,0 0 0,0 0 0,0 0 0,0 1 0,0 0 0,0 1 0,1-1 0,-8 4 0,-2 1-9,0 1 1,1 1-1,0 0 1,0 1-1,1 1 1,-19 17 0,17-12-42,1 2 0,0-1 1,1 2-1,1-1 1,1 2-1,0 0 1,1 0-1,-11 34 0,13-29-21,1 1-1,1 0 0,1 0 1,1 1-1,1-1 0,2 51 1,2-62-10,0-1 1,1 0-1,1 0 1,0-1-1,1 1 1,0-1-1,1 1 1,0-1-1,1 0 1,8 11-1,-11-17 7,2 0 0,-1-1 0,1 1 0,0-1 0,0 0 0,0 0 0,1-1 0,-1 0 0,1 0 0,0 0 1,0 0-1,1-1 0,-1 0 0,1-1 0,0 1 0,0-1 0,-1-1 0,1 1 0,0-1 0,10 0 0,-6-1 38,1-1 1,0 0 0,0-1-1,0 0 1,-1-1-1,1-1 1,-1 0-1,0 0 1,0-1-1,-1 0 1,1-1 0,-1 0-1,0-1 1,-1 0-1,18-16 1,-12 8 65,0-1 0,-1-1 0,0 0 0,-1-1 0,-1 0 0,-1-1 0,16-37 1,-19 35-85,-1 0 0,-1 0 0,-1 0 0,-1-1 0,0 1 0,0-39 1,-4 49-157,0 1 0,-1-1 1,0 1-1,-1 0 0,0-1 1,0 1-1,-1 0 0,-1 0 1,1 0-1,-2 1 0,1-1 1,-1 1-1,-1 0 0,0 0 1,-13-15-1,16 22 73,1-1-1,-1 1 1,0 0 0,0 0-1,-1 0 1,-4-3-1,-17-3-551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4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33 12867,'-3'-3'113,"-1"0"1,1 0 0,-1 0-1,1 1 1,-1-1 0,0 1 0,0 0-1,0 0 1,0 0 0,0 1-1,0-1 1,-1 1 0,1 0-1,-9-1 1,5 2 40,0 0 0,-1 0 1,1 1-1,0 0 0,0 0 0,0 1 0,-13 5 1,0 1 44,1 2 0,0 0 0,1 1 0,0 1 0,-22 19 0,23-16-143,0 1 0,2 1 0,0 0 0,1 1 0,0 1 1,2 0-1,0 1 0,1 1 0,-10 22 0,17-30-45,0-1 1,1 1-1,0-1 0,1 1 0,0 0 0,1 0 0,0 1 1,1-1-1,1 0 0,0 1 0,1-1 0,0 0 1,1 0-1,1 0 0,0 0 0,1 0 0,7 19 0,-7-24-6,1 0-1,-1-1 1,2 1-1,-1-1 1,1 0-1,0 0 0,0-1 1,0 1-1,1-1 1,0-1-1,1 0 0,-1 0 1,1 0-1,0-1 1,0 0-1,0 0 1,1-1-1,-1 0 0,1-1 1,0 1-1,0-2 1,-1 1-1,1-1 0,0-1 1,0 0-1,1 0 1,-1-1-1,12-2 0,0-1 30,-1-2-1,0 0 0,0-1 0,0-1 1,-1-1-1,0-1 0,20-14 0,-9 4 51,-2-1-1,0-2 1,35-37 0,-46 42-13,-1 0 1,-1-2 0,-1 1-1,20-38 1,-29 47-72,-1 0 0,0 0 1,0 0-1,-1 0 1,0-1-1,-1 1 0,0-1 1,0 1-1,-1-1 0,-1 0 1,0 0-1,-2-18 0,1 25-30,0 0-1,0 1 0,0-1 1,-1 0-1,1 0 0,-1 1 0,0-1 1,0 1-1,0-1 0,0 1 1,-1 0-1,0 0 0,1 0 0,-1 0 1,0 1-1,0-1 0,-1 1 1,1-1-1,0 1 0,-1 0 1,1 1-1,-1-1 0,0 0 0,0 1 1,0 0-1,-7-1 0,-3 0-30,0 0 0,0 1 0,0 1-1,0 0 1,0 1 0,-20 4 0,-44 14-299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13699,'105'-10'1992,"127"-28"1,-47 6-1028,796-51 844,5 80-1501,-803 8-430,-185-6 68,0 0 0,0 0-1,0 0 1,0 0-1,0 0 1,0 0-1,1 0 1,-1-1-1,0 1 1,1-1 0,-1 1-1,1-1 1,-1 0-1,1 0 1,0 0-1,0 1 1,0-1 0,0 0-1,0 0 1,0-1-1,0-2 1,-5-16-333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3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19324,'-11'22'1216,"0"15"-1104,-1 6-32,1 10 88,5 6-72,-1 1-192,5 0-128,1-6-328,1-2-144,-3-12 2144,-3-5-1560,-10-10 24,-6-5-48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79 130 13691,'3'-2'332,"18"-4"1277,-21 6-1571,0 0 0,0 0 0,1 0 0,-1 0 0,0 0 1,1 0-1,-1 0 0,0 0 0,0 0 0,1 0 0,-1 0 0,0 0 0,0 0 1,1 0-1,-1 0 0,0 0 0,0 0 0,1 1 0,-1-1 0,0 0 0,0 0 1,1 0-1,-1 0 0,0 1 0,0-1 0,0 0 0,1 0 0,-1 0 0,0 1 1,0-1-1,0 0 0,0 0 0,0 1 0,0-1 0,1 0 0,-1 0 0,0 1 1,0-1-1,0 0 0,0 1 0,0-1 0,0 0 0,0 0 0,0 1 1,0-1-1,0 0 0,0 0 0,0 1 0,0-1 0,-1 0 0,1 1 0,0-1 1,0 0-1,0 0 0,0 0 0,0 1 0,-1-1 0,1 0 0,0 0 0,0 1 1,0-1-1,0 0 0,-1 0 0,-9 18 1136,0-2 0,-20 26 0,20-28-925,0-1 0,0 1-1,2 1 1,-9 18 0,16-32-242,1-1 0,0 0 0,0 1 0,0-1 0,-1 0 0,1 1-1,0-1 1,0 1 0,0-1 0,0 0 0,0 1 0,0-1 0,0 0 0,0 1-1,0-1 1,0 1 0,0-1 0,0 0 0,0 1 0,0-1 0,0 0 0,0 1 0,1-1-1,-1 0 1,0 1 0,0-1 0,0 0 0,1 1 0,-1-1 0,0 0 0,0 1-1,1-1 1,-1 1 0,16 0 117,23-13-43,-34 10-69,155-46-83,-122 37-54,-38 11 124,0 0 1,0 0 0,1 0-1,-1 0 1,0 0-1,0-1 1,0 1-1,0 0 1,1 0-1,-1 0 1,0 0-1,0-1 1,0 1-1,0 0 1,0 0-1,0 0 1,0-1 0,0 1-1,1 0 1,-1 0-1,0 0 1,0-1-1,0 1 1,0 0-1,0 0 1,0 0-1,0-1 1,0 1-1,0 0 1,0 0-1,-1 0 1,1-1 0,0 1-1,0 0 1,0 0-1,0 0 1,0-1-1,0 1 1,0 0-1,0 0 1,-1 0-1,1 0 1,0-1-1,0 1 1,0 0-1,0 0 1,0 0 0,-1 0-1,1 0 1,0-1-1,-11-8 81,10 8-64,-3-4 13,-1 0 1,1 0-1,0 0 1,1-1-1,-1 1 1,1-1-1,0 0 0,0 0 1,1 0-1,-1 0 1,1 0-1,1 0 1,-1-1-1,0-12 0,2 19-29,0-1 0,0 0 0,1 0 0,-1 0 0,0 0 0,0 0 0,1 0 0,-1 0 0,1 0 0,-1 1 0,1-1 0,-1 0 0,1 0 0,0 1 0,-1-1 0,1 0 0,0 1 0,-1-1 0,1 0 0,0 1 0,0-1 0,0 1 0,0 0-1,-1-1 1,1 1 0,0-1 0,0 1 0,0 0 0,0 0 0,0 0 0,2-1 0,38 0-172,-28 1 61,23-1-876,65-9 0,-88 8 790,0-1 1,0-1 0,-1 0 0,1-1 0,-1 0-1,0-1 1,0 0 0,15-12 0,14-17-438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3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15795,'23'-10'455,"1"1"0,0 1 0,1 2 0,0 0 0,-1 1 0,2 2-1,25-1 1,-8 3-201,0 2-1,-1 2 1,57 11-1,-75-9-206,0 1-1,-1 0 0,1 2 0,35 17 0,-50-20-48,0 0 0,0 0 0,-1 1 0,1 0 0,-1 1 0,0 0-1,-1 0 1,0 1 0,0 0 0,-1 0 0,0 0 0,0 1 0,6 13 0,-6-7 9,-1 0 1,-1 0-1,0 0 1,-1 0 0,-1 1-1,0-1 1,-1 1-1,-1 0 1,0-1-1,-4 25 1,2-22 90,-2-1-1,0 0 1,-1 0-1,0 0 1,-1-1-1,-1 0 1,-1 0 0,0 0-1,-13 16 1,14-23 23,0-1 0,0 0 0,-1 0 1,0-1-1,-1 0 0,1-1 0,-1 1 1,-1-2-1,-17 9 0,13-8 62,-1 0-1,0-2 0,0 0 0,0 0 1,-1-2-1,-21 2 0,16-3-300,0-2-1,-1 0 1,1-1 0,1-1-1,-1-1 1,0-1 0,1-1 0,0 0-1,0-2 1,-25-13 0,-15-13-1485,54 30 890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28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16948,'0'2'200,"-1"1"0,1-1 1,0 1-1,0-1 1,0 1-1,0-1 1,0 1-1,0-1 0,1 0 1,-1 1-1,1-1 1,0 1-1,0-1 1,0 0-1,0 0 0,2 4 1,21 43-53,-7-20-58,23 28-1,17 27-32,-52-74-51,0 0 0,0 0-1,-1 0 1,-1 1 0,1 0-1,2 20 1,-5-28-3,-1 0 0,0-1 0,0 1 0,0-1 0,0 1 0,-1 0 0,1-1 0,-1 1 0,1-1 0,-1 1 0,0-1 1,0 0-1,0 1 0,0-1 0,0 0 0,-1 0 0,1 1 0,-1-1 0,1 0 0,-1 0 0,0-1 0,0 1 0,0 0 0,0-1 0,0 1 0,0-1 0,0 1 0,-1-1 0,1 0 0,0 0 0,-1 0 0,1 0 0,-1-1 0,1 1 0,-1-1 0,1 1 0,-6-1 0,3 1 10,0-1 1,0 0-1,0 0 0,0 0 0,0-1 0,0 1 0,0-1 0,0 0 0,1-1 0,-1 1 1,0-1-1,1 0 0,-1 0 0,1 0 0,-1-1 0,1 0 0,0 0 0,0 0 0,-3-3 1,4 2-3,1 1 1,0-1-1,0 1 1,1-1-1,-1 1 1,1-1-1,-1 0 1,1 0 0,0 0-1,1 0 1,-1 1-1,1-1 1,0 0-1,0 0 1,0 0-1,0 0 1,1 0 0,-1 0-1,1 0 1,0 0-1,0 0 1,1 0-1,-1 1 1,5-7-1,1-4 19,0 1-1,2 0 0,0 0 0,0 1 0,13-12 1,7-5 59,42-30 1,18-18 541,-87 75-585,0 0-1,0 0 0,-1 0 0,1 0 0,-1 0 0,1 0 1,-1 0-1,0 0 0,1-1 0,-1 1 0,-1-1 1,1 1-1,0-1 0,0 1 0,-1-1 0,0 1 0,1-1 1,-1 1-1,0-1 0,-1-4 0,1 5-40,-1 0-1,0 0 1,0 0 0,0 0-1,0 1 1,0-1 0,0 0-1,0 0 1,-1 1 0,1-1-1,-1 1 1,1-1 0,-1 1-1,0 0 1,1-1 0,-1 1-1,0 0 1,0 0-1,0 0 1,0 0 0,0 1-1,0-1 1,0 0 0,0 1-1,-4-1 1,4 0 4,0 1 0,0-1-1,0 1 1,0 0 0,0 0 0,0-1 0,0 1-1,0 0 1,0 1 0,0-1 0,0 0 0,0 1-1,0-1 1,0 1 0,0-1 0,0 1 0,0 0-1,0 0 1,0 0 0,0 0 0,1 0-1,-1 0 1,0 1 0,1-1 0,-1 1 0,1-1-1,0 1 1,-1-1 0,1 1 0,0 0 0,-2 3-1,1 9-97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4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26 13651,'-3'-2'105,"1"1"-1,-1-1 1,1 0-1,-1 1 1,1-1 0,-1 1-1,0 0 1,1 0 0,-1 0-1,0 0 1,0 0 0,0 1-1,0-1 1,0 1-1,0 0 1,-4 0 0,2 1-13,0-1 1,0 1-1,1 1 1,-1-1-1,0 1 1,1 0-1,0 0 1,-1 0-1,-5 4 1,0 1-20,1 1 1,0 0-1,0 0 1,1 1-1,0 0 0,1 0 1,-10 15-1,5-3-44,1 1 0,2 0-1,0 1 1,1 0 0,1 0 0,1 0-1,2 1 1,-4 37 0,7-41-12,0 0 0,1 0 1,1 0-1,1 0 0,1-1 1,1 1-1,0 0 1,2-1-1,0 0 0,15 31 1,-16-41-10,0-1 0,0 0 0,1 0 0,0 0 0,0-1 0,1 0 0,0 0 0,0 0 0,1-1 0,0 0 0,0-1 0,0 0 0,0 0 0,17 6 0,-14-7 2,0-1 0,1 0 0,-1-1 0,1 0 0,0-1 0,0 0 0,-1-1 0,1 0 0,0-1 0,0-1 0,-1 0 0,13-3 0,1-3 35,-1 0-1,0-2 0,-1 0 0,0-2 1,-1-1-1,0 0 0,-1-2 0,38-33 0,-38 28 11,-1-1 0,-1 0 0,0-1 0,-2-1 0,-1-1 0,0-1 0,21-48 0,-32 61-63,0 0 1,-1-1-1,0 0 0,-2 0 1,1 0-1,-1 0 1,-1 0-1,-1 0 0,0-1 1,-3-23-1,2 29-19,-1 0 0,0-1 1,-1 1-1,0 0 0,0 1 0,-1-1 0,0 0 0,0 1 1,-1 0-1,0 0 0,0 0 0,0 1 0,-1 0 0,0 0 1,0 0-1,-1 1 0,-13-9 0,8 7-1,-1 0 0,0 2-1,0 0 1,0 0 0,0 1 0,-1 1-1,1 0 1,-1 1 0,0 0 0,-22 1-1,-65 1-249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5 869 12731,'-1'0'45,"1"1"-1,0-1 1,-1 1 0,1-1 0,-1 1 0,1 0 0,0-1 0,0 1 0,-1 0-1,1-1 1,0 1 0,0-1 0,0 1 0,0 0 0,-1-1 0,1 1 0,0 0-1,0-1 1,1 1 0,-1 0 0,0 0 0,0-1 0,0 1 0,0-1 0,0 1-1,1 0 1,-1-1 0,0 1 0,1 0 0,0 0 10,0-1-1,0 1 1,0-1-1,0 1 1,0-1 0,0 0-1,1 0 1,-1 1 0,0-1-1,0 0 1,0 0-1,0 0 1,0 0 0,0 0-1,2-1 1,9-1 209,0 0 0,17-7 0,-27 8-240,915-310 1769,-273 66-1232,-331 91-183,-68 32-444,-175 89-770,-65 29 661,-6 2 89,-11-1-27,10 3 72,-32-3-241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8 140 16708,'-7'20'1344,"7"-7"-960,4-3-64,12-6 520,8-8-64,10-10-160,9-4-79,7-9-145,1 1 0,-3-2-296,-2-1-280,-10 6-552,-9 7-193,-14 15-311,-13 4 864,-23 13-280,-5 4-304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14843,'2'5'1448,"9"-2"-831,3-3-217,9-3 656,4-4-208,12-3-224,4 0 0,3-4-424,1 0-384,-1-7 1737,-3-1-1425,-4-9 32,-8 0 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15027,'6'-5'295,"1"0"-1,0 1 0,0 0 1,0 0-1,0 0 0,1 1 1,0 0-1,-1 1 0,1 0 1,0 0-1,11-1 1,-1 1 76,0 1 0,0 1 0,36 3 0,-51-3-349,-1 1 0,1-1-1,0 0 1,0 1 0,0 0-1,0 0 1,-1 0 0,1 0-1,0 0 1,-1 0 0,1 1-1,-1-1 1,1 1 0,-1 0-1,0-1 1,0 1 0,0 0-1,0 0 1,0 1 0,0-1-1,0 0 1,-1 1 0,3 4-1,-3-2 36,1 0-1,-1 1 0,0-1 0,-1 1 0,1-1 0,-1 1 0,0-1 0,-1 1 1,1-1-1,-1 1 0,-2 7 0,-8 25 322,-1-1 1,-24 51 0,-12 36-807,46-118 391,0-1 1,1 1-1,-1 0 0,1 0 0,1 0 1,-1 0-1,1 0 0,0 9 0,6 1-189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15 17628,'-2'-15'1842,"-4"31"-935,1 2-729,-2 0-116,-1-1-1,-1 0 1,0-1 0,-1 0-1,-21 25 1,24-32-4,0-2-1,-1 1 0,0-1 1,0 0-1,0-1 1,-1 0-1,0 0 0,0-1 1,-1 0-1,1 0 1,-19 5-1,26-9-44,-1-1 0,1 1 0,-1 0 0,0-1 0,1 0 0,-1 1 0,1-1 0,-1 0 0,0-1 0,1 1 0,-1 0 0,0-1 1,1 1-1,-1-1 0,1 0 0,-1 0 0,1 0 0,-1 0 0,1 0 0,0-1 0,0 1 0,-1-1 0,1 1 0,0-1 0,-2-2 0,2 0-10,-1 1 1,1-1-1,0 0 0,1 1 1,-1-1-1,1 0 0,-1 0 1,1 0-1,0 0 0,1-1 1,-1 1-1,1 0 0,0 0 0,0 0 1,0-7-1,1 7-6,-1 0-1,0 1 1,1-1-1,0 0 1,0 0-1,0 1 1,0-1-1,1 1 1,0-1-1,-1 1 1,1-1-1,0 1 1,1 0-1,-1 0 1,0 0-1,1 0 1,4-4-1,-4 6 4,-1-1-1,1 1 1,0 0-1,0 0 1,-1 0-1,1 0 1,0 0 0,0 0-1,0 1 1,0-1-1,0 1 1,0 0-1,0 0 1,0 0 0,0 1-1,0-1 1,0 1-1,0-1 1,0 1-1,-1 0 1,1 0 0,0 0-1,4 3 1,10 6 11,0 0 1,0 1-1,-2 1 1,21 20-1,-17-15-183,36 25-1,-52-41 124,-1 1 1,0 0 0,1-1 0,-1 0 0,1 0 0,-1 0 0,1 0 0,0 0-1,-1 0 1,1-1 0,0 1 0,0-1 0,-1 0 0,1 1 0,0-1-1,0-1 1,-1 1 0,1 0 0,0-1 0,0 1 0,-1-1 0,1 0-1,0 0 1,-1 0 0,1 0 0,-1 0 0,1-1 0,-1 1 0,0-1-1,4-3 1,11-14-300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15803,'7'23'1321,"0"0"-1001,0-3-328,2-6 448,1-4 8,-3-10-192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56 999 14235,'-13'27'1527,"13"-27"-1498,0 0 0,0 1 0,-1-1 0,1 1 1,0-1-1,0 0 0,0 1 0,-1-1 0,1 0 0,0 1 0,0-1 0,-1 0 0,1 1 1,0-1-1,-1 0 0,1 0 0,0 1 0,-1-1 0,1 0 0,0 0 0,-1 1 0,1-1 1,0 0-1,-1 0 0,1 0 0,-1 0 0,1 0 0,-1 0 0,1 0 0,0 0 0,-1 0 0,1 0 1,-1 0-1,1 0 0,-1 0 0,1 0 0,0 0 0,-1 0 0,1 0 0,-1 0 0,1-1 1,0 1-1,-1 0 0,1 0 0,0 0 0,-1-1 0,1 1 0,0 0 0,-1 0 0,1-1 0,0 1 1,-1 0-1,1-1 0,0 1 0,0-1 0,0 1 0,-1 0 0,1-1 0,0 1 0,0 0 1,0-1-1,0 0 0,-9-25 1139,2-31 23,2 1-1,3-88 1,2 116-997,2-87 315,4 1 0,6 1 0,32-143 1,-41 244-485,13-42 67,-15 49-95,1 1 1,0 0 0,0 0 0,0 0 0,0 0 0,1 1 0,-1-1-1,1 1 1,0-1 0,4-2 0,-6 5-3,-1 1 0,1-1 0,-1 1 1,1 0-1,-1-1 0,1 1 0,0 0 0,-1-1 1,1 1-1,0 0 0,-1 0 0,1 0 0,0-1 0,-1 1 1,1 0-1,0 0 0,0 0 0,-1 0 0,1 0 0,0 0 1,-1 0-1,1 1 0,0-1 0,-1 0 0,1 0 0,0 0 1,-1 1-1,1-1 0,0 0 0,-1 1 0,1-1 1,-1 1-1,1-1 0,0 1 0,-1-1 0,1 1 0,-1-1 1,0 1-1,1-1 0,-1 1 0,1-1 0,-1 1 0,0 0 1,1-1-1,-1 2 0,10 32-170,-7-16 72,-2 35 1,2 8 6,-3-59 81,1 0-1,-1 0 0,1 0 1,-1 0-1,1 0 0,0 0 0,0 0 1,0-1-1,0 1 0,0 0 0,0 0 1,1-1-1,-1 1 0,1 0 1,-1-1-1,4 3 0,32 17-311,-31-19 259,1 1 0,-1 1 0,0-1 0,10 9 0,-10-6 46,-1 0 1,0 0 0,0 1 0,-1-1 0,0 1-1,0 0 1,-1 1 0,1-1 0,-1 1-1,-1-1 1,0 1 0,0 0 0,0 0 0,-1 0-1,0 14 1,0-17 66,-1 1 0,-1 0 0,1 0 1,-1 0-1,0 0 0,0-1 0,0 1 0,-1 0 0,0-1 0,0 1 0,0-1 0,-1 0 0,0 0 0,0 0 0,0 0 1,-1 0-1,0 0 0,0-1 0,0 0 0,0 0 0,0 0 0,-7 4 0,8-6-14,0-1 1,0 1-1,-1-1 1,1 0-1,-1 0 0,1 0 1,-1 0-1,1 0 1,-1-1-1,0 1 0,1-1 1,-1 0-1,0 0 1,1-1-1,-1 1 0,0-1 1,1 0-1,-1 0 1,1 0-1,-7-3 0,8 3-131,-1 0-1,1-1 0,-1 1 0,1-1 0,0 0 0,0 1 1,0-1-1,0 0 0,0-1 0,0 1 0,0 0 0,0-1 1,1 1-1,0 0 0,-1-1 0,1 0 0,0 1 0,0-1 1,0 0-1,1 0 0,-1 1 0,1-1 0,-1 0 0,1 0 1,0 0-1,0-4 0,4-8-494,8 6-172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15131,'-7'10'365,"1"0"0,0 0 0,0 0 0,1 1 0,1 0 0,-1 0 0,2 1 0,-4 14-1,-11 95 1361,12 139-100,6-184-1535,-3-52 183,0-24 81,-1-12-94,-2-29 180,-1-57-1,7 85-434,1 0-1,0 0 1,0 0-1,1 0 0,1 1 1,0-1-1,1 1 1,8-21-1,-9 29-5,-1-1 0,1 1 0,0-1 1,1 1-1,-1 0 0,1 0 0,0 1 0,-1-1 0,2 1 0,-1 0 0,0 0 0,1 0 1,-1 0-1,1 1 0,0 0 0,0 0 0,0 0 0,0 0 0,7-1 0,-3 2-5,0 0 0,-1 1-1,1 0 1,0 0 0,0 1-1,0 0 1,-1 0 0,1 1-1,0 0 1,-1 1 0,11 4 0,-11-4-4,1 1 1,-1 1-1,0-1 1,0 1-1,-1 1 1,0-1-1,0 1 1,0 1 0,0-1-1,9 14 1,-13-15 3,0-1 1,0 1 0,0 0-1,-1 0 1,0 0 0,0 0-1,0 0 1,-1 0 0,0 1-1,0-1 1,0 0 0,-1 1-1,1-1 1,-1 1 0,-1-1-1,1 1 1,-1-1 0,-2 10-1,-25 47 202,28-61-194,0-1 0,0 0 0,0 0 0,0 0 0,0 0 0,0 0 0,0 0 0,0 0-1,0 0 1,0 1 0,0-1 0,0 0 0,0 0 0,0 0 0,0 0 0,0 0 0,0 0 0,0 0-1,0 0 1,0 0 0,0 1 0,0-1 0,0 0 0,0 0 0,0 0 0,0 0 0,0 0-1,0 0 1,0 0 0,1 0 0,-1 0 0,0 0 0,0 0 0,0 0 0,0 0 0,0 1 0,0-1-1,0 0 1,0 0 0,0 0 0,1 0 0,-1 0 0,0 0 0,0 0 0,0 0 0,0 0-1,0 0 1,0 0 0,0 0 0,0 0 0,1 0 0,-1 0 0,9-3 36,7-6-19,-16 9-17,55-35-42,52-28-350,-105 62 370,-1 0 1,1 0 0,-1 1-1,1-1 1,-1 1 0,1-1-1,-1 1 1,1 0 0,0 0-1,-1-1 1,1 1 0,2 1 0,-3-1 10,-1 0 1,1 0 0,-1 0 0,1 1 0,0-1 0,-1 0 0,1 1-1,-1-1 1,1 0 0,-1 1 0,1-1 0,-1 1 0,1-1 0,-1 1-1,1-1 1,-1 1 0,1-1 0,-1 1 0,0-1 0,1 1 0,-1 1-1,1 2-13,0 1 0,0 1 0,0-1-1,-1 0 1,0 0 0,0 8 0,1 23 81,0-34-52,-1 0 0,1 0 0,0-1 0,0 1 1,0 0-1,0-1 0,0 1 0,0-1 0,0 1 0,0-1 0,0 1 0,1-1 1,-1 0-1,1 0 0,-1 0 0,1 0 0,-1 0 0,3 1 0,0 0 4,0-1-1,0 0 1,-1 0 0,2 0-1,-1 0 1,0-1-1,0 1 1,4-1-1,4-1-23,0 0-1,0-1 0,0 0 0,20-6 0,-12 1-145,0-1 0,0 0 0,-1-1-1,25-17 1,-37 22 90,-1-1-1,0 1 1,0-1 0,0 0-1,-1-1 1,0 1 0,0-1-1,0 0 1,-1-1 0,0 1-1,0-1 1,-1 1 0,1-1-1,-1 0 1,3-13 0,-6 19 67,1 0 0,-1 0 0,0 0 0,1-1 0,-1 1 0,0 0 0,0 0 0,0-1 0,0 1 0,0 0 0,0 0 0,0-1 0,0 1 0,-1 0 0,1 0 0,0 0 0,-1-1 0,1 1 0,-1 0 0,1 0 0,-1 0 0,0 0 0,1 0 0,-1 0 0,0 0 0,0 0 0,0 0 0,1 0 0,-1 0 0,0 1 0,0-1 0,0 0 0,-1 1 0,1-1 1,0 1-1,0-1 0,0 1 0,0-1 0,0 1 0,-1 0 0,0-1 0,-2 1 46,0 0 0,0 0 0,0 0 0,0 0 0,0 1 0,0 0 0,0 0 0,0 0 0,1 0 0,-1 0 0,-6 4 0,3-1 60,0 1 1,1 0-1,-1 0 0,1 0 1,0 1-1,-10 12 0,13-14-62,1-1 0,-1 0-1,1 1 1,0 0 0,0-1-1,0 1 1,1 0-1,-1 0 1,1 0 0,0 0-1,0 0 1,0 1-1,1-1 1,0 0 0,-1 5-1,2-7-29,-1 0 0,1 1 0,0-1 0,0 0 0,0 0 1,0 0-1,0 0 0,0 0 0,0-1 0,1 1 0,-1 0 0,1 0 0,-1-1 0,1 1 0,-1-1 0,1 0 0,0 1 0,0-1 0,0 0 0,0 0 0,3 1 0,5 2-41,-1 0 0,1-1 0,15 3-1,33 2-349,1-3 1,105-2-1,-150-3 331,-10 0 55,0 1 0,0-1 0,0 0 0,0-1 0,0 1 0,0-1 0,0 1 0,0-1 0,0 0 0,0-1 0,6-2 0,-10 4 0,0-1 1,1 1-1,-1 0 1,0-1-1,0 1 0,1-1 1,-1 1-1,0 0 0,0-1 1,0 1-1,0-1 0,0 1 1,0-1-1,0 1 1,1-1-1,-1 1 0,0 0 1,-1-1-1,1 1 0,0-1 1,0 1-1,0-1 1,0 1-1,0-1 0,0 1 1,0 0-1,-1-1 0,1 1 1,0-1-1,0 1 1,-1-1-1,-11-15 181,7 11-92,-2-5 50,-7-7-44,1-1 1,0-1-1,1 0 1,1-1-1,-8-21 0,18 40-136,1 0-1,-1 0 1,1 0-1,0 0 1,-1 0-1,1 0 1,0 0 0,0 0-1,0 0 1,0 0-1,0 0 1,0 0-1,0 0 1,0 0-1,0 0 1,0 0-1,1 0 1,-1 0-1,0 0 1,1 0 0,-1 0-1,1 0 1,-1 0-1,1 0 1,-1 0-1,1 0 1,0 0-1,-1 1 1,1-1-1,0 0 1,0 0-1,0 1 1,0-1-1,-1 1 1,1-1 0,0 1-1,1-1 1,4-1-112,0 0 0,0 1 0,0 0 0,0 0 0,10 0 0,2 0 93,26-6-379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18316,'13'14'1448,"-5"0"-1104,-1 1-216,3-2 72,-1 0-472,-2-6 352,-2-4-136,-1-13-208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19236,'0'4'327,"1"1"0,0-1 0,0 1 0,0-1 0,4 8 0,4 14-68,11 78 426,6-1 1,76 194-1,-97-285-695,0 1 0,0-1 0,-2 1 0,4 16 0,-6-26-2,-1-1 1,1 0 0,-1 1 0,0-1-1,0 1 1,0-1 0,0 0 0,0 1 0,0-1-1,-1 1 1,1-1 0,-1 0 0,1 1 0,-1-1-1,0 0 1,0 0 0,0 1 0,-1-1-1,1 0 1,0 0 0,-1 0 0,1-1 0,-1 1-1,0 0 1,1 0 0,-1-1 0,0 1-1,0-1 1,0 0 0,0 1 0,-4 0 0,5-1 3,-1-1 1,0 1 0,0-1-1,0 1 1,0-1 0,0 0-1,0 0 1,0 0 0,0 0-1,0 0 1,0 0 0,1-1-1,-1 1 1,0-1 0,0 1-1,0-1 1,-2-1 0,0 0 0,1 0 0,0 0-1,-1-1 1,1 1 0,0-1 0,1 0 0,-1 0 0,-3-4 0,0-2 3,0 0 1,1 0-1,0-1 0,1 0 1,-6-15-1,6 8 26,-1 0-1,2-1 1,0 1-1,2-1 1,0 0 0,0 1-1,2-1 1,0 0-1,1 0 1,1 1-1,0-1 1,2 1 0,8-22-1,-4 17 65,0 1 0,2 0 0,1 1 0,0 0 0,2 1 0,0 1 0,1 0 0,0 1 0,32-27 0,-40 39-24,26-25 227,-32 28-257,1 0-1,0 0 1,-1 1 0,1-1-1,-1-1 1,0 1 0,0 0 0,1 0-1,-2 0 1,1-1 0,0 1-1,0 0 1,-1-1 0,1-2 0,-1 4-17,0-1 1,-1 1 0,1 0 0,0-1 0,-1 1 0,0 0-1,1-1 1,-1 1 0,0 0 0,1 0 0,-1 0-1,0 0 1,0 0 0,0 0 0,0 0 0,0 0 0,0 0-1,0 0 1,-1 0 0,1 1 0,0-1 0,0 0-1,-1 1 1,1-1 0,0 1 0,-1-1 0,1 1 0,0 0-1,-1 0 1,-2-1 0,-5 0-121,0 0 1,-1 1-1,-10 0 1,14 0-242,0 0 0,-1 0 0,1 1 0,-1 0 1,1 0-1,0 1 0,-1 0 0,1 0 0,0 0 0,0 1 1,1 0-1,-8 4 0,2 3-621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19276,'-3'0'157,"0"1"0,0-1 0,1 1 0,-1 0 0,0 0 0,0 0 0,1 0 0,-1 0 0,0 1 0,1-1 0,-1 1 0,1 0 0,-3 2 0,-30 30 280,22-21-70,-119 135 40,130-145-421,-1 0 0,1 1 0,-1-1 0,1 1 0,-3 8 0,4-12 6,1 0 1,0 1 0,0-1 0,0 1-1,0-1 1,0 1 0,0-1 0,0 1 0,0-1-1,0 1 1,0-1 0,0 0 0,0 1 0,0-1-1,0 1 1,0-1 0,1 1 0,-1-1 0,0 1-1,0-1 1,0 0 0,1 1 0,-1-1-1,1 1 1,-1-1-10,1 1 0,0-1-1,0 1 1,0-1 0,0 0-1,0 1 1,0-1 0,0 0-1,0 0 1,0 0 0,0 1 0,0-1-1,0 0 1,0-1 0,0 1-1,1 0 1,31-3-265,-1-1-36,39 1 0,-63 3 295,0 1 1,0-1-1,0 1 0,0 1 0,0 0 1,0 0-1,0 1 0,0-1 0,13 9 0,-19-10 40,0 0 0,0 0-1,0 0 1,0 1-1,0-1 1,-1 0-1,1 1 1,-1 0-1,1-1 1,-1 1-1,1 0 1,-1 0-1,0-1 1,0 1 0,0 0-1,0 0 1,0 0-1,-1 0 1,1 1-1,0-1 1,0 4-1,-2-3 29,1 0-1,-1-1 0,1 1 0,-1 0 1,0-1-1,0 1 0,0 0 0,0-1 1,0 1-1,-1-1 0,1 0 1,-1 1-1,0-1 0,-3 4 0,-2 1 54,0-1 0,-1 0 0,0 0 0,0-1 0,0 0 0,0 0 0,-1-1 0,-17 7 0,10-8-297,10-3-339,8-5-1129,34-18 753,-7 3 258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17204,'1'31'1336,"6"46"-1,-4-62-1205,0-1-1,0 0 1,1 0-1,1 0 1,8 16-1,-12-28-115,-1-1 0,1 0 0,0 1 0,-1-1 0,1 0 1,0 1-1,0-1 0,0 0 0,0 0 0,0 0 0,1 0 0,-1 0 0,0 0 0,0 0 0,1 0 0,-1-1 0,0 1 0,4 1 0,-4-2 11,0 0 0,0 0 1,0 0-1,1 0 0,-1-1 0,0 1 1,0 0-1,0-1 0,0 1 0,1 0 1,-1-1-1,0 0 0,0 1 1,0-1-1,0 1 0,0-1 0,0 0 1,1-1-1,4-5 151,0 0 1,-1 0-1,0-1 0,8-15 1,-11 19-141,26-51 632,23-40 453,-49 92-1099,0 0-1,0 0 1,0 1-1,0-1 1,1 0-1,-1 1 0,1 0 1,0-1-1,0 1 1,5-3-1,-7 5-25,0-1 0,1 1 0,-1 0-1,0-1 1,0 1 0,0 0 0,1 0 0,-1 0 0,0 0 0,0 0-1,1 0 1,-1 0 0,0 0 0,0 1 0,0-1 0,1 0 0,-1 1-1,0-1 1,0 1 0,0 0 0,0-1 0,0 1 0,0 0 0,0-1-1,0 1 1,0 0 0,0 0 0,0 0 0,-1 0 0,1 0-1,0 0 1,0 1 0,8 12-134,0 1 0,12 30 1,-15-32 70,-6-12 64,0 0-1,1 0 0,-1 0 1,1 0-1,-1 0 1,1 0-1,-1 0 1,1 0-1,-1-1 1,1 1-1,0 0 0,0 0 1,-1-1-1,1 1 1,0 0-1,0-1 1,0 1-1,1 0 1,-1-1 6,0 0 0,-1 0 0,1 0 0,0 0 0,-1 0 1,1 0-1,0-1 0,-1 1 0,1 0 0,-1 0 0,1-1 1,0 1-1,-1 0 0,1-1 0,-1 1 0,1 0 0,-1-1 1,1 1-1,-1-1 0,0 1 0,1-1 0,0 0 0,3-6 51,0 1 0,0-1 0,-1 0 0,3-8 0,-2 5-12,1-3 23,1-1-1,1 1 1,0 0-1,1 1 0,0-1 1,1 2-1,19-22 0,-26 32-70,-1-1-1,1 1 1,-1 0 0,1 0-1,-1 0 1,1 0-1,0 1 1,-1-1-1,1 0 1,0 1-1,0-1 1,0 1 0,-1 0-1,1-1 1,0 1-1,0 0 1,0 0-1,0 0 1,-1 0 0,1 1-1,3 0 1,-3 0-34,1 0 1,0 0 0,0 1-1,-1-1 1,1 1-1,-1 0 1,0 0 0,1 0-1,-1 0 1,0 0-1,0 0 1,1 3 0,3 4-267,0 0 0,-1 1 1,0 0-1,0-1 1,-1 2-1,3 11 1,2 27-676,-8-45 409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14467,'3'-2'1328,"4"10"-1024,-3 4-368,8 1 3345,-2-3-2745,13 1-272,4-1 112</inkml:trace>
  <inkml:trace contextRef="#ctx0" brushRef="#br0" timeOffset="1">480 304 18716,'-5'1'86,"-1"0"1,1 1-1,-1 0 0,1 0 1,-1 0-1,1 0 0,0 1 1,0-1-1,0 1 0,1 1 1,-1-1-1,1 1 0,0 0 1,0 0-1,0 0 0,0 0 1,0 1-1,1-1 1,0 1-1,0 0 0,1 0 1,-1 0-1,1 0 0,0 1 1,0-1-1,1 1 0,-1-1 1,1 1-1,1-1 0,-1 1 1,1 0-1,0 0 0,0-1 1,2 11-1,-2-15-84,0 0 0,0 0 0,0 0 0,1 0 0,-1 0 1,0 0-1,1 0 0,-1 0 0,1-1 0,-1 1 0,1 0 0,-1 0 0,1 0 0,-1-1 0,1 1 0,0 0 1,0 0-1,-1-1 0,1 1 0,0-1 0,0 1 0,0-1 0,0 1 0,-1-1 0,1 1 0,0-1 0,0 0 1,0 1-1,0-1 0,0 0 0,0 0 0,0 0 0,0 0 0,0 0 0,0 0 0,0 0 0,0 0 0,0 0 1,0 0-1,0-1 0,0 1 0,0 0 0,1-1 0,3-2 29,0 1 0,0-1 0,-1 0 0,1 0 0,-1 0 0,1-1 0,3-4 0,9-10 173,-2 0 1,1-1-1,-2-1 0,-1-1 1,21-43-1,-12 13 493,25-82-1,-40 108-338,6-38-1,-12 48-142,-4 17-82,-6 26-74,-2 29-118,2-1 0,-1 71 1,9-111-62,0 0 1,1 0 0,1 0-1,1 0 1,0-1-1,1 1 1,0-1-1,7 16 1,2-8-62,4-14-89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154 286 17516,'-3'-5'328,"1"0"-1,-1 0 1,0 0 0,0 0 0,0 0-1,-1 1 1,1 0 0,-1-1 0,-6-3 0,9 7-257,0 0 1,-1 0 0,1 0-1,-1 0 1,1 0-1,-1 0 1,1 1 0,-1-1-1,0 1 1,1-1 0,-1 1-1,0 0 1,1 0 0,-1-1-1,0 1 1,1 0-1,-1 0 1,0 1 0,1-1-1,-1 0 1,0 1 0,1-1-1,-1 1 1,1-1 0,-1 1-1,1 0 1,-1-1 0,1 1-1,-1 0 1,1 0-1,0 0 1,-1 0 0,1 0-1,-2 3 1,-3 3 4,0 1 0,0 0 0,1 0 0,0 0 0,0 1 0,1-1 0,0 1 0,1 0 0,-1 1 0,-2 15 0,4-12-86,0-1 1,0 1 0,1-1-1,1 1 1,0 0 0,1-1 0,4 21-1,-5-31 5,0 0 0,0 0 0,1 0 0,-1 0-1,1-1 1,0 1 0,-1 0 0,1 0 0,0-1-1,0 1 1,0 0 0,0-1 0,1 1 0,-1-1-1,0 0 1,0 1 0,4 1 0,-4-3 3,-1 1-1,1-1 1,0 0 0,0 0 0,0 0-1,0 0 1,1 0 0,-1 0 0,0 0 0,0 0-1,0 0 1,0 0 0,-1-1 0,1 1-1,0 0 1,0-1 0,0 1 0,0-1 0,0 1-1,0-1 1,0 1 0,0-1 0,0 0 0,4-4 3,0 0 0,0 0 0,-1 0 0,0-1 0,0 1 0,0-1 0,5-12 0,6-20 166,-2-1 1,-1 0 0,-2-1-1,-2 0 1,-2-1-1,-2 1 1,-1-1 0,-4-62-1,-2 82 44,1 31-146,1 35-125,3 5-47,3 1 0,2-2 0,14 59 0,-19-102 92,0 0 0,0 1 0,1-1 0,0 0 1,6 10-1,-9-15 13,1 0 0,-1 0 1,1-1-1,-1 1 0,1 0 1,0-1-1,0 1 0,-1-1 1,1 1-1,0 0 0,0-1 1,0 0-1,0 1 0,-1-1 1,1 1-1,0-1 0,0 0 1,0 0-1,1 1 0,-1-2 2,0 1 0,1 0 0,-1-1 0,0 1-1,0 0 1,0-1 0,1 1 0,-1-1-1,0 0 1,0 1 0,0-1 0,0 0 0,0 0-1,0 0 1,0 0 0,-1 0 0,1 1 0,1-3-1,9-13 3,-2 0 1,0-1-1,0 0 0,-2-1 0,9-26 0,-1 2 17,-2 16-88,-13 26 66,1 0 0,-1-1 0,1 1 0,-1 0-1,0-1 1,1 1 0,-1 0 0,1 0 0,-1-1 0,1 1 0,-1 0 0,0 0 0,1 0 0,-1 0 0,1 0 0,-1 0 0,1 0 0,-1 0 0,1-1 0,-1 2 0,1-1 0,-1 0 0,1 0 0,-1 0 0,1 0 0,-1 0 0,1 0 0,-1 0 0,1 1 0,-1-1 0,1 0 0,-1 0 0,0 1 0,1-1 0,-1 0 0,1 1 0,-1-1 0,0 0 0,1 1 0,-1-1 0,0 0 0,0 1 0,1-1 0,-1 1 0,0-1 0,0 1 0,0-1 0,1 1 0,10 17-100,-1 1-1,12 30 1,4 7-74,-20-44 141,1 0 0,0 0 0,0-1 0,1 0 0,1-1 0,15 15-1,-22-23 42,0 0 0,0 0-1,1 0 1,-1-1 0,1 1-1,-1-1 1,1 0 0,-1 1-1,1-1 1,0 0-1,0-1 1,-1 1 0,1 0-1,0-1 1,0 0 0,0 1-1,0-1 1,0 0-1,0-1 1,-1 1 0,1 0-1,0-1 1,0 0 0,0 1-1,-1-1 1,1 0 0,0 0-1,-1-1 1,1 1-1,-1-1 1,1 1 0,-1-1-1,0 0 1,1 0 0,-1 0-1,3-4 1,4-3 47,-1-1 0,-1-1-1,0 0 1,0 0 0,-1 0 0,0-1 0,-1 1-1,0-1 1,-1-1 0,4-19 0,-3 7-11,-1-1 0,-1 1 0,-1-1 0,-2-33 0,0 57-62,0 0 0,0 0 1,0 0-1,-1 0 0,1 1 0,-1-1 1,1 0-1,-1 0 0,1 0 1,-1 0-1,0 0 0,-2-3 0,3 5 17,0 0 0,0 0 0,0 0 0,0 0 0,-1 0 0,1 0 0,0 0 0,0 0 0,0 0 0,0 0 0,0 0 0,-1 0 0,1 0 0,0 0 0,0 0 0,0 0 0,0 0 0,0 0 0,0 0 0,-1 0 0,1 0 0,0 0 0,0 0 0,0 0 0,0 0 0,0 0 0,0 1 0,-1-1 0,1 0 0,0 0 0,0 0 0,0 0 0,0 0 0,0 0 0,0 0 0,0 0 0,0 1 0,0-1 0,0 0 0,0 0 0,-1 0 0,1 0 0,0 0 0,0 0 0,0 1-1,0-1 1,0 0 0,-2 17-136,1-7 84,0 19-20,1 0 0,1-1 0,7 42 0,-8-67 84,1 0 1,-1-1-1,1 1 1,0 0-1,0-1 1,0 0-1,0 1 1,0-1-1,1 1 1,-1-1-1,1 0 1,0 0-1,-1 0 1,1 0-1,0 0 1,0 0-1,0-1 1,0 1-1,4 1 1,-3-2-9,-1 0 0,1 0 0,0 0 0,0-1 0,0 0-1,0 1 1,0-1 0,0 0 0,0-1 0,0 1 0,0 0 0,0-1 0,0 0 0,0 1 0,0-1 0,5-3 0,-4 3-249,0-1 0,0 0 0,0 0 0,-1 0 0,1-1 0,0 1 0,-1-1 0,0 0 0,4-3 0,-5 4 118,-1-1 0,0 1 0,1 0 0,-1 0 0,0-1 0,0 1 0,0-1 0,0 1 0,0-1 0,-1 1 0,1-1 0,-1 0 0,0 1 0,0-1 0,0 1 0,0-6 0,-6-24-781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18276,'0'-7'1720,"5"5"-1248,2 4-400,1 1 1361,0 2-921,-6 3-544,0-3-128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8 131 16620,'-5'-25'1869,"2"18"-1032,3 17 700,4 12-1044,0-1 0,2 1 0,13 33-1,-6-17-356,-2-4-227,1 0-1,2-1 1,1 0-1,38 57 1,-52-89 55,0 1 0,0 0 0,1-1-1,-1 1 1,1-1 0,-1 1 0,1-1 0,-1 0 0,1 0 0,0 0 0,2 1 0,-3-1 12,-1-1 1,1 0-1,0 0 1,0 0 0,-1 0-1,1-1 1,0 1-1,0 0 1,-1 0-1,1 0 1,0-1-1,-1 1 1,1 0 0,0-1-1,-1 1 1,1 0-1,0-1 1,-1 1-1,1-1 1,-1 1 0,1-1-1,-1 1 1,1-1-1,-1 1 1,1-1-1,-1 0 1,0 1-1,1-1 1,-1 0 0,0 1-1,1-1 1,-1 0-1,0 1 1,0-1-1,0 0 1,0-1 0,4-15-253,-1 1 0,0-1 0,-1 0 0,-1 0 0,-2-18 1,2 6 1,-5-186-1360,1 114 1314,5 75 447,-2 26-124,0 0 1,0 0-1,0 0 1,0 0-1,0 0 1,0 0-1,0-1 1,0 1-1,0 0 1,0 0 0,1 0-1,-1 0 1,0 0-1,0 0 1,0 0-1,0 0 1,0 0-1,0 0 1,0 0-1,1 0 1,-1 0-1,0 0 1,0 0-1,0 0 1,0 0-1,0 0 1,0 0-1,1 0 1,-1 0-1,0 0 1,0 0-1,0 0 1,0 0-1,0 0 1,0 0-1,0 0 1,1 0-1,-1 0 1,0 0-1,0 0 1,0 0-1,0 0 1,0 0-1,0 0 1,0 0-1,0 1 1,1-1-1,-1 0 1,0 0-1,0 0 1,0 0-1,0 0 1,0 0-1,0 0 1,0 0-1,0 1 1,0-1-1,0 0 1,0 0-1,0 0 1,0 0-1,0 0 1,0 0-1,0 1 1,0-1-1,0 0 1,0 0-1,0 0 1,14 41 368,98 314 609,-100-335-1097,-13-22-159,-1 0 155,-20-25 179,-1 1 0,-41-37-1,14 16 2490,58 51-2510,0 1 1,0-1 0,1-1-1,-1 1 1,1-1 0,0-1-1,0 0 1,0 0 0,10 1-1,-11-3-67,0 0 1,1 0-1,-1 0 0,0-1 0,1 0 0,-1-1 1,0 0-1,0 0 0,0 0 0,0-1 0,-1-1 0,13-6 1,6-6-285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5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 13635,'0'0'51,"0"-1"1,0 1-1,0 0 1,0 0-1,-1-1 1,1 1-1,0 0 1,0 0-1,0 0 1,-1-1-1,1 1 1,0 0-1,0 0 1,0 0-1,-1 0 1,1-1-1,0 1 1,0 0-1,-1 0 1,1 0-1,0 0 1,0 0-1,-1 0 1,1 0-1,0 0 0,0 0 1,-1 0-1,1 0 1,0 0-1,-1 0 1,1 0-1,0 0 1,0 0-1,-1 0 1,1 0-1,0 0 1,0 0-1,-1 0 1,1 1-1,0-1 1,-1 0-1,-8 13 1014,-1 19 34,7-20-953,1 1-1,1-1 0,1 1 1,-1 0-1,2 0 0,0-1 1,0 1-1,7 23 0,-8-35-131,0 0 0,1 0 0,-1 0 0,1 0-1,-1 0 1,1 0 0,-1 0 0,1 0 0,-1 0-1,1 0 1,0 0 0,0 0 0,0 0 0,-1 0 0,1-1-1,0 1 1,0 0 0,2 1 0,-2-2 4,0 0 1,-1 0-1,1 0 1,0 0-1,0 0 1,-1 0 0,1 0-1,0-1 1,0 1-1,-1 0 1,1 0-1,0-1 1,-1 1-1,1 0 1,0-1 0,-1 1-1,1 0 1,0-1-1,-1 1 1,1-1-1,0 0 1,3-4 114,1 0 0,-1 0-1,-1-1 1,7-10 0,-9 14-118,14-28 378,12-22 198,-25 49-559,1-1 0,-1 1 1,0 0-1,1 0 1,0 0-1,0 0 1,0 1-1,0-1 0,0 1 1,8-5-1,-9 7-29,0-1-1,0 1 1,0 0-1,0-1 1,0 1-1,0 0 1,0 0-1,0 0 1,0 0-1,0 1 1,0-1-1,0 0 1,0 1-1,0-1 1,0 1-1,0 0 1,-1 0-1,1 0 1,0 0-1,0 0 0,-1 0 1,1 0-1,0 1 1,1 1-1,5 4-11,-1 0 0,0 1 0,8 11 0,-12-15 3,1 2-4,-1-2 17,1 0 1,-1 1-1,1-1 0,-1-1 1,1 1-1,5 3 0,-9-7 3,1 1 0,0-1-1,0 1 1,0-1-1,0 0 1,0 1-1,0-1 1,0 0-1,0 0 1,0 1-1,0-1 1,0 0-1,0 0 1,0 0 0,0-1-1,0 1 1,-1 0-1,1 0 1,0 0-1,0-1 1,0 1-1,0 0 1,0-1-1,0 1 1,0-1 0,0 1-1,-1-1 1,1 1-1,0-1 1,0 0-1,-1 1 1,1-1-1,0 0 1,-1 0-1,1 1 1,-1-1 0,1 0-1,-1 0 1,1-1-1,26-52 402,-22 42-397,0 1 0,1 0 0,0 0-1,12-17 1,-17 27-44,-1 0-1,1 0 1,0 0 0,0 0-1,-1 0 1,1 0 0,0 1-1,0-1 1,0 0 0,0 0-1,0 1 1,0-1-1,0 0 1,0 1 0,0-1-1,0 1 1,0-1 0,1 1-1,-1 0 1,0-1-1,0 1 1,0 0 0,1 0-1,-1 0 1,0 0 0,0 0-1,1 0 1,-1 0 0,0 0-1,0 1 1,0-1-1,1 0 1,-1 1 0,0-1-1,0 1 1,0-1 0,0 1-1,0-1 1,0 1 0,0 0-1,0 0 1,0 0-1,0-1 1,0 1 0,0 0-1,-1 0 1,2 2 0,4 6-17,-1 0 0,0 1 1,0 0-1,5 16 1,-3-9 48,0-2-55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6 346 14203,'-2'28'985,"0"-5"-516,1 0 1,1 0-1,1 0 0,5 30 0,-6-52-447,0 0-1,0 0 0,0 0 1,0 1-1,0-1 0,1 0 1,-1 0-1,0 0 0,1 0 0,-1 0 1,1 0-1,-1 0 0,1 0 1,0 0-1,-1 0 0,1-1 1,0 1-1,-1 0 0,1 0 0,0 0 1,0-1-1,1 2 0,-1-3-4,0 1 0,0 0-1,-1 0 1,1 0-1,0-1 1,0 1-1,-1 0 1,1-1-1,0 1 1,0-1 0,-1 1-1,1-1 1,0 1-1,-1-1 1,1 1-1,-1-1 1,1 0 0,-1 1-1,1-1 1,-1 0-1,1-1 1,5-8 94,-1 0 1,-1 0-1,5-12 1,7-31 470,-2 0 0,-3-1 0,-2 0 0,-3 0 0,-1-1 0,-5-72 0,-3 103-74,0 20-202,1 13-61,2 38-109,2 0 0,2-1 1,18 85-1,-21-128-132,2 13-20,13 58 83,-14-68-111,0 1 1,0-1-1,1 0 0,0 0 0,0 0 1,1-1-1,-1 1 0,9 9 0,-11-14 1,-1-1-1,1 1 0,0 0 0,0 0 0,0 0 1,0-1-1,0 1 0,0 0 0,0-1 0,0 1 1,0-1-1,0 1 0,0-1 0,0 0 0,1 1 1,-1-1-1,0 0 0,0 0 0,0 0 0,1 0 1,-1 0-1,0 0 0,0 0 0,0 0 0,0 0 1,1-1-1,-1 1 0,0 0 0,0-1 0,2 0 1,-1-1-9,0 1 1,0-1-1,0 0 1,-1 1-1,1-1 1,0 0-1,-1 0 1,0 0-1,1 0 1,-1 0 0,0-1-1,0 1 1,0 0-1,1-3 1,4-23-437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15531,'-4'6'1569,"0"13"-953,-2-1-256,2 5 880,1 3-408,3 1-576,1-1-376,9-6-560,5-7 632,5-13-208,3-4-112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0 473 18036,'6'4'174,"-1"0"1,0-1-1,1 1 1,0-1-1,0-1 1,0 1-1,0-1 0,0 0 1,0 0-1,13 2 1,-14-4-155,-1 0 0,1 0 0,-1-1 0,1 1 0,-1-1 0,1 0 0,-1 0 0,0-1 0,1 1 0,-1-1 0,0 0 0,0 0 0,0 0 0,-1-1 0,1 1 0,6-6 0,-6 3-3,1 0 1,-1 0-1,0 0 1,0-1-1,0 0 1,-1 1-1,0-1 1,5-12-1,-7 15 5,0 1 0,0 0 0,0-1-1,-1 1 1,1-1 0,-1 1 0,1-1-1,-1 0 1,0 1 0,0-1 0,0 1-1,0-1 1,-1 1 0,1-1 0,-1 0-1,1 1 1,-1-1 0,0 1 0,0 0-1,0-1 1,0 1 0,0 0 0,-1 0-1,1-1 1,-3-1 0,3 3-9,1 0 1,-1 0-1,0 1 1,0-1-1,0 0 0,1 1 1,-1-1-1,0 1 1,0-1-1,0 1 1,0-1-1,0 1 1,0 0-1,0-1 0,0 1 1,0 0-1,0 0 1,0 0-1,0 0 1,-1 0-1,1 0 1,0 0-1,0 0 1,0 0-1,0 0 0,-2 1 1,2 0 2,-1 0 1,1 1-1,-1-1 1,1 0-1,0 1 0,-1-1 1,1 1-1,0-1 1,0 1-1,0 0 0,0-1 1,0 1-1,-1 3 1,-1 4 27,0 1 0,1-1 0,0 1 0,-1 16 0,2-13 15,1 1-1,0-1 1,1 0 0,0 0-1,1 1 1,1-1-1,0 0 1,1-1 0,0 1-1,1-1 1,1 1-1,7 12 1,-13-24-55,1 0 1,0 1-1,0-1 1,-1 0-1,1 0 1,0 0-1,0 0 1,0 0-1,0 0 1,0 0-1,0 0 1,1 0-1,-1-1 1,0 1-1,0 0 1,1-1-1,-1 1 1,0-1-1,1 1 1,-1-1-1,0 0 1,1 1-1,-1-1 1,0 0-1,1 0 1,-1 0-1,1 0 1,-1 0-1,1 0 1,-1-1-1,0 1 1,1 0-1,-1-1 1,0 1-1,1-1 1,-1 1-1,0-1 1,0 0-1,1 0 1,-1 1-1,0-1 1,0 0-1,0 0 1,0 0-1,0 0 1,1-2-1,4-4-23,0-1 0,-1 0 0,1 0-1,-2 0 1,8-17 0,3-15-34,-2 0 1,16-76-1,-3-88 156,-25 194-84,1-11 79,-1 1 1,0-1-1,-2 0 1,-3-22-1,4 43-88,0-1-1,0 0 1,0 0-1,0 1 1,0-1 0,0 0-1,0 0 1,0 1-1,0-1 1,-1 0 0,1 1-1,0-1 1,-1 0-1,1 1 1,0-1 0,-1 0-1,1 1 1,-1-1-1,1 1 1,-1-1 0,1 1-1,-1-1 1,0 1-1,0-2 1,0 3 0,0-1 0,1 0 0,-1 1 0,0-1 0,1 0 0,-1 1 0,0-1 0,1 1 0,-1-1 0,1 1 0,-1 0 0,1-1 0,-1 1 0,1-1 0,0 1 0,-1 0 0,1-1 0,0 1 0,-1 0 0,-15 43 250,7-5-94,2 1 1,1 0-1,3 0 0,1 0 1,2 1-1,6 50 0,-5-82-201,0 0-1,1 0 0,1-1 0,-1 1 0,9 16 0,-11-23-30,1 0 0,0-1 0,0 1 0,0-1 0,0 1 0,0-1 0,0 0 0,0 1 0,0-1 0,0 0 0,1 0 0,-1 0 0,1 0 0,-1 0-1,1 0 1,-1 0 0,1 0 0,-1-1 0,1 1 0,0-1 0,-1 1 0,1-1 0,0 1 0,0-1 0,-1 0 0,1 0 0,0 0 0,0 0 0,-1 0 0,1 0 0,0-1 0,-1 1-1,1-1 1,0 1 0,-1-1 0,1 1 0,0-1 0,1-1 0,3-1-80,-1-1 0,0 0 0,0 0 0,0 0 0,-1 0 0,1-1 0,4-7 0,13-19-620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17460,'-1'0'179,"0"0"0,-1 1 0,1-1 1,0 1-1,-1 0 0,1-1 0,0 1 1,0 0-1,-1-1 0,1 1 0,0 0 0,0 0 1,0 0-1,0 0 0,0 0 0,-1 3 1,-15 21 818,15-22-490,-3 6-238,-1 0 0,1 0 0,1 0 0,0 0 0,0 1 0,1 0 1,0 0-1,-2 12 0,5-22-267,0 1-1,0-1 1,1 1 0,-1-1 0,0 0-1,0 1 1,0-1 0,1 1 0,-1-1-1,0 0 1,0 1 0,1-1 0,-1 0-1,0 1 1,1-1 0,-1 0 0,0 0 0,1 1-1,-1-1 1,0 0 0,1 0 0,-1 0-1,0 0 1,1 1 0,-1-1 0,1 0-1,-1 0 1,1 0 0,-1 0 0,0 0-1,1 0 1,-1 0 0,1 0 0,-1 0-1,1 0 1,-1 0 0,0 0 0,1 0-1,0-1 1,20-4 5,-19 4-6,13-3-89,1 1-1,-1 0 1,0 1 0,1 1 0,-1 0-1,24 3 1,-31-2 9,-1 1 1,0 0-1,1 1 0,-1 0 0,0 0 1,0 0-1,0 1 0,0 0 0,0 0 0,-1 1 1,1 0-1,-1 0 0,0 0 0,0 1 1,8 8-1,-13-11 82,1 0 0,-1 0-1,1 0 1,-1 0 0,0 1 0,0-1 0,0 0 0,0 1 0,0-1-1,0 0 1,-1 1 0,1-1 0,-1 1 0,1 0 0,-1-1 0,0 1-1,-1 4 1,1-3 43,-1 0 0,0-1 0,-1 1 0,1 0 0,-1 0-1,1-1 1,-1 1 0,0-1 0,-1 0 0,-3 6 0,2-4 3,-1 0-1,0 0 1,0-1 0,0 1 0,-1-1 0,1-1 0,-1 1 0,0-1-1,0 0 1,0 0 0,0 0 0,-1-1 0,-8 2 0,7-3-30,0-1 0,1 0 0,-1 0 1,0 0-1,1-1 0,-13-3 0,-10-7-36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20932,'0'-16'1905,"9"2"-1337,3-5-288,6 2 928,3-3-480,1 4-784,-2 0-736,-3 6 712,-1 3-192,-6-8-136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79 232 13755,'3'7'537,"0"1"0,1-1-1,0 0 1,0 0 0,1 0 0,6 5 0,-11-10-445,1-1 0,0 0 0,1 0 0,-1 0 1,0 0-1,0 0 0,0 0 0,1 0 0,-1 0 0,0-1 0,1 1 1,-1 0-1,1-1 0,-1 1 0,1-1 0,-1 0 0,1 1 1,-1-1-1,1 0 0,-1 0 0,1 0 0,-1 0 0,1 0 1,-1 0-1,1 0 0,-1-1 0,1 1 0,-1-1 0,1 1 1,-1-1-1,1 1 0,-1-1 0,1 0 0,-1 0 0,0 1 1,0-1-1,1 0 0,-1 0 0,1-2 0,3-2 51,-1 0 0,-1 0 0,1-1 0,-1 1 0,0-1 0,0 0 0,0 0 0,-1 0 0,0 0 0,0 0 0,0-1 0,-1 1-1,0 0 1,-1-1 0,1 1 0,-1-1 0,0 1 0,-1-1 0,1 1 0,-3-10 0,1 5-59,-1 1 0,1 0 0,-2 0-1,1 1 1,-1-1 0,-1 1 0,0 0 0,0 0-1,-1 0 1,0 1 0,0-1 0,-9-7 0,12 13-84,0 1 1,0-1-1,0 1 1,-1 0-1,1 0 1,0 0-1,-1 1 1,1-1-1,-1 1 1,0 0-1,1 0 1,-1 0 0,0 0-1,-4 0 1,5 1-10,1 0 0,-1 1 1,1-1-1,-1 0 1,1 1-1,-1-1 1,1 1-1,-1 0 1,1 0-1,0 0 1,-1 0-1,1 0 1,0 1-1,0-1 1,0 1-1,0-1 1,0 1-1,0 0 1,0 0-1,1 0 1,-1 0-1,-1 2 1,-1 4-22,0 0 0,0 0 0,1 1 0,0-1 1,0 1-1,1-1 0,0 1 0,1 0 0,-1 13 0,2 11-68,3 40 0,0-36 40,15 67 0,-16-93 25,1 0-1,1 1 0,0-1 0,0-1 0,1 1 0,1 0 0,-1-1 0,2 0 1,0-1-1,7 10 0,-12-18 7,-1 1 1,1 0-1,0-1 1,0 0-1,-1 1 1,1-1-1,0 0 1,0 0-1,0 0 1,0 0-1,1 0 1,-1 0-1,0-1 1,0 1-1,0-1 1,1 1 0,-1-1-1,0 0 1,0 0-1,1 0 1,-1 0-1,0 0 1,0-1-1,1 1 1,-1-1-1,0 1 1,0-1-1,0 0 1,0 0-1,4-2 1,1-1-124,-1-1 0,1 0 0,-1 0 0,0-1 0,-1 0 0,1 0 0,5-9 0,4-6-181,-2 0 0,-1-1-1,-1 0 1,0-1-1,12-39 1,-4-9-184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14787,'13'30'1745,"2"6"-1113,0 11-248,1 6 1240,6 7-856,-4 3-144,4 0-200,-5-3-39,0-5-329,-2-6-312,-3-12 1712,1-8-1360,0-14 48,3-6 24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16868,'-2'15'1057,"0"1"1,1 27-1,3-3-906,1 1 1,10 43-1,-7-69-142,-6-15-8,1 0 0,-1 0 0,0 0 0,0 0 0,0 0-1,1 0 1,-1 0 0,0 0 0,0 0 0,0 0 0,1 0 0,-1 0 0,0 0-1,0 0 1,0 0 0,1 0 0,-1 0 0,0 0 0,0 0 0,0 0 0,0 0-1,1 0 1,-1 0 0,0-1 0,0 1 0,0 0 0,0 0 0,0 0 0,1 0-1,-1 0 1,0-1 0,0 1 0,0 0 0,0 0 0,0 0 0,0 0-1,0-1 1,10-27 61,-1-32 127,3-83 0,-8 80-83,-1 44-72,-3 19-33,0 0 0,0 0-1,0 0 1,0 0 0,0 0 0,0 0-1,0 0 1,0 0 0,0 1 0,0-1 0,0 0-1,0 0 1,0 0 0,0 0 0,0 0-1,0 0 1,0 0 0,1 0 0,-1 0 0,0 0-1,0 0 1,0 0 0,0 0 0,0 0-1,0 0 1,0 1 0,0-1 0,0 0 0,0 0-1,0 0 1,0 0 0,1 0 0,-1 0-1,0 0 1,0 0 0,0 0 0,0 0-1,0 0 1,0 0 0,0 0 0,0 0 0,0 0-1,0 0 1,1 0 0,-1 0 0,0 0-1,0 0 1,0-1 0,0 1 0,0 0 0,0 0-1,0 0 1,0 0 0,0 0 0,0 0-1,0 0 1,0 0 0,0 0 0,0 0-1,1 0 1,-1 0 0,0 0 0,0 0 0,0 0-1,0-1 1,8 34 29,6 38-45,15 65-433,-29-133 357,1-1-1,0 1 1,0-1 0,0 1 0,0-1 0,0 0 0,0 1 0,1-1 0,-1 0-1,1 0 1,2 2 0,-4-3 74,0-1 0,0 0 0,1 0 0,-1 0 0,0 0 0,0 0 0,1 1 0,-1-1 0,0 0 0,1 0 0,-1 0 0,0 0 0,1 0 0,-1 0 0,0 0 0,0 0 0,1 0 0,-1 0 0,0 0 0,1 0 0,-1 0 0,0-1 0,0 1 0,1 0 0,-1 0 0,0 0 0,0 0 0,1 0 0,-1-1 0,0 1 0,0 0 0,1-1 0,8-17-250,0-16-157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18284,'-22'42'1438,"16"-33"-1306,1-1 1,0 1-1,1 0 0,0 1 0,1-1 1,0 1-1,0-1 0,-2 16 0,5-24-128,0 0-1,0 0 0,0 0 1,1 0-1,-1 0 0,0 0 0,0 0 1,1-1-1,-1 1 0,0 0 1,1 0-1,-1 0 0,1 0 0,0 0 1,-1 0-1,1-1 0,-1 1 1,1 0-1,0 0 0,0-1 0,-1 1 1,1-1-1,0 1 0,0 0 1,0-1-1,0 0 0,0 1 1,0-1-1,0 1 0,0-1 0,0 0 1,0 0-1,0 0 0,1 0 1,7 1-7,-1 0 1,1-1 0,12-1 0,-3 0-7,-7 1 3,20 1-104,57 8-1,-80-8 110,-1 0 0,0 1 0,1 0 0,-1 1-1,0-1 1,0 1 0,0 1 0,-1-1 0,1 1 0,-1 1 0,0-1-1,0 1 1,7 7 0,-11-10 34,0 1 0,0 0 0,0-1 0,-1 1 0,1 0 0,-1-1 0,0 1 0,0 0 0,0 0-1,0 0 1,0 0 0,-1 0 0,1 0 0,-1 1 0,0-1 0,0 0 0,0 5 0,-1-3 56,-1 0-1,1 0 1,-1 0 0,1 0 0,-2 0-1,1 0 1,0 0 0,-1-1-1,-6 9 1,4-7-97,1 0 1,-1-1-1,-1 0 1,1 0-1,-1 0 0,0 0 1,0-1-1,0 0 0,-1 0 1,1-1-1,-1 0 1,0 0-1,0 0 0,-14 2 1,18-4-45,-1-1 0,1 0 0,0 0 0,0 0 0,0-1 0,-1 1 0,1-1 0,0 0 0,0 0 0,0 0 0,0 0 0,0 0 0,0-1 0,1 1 0,-1-1 0,0 0 0,1 1 0,-1-1 0,1-1-1,0 1 1,-1 0 0,1-1 0,0 1 0,0-1 0,1 1 0,-1-1 0,-1-3 0,-16-38-444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18708,'78'162'2234,"-28"-50"-1679,48 80 246,-98-191-789,18 25 193,-18-25-197,0-1 1,1 1-1,-1-1 0,0 1 0,1-1 1,-1 1-1,0-1 0,1 0 1,-1 1-1,1-1 0,-1 1 0,1-1 1,-1 0-1,1 0 0,-1 1 0,1-1 1,-1 0-1,1 0 0,-1 1 0,1-1 1,0 0-1,-1 0 0,1 0 0,-1 0 1,1 0-1,0 0 0,-1 0 1,1 0-1,-1 0 0,1 0 0,-1 0 1,1 0-1,0 0 0,-1-1 0,1 1 1,-1 0-1,1 0 0,-1-1 0,1 1 1,-1 0-1,1-1 0,-1 1 0,1 0 1,-1-1-1,0 1 0,1-1 1,1-3 18,0 0 1,0 0 0,-1 0 0,1 0 0,-1 0 0,0 0 0,0 0 0,0 0 0,-1-6 0,1-41 136,-1 44-141,-8-107 224,6 95-234,-1-1 0,-1 1 0,-11-31 0,10 41-13,1 13-2,2 15-7,4 0 5,1 0-1,1 0 1,0 0-1,2 0 1,0 0-1,16 34 0,-21-52 9,0 1-1,-1-1 0,1 0 0,0 1 0,0-1 0,0 1 0,0-1 0,0 0 0,0 0 1,0 0-1,0 0 0,1 0 0,-1 0 0,0 0 0,1 0 0,2 1 0,-4-2 3,1 0-1,0 0 0,-1 0 1,1 0-1,0 0 1,0 0-1,-1 0 0,1 0 1,0-1-1,-1 1 0,1 0 1,0 0-1,-1-1 0,1 1 1,0-1-1,-1 1 0,1 0 1,-1-1-1,1 1 0,-1-1 1,1 1-1,-1-1 0,1 0 1,0 0-1,2-4 24,0 0-1,-1-1 1,1 1 0,-1-1-1,0 1 1,-1-1 0,2-6-1,6-67 210,1-5 22,-10 84-259,0 0 0,0 0 0,0 1 0,0-1-1,0 0 1,0 0 0,0 0 0,1 0 0,-1 0 0,0 0 0,0 0 0,0 0 0,0 0 0,0 0-1,0 0 1,0 0 0,0 0 0,0 0 0,0 0 0,0 0 0,0 0 0,0 0 0,1 0 0,-1 0 0,0 0-1,0 0 1,0 0 0,0 0 0,0 0 0,0 0 0,0 0 0,0 0 0,0 0 0,0 0 0,0 0 0,0 0-1,0 0 1,1 0 0,-1 0 0,0 0 0,0 0 0,0-1 0,0 1 0,0 0 0,0 0 0,0 0-1,0 0 1,0 0 0,0 0 0,0 0 0,0 0 0,0 0 0,0 0 0,0 0 0,0 0 0,0 0 0,0-1-1,3 10 19,18 101 53,-13-60-244,27 90 0,-26-117-387,-9-23 531,0 0 0,0 0 0,0 1 0,0-1 0,0 0 0,1 0 0,-1 0 1,0 0-1,0 0 0,0 1 0,0-1 0,0 0 0,0 0 0,0 0 0,0 0 0,0 0 0,0 1 1,0-1-1,1 0 0,-1 0 0,0 0 0,0 0 0,0 0 0,0 0 0,0 0 0,1 0 1,-1 0-1,0 0 0,0 1 0,0-1 0,0 0 0,0 0 0,1 0 0,-1 0 0,0 0 0,0 0 1,0 0-1,0 0 0,1 0 0,-1 0 0,0 0 0,0 0 0,0-1 0,0 1 0,0 0 0,1 0 1,-1 0-1,0 0 0,0 0 0,0 0 0,0 0 0,0 0 0,1 0 0,-1 0 0,0-1 0,0 1 1,0 0-1,0 0 0,0 0 0,0 0 0,0 0 0,0-1 0,0 1 0,1 0 0,1-13-1504,-2-68-227,-5 25 648</inkml:trace>
  <inkml:trace contextRef="#ctx0" brushRef="#br0" timeOffset="1">334 0 18036,'-3'12'1648,"3"3"-1184,-1 1-312,1-2 464,0 1-47,3-1-513,-1-4-192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29 14123,'-69'-12'5374,"69"12"-5332,0 0 0,0 0 0,-1 0 0,1 0 0,0 0 0,0 0 0,0 0 0,0 0 0,0 0 0,0 0 0,0 0 0,0 0 0,0 0 0,-1 0 0,1 0-1,0 0 1,0 0 0,0 0 0,0 0 0,0 0 0,0 0 0,0 0 0,0 0 0,0 0 0,0 0 0,-1 0 0,1 0 0,0 0 0,0 0 0,0 0-1,0 0 1,0 0 0,0-1 0,0 1 0,0 0 0,0 0 0,0 0 0,0 0 0,0 0 0,0 0 0,0 0 0,0 0 0,0 0 0,0 0 0,0-1-1,0 1 1,0 0 0,0 0 0,0 0 0,0 0 0,0 0 0,0 0 0,0 0 0,0 0 0,0 0 0,0-1 0,0 1 0,0 0 0,0 0 0,0 0-1,8-4 1184,9-3-298,-11 6-873,0 0 1,0 1 0,0-1 0,0 1-1,0 0 1,0 1 0,0-1 0,0 1-1,0 0 1,0 1 0,0 0 0,0 0-1,-1 0 1,1 0 0,-1 1 0,1 0-1,-1 0 1,0 1 0,0-1 0,-1 1-1,1 0 1,-1 0 0,0 1 0,0-1-1,0 1 1,0 0 0,-1 0 0,0 0-1,0 0 1,0 1 0,-1-1 0,0 1-1,0 0 1,2 7 0,-2 0-140,0 0 0,0 0 0,-2 0 0,1 1 0,-2-1 0,1 0 1,-2 0-1,0 0 0,0 0 0,-2 0 0,1 0 0,-2 0 0,-5 12 0,-6 8-103,-1-1-1,-2 0 0,-34 42 1,91-94 503,-12 2-217,11-6-191,-2-1 0,-1-2-1,45-46 1,-76 69-60,0 1 0,0-1 0,0 1 0,-1-1 0,1 0 0,-1 0 0,0 0 0,0-1 0,1-6 0,-2 9 103,-1 0-1,0 0 1,0 0-1,0 0 0,0 0 1,0 0-1,-1 0 0,1 0 1,0 0-1,-1 0 0,1 0 1,-1 1-1,0-1 1,0 0-1,0 0 0,0 0 1,0 1-1,0-1 0,0 0 1,-1 1-1,1-1 0,0 1 1,-1 0-1,-1-2 1,-28-17-651</inkml:trace>
  <inkml:trace contextRef="#ctx0" brushRef="#br0" timeOffset="1">49 196 15955,'21'9'1505,"8"-8"-1033,1-1-176,4-8 464,4-4-696,-4-5 168,2-1-96,-5-4-248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17828,'0'31'1216,"5"4"-1024,2-1-104,1-5 248,-1-3-376,2-12-528,0-8-128,-5-11 528,-1-9-128,0-10-160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176 127 16371,'0'0'8,"-5"-1"167,1 1 0,0 0 0,-1 0 0,1 0 1,0 1-1,-1-1 0,1 1 0,0 0 0,-1 0 0,1 1 0,0-1 0,0 1 1,0 0-1,0 0 0,1 0 0,-8 6 0,1 1-20,0 0 0,1 1 1,0 0-1,1 1 0,-12 18 0,15-21-69,1 0 1,0 0-1,1 1 0,-1-1 0,2 1 1,-1 0-1,1-1 0,1 1 1,-2 12-1,3-19-63,0 0 1,0-1-1,0 1 0,0 0 1,0-1-1,0 1 1,1-1-1,-1 1 0,1 0 1,-1-1-1,1 1 1,-1-1-1,1 1 0,0-1 1,0 0-1,0 1 0,0-1 1,0 0-1,0 1 1,0-1-1,2 2 0,-1-2 4,0 0 1,1 0-1,-1 0 0,0 0 0,0-1 0,1 1 0,-1 0 0,0-1 0,1 0 0,-1 0 0,1 0 0,-1 0 0,3 0 0,6-2 36,-1 0-1,0 0 1,0-1 0,0 0 0,15-8-1,6-6 3,-1-1 0,-1-2 0,-1-1 0,0-2 0,-2 0-1,-1-2 1,0 0 0,-2-2 0,24-37 0,-41 57-84,-1 0-1,-1 0 1,0-1 0,0 0 0,0 1 0,4-16 0,-8 10-64,-7 16 4,-15 22-32,2 5 61,1 0 1,-18 41 0,30-56 72,1 0 1,0 1-1,1-1 1,0 2-1,2-1 1,0 0-1,-1 19 1,4-33-16,0 1-1,0 0 1,0 0 0,0 0-1,1-1 1,-1 1 0,1 0-1,0 0 1,0-1 0,0 1-1,0-1 1,0 1 0,1-1-1,-1 1 1,1-1 0,-1 0-1,1 0 1,3 3 0,-2-2 1,0-1 0,1 0 0,-1 0-1,1 0 1,-1 0 0,1 0 0,0-1 0,0 0 0,0 1 0,0-1 0,5 0 0,4 0 3,0 0 1,-1-1-1,1-1 1,0 0 0,-1 0-1,1-2 1,13-3-1,-10 1-6,1-1 0,-2 0 0,1-2 0,-1 0-1,0 0 1,0-1 0,18-16 0,-26 19-8,0 0-1,0 0 1,-1-1 0,0 0 0,0 0-1,-1 0 1,0-1 0,0 0 0,-1 0-1,0 0 1,0-1 0,-1 1 0,0-1-1,0 0 1,1-13 0,-3 21 1,-1 0 0,0 0 1,0 1-1,0-1 0,0 0 1,0 0-1,0 1 0,0-1 0,0 0 1,0 0-1,0 1 0,0-1 0,0 0 1,0 1-1,-1-1 0,1 0 0,0 0 1,0 1-1,-1-1 0,1 0 1,-1 1-1,1-1 0,0 1 0,-1-1 1,1 1-1,-1-1 0,0 1 0,1-1 1,-1 1-1,1-1 0,-1 1 0,0 0 1,1-1-1,-1 1 0,0 0 1,1-1-1,-1 1 0,0 0 0,0 0 1,1 0-1,-1 0 0,0 0 0,0 0 1,1 0-1,-1 0 0,0 0 1,1 0-1,-2 0 0,-2 1 5,-1 0 0,1 0 1,0 1-1,-1-1 0,1 1 0,0 0 0,-4 2 0,-9 8 42,0 1 0,0 1-1,2 0 1,-1 1-1,2 0 1,0 1 0,1 1-1,-14 24 1,25-38-41,0-1 0,1 1 0,-1 0 0,1 0 1,0 1-1,0-1 0,0 0 0,0 0 0,0 0 0,1 1 0,-1-1 0,1 0 0,0 1 0,0-1 0,0 0 1,1 1-1,1 5 0,-1-6-53,0-1-1,1 0 1,-1 0 0,1 0 0,-1 0 0,1 0 0,0 0-1,0 0 1,-1-1 0,1 1 0,1 0 0,-1-1 0,0 0 0,0 0-1,0 1 1,1-1 0,-1-1 0,1 1 0,-1 0 0,0 0-1,1-1 1,0 0 0,-1 1 0,4-1 0,10 0-237,-1 0-1,1 0 1,0-2 0,0 0 0,-1-1 0,24-7-1,11-6-338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17612,'1'6'409,"-1"0"0,2 0-1,-1 0 1,0 0 0,5 9 0,1 8-52,30 132 1663,80 286-1112,-111-423-895,12 34 71,-16-47-99,0-1 0,0 0 1,0 0-1,0-1 0,1 1 0,0 0 1,0-1-1,5 6 0,-8-9 10,0 0-1,0 0 0,0 0 0,0 0 0,0 0 1,0 0-1,0 1 0,0-1 0,0 0 1,0 0-1,1 0 0,-1 0 0,0 0 0,0 0 1,0 0-1,0 0 0,0 0 0,0 0 1,0 0-1,0 0 0,0 0 0,1 0 1,-1 0-1,0 0 0,0 0 0,0 0 0,0 0 1,0 0-1,0 0 0,0 0 0,0 0 1,1 0-1,-1 0 0,0 0 0,0 0 0,0 0 1,0 0-1,0 0 0,0 0 0,0 0 1,0 0-1,0 0 0,0-1 0,0 1 1,1 0-1,-1 0 0,0 0 0,0 0 0,0 0 1,0 0-1,0 0 0,0 0 0,0 0 1,0 0-1,0-1 0,0 1 0,0-9-176,-4-9-32,-7-10 59,-2 1 1,-1 1-1,-1 0 1,-28-36 0,-25-46 1562,67 107-1346,1 0 0,-1 0 0,1 0 0,-1 0 0,1 0 0,-1 0 0,1-1 0,0 1 0,-1 0 0,1 0 0,0-1 0,0-1 0,0 3-49,0-1 1,0 1-1,1 0 1,-1 0 0,0-1-1,0 1 1,0 0-1,0-1 1,1 1-1,-1 0 1,0 0-1,0-1 1,1 1-1,-1 0 1,0 0-1,0 0 1,1 0 0,-1-1-1,0 1 1,1 0-1,-1 0 1,0 0-1,1 0 1,-1 0-1,0 0 1,1 0-1,-1 0 1,0 0-1,1 0 1,4 0-81,0 1-1,-1-1 1,1 1 0,0 1 0,5 1-1,11 3-1117,-17-6 1027,0 1 1,0-1 0,0 0 0,0-1 0,0 1 0,0-1 0,0 1 0,0-1 0,-1 0 0,1 0 0,0-1 0,0 1-1,3-3 1,12-7-639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35 545 15739,'-6'11'246,"1"0"0,0 0 0,1 1 0,1 0 0,-1 0 0,2 0 0,0 0 0,0 0 0,1 1 0,1-1 0,0 0 0,1 0 0,0 1 0,1-1 0,0 0 0,1 0 0,6 19 0,-8-30-237,-1 1-1,1-1 1,-1 0 0,1 0 0,-1 1-1,1-1 1,0 0 0,0 0-1,-1 0 1,1 0 0,0 0 0,0 0-1,0 0 1,0-1 0,0 1 0,0 0-1,0 0 1,1-1 0,1 2-1,-2-2 3,0 0 0,0 0-1,-1 0 1,1-1-1,0 1 1,0 0 0,0 0-1,-1-1 1,1 1-1,0 0 1,0-1-1,0 1 1,-1-1 0,1 1-1,0-1 1,-1 1-1,1-1 1,-1 0 0,1 1-1,0-1 1,-1 0-1,1 0 1,3-5 47,-1 0 0,0 0 0,0 0 0,0-1 0,3-12-1,3-23 180,3-45 0,2-9-142,-8 78-205,-6 18 106,0 0 1,0-1-1,0 1 0,0 0 0,1 0 0,-1 0 0,0 0 1,0 0-1,0 0 0,0-1 0,0 1 0,0 0 0,0 0 1,0 0-1,1 0 0,-1 0 0,0 0 0,0 0 0,0 0 1,0 0-1,0 0 0,1 0 0,-1 0 0,0 0 1,0 0-1,0 0 0,0 0 0,0 0 0,1 0 0,-1 0 1,0 0-1,0 0 0,0 0 0,0 0 0,0 0 0,1 0 1,-1 0-1,0 0 0,0 0 0,0 0 0,0 0 1,0 0-1,1 0 0,-1 0 0,0 1 0,0-1 0,0 0 1,0 0-1,12 29-321,2 27-196,-11-40 262,1 0 1,0-1 0,1 1 0,1-1-1,10 20 1,-16-35 235,0 0 1,0 1-1,0-1 0,0 0 1,1 1-1,-1-1 0,0 0 1,0 1-1,1-1 0,-1 0 1,0 1-1,0-1 0,1 0 1,-1 0-1,0 1 0,1-1 0,-1 0 1,0 0-1,1 0 0,-1 1 1,0-1-1,1 0 0,-1 0 1,0 0-1,1 0 0,-1 0 1,0 0-1,1 0 0,0 0 1,5-9-559,-1-23-258,-3-35-241,-2-1 0,-15-110 1,-43-133 1374,50 280 411,6 28 1109,3 8-1276,2 16-77,48 164 2275,59 188-647,-105-360-2048,-4-7-36,1 0 0,1 1-1,-1-1 1,1 0-1,0 0 1,0 0-1,1-1 1,0 1 0,0-1-1,9 9 1,-13-13-10,0 0 1,1-1 0,-1 1-1,1-1 1,-1 0-1,1 1 1,0-1 0,-1 1-1,1-1 1,-1 0-1,1 1 1,0-1 0,-1 0-1,1 0 1,0 0-1,-1 1 1,1-1 0,0 0-1,0 0 1,-1 0-1,1 0 1,0 0 0,-1 0-1,1 0 1,0-1-1,-1 1 1,1 0 0,0 0-1,-1 0 1,1-1 0,0 1-1,0-1 1,0 0-2,0-1 1,0 1-1,0-1 1,0 1-1,0-1 1,0 1-1,-1-1 1,1 0-1,0 1 1,-1-1-1,0 0 1,1-2-1,0-7 11,0-1 0,-1 1 0,-1-15 0,-5-6 229,-1 0 0,-1 0 0,-24-60 0,32 94-225,9 18 86,14 28 1,-21-44-91,0-1 1,0 1-1,1 0 0,-1-1 1,1 0-1,0 1 1,0-1-1,0 0 0,0 0 1,1-1-1,-1 1 1,1-1-1,-1 1 1,8 2-1,-9-5 1,-1 1 1,0-1-1,1 0 0,-1 0 1,0 0-1,1 0 1,-1 0-1,0 0 0,1 0 1,-1 0-1,0-1 1,1 1-1,-1 0 0,0-1 1,0 1-1,1-1 0,-1 1 1,0-1-1,0 0 1,0 0-1,2-1 0,-1 0 10,0-1-1,0 1 0,0-1 1,0 0-1,0 1 1,0-1-1,-1 0 0,3-5 1,0-5 60,-1 0 1,0 1 0,2-19-1,-3 16 18,0 0 1,-1 0-1,-1-1 0,-3-21 0,-1 24 8,-1 21-30,-1 25-31,4-11-31,1-1 1,1 1 0,1-1 0,1 1 0,1-1-1,10 39 1,-13-59-5,0-1-1,0 1 0,0 0 0,1 0 1,-1-1-1,0 1 0,1 0 1,-1-1-1,0 1 0,1 0 0,-1-1 1,1 1-1,-1-1 0,1 1 1,-1-1-1,1 1 0,-1-1 0,1 1 1,-1-1-1,1 0 0,0 1 1,-1-1-1,1 0 0,1 1 0,-2-1 1,1 0-1,0-1 1,-1 1-1,1 0 0,0 0 1,-1-1-1,1 1 0,-1 0 1,1-1-1,0 1 0,-1-1 1,1 1-1,-1-1 1,1 1-1,-1-1 0,0 1 1,1-1-1,-1 0 0,1 0 1,14-35 166,2-30-9,-14 49-176,1-1 0,1 1 0,0 0 0,13-25 0,-18 41 5,0 1 0,0-1 0,1 1 0,-1-1 0,0 1 0,0-1 0,1 1 0,-1-1 0,0 1 0,1-1 0,-1 1 0,0-1 0,1 1 0,-1 0 0,1-1 0,-1 1 0,1 0 0,-1-1 0,0 1 1,1 0-1,-1 0 0,1-1 0,0 1 0,-1 0 0,1 0 0,-1 0 0,1 0 0,-1 0 0,1 0 0,-1 0 0,1 0 0,0 0 0,-1 0 0,1 0 0,1 1-6,-1 0 0,0 0 0,1 0-1,-1 0 1,0 0 0,0 0 0,0 1 0,0-1-1,0 0 1,0 1 0,-1-1 0,2 2 0,17 49-185,-18-49 185,9 38-83,-7-27 76,0 0-1,1-1 1,7 17 0,-6-25-284,-2-9-116,-2-9-39,-1 0 559,-1-1-1,0 1 1,-1 0 0,-6-21 0,-4-3-203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19260,'-3'3'1849,"6"0"-1441,10-3-224,4-2 968,6-4-816,3 1-288,0-5-800,0-2-344,-6-1 856,-3-1-193,-7 0-127</inkml:trace>
  <inkml:trace contextRef="#ctx0" brushRef="#br0" timeOffset="1">204 3 17756,'10'16'1344,"1"-3"-1128,4-1-280,0-8 576,-6-3-48,-8-4-368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2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1027 87 12019,'-11'-8'170,"1"1"0,-1 1 0,0-1 0,0 2 0,-1-1 0,0 2 0,0 0 0,-17-4 1,-13-1 52,-47-2 1,71 9-82,-30-3 138,-1 2 0,1 2 0,-1 2 0,0 2 0,-59 12-1,87-11-143,-1 2-1,1 0 0,0 1 1,1 1-1,0 2 0,0 0 1,1 0-1,0 2 0,0 1 1,2 0-1,0 1 0,0 1 1,-26 30-1,30-27-92,0 0-1,1 1 1,1 0-1,1 1 1,0 0 0,2 1-1,0 0 1,1 0-1,2 1 1,0 0-1,1 0 1,1 0 0,1 0-1,1 0 1,1 1-1,1-1 1,1 0-1,1 1 1,1-1 0,1-1-1,1 1 1,1-1-1,0 0 1,2 0-1,13 24 1,-2-14-73,1 0 1,1-1-1,2-1 0,1-2 1,1 0-1,1-2 0,1 0 1,1-3-1,1 0 0,2-2 1,42 22-1,-57-34 14,0-1 1,1 0-1,0-1 1,0-1-1,1 0 1,-1-2-1,34 3 0,-38-6 39,1 0 0,-1-1 0,0-1-1,0 0 1,0-1 0,0 0-1,-1-1 1,1-1 0,-1 0 0,25-14-1,-17 5 90,0 0 1,-1-2-1,0 0 0,-1-2 0,-1 0 0,-1-1 0,-1 0 0,0-2 0,-2 0 0,0 0 0,16-37 1,-11 17 86,-3 0 1,-1-1 0,-2-1 0,-2 0 0,9-79 0,-17 96-167,-1 1 1,-2-1-1,0 0 1,-2 0-1,-1 0 1,-11-47-1,11 62-97,0 0 0,-1 1-1,0 0 1,-1 0 0,0 0 0,0 1-1,-1-1 1,0 1 0,-1 1-1,0-1 1,-1 1 0,1 0 0,-1 1-1,-1 0 1,0 0 0,0 1 0,0 0-1,-18-9 1,13 10-150,-1 1 1,0 0-1,0 1 0,0 0 1,0 1-1,0 1 0,0 0 1,-1 1-1,1 1 1,-19 3-1,-12 4-858,-90 28 1,72-16 292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487 164 7210,'-82'19'1361,"45"-11"-622,-1 1 0,2 2 1,-47 21-1,71-25-655,0 0 1,0 1-1,1 1 0,0 0 1,0 0-1,1 1 1,0 1-1,1-1 0,0 1 1,1 1-1,0 0 0,1 0 1,1 1-1,-7 13 1,1 5-83,2 0 0,0 0 0,2 1 0,-7 64 0,12-66 7,0 1 0,3 0 0,0 0-1,2-1 1,9 51 0,-7-66 14,0-1 1,0 0-1,1 0 1,1-1-1,0 0 0,1 0 1,1 0-1,0-1 0,0 0 1,2 0-1,-1-1 0,1 0 1,22 18-1,-19-20 22,0 0 0,0-1 0,1 0 0,0-1 0,0 0 0,0-1 1,1-1-1,0-1 0,30 6 0,-24-8 24,0 0 1,0-1-1,1-2 1,-1 0-1,0-1 1,35-8-1,-19-1 13,1-1 0,-2-2 0,0-1 0,0-2 1,-2-2-1,0-1 0,49-38 0,-49 31-41,-1-2 1,-1-2-1,-2-1 1,-1-1-1,-1-1 1,-2-1-1,21-40 1,-33 51-19,-2-1 1,0-1-1,-1 0 1,-2 0 0,-1-1-1,-1 0 1,-1-1 0,-1 1-1,-2-1 1,0 0-1,-2 0 1,-3-29 0,1 45-23,-1 0 0,0 0 1,-1 0-1,0 0 1,-1 1-1,0-1 0,-1 1 1,0 0-1,-1 1 1,0-1-1,-1 1 0,0 0 1,-1 1-1,1 0 1,-2 0-1,1 0 0,-1 1 1,-1 0-1,0 1 0,0 0 1,0 1-1,-19-9 1,4 5-64,-1 1 0,0 1 0,0 1 1,0 1-1,-1 2 0,-36-2 1,14 4-25,0 3 0,-78 10 0,41 7-27,7 4-26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16708,'-3'13'1040,"2"-3"-1040,2-15 320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17308,'-6'24'1016,"2"3"-1016,-3 15-128,-2 18-184,0 18-248,4 2 424,0 0-64,5-1-72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0 356 16283,'8'-20'235,"1"0"-1,0 1 0,1 0 1,2 1-1,-1 0 0,2 0 1,1 2-1,0 0 0,1 0 1,0 1-1,1 1 0,33-22 0,-23 20-63,0 1-1,2 1 1,-1 2-1,2 0 1,0 2-1,44-10 0,-55 16-123,1 1 0,-1 1 0,1 1 0,-1 0 0,1 1 0,0 1 0,-1 1 0,1 0 0,-1 2 0,1 0 0,31 12 0,-41-12-43,-1 0-1,1 1 1,-1 0 0,0 0 0,0 1-1,0 0 1,-1 0 0,0 1-1,0 0 1,-1 0 0,1 0 0,-2 1-1,1 0 1,6 13 0,-9-14-5,0 0 1,-1-1 0,0 1-1,0 1 1,-1-1-1,0 0 1,0 0 0,0 1-1,-1-1 1,0 0-1,0 1 1,-1-1 0,0 0-1,-1 0 1,1 0-1,-1 0 1,-1 0 0,1 0-1,-6 10 1,-1-1 16,0-2 1,-1 1-1,-1-1 0,0-1 1,0 0-1,-23 19 0,4-8-410,-64 39-1,90-60 352,-1 0 0,0 0 0,1 0-1,0 0 1,-1 1 0,1-1 0,-6 8 0,5 2-179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26 148 14011,'-14'157'3241,"3"-59"-1041,11-92-2109,0 0 0,0 0 1,1 0-1,-1 0 0,3 6 0,-3-11-79,0-1 0,0 1 0,0-1 0,0 1 0,0-1 0,1 1 0,-1-1 0,0 1 0,0-1-1,1 1 1,-1-1 0,0 1 0,1-1 0,-1 0 0,0 1 0,1-1 0,-1 0 0,1 1 0,-1-1 0,0 0 0,1 1 0,-1-1 0,1 0 0,-1 0 0,1 1 0,0-2 4,0 1 1,0 0 0,0-1 0,0 1 0,0-1-1,0 1 1,0-1 0,0 1 0,0-1 0,0 0-1,-1 1 1,1-1 0,0 0 0,-1 0 0,1 1 0,0-1-1,-1 0 1,1 0 0,0-1 0,5-9 54,0-1 0,0 0 0,-1 0 0,-1 0 0,0 0 0,-1-1 0,3-16 0,-1-11 161,1-44 0,-5 57-85,-3-28 1,1 46-125,0 0 0,0 0 0,-1 1 0,0-1 0,-1 1 0,0 0 0,-5-10 0,0 7-16,4 12-63,4 0 36,0 0 1,0 1-1,0-1 1,0 0-1,0 0 1,0 0-1,1 0 1,-1 1-1,0-1 1,1 0-1,-1 0 0,1 0 1,-1 0-1,1 0 1,0 2-1,2 0-123,0 1-1,1 0 1,-1-1-1,0 0 1,1 0-1,0 0 1,0 0-1,0-1 1,0 1-1,0-1 1,0 0-1,1 0 1,-1-1-1,1 1 1,-1-1-1,1 0 1,-1 0-1,1-1 1,0 1-1,-1-1 1,1 0-1,7-1 1,7-1-611,-1 0 0,0-1 0,0-1 1,24-9-1,2-4-1159,74-39 0,-118 56 1946,-1 0 0,1 0 0,0 1 0,0-1 0,0 0 0,0 0 0,0 0 0,0 1 0,0-1 0,0 0 0,0 0 0,0 0 0,0 1 0,1-1 1,-1 0-1,0 0 0,0 0 0,0 1 0,0-1 0,0 0 0,0 0 0,0 0 0,0 0 0,1 1 0,-1-1 0,0 0 0,0 0 0,0 0 0,0 0 0,0 0 1,1 0-1,-1 0 0,0 1 0,0-1 0,0 0 0,1 0 0,-1 0 0,0 0 0,0 0 0,0 0 0,0 0 0,1 0 0,-1 0 0,0 0 0,0 0 0,0 0 0,1 0 1,-1 0-1,0 0 0,0 0 0,0 0 0,1 0 0,-1 0 0,0-1 0,-14 26 1307,5-11-597,2 2-131,0 0 1,-7 22-1,12-32-466,1 0 0,0 0 0,0 0 0,0 0 0,1 1 0,-1-1-1,2 0 1,-1 0 0,3 12 0,-3-16-110,0-1-1,0 1 1,1-1-1,-1 0 1,1 1-1,0-1 1,-1 0-1,1 1 1,0-1-1,0 0 1,-1 0-1,1 0 1,0 0 0,0 0-1,0 0 1,1 0-1,-1 0 1,0 0-1,0 0 1,0 0-1,1-1 1,-1 1-1,0 0 1,1-1-1,-1 1 1,1-1-1,-1 0 1,0 1-1,1-1 1,-1 0-1,1 0 1,-1 0-1,1 0 1,-1 0 0,1 0-1,-1-1 1,1 1-1,-1 0 1,0-1-1,1 1 1,-1-1-1,2 0 1,5-2 91,0-1 1,0 0 0,-1 0 0,0-1-1,14-10 1,-4 0 333,31-34 0,-42 41-324,1 0 0,-1-1 0,0 1 0,-1-1 1,0 0-1,6-17 0,-9 13 140,-8 18 31,-8 20-61,11-18-244,1 1 0,-1 0 0,2-1 0,-1 1 0,1 0 0,0 0 0,1 0 0,0 0 0,0 0 0,1 0 0,0 0 0,0-1 0,1 1 0,4 13 0,-4-17-45,0 0 0,0 0 0,0-1 0,0 1 0,0 0 0,1-1 0,0 1 0,0-1 0,0 0 0,0 0 0,0 0 0,0-1 0,1 1 0,0-1 0,-1 0 0,1 0 0,0 0 0,0 0 0,0 0 0,0-1 0,0 0 0,1 0 0,-1 0 0,0-1-1,0 1 1,1-1 0,-1 0 0,7-1 0,0 0-25,0-1-1,1 0 0,-2-1 0,1-1 0,0 0 0,-1 0 0,15-9 1,23-18-237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16371,'2'3'124,"-1"0"0,1 1 0,-1-1-1,0 0 1,0 0 0,0 1 0,0-1-1,0 1 1,-1-1 0,0 1-1,0-1 1,0 1 0,0-1 0,0 1-1,-1-1 1,0 5 0,0 2 112,-14 143 1373,-6 147-527,21-292-1065,-1 5 13,2 0 0,0 1-1,3 18 1,-3-30-20,-1 1 0,0-1 0,1 0 0,0 0 1,-1 0-1,1 0 0,0 0 0,0 0 0,0 0 0,0 0 0,1 0 0,-1 0 0,0-1 0,1 1 0,-1 0 1,1-1-1,0 1 0,-1-1 0,1 0 0,0 0 0,0 1 0,0-1 0,0 0 0,0-1 0,0 1 0,0 0 1,5 0-1,-1-1 15,0 0 1,0-1-1,0 0 0,0 0 1,0-1-1,-1 1 1,1-1-1,0 0 1,-1-1-1,1 0 1,-1 0-1,0 0 1,8-6-1,9-8 115,31-30 0,-29 25-160,0-2-1,-1 0 1,-2-2 0,26-39-1,-45 63-56,-1-1-1,0 1 0,0-1 1,0 1-1,0 0 0,0-1 0,-1 0 1,1-2-1,-1 4 70,0 1 0,0 0 0,0-1 1,0 1-1,0-1 0,0 1 0,-1 0 0,1-1 0,0 1 0,0 0 1,0-1-1,-1 1 0,1 0 0,0-1 0,0 1 0,-1 0 0,1-1 1,0 1-1,0 0 0,-1 0 0,1 0 0,0-1 0,-1 1 0,1 0 1,-1 0-1,1 0 0,0 0 0,-1-1 0,1 1 0,0 0 0,-1 0 1,1 0-1,-1 0 0,1 0 0,0 0 0,-1 0 0,1 0 0,-1 0 1,1 0-1,0 0 0,-1 1 0,1-1 0,-1 0 0,1 0 0,0 0 1,-1 0-1,1 1 0,0-1 0,-1 0 0,1 1 0,-20 7-291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18916,'-70'30'2234,"47"-21"-1568,1 1 0,-41 23 0,62-32-622,-1 0 0,1 0 0,-1 0 0,1 0 1,0 0-1,-1 0 0,1 0 0,0 1 0,0-1 1,0 0-1,0 1 0,0-1 0,0 1 0,0-1 1,0 3-1,1-3-44,0 0-1,0-1 1,1 1 0,-1 0 0,0 0-1,0-1 1,1 1 0,-1 0-1,1-1 1,-1 1 0,1 0 0,-1-1-1,1 1 1,-1-1 0,1 1 0,-1 0-1,1-1 1,0 0 0,-1 1-1,1-1 1,0 1 0,-1-1 0,1 0-1,0 1 1,0-1 0,-1 0 0,1 0-1,0 0 1,0 1 0,0-1-1,9 2-247,0 0 0,19 1 0,-23-3 110,0 0-1,0 0 0,0 1 1,-1 0-1,1 0 1,0 0-1,0 1 0,-1 0 1,1 0-1,-1 0 1,0 1-1,0-1 0,6 5 1,-10-6 123,0 0 0,-1 0 0,1-1 0,-1 1 0,1 0-1,-1 0 1,1 0 0,-1-1 0,1 1 0,-1 0 0,0 0 0,1 0 0,-1 0 0,0 0 0,0 0 0,0 0 0,0 0 0,0 0 0,0 0 0,0 0-1,0 0 1,0 0 0,0 0 0,0 0 0,-1-1 0,1 1 0,0 0 0,-1 0 0,1 0 0,-1 0 0,1 0 0,-1-1 0,1 1 0,-1 0 0,0 0-1,1-1 1,-1 1 0,0 0 0,1-1 0,-1 1 0,-1 0 0,-4 4 52,0-1 0,0-1 1,0 1-1,-9 3 0,1-1 38,0 0 1,-1-1-1,1-1 0,-1 0 0,0-1 1,0 0-1,0-1 0,-23-1 1,32-2-96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13379,'20'23'976,"5"-10"-872,0-10-216,7-16 320,4-7-32,0-13-96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13963,'-14'47'473,"3"0"0,2 0-1,2 1 1,2 0 0,2 1 0,2-1-1,7 57 1,5-38-203,-10-62-257,1-1-1,-1 0 1,0 1 0,1-1 0,0 0 0,0 0-1,0 0 1,1 0 0,-1-1 0,1 1 0,0-1-1,4 4 1,-7-6-8,0-1 0,1 0 0,-1 0 0,1 1 1,-1-1-1,1 0 0,-1 0 0,1 1 0,-1-1 0,1 0 0,-1 0 0,1 0 0,-1 0 0,1 0 0,-1 0 0,1 0 0,-1 0 0,1 0 0,-1 0 1,1 0-1,-1 0 0,1 0 0,-1 0 0,1 0 0,-1 0 0,1-1 0,-1 1 0,0 0 0,1 0 0,-1-1 0,1 1 0,-1 0 0,1 0 0,-1-1 1,0 1-1,1-1 0,-1 1 0,0 0 0,1-1 0,-1 0 0,9-18 156,-9 19-160,8-28 217,-2 0 1,-1-1-1,3-52 1,-7 66-204,0 22-39,-1 0-1,2 1 0,-1-1 1,1 0-1,0 0 0,1-1 1,-1 1-1,1 0 1,6 8-1,-4-7 14,-1 1 0,2-1 1,-1-1-1,1 1 0,0-1 1,1 0-1,0-1 0,8 7 0,-6-7 0,0-2 0,1 1 0,-1-1 0,1-1 0,0 1-1,0-2 1,0 1 0,0-1 0,0-1 0,1 0-1,-1-1 1,0 0 0,1 0 0,14-3 0,-7 0-19,0 0 1,-1-2-1,1 0 1,-1-1-1,0-1 0,0 0 1,18-12-1,-22 15 127,-11 11 6,-12 22 84,3-11-106,6-11-130,0-1-1,0 0 1,1 1-1,-1-1 1,2 0-1,1 13 1,-2-18 20,0 0 1,0 0 0,0 0 0,1 0 0,-1-1 0,0 1 0,1 0-1,-1 0 1,1 0 0,-1 0 0,1-1 0,-1 1 0,1 0-1,-1 0 1,1-1 0,0 1 0,0-1 0,-1 1 0,1 0-1,0-1 1,1 1 0,-1-1 6,1 0 1,-1 0-1,1 0 0,-1 0 0,0 0 0,1 0 0,-1-1 1,0 1-1,1-1 0,-1 1 0,0-1 0,1 1 1,-1-1-1,0 0 0,0 0 0,0 1 0,0-1 1,0 0-1,0 0 0,1-1 0,16-16-311</inkml:trace>
  <inkml:trace contextRef="#ctx0" brushRef="#br0" timeOffset="1">642 24 15011,'-3'23'1296,"0"9"-1167,7 2-394,9 2 562,16-3-313,7-4-113,12-15-63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16219,'-57'39'2168,"40"-28"-1636,0 0-1,0 1 1,-29 29 0,45-41-508,0 1-1,0 0 1,0 0 0,0 0 0,0 0 0,0 0 0,1 0 0,-1 0 0,0 1-1,0-1 1,1 0 0,-1 0 0,1 0 0,-1 1 0,1-1 0,0 0-1,-1 1 1,1-1 0,0 0 0,0 1 0,0-1 0,0 0 0,0 1 0,0-1-1,1 2 1,0-1-48,0-1-1,1 0 1,-1 0 0,0 0-1,1 0 1,-1 0-1,1 0 1,0 0-1,-1-1 1,1 1 0,0 0-1,-1-1 1,1 0-1,0 1 1,-1-1-1,1 0 1,0 0 0,0 0-1,2 0 1,120 0-2600,-95-3 1845,0 3-1,1 0 0,-1 2 0,56 10 0,-81-11 740,1 1 1,-1-1-1,0 1 1,1 0-1,-1 0 1,0 0-1,5 4 1,-8-5 61,0 0 1,0-1-1,-1 1 1,1 0-1,0 0 0,-1-1 1,1 1-1,-1 0 1,1 0-1,-1 0 0,0 0 1,1 0-1,-1 0 1,0 0-1,1 0 0,-1-1 1,0 1-1,0 0 1,0 0-1,0 0 1,0 0-1,0 0 0,0 0 1,0 0-1,0 0 1,-1 0-1,1 0 0,0 0 1,-1 0-1,1 0 1,0 0-1,-1 0 0,1 0 1,-1-1-1,0 1 1,1 0-1,-1 0 1,0 0-1,1-1 0,-2 2 1,-6 5 317,0 1-1,0-1 1,-1-1 0,0 0 0,-1 0-1,-12 6 1,-67 26 1732,75-32-1781,5-2-127,3-1-139,-1 0 0,0-1-1,0 1 1,0-1 0,0-1-1,0 1 1,0-1-1,0 0 1,-9-1 0,16 0-32,0 0 0,-1 0 0,1 0 0,-1-1 0,1 1 1,-1 0-1,1 0 0,0 0 0,-1-1 0,1 1 0,0 0 1,-1-1-1,1 1 0,0 0 0,-1-1 0,1 1 0,0 0 1,-1-1-1,1 1 0,0 0 0,0-1 0,0 1 0,0-1 1,-1 1-1,1-1 0,0 1 0,0 0 0,0-1 0,0 1 1,0-1-1,0 1 0,0-1 0,0 1 0,0-1 0,0 1 1,0-1-1,0 1 0,0 0 0,1-1 0,-1 1 0,0-1 1,0 1-1,0-1 0,1 1 0,-1 0 0,0-1 0,0 1 1,1-1-1,16-15-316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175 276 16564,'0'1'84,"-1"0"1,1 1 0,0-1 0,-1 0 0,1 0 0,-1 0-1,1 0 1,-1 0 0,0 0 0,0 0 0,1 0 0,-1 0-1,0 0 1,0 0 0,0 0 0,0-1 0,-1 2 0,-4 3 77,-17 20 237,1 0 0,1 1-1,1 1 1,1 1 0,-20 41 0,37-64-356,0 0-1,0 0 1,0 0 0,1 1 0,0-1-1,0 1 1,1-1 0,0 1 0,0 9-1,0-13-32,0 0 0,1 0 0,-1 0 0,1 0 0,-1 0 0,1 1 0,0-1-1,0 0 1,0 0 0,0 0 0,0-1 0,0 1 0,1 0 0,-1 0-1,1-1 1,-1 1 0,1-1 0,0 1 0,-1-1 0,1 0 0,0 1-1,0-1 1,0 0 0,0 0 0,3 1 0,3 0-23,-1-1-1,1 0 1,0 0 0,-1 0-1,1-1 1,0 0 0,-1-1 0,1 0-1,0 0 1,-1 0 0,1-1-1,-1 0 1,0-1 0,1 0-1,-1 0 1,0 0 0,-1-1 0,1 0-1,9-7 1,3-4-46,1-1 0,-2-1 0,0-1 1,26-34-1,-5 1 23,-3-1 0,-2-2 0,-2-1 0,44-107 0,-71 149 57,-3 9-11,0 1-1,-1-1 0,1 0 1,-1 0-1,0 0 1,0 0-1,0 0 0,0 0 1,-1 0-1,1 0 1,-1 0-1,0-1 1,0 1-1,-2-4 0,2 7-7,0 1 0,0 0 0,0-1-1,0 1 1,-1 0 0,1 0 0,0-1-1,0 1 1,0 0 0,-1 0 0,1-1-1,0 1 1,-1 0 0,1 0 0,0 0-1,0 0 1,-1-1 0,1 1-1,0 0 1,-1 0 0,1 0 0,0 0-1,-1 0 1,1 0 0,0 0 0,-1 0-1,1 0 1,0 0 0,-1 0 0,1 0-1,0 0 1,-1 0 0,1 0 0,0 0-1,-1 0 1,1 1 0,0-1 0,0 0-1,-1 0 1,1 0 0,0 0 0,-1 1-1,1-1 1,0 0 0,0 1-1,-6 3 25,1 1 0,0-1 0,0 1 0,0 1 0,1-1 0,0 1 0,-6 9 0,-24 50 148,28-52-133,-9 18 62,1 0 0,-15 59 0,26-79-89,0 0 0,1 0 0,0 0 0,1 0 1,1 0-1,-1 0 0,2 0 0,0 0 0,0 0 0,1 0 0,0 0 0,5 15 0,-4-21-45,-1 0-1,1-1 0,1 1 1,-1 0-1,0-1 0,1 0 1,0 0-1,0 0 0,0 0 0,1-1 1,-1 0-1,1 1 0,0-2 1,0 1-1,0 0 0,0-1 1,0 0-1,1 0 0,-1-1 1,0 0-1,11 2 0,0-1-145,1-1 0,-1-1-1,0 0 1,1-1 0,-1 0 0,20-6 0,-13 2-91,-1-1 1,-1-2 0,1 0 0,37-21 0,-44 21 182,-1-1 0,0-1 0,-1 0 1,0 0-1,-1-2 0,0 1 1,13-18-1,-21 24 144,0-1 0,0 1-1,-1-1 1,0 0 0,0-1 0,0 1 0,1-8 0,-4 13-48,1 1 0,-1 0 1,0 0-1,0-1 0,0 1 1,0 0-1,0-1 1,0 1-1,1 0 0,-1-1 1,0 1-1,0 0 0,0-1 1,0 1-1,0 0 1,0-1-1,0 1 0,-1-1 1,1 1-1,0 0 0,0 0 1,0-1-1,0 1 1,0 0-1,0-1 0,-1 1 1,1 0-1,0-1 0,0 1 1,0 0-1,-1 0 1,1-1-1,0 1 0,0 0 1,-1 0-1,1 0 1,0-1-1,-1 1 0,1 0 1,0 0-1,-1 0 0,1 0 1,0 0-1,0 0 1,-1-1-1,1 1 0,-1 0 1,1 0-1,0 0 0,-1 0 1,1 0-1,0 0 1,-1 0-1,1 1 0,0-1 1,-1 0-1,1 0 0,0 0 1,-1 0-1,1 0 1,0 0-1,0 1 0,-1-1 1,1 0-1,0 0 0,-1 1 1,-20 12 390,12-5-305,-1 1 0,1 1 1,1-1-1,-1 1 0,2 1 0,-1-1 1,1 1-1,1 0 0,0 1 0,1 0 1,0 0-1,-5 19 0,10-28-106,-1-1-1,1 1 1,0-1 0,0 1 0,0-1-1,0 1 1,0-1 0,1 1-1,-1-1 1,1 1 0,-1-1 0,1 1-1,0-1 1,0 0 0,0 1-1,1-1 1,-1 0 0,0 0-1,1 0 1,-1 0 0,1 0 0,0 0-1,0 0 1,-1 0 0,1-1-1,1 1 1,-1-1 0,3 2-1,5 2-51,1 0 0,0-1-1,0 0 1,21 4-1,-31-8 66,39 8-170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281 210 17604,'2'10'203,"-1"1"0,0-1 0,0 0 0,-1 0 0,0 0 0,-1 1 0,0-1 0,-1 0 0,0 0 0,-4 12 0,-2 17 248,3-5-352,1-2-151,-2-1 1,-18 57-1,23-85-91,0 0-1,-1 0 0,1 0 1,-1-1-1,1 1 1,-1 0-1,0-1 0,0 1 1,0-1-1,-1 0 0,1 1 1,-1-1-1,1 0 0,-1-1 1,1 1-1,-1 0 1,0-1-1,0 1 0,0-1 1,0 0-1,0 0 0,0 0 1,0-1-1,0 1 0,-1-1 1,1 1-1,0-1 1,0 0-1,-1 0 0,1-1 1,0 1-1,-6-2 0,3 0-54,-1 1 1,0-2-1,1 1 0,-1-1 0,1 0 0,0 0 0,0-1 0,0 1 0,1-1 0,-1-1 1,1 1-1,0-1 0,0 0 0,-6-7 0,5 1 194,0 1-1,1-1 1,0 0-1,1 0 1,0-1 0,1 1-1,0-1 1,1 0-1,0 0 1,1 0 0,0 1-1,1-2 1,0 1-1,1 1 1,0-1-1,4-13 1,-1 4 290,1 0 0,1 1 0,1-1 0,1 2 0,1-1 0,0 1 0,2 0 0,14-20 0,-15 27 3,0 1 0,0 0 0,1 0 0,0 1 0,1 1 0,0 0-1,0 1 1,1 0 0,0 0 0,1 2 0,18-8 0,-19 10-79,0 0 0,1 0 0,-1 1 0,1 1 0,0 0 0,-1 1 0,1 1-1,0 0 1,0 1 0,-1 0 0,1 1 0,20 5 0,-31-6-203,1 0 1,0 1-1,-1-1 0,1 1 0,-1-1 0,1 1 1,-1 0-1,0 0 0,0 1 0,0-1 0,0 0 1,0 1-1,0 0 0,-1 0 0,1 0 0,-1 0 1,0 0-1,0 0 0,0 1 0,0-1 0,-1 1 0,1-1 1,-1 1-1,0 0 0,0 0 0,0-1 0,-1 1 1,1 0-1,-1 0 0,0 0 0,0 0 0,0 0 1,0-1-1,-1 1 0,0 0 0,0 0 0,-1 3 1,-9 28-26,-2-1 0,-1-1 0,-21 36 0,18-35 42,0 0-1,-18 58 0,33-86-18,0 0-1,1 0 1,0 0-1,0 1 1,1-1 0,-1 0-1,1 0 1,1 1-1,-1-1 1,1 0-1,0 0 1,0 1-1,5 10 1,-4-13-9,0-1 0,0 1-1,1-1 1,-1 1 0,1-1 0,0 0 0,0 1 0,0-2-1,0 1 1,1 0 0,-1-1 0,1 1 0,0-1-1,0 0 1,0 0 0,0-1 0,0 1 0,0-1 0,0 0-1,8 2 1,5-1-91,-1 0-1,1-2 1,0 1-1,-1-2 1,1 0-1,0-1 1,-1-1-1,20-6 0,-11 2-86,0-2 0,-1 0 0,1-2-1,31-19 1,-45 23 112,0-1-1,-1 0 0,0 0 0,10-11 1,-16 15 77,0 0 0,-1 0 1,1-1-1,-1 1 0,0-1 1,-1 0-1,1 0 0,-1 0 1,0 0-1,0-1 0,2-8 1,-4 13 4,1 0 1,-1 0-1,0 0 1,0-1-1,1 1 1,-1 0-1,0 0 0,0-1 1,0 1-1,0 0 1,-1 0-1,1-1 1,0 1-1,-1 0 1,1 0-1,0 0 0,-1 0 1,1-1-1,-1 1 1,0 0-1,1 0 1,-1 0-1,0 0 1,0 0-1,1 0 0,-1 0 1,0 1-1,0-1 1,0 0-1,0 0 1,0 1-1,0-1 1,-1 1-1,1-1 0,0 1 1,0-1-1,0 1 1,0 0-1,-1-1 1,1 1-1,-3 0 1,1 0 27,-1 0 0,0 0 1,0 1-1,1-1 0,-1 1 0,0 0 1,1 0-1,-1 1 0,1-1 1,-1 1-1,1-1 0,-6 5 1,2 0 9,0-1 0,1 1 0,0 1 0,0-1 0,0 1 0,1 0 0,0 0 0,0 1 0,1-1 0,0 1 0,1 0 1,-1 0-1,1 0 0,1 1 0,0-1 0,0 1 0,0-1 0,1 1 0,1 0 0,0 0 0,0 11 0,1-17-35,-1 0 0,1 0-1,0 0 1,0 0 0,0-1-1,0 1 1,1 0 0,-1 0-1,1-1 1,0 1 0,0-1-1,-1 1 1,2-1 0,-1 0-1,0 1 1,0-1 0,5 2 0,-3-1-61,1-1 0,-1 0 0,1 0 1,0 0-1,0 0 0,0-1 0,0 0 1,0 0-1,9 0 0,1-1-137,-1 0-1,-1-2 1,1 1 0,0-2 0,0 0-1,25-9 1,6-8-101,-3-5-91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18908,'-7'11'1384,"5"21"-1104,-3 5-120,5 15 345,1 4-249,5 8 16,0 1-56,5-1-352,2-4-208,0-10-529,0-4 737,-3-14-152,0-6-88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15139,'-1'6'304,"-1"-1"0,0 1 0,-1-1-1,1 0 1,-1 0 0,0 0 0,-1 0-1,-4 6 1,-12 18 874,14-17-965,-1 0 0,2 0 0,0 1-1,1-1 1,0 1 0,0 0 0,2 0 0,-3 21 0,5-32-190,0 0-1,0 0 1,0 0 0,1 0-1,-1 0 1,0 0 0,1 0-1,0 0 1,-1 0-1,1 0 1,0 0 0,0-1-1,0 1 1,0 0 0,0-1-1,0 1 1,1-1 0,-1 1-1,0-1 1,1 1-1,-1-1 1,1 0 0,0 0-1,-1 0 1,1 0 0,0 0-1,0 0 1,-1 0-1,1 0 1,0-1 0,0 1-1,0-1 1,0 0 0,4 1-1,0-1 4,0 0-1,0 0 1,0 0 0,0-1-1,0 0 1,-1 0-1,1 0 1,0-1 0,0 0-1,9-4 1,-5 0-14,-1 0 0,0 0 0,0 0 0,0-1 0,11-13 0,-16 15-66,0 1-1,0-1 1,0 0 0,-1 0-1,1-1 1,-1 1-1,-1-1 1,1 1 0,-1-1-1,0 0 1,2-8 0,-4 13 9,1 0 0,-1 0 0,0 0 1,0-1-1,0 1 0,1 0 1,-1 0-1,0 0 0,-1 0 1,1-1-1,0 1 0,0 0 0,0 0 1,-1 0-1,1 0 0,0 0 1,-1 0-1,1 0 0,-1 0 1,0 0-1,1 0 0,-1 0 0,0 0 1,1 0-1,-1 0 0,0 0 1,0 0-1,0 1 0,0-1 0,0 0 1,0 1-1,0-1 0,0 1 1,0-1-1,0 1 0,0-1 1,0 1-1,0 0 0,-1-1 0,-1 1 1,0 0-47,-1 0 0,1 0 0,-1 1 0,1-1-1,0 1 1,-1-1 0,1 1 0,0 0 0,-1 1 0,1-1 0,0 1 0,-5 2 0,-11 13-461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11314,'0'0'77,"0"0"0,0 0 0,0 0-1,1 0 1,-1-1 0,0 1-1,0 0 1,0 0 0,0 0 0,0 0-1,0 0 1,1 0 0,-1 0 0,0-1-1,0 1 1,0 0 0,0 0-1,1 0 1,-1 0 0,0 0 0,0 0-1,0 0 1,1 0 0,-1 0-1,0 0 1,0 0 0,0 0 0,0 0-1,1 0 1,-1 0 0,0 0-1,0 1 1,0-1 0,0 0 0,1 0-1,-1 0 1,0 0 0,0 0 0,0 0-1,0 0 1,0 0 0,1 1-1,-1-1 1,0 0 0,0 0 0,0 0-1,4 13 1916,-1 13-537,-2-12-1230,0-1-1,0 0 1,1 1 0,1-1 0,1 0 0,-1-1 0,11 22 0,-10-26-192,0-1 0,0 0 0,1 0 0,0 0 0,1-1 0,-1 0-1,1 0 1,0 0 0,0-1 0,1 0 0,0 0 0,0 0 0,12 5 0,-6-4 54,1-1 0,-1 0-1,1-1 1,0 0 0,0-2 0,1 1 0,-1-2-1,0 0 1,1 0 0,21-3 0,-29 2-12,0-1 0,-1-1 0,1 1 1,0-1-1,-1 0 0,0 0 0,1-1 0,-1 0 1,0 0-1,0 0 0,-1-1 0,1 0 1,-1 0-1,0 0 0,0-1 0,0 0 1,0 0-1,-1 0 0,0 0 0,0-1 0,0 0 1,-1 1-1,0-2 0,3-6 0,-3 3 22,-1 0 0,0 1 0,0-1 0,-1 0 0,0 0 0,-1 0 0,0 0 0,0-1 0,-1 1 0,-1 1 0,0-1-1,0 0 1,-4-10 0,4 13-80,0 1-1,-1 0 1,0 0-1,0 0 1,0 0-1,-1 0 1,0 1-1,0-1 1,0 1-1,0 0 1,-1 0-1,0 0 1,0 1-1,-1 0 1,1 0-1,-1 0 0,1 1 1,-1 0-1,-1 0 1,-7-3-1,12 5-36,0 1 0,0-1 0,1 1 0,-1-1 0,0 1 0,0 0 0,0 0 0,0 0 0,0 0 0,0 0 0,0 0 0,0 0 0,0 1 0,0-1 0,0 1-1,0-1 1,1 1 0,-1 0 0,0-1 0,0 1 0,1 0 0,-1 0 0,0 1 0,1-1 0,-1 0 0,1 0 0,-1 1 0,1-1 0,0 1 0,0-1 0,0 1 0,-2 2 0,2-1-72,0 1 0,0-1 0,0 0 1,0 1-1,1-1 0,-1 0 1,1 1-1,0-1 0,0 1 1,0-1-1,0 1 0,1-1 0,0 0 1,-1 1-1,1-1 0,0 0 1,3 5-1,-2-2 55,1-1 0,0 0 0,0-1 0,1 1 1,0 0-1,0-1 0,0 0 0,0 0 0,0 0 0,1-1 1,0 1-1,8 4 0,-5-4 10,0 0 1,0-1-1,0 0 1,1 0-1,0-1 1,-1 0 0,15 1-1,28-2-274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15699,'-10'21'1063,"5"-12"-750,0 1 0,0 0 0,1 0 0,1 0 0,0 0 0,0 1 0,1-1 0,-2 20 0,4-28-275,0 0 0,0-1 0,0 1 0,1 0 0,-1 0 0,0-1 0,1 1 1,0 0-1,-1-1 0,1 1 0,0-1 0,0 1 0,0-1 0,0 1 0,0-1 0,0 1 0,0-1 0,0 0 1,1 0-1,1 2 0,0-1 6,0-1 0,0 1-1,1-1 1,-1 1 0,1-1 0,-1 0 0,1 0 0,-1 0 0,6 0 0,7-1 20,1 0-1,-1 0 1,24-5 0,-32 4-55,128-27-124,-35 6-274,-70 20 107,-29 2 242,-1 0 0,0 1 0,1-1 0,-1 0 0,0 1 0,0 0 0,1-1-1,-1 1 1,0 0 0,0 0 0,0-1 0,0 1 0,0 0 0,0 0 0,0 0 0,0 0 0,0 0 0,0 2 0,0-1 41,1-1 0,-1 0 1,0 1-1,0-1 0,1 0 0,-1 1 0,1-1 1,-1 0-1,1 0 0,0 0 0,-1 0 0,1-1 1,0 1-1,-1 0 0,1-1 0,0 1 1,0-1-1,0 0 0,0 1 0,0-1 0,-1 0 1,4 0-1,0-1 68,0 0 1,0 0 0,1 0-1,-1 0 1,0-1-1,9-4 1,17-9-12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49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15643,'47'45'2622,"-34"-35"-2255,-1 1 0,0 1 0,-1 0 0,13 18 0,-22-27-354,0 0-1,-1 1 0,1-1 1,-1 0-1,0 0 0,0 1 1,0-1-1,0 1 1,-1-1-1,1 1 0,-1-1 1,0 1-1,0-1 0,0 1 1,-1-1-1,1 1 0,-1-1 1,1 1-1,-1-1 1,-1 0-1,0 4 0,-5 6 45,0-1 1,0 0-1,-1 0 0,-10 12 0,10-14 73,0 1 0,0 0 0,-7 15 0,15-25-105,-1 1 1,1-1 0,-1 0-1,1 1 1,-1-1-1,1 0 1,0 1-1,0-1 1,0 0-1,0 1 1,0-1-1,0 1 1,0-1 0,0 0-1,0 1 1,0-1-1,1 0 1,-1 1-1,1-1 1,-1 0-1,1 0 1,-1 1 0,1-1-1,0 0 1,0 0-1,0 0 1,-1 0-1,1 0 1,0 0-1,0 0 1,0 0 0,1 0-1,-1 0 1,0 0-1,0-1 1,0 1-1,0-1 1,1 1-1,-1-1 1,3 1 0,6 3 86,-1-2 1,1 0 0,0 0 0,15 0-1,-21-1-88,24 0-171,0 0 0,0-2-1,0-1 1,0-2 0,40-9 0,-44 7-130</inkml:trace>
  <inkml:trace contextRef="#ctx0" brushRef="#br0" timeOffset="1">1 280 17612,'0'-3'1464,"24"-3"-1080,7 2-160,12-4 368,6-3-408,6-3 72,1-9-24,-8-10-208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16804,'-3'1'168,"-1"1"0,1-1 0,0 1 0,0 0-1,0 0 1,0 0 0,0 1 0,0-1 0,1 0 0,-5 6 0,-22 31 218,25-32-199,-16 24 253,2 0 1,1 1-1,1 1 1,2 0-1,1 1 0,2 0 1,2 1-1,1 0 0,-6 59 1,13-80-318,1 0 0,0 0 0,5 23 0,-4-30-128,1-1 0,-1 1 0,2-1 1,-1 0-1,0 1 0,1-1 0,0-1 0,1 1 1,4 7-1,-7-12-25,0 0 1,-1-1-1,1 1 1,0 0-1,0 0 1,0 0-1,-1 0 1,1-1-1,0 1 1,0 0-1,0-1 1,0 1 0,0-1-1,1 1 1,-1-1-1,2 1 1,-3-1-17,1 0 0,-1 0-1,1 0 1,-1 0 0,1-1 0,-1 1 0,1 0 0,-1 0 0,0-1 0,1 1 0,-1 0 0,1 0 0,-1-1 0,0 1 0,1 0 0,-1-1 0,0 1 0,1-1 0,-1 1 0,0-1 0,0 1 0,1 0 0,-1-1 0,0 1-1,0-2 1,2-3-313,-1 0 0,0 0 0,0 0-1,-1 0 1,0-8 0,-2-34-1782,-11-63 1,-1-11 1260,16 99 1138,-2 22-248,0 0 1,1-1 0,-1 1-1,0 0 1,0 0 0,0-1-1,1 1 1,-1 0-1,0 0 1,0-1 0,1 1-1,-1 0 1,0 0 0,1 0-1,-1-1 1,0 1-1,0 0 1,1 0 0,-1 0-1,0 0 1,1 0 0,-1 0-1,0 0 1,1 0-1,-1 0 1,0 0 0,1 0-1,-1 0 1,0 0 0,1 0-1,0 0 1,2 2 58,1-1 0,-1 1 0,1 1 0,-1-1 0,0 0 0,0 1-1,3 2 1,6 6-28,9 4-92,0-2-1,0 0 0,1 0 0,1-2 1,0-1-1,31 9 0,-33-13 98,0-1 1,0 0-1,0-2 0,1 0 1,-1-2-1,1 0 0,34-4 0,-30-4 1117,-24 6-6,-14 6-212,3 0-704,-1 0 1,1 1-1,0 0 0,1 0 1,0 1-1,0 0 0,0 0 1,1 1-1,0 0 0,0 0 0,1 1 1,0 0-1,0 0 0,-4 11 1,9-19-227,1 1 1,-1 0 0,1-1-1,0 1 1,-1 0 0,1 0-1,0-1 1,0 1 0,0 0 0,0 0-1,0-1 1,0 1 0,1 0-1,-1-1 1,0 1 0,1 0-1,0-1 1,-1 1 0,1 0 0,0-1-1,0 1 1,0-1 0,0 1-1,0-1 1,0 0 0,0 1-1,0-1 1,0 0 0,1 0-1,-1 0 1,1 0 0,-1 0 0,1 0-1,-1 0 1,1 0 0,-1-1-1,4 2 1,-2-1-6,0 0 0,0-1 0,0 1 0,1-1 0,-1 1 0,0-1 0,0 0 0,1 0 0,-1-1 1,0 1-1,0 0 0,0-1 0,0 0 0,1 0 0,-1 0 0,0 0 0,0 0 0,-1-1 0,5-2 0,-4 1-58,0 1-1,-1-1 1,0 0 0,0 0-1,1 0 1,-2 0 0,1 0-1,0-1 1,-1 1 0,1 0-1,-1-1 1,0 1 0,0-1-1,0 0 1,-1 1 0,1-1-1,-1 0 1,0 1-1,0-1 1,0 0 0,-1 1-1,1-1 1,-3-5 0,0-7 5,-2 0 0,0 0 0,-14-28 0,-3 3-220,-4 0-74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16772,'12'-19'802,"0"0"0,2 1 1,0 0-1,33-31 1,-40 42-654,1 1-1,0 0 1,0 0 0,1 1 0,0 0-1,-1 0 1,2 1 0,-1 0 0,0 1-1,1 0 1,0 0 0,0 1-1,13-1 1,-20 2-140,-1 1 0,1 0 0,0 0 0,-1 0 0,1 0 0,0 0 0,-1 0 0,1 1 0,-1 0 0,1-1 0,-1 1 0,1 0 0,-1 0 0,1 0 0,-1 0 0,0 1 0,1-1 0,-1 1 0,0-1 0,0 1 0,0 0 0,0 0 0,-1 0 0,1 0 0,0 0 0,-1 0 0,1 0 0,-1 1-1,0-1 1,0 0 0,0 1 0,0-1 0,0 1 0,0-1 0,-1 1 0,1 3 0,0 13-24,0 0 1,-2 0-1,0 0 0,-1 0 0,-6 25 0,-2 27-26,10-68 37,-1-1 1,1 1 0,0-1 0,0 1 0,0-1-1,1 1 1,-1-1 0,1 1 0,-1-1 0,1 1-1,0-1 1,0 1 0,0-1 0,0 0-1,2 3 1,-2-4 3,1 1 0,-1-1 0,0 0 0,1 0 0,-1 0 0,1 0 0,-1 0 0,1 0-1,-1-1 1,1 1 0,0 0 0,-1-1 0,1 1 0,0-1 0,-1 0 0,1 0 0,0 1 0,0-1 0,-1 0 0,1-1-1,0 1 1,2 0 0,5-2 15,1 0-1,-1-1 1,0 0-1,0-1 1,0 0-1,-1 0 1,1 0-1,-1-1 1,0-1-1,0 1 1,-1-1-1,1-1 1,6-7 0,-8 8 6,0 0 0,0-1 1,-1 0-1,0 0 0,0 0 1,-1-1-1,0 0 1,0 0-1,-1 0 0,0 0 1,0 0-1,-1-1 1,0 1-1,1-13 0,-3 18-14,0-1 0,-1 1-1,0-1 1,0 1-1,0-1 1,0 1 0,-3-6-1,-6-2-243,10 11 211,-1 0-1,1-1 1,-1 1 0,1 0 0,-1 0 0,1 0 0,0 0 0,-1 0 0,1 0-1,-1 0 1,1 0 0,-1 1 0,1-1 0,-1 0 0,1 0 0,0 0-1,-1 0 1,1 0 0,-1 1 0,1-1 0,0 0 0,-1 0 0,1 1-1,0-1 1,-1 0 0,1 1 0,0-1 0,0 0 0,-1 1 0,1 0-1,-1 0-47,1 0 0,-1 0 0,1 0-1,0 0 1,0 0 0,-1 0 0,1 0-1,0 0 1,0 0 0,0 0 0,0 0-1,0 0 1,0 0 0,0 0 0,0 0-1,1 0 1,-1 0 0,0 0-1,1 0 1,-1 0 0,0 0 0,1 0-1,-1 0 1,1-1 0,0 1 0,-1 0-1,1 0 1,0 0 0,-1-1 0,1 1-1,0 0 1,1 0 0,28 22-976,0-8 364,10-3-67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16940,'-22'15'767,"0"0"1,-30 28 0,46-38-695,0 1 0,0 0 0,1 0 0,0 1 1,0-1-1,1 1 0,0 0 0,0 0 0,0 1 0,1-1 0,0 1 1,-2 10-1,5-17-60,-1 1 1,1-1 0,0 1 0,0-1-1,0 1 1,0-1 0,0 1 0,0-1-1,0 1 1,1-1 0,-1 1 0,0-1-1,1 0 1,0 1 0,-1-1 0,1 0-1,0 1 1,-1-1 0,1 0 0,0 1-1,0-1 1,0 0 0,0 0 0,0 0-1,0 0 1,1 0 0,-1 0 0,0-1-1,0 1 1,1 0 0,-1 0 0,0-1-1,1 1 1,-1-1 0,1 1-1,-1-1 1,2 0 0,7 2 24,-1-1 0,0 0 0,0-1 1,17-1-1,-24 1-37,35-4 7,-1-2-1,50-14 0,-48 10-121,71-10 0,-105 20 108,-1-1-1,1 1 1,0 0 0,-1-1 0,1 2-1,0-1 1,-1 0 0,1 1 0,-1 0 0,1 0-1,-1 0 1,1 0 0,-1 0 0,0 1-1,1 0 1,-1-1 0,0 1 0,0 0-1,0 1 1,0-1 0,-1 0 0,1 1 0,-1 0-1,1-1 1,-1 1 0,3 6 0,-1-6 28,-1 0 0,0 0 0,1 0 0,0-1 0,-1 1 0,1-1 0,0 0 0,0 0 0,1 0 0,-1 0 0,0-1 1,1 0-1,-1 0 0,0 0 0,1 0 0,-1-1 0,1 0 0,-1 0 0,9-1 0,9 0 63,-1-2 1,36-9-1,-57 12-85,18-4-124,-11 1-110,1 1 0,-1 1 0,1-1 0,-1 1 0,11 0 0,-17 2 184,0-1 0,0 0 0,0 0 0,-1 0 1,1 0-1,0 1 0,0-1 0,0 0 0,0 1 0,-1-1 1,1 1-1,0-1 0,0 1 0,-1 0 0,1-1 0,0 1 0,-1-1 1,1 1-1,0 0 0,-1 0 0,1-1 0,-1 1 0,1 0 0,-1 0 1,0 0-1,1 0 0,-1 0 0,3 5-230,5 8-399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84 137 16860,'-3'49'1408,"-2"-1"-1008,-2 3-168,0 3 440,1 1-144,2-7-240,1-6-192,3-12-368,0-6-288,0-9 1560,0-14-1048,-3 2-24,-2-12-48</inkml:trace>
  <inkml:trace contextRef="#ctx0" brushRef="#br0" timeOffset="1">0 94 15843,'31'-6'1649,"16"3"-953,6-1-248,16-2 720,2 1-272,7-1-351,-2-1-273,-6 0-728,-7-2-329,-17-5 617,-10 2-216,-21-2-136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22 14667,'18'16'1729,"12"-12"-1073,20-8-208,10-3 776,13-3-488,2 0 16,-4 4-600,-3 2-256,-20 4 176,-12 6-112,-21 9-144</inkml:trace>
  <inkml:trace contextRef="#ctx0" brushRef="#br0" timeOffset="1">0 305 14675,'14'8'1320,"22"-8"-879,6-4-201,15-8-128,5-3 192,10-4 64,-2 0-104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15363,'-25'56'1281,"-4"4"-865,3 2-144,9 1 272,5-3-16,11-10-40,5-7-136,14-10-392,9-5-312,6-10 320,7-6-72,9-11-80</inkml:trace>
  <inkml:trace contextRef="#ctx0" brushRef="#br0" timeOffset="1">533 268 15875,'-1'0'75,"0"-1"-1,0 1 1,0-1-1,-1 1 0,1 0 1,0 0-1,0-1 1,0 1-1,-1 0 1,1 0-1,0 0 0,0 0 1,-1 0-1,1 1 1,0-1-1,0 0 0,-1 1 1,1-1-1,0 0 1,-1 1-1,-23 13 145,16-8-34,1 1 0,0 0 0,0 1 0,1-1-1,-11 15 1,15-18-149,0 1 0,0-1 0,0 0-1,1 1 1,0-1 0,0 1 0,0 0-1,1 0 1,-1 0 0,1 0 0,1 0-1,-1 0 1,0 10 0,2-13-41,-1 0 0,1 0 0,-1 0-1,1 0 1,0-1 0,-1 1 0,1 0 0,0 0 0,0-1 0,0 1 0,1-1 0,-1 1 0,0-1 0,1 1-1,-1-1 1,1 0 0,-1 1 0,1-1 0,-1 0 0,1 0 0,0 0 0,0 0 0,-1-1 0,1 1 0,0 0 0,0-1-1,0 1 1,0-1 0,0 0 0,0 0 0,3 0 0,3 1-61,-1-1 1,1 0-1,0 0 1,0-1-1,-1 0 1,15-5-1,-11 2-16,-1 0-1,1-1 0,-1 0 0,0 0 1,18-15-1,-5 1 421,22-24-1,-49 50-240,0-1 0,1 0-1,0 1 1,0 0 0,0-1-1,1 1 1,0 0 0,1 1 0,-1-1-1,1 0 1,1 0 0,0 14 0,0-19-138,0 1 0,0-1 1,1 0-1,-1 1 0,1-1 0,-1 0 1,1 0-1,0 0 0,0 0 1,0 0-1,0 0 0,1 0 1,-1 0-1,0 0 0,1 0 1,-1 0-1,1-1 0,0 1 1,-1-1-1,1 1 0,0-1 0,0 0 1,0 0-1,0 0 0,0 0 1,0 0-1,1 0 0,-1 0 1,0-1-1,0 1 0,4 0 1,5 0-79,-1 0-1,0-1 1,1 0 0,-1-1 0,20-3 0,23-9-310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16219,'-18'7'505,"1"0"-1,-1 2 0,1 0 0,1 0 0,-23 18 0,14-9 112,16-12-472,4-4-81,0 1 1,1 0-1,0 0 0,-1 0 1,1 1-1,0 0 0,0-1 1,1 1-1,-1 1 1,1-1-1,-4 6 0,7-9-85,0 0 0,0 0 0,0 0 0,0 0 0,0 0 0,-1 0 0,2 0 0,-1-1 0,0 1 0,0 0 0,0 0 0,0 0 0,1 0 1,-1 0-1,0 0 0,1-1 0,-1 1 0,0 0 0,1 0 0,-1 0 0,1-1 0,-1 1 0,1 0 0,0-1 0,-1 1 0,1 0 0,0-1 0,0 1 0,-1-1 0,1 1 0,0-1 0,0 0 0,-1 1 0,1-1 0,0 0 0,0 1 0,0-1 0,1 0 0,43 10-1056,-35-9 858,23 5-340,3-2 125,-2 3 0,1 0 0,-1 3 0,35 13 0,-65-21 437,-1 0 0,1 0 0,-1 0 0,1 0 0,-1 0 0,5 5 0,-7-6 4,-1-1 0,1 1 0,-1 0 0,1-1 0,-1 1 0,0-1-1,1 1 1,-1 0 0,0-1 0,0 1 0,1 0 0,-1-1 0,0 1 0,0 0 0,0-1 0,0 1 0,0 0 0,0-1 0,0 1-1,0 0 1,0 0 0,0-1 0,0 1 0,0 0 0,-1-1 0,1 1 0,0 0 0,0-1 0,-1 1 0,1 0 0,0-1 0,-1 1-1,1-1 1,-1 1 0,1-1 0,-1 1 0,1-1 0,-1 1 0,1-1 0,-1 1 0,-1 0 0,-6 4 93,-1 1 1,1-1-1,-1 0 0,-1-1 1,1 0-1,-15 4 1,-63 12 378,82-19-461,-15 3 37,0-1 0,0 0 0,0-2 1,0 0-1,-30-4 0,25-4 17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12715,'-12'509'6280,"14"-417"-5573,-3-69-516,0-18-140,1-1 1,0 1-1,-1 0 0,2 0 0,-1-1 0,0 1 0,1 0 0,0-1 1,0 1-1,1-1 0,1 6 0,-2-9-42,-1-1 0,0 0 0,0 1 0,1-1 0,-1 0 0,0 0 0,1 1-1,-1-1 1,1 0 0,-1 0 0,0 0 0,1 1 0,-1-1 0,1 0 0,-1 0 0,1 0 0,-1 0 0,0 0 0,1 0 0,-1 0 0,1 0 0,-1 0-1,1 0 1,-1 0 0,0 0 0,1 0 0,-1 0 0,1 0 0,-1-1 0,1 1 0,-1 0 0,0 0 0,1 0 0,-1-1 0,0 1 0,1 0-1,-1 0 1,0-1 0,1 1 0,-1 0 0,0-1 0,1 1 0,-1 0 0,0-1 0,0 1 0,1-1 0,12-20 166,-2-8-191,-1-1-1,-2 1 1,-1-2 0,-1 1 0,3-52-1,-10 71-174,-2 10-5,-2 16-10,4-4 184,0 0 0,1 0 1,0 0-1,1 0 0,0 0 0,1 0 1,4 14-1,-5-21 48,1 1 0,-1-1 0,1 0-1,0 0 1,0 0 0,1 0 0,-1-1 0,1 1 0,0-1 0,0 1 0,0-1 0,0 0-1,0 0 1,1 0 0,0-1 0,-1 1 0,1-1 0,0 0 0,0 0 0,7 3-1,3-2 81,-1 0 0,1-1 0,-1 0 0,1-1-1,0-1 1,-1 0 0,1-1 0,0 0-1,-1-1 1,1-1 0,19-6 0,-11 2 23,0-2 0,-1 0 0,0-1 0,-1-1 1,38-27-1,-54 35-123,3-2-17,0 0 1,-1 0-1,0 0 0,0-1 1,0 0-1,-1 0 1,6-9-1,-46 68-493,25-32 276,-14 38-1,21-51 30,1 0-1,0 0 0,0 0 1,1 0-1,0 0 0,0 0 1,1 0-1,1 12 0,-1-19 175,0 0 0,0 0 1,1 0-1,-1 0 0,0-1 0,1 1 0,-1 0 0,1 0 0,-1 0 0,1 0 0,-1-1 0,1 1 0,-1 0 0,1 0 0,0-1 0,0 1 1,-1 0-1,1-1 0,0 1 0,0-1 0,0 1 0,-1-1 0,1 0 0,0 1 0,0-1 0,0 0 0,0 1 0,1-1 0,15-1-476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12067,'-1'-3'4272,"2"8"-3975,6 6-441,6 1-25,2 4-1015,6 0 944,2 3-208,4-4-88</inkml:trace>
  <inkml:trace contextRef="#ctx0" brushRef="#br0" timeOffset="1">406 157 13595,'9'4'286,"-1"0"0,1 0 0,-1 1 0,-1 0 0,1 1 0,-1 0 0,13 13 0,-17-16-154,0 0 0,-1 1 0,1-1 0,-1 1 0,0 0 0,0 0 0,-1-1 0,1 1 0,-1 0 0,1 1 0,-1-1 0,-1 0 0,1 0 0,0 0 0,-1 1 0,0-1 0,0 0 0,-1 0 0,0 8 0,-1-4 68,-1 0 0,0 0 0,0-1 0,0 1 0,-1-1 0,0 0 1,0 0-1,-1 0 0,0-1 0,0 0 0,-9 8 0,-8 7 500,-44 30-1,31-26-313,34-24-369,-1 0-1,1 1 1,-1-1 0,1 0-1,-1 1 1,1-1 0,0 1-1,0-1 1,-1 1 0,1 0-1,0 0 1,-1 3 0,2-5-14,0 1 0,0 0 0,0 0 0,0-1 0,1 1 0,-1 0 0,0-1 0,0 1 0,1 0 0,-1 0 0,0-1 0,1 1 0,-1 0 0,0-1 0,1 1 0,-1-1 0,1 1 0,-1-1 0,1 1 0,-1 0 0,1-1 0,0 0 0,-1 1 0,1-1 0,0 1 0,-1-1 0,1 0 0,0 0 0,-1 1 0,1-1 0,0 0 0,0 0 0,-1 0 0,1 0 0,1 0 0,25 6-158,0-1 0,0-2 0,0 0 1,1-2-1,53-5 0,-75 4 220,0-1 0,0 0 0,0 0 0,0 0 0,0-1 0,0 1 0,0-1 1,0-1-1,-1 1 0,7-5 0,-7-2-209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15323,'31'3'1305,"9"1"-929,6-1-168,11-1 248,5-2-320,1-3 104,-4 0-104,-12-3-168</inkml:trace>
  <inkml:trace contextRef="#ctx0" brushRef="#br0" timeOffset="1">525 0 12899,'-10'25'1360,"0"3"-848,3-5-248,5-1 992,5-5-1079,15-4 23,0-7-8,15-5-192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16259,'-52'205'2389,"32"-86"-2113,-10 229 0,30-337-260,-1-6 3,1 0 0,0 0 0,1 1 0,1 9 0,-2-15-18,0 0 0,0 0 1,0 0-1,0 0 0,0 1 0,0-1 1,0 0-1,0 0 0,0 0 0,0 0 0,0 0 1,0 0-1,0 1 0,0-1 0,0 0 1,0 0-1,0 0 0,0 0 0,0 0 1,0 0-1,1 0 0,-1 1 0,0-1 1,0 0-1,0 0 0,0 0 0,0 0 1,0 0-1,0 0 0,0 0 0,1 0 1,-1 0-1,0 0 0,0 0 0,0 0 1,0 0-1,0 0 0,0 0 0,1 0 1,-1 0-1,0 0 0,0 0 0,0 0 1,0 0-1,0 0 0,0 0 0,1 0 1,-1 0-1,5-7 10,4-14-39,2-14-130,-2 0 1,7-60-1,-3-74-180,-11 165 358,2 8 17,5 14 31,-8-16-64,5 9-130,1 0-1,-1 0 1,2-1 0,-1 0-1,2-1 1,-1 1-1,1-2 1,1 1-1,-1-1 1,1-1 0,1 0-1,-1 0 1,1-1-1,18 8 1,-9-6-152,0-1 0,0-1 0,1-1 0,-1-1 0,1 0 0,0-2 0,40 0-1,-48-2 113,1-1-1,-1-1 0,0 0 0,13-4 0,-23 5 150,0 0 1,0 0-1,1 0 1,-1 0-1,0 0 0,0-1 1,0 0-1,0 1 1,-1-1-1,1 0 0,0-1 1,-1 1-1,0 0 1,1-1-1,-1 1 0,0-1 1,0 0-1,0 0 1,-1 1-1,3-7 1,-3 8 30,-1-1 0,1 0 0,-1 1 0,1-1 0,-1 1 0,0-1 0,0 1 0,0-1 0,0 0 0,0 1 0,0-1 0,-1 1 0,1-1 0,0 0 0,-1 1 0,1-1 0,-1 1 0,0-1 0,0 1 0,1 0 1,-1-1-1,0 1 0,0 0 0,0-1 0,0 1 0,0 0 0,-1 0 0,1 0 0,0 0 0,0 0 0,-1 0 0,1 0 0,-1 1 0,1-1 0,0 0 0,-1 1 0,-3-2 0,0 1 54,0 0-1,-1 0 0,1 0 1,0 1-1,-1-1 1,1 1-1,-1 1 0,1-1 1,-1 1-1,-6 1 0,5 1 26,-1-1-1,1 1 1,0 0-1,0 0 1,1 1-1,-1 0 1,1 0 0,0 0-1,0 1 1,0 0-1,0 0 1,1 1-1,0 0 1,0-1-1,1 2 1,-1-1-1,1 0 1,1 1-1,-1 0 1,1 0-1,-3 9 1,6-14-68,-1-1 1,1 1 0,0 0 0,0-1 0,-1 1 0,1 0-1,0-1 1,0 1 0,1 0 0,-1-1 0,0 1-1,0 0 1,1-1 0,-1 1 0,1-1 0,0 1 0,-1-1-1,1 1 1,0-1 0,0 1 0,0-1 0,0 1 0,0-1-1,2 2 1,0-1-17,0-1 0,-1 1 0,1-1-1,0 0 1,0 1 0,0-1 0,0 0 0,0-1-1,1 1 1,-1-1 0,0 1 0,4-1 0,6 0-119,0-1 1,1 0 0,-1-1 0,0-1 0,17-4 0,-18 2 248,1 0 0,-1-1-1,1 0 1,-2-1 0,1 0 0,-1-1 0,15-12-1,3-8-128,30-36-1,-22 23-1613,-37 41 1576,0 0 1,0 0-1,0 0 0,0 0 0,0 0 0,0 0 0,0 0 1,0 0-1,0 0 0,0 0 0,0-1 0,0 1 1,0 0-1,0 0 0,0 0 0,1 0 0,-1 0 1,0 0-1,0 0 0,0 0 0,0 0 0,0 0 0,0 0 1,0 0-1,0 0 0,0 0 0,0 0 0,1 0 1,-1 0-1,0 0 0,0 0 0,0 0 0,0 0 1,0 0-1,0 0 0,0 0 0,0 0 0,1 0 0,-1 0 1,0 0-1,0 0 0,0 0 0,0 0 0,0 0 1,0 0-1,0 0 0,0 0 0,0 0 0,0 0 1,0 1-1,1-1 0,-1 0 0,0 0 0,0 0 0,0 0 1,0 0-1,1 10-1164,-4 17 246,2-21 1118,0 5-144,-4 39 534,5-47-504,0 0-1,0 1 1,0-1 0,0 1 0,1-1-1,-1 0 1,1 0 0,0 1 0,0-1-1,0 0 1,3 4 0,-4-6-81,1-1 0,0 1 0,-1 0-1,1-1 1,0 1 0,-1-1 0,1 1 0,0-1 0,0 1 0,0-1 0,-1 1 0,1-1 0,0 0 0,0 1 0,0-1 0,0 0 0,0 0 0,0 0 0,0 0 0,0 0 0,-1 0 0,1 0 0,0 0-1,0 0 1,0 0 0,0 0 0,1-1 0,23-11-152,-3-8-59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13339,'-3'-11'2367,"1"15"-171,1 23-219,-2 95-561,1-75-1304,1-1-1,8 65 1,-7-109-104,0 0 1,1 0-1,-1 0 0,1 1 1,-1-1-1,1 0 0,0 0 0,0 0 1,0 0-1,0 0 0,0 0 1,0 0-1,1 0 0,-1-1 1,4 4-1,-4-5-4,0 1 0,0-1 0,0 1 0,0-1 0,0 0 1,0 0-1,1 1 0,-1-1 0,0 0 0,0 0 0,0 0 0,0 0 0,1-1 0,-1 1 0,0 0 1,0 0-1,0-1 0,0 1 0,0-1 0,0 1 0,0-1 0,0 1 0,0-1 0,0 1 0,0-1 0,0 0 1,0 0-1,0 0 0,0 1 0,-1-1 0,2-1 0,9-11 28,0 1 1,-1-2-1,-1 1 0,9-16 1,-8 11-42,1 1 0,14-16 0,-25 32 5,1 1 0,-1-1 1,0 1-1,1-1 1,-1 1-1,0 0 0,1-1 1,-1 1-1,1-1 0,-1 1 1,0 0-1,1 0 1,-1-1-1,1 1 0,-1 0 1,1 0-1,-1-1 0,1 1 1,-1 0-1,1 0 1,-1 0-1,1 0 0,-1 0 1,1 0-1,0 0 0,5 11-45,-6 25 4,0-30 31,-1 7-2,0-7 19,1 1 0,0-1 0,0 1 0,0-1-1,1 0 1,1 8 0,-1-13-2,-1 0 1,0 0-1,0-1 1,1 1-1,-1 0 1,1-1-1,-1 1 0,0 0 1,1-1-1,-1 1 1,1-1-1,-1 1 0,1-1 1,0 1-1,-1-1 1,1 1-1,-1-1 1,1 1-1,0-1 0,-1 0 1,1 0-1,0 1 1,1-1-1,0 0 1,0 0 1,-1 0-1,1 0 0,0-1 1,0 1-1,0 0 1,0-1-1,-1 0 0,1 1 1,0-1-1,-1 0 0,1 0 1,0 0-1,1-1 0,22-17 8,-1 0 0,-1-2 0,39-44 0,-35 35-46,49-42 0,-75 71 29,1 0-1,-1-1 1,1 1-1,-1 0 1,1 0-1,-1 0 0,1 0 1,0 0-1,-1 1 1,1-1-1,0 0 1,-1 1-1,1-1 1,0 1-1,0 0 0,0 0 1,0-1-1,2 1 1,-3 1 2,0 0 0,0 0 0,0-1 0,0 1 0,0 0 0,-1 0 0,1 0 0,0 0 0,0 0 0,0 0 0,-1 0 0,1 0 0,-1 0 0,1 1 0,-1-1 0,1 0 0,-1 0 1,0 0-1,1 1 0,-1-1 0,0 0 0,0 0 0,0 1 0,0-1 0,0 0 0,0 2 0,-1 11 0,0 0 0,0 0 1,-2 0-1,1 0 0,-8 19 0,5-17-119,1 0 0,1 0 0,-2 21 0,5-37 112,0 0 0,1 0 1,-1 0-1,0-1 0,0 1 1,0 0-1,1 0 0,-1 0 1,0 0-1,0-1 0,1 1 1,-1 0-1,0 0 0,0 0 1,1 0-1,-1 0 0,0 0 1,1 0-1,-1 0 0,0 0 1,0 0-1,1 0 0,-1 0 1,0 0-1,1 0 0,-1 0 1,0 0-1,0 0 0,1 0 1,-1 0-1,0 0 0,0 1 1,1-1-1,-1 0 0,0 0 1,0 0-1,1 0 0,-1 1 1,0-1-1,0 0 0,0 0 1,0 0-1,1 1 0,-1-1 1,0 0-1,0 0 0,0 1 1,0-1-1,0 0 1,0 0-1,1 1 0,-1-1 1,0 0-1,0 1 0,0-1 1,0 0-1,0 0 0,0 1 1,0-1-1,0 0 0,0 1 1,-1-1-1,1 0 0,0 0 1,0 1-1,19-22-187,-18 20 185,20-27-288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14867,'-6'8'295,"-1"1"0,2 0 1,-1 0-1,1 0 0,0 1 0,1-1 0,0 1 0,-2 12 0,-1 4 156,2 0-1,-2 27 1,4-11-168,2 0 0,1-1 0,7 43 0,27 123 10,-22-143-193,-7-77 326,0-14-356,0-81-129,-4 64-46,2 27-14,-3 17 118,0-1-1,1 1 0,-1 0 0,0 0 1,0 0-1,0 0 0,0-1 0,1 1 1,-1 0-1,0 0 0,0 0 0,0 0 1,1 0-1,-1 0 0,0 0 0,0 0 1,1 0-1,-1 0 0,0 0 0,0 0 1,0 0-1,1 0 0,-1 0 0,0 0 1,0 0-1,1 0 0,-1 0 0,0 0 0,0 0 1,0 0-1,1 0 0,-1 0 0,0 0 1,0 1-1,0-1 0,1 0 0,19 24-16,-11-12 40,1-2-16,0 0 0,1-1 0,-1 0 0,2-1 0,-1 0-1,1-1 1,1 0 0,-1-1 0,1 0 0,0-1 0,26 6-1,-28-8-4,0-1 0,0-1-1,0 1 1,0-2 0,0 1 0,0-2-1,0 1 1,0-2 0,-1 1-1,1-2 1,0 1 0,-1-1 0,1-1-1,-1 0 1,17-9 0,-11-2 11,-14 8 36,-12 8 56,8 0-79,-1 0 1,1 0-1,0 0 1,-1 1-1,1-1 1,0 1-1,0-1 1,0 1-1,0 0 1,0 0-1,1 0 1,-4 3-1,5-4-13,-1 0 1,0 0-1,1 0 0,-1 0 0,1 0 1,-1 1-1,1-1 0,-1 0 0,1 0 1,0 0-1,0 0 0,0 1 0,-1-1 1,1 0-1,0 0 0,0 1 0,1-1 0,-1 0 1,0 0-1,0 0 0,1 1 0,-1-1 1,0 0-1,1 0 0,-1 0 0,1 0 1,0 0-1,-1 0 0,1 0 0,1 1 1,1 2 13,1-1 0,0-1 1,0 1-1,0 0 1,0-1-1,1 0 1,-1 0-1,1 0 0,-1-1 1,1 1-1,-1-1 1,8 1-1,12 1-71,28 0 0,-45-3 20,26 1-389,0-1 1,0-2-1,0-1 1,0-2 0,0-1-1,41-14 1,-69 18 520,1 0 1,-1 0 0,1-1-1,7-6 1,-12 9-115,0-1 0,0 0 0,0 1 0,0-1 0,0 0 0,0 0 1,0 0-1,0 0 0,-1 0 0,1 0 0,0 0 0,-1 0 0,1 0 0,-1 0 0,1 0 0,-1 0 0,1-1 1,-1 1-1,0 0 0,0 0 0,0 0 0,1-1 0,-1 1 0,0 0 0,0 0 0,-1-1 0,1 1 1,0 0-1,0 0 0,-1-2 0,-14-18-124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18676,'16'-5'1240,"8"4"-1208,3 1-304,5 0 440,-2 0-88,-1 3-48</inkml:trace>
  <inkml:trace contextRef="#ctx0" brushRef="#br0" timeOffset="1">181 9 15971,'-5'1'1681,"7"3"-1185,2-2-360,5-2 584,2 0-416,2 0-8,1-2-200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18412,'-1'-4'2841,"5"-6"-745,16 6-2112,0-6-64,2-9 608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15963,'0'0'27,"0"0"0,0 0 0,0 0 0,0 0-1,1-1 1,-1 1 0,0 0 0,0 0 0,0 0-1,0 0 1,0 0 0,1 0 0,-1 0 0,0 0 0,0 0-1,0 0 1,0 0 0,1 0 0,-1 0 0,0 0-1,0 0 1,0 0 0,0 0 0,1 0 0,-1 0-1,0 0 1,0 0 0,0 1 0,0-1 0,0 0-1,1 0 1,-1 0 0,0 0 0,0 0 0,0 0-1,0 0 1,0 1 0,0-1 0,1 0 0,-1 0 0,0 0-1,0 0 1,0 0 0,0 1 0,0-1 0,0 12 382,-8 22-284,7-31-26,-63 258 1411,52-193-1467,-7 133-1,19-200-41,-1 12-4,2 1 1,-1-1-1,4 17 1,-4-28 10,1 1 1,-1-1-1,1 0 1,-1 1-1,1-1 1,0 0-1,0 1 1,0-1 0,0 0-1,0 0 1,0 0-1,1 0 1,-1 0-1,1 0 1,0 0-1,-1 0 1,1 0-1,0-1 1,0 1-1,0-1 1,0 0-1,0 1 1,0-1-1,1 0 1,3 1 0,-3-1 12,0-1 0,0 0 1,0-1-1,0 1 0,0 0 1,0-1-1,0 0 1,0 1-1,0-1 0,0 0 1,-1-1-1,5-1 1,2-2 68,0-1 0,15-13 0,10-12 242,-2-1 1,-2-2 0,39-53 0,67-124 869,-74 111-1028,-55 93-1282,-8 12 647,-9 23 326,6-17-116,-7 26-251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14803,'-3'29'1096,"8"9"-888,-1 0-144,6 2 112,3-3-264,8-11-624,4-9-920,5-16 1288,1-9-248,2-16-240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14211,'0'0'47,"0"-1"-1,0 1 1,0 0 0,0-1-1,0 1 1,0 0 0,-1 0-1,1-1 1,0 1-1,0 0 1,0-1 0,0 1-1,0 0 1,0 0 0,-1 0-1,1-1 1,0 1 0,0 0-1,0 0 1,-1-1-1,1 1 1,0 0 0,0 0-1,0 0 1,-1 0 0,1-1-1,0 1 1,0 0 0,-1 0-1,1 0 1,0 0-1,-1 0 1,1 0 0,0 0-1,-1 0 1,-10 6 522,-7 17 326,15-16-735,0-1 0,0 0 0,0 1 0,1 0 0,-2 7 0,4-13-152,-1 0 0,1 0 0,0-1 0,0 1 0,0 0 0,0 0 0,0 0 0,0 0 0,0 0 0,0 0 0,0 0 0,0 0 0,0 0-1,1 0 1,-1 0 0,0 0 0,1 0 0,-1 0 0,1-1 0,-1 1 0,1 0 0,-1 0 0,1 0 0,0-1 0,-1 1 0,1 0 0,0-1 0,-1 1 0,1 0 0,0-1 0,0 1 0,0-1 0,0 1 0,-1-1 0,1 0 0,0 1-1,0-1 1,0 0 0,0 0 0,0 0 0,0 1 0,0-1 0,0 0 0,0 0 0,0 0 0,1-1 0,12 0 50,0-2 1,0 0-1,-1 0 1,1-1-1,-1-1 1,26-12-1,-10 4 38,-18 8-60,5-2 12,1 0 1,0 1-1,0 1 1,29-5 0,-43 10-50,0-1-1,1 1 1,-1 0 0,0 0 0,0 0 0,1 0 0,-1 1 0,0-1 0,0 1 0,0 0 0,0 0 0,0 0 0,0 0 0,0 0 0,0 1-1,0-1 1,0 1 0,0 0 0,-1 0 0,1 0 0,-1 0 0,0 0 0,1 1 0,-1-1 0,0 1 0,0-1 0,-1 1 0,1 0-1,-1 0 1,1 0 0,-1 0 0,2 4 0,0 11-29,8 22 61,-11-39-21,0 0 1,0 0-1,1 0 1,-1-1-1,0 1 1,1 0-1,-1 0 1,0-1-1,1 1 1,-1 0-1,1-1 0,-1 1 1,1 0-1,0-1 1,-1 1-1,1-1 1,-1 1-1,1-1 1,0 1-1,0-1 1,-1 1-1,1-1 1,0 0-1,0 1 0,-1-1 1,1 0-1,0 0 1,0 0-1,0 0 1,0 1-1,-1-1 1,1 0-1,0 0 1,0-1-1,1 1 1,10-6 84,0 0 0,-1 0 0,0-1 0,0-1 1,15-14-1,5-2 42,-21 16-102,5-3-29,27-16-1,-39 25-28,1 0 1,0 0-1,0 0 0,0 1 0,0-1 1,0 1-1,1 0 0,-1 1 0,0-1 1,1 1-1,-1-1 0,8 2 0,-10-1 6,-1 1-1,1-1 0,0 1 1,0 0-1,0 0 1,-1-1-1,1 1 0,0 1 1,-1-1-1,1 0 0,-1 0 1,0 0-1,1 1 0,-1-1 1,0 1-1,0-1 0,0 1 1,1-1-1,-2 1 1,1 0-1,0 0 0,0-1 1,-1 1-1,2 3 0,0 6-36,1 0 1,-2 0-1,1 15 0,3 11 85,-5-36-19,0 1 0,0-1 1,1 0-1,-1 1 0,1-1 0,-1 1 0,1-1 1,0 0-1,0 0 0,-1 1 0,1-1 1,0 0-1,0 0 0,0 0 0,0 0 1,0 0-1,1 0 0,-1 0 0,0 0 0,0 0 1,0-1-1,3 2 0,-2-2-21,0 1 0,0-1 0,0 0 0,0 0 0,1 0 0,-1 0 0,0-1 0,0 1 0,0 0 0,0-1 0,0 0 0,0 1 0,4-3-1,5-3 151,1-1 0,-1 0 0,-1-1-1,11-9 1,-15 12 186,62-54 222,-32 30-373</inkml:trace>
  <inkml:trace contextRef="#ctx0" brushRef="#br0" timeOffset="1">1066 0 12315,'0'2'243,"0"-1"1,0 0-1,0 0 1,0 0-1,0 1 1,0-1-1,1 0 1,-1 0-1,0 0 1,1 0-1,-1 1 1,0-1-1,1 0 1,0 0-1,-1 0 1,1 0-1,0 0 1,-1 0-1,1 0 1,0-1-1,0 1 1,0 0-1,0 0 1,0 0-1,0-1 1,0 1-1,0-1 1,0 1-1,0-1 1,0 1-1,0-1 1,2 1 0,-3-1-239,1 1-21,0 0 0,0 0 0,0 0 0,0 0 0,0 1 0,0-1 0,0 0 0,0 0 0,-1 1 0,1-1 0,0 1 0,-1-1 0,1 1 0,-1-1 0,1 0 1,-1 1-1,0 0 0,0 1 0,3 34-904,-3-27 724,0-9 159,0 1-1,0-1 0,0 1 1,0-1-1,0 1 0,1-1 1,-1 1-1,0-1 0,1 1 1,0-1-1,-1 1 0,1-1 1,0 0-1,1 3 0,-2-4 30,1 0 0,-1 1-1,1-1 1,-1 0-1,1 0 1,-1 1-1,1-1 1,-1 0-1,1 0 1,-1 0 0,1 1-1,-1-1 1,1 0-1,0 0 1,-1 0-1,1 0 1,-1 0-1,1 0 1,-1 0 0,1 0-1,0-1 1,-1 1-1,1 0 1,-1 0-1,2-1 1,2-1 5,1-1-1,-1 0 1,0 0 0,0 0 0,0-1 0,6-6 0,8-8-20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17836,'4'0'301,"0"0"1,0 0-1,0 0 1,0 1-1,0-1 1,7 3-1,16 2 252,28-7-103,-50 1-411,-1 1 0,0-1 0,1 0 1,-1-1-1,0 1 0,0-1 0,0 1 1,0-1-1,0-1 0,5-2 1,-9 4-25,1 1 1,0-1 0,-1 1 0,1 0 0,-1-1-1,1 1 1,-1-1 0,1 0 0,-1 1 0,1-1-1,-1 1 1,0-1 0,1 0 0,-1 1 0,0-1-1,1 0 1,-1 1 0,0-1 0,0 0 0,1-1 0,-2 2-4,1-1 1,0 1 0,0 0-1,-1-1 1,1 1 0,0 0 0,0-1-1,-1 1 1,1-1 0,0 1 0,-1 0-1,1 0 1,0-1 0,-1 1 0,1 0-1,-1 0 1,1-1 0,0 1 0,-1 0-1,1 0 1,-1 0 0,1 0-1,-1 0 1,-2-1 19,0 1 1,0-1-1,0 1 0,0 0 0,0 0 1,0 1-1,0-1 0,1 0 1,-4 2-1,-1 1-4,0 0 0,1 0 0,0 1 0,0 0 0,0 0 0,0 1 0,-6 6 0,10-10-31,0 1 0,0 0 0,1-1 1,-1 1-1,1 0 0,-1 0 0,1 0 0,0 0 1,0 0-1,-1 0 0,2 0 0,-1 0 0,0 0 0,0 0 1,1 1-1,-1-1 0,1 0 0,-1 1 0,1-1 1,0 0-1,0 1 0,0-1 0,1 0 0,-1 1 0,0-1 1,2 3-1,-1-3 6,0-1 0,1 1 0,-1 0 1,1-1-1,0 1 0,-1-1 0,1 0 1,0 0-1,0 1 0,0-1 0,0-1 0,0 1 1,0 0-1,0 0 0,0-1 0,0 1 1,1-1-1,-1 1 0,0-1 0,0 0 0,0 0 1,3 0-1,7 0 35,0-1 0,21-4 0,-1-2 30,44-17 1,14-4 86,-77 25-142,-1 1-1,1 0 1,0 1 0,-1 0-1,16 1 1,-23 1-11,0 0 0,0 1 0,0-1 1,-1 1-1,1 0 0,-1 0 0,1 0 0,-1 0 1,0 1-1,0 0 0,7 6 0,-7-6-8,-1 0 0,0 0-1,1-1 1,0 1 0,0-1 0,-1 0 0,1 0 0,0 0-1,1-1 1,-1 1 0,0-1 0,0 0 0,1 0-1,8 0 1,-8-1-91,0 0-1,0-1 1,0 0-1,0 0 1,0 0-1,-1-1 1,1 1-1,0-1 1,-1 0-1,1-1 1,-1 1-1,1-1 0,-1 0 1,0 0-1,6-6 1,-6-5-236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18772,'8'-4'1256,"18"-9"-1696,8-2-504,9 2 952,13 3-128,15 2-88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16724,'3'-2'189,"0"0"0,0-1 1,0 1-1,0 0 1,1 1-1,-1-1 1,1 1-1,0-1 1,5 0-1,39-7 275,-29 6 40,-14 2-403,56-6 563,-58 7-643,0-1 0,0 1 1,0 1-1,0-1 1,0 0-1,0 1 0,0-1 1,0 1-1,0 0 0,0 0 1,0 0-1,0 0 0,-1 1 1,1-1-1,0 1 0,-1-1 1,3 3-1,-4-2-19,0 0 1,0 0-1,0 0 0,0-1 1,0 1-1,-1 0 0,1 1 1,-1-1-1,1 0 0,-1 0 1,0 0-1,0 0 0,0 0 1,0 0-1,0 0 0,0 0 1,0 0-1,-1 1 0,1-1 1,-2 2-1,-18 45-58,14-35 38,6-14 17,-3 6-8,0 0 1,1 0-1,0 0 0,0 0 0,-1 10 0,3-15 10,0 0 0,0 0 0,0 0-1,0 0 1,0 0 0,0 0 0,0 0 0,0 0 0,1 0 0,-1 0 0,0 0 0,1 0 0,-1-1-1,1 1 1,-1 0 0,1 0 0,-1 0 0,1-1 0,0 1 0,-1 0 0,1-1 0,0 1 0,-1 0-1,1-1 1,0 1 0,0-1 0,0 1 0,0-1 0,-1 1 0,1-1 0,0 0 0,0 1 0,0-1 0,0 0-1,0 0 1,0 0 0,0 0 0,0 0 0,0 0 0,0 0 0,0 0 0,0 0 0,0 0 0,1-1-1,8 0 24,-1-1 0,1 0 0,-1 0 0,1-1 1,-1 0-1,0-1 0,0 0 0,13-8 0,7-6 118,28-23 1,-36 24-27,0 0 0,-1-1 0,-1-1 0,0-1 0,-2-1 0,19-28 0,-40 58-113,1 1 0,0 1 1,0-1-1,1 0 0,-1 14 0,0-9-1,3-12 4,-3 13-34,1 0 0,0 30-1,2-44 48,0 1 0,0 0-1,0 0 1,0-1-1,1 1 1,-1 0 0,1-1-1,0 1 1,0-1 0,0 1-1,0-1 1,0 1 0,0-1-1,0 1 1,1-1-1,0 0 1,-1 0 0,1 0-1,0 0 1,0 0 0,0 0-1,0 0 1,0-1 0,0 1-1,4 1 1,-4-3 24,1 1 0,-1-1 1,0 0-1,1 0 0,-1 0 1,1 0-1,-1 0 0,1 0 0,-1-1 1,1 1-1,-1-1 0,0 0 1,1 0-1,-1 1 0,0-2 0,0 1 1,0 0-1,1 0 0,-1-1 1,2-1-1,4-4 142,0 0 0,-1 0-1,10-12 1,-9 9-53,0-1-1,-1 1 1,0-1-1,-1 0 1,0-1-1,-1 1 1,0-1-1,-1 0 1,-1 0 0,3-14-1,-7 16-138,-3 12-60,-6 15-47,9-14 89,0 1 1,-1 0-1,2 0 0,-1 0 0,0-1 1,1 1-1,0 0 0,0 0 1,0 0-1,0 0 0,0 0 0,1 0 1,0-1-1,1 6 0,-1-7 15,0 0 1,0 0-1,0-1 0,1 1 1,-1 0-1,0 0 0,1-1 1,-1 1-1,1-1 0,-1 1 0,1-1 1,0 0-1,-1 0 0,1 1 1,0-1-1,0 0 0,0-1 0,0 1 1,0 0-1,0-1 0,0 1 1,0-1-1,1 1 0,-1-1 0,0 0 1,0 0-1,2 0 0,12-2-22,0 0 0,-1-1 0,1 0 0,-1-1 0,0-1 0,-1 0 0,17-9-1,-13 6-76,1 0-1,0 2 0,28-7 0,-46 13 93,0 0 0,1 0 0,-1 0 0,0-1 0,0 1 0,1 0 0,-1 1-1,0-1 1,1 0 0,-1 0 0,0 0 0,0 1 0,1-1 0,-1 1 0,0-1 0,0 1 0,0-1 0,0 1-1,0 0 1,0 0 0,0-1 0,0 1 0,0 0 0,2 2 0,-1 0-28,0 1-1,0-1 1,-1 1 0,1 0-1,-1 0 1,2 5 0,-3-6 39,1 0 0,0 0 0,0 0 0,0 0 0,0 0 0,0-1-1,1 1 1,-1 0 0,1-1 0,0 1 0,0-1 0,3 4 0,-2-4 15,0-1-1,1 1 1,-1-1-1,0 0 0,0 0 1,1 0-1,-1 0 1,1 0-1,-1-1 0,1 0 1,-1 0-1,1 0 1,-1 0-1,0 0 0,1-1 1,-1 1-1,5-2 1,8-2-17,-1-2 0,21-8 0,-25 9-48,71-37-1533,-31 15 175,-48 25 783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 17836,'-6'-29'1768,"4"12"-1184,0-3-408,2 7 633,3 4-585,3 1-16,-2-1-248,5 0-272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0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16075,'0'-1'52,"-1"1"-1,1 0 1,-1 0-1,1 0 1,-1 0-1,1 0 1,0 0-1,-1 0 1,1 0-1,-1 0 1,1 0-1,-1 0 1,1 0-1,-1 0 1,1 0-1,0 0 1,-1 0 0,1 1-1,-1-1 1,1 0-1,0 0 1,-1 0-1,1 1 1,0-1-1,-1 0 1,1 1-1,0-1 1,-1 0-1,1 1 1,0-1-1,-1 0 1,1 1-1,0-1 1,0 1-1,0-1 1,-1 0-1,1 1 1,0-1-1,0 1 1,0-1-1,0 1 1,0-1-1,0 0 1,0 1-1,0-1 1,0 1-1,0 0 1,-2 26 647,2-23-538,1 5-98,-1 1 0,1-1 1,1 1-1,0-1 0,0 0 0,1 0 0,0 0 0,1 0 1,8 17-1,-10-23-69,-1-1 0,1 1 0,0 0 1,0-1-1,0 0 0,0 1 0,0-1 1,1 0-1,-1 0 0,1 0 0,-1 0 0,1 0 1,0-1-1,-1 1 0,1-1 0,0 0 0,0 0 1,0 0-1,0 0 0,0 0 0,0-1 0,1 1 1,-1-1-1,0 0 0,0 0 0,0 0 0,0 0 1,1-1-1,-1 1 0,0-1 0,0 0 1,0 0-1,4-2 0,3-1-251,0-2 1,-1 1-1,0-1 1,0-1-1,-1 1 1,0-2-1,0 1 1,0-1-1,-1 0 0,10-15 1,-6 7-263,-2 0 1,0 0-1,0-1 1,-2 0-1,8-23 1,-90 245 5147,47-117-4118,4 1 0,-12 98 0,35-185-466,0 15 819,2-16-444,3-10-294,3-17 48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2 326 15467,'-1'3'163,"1"0"-1,0 0 1,0 0-1,0 0 1,0 0-1,1 0 1,-1 0-1,1 0 1,0-1-1,0 1 1,0 0-1,0 0 1,1 0-1,-1-1 1,1 1-1,-1-1 1,1 1-1,0-1 1,0 0-1,0 0 0,0 1 1,0-1-1,1-1 1,-1 1-1,0 0 1,1-1-1,0 1 1,-1-1-1,1 0 1,0 1-1,0-1 1,0-1-1,-1 1 1,1 0-1,0-1 1,5 1-1,2-1-71,-1 0 1,1-1-1,-1 0 0,1-1 0,-1 1 0,0-2 0,0 1 0,0-2 1,0 1-1,0-1 0,-1 0 0,0-1 0,10-6 0,-5 2-46,-1 0 0,0-1 0,0 0 0,-1-1 0,0-1 0,-1 1-1,11-19 1,-18 27-36,-1-1 0,0 0 0,0-1 0,0 1 0,-1 0 0,1 0 0,-1-1 0,0 1 0,0-1 0,-1 1 0,0-1 0,1 1 0,-1-1 0,-1 1 0,0-8 0,1 10-6,-1 1-1,0-1 1,1 0 0,-1 1-1,0-1 1,0 0 0,0 1-1,0-1 1,0 1 0,0-1-1,0 1 1,0 0 0,0 0-1,-1-1 1,1 1 0,-3-2 0,1 2-2,1 0 0,-1 0 0,1 1 0,-1-1 0,1 0 1,-1 1-1,0 0 0,1-1 0,-1 1 0,0 0 0,1 0 1,-1 1-1,1-1 0,-5 1 0,-3 2-11,0 1 0,0-1-1,1 2 1,-1-1 0,1 1 0,0 1 0,1-1-1,-1 1 1,1 1 0,0 0 0,1 0 0,0 1 0,-12 14-1,6-4-3,0 1 0,1 1 0,0 0-1,2 0 1,-10 27 0,16-36-1,1-1 0,0 1 0,0 0 0,1 0 0,-1 14 0,3-23 0,0 0 1,0 0-1,0 0 1,0 1-1,0-1 1,0 0-1,0 0 1,1 0-1,-1 0 1,1 0-1,0 0 1,-1 0-1,1 0 1,0 0-1,0 0 1,1 0-1,-1 0 1,0 0-1,0-1 1,1 1-1,-1 0 1,1-1-1,0 0 1,-1 1-1,1-1 1,0 0-1,0 0 1,0 0-1,0 0 1,0 0-1,0 0 1,0 0-1,0-1 1,3 1-1,4 0-122,-1-1 0,1 0 0,-1 0-1,1-1 1,-1 0 0,1-1-1,-1 1 1,0-2 0,0 1-1,0-1 1,0-1 0,14-7-1,2-3-518,0-2 0,33-28-1,-28 20 133,-2-2 0,-1-1 0,-1-1 0,-2-2 0,0 0 0,-3-1 0,0-1-1,-2-1 1,28-70 0,-44 98 639,0 0 0,0-1 0,-1 0 0,0 1 0,0-1 0,0 0 0,0-8 0,-1 13-78,-1 1 0,1-1 0,0 1 0,-1-1 0,1 1-1,-1 0 1,1-1 0,0 1 0,-1-1 0,1 1 0,-1 0 0,1-1-1,-1 1 1,1 0 0,-1 0 0,0-1 0,1 1 0,-1 0-1,1 0 1,-1 0 0,0 0 0,1 0 0,-1 0 0,1 0 0,-1 0-1,0 0 1,1 0 0,-1 0 0,1 0 0,-1 0 0,1 0-1,-1 1 1,0-1 0,1 0 0,-1 0 0,1 1 0,-1-1 0,1 0-1,-1 1 1,1-1 0,-1 0 0,0 2 0,-7 3 251,0 2-1,1-1 1,-1 1 0,2 0 0,-1 0 0,1 1-1,-8 12 1,-3 6 377,-14 32-1,30-56-651,-43 97 902,40-88-817,0 0 0,1 0 0,1 0 0,0 0 0,0 1-1,1-1 1,1 17 0,0-26-80,0 1 0,0-1-1,1 0 1,-1 1-1,0-1 1,1 1 0,0-1-1,0 0 1,0 1 0,0-1-1,0 0 1,0 0 0,0 0-1,1 0 1,-1 0 0,1 0-1,3 3 1,-3-3-9,-1-1 1,1-1-1,0 1 1,0 0-1,0 0 1,0-1-1,0 1 1,0-1-1,0 1 1,0-1-1,0 0 1,1 0-1,-1 0 1,0 0-1,0 0 1,3-2-1,6-1 4,-1 0 0,0-1 0,0 0 0,-1-1 0,1 0 0,13-10 0,1-4 10,19-12 12,-40 29-35,-1 1 0,1-1-1,0 1 1,0 0 0,-1 0 0,1 0 0,0 0 0,0 0-1,0 1 1,0-1 0,0 1 0,0 0 0,5 0 0,-6 1 0,-1-1-1,0 1 1,1-1 0,-1 1 0,1 0 0,-1-1-1,0 1 1,0 0 0,1 0 0,-1 0 0,0 0 0,0 0-1,0 0 1,0 0 0,0 1 0,0-1 0,0 0 0,0 0-1,-1 1 1,2 1 0,11 34 106,-4-10 154,-9-26-244,0 0 0,1-1-1,-1 1 1,1 0 0,-1-1-1,1 1 1,0 0 0,-1-1-1,1 1 1,0-1-1,-1 1 1,1-1 0,0 1-1,0-1 1,-1 0 0,1 1-1,0-1 1,0 0 0,0 0-1,-1 1 1,1-1-1,0 0 1,0 0 0,0 0-1,0 0 1,0 0 0,-1 0-1,1 0 1,0-1 0,0 1-1,0 0 1,0 0-1,-1 0 1,1-1 0,0 1-1,0-1 1,-1 1 0,1 0-1,0-1 1,0 1 0,0-2-1,4-2 54,0 1 1,0-2-1,0 1 0,5-6 0,-2 0-11,1-1-1,-2 0 0,1 0 0,-2-1 0,0 0 1,8-18-1,-12 23-54,1 0 0,-1 0 0,-1-1 0,1 1 0,-1 0 0,0-1 0,-1 1 0,0-1 0,0 1 0,-1-1 0,1 1 0,-2 0 0,-1-9 0,2 14-3,1 0 0,-1 0 0,0 0 0,1 0 0,-1 0 0,0 1 0,0-1 0,-1 0 0,1 0 0,0 1 0,0-1 0,-1 1 0,1-1 0,-1 1 0,0 0 0,1-1 0,-1 1 0,0 0 0,-2-1 0,16 12-41,3-4-151,0-2 0,1 0 0,-1-1 0,0 0 0,1-2 0,0 1 0,-1-2 1,18-1-1,17-2-136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17948,'1'0'92,"0"1"1,0-1 0,0 1-1,0-1 1,0 1-1,0 0 1,0-1 0,0 1-1,-1 0 1,1 0-1,0-1 1,-1 1 0,1 0-1,0 0 1,-1 0-1,1 0 1,-1 0 0,1 0-1,-1 0 1,0 0-1,1 0 1,-1 0 0,0 0-1,0 0 1,0 0-1,0 1 1,0 1 0,3 38 638,-3-35-325,-2 56 884,0-44-1138,1-1 0,1 0-1,1 1 1,0-1 0,8 32-1,-9-47-148,1-1-1,-1 1 0,1-1 1,0 1-1,-1-1 0,1 1 1,0-1-1,0 1 0,0-1 1,0 0-1,0 1 0,1-1 1,-1 0-1,0 0 0,1 0 1,-1 0-1,0 0 1,1 0-1,-1 0 0,1 0 1,1 0-1,0-1 1,0 1 1,0-1 0,0 1-1,0-1 1,0 0-1,0 0 1,0-1-1,0 1 1,0 0 0,0-1-1,3-1 1,5-2 4,0-1 0,0 0 0,-1 0 0,19-13 0,2-7 9,45-44 1,-13 11-17,-62 57-5,1-1 1,-1 1-1,1 0 0,-1 0 0,1 0 1,-1 0-1,1 1 0,0-1 0,-1 0 0,3 0 1,-4 1 1,1 0 0,-1 0 0,1 0 0,-1 0 0,1 0 1,-1 0-1,0 0 0,1 0 0,-1 0 0,1 0 0,-1 0 1,0 0-1,1 1 0,-1-1 0,0 0 0,1 0 0,-1 0 0,0 1 1,1-1-1,-1 0 0,0 1 0,1-1 0,-1 0 0,0 0 1,0 1-1,1-1 0,-1 1 0,1 3-11,1-1 0,-1 1-1,-1 0 1,1 0 0,-1-1 0,1 1-1,-1 6 1,2 15-39,-1-22 50,-1 1-1,1-1 1,0 0-1,1 0 1,-1 0-1,0 0 1,1 0-1,0-1 1,-1 1-1,1 0 1,0-1-1,0 1 1,1-1-1,-1 1 1,0-1-1,1 0 1,0 0-1,4 2 1,-4-3 6,0 0 1,0 0 0,0 0 0,0-1 0,0 1-1,0-1 1,0 0 0,1 0 0,-1 0 0,0 0-1,0-1 1,0 1 0,0-1 0,0 0-1,0 0 1,0 0 0,0 0 0,0-1 0,5-2-1,3-3 27,0-1 0,-1-1 0,1 1 0,-2-2-1,1 1 1,-1-1 0,-1-1 0,0 1 0,-1-2-1,9-15 1,-23 59-158,5-16 85,2-14 36,-3 12-23,1 0 0,0 0 1,1 0-1,2 27 0,-1-38 30,0-1 0,0 1 1,1-1-1,-1 0 0,1 1 0,0-1 0,-1 1 0,1-1 0,0 0 0,1 1 0,-1-1 0,0 0 0,1 0 0,-1 0 0,1 0 0,-1 0 0,1-1 0,0 1 0,0 0 0,0-1 0,0 1 0,0-1 0,0 0 0,0 1 0,1-1 0,-1 0 0,0 0 0,1-1 0,-1 1 1,1 0-1,-1-1 0,0 0 0,1 1 0,-1-1 0,4 0 0,9-2 13,0 0 0,-1 0 0,1-2 1,-1 0-1,0 0 0,0-1 0,0-1 0,16-9 0,-6 3-49,27-8 0,-49 19 25,-1 0 1,1 1-1,-1-1 0,1 1 1,-1 0-1,1 0 0,-1-1 1,1 1-1,0 0 0,-1 0 0,3 1 1,2 8-186,1 4 103,-6-13 99,-1 1-1,1-1 0,0 1 0,0-1 0,-1 1 0,1-1 1,0 0-1,0 1 0,0-1 0,0 0 0,0 0 0,-1 0 1,1 1-1,0-1 0,0 0 0,0 0 0,0 0 1,0 0-1,0-1 0,0 1 0,0 0 0,-1 0 0,1 0 1,0-1-1,0 1 0,1-1 0,27-13 161,-23 11-130,15-10 154,0-1 0,31-27 0,-30 23-1534,39-25-1,-57 41 1203,0 0 0,0 0-1,0 1 1,0-1 0,0 1-1,7-1 1,-6 1-23,21-4-590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18380,'17'4'1456,"-7"18"-1080,-4 8-160,-5 13 633,1 6-217,-2 5-512,-3 1-288,-3-4-576,0-5 704,-9-6-145,-1-8-103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15611,'2'-4'175,"0"0"-1,0 0 1,1 0-1,0 0 1,-1 1-1,1-1 1,0 1-1,1 0 1,-1 0-1,0 0 0,1 0 1,0 0-1,0 1 1,6-4-1,6-1 289,0 0 0,24-6-1,-5 3 70,0 2 0,1 2 0,69-5 0,-78 11-462,0 0 0,0 2 0,0 1 0,0 1 1,48 14-1,-66-15-71,0 0 0,1 1 1,-1 1-1,-1-1 1,1 1-1,-1 1 0,0-1 1,13 13-1,-16-14 0,-1 1-1,0 0 1,-1 0 0,1 0-1,-1 0 1,0 1-1,0-1 1,-1 1 0,0-1-1,1 1 1,-2 0-1,1 0 1,-1 0 0,0 0-1,0 7 1,-1 3 30,-1-1 1,0 1 0,-1-1-1,-1 0 1,0 0 0,-1 0-1,-1-1 1,-1 1 0,0-1-1,0 0 1,-13 18 0,4-7 93,-2-1 1,-1-1 0,0-1-1,-2-1 1,-25 22-1,27-28 34,0 0-1,-1-2 0,-40 23 1,52-33-183,0 1 0,1-1 0,-1-1 0,-1 1 1,1-1-1,0-1 0,-1 1 0,1-1 0,0 0 1,-1-1-1,1 0 0,-1 0 0,1 0 0,-1-1 1,1 0-1,-9-3 0,13 3-30,0-1-1,-1 0 1,1 1-1,0-1 1,0 0-1,0-1 1,1 1-1,-1 0 1,0-1-1,1 0 1,0 1-1,-1-1 1,1 0-1,0 0 1,1 0-1,-1-1 1,0 1-1,1 0 1,0-1 0,0 1-1,0-1 1,0 1-1,0-1 1,1 1-1,-1-8 1,0-27-420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4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154 310 18084,'-12'8'236,"-1"-1"0,2 2 0,-1 0 0,1 0 0,1 1 0,0 0 0,0 1 0,1 0 0,-9 15 0,11-14-206,1-1 0,1 1 0,0 1 0,-4 13 0,7-22-32,1 0 0,0 0 0,1 0 0,-1 1 0,1-1 0,-1 0 0,1 0 0,0 0 0,1 0 0,-1 0 0,1 0 0,0 0 0,0 0 0,0 0 0,0 0 0,1 0 0,2 4 0,-3-6 0,1 0-1,0 0 1,-1-1 0,1 1 0,0-1 0,0 1 0,0-1-1,0 0 1,0 0 0,0 0 0,1 0 0,-1 0 0,0 0-1,0-1 1,1 1 0,-1-1 0,0 1 0,1-1 0,-1 0-1,0 0 1,1 0 0,-1 0 0,1-1 0,-1 1 0,3-1-1,3-1 11,-1 0-1,1 0 0,-1-1 1,0 0-1,0 0 0,11-7 0,-6 1 54,0 0 1,-1 0-1,0-1 0,-1 0 0,16-21 0,-21 24-22,0 0 0,0 0-1,-1-1 1,1 1 0,-2-1 0,1 0 0,-1 0-1,-1 0 1,1-1 0,1-16 0,-4 26-40,0-1 0,0 0 0,0 0-1,0 0 1,0 0 0,-1 0 0,1 0 0,0 0 0,0 0 0,0 0 0,0 0 0,-1 0 0,1 0-1,0 0 1,0 0 0,0 0 0,0 0 0,-1 0 0,1 0 0,0 0 0,0 0 0,0 0-1,0 0 1,0 0 0,-1 0 0,1 0 0,0 0 0,0 0 0,0 0 0,0 0 0,0-1-1,-1 1 1,1 0 0,0 0 0,0 0 0,0 0 0,0 0 0,0 0 0,0-1 0,0 1-1,0 0 1,-1 0 0,1 0 0,0 0 0,0-1 0,0 1 0,0 0 0,0 0 0,0 0 0,0 0-1,0-1 1,0 1 0,0 0 0,0 0 0,0 0 0,-8 12-240,7-9 178,0 0-1,1-1 1,-1 1 0,1 0-1,-1-1 1,1 1 0,0 0-1,0 0 1,0-1-1,0 1 1,1 0 0,-1 0-1,1-1 1,0 1-1,0 0 1,0-1 0,1 4-1,-1-5 32,0 0-1,0 0 1,0 1-1,0-1 1,0 0-1,0 0 1,0 0-1,0 0 0,0 0 1,1 0-1,-1-1 1,0 1-1,1 0 1,-1 0-1,0-1 1,1 1-1,-1-1 1,1 0-1,-1 1 1,1-1-1,-1 0 1,1 0-1,-1 0 0,1 0 1,0 0-1,-1 0 1,1 0-1,-1-1 1,1 1-1,-1 0 1,0-1-1,1 1 1,2-2-1,7-4-79,0 1 0,0-2-1,0 1 1,-1-2 0,0 1 0,15-15 0,51-60 66,-56 59 188,-1 0-1,-2-2 1,0 0 0,-1-1-1,-2-1 1,-1 0 0,0-1-1,9-37 1,-18 35 31,-3 29-171,-1 1 0,0-1-1,0 1 1,0-1 0,0 0 0,0 1-1,0-1 1,0 1 0,0-1 0,0 1-1,0-1 1,-1 1 0,1-1 0,0 1-1,0-1 1,0 1 0,-1-1-1,1 1 1,0-1 0,-1 1 0,1-1-1,0 1 1,-1 0 0,1-1 0,0 1-1,-1-1 1,1 1 0,-1 0 0,1-1-1,-1 1 1,1 0 0,-1 0-1,1 0 1,-1-1 0,1 1 0,-1 0-1,1 0 1,-1 0 0,1 0 0,-1 0-1,1 0 1,-1 0 0,1 0-1,-1 0 1,0 0 0,1 0 0,-1 0-1,1 0 1,-1 0 0,1 1 0,-1-1-1,1 0 1,-2 1 0,-2 1-16,0 1 0,0-1 0,0 1 0,0 0 0,0 1 0,0-1 0,1 1 0,-1-1 0,1 1 0,-4 7 0,-25 46-19,31-55 34,-16 32 61,2 2-1,-15 52 0,25-68-10,0-1 0,2 1 0,0 1 0,1-1 0,1 0 0,2 25 0,-1-40-31,1 0 0,0 0 0,0-1 1,0 1-1,0 0 0,1-1 0,0 1 1,0-1-1,0 0 0,0 1 1,1-1-1,-1 0 0,7 6 0,-7-8-11,0-1-1,0 1 1,0-1-1,0 0 0,0 1 1,0-1-1,1 0 1,-1 0-1,0-1 0,1 1 1,-1 0-1,0-1 0,1 1 1,-1-1-1,1 0 1,-1 0-1,1 0 0,-1 0 1,1 0-1,-1-1 1,1 1-1,-1-1 0,0 0 1,1 1-1,-1-1 1,0 0-1,5-3 0,5-3 5,0-1 0,-1 0 1,1 0-1,-1-2 0,-1 1 0,0-1 0,12-16 0,56-84 6,-43 57-61,-35 53 44,1 0 0,-1-1 0,0 1 0,0 0 0,0 0 0,0-1 0,0 1-1,1 0 1,-1 0 0,0-1 0,0 1 0,0 0 0,1 0 0,-1 0 0,0-1 0,0 1 0,1 0 0,-1 0 0,0 0 0,0 0 0,1 0 0,-1 0 0,0 0 0,0-1 0,1 1 0,-1 0 0,0 0 0,1 0 0,-1 0 0,0 0 0,0 0 0,1 0 0,-1 0 0,0 1 0,1-1 0,-1 0 0,0 0 0,0 0 0,1 0 0,-1 0 0,0 0 0,0 0 0,1 1 0,-1-1-1,0 0 1,0 0 0,1 0 0,-1 1 0,0-1 0,0 0 0,0 0 0,0 1 0,1-1 0,-1 0 0,0 0 0,0 1 0,0-1 0,0 0 0,0 0 0,0 1 0,0-1 0,0 0 0,0 1 0,5 28 155,-3-13-79,0-10-44,0 0 1,0 0-1,0 0 0,0 0 0,1-1 1,0 1-1,0-1 0,1 0 0,-1 0 1,1 0-1,0 0 0,1-1 0,-1 1 1,1-1-1,0 0 0,0-1 0,0 1 1,0-1-1,0 0 0,1 0 0,0-1 1,-1 0-1,1 0 0,0 0 0,10 1 1,-2-1 3,0 0-1,-1-2 1,1 1 0,0-2 0,0 0 0,-1-1 0,1 0 0,-1-1-1,0 0 1,21-9 0,-17 5-29,0-1 0,-1 0 0,0-2 0,21-16 0,-22 18-37,-15 7 28,0 1 0,0 0 0,0 0 0,1 0 0,-1 0 0,0 0 0,0 0 0,0 0 1,0 0-1,0 0 0,0 0 0,0 0 0,1 0 0,-1 0 0,0 0 0,0 0 0,0 0 0,0 0 1,0 1-1,0-1 0,0 0 0,1 0 0,-1 0 0,0 0 0,0 0 0,0 0 0,0 0 0,0 0 1,0 0-1,0 0 0,0 0 0,0 0 0,0 1 0,0-1 0,0 0 0,1 0 0,-1 0 0,0 0 1,0 0-1,0 0 0,0 0 0,0 1 0,0-1 0,0 0 0,0 0 0,0 0 0,0 0 0,0 0 1,0 0-1,0 0 0,0 1 0,0-1 0,0 0 0,-11 25 80,4-9-6,5-11-28,1 1 0,-1-1 1,1 1-1,0-1 0,0 1 0,1-1 0,-1 1 1,2 0-1,0 7 0,-1-11-22,1 0 0,-1 0 0,1 0 0,0 0 0,0 0 0,-1 0 0,2-1 0,-1 1 0,0 0 0,0 0 0,0-1 0,1 1 0,-1-1 0,1 1 0,-1-1 0,1 0 1,0 0-1,-1 0 0,1 0 0,0 0 0,0 0 0,0 0 0,0 0 0,0-1 0,0 1 0,0-1 0,0 1 0,0-1 0,2 0 0,9 1 55,-1 0 0,1-1 0,-1-1 1,0 0-1,14-3 0,64-18 52,-11 2-397,-65 17 155,41-6-351,-51 8 337,1 1 1,-1 0-1,0 0 1,1 0 0,-1 1-1,0-1 1,1 1-1,-1 0 1,7 3-1,-10-4 75,0 0 0,-1 1 0,1-1 0,0 0 0,0 1 0,-1-1 0,1 1 0,0-1 0,-1 1 0,1-1-1,-1 1 1,1 0 0,0-1 0,-1 1 0,0 0 0,1-1 0,-1 1 0,1 0 0,-1 0 0,0-1 0,1 1 0,-1 0 0,0 0-1,0 0 1,0 0 0,0-1 0,0 1 0,0 0 0,0 0 0,0 0 0,0-1 0,0 1 0,0 0 0,0 0 0,-1 0-1,1-1 1,0 1 0,0 0 0,-2 1 0,0 2-58,0-1 1,0 0-1,-1 1 0,1-1 0,-1 0 0,-5 4 0,-20 15-637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15251,'1'-8'2319,"-4"21"-977,-3 25-338,3-14-774,2-1 1,1 0-1,1 1 0,5 31 0,-6-54-207,0 1-1,0-1 1,1 1-1,-1-1 1,0 0-1,1 1 1,-1-1-1,1 0 1,-1 0-1,1 1 1,0-1-1,0 0 1,-1 0-1,1 0 1,0 0-1,0 0 1,0 0-1,0 0 1,0 0-1,0 0 1,1 0-1,-1 0 1,0-1-1,0 1 1,1-1-1,-1 1 1,0-1-1,1 1 1,-1-1-1,0 0 1,1 1-1,-1-1 1,0 0-1,1 0 1,-1 0-1,1 0 1,-1 0 0,0 0-1,1-1 1,-1 1-1,3-1 1,4-2 67,0 0 0,-1-1 0,1 0 0,-1 0 0,11-8 0,16-15 328,55-54 0,-34 29-242,-54 52-173,-1-1 0,1 0-1,0 1 1,-1-1 0,1 1 0,0-1-1,0 1 1,-1-1 0,1 1 0,0-1-1,0 1 1,0 0 0,0-1 0,0 1-1,-1 0 1,2 0 0,-1 0-3,-1 0 0,0 0 0,1 0 0,-1 0 0,0 1 0,1-1 0,-1 0 0,0 0 0,1 0 0,-1 1 0,0-1 0,1 0 0,-1 1 0,0-1 0,0 0 0,0 0 0,1 1 0,-1-1 0,0 0 0,0 1 0,0-1 1,0 0-1,1 1 0,-1-1 0,0 1 0,0-1 0,0 35-75,0-23 37,0 2-6,-1-4 4,1 0 0,0 0 0,1 0 0,4 19 0,-5-27 37,0-1-1,1 1 1,-1-1 0,1 0-1,-1 1 1,1-1 0,0 0 0,-1 1-1,1-1 1,0 0 0,0 0-1,0 1 1,0-1 0,0 0 0,0 0-1,1 0 1,-1 0 0,0-1-1,0 1 1,1 0 0,-1 0 0,0-1-1,1 1 1,-1-1 0,1 1-1,-1-1 1,1 0 0,-1 1-1,1-1 1,-1 0 0,1 0 0,-1 0-1,1 0 1,-1 0 0,1 0-1,-1-1 1,1 1 0,-1 0 0,0-1-1,3 0 1,2-2 15,1 1 0,0-1 1,-1-1-1,0 1 0,1-1 0,-1 0 0,-1 0 0,12-11 1,-1-2 85,20-27 0,-25 28-1,1 1 0,24-22 0,-42 62-102,-2-5-296,1 1 0,1 1 0,0-1 0,-2 26-1,8-47 244,0 1 0,0 0-1,-1-1 1,1 1-1,0 0 1,0-1-1,0 1 1,0 0 0,0-1-1,0 1 1,0 0-1,0-1 1,0 1-1,0 0 1,1-1-1,-1 1 1,0 0 0,0-1-1,0 1 1,1 0-1,-1-1 1,0 1-1,1-1 1,-1 1 0,1-1-1,-1 1 1,1-1-1,-1 1 1,1-1-1,-1 1 1,1-1 0,0 1-1,1-1-10,-1 0 0,0-1 1,0 1-1,1-1 0,-1 1 0,0-1 0,0 1 1,0-1-1,0 0 0,0 0 0,0 1 0,0-1 1,0 0-1,0 0 0,0 0 0,1-1 0,11-15-652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16115,'0'2'151,"0"0"91,0 0 1,0 1-1,0-1 1,0 0-1,1 1 1,-1-1-1,0 0 1,1 1-1,1 3 1,-1-5-194,0 0 1,0 0-1,0 0 0,0 0 1,1-1-1,-1 1 1,0 0-1,0-1 0,0 1 1,1-1-1,-1 1 1,0-1-1,0 0 0,1 1 1,-1-1-1,0 0 1,1 0-1,-1 0 0,0 0 1,2 0-1,6-1 41,-1 1 0,1-1-1,-1-1 1,0 0 0,0 0-1,0 0 1,0-1 0,0-1-1,0 1 1,12-8 0,-9 3-12,0 1 0,0-1 0,0-1 0,-2 0 0,1 0 0,9-12 0,-17 18-44,0 0 1,0-1 0,0 1 0,0-1 0,-1 0-1,0 1 1,1-1 0,-1 0 0,0 0 0,0-7 0,-1 11-28,0-1 1,0 1-1,0-1 1,0 0 0,0 1-1,0-1 1,0 1 0,0-1-1,0 1 1,0-1-1,0 0 1,-1 1 0,1-1-1,0 1 1,0-1 0,-1 1-1,1-1 1,0 1 0,-1-1-1,1 1 1,-1-1-1,1 1 1,-1 0 0,1-1-1,0 1 1,-1 0 0,0-1-1,-1 1 1,1 0 0,-1 0 0,0 0-1,1 0 1,-1 0 0,1 0 0,-1 1 0,1-1 0,-1 0-1,1 1 1,-1-1 0,1 1 0,0 0 0,-1 0-1,1-1 1,-2 3 0,-5 2-12,1 0 1,0 1-1,0 0 0,1 0 0,0 1 1,0 0-1,0 0 0,-8 14 0,11-16-6,0 0-1,0 0 0,1 0 1,0 0-1,0 1 0,0-1 1,0 1-1,1 0 0,0-1 1,0 1-1,1 0 1,0-1-1,0 1 0,1 11 1,0-16 8,-1 1 0,1-1 0,-1 1 0,1-1 0,0 0 1,-1 1-1,1-1 0,0 0 0,0 1 0,0-1 0,0 0 1,1 0-1,-1 0 0,0 0 0,0 0 0,0 0 0,1 0 1,-1-1-1,1 1 0,-1 0 0,0-1 0,1 1 0,-1-1 1,1 1-1,0-1 0,-1 0 0,1 0 0,-1 1 0,1-1 0,2-1 1,3 1 5,0 0 1,0-1 0,0 0 0,-1-1 0,14-4 0,-7 1 29,0-1 0,0-1 1,-1 0-1,0-1 0,0 0 1,10-10-1,4-5 129,30-34 0,-47 50-114,-9 17-51,-12 26-42,9-27 49,0 0-5,-2 5 31,1 1-1,0 0 1,0 1-1,2-1 1,-2 26-1,4-40-19,0 0 0,0 1 0,0-1 0,0 0 0,0 1 0,1-1 0,-1 0 0,0 0 1,1 1-1,-1-1 0,1 0 0,-1 0 0,1 1 0,-1-1 0,1 0 0,0 0 0,0 0 0,-1 0 0,1 0 0,2 2 0,-2-3-12,0 0 0,0 1 0,0-1 0,0 0 0,0 0 0,0 0 0,0 1 0,1-1-1,-1 0 1,0 0 0,0-1 0,0 1 0,0 0 0,0 0 0,0 0 0,0-1 0,0 1 0,0-1 0,2 0 0,2-2-127,0 0 1,-1 0-1,1 0 1,0-1-1,-1 0 1,0 0-1,8-9 1,-7 6 48,0-1 0,0-1 0,0 1 0,-1-1 0,6-17 0,3-23-232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19852,'0'0'89,"-1"0"0,1 1-1,-1-1 1,1 0 0,-1 1-1,1-1 1,-1 0 0,1 1-1,-1-1 1,1 1 0,0-1-1,-1 1 1,1-1 0,0 1-1,-1-1 1,1 1 0,0-1-1,-1 1 1,1-1 0,0 1-1,0 0 1,0-1 0,0 1 0,0-1-1,0 1 1,0 0 0,0 0-1,8 19-793,24 16-3284,-28-31 3736,18 15-1589,-9-9 1114,0 2-1,19 24 1,-30-34 827,1 0 1,-1 0-1,0 0 0,-1 0 1,1 1-1,0-1 0,-1 0 1,0 1-1,0 0 0,0-1 1,0 1-1,-1 0 0,1-1 1,-1 1-1,0 0 1,0-1-1,0 1 0,-2 7 1,1-9 109,0 1 1,0 0-1,-1 0 1,1-1-1,-1 1 1,0-1-1,0 1 1,0-1-1,-4 4 1,5-5-91,0 0 0,0 0 0,0 0 0,0 0 0,-1 0 0,1-1 0,0 1 0,-1 0 0,1 0 0,-1-1 0,1 1 0,0-1 1,-1 1-1,1-1 0,-1 0 0,1 0 0,-1 0 0,0 0 0,1 0 0,-1 0 0,-1 0 0,38-4-199,-14 4-50,34-1 85,-55 1 60,0 0 0,0-1 0,0 1 0,1 0 0,-1 0 0,0 0 0,0 0 0,0 0 0,0 0 0,1-1 0,-1 1 0,0 0 0,0 0 0,0 0 0,0 0 0,0-1 0,0 1 0,0 0 0,1 0 0,-1 0 0,0-1 0,0 1 0,0 0 0,0 0 0,0 0 0,0-1 0,0 1 0,0 0 0,0 0 0,0-1 0,0 1 0,0 0 0,0 0 0,0 0 0,-1-1 0,1 1 0,0 0 0,0 0 0,0 0 0,0 0 0,0-1 0,0 1 0,0 0 0,-1 0-1,1 0 1,0 0 0,0-1 0,0 1 0,0 0 0,-1 0 0,1 0 0,0 0 0,0 0 0,0 0 0,0 0 0,-1 0 0,1-1 0,-1 1 15,1-1 0,-1 1 0,1 0 0,-1-1 0,1 1 0,-1 0 0,1-1 0,-1 1 0,1 0 0,-1-1 0,1 1 0,-1 0 0,0 0 0,1 0-1,-1 0 1,1-1 0,-1 1 0,0 0 0,1 0 0,-1 0 0,1 0 0,-1 0 0,0 1 0,0-1 0,-8 7-63,8-6-6,1-1 0,-1 1 0,1 0 0,-1-1 0,0 1 0,1 0 0,-1-1 0,0 1 0,0-1 0,1 1 0,-1-1 0,0 1 0,0-1 0,0 1-1,1-1 1,-1 0 0,0 0 0,0 1 0,0-1 0,0 0 0,0 0 0,0 0 0,0 0 0,0 0 0,0 0 0,1 0 0,-1 0 0,0-1 0,0 1 0,0 0-1,0 0 1,0-1 0,0 1 0,1-1 0,-1 1 0,0-1 0,0 1 0,1-1 0,-2 0 0,-9-10-181,-2-3-71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78 15979,'-7'0'360,"-27"0"733,31 1-721,22 2-60,70 3 309,140-11 0,-157 2-475,910-42 217,-958 44-505,35-2-310,98-18 0,-120 11 59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14979,'-1'16'1124,"-1"0"-1,-5 25 1,-2 7-258,8-38-736,-2 13 48,1-1 1,0 0 0,2 1-1,0-1 1,5 27 0,-5-48-161,1 1 0,-1-1 0,0 1 0,1-1 0,0 1 0,-1-1 1,1 1-1,0-1 0,-1 1 0,1-1 0,0 0 0,0 1 0,0-1 0,3 2 1,-3-2 1,-1-1 0,1 0 1,0 1-1,0-1 1,0 1-1,0-1 0,0 0 1,0 0-1,0 0 0,0 1 1,0-1-1,0 0 1,0 0-1,0 0 0,0 0 1,0-1-1,0 1 1,1 0-1,2-2 40,0 0 0,0 0 0,0 0 0,0 0 0,-1 0 1,1-1-1,-1 0 0,0 0 0,5-5 0,14-18 241,-2 0 1,-1-2-1,21-40 0,2-2-18,-41 69-282,-1 0 0,1 0 0,-1 0 0,1 0 0,0 0 0,0 0 0,-1 1 0,1-1 0,0 0 0,0 0 0,0 0 0,0 1 0,0-1 0,0 1 0,2-2 0,-3 2-2,0 0 1,1 0-1,-1 1 1,0-1-1,1 0 1,-1 0-1,0 0 1,1 0-1,-1 1 1,0-1-1,1 0 1,-1 0-1,0 0 1,1 1-1,-1-1 1,0 0-1,0 1 1,1-1-1,-1 0 1,0 0 0,0 1-1,0-1 1,1 0-1,-1 1 1,0-1-1,0 1 1,0-1-1,0 0 1,0 1-1,4 40-38,-4-39 39,0 24-33,0-13 30,0-1 0,0 1 0,1-1 0,1 1-1,0-1 1,5 14 0,-7-25 8,0 0-1,1 0 1,-1 1-1,1-1 1,-1 0 0,1 0-1,0 0 1,-1 0 0,1 0-1,0-1 1,0 1 0,0 0-1,0 0 1,0 0-1,-1-1 1,2 1 0,-1 0-1,0-1 1,0 1 0,0-1-1,0 1 1,0-1 0,0 0-1,3 1 1,-2-1 2,1 0-1,-1-1 1,1 1 0,-1 0 0,1-1-1,-1 0 1,1 1 0,-1-1 0,1 0-1,-1 0 1,3-2 0,5-4 27,1 0 1,-1-1-1,14-14 1,-23 21-30,30-30 89,-20 18-63,0 1 0,2 1 0,-1 0-1,18-11 1,-30 22-30,1-1 0,0 1 0,-1-1-1,1 1 1,0-1 0,0 1 0,0 0 0,-1-1 0,1 1-1,0 0 1,0 0 0,0-1 0,0 1 0,0 0 0,0 0-1,-1 0 1,1 0 0,0 0 0,0 0 0,0 1 0,0-1-1,1 0 1,-2 1-1,1-1 0,-1 1 1,1 0-1,-1-1 0,1 1 0,-1-1 0,1 1 0,-1 0 0,0 0 1,1-1-1,-1 1 0,0 0 0,0 0 0,1-1 0,-1 1 0,0 0 0,0 0 1,0-1-1,0 3 0,-1 4-2,1 1 0,-1 0 0,-4 13 0,4-19 3,-2 14-56,-2 6-298,-1 0 0,-1 0 0,-10 22 0,14-71-1456,6 1 1205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14659,'2'3'259,"-1"0"0,1-1 0,0 1 0,0 0 0,0 0-1,0-1 1,0 1 0,1-1 0,-1 0 0,1 0 0,5 4 0,-7-6-148,1 1 1,0-1-1,0 1 0,-1-1 1,1 0-1,0 0 1,0 1-1,0-1 0,0-1 1,-1 1-1,1 0 1,0 0-1,0-1 1,0 1-1,-1-1 0,1 1 1,0-1-1,0 0 1,-1 0-1,1 1 1,-1-1-1,3-2 0,2-2 127,0 0 0,0 0 0,0 0 1,-1 0-1,0-1 0,8-11 0,-11 14-206,0 1 1,-1 0-1,0 0 1,1 0 0,-1-1-1,0 1 1,0-1-1,0 1 1,-1-1 0,1 1-1,-1-1 1,1 1-1,-1-1 1,0 1 0,0-1-1,0 0 1,0 1-1,0-1 1,-1 0 0,1 1-1,-1-1 1,0 1-1,-1-4 1,2 5-31,-1 0 1,1 0-1,-1 0 1,1 1-1,-1-1 1,0 0-1,1 0 1,-1 1-1,0-1 1,0 0 0,1 1-1,-1-1 1,0 1-1,0-1 1,0 1-1,0 0 1,0-1-1,0 1 1,1 0-1,-1-1 1,0 1-1,0 0 1,0 0-1,-2 0 1,1 0-2,0 1 0,0-1 1,0 1-1,0-1 0,0 1 0,0 0 1,0 0-1,0 0 0,1 0 1,-1 0-1,-2 2 0,-1 1-8,0 1-1,0 0 1,0 0 0,1 0-1,0 0 1,-6 9 0,5-3-9,0 0 0,0 1 0,1 0 1,0-1-1,-3 21 0,6-27 16,0 1 0,1-1-1,-1 0 1,1 1-1,0-1 1,1 0 0,-1 0-1,1 1 1,0-1 0,0 0-1,1 0 1,-1 0 0,1 0-1,0 0 1,5 7 0,-6-10 3,1 0 1,-1 0 0,1-1 0,0 1-1,-1 0 1,1-1 0,0 1 0,0-1-1,0 0 1,0 0 0,1 0 0,-1 0 0,0 0-1,0 0 1,1 0 0,-1-1 0,5 1-1,-3 0 6,1-1-1,0-1 0,0 1 1,-1-1-1,1 1 0,0-1 1,-1-1-1,8-2 0,3-2 17,0-2 0,0 0 0,0-1 1,13-11-1,0-4 27,0 0 1,35-43 0,-11 12-71,-56 61 17,0 0 1,1-1 0,0 1 0,0 1-1,0-1 1,-3 12 0,0 0-1,-5 8-13,-16 47 83,24-65-77,1 0 0,0 1 0,0-1 1,1 1-1,1 0 0,-1 12 0,5-11-234,2-11-326,8-19-469,-7 3 781,0-1 1,4-19-1,0-8-283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25 12043,'14'-6'2345,"-13"6"-2231,-1 0-1,0 0 1,0 0-1,0 0 1,1 0-1,-1 1 1,0-1-1,0 0 1,0 0-1,0 0 1,1 0-1,-1 0 1,0 0-1,0 0 1,0 0-1,0 1 1,1-1-1,-1 0 1,0 0-1,0 0 1,0 0-1,0 1 1,0-1-1,0 0 1,0 0-1,0 0 1,1 0-1,-1 1 1,0-1-1,0 0 1,0 0-1,0 0 1,0 1-1,0-1 1,0 0-1,-7 26 4800,4-17-6394,-55 182 1567,47-146-57,2 1-1,-4 57 1,13-101-28,-1 4 2,1-1 0,0 0 0,0 0 1,0 1-1,2 7 0,-2-13-2,0 1 0,1-1 0,-1 1 0,0-1-1,0 1 1,0-1 0,1 1 0,-1-1 0,0 1 0,1-1-1,-1 0 1,0 1 0,1-1 0,-1 0 0,0 1 0,1-1-1,-1 0 1,1 1 0,-1-1 0,1 0 0,-1 0 0,1 1-1,0-1 1,0 0 1,1 0 0,-1 0 0,0 0 0,0-1 0,0 1 0,1 0 0,-1-1 0,0 1 0,0 0 0,0-1 0,0 0 0,0 1 0,0-1-1,2-1 1,22-18 70,-1-1-1,34-39 0,-22 21 22,34-31 71,10-11-107,78-101 1,-151 168-1484,-14 23 499,-1 9 367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15307,'0'6'284,"1"1"-1,-1 0 1,2-1-1,-1 0 1,1 1-1,0-1 0,5 11 1,-5-14-244,0 0 1,0 0-1,0-1 1,0 1-1,0-1 1,1 1-1,-1-1 0,1 0 1,0 0-1,0 0 1,0 0-1,0 0 1,0-1-1,0 1 1,0-1-1,6 2 1,4-1-177,0 0 1,0 0 0,0-1 0,1-1-1,-1 0 1,0-1 0,0-1 0,19-3-1,-18 2-101,-28 19 646,5-7 69,0 1 1,-12 18-1,20-27-457,1-1-1,0 1 1,-1-1-1,1 1 1,0 0-1,-1-1 1,1 1 0,0-1-1,0 1 1,0 0-1,0-1 1,0 1-1,0 0 1,0-1 0,0 1-1,0 0 1,0-1-1,0 1 1,0 0 0,0-1-1,0 1 1,1 0-1,-1-1 1,0 1-1,1 0 1,-1-1 0,0 1-1,1-1 1,-1 1-1,0-1 1,1 1-1,-1-1 1,1 1 0,-1-1-1,1 1 1,0-1-1,-1 0 1,1 1 0,-1-1-1,1 0 1,-1 0-1,1 1 1,0-1-1,-1 0 1,1 0 0,0 0-1,-1 0 1,1 0-1,0 1 1,0-2-1,8 3 5,0-2-1,0 0 0,13 0 1,2-1-37,-22 1 5,1 1 0,-1-1 1,0 0-1,1 1 0,-1 0 1,0-1-1,0 1 0,0 0 0,1 0 1,-1 0-1,0 1 0,0-1 1,-1 0-1,1 1 0,0-1 0,0 1 1,-1-1-1,1 1 0,-1 0 1,1 0-1,-1 0 0,0 0 0,0 0 1,1 0-1,-2 0 0,1 0 0,0 1 1,0-1-1,-1 0 0,1 0 1,-1 1-1,0-1 0,1 4 0,-2-1 33,1 0-1,-1 0 1,0 1-1,0-1 0,0 0 1,-1 0-1,0 0 0,0 0 1,0 0-1,-1-1 0,0 1 1,1 0-1,-2-1 1,-3 4-1,0-1 76,0 0 0,0-1 1,-1 0-1,0 0 0,0-1 1,-1 0-1,1-1 0,-18 7 0,22-10-81,1 0-1,-1 0 1,0 0-1,0 0 1,0-1-1,-1 0 0,1 1 1,0-2-1,0 1 1,-6-1-1,8 0-14,-1 0 0,1 1 0,0-1 0,0 0 0,0 0 0,0 0 0,1-1 0,-1 1 0,0 0 0,0-1 0,1 1 0,-1-1 0,1 1 0,-1-1 0,1 0 0,0 0 0,-1 0 0,1 0 0,0 0 0,-1-3 0,1 2-8,0-1 1,0 0 0,0 1 0,1-1 0,-1 0 0,1 0 0,0 0 0,0 0 0,0 0 0,0 1 0,1-1 0,0 0 0,0 0 0,2-5 0,11-28-180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14843,'1'0'85,"0"0"0,0 1 0,0-1 0,0 1 0,-1-1 0,1 1 0,0 0 0,-1-1-1,1 1 1,0 0 0,-1-1 0,1 1 0,-1 0 0,1 0 0,-1-1 0,1 1 0,-1 0 0,0 0 0,1 0 0,-1 0-1,0 0 1,0 0 0,0-1 0,0 1 0,1 0 0,-1 1 0,-3 28 197,2-23-3,-13 88 1788,-7 63-359,20-136-1544,0 0-1,2 0 0,1 0 1,0 0-1,7 24 1,6-2 21,-14-41-203,0-1 0,0 0 0,0 0 0,0 0 1,0 0-1,1 0 0,-1 0 0,1-1 0,-1 1 0,1 0 1,0-1-1,-1 1 0,1-1 0,0 1 0,0-1 0,0 0 1,3 1-1,-5-2 0,0 0 0,1 0-1,-1 0 1,0 0 0,1 0 0,-1 0 0,0 0 0,1 0 0,-1-1 0,0 1 0,1 0 0,-1 0-1,0 0 1,1-1 0,-1 1 0,0 0 0,1 0 0,-1 0 0,0-1 0,0 1 0,1 0 0,-1-1-1,0 1 1,0 0 0,0-1 0,0 1 0,1 0 0,-1-1 0,0 1 0,0 0 0,0-1-1,0 1 1,0 0 0,0-1 0,0 1 0,0 0 0,0-1 0,0 1 0,0-1 0,0 1 0,0 0-1,0-1 1,0 1 0,-1-1 0,-2-21-589,-4-1 229,-2 0 1,-1 1-1,-1-1 0,-23-35 0,-13-25 902,46 81-469,0-1 1,0 1-1,0 0 1,0-1-1,0 1 1,0 0 0,1-1-1,-1 1 1,1-1-1,0 1 1,0-1-1,0 1 1,0-5 0,1 5-39,-1 1 1,1 0 0,0 0-1,0 0 1,0 0 0,0 0-1,-1 0 1,1 0 0,0 0-1,1 0 1,-1 1 0,0-1-1,0 0 1,0 1 0,0-1-1,1 0 1,-1 1 0,0 0-1,0-1 1,1 1-1,-1 0 1,0-1 0,1 1-1,-1 0 1,0 0 0,3 1-1,30-4-204,-5 2 119,52-11-1,7-7-123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51 15459,'-5'-5'327,"1"-1"-1,-1 1 0,0 0 1,0 1-1,0 0 0,-1-1 1,-10-5-1,14 9-234,-1 0-1,1 0 1,-1 0 0,0 1-1,1-1 1,-1 0 0,0 1-1,1 0 1,-1 0 0,0 0-1,1 0 1,-1 0-1,0 1 1,1-1 0,-1 1-1,1-1 1,-1 1 0,0 0-1,1 0 1,0 0 0,-1 1-1,1-1 1,-4 3 0,-8 7 107,1 0 0,0 1 1,0 0-1,-19 27 0,-39 63-90,48-64-53,-24 52 0,38-70-36,1 0 0,0 0 0,2 1 0,-6 34 0,11-51-18,1 0 0,-1 0 0,1 0-1,0-1 1,0 1 0,1 0 0,-1 0 0,1 0-1,-1-1 1,1 1 0,0 0 0,1-1 0,-1 1-1,1-1 1,-1 1 0,1-1 0,0 0 0,0 1-1,4 3 1,-3-4-2,1-1 1,0 1-1,-1 0 0,1-1 0,0 0 1,0 0-1,1 0 0,-1 0 0,0-1 1,1 0-1,-1 1 0,1-2 1,-1 1-1,1 0 0,7-1 0,3 0-4,1-1-1,-1-1 1,1 0-1,-1-1 1,0-1-1,19-7 1,-11 3 23,0-2 1,0-1-1,24-16 1,-40 22 15,0 0 0,0 0 0,-1 0 0,11-12 1,-17 16-28,1 1 1,0-1 0,-1 0 0,1 0 0,0 0 0,-1 0-1,1 0 1,-1 0 0,1 0 0,-1 0 0,0 0 0,1-1 0,-1 1-1,0 0 1,0 0 0,0 0 0,0 0 0,0-2 0,-1 2-1,1 0 0,-1 0 1,1 0-1,-1 0 0,0 0 1,0 0-1,1 1 0,-1-1 0,0 0 1,0 0-1,0 1 0,0-1 1,0 1-1,0-1 0,0 1 1,0-1-1,0 1 0,0-1 1,0 1-1,0 0 0,0 0 0,-3-1 1,-5 0 35,0 0 0,-1 0 0,1 1 0,0 0 0,-1 1 0,-14 3 0,17-3-34,1 0 1,0 0-1,0 1 0,0 0 0,0 1 1,0-1-1,0 1 0,1 0 1,-1 0-1,-8 8 0,14-11-14,0 0 1,-1 0-1,1 1 0,-1-1 1,1 0-1,0 0 0,-1 1 0,1-1 1,0 0-1,-1 1 0,1-1 0,0 1 1,0-1-1,-1 0 0,1 1 1,0-1-1,0 1 0,0-1 0,-1 1 1,1-1-1,0 1 0,0-1 0,0 1 1,0-1-1,0 1 0,0-1 1,0 0-1,0 1 0,0-1 0,0 1 1,0-1-1,0 1 0,1-1 0,-1 1 1,0-1-1,0 1 0,0-1 1,1 0-1,-1 1 0,0-1 0,0 1 1,1-1-1,-1 0 0,0 1 0,1-1 1,-1 0-1,1 1 0,-1-1 1,0 0-1,1 0 0,-1 1 0,1-1 1,-1 0-1,1 0 0,-1 0 0,0 0 1,1 1-1,-1-1 0,1 0 1,-1 0-1,1 0 0,0 0 0,33 2-246,-12-4 50,-1-1 0,41-12 0,-40 8 119,1 2-1,30-3 1,-52 8 91,-1-1 1,1 1 0,0 0 0,0 0 0,0 0 0,-1 0 0,1 0 0,0 1 0,0-1 0,0 0 0,-1 0 0,1 0 0,0 1-1,0-1 1,-1 0 0,1 1 0,0-1 0,-1 1 0,1-1 0,0 0 0,-1 1 0,1 0 0,-1-1 0,1 1 0,0 0 0,-1 1 6,1-1 1,-1 0 0,1 1 0,-1-1 0,0 0 0,0 1-1,1-1 1,-1 1 0,0-1 0,-1 1 0,1-1-1,0 0 1,-1 2 0,-1 6 77,-1 0 0,0 0 0,-6 12 0,6-16-43,-7 18 72,4-11-278,0 0 0,1 0 0,0 1 1,-3 19-1,8-24-515,3-8 259,9-15-82,5-11-34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15315,'-28'33'1244,"1"0"0,1 2-1,-27 49 1,42-65-1019,2 0 0,1 0 0,0 1 0,1 0 0,1 0 0,1 0 0,1 1 0,-2 36 0,5-49-192,2-1 0,-1 0-1,1 0 1,0 1-1,0-1 1,1 0 0,0 0-1,0 0 1,1 0 0,0-1-1,0 1 1,1-1-1,7 11 1,-9-14-21,1 0 0,0 0 0,0 0 0,0 0 0,0-1 1,0 1-1,1-1 0,-1 0 0,1 0 0,0 0 0,-1-1 0,1 1 0,0-1 0,0 0 0,0 0 0,0 0 0,0 0 1,0-1-1,1 0 0,-1 1 0,0-2 0,0 1 0,0 0 0,0-1 0,6-1 0,-2-1 23,1 0-1,-1 0 1,0 0-1,0-1 1,-1-1-1,1 1 1,-1-1-1,13-11 1,-17 13-32,1 0 0,-1-1 0,0 1 0,0 0 0,0-1 0,-1 0-1,1 1 1,-1-1 0,0 0 0,0 0 0,0 0 0,-1-1 0,1 1 0,-1 0 0,0-1 0,0 1 0,-1-1 0,1-8 0,-1 12-7,0-1 1,0 1-1,0-1 1,-1 1-1,1 0 0,-1-1 1,1 1-1,0-1 0,-1 1 1,0 0-1,1-1 1,-1 1-1,0 0 0,0 0 1,0 0-1,0 0 0,0 0 1,0 0-1,0 0 1,0 0-1,0 0 0,0 0 1,0 0-1,-1 1 1,1-1-1,0 0 0,-1 1 1,1-1-1,0 1 0,-1-1 1,1 1-1,-1 0 1,1 0-1,-1 0 0,1 0 1,-1 0-1,-1 0 1,-1 0-9,0 1 0,-1 0 1,1 0-1,0 0 0,0 0 1,0 1-1,0-1 0,0 1 1,0 0-1,1 0 0,-6 5 1,5-4 2,0 1 1,0 0-1,0 1 1,0-1 0,1 0-1,0 1 1,0 0-1,0 0 1,-3 7 0,6-11 6,-1 0 0,1 1 0,-1-1 0,1 0 1,0 0-1,-1 1 0,1-1 0,0 0 1,0 0-1,0 1 0,0-1 0,0 0 0,0 1 1,0-1-1,1 0 0,-1 0 0,0 1 1,1-1-1,-1 0 0,1 0 0,-1 1 0,1-1 1,-1 0-1,1 0 0,0 0 0,0 0 1,-1 0-1,1 0 0,0 0 0,0 0 0,0 0 1,0-1-1,0 1 0,0 0 0,1 0 1,-1-1-1,0 1 0,0-1 0,0 1 0,1-1 1,-1 0-1,0 1 0,0-1 0,2 0 1,3 1-3,1 0 1,-1-1 0,0 0-1,0 0 1,0-1 0,1 1-1,-1-1 1,0-1 0,0 1-1,9-4 1,8-5-7,28-15 0,-31 14 4,30-18-4,-38 20 18,1 1-1,0 1 1,1 0 0,-1 1-1,29-9 1,-42 15-6,1-1 1,0 1 0,-1 0-1,1 0 1,0 0-1,0 0 1,-1 0-1,1 0 1,0 0-1,-1 0 1,1 0-1,0 0 1,-1 0 0,1 0-1,0 1 1,-1-1-1,1 0 1,0 0-1,-1 1 1,1-1-1,0 0 1,-1 1-1,1-1 1,-1 1 0,1-1-1,-1 1 1,1-1-1,0 1 1,-1 1 1,1-1 1,-1 0-1,1 1 1,-1-1-1,0 1 1,0-1 0,0 0-1,1 1 1,-1-1-1,-1 1 1,1-1-1,0 1 1,0 1-1,-3 6 21,1 1-1,-2 0 0,-3 9 1,6-18-23,-13 32-98,-19 47 274,13-29-3282,20-51 3085,0 0-1,0 0 1,0 1-1,0-1 0,0 0 1,0 0-1,0 0 1,0 0-1,0 1 1,-1-1-1,1 0 0,0 0 1,0 0-1,0 0 1,0 0-1,0 1 1,0-1-1,-1 0 0,1 0 1,0 0-1,0 0 1,0 0-1,0 0 0,-1 0 1,1 0-1,0 0 1,0 0-1,0 0 1,-1 1-1,1-1 0,0 0 1,0 0-1,0 0 1,0 0-1,-1-1 1,1 1-1,0 0 0,0 0 1,0 0-1,-1 0 1,1 0-1,0 0 0,0 0 1,0 0-1,0 0 1,-1 0-1,1 0 1,0-1-1,0 1 0,0 0 1,0 0-1,0 0 1,0 0-1,-1 0 1,1-1-1,0 1 0,-6-9-304,5-20-536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18724,'-1'8'457,"0"0"-1,0 0 1,-1 0-1,-4 11 1,-3 12 34,-49 346 468,57-367-958,0 0 6,0-1-1,1 1 1,0-1-1,0 1 0,4 14 1,-4-23-7,0-1 1,0 1 0,0 0-1,0-1 1,0 1-1,0 0 1,1-1-1,-1 1 1,0 0 0,1-1-1,-1 1 1,0 0-1,1-1 1,-1 1 0,1-1-1,-1 1 1,0-1-1,1 1 1,0-1-1,-1 1 1,1-1 0,-1 0-1,1 1 1,-1-1-1,1 0 1,0 1 0,-1-1-1,1 0 1,0 0-1,-1 1 1,1-1-1,0 0 1,0 0 0,-1 0-1,1 0 1,0 0-1,-1 0 1,1 0-1,0 0 1,-1 0 0,1-1-1,0 1 1,0 0-1,-1 0 1,1-1 0,-1 1-1,1 0 1,0-1-1,5-3 7,-1 1-1,1-1 1,-1 0-1,7-7 0,-9 8 0,63-64 149,-36 36-3,1 0-1,47-34 0,-74 62-133,0 1 1,0-1 0,0 1 0,0 0-1,1 0 1,7-2 0,-11 4-14,0-1 0,0 1 1,0 0-1,0 0 0,0 0 0,0 0 0,0 0 1,0 0-1,0 0 0,0 0 0,0 0 0,0 1 1,0-1-1,0 0 0,0 1 0,0-1 0,0 1 1,0-1-1,0 1 0,0-1 0,0 1 1,0 0-1,-1-1 0,1 1 0,0 0 0,0 0 1,-1 0-1,1-1 0,-1 1 0,1 0 0,-1 0 1,1 0-1,-1 0 0,1 0 0,-1 0 0,1 2 1,1 5-12,-1-1-1,0 1 1,0 0 0,-1-1 0,0 1 0,0 0-1,-1 0 1,-1 9 0,-18 65-445,6-29-327,14-45-934,5-16 1083,8-22 421,-11 25-9,15-33-320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54 148 16347,'1'2'140,"0"-1"-1,0 1 0,0-1 0,0 1 0,0-1 0,0 0 0,0 0 0,0 1 0,1-1 1,-1 0-1,0 0 0,1 0 0,-1 0 0,1-1 0,-1 1 0,4 1 0,-4-2-32,0 0 0,1 0 0,-1 0 0,0 0 0,1 0 0,-1 0 0,0 0 1,0 0-1,1-1 0,-1 1 0,0-1 0,0 1 0,0-1 0,1 1 0,-1-1 0,0 0 0,1-1 0,2-1 99,0 0 1,-1-1-1,0 1 1,0-1-1,0 0 1,0 0-1,-1 0 1,0 0-1,1-1 1,1-7-1,-2 8-156,-1 0 0,0-1 0,0 1 0,-1 0 0,1-1-1,-1 1 1,0 0 0,0-1 0,-1 1 0,1 0 0,-3-9 0,3 12-57,-1 0 1,1 0 0,0 0 0,-1 0 0,1 0-1,-1 0 1,0 0 0,1 1 0,-1-1 0,0 0-1,1 0 1,-1 0 0,0 1 0,0-1-1,0 0 1,0 1 0,0-1 0,0 1 0,0-1-1,-1 0 1,0 1-11,0 0-1,0 0 1,0 0 0,1 0-1,-1 0 1,0 0-1,0 0 1,0 1 0,0-1-1,1 1 1,-1 0-1,0-1 1,0 1-1,1 0 1,-1 0 0,-2 1-1,-3 3-38,0 1 0,1-1 0,0 1 0,0 0 0,0 1 0,0-1-1,1 1 1,0 0 0,1 1 0,-5 7 0,6-9 24,0 1-1,0-1 1,1 0-1,0 1 1,0-1-1,0 1 1,1 0-1,0-1 1,0 1-1,0 0 1,1 0-1,1 0 1,0 7-1,-1-12 30,1 0 1,0 0-1,-1 0 1,1 0-1,0 0 0,0-1 1,0 1-1,0 0 1,0 0-1,1-1 0,-1 1 1,0-1-1,1 1 1,-1-1-1,1 0 1,0 1-1,-1-1 0,1 0 1,0 0-1,0 0 1,0-1-1,0 1 0,0 0 1,0-1-1,0 1 1,0-1-1,0 1 0,0-1 1,0 0-1,0 0 1,2 0-1,8-1-5,0 0 1,0 0-1,0-1 0,13-4 0,-9 2 1,20-5 22,-8 2-12,45-5 1,-66 11 8,0 1 0,1-1 1,-1 2-1,0-1 0,1 1 0,-1 0 0,0 0 0,0 1 0,0 0 0,0 0 1,8 5-1,-15-7 2,1 0 0,-1 0 1,0 0-1,0 0 0,0 0 0,0 0 1,0 0-1,1 0 0,-1 0 0,0 0 1,0 0-1,0 0 0,0 0 1,0 0-1,1 0 0,-1 0 0,0 0 1,0 0-1,0 0 0,0 0 0,0-1 1,0 1-1,1 0 0,-1 0 1,0 0-1,0 0 0,0 0 0,0 0 1,0 0-1,0 0 0,0-1 0,0 1 1,1 0-1,-1 0 0,0 0 1,0 0-1,0 0 0,0 0 0,0-1 1,0 1-1,0 0 0,0 0 0,0 0 1,0 0-1,0 0 0,0-1 1,0 1-1,0 0 0,0-15 404,-4-23 36,3 30-298,-8-49 385,5 30-384,-4-53 0,11 85-270,0 0 1,0 0 0,0 0-1,7 7 1,-2-4 40,0 0 1,1-1-1,0 1 0,0-2 0,0 1 0,1-1 1,0-1-1,0 0 0,1 0 0,-1-1 0,1 0 0,0-1 1,0-1-1,0 1 0,1-2 0,-1 1 0,20-1 1,-9-2 46,1 0-1,-1-2 1,0 0 0,0-2 0,-1 0 0,1-1-1,-1-1 1,22-12 0,-16 5 67,-19 10-19,0-1 0,1 1 1,12-4-1,-20 8-19,0 0 1,-1 0 0,1 0-1,0-1 1,0 1-1,0 0 1,0 0-1,0 0 1,-1 1 0,1-1-1,0 0 1,0 0-1,0 0 1,0 1 0,-1-1-1,1 0 1,0 1-1,0-1 1,-1 0-1,1 1 1,0-1 0,0 1-1,-1 0 1,1-1-1,-1 1 1,1-1-1,1 2 1,11 26 136,-12-24-117,1-1 0,-1 1 0,1-1 0,0 0-1,0 1 1,4 4 0,-3-5-6,1-1 0,-1 0 0,1 1 0,0-1 0,-1-1 0,1 1 0,0 0 0,0-1 0,0 0 0,0 0 0,1 0 0,-1-1 0,0 1 0,0-1 0,1 0 0,-1 0 0,8-1 0,7-2 45,1-1 0,28-10 0,-37 11-35,75-28-8,-56 18-144,0 2 0,43-9 0,-70 20 105,-1-1 0,0 1 0,1-1-1,-1 1 1,0 0 0,1 0-1,-1 0 1,1 0 0,-1 1 0,0-1-1,1 1 1,-1-1 0,0 1 0,4 2-1,-3-1 0,-1 0-1,1 0 0,-1 0 1,0 0-1,1 1 0,-1-1 1,0 1-1,-1 0 1,1-1-1,1 4 0,-2-4 18,-1-1-1,1 0 0,0 0 0,0 0 1,0 0-1,0 0 0,0 0 1,0 0-1,0 0 0,0 0 0,1 0 1,-1 0-1,0-1 0,0 1 1,1-1-1,-1 1 0,0-1 0,1 1 1,-1-1-1,0 0 0,1 1 1,-1-1-1,1 0 0,-1 0 0,1 0 1,-1 0-1,0 0 0,1-1 1,-1 1-1,1 0 0,-1-1 0,2 0 1,5-2-118,-1 0 0,1-1 1,-1 0-1,11-6 0,-8 3 96,8-3-149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17052,'0'0'52,"0"0"0,0 1 1,0-1-1,0 0 0,0 1 1,0-1-1,0 0 0,0 1 1,0-1-1,0 1 1,0-1-1,0 0 0,1 0 1,-1 1-1,0-1 0,0 0 1,0 1-1,0-1 0,1 0 1,-1 0-1,0 1 0,0-1 1,1 0-1,-1 0 1,0 1-1,0-1 0,1 0 1,-1 0-1,0 0 0,1 0 1,-1 1-1,0-1 0,1 0 1,-1 0-1,0 0 0,1 0 1,-1 0-1,1 0 0,17-5 823,17-15 113,-34 19-920,29-19 455,-1-2 0,-1-1 0,-1-1 0,0-1-1,-3-2 1,33-42 0,-43 42-367,-14 27-156,0-1 1,1 1-1,-1 0 0,0-1 0,0 1 1,0-1-1,0 1 0,1-1 0,-1 1 0,0-1 1,0 1-1,0-1 0,0 1 0,0-1 1,0 1-1,0-1 0,0 1 0,-1-1 1,1 1-1,0-1 0,0 1 0,0-1 1,0 1-1,-1 0 0,1-1 0,0 1 0,0-1 1,-1 1-1,1 0 0,0-1 0,-1 1 1,1 0-1,0-1 0,-1 1 0,1 0 1,-1-1-1,1 1 0,0 0 0,-1 0 1,1-1-1,-1 1 0,1 0 0,-1 0 0,1 0 1,-1 0-1,1 0 0,-1 0 0,1 0 1,-1 0-1,1 0 0,-1 0 0,1 0 1,-1 0-1,1 0 0,-1 0 0,-5 1-34,0 1 0,1-1-1,-1 1 1,1 0-1,0 0 1,0 0 0,0 1-1,0 0 1,0 0-1,-8 6 1,-4 5-165,-22 23 0,25-22-39,-24 33 0,33-41 163,1 0 1,-1 0-1,2 0 0,-1 1 1,1-1-1,0 1 0,-3 14 1,6-21 62,0 0 1,-1 0 0,1 0 0,0 0 0,0 0 0,0 0-1,0 0 1,0 0 0,0 0 0,1 0 0,-1 0-1,0 0 1,0 0 0,1-1 0,-1 1 0,1 0 0,-1 0-1,0 0 1,1 0 0,0-1 0,-1 1 0,1 0 0,-1 0-1,2 0 1,0 0-2,-1 0 0,1 0 0,0 0 1,-1-1-1,1 1 0,0-1 0,0 1 0,-1-1 0,1 0 0,0 1 0,4-1 0,3-1-23,1 0 0,0 0 0,16-5 0,63-19-70,-27 6 138,88-13 0,-149 32-15,0 0 0,0 0 0,0 0-1,1 0 1,-1-1 0,0 1-1,0 0 1,0 0 0,0-1 0,0 1-1,0-1 1,0 1 0,0-1-1,0 1 1,0-1 0,0 0 0,0 1-1,0-1 1,-1 0 0,1 0 0,0 0-1,0 1 1,-1-1 0,2-1-1,-2 0 53,0 0-1,0 0 0,0 0 0,0 0 0,0 0 0,-1 0 1,1 0-1,0 0 0,-1 0 0,-1-3 0,-2-12 245,0 1-33,1 1 70,0 0-1,-1-26 0,4 41-410,1-1 1,0 1-1,0 0 1,0 0-1,-1 0 1,1 0-1,0 0 0,0 0 1,0 0-1,0 0 1,-1 0-1,1 1 1,0-1-1,0 0 0,0 0 1,-1 1-1,1-1 1,0 0-1,1 2 1,-2-2-59,9 3-215,0 0-1,0-1 0,0 0 0,0-1 1,18 1-1,11-1-258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16083,'-2'0'77,"1"0"-1,-1 0 1,1 0-1,0 0 1,-1 0-1,1 0 1,0 0-1,-1 1 1,1-1-1,0 1 1,-1-1-1,1 1 1,0-1-1,0 1 1,0 0-1,-1-1 1,1 1-1,0 0 1,0 0-1,0 0 1,0 0-1,0 0 1,1 0-1,-1 0 0,0 0 1,0 0-1,1 1 1,-1-1-1,0 0 1,1 0-1,-1 2 1,-2 7 148,-1 0 0,2 0-1,-3 13 1,4-14 44,-18 99 466,-5 140 0,23-237-695,1 1-1,0-1 1,1 0 0,0 1 0,4 16 0,-5-26-36,1 0-1,0 0 0,-1 0 0,1 0 1,0 0-1,0 0 0,0 0 0,0 0 1,0-1-1,1 1 0,-1 0 0,0 0 1,1-1-1,-1 1 0,1-1 0,0 0 1,0 1-1,-1-1 0,1 0 0,0 0 1,0 0-1,0 0 0,0 0 0,0-1 1,0 1-1,0 0 0,0-1 0,1 0 1,-1 1-1,0-1 0,0 0 0,0 0 1,0 0-1,1-1 0,-1 1 0,3-1 1,1-1 4,1 0 0,-1 0 0,0 0 1,0-1-1,0 0 0,0 0 0,0 0 1,-1-1-1,9-7 0,2-4 63,23-26 0,-26 25 19,27-23 1,-39 38-88,0 0 0,0 0 0,0 0 0,0 1-1,0-1 1,0 0 0,0 1 0,0-1 0,0 1 0,0-1 0,0 1 0,1-1 0,-1 1 0,0 0-1,0 0 1,2 0 0,-3 0-2,1 0 0,-1 0 0,1 0 0,-1 1 1,1-1-1,-1 0 0,0 0 0,1 1 0,-1-1 0,1 0 0,-1 1 0,0-1 0,1 0 0,-1 1 0,0-1 0,0 1 0,1-1 0,-1 1 0,0-1 1,0 0-1,1 1 0,-1-1 0,0 1 0,0-1 0,0 1 0,0 0 0,1 5 1,-1 0 0,0 0 0,0 0 0,-3 10 0,3-14-3,-11 55 4,7-38-87,0 0 1,-2 35 0,6-54 49,0 1 0,0-1 0,0 1 0,0-1 0,0 0 0,0 1 0,0-1 0,0 0 0,0 1 0,0-1 0,0 1 0,0-1 0,0 0 0,0 1 0,1-1 0,-1 0 0,0 1 0,0-1 0,0 0 0,1 1 0,-1-1 0,0 0 0,0 0 0,0 1 0,1-1 0,-1 0 0,0 1 1,1-1-1,-1 0 0,0 0 0,1 1 0,10-6-413,9-17 53,-3-1-16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16836,'4'8'1113,"-3"-6"-1011,-1-1-1,1 1 1,-1-1-1,1 1 1,0-1-1,0 1 1,0-1-1,0 1 1,0-1-1,0 0 1,0 0 0,1 1-1,-1-1 1,0 0-1,1 0 1,-1 0-1,1 0 1,-1-1-1,1 1 1,-1 0-1,1-1 1,-1 1-1,1-1 1,0 1-1,-1-1 1,1 0-1,0 0 1,0 0-1,-1 0 1,3 0 0,6 0 92,0-1 0,1-1 0,-1 0 0,0 0 0,0-1 1,0-1-1,-1 1 0,1-1 0,-1-1 0,0 0 1,15-10-1,-17 10-175,0-1 0,0 1 0,-1-1 0,0 0 0,0 0 0,0-1 0,-1 0 0,0 0 1,0 0-1,-1-1 0,0 1 0,0-1 0,-1 0 0,4-11 0,-7 17-15,1 0-1,0 0 1,-1 0 0,0 0 0,1 0-1,-1 0 1,0-1 0,0 1-1,0 0 1,-1 0 0,1 0-1,0 0 1,-1 0 0,1 0 0,-1 0-1,0 0 1,1 1 0,-1-1-1,0 0 1,0 0 0,-1 0-1,1 1 1,0-1 0,-3-2 0,2 3-4,0 0 1,0 0 0,1 0-1,-1 1 1,0-1 0,0 1 0,0 0-1,0-1 1,0 1 0,0 0-1,0 0 1,0 0 0,0 0-1,0 0 1,0 1 0,0-1-1,0 1 1,0-1 0,0 1 0,0 0-1,1 0 1,-1 0 0,0 0-1,0 0 1,-1 1 0,-9 7-20,1 0 1,1 0-1,-1 1 0,1 0 1,1 1-1,0 0 1,1 1-1,0 0 0,0 0 1,1 1-1,1 0 1,0 0-1,1 0 0,1 1 1,0 0-1,-3 14 1,7-24-7,0 0 0,-1-1 1,1 1-1,0 0 0,1 0 1,-1 0-1,1 0 1,-1-1-1,1 1 0,0 0 1,1 0-1,2 5 0,-3-7-32,0 0 0,1 0 0,-1 0 0,1 0 0,0 0 0,0 0 0,0-1 0,0 1 0,0-1 0,0 1 0,0-1 0,0 0 0,0 0 0,1 0 0,-1 0 0,0 0 0,1 0 0,-1-1 0,1 1 0,3 0 0,2-1-73,0 0 0,0 0-1,0-1 1,1 0 0,-1 0 0,0-1 0,0 0 0,0 0-1,-1-1 1,1 0 0,-1-1 0,8-4 0,26-19-444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 15339,'0'0'38,"0"0"0,0 0 0,0 0 0,0-1 0,0 1 0,0 0 0,0 0 0,0 0 0,0-1 0,0 1 0,0 0 0,0 0 0,0 0 0,0 0 0,0 0 0,0-1 0,0 1 0,0 0 0,-1 0 0,1 0 0,0 0 0,0 0 0,0-1 0,0 1 0,0 0 0,0 0 0,0 0 0,-1 0 0,1 0 0,0 0 0,0 0 0,0 0 0,0 0 0,-1-1 0,1 1 0,0 0 0,0 0 0,0 0 0,0 0 0,-1 0 0,1 0 0,0 0 0,0 0 0,0 0 0,0 0 0,-1 0 0,1 0 0,0 1 0,-10 7 647,-9 19 89,-4 16 1155,-27 66 1,41-86-1789,1 2 1,1-1-1,1 1 1,-4 40-1,10-60-125,-1 0 0,1 0-1,0 0 1,1 0 0,-1 0 0,1 0-1,0 0 1,0 0 0,1 0 0,-1 0-1,4 4 1,-4-6-18,1-1-1,-1 1 1,1-1 0,0 0-1,0 0 1,0 0-1,1 0 1,-1 0 0,0 0-1,1-1 1,-1 1 0,1-1-1,-1 1 1,1-1-1,0 0 1,0 0 0,-1 0-1,1-1 1,6 2 0,4-1-53,0-1-1,0 0 1,0 0 0,16-4 0,-16 3-4,1-1 0,-1 2 1,1-1-1,14 3 0,-26-2 51,0 0 0,-1 0 0,1 1-1,-1-1 1,1 0 0,0 1 0,-1-1 0,1 1 0,-1 0-1,1-1 1,-1 1 0,0 0 0,1 0 0,-1 0 0,0 0-1,0 0 1,1 0 0,-1 0 0,0 1 0,0-1 0,0 0-1,1 2 1,-2-1 3,0 0 1,1-1-1,-1 1 0,0 0 0,0 0 0,0-1 1,0 1-1,0 0 0,0 0 0,-1-1 0,1 1 0,0 0 1,-1 0-1,0-1 0,1 1 0,-2 2 0,-3 3 8,1 1-1,-1-1 0,0-1 0,0 1 0,-1-1 1,0 0-1,-8 6 0,6-6-4,0 0 0,0-1 1,-1-1-1,0 0 0,0 0 0,-17 5 0,23-8-114,-1 0 0,0 0 0,0-1 0,-1 0-1,1 1 1,0-2 0,0 1 0,-6-1 0,8 0-40,0 1 0,0-1 0,0 1 0,0-1 0,0 0 0,1 0 0,-1 0 0,0 0 0,1 0 0,-1-1 0,1 1 0,-1 0 0,1-1 0,-1 1 0,1-1 0,0 1 0,0-1 0,-1-2 0,-3-11-531,6-2-242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14283,'-2'17'1416,"5"1"-816,0-1-247,6 0 647,2 0-248,6 0-424,2-1-248,5-4-568,1-4 1048,2-8-648,-1-6-64,0-11-64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0 275 16916,'18'-1'532,"0"0"1,0-1 0,0-1 0,0-1 0,-1 0 0,1-2 0,-1 0-1,24-11 1,-30 11-513,-1 0 1,1 0-1,-1-1 0,0 0 0,0-1 0,-1 0 1,0-1-1,0 0 0,-1 0 0,0-1 0,-1 0 1,0 0-1,5-11 0,-10 16-48,0 1-1,0-1 1,-1 1 0,0-1-1,0 0 1,0 0 0,0 1-1,-1-1 1,0 0 0,0 0-1,-1-9 1,1 12 22,-1 0 0,1 0 1,-1 0-1,1 1 0,-1-1 1,0 0-1,0 0 1,0 0-1,0 1 0,0-1 1,0 1-1,-1-1 0,1 1 1,0-1-1,-1 1 0,1 0 1,-1-1-1,1 1 0,-1 0 1,0 0-1,0 0 0,1 0 1,-1 1-1,0-1 0,0 0 1,0 1-1,0 0 0,0-1 1,0 1-1,0 0 0,-3 0 1,-2 0 13,-1 1 1,1 0-1,0 1 1,-1-1-1,1 2 1,0-1-1,0 1 1,0 0-1,0 0 1,0 1-1,1 0 1,-12 8-1,2 1 43,0 1-1,1 0 0,-21 25 1,24-24 4,1 0-1,0 1 1,-14 30 0,21-39-48,1 0 0,0 0-1,1 0 1,0 0 0,0 1-1,0-1 1,1 1 0,0-1 0,1 1-1,0-1 1,0 1 0,1 9-1,0-15-7,0 1 0,0 0 0,0-1 0,0 1 0,0-1-1,1 1 1,-1-1 0,1 0 0,-1 1 0,1-1 0,0 0-1,0 0 1,0 0 0,0 0 0,0-1 0,0 1-1,1-1 1,-1 1 0,1-1 0,-1 0 0,1 0 0,-1 0-1,1 0 1,0 0 0,-1 0 0,4 0 0,7 1-3,-1-1 1,0 0-1,1-1 1,19-2-1,17-5 1,-1-2-1,80-27 1,24-5 142,-144 39-121,-1 1-1,1 0 1,0 0-1,0 0 1,15 2-1,-21-1-10,-1 1-1,1-1 0,0 0 0,-1 1 0,1 0 1,0-1-1,-1 1 0,1 0 0,-1 0 0,1 0 1,-1 0-1,0 0 0,1 0 0,-1 0 0,0 1 1,0-1-1,0 0 0,0 1 0,0-1 1,0 0-1,0 1 0,0 0 0,0-1 0,-1 1 1,1-1-1,-1 1 0,1 0 0,-1-1 0,0 1 1,1 3-1,-1-1 8,0 0 0,1 0 0,0 0 0,0 0-1,0 0 1,0-1 0,1 1 0,3 6 0,-4-8-8,0-1 1,0 1-1,1-1 0,-1 0 0,1 0 0,-1 0 1,1 1-1,-1-1 0,1-1 0,0 1 0,-1 0 0,1 0 1,0-1-1,0 1 0,0-1 0,-1 1 0,1-1 0,0 0 1,0 0-1,0 0 0,3 0 0,19-2-23,1-1-1,0-1 0,45-13 1,6-2-589,-66 17 479,5-1-187,-1 0 1,0 1 0,1 0-1,0 2 1,22 0 0,-36 0 271,0 1-1,0-1 1,0 0-1,0 0 1,0 0-1,0 1 1,0-1 0,0 0-1,0 1 1,0-1-1,0 1 1,0-1 0,-1 1-1,1-1 1,0 1-1,0 0 1,0-1 0,-1 1-1,2 1 1,-2-1 10,0 0 0,1-1 1,-1 1-1,0 0 0,0 0 1,0-1-1,0 1 0,0 0 1,0 0-1,0-1 0,0 1 1,0 0-1,-1 0 0,1-1 1,0 1-1,0 0 0,-1 0 1,1-1-1,-1 2 0,-2 2 116,1 0 0,-1-1-1,0 1 1,0-1-1,-1 1 1,-6 4 0,-50 27 471,32-21-137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12907,'-1'14'197,"0"1"1,-1 0 0,-1-1 0,-5 19-1,-5 19-73,-10 103 915,-7 230 0,34 163 450,130 775-1157,-94-1038-113,6 428-1,-66-210 337,-52-5-1473,71-491 806,0-1 25,0 0 0,0 0 0,-1 1 0,0-1 0,0 0 0,0-1 0,-1 1 0,0 0-1,0-1 1,-5 7 0,-4-5-303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2 783 12811,'-1'16'882,"1"-16"-868,0 0 0,0 0 0,0 1 0,1-1 0,-1 0 0,0 1 0,0-1 0,0 0 0,1 0 0,-1 1 0,0-1 0,0 0 0,1 0 0,-1 0 0,0 1 0,1-1 1,-1 0-1,0 0 0,1 0 0,-1 0 0,0 0 0,1 0 0,-1 0 0,0 0 0,1 0 0,-1 0 0,5 0 16,-1-1 0,0 0 0,-1 0 0,1 0 0,7-3 0,5-2 209,75-20 16,1 4 0,1 3 0,123-7 0,181 7-127,135-12 0,223-72 116,-66 8-242,291 2-764,7 27-35,515-44 571,-935 50 355,553-40 258,-904 95-275,275 31-1,-428-18 121,-14-2-648,69 0-1,-104-6 254,0-1 1,-1 0-1,1-1 0,0-1 0,-1 0 1,1-1-1,-1 0 0,0-1 0,19-11 1,-1-5-230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14323,'96'30'1515,"-11"-17"-1021,170 5-1,-169-16-446,164 26 1,-237-25-82,0 0 1,1 0 0,-2 2 0,1-1 0,0 2 0,-1 0 0,0 0-1,13 10 1,-22-14 27,1 1 0,-1 0 0,0 0 0,0 0 0,0 1 0,-1-1 0,1 1 0,-1-1 0,0 1 0,0 0 0,0 0 0,0 0 0,-1 0 0,1 0 0,-1 0 0,0 0 0,0 1 0,-1-1 0,1 0 0,-1 1 0,0-1 0,0 0 0,-1 1 0,1-1 0,-1 0 0,0 1 0,0-1 0,0 0 0,-3 6 0,-3 5 38,-1 1 0,0-1 0,-1-1 0,0 0 0,-1 0 0,-1-1 0,-13 14 0,-92 80 333,113-104-353,-41 34 57,-1-2 0,-2-2 0,-54 28 0,68-45-71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6:5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0 816 12459,'22'-10'1026,"-2"1"-881,24-19 161,-2-1 1,68-63-1,-71 59-177,457-423 1034,-356 332-1181,-131 117 0,22-15-35,-30 21 41,1 0 1,0 1-1,-1-1 1,1 0 0,-1 1-1,1-1 1,0 1-1,0 0 1,-1-1-1,1 1 1,0 0 0,0 0-1,-1 0 1,1 0-1,0 1 1,0-1-1,2 1 1,-3 0 0,0-1-1,0 1 1,1-1-1,-1 1 1,0 0 0,0 0-1,-1-1 1,1 1-1,0 0 1,0 0 0,0 0-1,0 0 1,-1 0-1,1 0 1,-1 0 0,1 0-1,-1 0 1,1 1-1,-1-1 1,1 2-1,2 28-125,-3-21 94,25 239-300,-16-199 339,3-1 0,33 93 0,2-43 44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89 15107,'-5'18'212,"1"1"0,1 0-1,-2 29 1,2-7-147,-1 41-58,3 0 0,16 121 0,-6-93-4,-4 34 0,-5-126 42,-2-1-1,0-1 1,0 1 0,-2 0 0,0-1 0,-9 23-1,12-36-13,-1 0-1,1-1 1,-1 1-1,0 0 1,1-1-1,-1 1 1,0-1-1,-3 3 1,4-5-21,1 0-1,-1 1 1,1-1 0,-1 0 0,1 1 0,-1-1 0,0 0 0,1 1 0,-1-1 0,0 0-1,1 0 1,-1 0 0,1 0 0,-1 0 0,0 0 0,1 0 0,-1 0 0,0 0 0,1 0-1,-1 0 1,0 0 0,1 0 0,-1 0 0,0-1 0,1 1 0,-1 0 0,1 0 0,-1-1 0,1 1-1,-1-1 1,1 1 0,-1 0 0,1-1 0,-1 1 0,1-1 0,-1 1 0,1-1 0,-1 1-1,1-1 1,0 1 0,-1-1 0,1 0 0,0 1 0,0-1 0,-1 1 0,1-1 0,0 0-1,0 0 1,-3-6 48,1-1 0,-1 1 0,2 0 0,-1-1 0,1 0 0,0 1 0,0-9 0,4-57 210,-3 64-241,11-92 1,4 1-1,5 1 1,4 1-1,4 1 1,45-105 0,-68 191-28,2-7 3,0-1 1,2 1-1,19-30 1,-25 44-2,0 0 0,0 1 0,0-1-1,0 1 1,1 0 0,-1 0 0,1 0 0,0 0-1,-1 0 1,1 1 0,1 0 0,-1 0 0,0 0 0,0 0-1,1 1 1,-1-1 0,1 1 0,0 0 0,-1 1 0,1-1-1,7 1 1,-2 0-2,0 1 0,-1 1 0,1 0-1,-1 0 1,1 1 0,-1 0 0,0 0 0,9 6-1,-16-8 1,1 0 1,-1 0-1,0 1 0,0-1 0,0 1 0,0-1 0,0 1 0,0 0 0,0 0 0,0-1 0,-1 2 0,1-1 0,-1 0 0,1 0 0,-1 0 0,0 1 0,0-1 0,0 0 0,0 1 0,0-1 0,-1 1 0,1-1 1,-1 1-1,0 0 0,0-1 0,1 1 0,-2-1 0,1 1 0,0-1 0,0 1 0,-1 0 0,0-1 0,1 1 0,-1-1 0,-1 3 0,-3 5 9,-1 1 0,0-2 1,-1 1-1,0-1 0,0 0 0,-13 13 0,3-6-27,-1-1 1,-23 17-1,29-24-69,0-1 0,-21 10 1,29-15 78,1-1 0,-1 1 0,0-1 0,0 0 0,0 0 0,-1 0 0,1-1 1,0 1-1,0-1 0,0 0 0,0-1 0,0 1 0,-5-1 0,-10-8-85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14123,'-21'63'920,"-11"21"-840,-21 17-80,-5 0 168,-14 8-288,9-10-80,7-7-16,13-25-136,9-18-552,13-35 672,10-12-96,11-28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12139,'26'19'1088,"18"7"-656,8 0-144,9 8 248,4 5-16,-1 2-48,-1 2-144,-10 5-136,-5-1-40,-17 5-120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2595 15515,'-8'4'-274,"9"-7"99,24-16 27,65-41 28,14-6-23,139-91-157,496-382-64,44-68 523,-198 146 23,-360 280-128,178-164 43,-385 328-37,-1 0 1,0-1-1,-1-1 0,-2-1 0,0 0 0,14-25 1,-31 45 216,1 1 0,-1 0 0,1-1 1,-1 0-1,1 0 0,-1 0 0,1 0 1,-1 0-1,1 0 0,-4-1 1,-24-5 283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12211,'8'23'189,"2"-1"1,1-1-1,0 0 1,2 0-1,0-1 1,1-1 0,1 0-1,24 22 1,8 4-211,97 69 1,-30-33 73,103 79 22,184 212 25,52 42-58,-53-126-22,-215-158-15,89 59 4,178 132 14,317 210 514,-642-442-290,-85-54-103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16524,'-4'1'213,"0"0"1,0 1 0,1-1-1,-1 1 1,1 0 0,-1 0 0,1 0-1,-1 1 1,1-1 0,0 1-1,0 0 1,0-1 0,-3 6 0,2-4 157,-10 10 426,-21 29-1,31-37-711,-1 0 0,1 1-1,1 0 1,-1 0-1,1 0 1,0 0-1,-2 11 1,5-17-81,0-1 1,-1 1-1,1-1 1,0 1 0,0-1-1,0 1 1,0-1-1,0 1 1,-1 0-1,1-1 1,0 1-1,0-1 1,0 1-1,1-1 1,-1 1 0,0-1-1,0 1 1,0-1-1,0 1 1,0-1-1,1 1 1,-1-1-1,0 1 1,0-1 0,1 1-1,-1-1 1,0 1-1,1-1 1,-1 0-1,1 1 1,-1-1-1,0 0 1,1 1 0,-1-1-1,1 0 1,-1 1-1,1-1 1,-1 0-1,1 0 1,-1 0-1,1 1 1,-1-1 0,1 0-1,-1 0 1,1 0-1,-1 0 1,1 0-1,-1 0 1,1 0-1,0 0 1,-1 0-1,1 0 1,-1 0 0,1-1-1,0 1 1,32-13 35,-31 12-35,50-28 5,-24 13 24,38-16 1,-58 28-27,0 1 1,1 1-1,-1 0 1,0 0-1,1 0 1,-1 1-1,1 0 1,0 1-1,14 1 1,-20-1-8,0 1-1,-1-1 1,1 1 0,0 0 0,-1 0-1,1 0 1,-1 0 0,1 0-1,-1 0 1,1 1 0,-1-1 0,0 1-1,0 0 1,0-1 0,0 1 0,0 0-1,0 0 1,0 1 0,1 2 0,1 2 10,-1 0-1,1 1 1,-2-1 0,1 1 0,1 8 0,-1-3 21,-2-12-29,-1 0 0,0 0 0,1 1 1,-1-1-1,1 0 0,-1-1 0,1 1 0,0 0 1,-1 0-1,1 0 0,0 0 0,0 0 1,-1-1-1,1 1 0,0 0 0,0-1 0,0 1 1,0 0-1,0-1 0,0 1 0,0-1 0,0 0 1,0 1-1,0-1 0,0 0 0,0 0 0,0 0 1,1 1-1,-1-1 0,0 0 0,0-1 0,0 1 1,0 0-1,0 0 0,0 0 0,0-1 0,1 1 1,-1 0-1,0-1 0,1 0 0,7-3 28,-1 1-1,1-2 1,13-8 0,-21 12-26,42-29 58,-26 17-93,0 1 0,1 1 0,0 1 0,22-10 0,-39 20 19,0-1 0,0 1 0,1-1 0,-1 1 0,0 0 0,0-1 0,0 1 0,1 0 0,-1 0 0,0 0 0,0 0 0,1 0 0,-1 0 0,0 0 0,0 0 0,1 1 0,-1-1 0,0 0 0,0 1 0,0-1 0,1 1 0,-1-1 0,0 1 0,0-1 0,0 1 0,1 1 0,0 0-5,-1 0-1,0 0 1,0 0-1,0 0 0,0 0 1,0 0-1,-1 0 1,1 0-1,0 1 1,-1-1-1,0 0 0,1 0 1,-1 4-1,0 8-58,-1 0-1,-1 1 0,-4 20 0,5-33 66,0 13-414,1-15 408,0 0-1,0 0 0,0 0 0,0 1 0,0-1 0,0 0 0,0 0 0,0 0 0,0 0 1,0 0-1,0 0 0,0 0 0,0 0 0,0 1 0,0-1 0,0 0 0,0 0 0,0 0 0,0 0 1,0 0-1,0 0 0,1 0 0,-1 0 0,0 0 0,0 0 0,0 0 0,0 0 0,0 1 0,0-1 1,0 0-1,0 0 0,0 0 0,0 0 0,1 0 0,-1 0 0,0 0 0,0 0 0,0 0 1,0 0-1,0 0 0,0 0 0,0 0 0,1 0 0,-1 0 0,0 0 0,0 0 0,0 0 0,0 0 1,0 0-1,0 0 0,0-1 0,2 0-70,0-1 0,0 0 0,-1 0 0,1 0 0,-1 0 0,0 0 0,1 0 0,0-3 0,8-17-319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14 15179,'14'-9'1369,"-4"5"-1129,-24 21-120,-12 10 712,-7 16-592,-6 6-120,-2 18-96,-2 5 8,0 4-24,3-2 24,7-3-80,3-7-160,9-11-312,9-13-56,9-27 456,4-17-112,12-30-121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 14067,'5'-4'960,"-5"24"-784,-6 8-56,2 11 248,2 6-144,8 3-104,5 4 0,11 1-40,5 0-24,6-4 8,3-5-88,1-5-184,-5-8-40,-11-11 2017,-5-5-1681,-17-15 120,-12-7 96</inkml:trace>
  <inkml:trace contextRef="#ctx0" brushRef="#br0" timeOffset="1">23 290 13915,'-20'-14'1120,"17"5"-792,9 5-120,21 7 440,8 5-15,15 4-209,4 1-168,8-2-2161,4-1 1881,-5-4-216,-2-5-120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0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51 185 14683,'-14'73'1416,"-7"107"0,19-136-1500,2-1 0,2 1-1,14 77 1,-42-326-8321,20-26 8192,10 196 1780,2 25-318,-5 10-1208,-1 0-1,1 1 1,-1-1 0,1 0 0,-1 0 0,1 0-1,-1 0 1,0 1 0,1-1 0,-1 0-1,1 1 1,-1-1 0,0 0 0,1 1-1,-1-1 1,1 0 0,-1 1 0,0-1 0,0 0-1,1 1 1,-1-1 0,0 1 0,0-1-1,1 1 1,-1 0 0,8 14 796,-1 1 1,8 24-1,5 12-183,-8-22-383,3-1 0,0-1 0,38 53 0,-46-74-209,-1 1 0,2-1 0,-1 0-1,1 0 1,0-1 0,0 0-1,13 7 1,-15-11 1,-1 1 0,1-1 0,0 0 0,0-1-1,0 1 1,0-1 0,0 0 0,0 0 0,0-1 0,0 0-1,0 0 1,0-1 0,9-1 0,-10 1 10,1 0-1,-1-1 1,0 0 0,0 0-1,0 0 1,0 0 0,-1-1 0,1 0-1,-1 0 1,1 0 0,-1-1 0,0 1-1,5-7 1,-3 3 29,-1-1 0,0 1 0,0-1 0,-1 0 0,0 0 1,-1 0-1,5-14 0,-3 0 50,0 0 0,-2 0 0,0 0 0,-2-1 0,-2-38 0,-1 35-378,-1 0 0,-1-1 0,-2 2-1,0-1 1,-2 1 0,-1 0 0,-1 0 0,-1 1-1,-22-36 1,30 56-339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701 533 8274,'8'-54'2218,"4"-103"0,-12 128-1619,-1 1 0,-1 0 0,-2 0 1,-1 0-1,-13-40 0,15 60-464,1 0 1,-2 0-1,1 1 0,-1 0 1,-1-1-1,1 1 0,-1 1 1,0-1-1,-7-6 0,8 10-73,0-1-1,0 1 0,-1 0 0,1 0 0,-1 0 0,0 1 1,1 0-1,-1 0 0,0 0 0,0 0 0,-1 1 1,1 0-1,0 0 0,0 0 0,-7 0 0,-4 2-11,0 0-1,1 1 1,-1 1 0,1 0-1,-1 1 1,1 1-1,0 0 1,1 1-1,0 1 1,-1 0-1,2 1 1,-20 14 0,6-1-102,1 0 1,1 1-1,1 2 1,-39 49-1,40-41-24,2 1 0,1 1 0,1 1 0,2 1 0,2 0 0,1 1 0,2 1 0,1 0 0,-6 44 0,11-41-127,2 0 0,1 0 0,3 0 0,1 0 1,2 0-1,1 0 0,3 0 0,18 65 0,-19-89 79,0-1 0,1 1-1,1-1 1,0 0 0,1-1-1,1 0 1,0 0 0,1-1 0,1 0-1,24 22 1,-27-28 74,1-1 0,0 0 1,1 0-1,0-1 0,0 0 0,0-1 0,1 0 1,-1-1-1,1-1 0,0 1 0,1-2 0,-1 0 1,0 0-1,1-1 0,-1-1 0,18-1 0,-7-2 59,0-1 0,-1-2 0,0 0 0,0-1 0,0-1 0,-1-1 0,-1-1 0,21-13 0,3-5 104,0-2 0,53-49 0,-68 52-22,0-1 0,-2-1 0,-2-2 0,44-66 0,-57 76-59,0 0-1,-1-2 1,-1 1-1,-1-1 1,-2-1-1,0 1 0,-1-1 1,-1-1-1,1-28 1,-5 44-48,-1-1 0,0 1 1,0-1-1,-1 1 0,0-1 0,-1 1 1,0 0-1,-1 0 0,0 0 0,0 0 1,-1 0-1,0 0 0,0 1 0,-1 0 1,0 0-1,0 0 0,-1 0 0,0 1 1,-1 0-1,-13-11 0,9 10 11,0 0 0,-1 1-1,0 1 1,-1-1 0,1 2 0,-19-6-1,3 3-39,-57-8 1,0 6-54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2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93 12771,'-9'-9'83,"1"1"0,-2-1 0,1 2-1,-1 0 1,0 0 0,0 0 0,-1 1 0,0 1 0,0 0 0,0 1 0,-1 0 0,0 0 0,-19-2 0,21 4-60,-1 1 0,0 0 0,1 1 1,-1 0-1,1 1 0,-1 0 0,0 1 0,1 0 0,0 0 1,-1 1-1,1 1 0,0 0 0,1 0 0,-1 1 0,1 0 1,-11 7-1,-7 10 20,1 2 1,1 0-1,2 1 1,0 2-1,1 0 1,2 2-1,-24 42 1,-5 23-32,-42 111 0,40-74-149,-42 172 0,71-212-134,4 1 0,-9 172 0,25-223-329,3 0 0,1 0 0,11 58 0,-11-86 365,1 0 0,1 0 0,0 0 0,0-1 0,1 1 1,1-1-1,0-1 0,1 1 0,0-1 0,1 0 0,0-1 0,0 1 0,1-2 0,11 11 0,-13-15 120,1 0 0,-1 0 0,1-1-1,-1 0 1,1 0 0,1-1 0,-1 0 0,0 0 0,1-1-1,-1 0 1,14 1 0,-11-3 41,1 0 0,0 0 1,-1-1-1,1 0 0,-1-1 0,1-1 0,19-7 1,-7 0 224,0-1 1,-1-1 0,-1-1 0,0-2 0,0 0 0,35-33-1,-11 2 388,-2-1 0,-2-3 0,-2-1 0,-2-1 0,-3-3 0,-3-1 0,-1-1 0,-4-2 0,22-63 0,-38 89-513,-2-1 0,-1 0 1,-1 0-1,3-50 1,-10 73-80,0 0 1,0 1 0,-1-1-1,-1 0 1,1 1-1,-2-1 1,1 1 0,-2 0-1,1-1 1,-8-12 0,7 16-21,0 1 0,0 0 1,0 0-1,-1 0 1,0 1-1,0 0 0,-1 0 1,0 0-1,1 0 1,-2 1-1,1 0 0,0 0 1,-1 1-1,0 0 1,-9-3-1,4 2-1,0 1 0,-22-2 1,-27-1-209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30 17268,'-88'13'-600,"144"-27"632,53-3-248,17 5-49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5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14355,'23'-3'1184,"3"3"-1008,4-1-64,10 0 288,13-1 1793,8-1-1977,12 3 152,4 0 128</inkml:trace>
  <inkml:trace contextRef="#ctx0" brushRef="#br0" timeOffset="1">1490 144 14211,'28'-4'1448,"-1"-6"-1080,5-4-320,4-4 1521,14 0-2097,3-1 48,7 0 336,2 4-137,-2 6-95</inkml:trace>
  <inkml:trace contextRef="#ctx0" brushRef="#br0" timeOffset="2">2292 25 13635,'29'-1'824,"-5"-5"-824,-4 0-24,-7-5 360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15243,'-1'22'920,"-9"22"-856,-2 8-40,7 12 16,2 8-216,6 7-16,1 1 144,-1 2-48,0-5-16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5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12267,'5'54'928,"-3"-5"-728,0-2-88,-1 6 256,2 2-152,-1-1-96,1-1-48,-2-5-72,2-5-16,-3-10-32,0-11-16,0-20-48,-3-1-32,-3-21 120,-1-11-24,-3-7-24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7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145 147 14323,'-1'5'172,"-1"0"0,1 0-1,0 0 1,0 0 0,0-1-1,1 1 1,0 0 0,0 0 0,1 6-1,-1-10-160,0-1-1,0 1 0,0 0 1,0 0-1,1-1 0,-1 1 0,0 0 1,0-1-1,1 1 0,-1 0 1,1-1-1,-1 1 0,0-1 0,1 1 1,-1-1-1,1 1 0,0-1 1,-1 1-1,1-1 0,-1 1 0,1-1 1,0 1-1,-1-1 0,2 1 1,0-1 4,0 0 0,-1 0 1,1-1-1,0 1 1,-1 0-1,1-1 1,0 1-1,-1-1 1,1 1-1,-1-1 1,1 1-1,-1-1 1,1 0-1,-1 0 1,1 0-1,0-1 1,3-2 59,-1-1 0,1 1 0,-1-1 0,0 1 0,-1-1 0,1 0 0,-1-1 0,0 1 0,-1-1 0,1 1 0,-1-1 0,0 0 0,0 0 0,-1 0 0,1 0 0,-2 0 0,1 0 1,0 0-1,-1 0 0,0 0 0,-2-11 0,1 13-12,1 0 1,-1 0 0,0 0 0,0 0-1,-1 1 1,1-1 0,-1 0-1,0 0 1,0 1 0,0-1 0,0 1-1,-1 0 1,1 0 0,-5-5 0,4 6-25,0 0 0,0 1 0,0-1 0,0 0 0,0 1 1,0 0-1,0 0 0,0 0 0,-1 0 0,1 0 0,0 0 1,-1 1-1,1 0 0,-1 0 0,1 0 0,0 0 0,-1 0 1,1 1-1,-6 1 0,1 0-17,1 0 0,-1 1 0,1 0 0,0 1-1,0-1 1,0 1 0,0 1 0,1-1 0,0 1 0,-11 11 0,13-12-24,0 0 0,0 0 0,1 0 0,0 0 0,0 1 0,0-1 1,1 1-1,-1 0 0,1 0 0,0-1 0,0 2 0,1-1 0,0 0 0,0 0 0,0 0 0,0 1 1,1 5-1,0-11-1,0 1 0,0 0 0,0 0 0,0 0 0,0 0 0,1 0 0,-1 0 0,0 0 0,1-1 0,-1 1 0,0 0 0,1 0 0,-1 0 0,1-1 0,0 1 0,-1 0 0,1-1 0,0 1 0,-1 0 0,1-1 1,0 1-1,-1-1 0,1 1 0,0-1 0,0 1 0,0-1 0,0 0 0,-1 1 0,1-1 0,0 0 0,0 0 0,0 0 0,0 0 0,0 1 0,0-1 0,0 0 0,0-1 0,0 1 0,0 0 0,-1 0 0,1 0 0,0 0 0,0-1 1,0 1-1,0 0 0,1-2 0,3 1-7,0-1 0,0-1 1,0 1-1,0-1 0,-1 0 1,8-5-1,-8 4-64,0 0-1,0 0 1,0 0 0,-1-1-1,1 1 1,-1-1 0,0 0 0,0 0-1,-1 0 1,0-1 0,0 1-1,0 0 1,2-9 0,-5 14 60,1 0 1,0 0 0,0 0 0,0 0 0,-1 0-1,1 1 1,0-1 0,0 0 0,0 0-1,-1 0 1,1 0 0,0 0 0,0 0-1,-1 0 1,1 0 0,0 0 0,0 0-1,-1 0 1,1 0 0,0 0 0,0 0 0,-1 0-1,1 0 1,0 0 0,0 0 0,-1 0-1,1 0 1,0 0 0,0 0 0,-1-1-1,1 1 1,0 0 0,0 0 0,0 0-1,-1 0 1,1-1 0,0 1 0,0 0 0,0 0-1,0 0 1,-1-1 0,1 1 0,0 0-1,0 0 1,0 0 0,0-1 0,0 1-1,0 0 1,0 0 0,0-1 0,0 1-1,0 0 1,0 0 0,0-1 0,0 1-1,0 0 1,0-1 0,0 1 0,0 0 0,0 0-1,0-1 1,0 1 0,0 0 0,0 0-1,0 0 1,0-1 0,1 1 0,-15 16-404,7 3-13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16315,'0'5'328,"-1"0"0,0-1-1,0 1 1,-1 0-1,0-1 1,0 1 0,0-1-1,0 1 1,-6 7-1,6-9-169,0 0 0,0 0 0,0 0-1,0 1 1,0-1 0,1 1 0,-1-1-1,1 1 1,0 0 0,0 0 0,1-1-1,-1 1 1,1 0 0,-1 0 0,2 7-1,-1-10-145,1-1 0,-1 1-1,1 0 1,-1 0 0,1 0-1,-1 0 1,1-1-1,0 1 1,0 0 0,-1 0-1,1-1 1,0 1 0,0-1-1,0 1 1,-1-1-1,1 1 1,0-1 0,0 1-1,0-1 1,0 0 0,0 0-1,0 1 1,0-1-1,0 0 1,0 0 0,0 0-1,0 0 1,0 0 0,0 0-1,0 0 1,2-1-1,35-7-70,-34 6 69,68-24-115,-53 17 48,1 2-1,1 0 1,32-6-1,-52 12 56,1 1-1,-1 0 1,1 0-1,-1 0 0,1 0 1,-1 0-1,1 0 0,-1 0 1,1 0-1,-1 1 1,1-1-1,-1 0 0,1 1 1,-1-1-1,0 1 1,1 0-1,-1-1 0,0 1 1,1 0-1,-1 0 1,0 0-1,0 0 0,0 0 1,0 0-1,0 0 0,0 0 1,0 1-1,0-1 1,0 0-1,-1 0 0,1 1 1,0-1-1,-1 1 1,1-1-1,-1 1 0,0-1 1,1 0-1,-1 1 0,0 1 1,1 5 66,-1 0 0,0 0 0,0 0 0,-1 0 0,-3 15 0,5-19-67,2-7-347,5-9-726,-7 11 858,14-16-498,-4 7 212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14659,'24'0'1528,"22"-6"-927,-4 5-265,21-15 1352,19-6-1120,21-3-264,10-1 8,13 6-104,2 0-120,-6 1-88,-3 5-80,-18 1-224,-5 1-144,-23 2-304,-14-3-1256,-30-1 1615,-12 1-279,-17-1-216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24 14403,'-16'-2'857,"11"2"-651,1-1-1,0 1 0,-1-1 0,1 0 0,0 0 0,-1-1 0,1 1 0,-6-4 0,10 5-151,0 0-1,0-1 0,0 1 0,0 0 0,0 0 0,0-1 1,0 1-1,0 0 0,0-1 0,0 1 0,0 0 0,0 0 1,0-1-1,0 1 0,0 0 0,0 0 0,0-1 0,0 1 1,0 0-1,0 0 0,1-1 0,-1 1 0,0 0 1,0 0-1,0-1 0,0 1 0,1 0 0,-1 0 0,0 0 1,0 0-1,1-1 0,-1 1 0,0 0 0,0 0 0,1 0 1,-1 0-1,0 0 0,0 0 0,1 0 0,-1 0 1,0-1-1,0 1 0,1 0 0,-1 0-46,1 0-1,-1 0 1,0 0 0,0 0-1,0 0 1,1 0 0,-1 0-1,0 0 1,0 0 0,1 0 0,-1 0-1,0 0 1,0 0 0,1 0-1,-1 0 1,0 0 0,0 0-1,0 0 1,1 0 0,-1 0-1,0 0 1,0 1 0,0-1-1,1 0 1,-1 0 0,0 0-1,0 0 1,0 0 0,0 1-1,1-1 1,-1 0 0,0 0-1,0 0 1,0 1 0,0-1 0,0 0-1,0 0 1,1 0 0,-1 1-1,0-1 1,0 0 0,0 0-1,0 1 1,0-1 0,0 0-1,0 0 1,0 0 0,0 1-1,0-1 1,0 0 0,0 0-1,0 1 1,0-1 0,0 0-1,-1 0 1,1 0 0,0 1-1,0-1 1,0 0 0,0 0 0,0 0-1,0 1 1,-1-1 0,1 0-1,0 0 1,0 0 0,0 0-1,0 1 1,-1-1 0,-3 8-32,-1-1 1,0 1 0,0-1-1,0 0 1,-14 12-1,2-1-22,-115 119-91,67-72 311,-98 127 0,159-186-160,1-2 2,-1 0-1,1 0 0,0 1 0,0 0 0,1-1 1,0 1-1,0 0 0,0 0 0,0 1 0,-1 8 1,3-13-14,0 0 0,0 0 0,0 0 0,0 0 0,0 0 0,1 0 0,-1 0 0,0 0 0,1 0 0,-1 0 0,0-1 0,1 1 0,-1 0 0,1 0 0,-1 0 0,1 0 0,0 0 0,-1-1 0,1 1 0,0 0 0,0-1 0,-1 1 0,1-1 0,0 1 0,0 0 0,0-1 0,0 0 0,0 1 0,2 0 0,32 5-227,-28-5 154,226 13-1735,-153-6 1404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63 14995,'-1'2'123,"-1"0"0,1 0 0,-1 0 0,1 0-1,0 0 1,0 0 0,0 0 0,0 1 0,1-1-1,-1 0 1,1 0 0,-1 1 0,1-1 0,0 0 0,-1 1-1,1-1 1,1 0 0,-1 1 0,0-1 0,0 0 0,2 3-1,-2-3-86,1 0-1,-1 0 0,1-1 0,-1 1 0,1 0 1,0-1-1,0 1 0,0-1 0,0 1 1,0-1-1,0 1 0,0-1 0,1 0 0,-1 1 1,1-1-1,-1 0 0,0 0 0,1 0 0,0 0 1,-1-1-1,1 1 0,0 0 0,-1 0 1,1-1-1,0 1 0,-1-1 0,1 0 0,3 1 1,5-2 63,0 0 1,1 0-1,-1-1 1,0 0-1,0 0 1,-1-1-1,18-8 1,66-37 439,-62 30-286,-10 6-70,45-23 259,-62 33-411,1 0 0,0 1-1,0-1 1,0 1 0,0 0 0,0 0 0,1 0 0,-1 1-1,0 0 1,0 0 0,6 1 0,-10-1-21,1 1 0,-1-1 0,1 1 0,-1 0 0,1 0 0,-1-1 0,1 1 0,-1 0 0,0 0 0,1 0 0,-1 1-1,0-1 1,0 0 0,0 0 0,0 1 0,0-1 0,0 1 0,0-1 0,0 1 0,-1-1 0,2 3 0,9 42 90,-3-12-88,-8-31-8,1-1 0,0 0 1,0 0-1,0 0 0,-1-1 1,2 1-1,-1 0 0,0 0 1,0 0-1,1-1 0,-1 1 1,0-1-1,1 1 1,0-1-1,-1 0 0,1 1 1,0-1-1,0 0 0,0 0 1,0 0-1,-1 0 0,1-1 1,1 1-1,-1 0 0,4 0 1,-3-2 12,1 1 0,0-1 0,0 1 0,0-1 0,0-1 0,-1 1 0,1 0 0,0-1 0,-1 0-1,1 0 1,-1 0 0,0 0 0,5-4 0,2-2 37,-4 3-19,0 0-1,-1 1 0,2 0 0,-1 0 1,9-4-1,-14 7-35,0 1 0,0 0 0,0-1 0,0 1 1,1 0-1,-1-1 0,0 1 0,0 0 0,0 0 0,1 0 0,-1 0 1,0 0-1,0 1 0,0-1 0,0 0 0,1 0 0,-1 1 1,0-1-1,0 1 0,0-1 0,0 1 0,0-1 0,0 1 0,0 0 1,0-1-1,0 1 0,0 0 0,0 0 0,-1 0 0,1 0 0,0-1 1,0 1-1,-1 0 0,1 1 0,-1-1 0,1 0 0,-1 0 0,1 0 1,0 2-1,2 8-215,0 1 0,3 18-1,4 13-1777,-10-42 1987,0-1-22,0 1 0,0-1 0,0 1 0,0-1-1,0 1 1,0-1 0,0 1 0,0-1 0,0 1 0,0-1 0,1 0 0,-1 1 0,0-1 0,0 1 0,1-1 0,-1 1 0,0-1 0,1 0 0,-1 1 0,0-1-1,1 0 1,-1 1 0,1-1 0,-1 0 0,1 1 0,-1-1 0,0 0 0,1 0 0,-1 0 0,1 1 0,-1-1 0,1 0 0,0 0 0,6-8-586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17196,'-3'-3'1800,"3"6"-1320,3 5-216,-1 2 1065,2-5-929,0 0-64,4-5-288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189 256 15827,'2'-5'214,"-1"1"0,1-1-1,-2 0 1,1 0 0,0 0-1,-1 1 1,0-1 0,0-6 0,-1 10-173,1 0 0,0 0 0,0 0 0,-1 0 0,1 0 0,-1 0 0,1 0 0,-1 0 0,1 0 0,-1 0 0,1 0 0,-1 0 0,0 0 0,1 1 0,-1-1 1,0 0-1,0 1 0,0-1 0,0 0 0,0 1 0,1-1 0,-1 1 0,0-1 0,0 1 0,0 0 0,0-1 0,0 1 0,-1 0 0,1 0 0,0 0 0,0 0 0,0 0 1,0 0-1,0 0 0,0 0 0,0 0 0,0 0 0,0 1 0,0-1 0,0 0 0,0 1 0,-2 0 0,-3 1 108,0 1 1,0-1-1,0 1 0,0 1 1,1-1-1,-1 1 0,1 0 0,0 0 1,0 1-1,-6 7 0,-3 3 13,2 1 0,-12 20-1,17-25-130,1 0 0,0 0 0,0 1-1,2 0 1,-6 17 0,9-26-27,1 1 0,-1-1 0,1 0 0,0 0 0,-1 1 0,1-1 0,1 0 0,-1 0 0,0 1-1,1-1 1,2 6 0,-2-7 1,0 0-1,0 0 0,0-1 0,0 1 0,1 0 1,-1-1-1,0 1 0,1 0 0,0-1 0,-1 0 1,1 1-1,0-1 0,0 0 0,0 0 0,0 0 1,0 0-1,0 0 0,0-1 0,4 2 0,-1-1 11,1 0 0,-1 0 0,1-1 0,-1 0 0,1 0 0,0 0 0,-1 0 0,1-1 0,-1 0 0,1 0 0,6-3 0,-2 0 16,0 0 1,0-1 0,0 0-1,0-1 1,10-8-1,3-5 66,-1-1-1,0-1 0,23-30 0,-25 27-24,-2-2 0,0 0 0,-2 0 0,-1-2 0,-1 0 0,-1-1 0,-2 0 0,12-47 0,-21 62-71,-3 13-13,-3 8-14,-13 47-23,1 0 1,3 1 0,2 1 0,-4 74-1,14-117 44,0 0 0,1 1 0,1-1 1,3 22-1,-3-32 3,-1-1 1,1 0 0,0 0-1,0 0 1,0 1 0,0-1-1,0 0 1,0 0 0,0 0-1,1-1 1,-1 1 0,1 0-1,-1 0 1,4 2 0,-4-4-1,1 1 1,-1 0 0,1-1 0,0 1 0,-1-1 0,1 1 0,0-1 0,0 0-1,-1 0 1,1 1 0,0-2 0,-1 1 0,1 0 0,0 0 0,0 0-1,-1-1 1,1 1 0,0-1 0,-1 1 0,1-1 0,0 0 0,1-1 0,4-1 1,-1-1 0,1 0 1,-1 0-1,0-1 0,0 1 1,-1-1-1,0-1 0,9-10 1,0-3 17,17-31 0,1-2-51,-38 88-21,4-23 31,0 0 1,0 0 0,2 0 0,0 19-1,1-29 21,-1-1 0,0 1-1,1 0 1,-1-1 0,1 1-1,0-1 1,0 1-1,0 0 1,0-1 0,0 0-1,0 1 1,1-1 0,-1 0-1,1 0 1,0 0-1,-1 0 1,1 0 0,0 0-1,0 0 1,0 0 0,1-1-1,-1 1 1,0-1-1,1 0 1,-1 1 0,1-1-1,-1-1 1,4 2 0,4 0-9,0-1 0,0 0 1,0-1-1,-1 0 1,1 0-1,0-1 1,17-4-1,-20 3 6,1 0 0,-1 0-1,0 0 1,0-1 0,0-1 0,0 1 0,0-1 0,-1 0 0,1 0-1,7-8 1,-11 9 3,-1-1-1,1 1 1,-1-1 0,0 1-1,0-1 1,-1 0-1,1 1 1,-1-1-1,1 0 1,-1 0 0,-1 0-1,1 0 1,0-1-1,-1 1 1,0 0 0,0 0-1,0 0 1,-1 0-1,1 0 1,-2-5 0,-2-10-15,-2-1 1,-13-34 0,13 40 14,-5-14 9,4 12-3,1-1 1,-6-23 0,11 39-19,1 1 0,0-1 0,0 0 0,0 0 0,-1 1-1,1-1 1,0 0 0,0 0 0,0 1 0,1-1 0,-1 0 0,0 0 0,0 1-1,0-1 1,0 0 0,1 0 0,-1 1 0,0-1 0,1 0 0,-1 1 0,0-1-1,1 1 1,-1-1 0,1 0 0,-1 1 0,1-1 0,0 1 0,-1-1 0,1 1-1,-1-1 1,1 1 0,0 0 0,-1-1 0,1 1 0,0 0 0,-1-1-1,1 1 1,0 0 0,0 0 0,-1 0 0,3 0 0,3-1-289,0 1-1,0 0 1,1 1 0,8 1-1,3 0-544,12-1 213,48-5-1,-5-6-165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16620,'10'33'1600,"-7"17"-1208,-8 17-168,1 10 624,1 9-416,2 0-48,1-2-392,1-4-224,-1-14-288,0-10-96,-5-19-192,-4-13-96,-7-18 464,-7-9-209,-7-18 89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12163,'5'-18'344,"0"1"1,1 1 0,1-1 0,0 1-1,1 0 1,1 1 0,1-1 0,0 2-1,1 0 1,0 0 0,1 1-1,0 0 1,23-17 0,-14 14 241,1 2 0,0 0 0,40-17 0,-52 27-454,1 0 0,0 0 0,0 1 0,0 0 0,0 1 1,0 0-1,1 1 0,-1 0 0,1 1 0,17 2 0,-26-2-122,0 0 0,0 1 0,0-1 0,0 1 0,0 0 1,-1 0-1,1 0 0,0 0 0,0 1 0,-1-1 0,1 1 0,-1-1 1,1 1-1,-1 0 0,0 0 0,0 0 0,0 0 0,0 1 0,0-1 0,0 0 1,-1 1-1,1-1 0,-1 1 0,1 0 0,-1 0 0,0-1 0,1 6 0,-1-3-1,-1 1-1,0-1 0,0 0 0,0 0 0,-1 0 0,1 0 0,-1 1 0,-1-1 0,1 0 0,-1 0 0,1-1 0,-1 1 0,-1 0 0,-5 8 0,-16 21 156,-2 0 0,-59 56 0,59-65-288,1 1 1,1 2-1,1 0 0,-28 46 0,50-72 176,0 0-1,0 0 0,0 0 1,0 0-1,0 0 1,0 0-1,0 0 0,1 0 1,-1 1-1,1-1 1,0 0-1,-1 0 0,1 1 1,1 1-1,-1-3-52,1 0 1,-1 0-1,1-1 0,-1 1 0,1 0 0,0 0 1,-1-1-1,1 1 0,0-1 0,0 1 0,0-1 0,-1 1 1,1-1-1,0 1 0,0-1 0,0 0 0,0 0 0,0 1 1,0-1-1,0 0 0,0 0 0,0 0 0,0 0 0,-1 0 1,1 0-1,0 0 0,0 0 0,0 0 0,0-1 0,1 1 1,32-5-132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76 16484,'-19'83'2084,"11"-51"-1257,1 0-1,-3 38 0,10-69-781,0 1 0,0-1-1,0 1 1,0-1 0,0 0 0,0 1-1,0-1 1,0 1 0,1-1 0,-1 1-1,2 1 1,-2-3-23,0 0 0,0 1 0,0-1 0,0 0 0,1 0-1,-1 0 1,0 1 0,0-1 0,1 0 0,-1 0 0,0 0 0,0 1 0,1-1 0,-1 0-1,0 0 1,0 0 0,1 0 0,-1 0 0,0 0 0,1 0 0,-1 0 0,0 0 0,1 0-1,-1 0 1,0 0 0,0 0 0,1 0 0,-1 0 0,0 0 0,1 0 0,-1 0 0,1 0 0,0-2 33,1 1 1,0 0 0,0 0 0,-1-1 0,1 1-1,-1-1 1,1 0 0,-1 1 0,0-1 0,0 0-1,0 0 1,0 0 0,0 0 0,1-3 0,5-15 185,-1-1 0,-2 1 1,5-41-1,-4-63-232,-8 96-437,3 28 416,0 0 0,0 0 0,0 0 0,0 0-1,0 0 1,0 0 0,0 0 0,0 0 0,0 0 0,0 0 0,0 1 0,0-1-1,0 0 1,0 0 0,0 0 0,0 0 0,0 0 0,0 0 0,0 0 0,0 0-1,0 0 1,0 0 0,-1 0 0,1 0 0,0 0 0,0 0 0,0 0 0,0 0-1,0 0 1,0 0 0,0 0 0,0 0 0,0 0 0,0 0 0,0 0-1,0 0 1,0 0 0,0 17-544,1-10 313,-1 0 0,2 0 1,-1 0-1,1 0 0,0-1 1,0 1-1,1 0 0,-1-1 1,2 0-1,3 7 0,-5-10 78,0 0-1,1 0 0,-1-1 1,0 1-1,1-1 0,0 1 1,0-1-1,0 0 0,0 0 1,0 0-1,0 0 0,0-1 1,0 0-1,1 1 0,-1-1 1,1 0-1,-1 0 0,1-1 1,-1 1-1,1-1 0,0 0 0,4 0 1,3-1-189,0-1 1,1-1-1,-1 0 0,0-1 1,0 0-1,-1 0 0,1-1 1,-1 0-1,0-1 0,-1 0 1,1-1-1,-1 0 1,0-1-1,-1 1 0,0-2 1,0 1-1,8-12 0,-6-8 1152,-12 18 168,2 10-920,-1 0-1,1 0 0,-1 0 1,1 0-1,-1 0 0,1 0 0,-1 0 1,1 0-1,-1 0 0,1 0 1,-1 1-1,1-1 0,-1 0 1,1 0-1,-1 1 0,1-1 1,-1 0-1,1 1 0,-1-1 0,1 0 1,0 1-1,-1-1 0,0 1 1,-5 6 364,0 0 0,0 0 0,0 1 1,1 0-1,0 0 0,1 0 0,-1 0 0,2 1 1,-1-1-1,-3 18 0,5-19-261,0 0-1,0 0 1,1 0-1,1 1 1,-1-1-1,1 0 1,0 1-1,1-1 1,0 0-1,0 1 1,0-1-1,1 0 1,0 0-1,5 10 1,-6-14-89,1-1 1,-1 1 0,1-1-1,0 1 1,0-1 0,0 0-1,0 0 1,0 0 0,0 0-1,1-1 1,-1 1 0,1 0-1,-1-1 1,1 0-1,0 1 1,4 0 0,-2-1 17,0 0-1,0 0 1,0 0 0,1-1 0,-1 0 0,0 0 0,0 0-1,10-3 1,-2 0 40,-1 0-1,1-1 0,-1-1 0,0 0 1,0-1-1,20-13 0,-21 11-23,0 0-1,0-1 0,-1 0 0,12-15 0,-18 18-71,1 0-1,-1 0 0,0 0 1,0 0-1,-1-1 0,1 0 0,-2 0 1,1 1-1,2-14 0,-5 20-23,1 0 0,-1 0-1,0-1 1,0 1 0,0 0-1,0 0 1,0-1 0,0 1 0,0 0-1,0 0 1,0-1 0,0 1-1,0 0 1,0 0 0,0-1-1,0 1 1,0 0 0,0 0 0,0-1-1,0 1 1,0 0 0,0 0-1,0-1 1,0 1 0,0 0-1,0 0 1,0-1 0,-1 1 0,1 0-1,0 0 1,0 0 0,0-1-1,-1 1 1,1 0 0,0 0-1,0 0 1,0 0 0,-1-1 0,1 1-1,0 0 1,0 0 0,-1 0-1,1 0 1,0 0 0,0 0 0,-1 0-1,1 0 1,0 0 0,0 0-1,-1 0 1,1 0 0,0 0-1,0 0 1,-1 0 0,1 0 0,0 0-1,0 0 1,-1 0 0,1 0-1,0 0 1,0 0 0,-1 1-1,1-1 1,0 0 0,0 0 0,-14 10-192,9-4 18,0-1-1,1 1 1,0 1 0,0-1 0,0 1-1,1-1 1,0 1 0,0 0 0,1 0 0,0 0-1,0 0 1,1 1 0,0-1 0,-1 9 0,2-15 157,0 0 0,1-1 1,-1 1-1,0-1 0,0 1 1,0 0-1,1-1 0,-1 1 0,0-1 1,1 1-1,-1-1 0,0 1 1,1-1-1,-1 1 0,1-1 1,-1 1-1,1-1 0,-1 0 1,1 1-1,-1-1 0,1 1 1,-1-1-1,1 0 0,-1 0 1,1 1-1,0-1 0,-1 0 1,1 0-1,0 0 0,-1 0 1,1 0-1,-1 0 0,1 0 1,0 0-1,-1 0 0,1 0 1,0 0-1,-1 0 0,1 0 1,-1-1-1,1 1 0,0 0 1,-1 0-1,1-1 0,26-9-462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16684,'-15'40'1608,"-12"9"-1032,-4 2-240,2 1 608,0-2-168,5-7-559,2-10-233,10-10-617,3-9-215,3-17 136,3-14 120</inkml:trace>
  <inkml:trace contextRef="#ctx0" brushRef="#br0" timeOffset="1">0 128 13643,'0'-11'1800,"0"7"-1056,3 11-207,4 6 1439,3 8-960,3-1-152,7 7-343,5 2-137,8-5-248,5-2-312,2-5-2449,5 2 2401,7-6-328,-1-3-224</inkml:trace>
  <inkml:trace contextRef="#ctx0" brushRef="#br0" timeOffset="2">594 48 18604,'-6'40'1448,"3"3"-1144,0 0-128,3 0 152,5-4-256,3-9-952,2-7 848,3-15-208,1-9-176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17788,'0'-12'1424,"4"8"-1128,4 6-216,0 0 728,2 6-1216,2 2 256,-1 1-112,4 1-48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15387,'-1'8'406,"2"-1"1,-1 1-1,1 0 0,0-1 0,1 1 0,-1-1 0,2 0 1,2 8-1,-4-12-344,0-1-1,1 0 1,-1 1 0,1-1 0,-1 0-1,1 0 1,0 0 0,0 0-1,0-1 1,0 1 0,0 0 0,0-1-1,1 1 1,-1-1 0,0 0 0,1 0-1,-1 0 1,1 0 0,-1 0 0,1 0-1,0-1 1,-1 1 0,1-1 0,0 0-1,-1 0 1,5 0 0,1-1-63,0-1 0,1 0 0,-1 0 0,0-1 0,0 0 0,-1 0 0,1-1 0,0 0 0,-1 0 0,0-1 0,0 0 0,-1 0 0,1-1 0,-1 1 0,0-2 0,0 1 0,-1 0 0,0-1 0,6-10 0,-10 15-23,0 0 0,-1 1 1,1-1-1,-1 0 1,1 1-1,-1-1 0,1 0 1,-1 0-1,0 0 0,0 1 1,0-1-1,0 0 1,0-2-1,-1 3 2,1 0 0,0 0 0,0 0 0,-1 0 1,1 1-1,-1-1 0,1 0 0,-1 0 0,1 1 0,-1-1 0,1 0 0,-1 1 1,0-1-1,1 1 0,-1-1 0,0 1 0,0-1 0,1 1 0,-3-1 0,1 0-19,-1 0 0,0 0 0,0 1 0,1 0 0,-1-1 1,0 1-1,0 0 0,0 1 0,0-1 0,1 0 0,-1 1 0,0-1 0,0 1 0,-4 2 0,-1 1 16,0 0 0,0 1 0,0-1-1,1 2 1,0-1 0,0 1 0,1 0 0,-8 8 0,11-10 57,-1 0 1,1 0-1,0 1 0,0-1 0,0 1 1,0 0-1,1 0 0,0 0 1,0 0-1,0 0 0,1 0 1,0 0-1,0 0 0,-1 10 1,2-14-19,0 1-1,1-1 1,-1 0 0,0 1 0,1-1 0,-1 0 0,1 0 0,-1 1 0,1-1 0,0 0 0,0 0 0,-1 0 0,1 0 0,0 1 0,0-1 0,0-1 0,0 1 0,0 0 0,0 0 0,0 0 0,1 0 0,-1-1 0,0 1 0,0-1 0,1 1 0,-1-1 0,0 1 0,1-1 0,-1 0 0,0 1 0,1-1 0,-1 0 0,0 0 0,1 0 0,2 0 0,5-1 33,0 1 0,0-1 0,0 0-1,11-4 1,94-31 115,-80 23-161,1 2 0,61-12 0,-94 23 0,1-1-1,0 1 0,0 0 0,-1 0 1,1 0-1,0 0 0,-1 0 0,1 1 0,0-1 1,-1 1-1,1-1 0,0 1 0,-1 0 1,1 0-1,-1 0 0,3 2 0,-3-1 7,0 0-1,0 0 1,-1 0-1,1 0 1,-1 0-1,0 0 1,1 1-1,-1-1 1,0 0-1,0 1 1,0-1-1,-1 1 1,1-1 0,-1 1-1,1-1 1,-1 5-1,1 0 4,-1-4 14,0 0 0,1 1 0,-1-1 0,1 0 0,0 0 0,0 0 0,2 5 0,-3-7-24,1-1 0,0 1 0,-1 0 0,1-1 0,0 1 0,-1 0 0,1-1 0,0 1 0,0-1 0,0 1 0,0-1 0,-1 0 0,1 1 0,0-1 0,0 0 0,0 0 0,0 0 0,0 1 0,0-1 0,0 0 0,0 0 0,0 0 0,0 0-1,-1-1 1,1 1 0,0 0 0,0 0 0,0 0 0,0-1 0,0 1 0,1-1 0,18-8-5,-1 0 0,0-2 0,0 0 0,26-21 1,-24 17 48,-3 2-76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3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15043,'-5'3'395,"0"-1"-1,-1 1 1,1-1-1,-1-1 1,1 1-1,-1-1 1,0 0-1,-8 0 1,-4 2 855,1 0-932,1 1 1,-1 0-1,-25 12 0,37-14-350,0 0-1,0 1 1,1 0 0,0 0 0,-1 0 0,1 1 0,-4 3-1,6-5 8,1 0 0,-1 1-1,1-1 1,-1 0-1,1 0 1,0 1-1,0-1 1,0 1-1,0-1 1,0 1 0,0-1-1,1 1 1,-1-1-1,1 1 1,0 3-1,0-3-17,0 0-1,1 0 1,0 0-1,-1-1 1,1 1-1,0 0 0,0 0 1,1 0-1,-1-1 1,0 1-1,1-1 1,0 1-1,0-1 0,0 0 1,0 0-1,0 1 1,0-1-1,0-1 1,0 1-1,1 0 0,-1 0 1,1-1-1,4 3 1,6 2-213,1-1 0,-1 0 0,21 4 0,-32-9 238,44 10-488,-21-5 136,1 1-1,29 12 1,-49-16 378,0 0-1,-1 1 1,1-1 0,-1 2 0,0-1-1,0 0 1,0 1 0,0 0-1,-1 0 1,1 0 0,-1 1 0,0 0-1,-1 0 1,7 9 0,-9-11 74,1 1 0,-1 0 0,1 0 0,-1 0 0,0 0 1,-1 0-1,1 0 0,-1 0 0,0 0 0,0 0 1,0 0-1,0 0 0,-1 0 0,-1 6 0,0-3 86,0 0 0,-1-1 0,0 1 0,0-1 0,0 1-1,-1-1 1,-8 10 0,3-6 36,0-1 1,0 0-1,0 0 0,-1-1 1,0-1-1,-1 0 0,0 0 0,0-1 1,-13 6-1,17-10-205,0 1 0,0-1 0,-1 0 0,0-1 0,1 0 0,-1 0-1,0-1 1,1 0 0,-1 0 0,0 0 0,1-1 0,-1-1 0,1 1 0,-10-4 0,-21-12-28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15963,'-2'-33'2436,"2"33"-2422,0 0 0,0 0 0,0 0 0,0 0 0,0 0 0,0 0 0,0 0 0,0 0 1,0 0-1,0 0 0,-1 0 0,1 0 0,0 0 0,0 0 0,0 0 0,0 0 0,0 0 1,0 0-1,0 0 0,0 0 0,0 0 0,0 0 0,0 0 0,0 0 0,-1 0 0,1 0 0,0 0 1,0 0-1,0 0 0,0 0 0,0 0 0,0 0 0,0 0 0,0 0 0,0 0 0,0-1 1,0 1-1,0 0 0,0 0 0,0 0 0,0 0 0,0 0 0,0 0 0,0 0 0,0 0 1,0 0-1,0 0 0,0 0 0,0 0 0,0 0 0,0-1 0,0 1 0,0 0 0,0 0 0,0 0 1,0 0-1,0 0 0,0 0 0,0 0 0,0 0 0,0 0 0,0 0 0,0 0 0,0 0 1,-3 5 595,-1 9-465,2 1 0,-1 0 0,2 0 1,0 0-1,0 0 0,2 0 0,0 0 1,1 0-1,0 0 0,6 19 0,-8-32-148,1 1 1,0-1-1,0 1 0,0-1 0,0 1 1,0-1-1,1 0 0,-1 0 0,1 1 0,0-1 1,-1 0-1,1 0 0,0-1 0,0 1 1,0 0-1,0-1 0,1 1 0,-1-1 0,4 2 1,-3-2 2,0 0 0,0-1 0,1 1 0,-1-1 0,0 0 1,1 0-1,-1 0 0,0 0 0,0-1 0,1 1 0,-1-1 0,0 0 0,5-1 1,6-5 34,0 1 0,-1-2-1,0 0 1,0 0 0,16-15 0,15-17 181,14-10 91,-57 49-305,-1 1 1,0 0-1,1-1 0,-1 1 0,0 0 0,1 0 1,-1-1-1,1 1 0,-1 0 0,1 0 1,-1-1-1,1 1 0,-1 0 0,0 0 0,1 0 1,-1 0-1,1 0 0,-1 0 0,1 0 1,-1 0-1,1 0 0,-1 0 0,1 0 0,-1 0 1,1 0-1,-1 0 0,1 1 0,-1-1 0,1 0 1,-1 0-1,0 0 0,1 1 0,-1-1 1,1 0-1,-1 1 0,0-1 0,1 0 0,-1 1 1,0-1-1,1 0 0,-1 1 0,0-1 1,0 1-1,1-1 0,-1 1 0,0-1 0,0 0 1,0 1-1,0-1 0,1 1 0,-1-1 1,0 2-1,4 32-57,-3-23 25,-1-7 24,0 0-1,1 1 0,0-1 0,0 0 1,0 0-1,1 1 0,-1-1 0,1 0 0,0-1 1,0 1-1,0 0 0,1 0 0,-1-1 1,6 6-1,-5-7 19,0 0 0,0-1 0,-1 1 0,1-1 0,0 1 0,0-1 0,1 0 0,-1 0 0,0 0 0,0-1 0,0 1 0,1-1 0,-1 0 0,0 0 0,0 0 0,1 0 0,-1 0 0,0-1 0,0 1 0,6-3 0,2 0 51,1-2 0,0 0-1,-1 0 1,0-1 0,13-9-1,-15 9-5,1 0 0,0 1 0,0 0 0,0 0 0,0 1 0,21-5 0,-30 8-58,0 1 1,0 0-1,0 0 1,1 0-1,-1 0 1,0 0-1,0 0 1,0 0-1,0 0 1,0 1-1,0-1 1,0 0-1,0 1 1,0-1-1,1 1 1,-2-1-1,1 1 1,0-1-1,0 1 1,0 0-1,0-1 1,0 1-1,0 0 1,-1 0-1,1 0 0,0 0 1,-1-1-1,1 1 1,0 0-1,0 2 1,1 2-20,0 1 0,0-1 0,-1 1 0,2 11 0,-3-13 12,1 0 0,0 0 0,0 0 0,0 0 0,0 0 0,3 4 0,-4-7 10,1-1 1,-1 1 0,0-1-1,1 1 1,-1-1-1,1 0 1,-1 1-1,1-1 1,-1 0-1,1 1 1,0-1-1,-1 0 1,1 0 0,-1 1-1,1-1 1,0 0-1,-1 0 1,1 0-1,-1 0 1,1 0-1,0 0 1,-1 0 0,1 0-1,0 0 1,-1 0-1,1 0 1,-1 0-1,1 0 1,0-1-1,-1 1 1,1 0-1,-1 0 1,1-1 0,-1 1-1,1 0 1,0-1-1,-1 1 1,1-1-1,21-19 90,-20 17-75,8-8 33,3-3 48,27-24 0,-37 35-93,1 0 0,-1 1-1,1-1 1,0 1-1,0 0 1,0 0 0,0 0-1,0 1 1,0-1-1,0 1 1,1 0 0,-1 0-1,9 0 1,-11 1-9,1 0 1,-1 1-1,0-1 1,0 0-1,0 1 1,0 0-1,1-1 1,-1 1-1,0 0 0,0 0 1,0 0-1,-1 0 1,1 1-1,0-1 1,0 0-1,-1 1 1,1-1-1,-1 1 1,1 0-1,2 3 1,0 2-22,0 1 0,-1-1 0,0 1 0,3 11 0,-4-12 19,0-1 1,1 1-1,-1-1 1,1 0-1,5 8 1,-22-17-776,3 2 667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4 108 14571,'-4'-2'1872,"9"-4"-1161,9-3 8,19-10 92,1 2-1,1 1 1,55-17-1,-87 32-803,-1 0-1,1 0 1,-1 0-1,1 1 0,-1-1 1,1 1-1,0 0 1,-1 0-1,1 0 1,0 0-1,-1 0 1,1 1-1,-1-1 0,1 1 1,0-1-1,-1 1 1,1 0-1,-1 0 1,0 0-1,1 1 1,-1-1-1,0 0 0,0 1 1,0-1-1,0 1 1,0 0-1,0 0 1,0 0-1,0 0 1,-1 0-1,1 0 0,-1 0 1,1 1-1,-1-1 1,0 1-1,0-1 1,0 0-1,-1 1 1,1 0-1,0-1 0,0 5 1,2 14-34,-2-12 37,0 0 0,1 0 0,6 16 0,-8-23-9,1-1 1,-1 1-1,1-1 1,0 0-1,-1 1 1,1-1-1,0 0 1,0 0-1,0 1 1,0-1-1,0 0 1,0 0 0,0 0-1,0 0 1,1 0-1,-1-1 1,0 1-1,1 0 1,-1 0-1,0-1 1,1 1-1,-1-1 1,1 1-1,-1-1 1,1 0-1,-1 0 1,1 1-1,-1-1 1,3 0 0,12-5-18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161 183 17892,'-1'-2'94,"1"0"0,-1 0-1,1 0 1,-1 0 0,0 1 0,0-1 0,0 0 0,0 1 0,0-1 0,0 0 0,-1 1 0,1 0-1,-1-1 1,1 1 0,0 0 0,-1-1 0,-1 0 0,1 2-62,1 0 1,-1-1 0,1 1-1,0 0 1,-1 0-1,1 0 1,-1 0 0,1 0-1,-1 0 1,1 0-1,-1 0 1,1 1-1,0-1 1,-1 1 0,1-1-1,0 1 1,-1-1-1,1 1 1,0 0-1,0 0 1,-1-1 0,1 1-1,0 0 1,-1 2-1,-7 5 52,0 1-1,1 0 1,0 1 0,1 0-1,0 0 1,0 1-1,1-1 1,-5 14-1,4-9-102,2-1 0,0 1 0,1 0 0,0 0 0,1 1 0,-1 16 0,4-28 10,0 1-1,0-1 1,0 1 0,0-1-1,1 1 1,2 7 0,-3-11 9,0 0 0,1 1-1,0-1 1,-1 0 0,1 0 0,-1 0 0,1 0 0,0 0 0,0 0 0,0 0 0,0 0 0,-1 0 0,1 0 0,1 0-1,-1-1 1,0 1 0,0 0 0,0-1 0,0 1 0,0-1 0,0 1 0,1-1 0,-1 1 0,0-1 0,1 0 0,-1 0-1,0 0 1,0 0 0,2 0 0,2 0 6,-1 0-1,1-1 0,-1 0 1,0 0-1,1-1 0,-1 1 1,0-1-1,0 0 1,0 0-1,0 0 0,0 0 1,4-4-1,6-5 61,22-22 0,-36 32-64,29-29 199,-2-2 0,-1 0 0,-2-2-1,-1-1 1,-2-1 0,-1 0 0,-2-2-1,21-63 1,-38 97-77,-3 6-53,-6 13-43,-12 30-73,7-11-73,2 1 0,1 1 1,1 0-1,3 0 1,-4 40-1,10-74 42,0 1 1,0-1-1,0 0 0,0 0 1,0 1-1,1-1 0,-1 0 0,1 0 1,-1 1-1,1-1 0,0 0 0,0 0 1,0 0-1,0 0 0,0 0 1,0 0-1,1 0 0,2 3 0,-3-5 19,1 1-1,-1 0 0,1-1 0,-1 1 0,1-1 0,0 1 0,-1-1 0,1 0 1,0 0-1,-1 1 0,1-1 0,0 0 0,0-1 0,-1 1 0,1 0 1,0 0-1,-1-1 0,1 1 0,0-1 0,-1 0 0,1 1 0,-1-1 0,1 0 1,-1 0-1,3-2 0,26-20-506,4-12-171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13867,'-39'90'2043,"28"-67"-1484,0 0 0,2 0 0,-12 49 1,20-70-522,1-1 1,0 1 0,0 0 0,-1-1-1,1 1 1,1 0 0,-1-1-1,0 1 1,0 0 0,1 1 0,-1-2-20,0-1 0,1 1-1,-1-1 1,0 1 0,0-1 0,0 0 0,1 1 0,-1-1 0,0 0 0,1 1-1,-1-1 1,0 0 0,1 1 0,-1-1 0,0 0 0,1 0 0,-1 1 0,1-1 0,-1 0-1,1 0 1,-1 0 0,0 0 0,1 0 0,0 1 0,1-2 10,1 1 1,-1 0-1,0-1 1,0 0-1,1 1 1,-1-1-1,0 0 1,0 0-1,0 0 1,0 0-1,0 0 1,0-1-1,2-2 0,12-10 19,-1-1 0,-1 0-1,0-1 1,-1-1-1,12-20 1,1 0-41,-26 37-9,0 0 1,0 0 0,0 0 0,0 0-1,0 0 1,0 0 0,0 0 0,0 1-1,0-1 1,0 0 0,0 0 0,0 0-1,0 0 1,1 0 0,-1 0 0,0 0-1,0 0 1,0 1 0,0-1 0,0 0-1,0 0 1,0 0 0,0 0 0,1 0-1,-1 0 1,0 0 0,0 0-1,0 0 1,0 0 0,0 0 0,0 0-1,1 0 1,-1 0 0,0 0 0,0 0-1,0 0 1,0 0 0,0 0 0,0 0-1,0 0 1,1 0 0,-1 0 0,0 0-1,0 0 1,0 0 0,0 0 0,0 0-1,0-1 1,0 1 0,1 0 0,-1 0-1,0 0 1,-2 13-10,-3 2 6,-1 3 69,1 0 1,0 1-1,1-1 1,1 1-1,0 31 1,3-48-57,-1-1 1,1 0 0,1 1 0,-1-1 0,0 0-1,0 1 1,0-1 0,1 0 0,-1 0 0,1 1-1,-1-1 1,1 0 0,-1 0 0,1 0 0,0 0-1,-1 0 1,1 0 0,0 1 0,0-2-1,0 1 1,0 0 0,0 0 0,0 0 0,0 0-1,2 0 1,-1 0-24,0-1-1,0 0 0,0 1 0,0-1 1,0 0-1,0 0 0,0-1 0,0 1 1,0 0-1,0-1 0,0 1 1,0-1-1,0 0 0,0 1 0,0-1 1,2-2-1,6-3 56,-2 0 0,1-1 0,-1 0 1,0 0-1,0-1 0,-1 0 0,0 0 0,0-1 0,7-13 0,18-27-100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8:5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15499,'-3'5'242,"1"-1"1,-1 0-1,0 0 0,0 0 0,0 0 0,0 0 0,-1 0 0,0-1 1,0 0-1,0 0 0,0 0 0,0 0 0,0 0 0,-9 3 0,4-2 77,2 1 0,-1 0 0,-13 11 0,19-14-310,0 0 0,0 1 1,0-1-1,1 0 0,-1 1 1,0 0-1,1-1 0,0 1 1,0 0-1,0-1 1,0 1-1,0 0 0,0 0 1,1 0-1,-1 0 0,1 3 1,0-3-43,0-1 1,1 1 0,-1 0-1,1-1 1,-1 1-1,1-1 1,0 1 0,0-1-1,0 1 1,1-1-1,-1 1 1,1-1 0,-1 0-1,1 0 1,0 0-1,-1 0 1,1 0 0,0 0-1,1-1 1,-1 1-1,0 0 1,0-1 0,1 0-1,3 2 1,8 4-166,1-1 1,0-1-1,17 5 1,-10-4-2,-7-1 63,1 0 0,-1 1 1,24 14-1,-35-17 141,-1-1-1,1 1 1,-1 0 0,1 0 0,-1 0 0,0 1 0,0-1-1,3 5 1,-5-6 31,0 0 0,0 0 0,0 0 0,0 0 0,0 0 0,-1 0 0,1 0-1,-1 0 1,1 1 0,-1-1 0,0 0 0,0 0 0,0 0 0,0 1 0,0-1 0,-1 0-1,0 4 1,0-4 39,0 0-1,-1 1 0,1-1 0,0 0 0,-1 0 0,1 0 1,-1 0-1,0 0 0,0-1 0,0 1 0,0 0 1,0-1-1,0 1 0,0-1 0,0 0 0,-1 0 0,1 0 1,0 0-1,-1 0 0,1 0 0,-1-1 0,-2 1 1,-8 2 377,0-1 0,-24 0 0,34-1-386,-17-1 166,-1-1 0,1-1 1,0 0-1,1-2 0,-1 0 0,0-1 1,-19-8-1,26 7-199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2448 12179,'58'-31'861,"85"-58"0,43-49-612,-185 138-249,85-67 34,297-216 217,220-158 109,-309 220-326,223-195-337,-202 156 7,-181 151 164,237-176-307,-341 264 236,0 1 0,2 2 1,60-26-1,-72 40-57,-20 4 250,1 0-1,-1 0 0,1 0 1,-1 0-1,1 0 0,-1 0 1,0 0-1,1 0 1,-1 0-1,1 0 0,-1 0 1,0 0-1,1 1 0,-1-1 1,1 0-1,-1 0 1,0 1-1,1-1 0,-1 0 1,0 0-1,1 1 0,-1 0 1,0 0-3,1 0 0,-1 1 1,0-1-1,0 0 0,0 0 1,-1 1-1,1-1 0,0 0 1,0 1-1,-1-1 0,1 0 0,-1 0 1,1 0-1,-1 1 0,0-1 1,1 0-1,-1 0 0,0 0 1,0 0-1,-1 1 0,-11 14-161,0-5 106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49:0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10482,'18'18'451,"-1"1"1,-1 1-1,19 28 0,34 69 229,-23-37-311,-4-13-122,63 78 0,-77-113-216,1 0-1,2-2 0,0-1 0,37 25 1,136 70 2,11-17-15,-75-39-13,34 26-44,315 227 0,-281-163-31,78 57-69,13-17 71,23 0 63,-20 24 15,-137-87-138,-139-112 99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16972,'1'0'1656,"11"0"-1008,8-2-224,9 1 1425,9-5-1193,17-1-312,4-1 24,12-4-192,8-2-152,4-1-328,-5 1-288,-17 1 1736,-11 3-1176,-28 9 16,-11 1-40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15411,'24'18'1649,"12"-13"-985,6-7-248,15-9 624,6-4-328,9-5-416,5-1-280,-1-2-664,-8 0 552,-12 1-224,-11 2-160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16620,'15'-11'1600,"6"1"-1208,4 3-440,7 1 752,7 9-528,1 3-40,1 4-208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17972,'19'12'1416,"11"-11"-1072,-3-2-184,11 1 544,3 0-368,2 10-216,-1 3-55,-9 11-250,-9 5-71,-15 14-40,-9 1 40,-19 10-32,-10 8 16,-18 4 88,-6 0-112,-1-9 248,-2-7 8,6-21 16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212 274 16468,'-2'-2'166,"-1"-1"1,1 1-1,0 0 1,-1 0 0,1 0-1,-1 0 1,1 0-1,-1 0 1,0 1 0,0 0-1,-5-3 1,6 4-124,0 0-1,-1 0 1,1 0 0,0 0 0,0 0 0,-1 0 0,1 0-1,0 1 1,0-1 0,0 1 0,0 0 0,-1-1-1,1 1 1,0 0 0,0 0 0,1 1 0,-5 1-1,-4 5 55,0 1 0,0-1 0,1 1-1,1 1 1,-1 0 0,1 0 0,1 1-1,-9 16 1,8-11-80,0 0 0,2 0 1,0 1-1,0-1 0,-4 30 0,9-44-17,1 1 0,-1 0 0,1 0 0,0-1 0,0 1 0,0 0-1,0 0 1,0-1 0,1 1 0,-1 0 0,1 0 0,0-1 0,0 1 0,0 0 0,0-1 0,0 1 0,2 3 0,-2-6-1,0 1 1,0 0-1,0-1 1,-1 1-1,1 0 1,0-1-1,0 1 1,0-1-1,0 0 1,0 1-1,0-1 1,0 0-1,0 1 1,0-1-1,0 0 1,0 0-1,0 0 1,2 0-1,0 0 2,0-1 0,0 0 0,-1 1-1,1-1 1,0 0 0,0 0 0,-1-1 0,1 1 0,3-3-1,5-4 38,1-1-1,-1-1 1,0 0-1,-1 0 1,0-1-1,-1-1 1,13-20-1,3-9 206,19-46 0,-26 50-16,-2-1 1,-2 0 0,-2-1-1,-1-1 1,6-42-1,-16 52 46,-1 30-269,0 0 0,0 0 1,-1 0-1,1 0 0,0 0 1,0 1-1,0-1 1,0 0-1,0 0 0,0 0 1,0 0-1,0 0 1,0 0-1,0 0 0,0 0 1,-1 0-1,1 0 0,0 0 1,0 0-1,0 0 1,0 0-1,0-1 0,0 1 1,0 0-1,0 0 1,0 0-1,0 0 0,0 0 1,-1 0-1,1 0 0,0 0 1,0 0-1,0 0 1,0 0-1,0 0 0,0 0 1,0 0-1,0 0 1,0 0-1,0 0 0,0-1 1,0 1-1,0 0 1,0 0-1,0 0 0,0 0 1,0 0-1,0 0 0,0 0 1,-6 14 63,-3 23-42,2 6-213,2 0 1,2 1 0,1 0-1,9 79 1,5-68 897,-11-50-704,1-1 1,0 0-1,-1 0 0,2 0 0,-1 0 0,1 0 1,-1 0-1,1 0 0,0-1 0,4 5 1,19 8-55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16203,'-2'22'1737,"4"1"-1241,3-9-256,2-7 528,4-8-688,4-9-344,3-12 272,2-2-208,3-5-192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16059,'0'0'39,"0"0"-1,1 0 1,-1 0-1,0 0 0,0 0 1,0 0-1,1 0 1,-1 0-1,0 0 1,0 0-1,0 0 0,1 1 1,-1-1-1,0 0 1,0 0-1,0 0 0,0 0 1,1 0-1,-1 0 1,0 1-1,0-1 1,0 0-1,0 0 0,0 0 1,0 0-1,0 1 1,1-1-1,-1 0 0,0 0 1,0 0-1,0 1 1,0-1-1,0 0 0,0 0 1,0 0-1,0 1 1,0-1-1,0 0 1,0 0-1,0 0 0,0 1 1,0-1-1,0 0 1,0 0-1,-1 1 0,-3 13 213,1-7 39,-12 52 809,3 1 0,-8 91 1,19-137-1022,-1-2-4,1 0-1,1 0 0,-1 0 1,4 17-1,-3-27-66,0 0 0,0 0 1,1 0-1,-1 0 0,1 0 0,0 0 1,-1 0-1,1 0 0,0 0 0,0 0 1,0-1-1,0 1 0,1-1 0,-1 1 1,0 0-1,1-1 0,-1 0 0,1 1 0,-1-1 1,1 0-1,0 0 0,-1 0 0,1 0 1,0 0-1,0 0 0,0-1 0,0 1 1,0 0-1,0-1 0,0 0 0,0 1 1,3-1-1,5-1 4,0 0 0,0-1 0,0 0 0,-1 0 0,1-1 0,-1-1 0,0 1 0,13-8 0,36-12 12,-53 21-23,0 1 0,0 0 0,0 0 0,0 0 1,1 1-1,-1 0 0,0 0 0,0 0 1,7 2-1,-9-2 0,-1 1 0,0 0 1,0 0-1,0 0 0,0 0 0,0 0 1,0 1-1,0-1 0,0 1 0,0-1 1,-1 1-1,1-1 0,-1 1 0,1 0 1,-1 0-1,0 0 0,1 0 0,-1 0 1,0 0-1,0 0 0,0 0 0,0 3 1,2 7 9,0 0-1,0-1 1,0 15 0,0-3 11,-2-16 52,0-4-108,-1 1 0,1-1 1,0 1-1,0-1 1,0 0-1,3 6 0,-4-8 22,1-1 0,-1 1 0,1-1 0,-1 0 0,1 1 0,-1-1 0,1 1 0,-1-1 0,1 0 0,0 1 0,-1-1 0,1 0 0,-1 0 0,1 1 0,0-1 0,-1 0 0,1 0 1,0 0-1,-1 0 0,1 0 0,0 0 0,-1 0 0,1 0 0,0 0 0,-1 0 0,1 0 0,0-1 0,-1 1 0,1 0 0,0 0 0,-1-1 0,1 1 0,-1 0 0,1-1 0,-1 1 0,1 0 0,0-1 0,-1 1 0,0-1 0,1 0 0,13-10-113,3-4-60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17652,'3'7'1656,"-3"2"-1128,-2-2-224,-4-1 977,1-5-777,-1-2-416,0-7-24,6-2-128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22 15667,'-3'-3'77,"0"1"0,0 0 0,0 0-1,-1 0 1,1 0 0,0 1 0,-1-1 0,1 1-1,-1 0 1,0 0 0,1 0 0,-1 1-1,0-1 1,1 1 0,-1 0 0,0 0 0,0 0-1,1 0 1,-8 2 0,7 0-16,-1 0 0,0 0 0,0 0-1,1 0 1,-1 1 0,1 0 0,0 0 0,0 0 0,0 1 0,0-1 0,1 1 0,-7 8 0,4-4-38,1 0 0,0 0 0,1 0 0,0 0 0,0 1 0,0-1 0,1 1 0,1 0 0,-1 0 0,2 1 0,-1-1 0,1 0 0,0 1 0,1-1 0,2 16 0,-2-22-23,1 0 1,-1 0-1,1 0 1,0 0-1,0 0 1,0 0 0,1-1-1,-1 1 1,1 0-1,0-1 1,-1 1-1,1-1 1,0 1 0,1-1-1,-1 0 1,0 0-1,1 0 1,-1 0-1,1 0 1,-1 0-1,1-1 1,0 1 0,0-1-1,0 0 1,-1 0-1,1 0 1,0 0-1,1-1 1,-1 1 0,0-1-1,0 1 1,0-1-1,0 0 1,0-1-1,4 1 1,3-2 25,0 0 0,0 0 0,0-1 0,0 0 1,0-1-1,0 0 0,-1 0 0,0-1 0,13-9 0,-7 3 121,0-2 0,0 0 0,-2 0 1,20-25-1,-26 30-11,-1-1 1,0 1 0,0-1-1,-1-1 1,-1 1-1,1-1 1,-2 0 0,1 0-1,3-18 1,-7 28-131,0 0 0,0 0 0,0 0 0,0 0 0,-1 0 0,1 0 0,0 0 0,0 0 0,0 0 0,0 0 0,0 0 0,0 0 0,0 0 0,0 0 0,0 0 0,0 0 0,-1 0 0,1 0 0,0 0 0,0 0 0,0 0 0,0 0 0,0 0 0,0 0 0,0 0 0,0 0 0,0 0 0,-1 0 0,1 0 0,0 0 0,0 0 0,0 0 0,0 0-1,0 0 1,0 0 0,0 0 0,0 0 0,0 0 0,0-1 0,0 1 0,0 0 0,0 0 0,-1 0 0,1 0 0,0 0 0,0 0 0,0 0 0,0 0 0,0 0 0,0 0 0,0-1 0,0 1 0,0 0 0,0 0 0,0 0 0,0 0 0,0 0 0,0 0 0,0 0 0,0 0 0,0 0 0,0-1 0,0 1 0,1 0 0,-7 7 94,-1 6-99,1 1 1,0-1-1,1 1 0,0 1 0,2-1 0,0 1 1,0-1-1,1 1 0,0 20 0,2-32-9,0-1 0,0 1-1,0-1 1,1 1 0,-1-1 0,0 1-1,1-1 1,0 0 0,0 1-1,0-1 1,0 0 0,0 0 0,0 1-1,0-1 1,0 0 0,1 0 0,2 3-1,-2-4 4,0 0 0,0 0 0,-1 0 0,1 0 0,0 0 0,0-1 0,0 1 0,0-1 0,0 1 0,0-1 0,0 1 0,0-1-1,0 0 1,0 0 0,0 0 0,0-1 0,0 1 0,0 0 0,0-1 0,0 1 0,0-1 0,2 0 0,7-4 9,0 1 1,-1-1-1,0-1 1,0 0 0,0-1-1,-1 0 1,0 0-1,15-15 1,5-9 122,25-38 0,-15 20 51,-38 47-169,0 1 0,0-1-1,0 1 1,0 0 0,1 0-1,-1-1 1,0 1 0,1 0 0,-1 0-1,1 1 1,-1-1 0,3-1-1,-4 2-6,0 0-1,1 0 1,-1 0-1,0 0 1,1 0-1,-1 0 1,1 0-1,-1 0 0,0 1 1,1-1-1,-1 0 1,0 0-1,0 0 1,1 0-1,-1 1 1,0-1-1,1 0 0,-1 0 1,0 0-1,0 1 1,1-1-1,-1 0 1,0 1-1,0-1 1,0 0-1,1 0 0,-1 1 1,0-1-1,0 0 1,0 1-1,0-1 1,0 0-1,0 1 1,1 0-1,0 5-1,-1 1-1,1 0 1,-1 0 0,-1 10 0,0-4-8,1-13 8,0 15-10,0 1 1,0-1 0,2 0-1,4 23 1,-5-35 14,0 1 1,0-1 0,0 0-1,0 0 1,0 0 0,1 0 0,-1 0-1,1-1 1,0 1 0,0 0-1,0-1 1,0 1 0,0-1-1,1 0 1,-1 0 0,1 0-1,-1 0 1,1 0 0,0 0-1,0-1 1,0 1 0,0-1 0,0 0-1,0 0 1,0 0 0,0 0-1,7 0 1,-3-1 35,1 0 0,0-1 0,0 0 0,0 0 0,-1-1-1,1 0 1,0 0 0,-1-1 0,0 0 0,0 0 0,0-1 0,0 0 0,8-6 0,0 0 93,-2-1 0,1 0 0,-2-1 0,23-26 0,6-16 245,-41 54-378,0 1 0,0-1 1,1 1-1,-1-1 0,0 1 1,0 0-1,0-1 0,0 1 1,0-1-1,0 1 0,0-1 1,0 1-1,0 0 0,0-1 1,0 1-1,0-1 0,0 1 1,0 0-1,0-1 0,-1 1 1,1 0-1,-13 50-36,8-34-231,1 0 0,0 0 0,1 1 0,0 27 1,2-45 233,1 1 0,0-1 0,0 1 0,0-1 0,0 1 0,0-1 0,1 1 0,-1 0 0,0-1 0,0 1 0,0-1 0,0 1 0,1-1 0,-1 0 0,0 1 0,0-1 0,1 1 0,-1-1 0,0 1 0,1-1 0,-1 0 0,0 1 0,1-1 0,-1 0 0,1 1 0,-1-1 0,1 0 0,-1 1 0,0-1 0,1 0 0,-1 0 0,1 0 0,-1 0 0,1 1 0,-1-1 0,2 0-1,16-6-415,0-6-108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16900,'-120'113'2866,"45"-44"-1130,74-68-1725,0 0 1,1-1-1,-1 1 0,0 0 1,0 0-1,1 0 0,-1 0 1,1 0-1,-1 0 1,1 0-1,-1 0 0,1 0 1,-1 0-1,0 2 0,2-3-18,-1 0 1,0 1-1,0-1 0,0 1 0,0-1 0,0 0 0,0 1 0,0-1 0,1 0 1,-1 1-1,0-1 0,0 0 0,0 1 0,1-1 0,-1 0 0,0 1 0,1-1 1,-1 0-1,0 0 0,1 1 0,-1-1 0,0 0 0,1 0 0,-1 0 0,0 1 1,1-1-1,4 1-95,0 0 1,-1 0 0,1 0-1,0 0 1,6-1 0,-2 1 50,12 0-90,-1 1-1,1 1 0,0 0 0,-1 2 0,0 1 1,0 0-1,-1 2 0,27 12 0,-45-19 151,0 0-1,1 0 0,-1-1 1,0 1-1,1 0 1,-1 0-1,0 0 0,0 0 1,0 1-1,0-1 1,0 0-1,0 0 1,0 1-1,0-1 0,-1 0 1,1 1-1,0-1 1,-1 1-1,1-1 0,-1 1 1,1 1-1,-1-1 9,-1-1 0,1 1 1,0-1-1,-1 0 0,1 1 0,-1-1 0,1 1 0,-1-1 0,0 0 0,0 1 1,1-1-1,-1 0 0,0 0 0,0 0 0,0 0 0,0 0 0,0 0 0,-1 0 0,1 0 1,0 0-1,0 0 0,-2 0 0,-14 7 148,1-1-1,-1 0 1,1-1-1,-2-1 1,1-1 0,-1 0-1,1-2 1,-1 0-1,0 0 1,0-2-1,-18-2 1,0-1 70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253 222 16484,'-2'-2'94,"0"0"1,0 1-1,1-1 1,-1 1 0,0 0-1,0 0 1,0-1 0,-1 1-1,1 1 1,0-1 0,0 0-1,-1 0 1,1 1 0,0-1-1,-1 1 1,1 0 0,-4 0-1,1 0 7,1 1-1,-1 0 1,1 0-1,-1 0 1,1 1-1,0-1 1,0 1-1,-7 4 1,-1 2 52,0 1 1,0 0-1,1 0 0,-17 20 1,13-13-101,2 1 0,-15 23 0,23-32-60,0 0 1,1 1 0,0-1-1,1 1 1,0 0 0,0 0-1,-2 17 1,4-25 4,1 0 0,0 1 0,0-1 0,-1 0-1,1 1 1,0-1 0,1 1 0,-1-1 0,0 1 0,0-1 0,1 0 0,-1 1 0,0-1-1,1 0 1,-1 1 0,1-1 0,0 0 0,-1 0 0,1 0 0,0 1 0,0-1 0,1 1 0,-1-1-1,1-1 0,-1 1 1,1 0-1,-1-1 1,1 1-1,-1-1 1,1 0-1,-1 1 0,1-1 1,-1 0-1,1 0 1,-1 0-1,1 0 1,-1 0-1,1-1 0,-1 1 1,2-1-1,6-1-5,-1-1 0,0 0 0,-1-1 0,1 1 0,-1-2 0,11-6 0,39-35 315,-3-2 1,-2-2-1,-2-2 0,-2-3 0,75-112 0,-107 139 429,-44 75-620,1 1 0,3 1 0,-25 71-1,41-99-163,1-1-1,0 1 0,1 1 1,2-1-1,0 1 1,-1 38-1,4-58 10,1 0-1,0 0 0,0 0 1,1 1-1,-1-1 1,0 0-1,1 0 0,-1 0 1,1-1-1,-1 1 0,1 0 1,0 0-1,0 0 1,0 0-1,0-1 0,0 1 1,0 0-1,1-1 1,-1 1-1,1-1 0,-1 1 1,1-1-1,-1 0 1,1 0-1,0 1 0,-1-1 1,1 0-1,3 1 1,-2-2 16,0 0 1,-1 0 0,1 0-1,0 0 1,0 0 0,0-1 0,-1 1-1,1-1 1,0 0 0,0 0 0,-1 0-1,1 0 1,-1 0 0,1 0-1,-1-1 1,1 1 0,-1-1 0,0 0-1,0 0 1,3-2 0,3-5-44,0 0 1,0-1-1,-1 0 1,0 0-1,0-1 1,7-18-1,9-27-261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14547,'1'11'529,"0"-4"-244,0 0 0,0 0 1,0 0-1,1 0 0,-1-1 0,4 8 0,-4-13-226,0 0 1,-1 0-1,1 0 0,0 0 0,-1 0 0,1 0 1,0 0-1,0 0 0,0 0 0,0-1 0,-1 1 1,1 0-1,0-1 0,1 1 0,-1 0 0,0-1 1,1 1-1,0-1 29,0 0 0,0 0 1,-1 1-1,1-2 0,0 1 0,0 0 0,0 0 1,-1-1-1,1 1 0,0-1 0,-1 1 1,1-1-1,0 0 0,-1 1 0,3-2 1,8-7 150,-1 0 0,0 0 1,0-1-1,0 0 1,-2-1-1,1 0 1,-1 0-1,-1-1 0,0 0 1,-1-1-1,0 0 1,9-24-1,-14 27-107,-6 13-41,-7 16-18,2 1-64,0 2-1,2-1 1,0 1 0,1 0-1,2 1 1,-4 37-1,8-58-6,-1 0 0,1 0 0,0 0 0,0 0 0,1 0 0,-1 0 0,0 0 0,1 0 0,-1 0 1,1 0-1,-1 0 0,1 0 0,0 0 0,0-1 0,0 1 0,0 0 0,0 0 0,1-1 0,-1 1 0,0-1 0,2 2 0,-1-2 0,0 0 1,0 0-1,0 0 1,0-1-1,0 1 1,0-1-1,0 1 0,0-1 1,0 0-1,0 0 1,0 0-1,0 0 1,0 0-1,1 0 1,-1-1-1,0 1 1,0 0-1,0-1 1,0 0-1,-1 0 0,4-1 1,20-10 32,31-20 0,-42 22-37,1 1 1,0 1 0,0 0-1,0 2 1,1-1-1,0 2 1,22-5 0,-37 9-2,1 1 1,0 0 0,-1-1-1,1 1 1,0 0 0,0 0-1,-1 1 1,1-1 0,0 0-1,-1 0 1,1 1-1,0-1 1,-1 1 0,1 0-1,-1-1 1,1 1 0,-1 0-1,1 0 1,-1 0 0,1 0-1,-1 0 1,0 0 0,0 0-1,1 1 1,-1-1 0,0 0-1,0 1 1,0-1 0,-1 0-1,1 1 1,0 0 0,0 1-1,2 5-18,-1 1-1,0 0 0,-1 0 1,0 0-1,-1 12 1,0-14 9,0-1 0,1 1 1,0 0-1,0 0 1,0-1-1,4 12 1,-4-16 11,0-1 0,0 0 1,0 1-1,0-1 0,0 0 1,0 1-1,1-1 1,-1 0-1,0 0 0,1 0 1,-1 0-1,1-1 0,-1 1 1,1 0-1,0 0 1,-1-1-1,1 1 0,-1-1 1,1 0-1,0 1 1,0-1-1,-1 0 0,1 0 1,0 0-1,-1 0 0,1 0 1,0-1-1,2 1 1,4-2 1,1 0 0,-1-1 1,0 0-1,11-5 0,44-27 6,-47 25-61,0 0-1,0 2 0,0 0 1,1 1-1,20-6 1,-36 13 37,0 0 1,0-1-1,-1 1 1,1 0-1,0 0 1,0-1-1,0 1 1,0 0-1,0 0 1,0 0-1,0 0 1,0 0-1,-1 0 1,1 0-1,0 1 0,0-1 1,0 0-1,0 0 1,0 1-1,-1-1 1,1 0-1,0 1 1,0-1-1,0 1 1,-1-1-1,1 1 1,0 0-1,-1-1 1,1 1-1,0 0 1,-1-1-1,1 1 1,-1 0-1,1 0 1,0 0-1,-1 3-58,1-1 0,-1 1 0,1 0 0,-1-1 0,0 1 0,-1 0 0,0 4 0,0 8 6,1 6-153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16732,'0'13'1416,"0"16"-984,-4 10-168,-2 12 616,0 6-224,2 6-376,0 2-184,2-5-448,-2-5-224,0-17-272,-2-9 632,0-15-192,-4-4-152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16924,'0'26'1112,"-3"11"-1008,-2 6-128,0 6-144,0 0 1328,0-5-1048,2-1 16,2-12 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12915,'7'-10'357,"0"0"0,1 1 1,0 0-1,0 0 0,1 1 1,0 0-1,0 0 0,1 1 1,0 0-1,1 1 0,-1 0 1,1 0-1,19-6 0,-6 4-27,0 1 0,0 1 0,0 0 0,1 2 1,42-2-1,-56 6-292,0 0 0,-1 1-1,1 0 1,0 0 0,0 1 0,0 1 0,-1 0 0,1 0 0,-1 1 0,0 0 0,15 10 0,-18-10-36,-1 1-1,0 0 1,0 0-1,0 1 1,-1-1-1,0 1 1,0 0-1,0 1 1,-1-1-1,0 1 1,0 0-1,-1 0 1,0 0-1,0 1 1,-1-1-1,4 15 1,-4-6 16,-1 0 0,0 0 0,-1 0 1,0 0-1,-1-1 0,-1 1 0,-1 0 0,0 0 0,-1-1 0,-1 0 1,0 0-1,-1 0 0,-11 20 0,9-21 48,0 0 0,-1-1-1,0 0 1,-1-1 0,0 1 0,-1-2-1,0 0 1,-1 0 0,0-1 0,-1 0 0,0-1-1,-1-1 1,-20 10 0,24-14-79,1-1-1,-1 0 1,0 0-1,0-1 1,0-1-1,0 1 1,0-2 0,-18 0-1,22 0-22,0-1 0,0 0 0,0 0 0,0-1 0,0 1-1,1-1 1,-1-1 0,0 1 0,1-1 0,0 0 0,0 0 0,0 0 0,0-1-1,0 0 1,-8-8 0,-6-18-183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192 486 15619,'3'-3'197,"0"0"0,0-1 0,0 1-1,0-1 1,-1 0 0,3-5 0,-5 8-173,1 1 0,-1-1 0,1 0 0,-1 0 0,0 0 0,0 0 1,1 0-1,-1 0 0,0 0 0,0 0 0,0 0 0,0 0 0,0 0 0,0 0 1,-1 0-1,1 0 0,0 0 0,0 0 0,-1 0 0,1 0 0,-1 0 0,1 0 0,-1 0 1,1 0-1,-1 0 0,1 1 0,-1-1 0,0 0 0,1 0 0,-1 1 0,0-1 1,0 0-1,0 1 0,1-1 0,-2 0 0,-1 0 51,0 0 0,0 0 0,0 0 0,0 0 0,0 1 0,0-1 0,0 1 0,0 0-1,0 0 1,0 0 0,0 0 0,0 1 0,0-1 0,0 1 0,0 0 0,0-1 0,0 1 0,0 1 0,-4 1 0,-3 2 13,1 0 1,-1 1 0,1 0-1,-10 9 1,8-5-69,0 0 1,1 1-1,-13 17 0,20-23-19,0-1-1,0 1 0,0 0 1,1 0-1,-1 0 0,1 0 1,0 0-1,0 0 0,1 0 1,0 1-1,-1 9 0,2-13 1,0-1 0,0 0 0,0 0-1,1 0 1,-1 0 0,0 0 0,1 0 0,-1 0-1,1 0 1,-1 0 0,1 0 0,0 0 0,-1 0-1,1-1 1,0 1 0,0 0 0,0 0 0,-1-1-1,1 1 1,0 0 0,0-1 0,0 1 0,0-1-1,0 1 1,0-1 0,0 1 0,0-1 0,0 0-1,0 0 1,1 0 0,-1 1 0,0-1 0,0 0-1,2 0 1,2 0 4,0 0 0,0-1 0,0 1 0,0-1 0,0 0 0,5-1 0,5-4 11,-1 0-1,-1 0 1,1-2 0,-1 1-1,0-2 1,14-11 0,64-64 139,-55 41-124,-36 59-100,-5 12-79,3-20 48,0 0 1,1 0 0,0 1-1,0-1 1,1 0 0,0 0 0,1 0-1,1 9 1,-2-17 81,0 1 0,0-1 0,0 1 0,0 0 0,1-1 0,-1 1 0,0-1 0,0 1-1,0-1 1,1 1 0,-1-1 0,0 1 0,1-1 0,-1 0 0,0 1 0,1-1 0,-1 1 0,1-1 0,-1 0 0,1 1 0,-1-1 0,1 0-1,-1 0 1,1 1 0,-1-1 0,1 0 0,-1 0 0,1 0 0,-1 0 0,1 1 0,-1-1 0,1 0 0,-1 0 0,1 0 0,0 0 0,-1 0-1,1 0 1,-1-1 0,1 1 0,-1 0 0,1 0 0,-1 0 0,1 0 0,-1-1 0,1 1 0,-1 0 0,1 0 0,0-1 0,25-21-645,6-14 27,-2-2 1,46-73-1,37-94 142,-71 127 502,-13 17 438,-29 55-128,-3 6-167,-5 7 78,-1 5-22,1 0 0,0 1-1,1 0 1,-8 19 0,-19 62 664,31-87-800,-10 34 446,-15 72 1,25-95-459,1 1 0,0 0-1,1-1 1,2 1 0,-1 0 0,6 24 0,0-26-278,-6-16 209,0-1-1,0 0 1,0 0-1,0 0 1,0 0-1,0 0 0,0 1 1,1-1-1,-1 0 1,0 0-1,0 0 0,0 0 1,0 0-1,0 0 1,1 0-1,-1 0 1,0 0-1,0 0 0,0 1 1,0-1-1,1 0 1,-1 0-1,0 0 1,0 0-1,0 0 0,0 0 1,1 0-1,-1 0 1,0 0-1,0 0 0,0-1 1,0 1-1,1 0 1,-1 0-1,0 0 1,0 0-1,0 0 0,0 0 1,1 0-1,-1 0 1,0 0-1,0-1 1,1 0-59,0-1 0,0 0 1,0 0-1,0 0 0,0 0 1,-1 0-1,1 0 1,0 0-1,-1 0 0,0 0 1,1-4-1,1-14-219,-1 0-1,-1 0 0,0-1 1,-6-32-1,2 43 350,3 13 237,1-1-252,0 0-1,1 0 0,-1 0 0,0 0 0,1 0 0,-1 0 0,1-1 0,0 1 0,1 3 0,0-2-23,1 0 1,0 0-1,0 0 0,0 0 1,0-1-1,0 1 1,0-1-1,1 1 1,-1-1-1,1 0 0,0-1 1,-1 1-1,1-1 1,0 1-1,0-1 1,0 0-1,0-1 0,0 1 1,0-1-1,0 1 1,0-1-1,0 0 1,1-1-1,3 0 0,9-1-4,0-2-1,-1 1 0,0-2 0,23-9 1,-13 2 17,-1-1 1,43-29 0,-37 22 109,-30 20-142,-1 0 1,0 0-1,0-1 1,0 1-1,0 0 1,0 0-1,0 0 1,0 0-1,0 0 1,0 0-1,1 0 1,-1 0-1,0 0 1,0 0-1,0 0 1,0 0-1,0 0 1,0 0-1,0 0 1,0 0-1,0 1 1,1-1-1,-1 0 1,0 0-1,0 0 1,0 0-1,0 0 1,0 0-1,0 0 1,0 0-1,0 0 1,0 0 0,0 0-1,0 0 1,0 0-1,0 0 1,1 1-1,-1-1 1,0 0-1,0 0 1,0 0-1,0 0 1,0 0-1,0 0 1,0 0-1,0 0 1,0 0-1,0 1 1,0-1-1,0 0 1,0 0-1,0 0 1,0 0-1,0 0 1,0 0-1,0 0 1,0 0-1,0 0 1,-1 1-1,1-1 1,0 0-1,0 0 1,0 0-1,0 0 1,0 0-1,0 0 1,-3 10 135,-8 10 181,-17 27 1,-14 22 350,38-62-580,1 0 0,0 1 0,1-1 1,0 1-1,0 0 0,0 0 0,0 14 0,1-20-67,1 0-1,0-1 1,0 1 0,0 0 0,1 0 0,-1-1 0,0 1-1,1 0 1,-1 0 0,1-1 0,-1 1 0,1-1-1,0 1 1,0 0 0,0-1 0,0 1 0,0-1 0,0 0-1,0 1 1,3 1 0,-2-1-2,0-1-1,0 0 1,0-1-1,0 1 1,0 0-1,1 0 1,-1-1-1,0 1 1,0-1-1,1 0 0,-1 0 1,0 0-1,5 0 1,7-3 29,-1 1 0,0-2 1,0 0-1,17-7 0,-21 7-27,94-41 58,-64 26-130,75-25 0,-111 43 38,1 0 1,-1 0-1,1 1 1,-1-1-1,1 1 1,-1-1-1,1 1 1,-1 0-1,1 0 1,-1 1-1,1-1 1,-1 1 0,1 0-1,-1 0 1,5 2-1,-5-2 0,0 1 1,-1 1-1,1-1 0,0 0 0,-1 1 0,0-1 1,1 1-1,-1 0 0,0 0 0,-1 0 1,1 0-1,0 0 0,-1 0 0,0 0 0,2 4 1,-2-3 12,0 0 0,0-1 0,1 0 0,0 1-1,-1-1 1,1 0 0,1 0 0,-1 0 0,0 0 0,1 0 0,-1-1 0,1 1 0,0-1 0,0 0 0,5 4 0,-4-4 2,0-1 0,0 0 0,0 0 0,0 0 0,0-1 0,0 1 0,0-1-1,0 0 1,0 0 0,0 0 0,0-1 0,0 1 0,0-1 0,6-2 0,8-2-192,-1-1 0,1-1 0,-2-1 0,20-11 0,-24 10 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15515,'4'25'779,"-2"0"0,0 1 0,-4 46 0,1-24-241,-1-5-213,1 45 136,2-79-447,-1 0 0,1 1 0,1-1 0,0 0-1,0 0 1,7 14 0,-9-22-13,1 1-1,-1-1 0,1 0 1,0 1-1,-1-1 1,1 0-1,0 0 0,0 0 1,0 0-1,0 0 0,0 0 1,0 0-1,0 0 1,0 0-1,1 0 0,-1 0 1,0-1-1,1 1 1,-1-1-1,0 1 0,1-1 1,-1 1-1,0-1 0,1 0 1,-1 1-1,1-1 1,-1 0-1,1 0 0,-1 0 1,0 0-1,1-1 0,-1 1 1,1 0-1,-1-1 1,0 1-1,1 0 0,-1-1 1,0 0-1,1 1 1,-1-1-1,2-1 0,3-2 23,1 0-1,-1-1 1,0 0-1,0 0 1,-1 0-1,8-10 1,20-29 290,41-73 0,-45 68 128,49-63 0,-75 108-402,1-1 0,-1 1 0,1 0 0,0 1 0,1-1 0,7-5 0,-12 9-46,1 0 0,0-1 0,0 1 0,0 0 0,0-1 0,0 1 0,0 0 0,0 0 0,-1 0 1,1 0-1,0 0 0,0 0 0,0 0 0,0 0 0,0 0 0,0 0 0,0 1 0,0-1 0,0 0 0,-1 1 0,1-1 0,0 0 0,0 1 1,0-1-1,-1 1 0,1 0 0,0-1 0,0 1 0,-1-1 0,1 1 0,-1 0 0,1 0 0,-1-1 0,1 1 0,-1 0 0,1 0 0,-1 0 1,1-1-1,-1 1 0,0 0 0,0 0 0,1 0 0,-1 1 0,3 10-326,0 0 0,0 1 0,-1-1-1,-1 1 1,0-1 0,-2 18 0,1-29 312,0 22-508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14603,'0'12'268,"1"1"1,1-1-1,0 0 0,1 0 1,0 0-1,0 0 0,10 18 0,-12-26-271,1 0-1,0-1 0,1 1 0,-1-1 1,1 1-1,-1-1 0,1 0 0,0 0 0,0-1 1,0 1-1,1 0 0,-1-1 0,1 0 1,-1 0-1,1 0 0,0 0 0,0-1 1,0 1-1,-1-1 0,2 0 0,-1 0 0,0 0 1,0-1-1,0 0 0,0 1 0,5-2 1,2 0-143,-1-1 1,0-1-1,0 0 1,0 0-1,0-1 1,0 0 0,-1 0-1,1-1 1,-1-1-1,-1 0 1,1 0 0,-1 0-1,9-10 1,6-6-307,-2 0 1,-1-2 0,22-31 0,-20 20 589,-29 47 987,-21 43 1103,25-49-2042,0 0 0,1 0 0,0 1 0,0-1 0,1 1 0,0-1 0,-1 8 0,2-13-164,0-1 0,0 1-1,0-1 1,0 1 0,0-1-1,0 1 1,0-1-1,1 1 1,-1-1 0,0 1-1,0-1 1,0 1 0,1-1-1,-1 1 1,0-1-1,0 0 1,1 1 0,-1-1-1,0 1 1,1-1 0,-1 0-1,1 1 1,-1-1-1,0 0 1,1 0 0,-1 1-1,1-1 1,-1 0 0,1 1-1,19-2 371,23-13-26,-38 12-324,41-18 183,62-22 26,-97 39-247,0 0-1,0 1 1,0 0-1,0 1 1,1 0-1,-1 0 0,22 3 1,-29-1-5,1 0 1,-1 0 0,0 0-1,1 0 1,-1 1-1,0 0 1,0 0-1,0 0 1,0 0 0,0 1-1,-1-1 1,6 5-1,-4-1 20,0 0 1,0 1-1,0-1 0,0 1 0,6 14 0,-11-20-1,1 0 1,-1 1-1,1-1 0,-1 0 0,1 0 0,-1 0 0,1 0 0,0 0 0,0 0 1,0 0-1,-1 0 0,1 0 0,0-1 0,0 1 0,0 0 0,0 0 0,0-1 1,1 1-1,-1-1 0,0 1 0,0-1 0,0 1 0,0-1 0,1 0 1,-1 0-1,0 1 0,0-1 0,0 0 0,1 0 0,1 0 0,0-2 29,1 1 0,0 0 0,-1-1 1,1 0-1,-1 0 0,0 0 0,1 0 0,3-4 0,11-9 106,-7 5-241,0 1 0,0 1-1,0 0 1,22-10 0,-31 17 34,0 0 0,0 0 0,1 0 0,-1 0 0,0 0 0,1 1 0,-1-1 0,1 1 0,-1 0 0,1 0 0,-1 0 0,1 0 0,-1 0-1,1 0 1,-1 1 0,0-1 0,1 1 0,-1 0 0,1-1 0,-1 1 0,0 0 0,0 1 0,0-1 0,1 0 0,-1 0 0,0 1 0,-1 0 0,1-1 0,0 1 0,0 0 0,-1 0 0,3 3 0,0 1-165,-1 0 0,1 1 1,-1 0-1,3 10 0,7 14 463,-13-30-240,1-1 0,-1 1-1,0-1 1,0 0 0,0 1 0,0-1-1,1 1 1,-1-1 0,0 0 0,0 1-1,1-1 1,-1 1 0,0-1 0,1 0-1,-1 0 1,0 1 0,1-1 0,-1 0-1,1 1 1,-1-1 0,0 0-1,1 0 1,-1 0 0,1 0 0,-1 1-1,1-1 1,-1 0 0,1 0 0,-1 0-1,1 0 1,-1 0 0,0 0 0,1 0-1,-1 0 1,2 0 0,7-5 56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16492,'-2'2'221,"1"0"1,-1 0-1,0 0 0,1 0 1,0 0-1,-1 0 1,1 0-1,0 1 1,0-1-1,0 0 1,-1 5-1,2-7-189,0 0-1,0 0 0,0 0 0,0 0 0,0 1 1,0-1-1,0 0 0,0 0 0,0 0 1,0 0-1,1 0 0,-1 0 0,0 1 0,0-1 1,0 0-1,0 0 0,0 0 0,0 0 0,0 0 1,0 0-1,0 0 0,0 0 0,1 0 0,-1 1 1,0-1-1,0 0 0,0 0 0,0 0 1,0 0-1,0 0 0,0 0 0,1 0 0,-1 0 1,0 0-1,0 0 0,0 0 0,0 0 0,0 0 1,0 0-1,1 0 0,-1 0 0,0 0 0,0 0 1,0 0-1,0 0 0,1 0 0,10-3 417,9-7-482,-14 6-57,7-4-110,1 0 0,0 1-1,0 0 1,0 1 0,20-5 0,-30 10 237,-1 0 0,1 1 0,0-1 0,0 1 1,0 0-1,0 0 0,0 1 0,0-1 0,-1 1 0,1-1 1,0 1-1,0 0 0,-1 1 0,1-1 0,0 1 0,-1 0 1,0-1-1,1 2 0,-1-1 0,0 0 0,0 1 1,0-1-1,0 1 0,-1 0 0,1 0 0,3 5 0,-5-7-13,0 1-1,0-1 0,0 0 1,1 1-1,-1-1 0,0 0 1,1 0-1,-1 0 0,1 0 1,-1 0-1,1 0 0,0-1 1,-1 1-1,1 0 0,0-1 1,-1 1-1,1-1 0,0 0 1,-1 1-1,1-1 0,0 0 1,0 0-1,0 0 0,-1 0 0,1-1 1,2 1-1,4-3-115,0 1 0,-1-1 1,1 0-1,11-8 0,9-2-674,-16 8 450,1 1 1,0 0-1,0 1 0,14-2 0,-7 4-215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16956,'0'2'92,"1"-1"1,0 1 0,-1-1 0,1 1 0,0-1 0,0 1-1,0-1 1,0 0 0,0 1 0,1-1 0,-1 0 0,0 0-1,0 0 1,1 0 0,-1 0 0,1 0 0,-1 0-1,1-1 1,-1 1 0,1 0 0,0-1 0,-1 0 0,1 1-1,0-1 1,-1 0 0,1 0 0,1 1 0,5-1 49,0 1 0,1-1 0,-1-1 0,11-1 1,-8 0-65,-1-1 0,1 0 1,13-5-1,-21 7-62,0 0 1,0-1-1,0 1 1,-1-1-1,1 1 1,0-1-1,-1 0 0,1 0 1,-1 0-1,1-1 1,-1 1-1,0 0 1,0-1-1,0 1 0,2-5 1,-4 7-14,0-1 1,0 1 0,0-1-1,1 1 1,-1 0 0,0-1 0,0 1-1,0-1 1,0 1 0,-1-1-1,1 1 1,0 0 0,0-1-1,0 1 1,0-1 0,0 1-1,0 0 1,-1-1 0,1 1-1,0 0 1,0-1 0,0 1-1,-1 0 1,1-1 0,0 1-1,-1 0 1,1-1 0,0 1-1,-1 0 1,1 0 0,0 0-1,-1-1 1,1 1 0,0 0-1,-1 0 1,1 0 0,-1 0-1,1 0 1,0-1 0,-1 1-1,1 0 1,-1 0 0,1 0 0,-1 0-1,1 0 1,0 0 0,-1 1-1,1-1 1,-1 0 0,1 0-1,0 0 1,-1 0 0,0 1-1,-24 5 59,18-3-53,1 1 0,-1 0-1,1 0 1,0 0 0,-7 7 0,11-9-9,-1 1 0,1-1 0,-1 1 0,1 0 0,0 0 0,0 0 0,0 0 0,0 0 0,1 0 0,-1 1 0,1-1 0,-2 7 0,3-10 3,0 1-1,0-1 1,0 1-1,0-1 1,0 1-1,0-1 1,0 1-1,0-1 1,0 1-1,0-1 1,0 1 0,1-1-1,-1 1 1,0-1-1,0 1 1,0-1-1,1 1 1,-1-1-1,0 0 1,0 1-1,1-1 1,-1 1-1,0-1 1,1 0-1,-1 1 1,1-1-1,-1 0 1,1 1 0,17 2 83,22-8 53,54-22 84,48-9-59,-125 33-181,0 0 0,0 2-1,1 0 1,-1 1 0,0 1 0,25 4 0,-32-2-18,-1 0 1,1 1-1,-1 0 0,1 0 1,-1 1-1,-1 0 1,1 1-1,-1 0 1,0 1-1,11 10 1,-18-16-13,0 0 0,0 0 0,0 0 0,0 0 0,0 0 0,0 0 0,1 0 0,-1-1 0,0 1 0,1 0 1,-1-1-1,0 1 0,1-1 0,-1 0 0,1 1 0,-1-1 0,0 0 0,1 0 0,-1 0 0,1 0 1,-1 0-1,1 0 0,-1 0 0,1 0 0,-1-1 0,0 1 0,1-1 0,1 0 0,6-4-201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16700,'58'-13'672,"3"-7"-448,7 4-336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4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238 157 15899,'-1'-3'188,"1"-1"0,-1 1-1,0-1 1,-1 1-1,1-1 1,0 1-1,-1 0 1,0-1-1,0 1 1,0 0 0,0 0-1,0 0 1,-4-3-1,4 5-88,0-1 0,0 1 0,0-1 0,-1 1 0,1 0 0,0 0 0,-1 0 0,1 0 0,-1 0 1,1 1-1,-1-1 0,1 1 0,-1-1 0,0 1 0,1 0 0,-1 0 0,1 0 0,-1 1 0,-5 0 0,1 1-24,-1 1 0,1 0 1,-1 0-1,1 1 1,0 0-1,0 0 0,1 0 1,-1 1-1,1 0 1,0 0-1,0 1 0,-9 11 1,7-7-83,1-1 0,0 2 0,0-1 0,1 1 0,0 0 0,1 0 0,-6 20 0,10-28 4,0-1 0,1 1 1,-1-1-1,1 1 0,-1-1 1,1 1-1,0-1 0,0 1 0,0-1 1,0 1-1,1-1 0,-1 1 0,1-1 1,-1 1-1,1-1 0,0 1 1,0-1-1,0 0 0,3 5 0,-3-6 1,1 1 0,0-1 0,0 0 0,-1 0 0,1 1 0,0-1 0,0-1 0,0 1 0,0 0 0,0 0 0,1-1 0,-1 1 0,0-1 0,0 0-1,0 1 1,1-1 0,-1 0 0,0 0 0,0-1 0,0 1 0,0 0 0,1-1 0,2 0 0,7-3 23,-1 0 0,0-1 0,0 0 1,0 0-1,-1-1 0,1 0 0,-1-1 0,-1 0 1,1-1-1,8-10 0,6-6 179,-1-2-1,26-37 1,-31 36 265,-1-1-1,25-58 1,-50 106-464,1 1 1,1-1 0,1 2-1,1-1 1,0 1-1,2-1 1,1 1 0,2 41-1,-1-59-13,1 0 0,0 0 0,-1 0-1,1 0 1,1 0 0,-1 0 0,1 0 0,-1-1-1,1 1 1,0 0 0,0-1 0,1 0-1,-1 1 1,1-1 0,0 0 0,-1 0-1,1-1 1,7 6 0,-6-6 0,1 0 0,-1 0 0,1 0 0,0 0 1,0-1-1,-1 0 0,1 0 0,0 0 0,0-1 0,0 0 0,0 1 0,0-2 0,0 1 1,10-2-1,-1-2 2,0 0-1,0-1 1,-1-1 0,1 0 0,-1-1 0,-1 0 0,19-14 0,17-9-9,-48 30 15,0 0 1,1 0 0,-1-1 0,1 1 0,-1 0 0,0 0 0,1 0-1,-1 0 1,1 0 0,-1 0 0,1 0 0,-1 0 0,1 0 0,-1 0-1,0 0 1,1 0 0,-1 0 0,1 0 0,-1 0 0,1 0-1,-1 0 1,1 0 0,-1 1 0,0-1 0,1 0 0,-1 0 0,0 1-1,1-1 1,-1 0 0,1 0 0,-1 1 0,0-1 0,0 0 0,1 1-1,-1-1 1,0 1 0,0-1 0,1 0 0,-1 1 0,0-1 0,0 1-1,0-1 1,0 1 0,1-1 0,-1 0 0,0 1 0,0-1-1,0 1 1,3 31-73,-2-21 52,-1-8 25,0 0 0,1 0 0,-1 0 1,1-1-1,0 1 0,0 0 0,0-1 0,0 1 0,0 0 1,0-1-1,1 0 0,-1 1 0,1-1 0,0 0 0,-1 1 1,1-1-1,0 0 0,0-1 0,1 1 0,-1 0 0,0 0 1,1-1-1,-1 0 0,1 1 0,-1-1 0,1 0 0,0 0 1,-1 0-1,1-1 0,0 1 0,0-1 0,-1 1 0,1-1 1,0 0-1,0 0 0,0 0 0,-1 0 0,1-1 0,5 0 1,4-3 25,1 0 0,-1 0 1,0-1-1,0-1 1,0 0-1,0 0 1,-1-1-1,0-1 0,12-10 1,-9 5 10,1 0 0,-2-2 1,0 1-1,0-2 0,14-24 1,-16 12 5,-11 19-5,-10 17 12,4 1-33,1 0 0,0 0 0,0 0 0,0 1 0,-4 16 0,7-20-69,0 0 0,0-1-1,1 1 1,0 0 0,1 0-1,-1-1 1,1 1 0,0 0-1,0 0 1,1 0 0,2 10-1,-3-15 8,0 0 0,0-1-1,0 1 1,1 0 0,-1-1 0,0 1-1,1 0 1,-1-1 0,1 1 0,-1-1-1,0 1 1,1-1 0,-1 1 0,1-1-1,0 1 1,-1-1 0,1 1-1,-1-1 1,1 0 0,0 1 0,-1-1-1,1 0 1,0 0 0,-1 1 0,1-1-1,0 0 1,-1 0 0,1 0 0,0 0-1,-1 0 1,1 0 0,0 0 0,0 0-1,-1 0 1,1 0 0,0 0-1,-1 0 1,1-1 0,0 1 0,-1 0-1,1-1 1,1 0 0,0 0-23,0 0 0,0-1 0,0 1 0,0-1 0,0 0 1,0 1-1,0-1 0,0 0 0,-1 0 0,1 0 0,1-4 0,9-26-561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16980,'0'30'1576,"2"9"-1056,1 7-256,-2 7 648,3 4-280,1 3-247,-1-5-337,3-12-545,-1-9-207,-2-15-184,-1-11 632,-3-15-216,0-10-200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15611,'22'-19'1705,"8"6"-913,4 3-272,12 3 752,6 0-168,2 1-295,2-1-233,-6 0-488,-4 1-328,-11 1-656,-12-1-81,-21-4 705,-12-2-248,-24 1-184</inkml:trace>
  <inkml:trace contextRef="#ctx0" brushRef="#br0" timeOffset="1">49 260 14227,'7'35'1520,"19"-20"-735,8-9-257,14-10 720,6-5-264,6-4-456,2 0-328,-6 1 56,-4 3-72,-17 9-248</inkml:trace>
  <inkml:trace contextRef="#ctx0" brushRef="#br0" timeOffset="2">95 510 14555,'-4'11'992,"8"-11"-1088,9-1-56,6-8 272,5 0-32,3 1-104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17164,'4'-10'1600,"-2"5"-1128,-2 4-224,-2 1 608,2 3-384,0 1-776,5 0-368,3 2 488,2 1-184,5-1-128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17300,'-8'36'1392,"-7"17"-944,1 3-176,3 11 416,1 2-160,7 1-39,3-4-49,3-13-280,7-7-168,4-15-352,2-5-201,4-11-415,0-5 736,3-12-184,4-6-168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76 15075,'-3'0'122,"0"-1"-1,0 1 0,0 0 1,0 0-1,-1 0 1,1 0-1,0 0 0,0 0 1,0 1-1,0 0 1,0-1-1,1 1 0,-1 0 1,0 1-1,0-1 0,0 0 1,1 1-1,-1 0 1,1-1-1,-4 4 0,-3 2 151,1 0-1,0 1 1,0 0-1,-7 10 0,11-12-133,0-1-1,0 1 0,1-1 0,0 1 1,0 0-1,0 1 0,-3 11 0,6-16-119,-1-1-1,1 0 1,0 1 0,0-1-1,0 1 1,0-1 0,0 1-1,0-1 1,0 1-1,0-1 1,1 1 0,-1-1-1,0 0 1,1 1-1,-1-1 1,1 0 0,0 1-1,-1-1 1,1 0 0,0 0-1,0 1 1,0-1-1,0 0 1,0 0 0,0 0-1,0 0 1,0 0-1,0 0 1,1-1 0,-1 1-1,0 0 1,0-1 0,1 1-1,-1-1 1,1 1-1,-1-1 1,0 1 0,1-1-1,-1 0 1,1 0 0,1 0-1,5 1 6,-1-1-1,0 0 1,0 0-1,1-1 1,-1 0-1,0 0 1,0-1 0,0 0-1,0 0 1,0-1-1,0 1 1,-1-1-1,11-7 1,6-5 17,-1-2 1,26-23-1,-17 14-91,-22 21-295,-9 14-16,-13 21-380,9-22 427,2-3 116,1-1-1,-1 1 1,1-1 0,0 1-1,0-1 1,0 1 0,1 6-1,0-10 144,0 0 0,0 0-1,0 0 1,0-1-1,0 1 1,1 0 0,-1 0-1,0-1 1,0 1-1,1 0 1,-1 0-1,1-1 1,-1 1 0,0 0-1,1-1 1,-1 1-1,1-1 1,0 1 0,0 0-1,1 0 2,-1-1-1,0 1 1,0-1 0,1 0-1,-1 1 1,0-1-1,1 0 1,-1 0 0,0 0-1,1 0 1,-1 0-1,0 0 1,1 0 0,-1-1-1,0 1 1,2-1-1,7-2-95,0-1-1,-1 0 1,1-1-1,-1 0 1,0 0-1,0-1 1,-1 0-1,0 0 0,10-11 1,0-1 118,-1-1 0,24-35-1,-39 51 53,1 0 25,-1 0 1,1 0-1,-1 0 0,0 0 0,0-1 1,-1 1-1,1-1 0,-1 1 1,0-1-1,1 0 0,-2 1 0,1-1 1,0 0-1,0-7 0,-2 11-25,1 0 1,0-1-1,0 1 0,0 0 1,0-1-1,0 1 0,-1 0 0,1-1 1,0 1-1,0 0 0,-1 0 1,1-1-1,0 1 0,0 0 0,-1 0 1,1-1-1,0 1 0,-1 0 0,1 0 1,0 0-1,-1 0 0,1 0 1,0-1-1,-1 1 0,1 0 0,-1 0 1,1 0-1,0 0 0,-1 0 1,1 0-1,0 0 0,-1 0 0,1 0 1,0 0-1,-1 0 0,1 1 1,-1-1-1,1 0 0,0 0 0,-1 0 1,1 0-1,0 0 0,0 1 0,-1-1 1,1 0-1,0 0 0,-1 1 1,1-1-1,0 0 0,0 0 0,-1 1 1,-14 13 586,9-7-308,0-1 0,1 1 1,0 1-1,0-1 0,1 1 1,-5 11-1,8-18-258,0 1 1,1 0-1,-1-1 1,1 1-1,-1-1 0,1 1 1,0 0-1,-1 0 1,1-1-1,0 1 0,0 0 1,0-1-1,0 1 1,0 0-1,1 0 1,-1-1-1,1 1 0,-1 0 1,1-1-1,-1 1 1,1-1-1,0 1 0,0-1 1,0 1-1,0-1 1,0 1-1,0-1 0,0 0 1,0 0-1,0 1 1,1-1-1,-1 0 0,0 0 1,1 0-1,-1 0 1,1-1-1,-1 1 1,1 0-1,3 0 0,83 21-376,-58-16-152,33 12 1,-53-15 341,-1 0 0,0 1-1,-1 1 1,1 0 0,-1 0 0,0 0 0,13 12 0,-19-16 117,0 1 1,0-1-1,-1 1 1,1 0-1,0 0 1,-1 0-1,1 0 1,-1 0-1,0 0 1,0 0-1,0 0 1,0 0-1,0 0 1,0 1-1,0-1 1,-1 0-1,1 1 1,-1-1-1,0 0 1,0 1-1,1-1 1,-2 1 0,1-1-1,0 0 1,0 1-1,-1-1 1,1 0-1,-1 1 1,0-1-1,0 0 1,0 0-1,0 1 1,0-1-1,0 0 1,0 0-1,-1 0 1,-2 3-1,-1 0-14,-1 0 0,1 0 0,-1-1 0,0 0 1,0 0-1,0 0 0,-1-1 0,1 1 0,-1-2 0,0 1 0,-10 2 0,12-4 20,0 1 1,0-1-1,-1-1 0,1 1 1,0-1-1,-1 0 0,1 0 1,0 0-1,-1-1 0,1 0 1,0 0-1,-1 0 0,1-1 1,0 0-1,0 0 0,0 0 1,1 0-1,-8-5 0,-10-18-149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17508,'1'1'102,"0"0"1,0 0 0,0 0-1,0 0 1,0 0-1,0 0 1,0 0-1,0 0 1,-1 0 0,1 1-1,-1-1 1,1 0-1,-1 0 1,1 1 0,-1-1-1,0 0 1,1 3-1,0 26 138,-1-19-40,-7 134 1565,3-88-1545,2 0 0,6 65 0,-3-114-210,0-1-1,0 1 1,1 0-1,0-1 1,1 1-1,5 11 0,-7-17-8,0-1-1,-1 1 1,1-1-1,0 1 0,0-1 1,1 1-1,-1-1 1,0 0-1,0 0 1,1 1-1,-1-1 0,1 0 1,-1 0-1,1 0 1,-1-1-1,1 1 0,-1 0 1,1-1-1,0 1 1,-1-1-1,1 1 1,0-1-1,0 0 0,-1 1 1,1-1-1,0 0 1,0 0-1,-1-1 0,1 1 1,0 0-1,0 0 1,-1-1-1,1 1 0,0-1 1,-1 0-1,3-1 1,4-2-12,-1 0-1,0-1 1,0-1 0,0 1 0,0-1 0,-1 0-1,0-1 1,-1 1 0,10-15 0,-3 3-97,-1 0 1,16-39-1,-21 39-26,-6 18 130,0 0 1,0 1 0,0-1 0,0 0 0,0 0 0,0 0-1,0 0 1,0 0 0,0 0 0,0 0 0,-1 0 0,1 0-1,0 0 1,0 0 0,0 0 0,0 0 0,0 0 0,0 0-1,0 0 1,0 0 0,0 0 0,0 0 0,0 0 0,0 0-1,0 0 1,0 0 0,0 0 0,-1 0 0,1 0 0,0 0-1,0 0 1,0 0 0,0 0 0,0 0 0,0 0 0,0 0-1,0 0 1,0 0 0,0 0 0,0 0 0,0-1 0,0 1-1,0 0 1,0 0 0,0 0 0,0 0 0,0 0 0,0 0-1,0 0 1,0 0 0,0 0 0,-1 0 0,-12 26-122,11-19 127,0 1-1,1-1 0,0 0 1,0 1-1,0-1 1,1 11-1,0-16 3,0-1 0,0 1-1,0 0 1,1 0 0,-1 0 0,1 0-1,-1-1 1,1 1 0,0 0 0,-1 0-1,1-1 1,0 1 0,0-1 0,0 1 0,1-1-1,-1 1 1,0-1 0,0 1 0,1-1-1,-1 0 1,1 0 0,-1 0 0,1 0-1,0 0 1,-1 0 0,1 0 0,0-1-1,-1 1 1,5 0 0,1 0 11,0 0 0,0-1 0,0 0 0,0-1 0,0 1-1,0-1 1,0-1 0,-1 1 0,1-1 0,0 0 0,8-5 0,35-7-29,-50 14-1,0 0-1,0-1 0,1 1 1,-1 0-1,0 0 0,0 0 1,0 0-1,0 0 0,1 0 1,-1 0-1,0 0 0,0 0 1,0 0-1,0 0 0,1 0 1,-1 0-1,0 0 0,0 0 1,0 0-1,0 0 0,1 0 1,-1 0-1,0 0 0,0 0 1,0 1-1,0-1 1,1 0-1,-1 0 0,0 0 1,0 0-1,0 0 0,0 0 1,0 0-1,0 1 0,0-1 1,1 0-1,-1 0 0,0 0 1,0 0-1,0 0 0,0 1 1,0-1-1,0 0 0,0 0 1,-4 9 116,-10 7 548,5-9-661,1-4 16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17396,'5'-1'232,"1"0"0,0-1 0,-1 2 0,1-1 0,0 1 0,-1-1 1,1 2-1,0-1 0,-1 1 0,12 2 0,3 2 181,32 14-1,-33-11-174,18 6-307,80 34-1009,-102-41 808,0 1-1,0 1 0,-1 0 1,0 1-1,15 15 0,-25-21 246,0 0 1,0 0-1,-1 0 0,0 0 0,0 1 0,0 0 0,0-1 1,-1 1-1,0 0 0,0 0 0,0 0 0,-1 0 0,1 1 1,0 6-1,-2-5 120,0 1 1,0-1-1,-1 0 0,0 1 1,0-1-1,0 0 0,-1 0 1,0 0-1,-4 9 0,-7 9 480,0-2 1,-1 1-1,-1-2 0,-27 30 0,38-46-483,-10 17 357,13-23-442,1 1 1,0-1-1,0 1 0,0-1 1,0 1-1,0-1 0,1 1 1,-1-1-1,0 1 0,0-1 1,0 1-1,0-1 0,0 1 1,1-1-1,-1 1 0,0-1 1,1 1-1,-1-1 1,0 1-1,0-1 0,1 0 1,-1 1-1,1-1 0,-1 0 1,0 1-1,1-1 0,-1 0 1,1 1-1,-1-1 0,1 0 1,-1 0-1,1 0 0,-1 1 1,1-1-1,-1 0 0,1 0 1,-1 0-1,1 0 0,-1 0 1,1 0-1,0 0 0,29 3-312,0-1-1,0-1 0,45-6 1,-70 5 133,7-1-273,0 0 1,0-1 0,17-4 0,-22 2-184</inkml:trace>
  <inkml:trace contextRef="#ctx0" brushRef="#br0" timeOffset="1">388 432 11763,'-6'0'2568,"15"0"-2112,8 0 1841,9 0-1617,2-4-152,10 2-408,2-3-328,3-7 208,3-2-96,-2-8-96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15467,'-11'14'1617,"-11"14"-953,1 6-280,-2 6 920,0 2-408,8 1-624,5-5-224,13-10-552,9-7-288,12-14 576,5-7-176,9-17-152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53 15435,'8'-10'1273,"-6"12"-247,-14 23 289,-3 6-441,0 2-1,2-1 0,2 2 0,-9 40 0,11-32-955,3 1 0,1 0-1,2 0 1,2 0-1,8 72 1,-7-113 63,1 8-195,1 1 0,0-1 0,4 13 0,-6-22 169,1 0-1,-1 0 1,0 0-1,1 0 1,-1 0-1,1 0 0,0 0 1,-1-1-1,1 1 1,0 0-1,-1 0 1,1 0-1,0-1 1,0 1-1,0 0 0,0-1 1,1 2-1,-1-2 5,0 0-1,0 0 0,0 0 1,0 0-1,0-1 0,0 1 1,-1 0-1,1 0 0,0-1 1,0 1-1,0 0 0,0-1 1,-1 1-1,1-1 0,0 1 1,0-1-1,-1 0 0,1 1 1,0-1-1,-1 0 0,1 1 1,-1-1-1,1 0 0,-1 0 1,1 0-1,7-12-200,0 1-1,-1-1 1,-1 0 0,9-24 0,-10 22 269,1 1 0,0-1 0,16-24 0,-21 39-18,-1-1 1,0 1-1,0-1 1,1 1-1,-1 0 0,0-1 1,1 1-1,-1 0 1,1 0-1,-1-1 0,0 1 1,1 0-1,-1 0 1,1-1-1,-1 1 0,1 0 1,-1 0-1,1 0 1,-1 0-1,1 0 0,-1 0 1,1 0-1,-1 0 1,1 0-1,-1 0 0,0 0 1,1 0-1,-1 0 1,1 0-1,-1 0 0,1 0 1,-1 1-1,1-1 0,-1 0 1,1 0-1,-1 1 1,1-1-1,17 17 164,-10-8-95,1-2-101,0-1-1,1 1 1,0-1-1,0-1 1,0 0 0,1 0-1,0-1 1,0 0-1,0-1 1,0 0-1,1-1 1,-1-1-1,1 1 1,22-2-1,-26 0-8,0 0 0,-1-1 0,1 0 0,-1 0 0,1-1-1,-1 0 1,1 0 0,-1-1 0,0 0 0,0 0-1,0-1 1,-1 0 0,1 0 0,-1 0 0,0-1-1,0 0 1,0 0 0,-1 0 0,0-1 0,0 0 0,0 0-1,-1 0 1,6-11 0,-9 16 42,0-1 0,-1 1 0,1-1 0,-1 0 0,1 1 1,-1-1-1,1 0 0,-1 1 0,0-1 0,0 0 0,0 1 0,0-1 0,0 0 0,0 0 0,0 1 1,-1-1-1,1 0 0,0 1 0,-2-3 0,2 3 8,-1 1 0,0-1 0,1 0 0,-1 1 0,0-1 0,0 1 0,0-1 0,0 1 0,1-1 0,-1 1 0,0 0 0,0-1 1,0 1-1,0 0 0,0 0 0,0-1 0,0 1 0,0 0 0,0 0 0,0 0 0,0 0 0,0 0 0,0 1 0,0-1 0,0 0 0,0 0 0,0 1 0,0-1 0,1 0 0,-1 1 0,0-1 0,0 1 0,0-1 0,0 2 0,-7 2 103,2 0-1,-1 1 0,0 0 1,1 0-1,0 1 0,0 0 0,1 0 1,0 0-1,0 0 0,-6 12 0,7-12-27,0 1 0,0-1-1,1 1 1,0 0-1,1 0 1,0 1-1,0-1 1,0 0 0,1 1-1,0-1 1,0 13-1,1-18-69,0 0 0,0 0 1,1 0-1,-1 0 0,1 0 0,-1 0 0,1 0 0,0 0 0,-1 0 0,1 0 0,0 0 0,0 0 0,0 0 0,1-1 0,-1 1 0,0 0 1,1-1-1,-1 1 0,1-1 0,-1 0 0,4 3 0,-2-3-9,0 0 1,0 0-1,0 0 0,0 0 1,0-1-1,1 1 0,-1-1 1,0 0-1,0 0 0,0 0 1,1 0-1,4-1 0,4-2-20,0 0 0,-1 0 0,0-1 0,0-1-1,0 0 1,17-11 0,2-6-67,0-1 1,-1-2-1,49-53 0,62-98-313,-137 171 373,89-124-234,-76 104 256,-1-1-1,-1 0 1,11-30-1,-25 54-3,1 1-1,0-1 0,-1 1 1,0-1-1,1 0 0,-1 1 1,0-1-1,0 1 0,0-1 0,0 0 1,0-2-1,0 4-1,0 0 0,0-1 1,-1 1-1,1 0 0,0-1 0,0 1 0,0 0 1,0-1-1,-1 1 0,1 0 0,0 0 0,0-1 0,-1 1 1,1 0-1,0 0 0,-1-1 0,1 1 0,0 0 0,-1 0 1,1 0-1,0 0 0,-1 0 0,1-1 0,0 1 1,-1 0-1,1 0 0,0 0 0,-1 0 0,0 0 0,-1 0 17,0 1 0,0-1 0,-1 1-1,1-1 1,0 1 0,0 0 0,0 0-1,0 0 1,0 0 0,0 0 0,-3 2-1,-6 7 78,1-1-1,0 2 0,0-1 0,1 1 0,1 1 1,-1-1-1,-11 25 0,5-6 39,2 0 0,-13 42 0,20-51-73,2-1-1,0 1 1,1 0-1,-1 30 1,4-37-61,1 1 0,0-1 0,0 0-1,2 1 1,0-1 0,0 0 0,8 18 0,-10-30-5,0 1-1,1 0 1,-1 0-1,1-1 1,-1 1-1,1-1 1,0 1-1,0-1 1,0 0-1,0 1 1,0-1-1,1 0 1,2 2-1,-3-4 3,-1 1 1,0-1-1,1 1 0,-1-1 1,1 0-1,-1 0 0,0 0 0,1 0 1,-1 0-1,1 0 0,-1 0 0,0 0 1,1 0-1,-1-1 0,1 1 1,-1 0-1,0-1 0,1 0 0,-1 1 1,0-1-1,0 0 0,0 1 0,1-1 1,-1 0-1,0 0 0,0 0 1,0 0-1,0 0 0,1-2 0,3-3 0,1-1 0,-2 0-1,1 0 1,-1-1 0,0 1-1,0-1 1,4-14-1,13-61 72,-18 70-53,2 4-8,1 13-8,9 23-7,-7-10 11,-3-10 0,1 0 0,0 0 0,1 0 0,0-1 0,0 0 0,0 0-1,0 0 1,1-1 0,0-1 0,0 1 0,1-1 0,-1 0 0,1-1 0,0 0 0,-1-1 0,12 2 0,-5-1-19,0-1 0,0-1 0,0-1 0,0 0 0,0-1 0,0 0 0,0-2 0,0 1 0,17-7 0,-26 7 2,-5 1 13,0 1-1,0-1 0,0 1 0,0-1 0,0 1 0,0 0 0,1-1 0,-1 1 0,0 0 1,0 0-1,0 0 0,1 0 0,1 0 0,-4 4 22,-1-1 1,1 0-1,0 0 0,-1 1 1,0-1-1,0 0 1,-3 4-1,-2 4 64,5-8-65,1-1-1,0 0 1,0 1 0,0-1 0,0 1-1,0-1 1,1 1 0,-1-1-1,1 1 1,0-1 0,-1 1 0,1-1-1,0 1 1,1 0 0,-1-1-1,1 5 1,0-5-4,0-1 0,0 1 0,0 0 1,0 0-1,0-1 0,0 1 0,1-1 0,-1 1 0,0-1 0,1 0 0,-1 1 0,1-1 0,0 0 1,-1 0-1,1 0 0,0 0 0,0 0 0,-1 0 0,1-1 0,0 1 0,0-1 0,3 1 1,15 2-99,0 0 0,0-2 0,0-1 0,1 0 0,-1-1 0,0-2 0,0 0 0,0-1 1,27-9-1,-43 12-67,0-1 0,1 1 0,-1-1 0,0 0 0,-1-1 0,1 1 0,6-6 0,-9 7 116,1 0-1,-1-1 1,0 1 0,0-1 0,0 1 0,0-1 0,0 0-1,0 1 1,0-1 0,-1 0 0,1 0 0,-1 0 0,1 1-1,-1-1 1,0 0 0,1 0 0,-1 0 0,0 0 0,0 0-1,-1-2 1,-7-29-590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20244,'41'-3'1985,"6"2"-1497,11-5-328,1-1 1032,6-3-1016,-1-3 120,-4-3-160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28 17500,'0'-1'61,"0"0"1,0 0-1,0 0 1,0 0-1,-1 0 1,1 0-1,0 0 1,-1 0-1,1 0 1,0 0-1,-1 0 1,1 0-1,-1 0 1,1 0-1,-1 0 1,0 0-1,1 1 1,-1-1-1,0 0 1,0 0-1,1 1 1,-1-1-1,0 0 1,0 1-1,0-1 1,0 1-1,0-1 1,0 1-1,0 0 1,0-1-1,0 1 0,0 0 1,0 0-1,0 0 1,0-1-1,0 1 1,0 0-1,0 1 1,0-1-1,-1 0 1,1 0-1,0 0 1,0 1-1,0-1 1,0 0-1,0 1 1,0-1-1,1 1 1,-1-1-1,-1 2 1,-3 0 26,0 1-1,1 0 1,0 1-1,0-1 1,0 1 0,0 0-1,0 0 1,-5 8 0,7-9-132,0 0-1,0 0 1,0 0 0,1 0 0,0 1 0,-1-1 0,1 0 0,0 1 0,0-1 0,1 0 0,-1 1 0,1-1 0,0 1 0,0-1 0,0 1 0,0-1-1,0 1 1,1-1 0,0 1 0,0-1 0,0 0 0,0 1 0,0-1 0,0 0 0,1 0 0,0 0 0,0 0 0,-1 0 0,2 0 0,-1 0-1,0-1 1,1 1 0,-1-1 0,1 0 0,-1 0 0,1 0 0,0 0 0,0 0 0,0 0 0,0-1 0,1 1 0,-1-1 0,0 0 0,1 0 0,-1 0-1,6 0 1,1 1-178,-1-2-1,1 1 0,15-2 0,-15 1 15,0-1-1,20 3 1,-28-1 200,1 0 0,-1 0-1,0 0 1,0 0 0,0 0-1,0 1 1,0-1 0,0 0 0,0 1-1,0 0 1,-1-1 0,1 1-1,0 0 1,-1 0 0,0 0-1,1 0 1,-1 0 0,0 0 0,0 0-1,0 1 1,0-1 0,1 5-1,1 6 7,1 1 0,1 24-1,-4-29-7,18 189-51,-19-166 192,0-1 0,-2 1 0,-1 0 0,-10 37 0,13-67-107,-14 44 509,13-43-470,0 0 0,-1-1 1,1 1-1,0-1 0,-1 1 0,1-1 0,-1 1 0,0-1 0,0 0 0,0 0 0,0 0 0,0 0 0,-1 0 0,-2 1 0,5-3-43,-1 0 0,1 1 0,-1-1 0,0 0 1,1 0-1,-1 0 0,0 0 0,1 0 0,-1 0 1,0 0-1,0 0 0,1 0 0,-1 0 0,0 0 1,1 0-1,-1 0 0,0-1 0,1 1 0,-1 0 1,1 0-1,-1-1 0,0 1 0,1-1 1,-1 1-1,1 0 0,-1-1 0,1 1 0,-1-1 1,1 1-1,-1-1 0,1 1 0,0-1 0,-1 0 1,1 1-1,0-1 0,-1 1 0,1-1 0,0 0 1,0 1-1,0-1 0,-1 0 0,1 1 0,0-1 1,0 0-1,0 1 0,0-2 0,-2-34 248,4 5-373,2 1 0,1 0 0,1 0 0,12-34 1,51-114-784,14 13 84,-70 143 749,1 1 0,1 0 0,1 1 0,1 1 0,22-20 0,-34 34 40,-1 3-8,-1-1 0,1 0 0,-1 0 0,0-1 0,0 1 1,0-1-1,-1 1 0,1-1 0,2-6 0,-5 10 26,0 0-1,0 0 0,0 0 1,1 0-1,-1-1 1,0 1-1,0 0 0,0 0 1,0 0-1,0 0 1,0-1-1,0 1 0,0 0 1,0 0-1,0 0 1,0 0-1,0-1 0,0 1 1,0 0-1,0 0 0,0 0 1,0 0-1,0-1 1,0 1-1,0 0 0,0 0 1,0 0-1,-1 0 1,1 0-1,0-1 0,0 1 1,0 0-1,0 0 1,0 0-1,0 0 0,0 0 1,-1 0-1,1-1 1,0 1-1,0 0 0,0 0 1,0 0-1,-1 0 1,1 0-1,0 0 0,0 0 1,0 0-1,-1 0 1,-11 2 172,-11 10 199,14-6-201,1 1 0,0 1 0,0 0 0,0 0 0,1 0 0,1 1 0,0 0 0,-11 19 0,15-24-152,-1 1 1,1 0 0,0 1-1,0-1 1,0 0 0,1 1-1,0-1 1,0 1 0,0-1-1,1 1 1,-1-1 0,2 1-1,-1-1 1,0 1-1,1-1 1,0 1 0,0-1-1,1 1 1,2 6 0,-2-10-78,-1 1 0,0-1 0,1 0 0,0 0 0,-1 0 0,1 0 0,0 0 1,0 0-1,0-1 0,0 1 0,0-1 0,1 1 0,-1-1 0,0 0 0,5 2 0,-2-2-37,0 1 0,0-1 0,0 0 0,0-1 0,1 1 0,-1-1 0,8-1-1,6-1-135,0-1 0,-1-2 0,24-7-1,-35 10 193,51-17-575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3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16564,'-9'1'303,"0"1"1,0 0 0,0 1 0,0 0-1,0 0 1,1 1 0,-1 0 0,1 1-1,0 0 1,0 0 0,1 1 0,-9 7-1,15-12-289,1-1 0,-1 0 0,1 0 0,0 1 0,-1-1 0,1 1 0,0-1 0,-1 0 0,1 1 0,0-1 0,-1 1 0,1-1 0,0 1 0,0-1 0,0 0 0,-1 1 0,1-1 0,0 1 0,0-1 0,0 1 0,0-1 0,0 1 0,0 0 0,0-1 0,0 1 0,0-1 0,0 1 0,0-1 0,0 1-1,1-1 1,-1 1 0,0-1 0,0 0 0,0 1 0,1-1 0,-1 1 0,0-1 0,0 1 0,1-1 0,-1 0 0,0 1 0,1-1 0,-1 0 0,1 1 0,-1-1 0,1 0 0,-1 1 0,0-1 0,1 0 0,-1 0 0,1 0 0,-1 1 0,1-1 0,-1 0 0,1 0 0,-1 0 0,1 0 0,-1 0 0,1 0 0,-1 0 0,2 0 0,40 2-374,-33-2 288,22 1-255,91 5-1168,-108-5 1187,1 2 1,0 0-1,0 1 1,-1 0-1,26 12 1,-38-16 279,-1 1 0,1-1 0,-1 1 0,0 0 0,1 0 1,-1 0-1,0 0 0,1 0 0,-1 0 0,0 0 0,0 0 1,0 0-1,0 1 0,0-1 0,0 0 0,-1 1 0,2 2 1,-2-3 21,0 0 1,0 0 0,0 0 0,0 0-1,0 0 1,0 0 0,0 0 0,0 0 0,-1 0-1,1 0 1,0-1 0,-1 1 0,1 0-1,0 0 1,-1 0 0,0 0 0,1 0 0,-1 0-1,1-1 1,-2 2 0,-3 3 74,-1-1 0,1 0 0,-1 0 0,0 0 0,0-1 0,-8 4 0,-49 18 685,56-23-724,0 0-1,0-1 1,0 0-1,0 0 1,0 0-1,0-1 1,-12-1 0,3-4 57,16 5-82,0-1-1,-1 1 1,1 0-1,0-1 1,-1 1 0,1 0-1,0-1 1,-1 1-1,1 0 1,0-1 0,0 1-1,-1-1 1,1 1-1,0-1 1,0 1 0,0 0-1,0-1 1,0 1-1,-1-1 1,1 1 0,0-1-1,0 1 1,0-1-1,0 1 1,1-1 0,-1 1-1,0-1 1,0 1-1,0 0 1,0-1 0,1 0-1,7-13 23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120 263 13859,'0'0'35,"1"0"-1,-1 0 1,0 0 0,0 0 0,1 0-1,-1 0 1,0 0 0,0 0-1,0 0 1,0 0 0,1 0 0,-1 1-1,0-1 1,0 0 0,0 0-1,0 0 1,1 0 0,-1 0-1,0 0 1,0 1 0,0-1 0,0 0-1,0 0 1,1 0 0,-1 0-1,0 1 1,0-1 0,0 0 0,0 0-1,0 0 1,0 1 0,0-1-1,0 0 1,0 0 0,0 0 0,0 1-1,-4 9 524,-15 13-246,13-17-50,-1 4 119,-12 11 497,-20 32 0,35-47-801,0 1 0,0 0 0,1-1 0,0 1 0,0 0 0,1 0 0,0 1 0,0-1 0,1 1 0,-1 8 0,1-15-66,1 0 0,0 1 1,0-1-1,0 0 0,1 1 0,-1-1 1,0 0-1,0 1 0,1-1 1,-1 0-1,1 0 0,-1 1 0,1-1 1,-1 0-1,1 0 0,0 0 0,0 0 1,-1 0-1,1 0 0,0 0 1,0 0-1,0 0 0,1 1 0,0-1-2,0 0-1,0 0 0,0-1 1,1 1-1,-1-1 0,0 1 1,0-1-1,0 0 0,0 0 1,1 1-1,-1-2 0,0 1 1,2 0-1,4-2-4,0 1 0,-1-1 0,0 0 0,1-1 0,-1 0 0,0 0 0,10-7 0,-3 0 8,0-2 1,0 0-1,-1 0 1,-1-1-1,0-1 1,0 0 0,-2 0-1,0-2 1,-1 1-1,9-19 1,-5 5 42,-1-1-1,-1 0 1,-2-1 0,10-59 0,-18 78-16,1-1-1,-2 0 1,0-21 0,-1 32-31,1-1-1,0 1 1,-1 0-1,1 0 1,-1-1-1,0 1 1,0 0-1,0 0 1,0 0-1,0 0 1,0 0-1,-2-2 1,2 3-6,1 0 1,-1 1 0,0-1 0,0 1-1,0-1 1,0 1 0,0-1 0,0 1-1,0 0 1,1-1 0,-1 1-1,0 0 1,0 0 0,0 0 0,0 0-1,0 0 1,-1 0 0,1 0-1,0 0 1,0 0 0,0 0 0,1 0-1,-1 1 1,0-1 0,0 0 0,0 1-1,0-1 1,-2 2 0,-4 2 4,1 0-1,-1 1 1,1 0 0,0 1 0,0-1 0,0 1-1,1 0 1,0 1 0,0-1 0,-4 9 0,-6 10 71,-17 39 1,24-45-18,0 0 0,-8 36 0,15-49-62,-1 0 0,1-1 0,1 1 0,-1 0 1,1 1-1,0-1 0,0 0 0,1 0 0,0 0 0,0 0 0,0-1 0,1 1 0,4 11 0,-4-13-51,1-1 0,0 0 0,0 0 0,0 0 0,0 0-1,0 0 1,0 0 0,1-1 0,-1 0 0,1 0 0,0 0-1,0 0 1,0 0 0,0-1 0,0 0 0,5 2 0,9 0-104,1 0 1,24 1 0,-38-3 144,50 1-326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12659,'1'0'136,"0"1"1,0-1-1,0 1 1,0-1-1,-1 1 1,1 0-1,0-1 1,0 1-1,0 0 1,-1 0-1,1 0 0,0-1 1,-1 1-1,1 0 1,-1 0-1,1 0 1,0 1-1,-1-1-40,0 0 1,-1-1-1,1 1 0,0-1 0,0 1 0,0-1 0,0 1 0,0-1 1,-1 1-1,1-1 0,0 1 0,0-1 0,-1 1 0,1-1 0,0 1 0,-1-1 1,1 1-1,-1-1 0,1 0 0,0 1 0,-1-1 0,1 0 0,-1 1 0,-6 3 517,1-1 0,0-1 0,-1 1 0,-9 2 0,2-1-354,-5 2 120,13-4-311,-1 0 0,1 0 0,0 1 0,0 0 0,0 0 0,-8 5 0,14-8-70,0 0 0,0 0 1,0 1-1,0-1 0,0 0 0,0 0 1,0 1-1,0-1 0,0 0 1,0 0-1,0 1 0,0-1 1,0 0-1,0 0 0,0 1 1,0-1-1,0 0 0,0 1 0,0-1 1,0 0-1,1 0 0,-1 0 1,0 1-1,0-1 0,0 0 1,0 0-1,0 1 0,1-1 1,-1 0-1,0 0 0,0 0 0,0 0 1,1 1-1,-1-1 0,0 0 1,0 0-1,1 0 0,-1 0 1,0 0-1,0 0 0,1 0 0,-1 0 1,0 0-1,0 0 0,1 0 1,-1 0-1,0 0 0,0 0 1,1 0-1,-1 0 0,16 5-97,-15-5 95,24 5-134,1-1-108,0 2 0,-1 1 0,42 17-1,-65-23 223,0 0 0,0-1 0,0 2 0,0-1 0,0 0 0,0 0-1,0 1 1,0-1 0,-1 1 0,1-1 0,0 1 0,-1 0 0,0 0 0,1 0-1,-1 0 1,0 0 0,0 0 0,0 0 0,0 0 0,0 0 0,0 0 0,0 4-1,-1-2 15,0-1 0,-1 0-1,1 0 1,-1 0-1,0 0 1,0 1 0,0-1-1,0 0 1,-1-1-1,1 1 1,-1 0-1,1 0 1,-1 0 0,0-1-1,-4 5 1,-5 5 79,-1-1 0,0 0 1,-1 0-1,0-1 0,0-1 0,-1-1 1,0 0-1,0 0 0,-1-1 0,0-1 1,-1-1-1,-25 7 0,38-12-132,1 0 0,0 1 0,0-1 0,0 0 0,-1 0 0,1 0 0,0-1 0,0 1 0,-1 0 0,1-1 0,0 1 0,0-1 0,-3-1 0,4 1 33,0 0 0,0 0 1,1 1-1,-1-1 0,0 0 1,0 0-1,0 0 0,1 0 1,-1-1-1,0 1 0,1 0 1,-1 0-1,1 0 0,0 0 1,-1-1-1,1 1 0,0 0 0,-1 0 1,1-1-1,0 1 0,0 0 1,0-1-1,0 1 0,1-2 1,2-21-394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93 355 13299,'-23'-2'1095,"18"2"-927,0-1 0,-1 1 0,1 0 0,0 0 0,-1 0 0,-9 2 0,14-1-131,-1 0-1,1-1 1,0 1-1,-1 0 0,1-1 1,0 1-1,0 0 0,0 0 1,0 0-1,0 0 1,0 0-1,0 0 0,0 0 1,0 1-1,0-1 0,1 0 1,-1 0-1,1 1 0,-1-1 1,1 0-1,-1 1 1,1-1-1,0 0 0,-1 1 1,1-1-1,0 1 0,0-1 1,0 1-1,0-1 1,0 0-1,1 3 0,-1-2 30,0 1 0,0 0 1,1-1-1,-1 1 0,1 0 0,0-1 0,-1 1 0,1 0 0,0-1 0,1 0 0,-1 1 0,0-1 1,1 0-1,-1 1 0,1-1 0,0 0 0,0 0 0,2 2 0,0-2-1,-1 0-1,0 0 0,1 0 1,0 0-1,-1 0 0,1-1 1,0 0-1,0 0 1,0 0-1,0 0 0,5 0 1,0-1-18,1 1 0,-1-2 0,1 1 0,-1-2-1,1 1 1,-1-1 0,0 0 0,0-1 0,16-7 0,-15 4-96,0 0 0,0-1 0,0 0-1,-1-1 1,0 0 0,-1-1 0,1 0 0,-2 0-1,1 0 1,-1-1 0,-1 0 0,0-1 0,0 1-1,-1-1 1,0 0 0,4-18 0,-1-1-520,-1-2-1,-1 1 1,-2 0 0,-1-1 0,-1-34 0,-2 56 408,0 7 131,1-1-1,-2 0 1,1 0-1,0 1 1,-1-1-1,1 0 1,-2-4-1,2 8 43,0 0 0,-1 0 0,1-1 0,0 1 0,0 0 0,0 0 0,0 0-1,0 0 1,0 0 0,0 0 0,0-1 0,0 1 0,0 0 0,0 0 0,-1 0-1,1 0 1,0 0 0,0 0 0,0 0 0,0 0 0,0 0 0,-1-1 0,1 1-1,0 0 1,0 0 0,0 0 0,0 0 0,0 0 0,-1 0 0,1 0 0,0 0-1,0 0 1,0 0 0,0 0 0,0 0 0,-1 0 0,1 0 0,0 0 0,0 0-1,0 0 1,0 1 0,0-1 0,-1 0 0,1 0 0,0 0 0,0 0 0,0 0-1,-8 9 511,-4 14 370,-3 10 496,-13 46 0,24-65-1164,0 0-1,1 0 1,1 0 0,0 0-1,1 0 1,1 20 0,1-31-215,-1-1 0,0 0 0,0 1 0,1-1 1,-1 1-1,1-1 0,0 0 0,0 1 0,0-1 0,0 0 0,0 0 1,0 0-1,0 0 0,1 0 0,-1 0 0,1 0 0,0 0 1,0 0-1,-1-1 0,1 1 0,0-1 0,0 1 0,0-1 0,0 0 1,1 0-1,-1 0 0,0 0 0,0 0 0,1-1 0,-1 1 1,1 0-1,3-1 0,6 1-63,1-1-1,-1-1 1,0 0 0,1 0 0,14-5-1,-14 4 4,19-5-62,1 0-87,49-3 1,-74 9 188,1 1 1,0 0 0,-1 0 0,1 1-1,-1 0 1,1 1 0,-1 0-1,0 0 1,0 1 0,16 7 0,-22-9 22,0 0 1,0 1 0,0-1 0,0 0 0,0 1-1,0 0 1,0-1 0,0 1 0,-1 0-1,1 0 1,-1 0 0,1 0 0,-1 0 0,0 1-1,0-1 1,0 0 0,0 0 0,0 1 0,1 4-1,-2-1 46,0 0 1,0 0-1,0 0 0,-1 0 0,0 0 0,-2 8 0,-3 21 277,6-34-330,0-1 0,0 0 0,0 1 0,0-1 0,0 1-1,0-1 1,0 1 0,0-1 0,0 1 0,1-1 0,-1 0 0,0 1 0,0-1-1,0 1 1,1-1 0,-1 0 0,0 1 0,0-1 0,1 0 0,-1 1-1,0-1 1,1 0 0,-1 1 0,1-1 0,-1 0 0,0 0 0,1 0 0,-1 1-1,1-1 1,-1 0 0,1 0 0,-1 0 0,0 0 0,1 0 0,-1 0 0,1 0-1,-1 0 1,1 0 0,-1 0 0,1 0 0,-1 0 0,1 0 0,0 0 0,25-6 45,-21 5-33,50-11-414,0 3-1,0 2 1,67 0 0,-100 7-182,-12-1 398,0 0 0,0 0-1,14-4 1,-4-3-275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17364,'-8'28'1981,"-8"47"0,10-31-1634,3-1 1,1 1-1,7 72 1,8-19-98,-11-87-314,1-1 1,-1 1-1,2-1 0,-1 1 0,1-1 0,1-1 0,9 16 0,-13-23-39,0 0-1,-1 0 0,1 0 1,0 0-1,0 0 0,-1 0 1,1-1-1,0 1 0,0 0 1,0-1-1,0 1 0,0 0 1,0-1-1,0 1 0,0-1 1,2 1-1,-1-5-1831,-8-7 757,-26-29-1236,25 32 2548,-1-1-1,1 0 1,0 0-1,1-1 1,0 1-1,0-2 1,1 1-1,-4-13 1,8 21-19,1 0 1,0-1 0,0 1 0,-1 0 0,1-1 0,1 1-1,-1 0 1,0 0 0,0-1 0,1 1 0,-1 0 0,1 0 0,0 0-1,0-1 1,0 1 0,0 0 0,0 0 0,0 0 0,0 0 0,1 1-1,-1-1 1,1 0 0,-1 1 0,1-1 0,0 1 0,0-1 0,0 1-1,-1 0 1,1-1 0,0 1 0,1 0 0,-1 0 0,2 0 0,7-3 187,1 0 0,-1 1 0,1 0 0,-1 1 0,15-1 0,48 0 91,-48 3-374,0-2-1,27-4 1,-21-3-65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16187,'62'-13'1457,"13"-5"-1009,2-4-464,8-4 576,-1 2-40,-9 0-136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85 112 15795,'-4'1'163,"1"-1"0,0 1 0,0 0 0,0 0 0,1 0 0,-1 0-1,0 1 1,0-1 0,1 1 0,-1-1 0,1 1 0,-1 0 0,1 0 0,0 0-1,-1 1 1,1-1 0,0 0 0,1 1 0,-1 0 0,0-1 0,1 1-1,-3 4 1,0 3 33,-1 0-1,1 0 1,1 1-1,0-1 0,-2 13 1,4-17-183,0 0 1,0 0-1,1-1 1,0 1 0,0 0-1,1 0 1,0 0-1,0-1 1,0 1-1,0 0 1,5 9-1,-5-12-5,1-1 0,-1 1 0,1-1 0,0 1 0,0-1 0,0 0 0,0 0 0,0 0 0,1 0 0,-1-1 0,0 1 0,1-1 0,-1 1 0,1-1 0,0 0 0,-1 0 0,1 0 0,0 0 0,0 0-1,0-1 1,-1 1 0,1-1 0,0 0 0,0 0 0,4 0 0,5-1 27,0-1 0,-1 0-1,1-1 1,-1 0 0,0 0 0,0-2 0,0 1-1,-1-1 1,1-1 0,-1 0 0,17-13-1,2-4 105,-1-2 0,34-38 0,-54 56-127,-1-1 1,0 0-1,0-1 1,-1 1-1,0-1 1,0 0-1,8-20 1,-15 23-37,-5 10 5,-6 10-17,6-6 19,1 2-1,0-1 1,0 0 0,1 1-1,0 0 1,0 0 0,1 0-1,1 1 1,0-1 0,0 1-1,1-1 1,1 1 0,0 12-1,0-21 31,0 0-1,0 0 1,1 0 0,-1 0-1,1 0 1,-1 0-1,1 0 1,0 0 0,-1-1-1,1 1 1,0 0-1,1 0 1,-1-1 0,0 1-1,0 0 1,1-1-1,-1 1 1,1-1 0,-1 0-1,1 1 1,-1-1-1,1 0 1,0 0-1,0 0 1,0 0 0,-1-1-1,1 1 1,0 0-1,0-1 1,0 1 0,0-1-1,0 0 1,0 1-1,0-1 1,0 0 0,0 0-1,1-1 1,-1 1-1,0 0 1,0-1 0,0 1-1,2-2 1,4 0 74,0-1 0,1 0 0,-1 0 0,-1-1 0,1 0 1,-1 0-1,1-1 0,11-10 0,-6 1 69,0-1 0,-1 0 1,0-1-1,17-33 0,-27 46-152,-2 3-6,0 0-1,0 0 0,0 0 1,1 0-1,-1 0 0,0 0 1,0 0-1,0 0 0,1 0 0,-1 0 1,0 0-1,0 0 0,0 0 1,1 0-1,-1 0 0,0 0 1,0 0-1,0 0 0,1 0 0,-1 0 1,0 0-1,0 0 0,0 0 1,1 0-1,-1 0 0,0 1 1,0-1-1,0 0 0,0 0 0,0 0 1,1 0-1,-1 0 0,0 0 1,0 1-1,0-1 0,0 0 1,0 0-1,0 0 0,0 1 1,1-1-1,-1 0 0,0 0 0,0 0 1,0 1-1,0-1 0,0 0 1,0 0-1,0 0 0,0 1 1,0-1-1,0 0 0,9 22-110,3 4-24,-10-23 127,1 0 0,-1 0 1,1-1-1,0 1 1,0-1-1,0 1 0,0-1 1,0 0-1,0-1 0,1 1 1,-1 0-1,1-1 1,-1 0-1,6 2 0,-2-2 6,0 0 0,0-1 0,-1 1 0,1-1 0,0-1 0,0 1 0,9-3 0,1-1 13,-2 0 0,1-2 0,-1 0 0,1 0 0,25-17 0,-27 15 23,-1-1 1,17-15-1,-26 21-27,-1 0 0,-1 1 0,1-1 0,0-1 0,-1 1 0,0 0 0,1-1 0,-1 1 0,-1-1 0,1 1 0,0-1 0,-1 0 0,0 0 0,0 0 0,1-4 0,-2 7-8,0 0 0,0 0-1,0 0 1,0 1 0,0-1 0,0 0-1,0 0 1,0 0 0,0 0-1,0 0 1,0 1 0,-1-1-1,1 0 1,0 0 0,-1 0 0,1 1-1,-1-1 1,1 0 0,-1 0-1,1 1 1,-1-1 0,1 0-1,-1 1 1,0-1 0,1 1 0,-1-1-1,0 1 1,-1-2 0,0 2-7,0-1 0,0 1 0,0 0 0,0-1 0,0 1 0,0 0 0,0 0 0,0 0 0,0 1 0,-1-1 0,-2 1 0,-3 2-23,0-1 0,0 1 0,1 0 0,-1 1 0,-8 5 0,12-6 15,0 0 0,0 0 1,0 0-1,1 1 0,0-1 1,-1 1-1,1 0 0,1 0 0,-1 0 1,1 1-1,-1-1 0,1 0 1,-3 9-1,5-11 14,0-1 0,-1 1 0,1 0 0,0-1 0,0 1 0,0-1 0,0 1 0,0 0 0,1-1 0,-1 1 0,0-1 0,1 1 0,-1-1 0,1 1 1,0-1-1,-1 1 0,3 2 0,-2-2 5,1 0 0,0-1 0,0 1 0,0-1 0,0 1 0,0-1 0,0 1 0,1-1 0,-1 0 0,0 0 0,1 0 0,-1-1 0,0 1 0,6 0 0,17 2 1,0-1 1,1-2-1,-1-1 1,0 0-1,35-8 1,-11 2 2,2 0 7,-13 2 71,45-1-1,-82 5-63,0 1-1,-1 0 1,1 0 0,-1-1-1,1 1 1,-1 0-1,1-1 1,-1 1 0,0 0-1,1-1 1,-1 1-1,1-1 1,-1 1-1,0-1 1,1 1 0,-1-1-1,0 1 1,1-1-1,-1 1 1,0-1 0,0 1-1,0-1 1,0 1-1,1-1 1,-1 0 0,0 1-1,0-1 1,0 1-1,0-1 1,0 0 0,-1 0-1,1-22 325,0 20-305,-5-32 64,3 25-594,0-1-1,1 1 1,1-1 0,-1 1-1,3-12 1,-2 22 466,0 0-1,0-1 1,0 1 0,0 0 0,0-1-1,1 1 1,-1 0 0,0-1 0,0 1 0,1 0-1,-1 0 1,0-1 0,0 1 0,1 0-1,-1 0 1,0 0 0,1-1 0,-1 1 0,0 0-1,1 0 1,-1 0 0,0 0 0,1 0-1,-1 0 1,0 0 0,1 0 0,-1 0 0,0 0-1,1 0 1,-1 0 0,0 0 0,1 0-1,-1 0 1,0 0 0,1 0 0,-1 0-1,0 0 1,1 0 0,-1 1 0,0-1 0,1 0-1,-1 0 1,0 0 0,1 1 0,-1-1-1,0 0 24,16 7-729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136 182 17420,'-3'-2'103,"0"1"0,0-1 1,0 1-1,0 0 0,0 0 1,0 0-1,-1 0 0,1 1 1,0-1-1,0 1 0,-1 0 1,1 0-1,0 0 0,-1 0 0,1 1 1,0-1-1,0 1 0,-1 0 1,1 0-1,0 0 0,0 0 1,0 1-1,0-1 0,0 1 1,0 0-1,1 0 0,-4 3 1,2-2-70,0 0 0,1 0 1,-1 0-1,1 1 0,0-1 1,0 1-1,0 0 1,1 0-1,-1 0 0,1 0 1,0 1-1,0-1 1,1 0-1,-1 1 0,1 0 1,0-1-1,0 1 0,0 7 1,1-10-31,0-1 0,0 0-1,0 1 1,0-1 0,1 0 0,-1 1 0,0-1 0,1 0 0,-1 0-1,1 1 1,-1-1 0,1 0 0,0 0 0,-1 0 0,1 0 0,0 1-1,0-1 1,0 0 0,0-1 0,0 1 0,0 0 0,1 1 0,1-1 1,-1 0 0,0 0 1,1 0-1,-1-1 0,0 1 1,1-1-1,-1 1 1,1-1-1,-1 0 0,1 0 1,3 0-1,2-1 5,0-1 0,1 0 0,-1 0 0,0 0 0,-1-1 0,14-6 0,8-10 54,-1 0 0,-1-2 0,-1-1 0,0-1 0,-2-1 0,-1-1 0,-1-1 0,20-32 0,-22 21 75,-14 25-18,-11 17 141,-10 20-241,0-1-1,2 2 0,1 0 1,1 1-1,1 0 0,1 0 1,-9 51-1,18-73-44,-1 0 1,1 0-1,0 0 0,0 0 0,0-1 0,1 1 1,-1 0-1,1 0 0,0 0 0,3 5 1,-4-9-16,1 1 1,0 0-1,0-1 1,1 1 0,-1-1-1,0 1 1,0-1-1,1 0 1,-1 1 0,1-1-1,-1 0 1,1 0-1,0 0 1,-1 0 0,1 0-1,0-1 1,0 1-1,-1 0 1,1-1 0,0 1-1,0-1 1,0 0 0,0 0-1,0 1 1,0-1-1,0 0 1,0-1 0,2 1-1,7-2-177,0 0-1,-1 0 0,1-1 1,0-1-1,-1 0 0,0 0 1,0-1-1,0 0 0,14-11 1,9-8-360,36-33 0,-27 16 424,-25 24 825,36-28 0,-74 87 1447,13-26-1729,0 0 0,-9 28 0,15-40-356,1 0 1,0-1 0,0 1-1,0 0 1,1 0-1,-1 0 1,1 0 0,0 0-1,0-1 1,0 1-1,1 0 1,-1 0-1,1 0 1,0 0 0,0-1-1,0 1 1,0 0-1,1-1 1,2 4 0,-2-4-14,0-1 1,1 0-1,-1 0 1,1-1 0,0 1-1,0 0 1,-1-1-1,1 0 1,0 1-1,0-1 1,0 0 0,1-1-1,-1 1 1,0-1-1,0 1 1,0-1 0,0 0-1,6 0 1,8-1-6,-1-1 1,20-4-1,-32 5-22,70-17-89,-54 12 49,0 1 0,0 0 0,1 2 1,-1 0-1,22 1 0,-39 1 54,-1 1 0,0 0 0,0 0-1,0 1 1,0-1 0,0 0 0,0 1 0,1 0 0,-1-1-1,0 1 1,0 0 0,0 0 0,-1 0 0,1 0 0,0 0 0,0 0-1,0 1 1,-1-1 0,1 1 0,-1-1 0,1 1 0,-1-1 0,0 1-1,2 3 1,-1 0 58,0 0 0,-1 1 0,0-1 0,0 0 0,-1 1 0,1-1 1,-2 10-1,2 9 119,-1-24-188,0 0 0,-1 0 1,1 1-1,0-1 0,0 0 0,0 1 0,0-1 0,0 0 1,0 0-1,0 1 0,0-1 0,0 0 0,0 1 1,0-1-1,1 0 0,-1 0 0,0 1 0,0-1 0,0 0 1,0 0-1,0 1 0,0-1 0,1 0 0,-1 0 0,0 1 1,0-1-1,0 0 0,1 0 0,-1 0 0,0 1 0,0-1 1,0 0-1,1 0 0,-1 0 0,0 0 0,0 0 0,1 0 1,-1 1-1,0-1 0,1 0 0,-1 0 0,0 0 0,0 0 1,1 0-1,-1 0 0,0 0 0,1 0 0,-1 0 0,0 0 1,0 0-1,1 0 0,-1-1 0,0 1 0,1 0 0,-1 0 1,0 0-1,0 0 0,1-1 0,4-8-50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17052,'0'11'1576,"-5"12"-1120,1 6-200,1 5 1088,0 4-743,3 3-850,2-2-327,5-12 480,1-8-112,5-18-64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14875,'11'-23'1625,"-7"12"-522,-10 28 366,-5 12-758,-14 35 79,-28 112-1,52-173-780,0 5 15,-1 0 0,1 0 0,0 0 0,1 10 0,0-17-20,0 0 0,0 0 0,0 0 0,0 0 0,0 0 0,0 0 0,0 0 1,1 0-1,-1 0 0,0 0 0,1 0 0,-1 0 0,1 0 0,-1 0 0,1 0 0,-1 0 0,1 0 0,0-1 0,-1 1 0,1 0 0,0 0 1,-1-1-1,1 1 0,0-1 0,0 1 0,0-1 0,0 1 0,0-1 0,0 1 0,0-1 0,0 0 0,0 1 0,0-1 0,0 0 0,0 0 1,0 0-1,0 0 0,0 0 0,0 0 0,0 0 0,2 0 0,7-2 17,0-1 0,0 0 0,16-8 1,-21 8-43,1 0 1,0 1 0,0-1 0,0 1 0,1 1 0,-1-1 0,0 1-1,1 0 1,-1 0 0,0 1 0,1 0 0,-1 0 0,12 2 0,-16-2 4,0 1 0,1 0 1,-1 0-1,0 1 0,0-1 1,0 0-1,0 1 0,0-1 1,0 1-1,0 0 0,0 0 1,-1 0-1,1-1 0,-1 2 1,1-1-1,-1 0 0,0 0 1,0 0-1,0 1 0,0-1 1,0 0-1,0 1 0,-1-1 1,1 1-1,-1-1 0,1 1 1,-1-1-1,0 1 0,0-1 1,-1 4-1,1-2 54,-1 0 1,1 0-1,-1 0 0,0 0 1,0 0-1,0 0 0,-1 0 1,1-1-1,-1 1 0,0-1 1,0 1-1,0-1 0,0 1 1,-1-1-1,0 0 0,1 0 1,-1 0-1,-4 2 0,1-2 137,0 0-1,0 0 1,0-1 0,-1 1-1,1-2 1,-1 1-1,0-1 1,0 0 0,1 0-1,-1-1 1,0 1-1,0-2 1,0 1-1,0-1 1,1 0 0,-1 0-1,0-1 1,1 0-1,-1 0 1,1-1 0,-11-5-1,17 8-214,0 0 0,0 0 0,0 0-1,0 0 1,0 0 0,-1 0 0,1 0 0,0 0 0,0 0-1,0 0 1,0 0 0,-1 0 0,1 0 0,0 0 0,0 0-1,0 0 1,0 0 0,0 0 0,-1 0 0,1 0 0,0 0-1,0 0 1,0 0 0,0 1 0,0-1 0,0 0 0,-1 0-1,1 0 1,0 0 0,0 0 0,0 0 0,0 1 0,0-1-1,0 0 1,0 0 0,0 0 0,0 0 0,0 0 0,0 1-1,0-1 1,0 0 0,0 0 0,-1 0 0,1 0 0,0 0-1,0 1 1,1-1 0,-1 0 0,0 0 0,0 0 0,0 0-1,0 0 1,0 1 0,0-1 0,0 0 0,0 0 0,0 0-1,0 0 1,0 0 0,0 1 0,0-1 0,1 0-1,-1 0 1,0 0 0,0 0 0,0 0 0,0 0 0,0 0-1,1 1 1,-1-1-46,0 1 0,1-1-1,-1 1 1,0-1 0,1 0-1,-1 1 1,1-1 0,-1 1 0,1-1-1,-1 0 1,1 1 0,-1-1-1,1 0 1,-1 1 0,1-1-1,-1 0 1,1 0 0,0 0-1,-1 0 1,1 1 0,0-1-1,-1 0 1,1 0 0,-1 0 0,1 0-1,0 0 1,-1-1 0,1 1-1,0 0 1,9-4-745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15 15459,'-5'-3'197,"0"1"0,-1 0 0,1 0 0,-1 1 0,1-1 0,-1 1 0,0 0 0,1 1 0,-1 0 0,0 0 0,0 0-1,1 0 1,-1 1 0,0 0 0,1 0 0,-1 0 0,-5 3 0,-5 2 80,1 0 1,0 0-1,0 2 1,-23 15-1,26-15-220,0 1 0,-16 16 0,25-22-51,0 0 0,0 0 0,1 1-1,-1-1 1,1 1 0,-1 0 0,1-1-1,0 1 1,1 0 0,-1 0 0,1 0 0,0 1-1,-1 3 1,2-7-2,-1 0 0,1 0-1,0 0 1,0 0 0,1 0-1,-1 0 1,0 0 0,0 0 0,0-1-1,1 1 1,-1 0 0,0 0-1,1 0 1,-1 0 0,1 0 0,-1-1-1,1 1 1,-1 0 0,1 0-1,-1-1 1,1 1 0,0 0 0,-1-1-1,1 1 1,0-1 0,0 1-1,0-1 1,-1 1 0,1-1 0,0 0-1,0 1 1,0-1 0,0 0 0,0 0-1,0 1 1,0-1 0,0 0-1,0 0 1,-1 0 0,1 0 0,0 0-1,0 0 1,1-1 0,5 1 24,-1-1 0,1 0 0,-1 0 0,0-1 0,8-2 0,13-8 76,0-2-1,-2 0 1,34-24-1,6-4 49,-64 42-153,0-1 0,0 0 0,0 1 0,0-1 0,1 0 0,-1 1 0,0 0 1,0-1-1,1 1 0,-1 0 0,0-1 0,3 1 0,-3 0-6,-1 0 1,0 1-1,1-1 1,-1 0-1,0 0 0,1 0 1,-1 0-1,0 1 0,1-1 1,-1 0-1,0 0 0,0 1 1,1-1-1,-1 0 0,0 0 1,0 1-1,1-1 0,-1 0 1,0 1-1,0-1 0,0 0 1,1 1-1,-1-1 0,0 0 1,0 1-1,0-1 0,0 1 1,0-1-1,0 5-113,0 0-1,0-1 1,-1 1 0,0 0-1,-2 7 1,0 3-299,2-7 266,0 0 0,0-1-1,1 1 1,0 0 0,0-1 0,1 1-1,0 0 1,0-1 0,5 15 0,12 1-346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7 189 14739,'0'0'77,"-1"0"1,1 1-1,-1-1 0,1 1 1,-1 0-1,1-1 0,-1 1 0,1-1 1,0 1-1,-1 0 0,1-1 0,0 1 1,0 0-1,-1-1 0,1 1 1,0 0-1,0-1 0,0 1 0,0 0 1,0-1-1,0 1 0,0 0 1,0 0-1,0-1 0,0 1 0,0 0 1,0-1-1,1 1 0,-1 0 0,0-1 1,0 1-1,1 0 0,-1-1 1,1 1-1,-1-1 0,0 1 0,1 0 1,-1-1-1,1 1 0,-1-1 1,1 1-1,0-1 0,-1 0 0,1 1 1,-1-1-1,1 0 0,0 1 0,-1-1 1,1 0-1,0 0 0,-1 1 1,1-1-1,0 0 0,-1 0 0,1 0 1,0 0-1,0 0 0,0 0 1,7 0 239,0 1 0,0-1 1,0-1-1,8-1 1,11-2-174,-1-2 0,0-1 0,0-1-1,-1-1 1,0-1 0,0-1 0,-1-2 0,-1 0 0,0-2 0,22-17 0,-18 5 63,-18 11-32,-9 15-166,0 1 0,0-1 1,0 1-1,0-1 0,0 1 1,1-1-1,-1 1 1,0-1-1,-1 1 0,1-1 1,0 1-1,0-1 0,0 1 1,0-1-1,0 1 0,0 0 1,-1-1-1,1 1 1,0-1-1,0 1 0,-1-1 1,1 1-1,0 0 0,-1-1 1,1 1-1,0 0 1,-1-1-1,0 1 0,0-1 6,0 1 0,0-1 0,-1 1 0,1 0 0,-1-1 0,1 1 0,0 0 0,-1 0 0,1 0 0,-1 0 0,1 0 0,0 1 0,-1-1 0,1 0 0,0 1 0,-1-1 0,1 1 0,0-1 0,0 1 0,-3 1 0,-27 17 83,27-16-83,-13 9 2,1 1 0,-25 25 1,35-32-23,1 0 1,0 0 0,0 1-1,0 0 1,1-1 0,0 2-1,0-1 1,1 0 0,-5 13-1,8-18 3,0-1-1,-1 0 1,1 0-1,0 1 1,0-1-1,-1 0 0,1 1 1,0-1-1,0 1 1,1-1-1,-1 0 1,0 1-1,0-1 0,1 0 1,-1 1-1,0-1 1,1 0-1,0 0 1,-1 0-1,1 1 1,0-1-1,-1 0 0,1 0 1,0 0-1,0 0 1,0 0-1,0 0 1,0 0-1,0 0 0,0-1 1,0 1-1,0 0 1,1-1-1,-1 1 1,0 0-1,0-1 0,1 0 1,-1 1-1,0-1 1,1 0-1,-1 0 1,3 1-1,5-1-2,-1 1-1,1-1 1,0-1-1,0 0 1,9-2 0,60-16-20,-61 13 16,1 1-1,-1 1 1,1 1 0,0 0 0,1 1 0,19 1-1,-37 1 25,0 0 0,0-1 1,0 1-1,0 0 0,0-1 0,0 1 0,0-1 0,0 1 0,0-1 0,0 1 0,0-1 0,0 0 0,0 0 1,0 1-1,0-1 0,0 0 0,-1 0 0,1 0 0,0 0 0,-1 0 0,1 0 0,-1 0 0,1 0 0,-1 0 0,1 0 1,-1 0-1,0 0 0,1 0 0,-1-1 0,0 1 0,0 0 0,0-2 0,3-47 215,-3 39-234,2-82-1879,-2 83 1522,4 7-120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50 17284,'0'0'44,"0"0"0,0 0 0,0-1 0,0 1 1,0 0-1,0 0 0,0-1 0,0 1 0,0 0 1,0 0-1,0-1 0,0 1 0,0 0 0,-1 0 1,1 0-1,0-1 0,0 1 0,0 0 0,0 0 0,-1 0 1,1 0-1,0-1 0,0 1 0,0 0 0,-1 0 1,1 0-1,0 0 0,0 0 0,-1 0 0,1 0 1,0 0-1,0 0 0,-1 0 0,1 0 0,0-1 0,0 1 1,-1 1-1,1-1 0,-10 6 543,-5 14 127,10-12-638,0 0 0,1 1 0,-1-1 0,2 1 0,0 0 0,0 0 0,0 0 0,1 1 0,1-1 0,-1 1 1,2-1-1,-1 1 0,2 10 0,-1-18-71,0-1 1,0 0 0,1 1 0,-1-1 0,1 0-1,-1 0 1,1 1 0,-1-1 0,1 0-1,0 0 1,-1 0 0,1 1 0,0-1 0,0 0-1,0 0 1,0 0 0,0-1 0,0 1 0,0 0-1,0 0 1,0 0 0,1-1 0,-1 1 0,0-1-1,0 1 1,1-1 0,-1 1 0,0-1 0,1 0-1,-1 1 1,0-1 0,1 0 0,-1 0 0,0 0-1,1 0 1,-1 0 0,0-1 0,1 1-1,-1 0 1,3-1 0,4-2 27,0 1-1,-1-1 0,1 0 1,-1-1-1,10-6 1,14-11 72,0-2 1,30-30 0,-3 4-46,-58 48-61,1 0 0,-1 1 1,1-1-1,0 1 0,-1-1 0,1 1 0,0-1 1,0 1-1,-1-1 0,1 1 0,0 0 0,0 0 1,0-1-1,-1 1 0,1 0 0,1 0 0,-1 0 1,-1 0 0,0 0 0,0 1-1,1-1 1,-1 0 0,0 0 0,0 1-1,0-1 1,0 0 0,1 1 0,-1-1-1,0 0 1,0 1 0,0-1 0,0 0-1,0 0 1,0 1 0,0-1 0,0 0-1,0 1 1,0-1 0,0 0 0,0 1-1,0-1 1,0 0 0,0 1 0,0-1-1,-1 1 1,-11 36-12,7-25 0,2-5 13,0 1 1,1 1 0,-1 0 0,1-1 0,1 1 0,-2 15 0,3-22 3,0-1 0,0 1 0,1-1 0,-1 1 0,0-1 0,1 1 0,-1-1 0,1 1 0,-1-1 0,1 0 0,0 1 0,-1-1 0,1 0 0,0 0 0,0 1 0,0-1 0,1 1 0,0-1 7,-1 0 0,1 0 1,0 0-1,0 0 0,0-1 1,-1 1-1,1 0 1,0-1-1,0 1 0,0-1 1,0 0-1,0 0 1,0 0-1,0 0 0,0 0 1,3-1-1,8-1 35,0-1 0,0 0 0,0-1 0,-1-1 0,1 0 0,-1 0 1,0-1-1,-1-1 0,1 0 0,-1 0 0,10-11 0,14-12-95,55-64-1,-101 129-270,8-27 302,-7 16-23,-9 31 0,18-49 60,-1 0 0,1 0 0,0 0 0,0 0 0,1 0 0,0 1 0,0-1 0,0 0 0,1 0 0,0 0 0,2 7 0,-2-11 1,0 0-1,-1 0 1,2 0-1,-1 0 1,0 0-1,0-1 0,1 1 1,-1 0-1,0-1 1,1 1-1,0-1 1,-1 1-1,1-1 1,0 0-1,0 0 1,0 0-1,0 0 1,0 0-1,0 0 0,0 0 1,0-1-1,0 1 1,0-1-1,0 0 1,0 1-1,1-1 1,-1 0-1,0 0 1,0 0-1,0-1 1,0 1-1,4-1 0,6-2 69,0 0-1,0 0 0,-1-2 0,17-7 0,-5-1-44,0 0 0,0-2 0,-2-1 0,0-1 0,-1 0 0,0-2 0,-1 0 1,-2-1-1,19-28 0,-22 20-176,-13 21 15,-10 17-31,2 0 113,0 0-1,1 1 0,1 0 0,-1 0 0,-3 14 0,7-19 26,0-1 0,1 1-1,-1 0 1,1-1 0,0 1 0,1 0 0,0 0 0,0-1 0,0 1 0,0 0-1,1 0 1,0-1 0,3 9 0,-4-12-37,1 0 0,0-1 0,0 1 0,0-1-1,0 1 1,0-1 0,0 0 0,0 1 0,0-1 0,1 0 0,-1 0 0,0 0-1,1 0 1,-1 0 0,1 0 0,-1 0 0,1 0 0,-1-1 0,1 1 0,0 0-1,-1-1 1,1 0 0,3 1 0,-3-1 42,-1 0-1,0 0 1,1 0-1,-1 0 1,0-1-1,0 1 1,1 0-1,-1-1 1,0 1 0,0-1-1,1 0 1,-1 1-1,0-1 1,0 0-1,0 0 1,0 1-1,0-1 1,0 0-1,0 0 1,0 0 0,-1 0-1,1 0 1,0-1-1,-1 1 1,1 0-1,0 0 1,-1 0-1,1-1 1,-1 1-1,0 0 1,1 0 0,-1-3-1,3-16-183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28 12547,'2'2'238,"-1"0"1,0 0-1,0 0 0,-1 0 1,1 1-1,0-1 1,-1 0-1,1 1 1,-1-1-1,0 1 1,0-1-1,0 1 1,0-1-1,0 0 0,0 1 1,-1-1-1,1 1 1,-1-1-1,-1 3 1,0 9 341,-52 267 1220,53-277-1827,0 0 0,0 1 0,-1-1-1,1 0 1,-1 0 0,0 0 0,-3 3 0,5-6-5,-1 0 0,1-1-1,-1 1 1,0 0 0,1-1 0,-1 1 0,1-1 0,-1 1 0,0-1 0,1 1 0,-1-1 0,0 0 0,0 1 0,1-1 0,-1 0 0,0 0 0,0 1 0,0-1 0,1 0 0,-1 0 0,0 0 0,0 0 0,0 0 0,0 0 0,1 0 0,-1 0 0,0 0 0,0-1 0,0 1 0,1 0 0,-1 0 0,0-1 0,0 1 0,1-1 0,-1 1-1,0 0 1,1-1 0,-1 1 0,0-1 0,1 0 0,-1 1 0,1-1 0,-1 1 0,0-2 0,-8-9-152,0-1-1,1 1 1,0-1 0,1-1-1,0 0 1,1 0 0,1 0-1,0 0 1,1-1-1,0 0 1,1 0 0,0 0-1,2 0 1,-1-1 0,2-14-1,1 21 369,0 0-1,1 0 1,0 0-1,0 1 1,1-1 0,0 1-1,0-1 1,1 1-1,0 0 1,0 0-1,0 1 1,1-1-1,0 1 1,1 0 0,-1 0-1,1 1 1,0 0-1,0 0 1,14-8-1,-11 7 33,0 1-1,0 0 0,1 1 1,0 0-1,0 0 0,0 1 1,0 0-1,1 1 1,-1 0-1,1 0 0,-1 2 1,1-1-1,0 1 0,16 2 1,-25-2-203,1 1-1,-1-1 1,1 1 0,-1-1 0,1 1 0,-1 0 0,0 0 0,1 0-1,-1 0 1,0 1 0,0-1 0,0 1 0,0-1 0,0 1 0,0-1-1,0 1 1,0 0 0,-1 0 0,1 0 0,-1 0 0,1 0 0,-1 1-1,0-1 1,0 0 0,0 0 0,0 1 0,0-1 0,-1 1 0,1-1 0,-1 1-1,0-1 1,1 1 0,-1-1 0,0 1 0,0-1 0,-1 4 0,0-1-2,0-1 0,0 1 0,0 0 1,-1-1-1,0 0 0,0 1 0,0-1 0,0 0 1,-1 0-1,1 0 0,-1 0 0,0 0 1,0-1-1,0 1 0,-1-1 0,1 0 1,-1 0-1,-7 4 0,11-7-25,-1 0-1,1 1 1,-1-1-1,1 0 1,0 0 0,-1 0-1,1 1 1,0-1-1,-1 0 1,1 0-1,0 1 1,0-1 0,-1 0-1,1 1 1,0-1-1,0 0 1,-1 1-1,1-1 1,0 0 0,0 1-1,0-1 1,0 1-1,0-1 1,0 0-1,-1 1 1,1-1 0,0 1-1,0-1 1,0 0-1,0 1 1,0-1-1,1 1 1,-1-1 0,0 0-1,0 1 1,0-1-1,0 0 1,0 1-1,0-1 1,1 1 0,-1-1-1,0 0 1,0 1-1,1-1 1,-1 0-1,0 1 1,0-1 0,1 0-1,-1 0 1,0 1-1,1-1 1,-1 0-1,0 0 1,1 0 0,-1 1-1,0-1 1,1 0-1,32 17-662,-17-9 339,-12-6 291,-1 0 0,1 1 0,-1-1 0,0 1 0,0-1 0,0 1 0,0 0 0,-1 0 0,1 0 0,-1 0 0,0 1 0,0-1 0,0 1 0,0-1 0,0 1 0,-1 0 0,0-1 1,0 1-1,0 0 0,0 0 0,0 0 0,-1 0 0,0 5 0,0-3 55,-1 1 0,0-1 1,0 1-1,-1-1 0,0 0 1,0 0-1,-1 1 0,0-1 0,0-1 1,0 1-1,0 0 0,-1-1 1,-6 8-1,0-2 196,-1 0-1,0-1 1,-1 0-1,0-1 1,0 0 0,-1-1-1,-18 9 1,21-12-29,0-1 0,0 0 1,-1-1-1,1 1 0,-1-2 0,0 0 1,1 0-1,-1-1 0,0 0 0,-19-2 1,25 1-175,1 0 0,-1-1 1,1 0-1,0 0 1,-1-1-1,1 1 0,0-1 1,0 0-1,0 0 1,0 0-1,0 0 0,1-1 1,-1 0-1,1 1 0,-1-1 1,1-1-1,0 1 1,0 0-1,0-1 0,-2-5 1,1 2-172,1-1-1,0 0 1,0 0 0,1 0-1,0 0 1,0-1 0,1 1 0,0-1-1,1-14 1,1-7-291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76 16540,'4'-4'530,"1"0"1,-1-1 0,1 1 0,-1-1-1,0 0 1,-1 0 0,1 0 0,-1 0 0,0-1-1,3-7 1,-6 12-487,0 1-1,0 0 1,0-1-1,0 1 1,0-1-1,1 1 1,-1 0-1,0-1 1,0 1-1,0-1 1,0 1 0,0-1-1,0 1 1,-1 0-1,1-1 1,0 1-1,0-1 1,0 1-1,0-1 1,0 1-1,-1 0 1,1-1-1,0 1 1,0 0 0,-1-1-1,1 1 1,0 0-1,0-1 1,-1 1-1,1 0 1,0-1-1,-1 1 1,1 0-1,-1 0 1,1 0-1,0-1 1,-1 1 0,1 0-1,-1 0 1,1 0-1,0 0 1,-1 0-1,1 0 1,-1 0-1,1 0 1,-1 0-1,1 0 1,0 0-1,-1 0 1,1 0 0,-1 0-1,1 0 1,-1 0-1,-23 8 212,14-2-286,1 1-1,0 0 1,0 1 0,0 0-1,1 0 1,0 1-1,1 0 1,-11 16 0,4-1-237,1 0 0,-16 39 0,29-62 262,-3 6-155,0 0 1,1 1-1,-3 12 0,5-19 102,0 1 0,0-1 0,0 1 0,-1-1 0,1 1-1,1-1 1,-1 1 0,0-1 0,0 1 0,0-1 0,1 1-1,-1-1 1,1 0 0,-1 1 0,1-1 0,0 1 0,0-1 0,-1 0-1,1 0 1,0 1 0,0-1 0,0 0 0,0 0 0,0 0-1,2 1 1,12 7-489,-6-4 348,-1-1 0,0 2 0,0-1 0,-1 1 0,1 0 0,10 12 0,-17-17 221,-1 1-1,1 0 1,0-1 0,-1 1 0,1-1-1,-1 1 1,0 0 0,0-1 0,1 1-1,-1 0 1,0 0 0,0-1 0,0 1 0,-1 0-1,1-1 1,0 1 0,-1 0 0,1-1-1,-1 1 1,1-1 0,-1 1 0,0-1-1,0 1 1,0-1 0,1 1 0,-3 1-1,-3 5 218,0 0-1,-1-1 0,-9 9 1,10-9-32,-5 3 52,7-5-187,0 0 0,-1 0 0,1-1-1,-1 0 1,0 0 0,-1 0 0,1 0-1,-12 4 1,17-8-119,0 0 0,0 1 0,0-1 0,-1 0 0,1 0 0,0 0 0,0 0 0,-1 0 0,1 0 1,0 0-1,0 0 0,-1 0 0,1 0 0,0 0 0,0 0 0,-1 0 0,1 0 0,0-1 0,0 1 0,-1 0 0,1 0 0,0 0 0,0 0 0,0 0 0,-1 0 0,1-1 0,0 1 0,0 0 0,0 0 0,0 0 0,-1 0 0,1-1 0,0 1 0,0 0 1,0 0-1,0 0 0,0-1 0,0 1 0,0 0 0,-1 0 0,1-1 0,0 1 0,0 0 0,0 0 0,0-1 0,0 1 0,0 0 0,0 0 0,0-1 0,0 1 0,0 0 0,1 0 0,-1-1 0,0 1 0,0 0 0,0 0 0,0 0 0,0-1 0,0 1 1,0 0-1,1 0 0,-1-1 0,9-18-1185,-8 16 1213,14-23-764,3-6-257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17132,'7'-3'625,"0"0"0,0 1 0,0-1 0,9-1 1,18-5 702,-3-4-654,-1-1-1,51-30 1,-68 35-587,0-1-1,0 1 0,-1-2 1,-1 0-1,0 0 1,0-1-1,17-26 1,-25 33-58,0 0 0,-1-1 0,0 1 0,0-1 0,0 0 0,-1 1 0,0-1 0,1-11 0,-1 16-27,-1-1 0,0 1 0,0-1 1,0 1-1,0-1 0,0 1 0,0-1 0,-1 1 0,1-1 1,0 1-1,-1 0 0,1-1 0,-1 1 0,0-1 0,1 1 0,-1 0 1,0 0-1,0-1 0,0 1 0,1 0 0,-1 0 0,-1 0 1,1 0-1,0 0 0,0 0 0,0 0 0,0 1 0,-1-1 1,1 0-1,0 0 0,-1 1 0,1-1 0,-1 1 0,1 0 1,0-1-1,-1 1 0,1 0 0,-1 0 0,1 0 0,-1 0 0,-1 0 1,-2 1-11,0 0 0,0 0 0,0 0 1,0 1-1,0 0 0,1 0 0,-1 0 1,1 0-1,-1 1 0,1-1 1,0 1-1,-7 6 0,-1 2-33,1 1 1,-18 22-1,18-20 23,1 0 0,1 1 0,0 0 0,1 1-1,0-1 1,2 2 0,0-1 0,-6 28 0,11-42 14,1 1 0,0-1 1,-1 1-1,1-1 0,0 1 0,0-1 0,1 1 0,-1-1 0,0 0 1,1 1-1,0-1 0,-1 1 0,1-1 0,0 0 0,0 1 0,0-1 1,1 0-1,-1 0 0,0 0 0,3 3 0,-2-3-6,1-1 0,0 1 0,-1 0 0,1-1 1,0 1-1,0-1 0,0 0 0,0 0 0,0 0 0,0 0 0,0-1 0,0 1 0,6-1 0,3 0-27,1 0 0,-1-1 1,0-1-1,0 0 0,0-1 0,0 0 0,11-5 0,-3-1-2,-1 0-1,0-1 0,0-1 0,-1-1 0,-1-1 1,0 0-1,-1-1 0,0-1 0,-1 0 1,-1-2-1,15-21 0,-20 24-32,-22 34 28,4-3 56,1 0-1,0 1 1,1 0-1,1 0 1,-6 33-1,12-49-3,-1-1-1,1 0 1,0 0-1,0 0 0,0 1 1,0-1-1,0 0 1,0 0-1,1 0 1,-1 1-1,0-1 0,1 0 1,-1 0-1,1 0 1,-1 0-1,2 2 0,-2-2-24,1-1-1,-1 0 0,1 1 0,-1-1 0,1 0 0,-1 0 0,1 1 0,-1-1 0,1 0 1,-1 0-1,1 0 0,0 0 0,-1 0 0,1 0 0,-1 0 0,1 0 0,-1 0 0,1 0 1,0 0-1,-1 0 0,1 0 0,-1 0 0,1 0 0,0-1 0,3 0-192,-1-1 0,0 0 0,0 0 0,0 0 0,0 0 0,-1-1 0,1 1 0,0-1 0,-1 1 0,4-6 0,4-7-175,-1-1 0,12-26 0,-3-7-347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18884,'-2'1'92,"0"0"0,0 0 0,1 0 1,-1 1-1,0-1 0,1 1 0,0-1 0,-1 1 0,1 0 1,0 0-1,0-1 0,0 1 0,0 0 0,0 0 0,0 0 0,0 0 1,1 0-1,-1 0 0,1 0 0,0 0 0,-1 0 0,1 1 0,0-1 1,0 0-1,0 0 0,1 0 0,-1 0 0,0 0 0,1 0 1,-1 0-1,1 0 0,0 0 0,0 0 0,0 0 0,0 0 0,0 0 1,0 0-1,0-1 0,0 1 0,3 2 0,2 2-164,0 0 0,1 0 1,0 0-1,0-1 0,0 0 0,0 0 0,1-1 0,13 6 0,4-2-522,0-1 0,1-1 0,0-2 0,0 0 0,1-1 0,37-2 0,-76 11 2329,6-9-1505,1 1 0,0 1-1,0-1 1,0 1 0,0 0 0,1 0-1,0 0 1,-5 8 0,8-12-229,0 1 0,0-1 1,1 1-1,-1 0 0,0 0 0,1-1 1,-1 1-1,1 0 0,0 0 0,0-1 1,0 1-1,0 0 0,0 0 0,0 0 1,0-1-1,0 1 0,1 0 0,-1 0 1,0-1-1,1 1 0,0 0 0,-1 0 0,1-1 1,0 1-1,0-1 0,0 1 0,0-1 1,0 1-1,0-1 0,1 0 0,-1 1 1,0-1-1,1 0 0,-1 0 0,4 2 1,5 3-219,2 0 1,-1-1 0,1-1 0,-1 1 0,1-2 0,0 0-1,24 4 1,-19-5-194,-1 2 0,1 0 0,22 9 0,-37-12 399,0 0 0,-1-1 1,1 1-1,0 0 1,-1 0-1,1 0 1,-1 0-1,1 0 1,-1 1-1,1-1 0,-1 0 1,0 1-1,1-1 1,-1 1-1,0-1 1,0 1-1,0-1 1,0 1-1,-1 0 0,1 0 1,0-1-1,0 4 1,-1-3 49,0 0 0,-1 0 0,1 0 0,0 0 0,-1 0 1,0 0-1,1-1 0,-1 1 0,0 0 0,0 0 0,0-1 0,0 1 1,0-1-1,0 1 0,0-1 0,-1 1 0,1-1 0,-1 1 0,1-1 1,-1 0-1,1 0 0,-3 1 0,-7 5 339,0 0-1,0-2 1,-25 10-1,30-13-304,0 0-1,0 0 1,0 0-1,-1-1 1,1 0-1,-1-1 1,1 0-1,-1 0 1,-10-1-1,16 1-84,0 0 0,0 0 0,0-1 0,0 1 0,1 0 1,-1-1-1,0 1 0,0-1 0,0 1 0,0-1 0,0 0 0,1 1 0,-1-1 0,0 0 0,0 1 0,1-1 0,-1 0 0,1 0 0,-1 0 0,0 1 0,1-1 1,0 0-1,-1 0 0,1 0 0,0 0 0,-1 0 0,1 0 0,0 0 0,0 0 0,0 0 0,0 0 0,0-1 0,0-3-1,0 0 1,1 0-1,0 0 0,0 0 0,3-8 0,15-33-227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17916,'4'10'608,"-2"0"1,0 1 0,0-1-1,0 1 1,-1 17-1,-5 56 490,3-77-1022,-4 55-1196,-3 0-1,-26 95 1,33-152 804,0 0 0,0 0 0,-1 0 0,0 0 0,0 0 0,0 0 0,-1-1 0,1 1 0,-1-1-1,0 0 1,0 0 0,-1 0 0,-5 5 0,9-9 243,-1 1-1,1-1 0,-1 0 0,1 1 1,-1-1-1,0 0 0,1 0 1,-1 0-1,1 1 0,-1-1 1,1 0-1,-1 0 0,0 0 1,1 0-1,-1 0 0,0 0 0,1 0 1,-1 0-1,1 0 0,-1 0 1,0-1-1,1 1 0,-1 0 1,1 0-1,-1-1 0,1 1 1,-2-1-1,-11-16-743,0-25 623,10 21 571,0 0 1,1 0-1,0-30 0,2 43-104,1 1 1,0-1-1,0 1 1,0-1-1,1 1 1,0 0-1,0-1 1,1 1-1,0 1 1,0-1-1,0 0 0,1 1 1,6-8-1,-8 11-159,1 1 0,0-1 0,1 0 0,-1 1 0,0 0 0,1 0 0,-1 0 0,1 0-1,0 1 1,0 0 0,-1-1 0,1 1 0,0 0 0,0 1 0,6-1 0,6 0 74,0 1 0,25 3 1,-25-2-231,110 8 265,-56-5-270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16740,'1'-3'167,"0"-1"88,0 1 0,0-1 0,0 1-1,0-1 1,1 1 0,-1-1 0,1 1-1,4-6 1,-6 9-237,0 0-1,0 0 1,0 0 0,0 0-1,0 0 1,0-1-1,0 1 1,1 0 0,-1 0-1,0 0 1,0 0-1,0 0 1,0 0 0,0 0-1,0 0 1,1 0-1,-1 0 1,0 0 0,0-1-1,0 1 1,0 0-1,0 0 1,1 0 0,-1 0-1,0 0 1,0 0-1,0 0 1,0 0 0,1 0-1,-1 0 1,0 1-1,0-1 1,0 0 0,0 0-1,0 0 1,1 0-1,-1 0 1,0 0 0,0 0-1,0 0 1,0 0 0,0 0-1,0 1 1,1-1-1,-1 0 1,0 0 0,0 0-1,0 0 1,0 0-1,3 10 924,-3-10-932,15 89 1579,-13-64-1563,2 0 0,1 0 0,10 30 0,-15-52-25,1-1 0,0 0 0,0 0-1,0 0 1,0 1 0,0-1 0,0 0 0,0-1 0,1 1-1,-1 0 1,1 0 0,-1 0 0,1-1 0,0 1-1,0-1 1,0 0 0,0 1 0,0-1 0,0 0-1,0 0 1,0 0 0,0 0 0,0 0 0,1-1 0,3 1-1,-2-1-2,-1 0-1,1 0 0,0-1 1,-1 0-1,1 0 0,-1 0 0,0 0 1,1-1-1,-1 1 0,0-1 1,0 0-1,0 0 0,0 0 1,0 0-1,5-5 0,14-16-63,-1-1 0,-1-2-1,25-40 1,-28 40-119,-17 26 182,0 0 0,0-1 0,0 1 0,0 0 0,0 0 0,0 0-1,0 0 1,0-1 0,1 1 0,-1 0 0,0 0 0,0 0 0,0 0 0,0 0-1,0 0 1,1 0 0,-1 0 0,0-1 0,0 1 0,0 0 0,0 0-1,1 0 1,-1 0 0,0 0 0,0 0 0,0 0 0,0 0 0,1 0 0,-1 0-1,0 0 1,0 0 0,0 0 0,0 0 0,1 0 0,-1 0 0,0 0-1,0 0 1,0 0 0,0 1 0,1-1 0,-1 0 0,0 0 0,0 0-1,0 0 1,0 0 0,0 0 0,1 0 0,-1 1 0,0-1 0,0 0 0,0 0-1,0 0 1,0 0 0,0 0 0,0 1 0,0-1 0,0 0 0,1 0-1,-1 0 1,0 0 0,0 1 0,0-1 0,0 0 0,0 0 0,3 14-110,-3-11 92,0 10-31,2-1 0,-1 1 1,1-1-1,1 1 0,6 17 1,-8-27 59,0 0 0,1-1 1,-1 1-1,1-1 1,-1 1-1,1-1 1,0 0-1,0 0 1,0 0-1,0 0 0,1 0 1,-1 0-1,0 0 1,1 0-1,-1-1 1,1 0-1,0 1 1,-1-1-1,1 0 0,0 0 1,0-1-1,0 1 1,-1 0-1,1-1 1,0 0-1,0 0 1,0 0-1,0 0 1,5-1-1,1 0 39,0-1 1,-1 0-1,1-1 1,0 0-1,-1-1 0,1 1 1,-1-2-1,0 1 1,-1-1-1,1 0 1,-1-1-1,0 0 0,0 0 1,11-13-1,-4 2 85,1-1 0,-2-1 0,0 0 0,16-36 0,-25 49-116,-2 6-13,0 14-26,-5 32-58,2-39 74,-1 14-54,-4 66 48,6-76-75,0 0 1,1 0-1,1-1 1,-1 1-1,7 20 1,-7-31 71,-1 1-1,0 0 1,0-1 0,0 1 0,0 0 0,0-1-1,0 1 1,1-1 0,-1 1 0,0 0 0,0-1-1,1 1 1,-1-1 0,1 1 0,-1-1 0,0 1 0,1-1-1,-1 0 1,1 1 0,-1-1 0,1 1 0,-1-1-1,1 0 1,-1 1 0,1-1 0,0 0 0,-1 0-1,1 1 1,-1-1 0,1 0 0,0 0 0,-1 0-1,1 0 1,-1 0 0,1 0 0,0 0 0,-1 0 0,1 0-1,0 0 1,-1 0 0,1 0 0,-1 0 0,1-1-1,0 1 1,-1 0 0,1 0 0,-1-1 0,1 1-1,-1 0 1,1-1 0,-1 1 0,1-1 0,-1 1-1,1-1 1,-1 1 0,1-1 0,4-4-61,-1-1 1,0 1-1,0-1 0,4-6 0,10-21-298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14491,'-5'32'928,"5"6"-1016,1 0-96,12-2 296,4-1-80,10-8-80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4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199 341 14755,'-18'9'420,"1"2"0,0 0 0,0 1 1,1 0-1,1 2 0,0 0 0,1 0 0,-21 28 0,30-36-267,1 1 0,-1 0 1,1 0-1,1 1 0,-1-1 0,-4 16 0,8-21-117,-1-1-1,1 1 0,0 0 0,0 0 1,0-1-1,-1 1 0,2 0 0,-1 0 0,0 0 1,0-1-1,1 1 0,-1 0 0,0-1 1,1 1-1,0 0 0,0 1 0,1-1-11,-1-1 1,0 0-1,0 0 0,1 0 0,-1 0 1,0 0-1,1 0 0,-1 0 0,1 0 1,-1-1-1,1 1 0,-1-1 0,1 1 1,0-1-1,-1 1 0,1-1 0,0 0 1,-1 0-1,1 0 0,3 0 0,5-1-12,-1 0 0,1-1 0,-1 0 0,0 0-1,1-1 1,-1 0 0,0-1 0,-1 1 0,1-2 0,-1 0-1,0 0 1,8-6 0,2-2-18,-1-2-1,-1 0 1,0 0-1,16-23 1,-14 14 20,-1 0 0,-1-1 0,-1-1 1,-2 0-1,0-1 0,-2-1 0,-1 0 1,-1 0-1,-2-1 0,0 0 0,3-45 0,-11 43 18,1 31-31,0-1-1,0 1 0,0 0 0,0 0 0,0-1 0,0 1 0,0 0 0,0 0 0,0-1 0,-1 1 0,1 0 0,0 0 0,0-1 0,0 1 0,0 0 0,0 0 0,-1 0 0,1-1 0,0 1 0,0 0 0,0 0 0,-1 0 0,1-1 0,0 1 0,0 0 0,-1 0 1,1 0-1,0 0 0,0 0 0,-1 0 0,1 0 0,0 0 0,0 0 0,-1-1 0,1 1 0,0 0 0,0 0 0,-1 0 0,1 1 0,0-1 0,-1 0 0,1 0 0,0 0 0,0 0 0,-1 0 0,1 0 0,0 0 0,0 0 0,-1 0 0,1 1 0,0-1 0,0 0 0,0 0 1,-1 0-1,1 1 0,0-1 0,-12 15-43,1 5-3,2 1 0,1 0-1,0 0 1,-7 36-1,6-13-33,-4 63 0,11-91 59,1-1-1,1 0 0,0 1 0,1-1 0,5 21 0,-6-33 21,1 1-1,0-1 0,0 0 1,1 1-1,-1-1 1,1 0-1,-1 0 1,1 0-1,0 0 0,0-1 1,0 1-1,1 0 1,-1-1-1,1 0 1,-1 1-1,1-1 0,0 0 1,0 0-1,0 0 1,0-1-1,0 1 1,0-1-1,0 0 0,1 0 1,-1 0-1,0 0 1,1 0-1,-1-1 1,1 0-1,4 1 0,3-2 0,1 0-1,0 0 0,-1-1 0,0 0 1,1-1-1,-1-1 0,0 0 0,0 0 1,-1-1-1,1 0 0,14-11 0,-1 0 13,-1-1 0,-1-2 0,30-31 0,-26 22 11,-2-1-1,-1 0 0,26-46 1,-40 59-6,0 0 0,-1 0 1,-1-1-1,-1 1 0,-1-2 1,0 1-1,-1-1 0,-1 1 0,2-20 1,-5 36-17,0 0 1,0 0-1,0 0 1,0 0-1,0 0 0,0-1 1,0 1-1,-1 0 1,1 0-1,0 0 1,0 0-1,-1 0 1,1 0-1,-1 0 0,1 0 1,-1 0-1,1 0 1,-1 0-1,0 0 1,0 1-1,1-1 1,-1 0-1,0 0 1,0 1-1,0-1 0,0 0 1,1 1-1,-1-1 1,0 1-1,0-1 1,0 1-1,-2-1 1,2 1-12,0 0 1,0 0 0,0 0 0,0 0-1,0 1 1,0-1 0,-1 0 0,1 1 0,0-1-1,0 0 1,0 1 0,0-1 0,0 1-1,0 0 1,0-1 0,1 1 0,-1 0-1,0-1 1,0 1 0,0 0 0,1 0 0,-1 0-1,0 0 1,1 0 0,-1 0 0,1 0-1,-1 0 1,1 0 0,-1 0 0,1 0 0,-1 2-1,-2 10-38,1 1-1,0-1 0,1 1 0,0 21 1,0 2 41,-24 324 577,23-343-489,1-11-27,0-1 1,1 1-1,0 0 1,0 0 0,0-1-1,1 1 1,0 0-1,2 7 1,-3-14-49,0 0 0,0 0 0,0 0 1,0 1-1,0-1 0,0 0 0,0 0 0,0 0 0,0 1 1,0-1-1,0 0 0,0 0 0,0 0 0,0 0 0,0 1 1,0-1-1,0 0 0,1 0 0,-1 0 0,0 0 0,0 1 1,0-1-1,0 0 0,0 0 0,1 0 0,-1 0 0,0 0 1,0 0-1,0 1 0,0-1 0,1 0 0,-1 0 0,0 0 0,0 0 1,0 0-1,1 0 0,-1 0 0,0 0 0,0 0 0,0 0 1,0 0-1,1 0 0,-1 0 0,0 0 0,0 0 0,0 0 1,1 0-1,-1 0 0,0 0 0,0 0 0,0-1 0,1 1 1,-1 0-1,0 0 0,0 0 0,0 0 0,0 0 0,0 0 1,1-1-1,-1 1 0,6-13-21,-5 4-17,0 0 0,0-1 0,-1 1 0,0 0 0,-1-1 0,0 1 0,0 0-1,-5-16 1,-5-8-108,-14-33-1,-1-2 175,25 66-18,0-1-1,0 1 1,0-1 0,1 1-1,-1-1 1,1 1-1,0-1 1,0 0 0,0 1-1,0-1 1,1-4-1,-1 6-4,1 0-1,-1 0 1,1 0-1,0 0 1,-1 1-1,1-1 0,0 0 1,0 0-1,0 1 1,-1-1-1,1 0 1,0 1-1,0-1 1,0 1-1,0-1 0,0 1 1,0-1-1,0 1 1,0 0-1,0 0 1,0-1-1,0 1 1,0 0-1,1 0 0,-1 0 1,0 0-1,0 0 1,2 1-1,18 0-18,-4 0-21,-1-1 0,1 0 0,0-1-1,-1-1 1,24-5 0,5-8-27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156 219 17044,'-2'-1'104,"0"0"0,0 0 0,1 0 1,-1 0-1,0 0 0,0 1 0,0-1 1,0 0-1,-1 1 0,1 0 0,0 0 1,0-1-1,0 1 0,0 1 0,0-1 1,0 0-1,0 0 0,-1 1 0,1-1 1,0 1-1,0 0 0,0-1 0,1 1 1,-1 0-1,0 0 0,0 0 0,0 1 1,1-1-1,-1 0 0,0 1 0,-2 2 1,-3 3 77,0 0 0,0 1 0,1 0 0,0 0 0,-6 11 1,3-2-77,-14 32 0,20-42-110,1 0 1,0 1 0,0-1-1,0 1 1,1-1 0,0 1-1,1 10 1,0-17 3,-1 0 1,1-1-1,0 1 0,0 0 0,0 0 1,1-1-1,-1 1 0,0 0 1,0 0-1,0-1 0,0 1 0,1 0 1,-1 0-1,0-1 0,1 1 1,-1 0-1,0-1 0,1 1 0,-1-1 1,1 1-1,-1-1 0,1 1 1,0-1-1,-1 1 0,1-1 0,-1 1 1,1-1-1,0 1 0,-1-1 1,2 1-1,0-1 3,0 0 0,-1-1 0,1 1 0,0 0 0,-1 0 0,1-1 1,-1 1-1,1-1 0,0 0 0,-1 1 0,1-1 0,-1 0 0,2-1 0,7-5 21,0-1 0,-1 1 0,8-11 0,23-25 147,-3-2 0,-1-1 0,-2-2 1,-3-1-1,27-57 0,-52 94-122,-3 7-10,0-1-1,-1 1 1,0-1 0,0 0 0,2-9-1,-18 36 108,0 9-189,2 1 1,1 0-1,2 1 1,1 0-1,1 0 1,-4 62-1,11-83 28,0 0 0,0 0 0,1 0 0,1-1 0,-1 1 0,2 0 0,0 0-1,7 16 1,-9-23 12,1-1 0,0 1-1,0-1 1,0 0 0,1 1-1,-1-1 1,1 0-1,0 0 1,0-1 0,0 1-1,0-1 1,0 1 0,0-1-1,1 0 1,-1 0 0,1 0-1,-1-1 1,1 1-1,0-1 1,0 0 0,0 0-1,0 0 1,-1-1 0,1 1-1,0-1 1,6 0 0,1-1-2,-1-1 1,0 0 0,0 0 0,0-1-1,0 0 1,-1 0 0,1-1 0,-1-1-1,0 1 1,0-1 0,0-1 0,-1 0-1,0 0 1,0-1 0,10-11 0,-1 0-64,-1-1 0,-1-1 1,-1-1-1,-1 0 1,13-27-1,-30 60-46,0 0 0,1-1-1,0 1 1,-2 24 0,4-28 120,1 0 1,-1 0-1,1 0 0,1 1 1,-1-1-1,1 0 0,1 0 1,0 0-1,0 0 0,4 9 1,-6-15 0,1-1 1,0 0 0,0 1 0,0-1-1,0 1 1,0-1 0,0 0 0,1 0-1,-1 0 1,0 0 0,1 0 0,-1 0-1,1 0 1,-1 0 0,1 0 0,-1-1-1,1 1 1,-1 0 0,4 0 0,-2-1 12,1 0 1,-1 0-1,0 0 1,0 0-1,1 0 1,-1-1-1,0 0 1,0 1 0,6-3-1,1-2 41,0 1 1,-1-1-1,1-1 0,-1 0 1,11-9-1,-5 2 10,-2 1 0,1-2 1,-2 0-1,0 0 0,0-1 1,-2-1-1,0 0 0,0 0 0,-2-1 1,10-25-1,-17 33-35,-5 9-18,-8 13-23,5 0-10,1 0 0,0 0 0,0 0 0,1 1 0,1 0-1,0 0 1,1 0 0,1 1 0,0-1 0,1 1 0,0-1 0,1 1-1,3 16 1,-3-29-17,0 0 1,1-1-1,-1 1 0,1 0 0,-1-1 0,1 1 0,0-1 0,-1 1 1,1-1-1,0 1 0,0-1 0,0 1 0,0-1 0,0 0 0,1 1 1,-1-1-1,0 0 0,1 0 0,-1 0 0,0 0 0,1 0 0,2 1 1,-3-2-5,1 0 0,-1 0 0,0 0 1,1 0-1,-1 0 0,1 0 1,-1 0-1,1-1 0,-1 1 1,0 0-1,1-1 0,-1 1 0,0-1 1,1 1-1,-1-1 0,0 0 1,0 1-1,0-1 0,1 0 1,-1 0-1,0 0 0,0 0 0,0 0 1,0 0-1,-1 0 0,1-1 1,1-1-1,14-28-244,-5-15-94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19196,'-10'-2'1272,"7"6"-1848,3 4 576,6 1 376,3 0-312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30 17404,'-2'-3'332,"-1"0"0,1 0 1,-1 0-1,1 0 1,-1 1-1,0-1 0,-6-3 1,8 5-254,-1 1 1,1-1 0,0 1 0,-1-1 0,1 1 0,-1 0-1,1-1 1,-1 1 0,1 0 0,-1 0 0,1 0-1,-1 0 1,1 0 0,-1 1 0,1-1 0,-1 0 0,1 1-1,0-1 1,-1 1 0,1-1 0,0 1 0,-1 0-1,1-1 1,-2 2 0,-3 3 109,-1 1 1,1 0-1,-1 0 0,1 0 1,1 1-1,0 0 0,0 0 0,-8 14 1,2 0-101,-16 46 0,24-59-98,0 0 0,1 0 0,1 0 0,-1 0 0,1 12 1,0-20 6,1 1 0,0 0 0,0 0 0,0-1 0,0 1 0,1 0 0,-1-1 0,0 1 0,0 0 0,0 0 0,1-1 0,-1 1 0,0 0 0,1-1 0,-1 1 0,0 0 0,1-1 0,-1 1 0,1-1 0,-1 1 0,1-1 0,-1 1 0,1-1 0,-1 1 0,1-1 0,0 1 0,1-1 0,0 0 0,-1 0 0,1 0 0,0 0 0,-1-1 0,1 1 0,-1 0 0,1-1-1,0 0 1,-1 1 0,1-1 0,-1 0 0,0 1 0,1-1 0,-1 0 0,0 0 0,3-2 0,23-20 0,-22 18-60,1-1 0,-1 1 0,2 1 0,-1-1 0,0 1 0,14-6 0,-19 9 39,1 1 1,0 0-1,-1-1 1,1 1 0,-1 0-1,1 0 1,0 0 0,-1 0-1,1 0 1,-1 0-1,1 0 1,0 1 0,-1-1-1,1 0 1,1 2-1,0-1-10,-1 1-1,0-1 0,1 1 0,-1-1 0,0 1 0,0 0 1,0 0-1,-1 0 0,1 0 0,0 1 0,2 3 0,3 8-45,-1 0-1,0 0 0,-1 1 0,0-1 0,-1 1 0,-1 0 0,2 21 0,-2 6 84,-2 61-1,-3-60 91,-2 0-1,-10 43 1,9-64-4,0-1 1,-2 1-1,-1-2 0,0 1 1,-20 34-1,25-51-54,0 1 0,0-1 0,0 1 0,-1-1 0,0 0 0,0-1 0,-5 6 0,7-9-24,1 1 1,0 0-1,0 0 1,0-1-1,-1 1 1,1-1-1,0 1 1,-1-1-1,1 1 1,0-1-1,-1 0 0,1 0 1,-1 0-1,1 0 1,-1 0-1,1 0 1,0 0-1,-1 0 1,1 0-1,0-1 1,-1 1-1,1-1 0,0 1 1,-1-1-1,1 1 1,0-1-1,0 0 1,-1 1-1,1-1 1,0 0-1,0 0 1,-1-2-1,-4-4 30,0 0 0,1 0 0,0-1 0,0 0 1,1 0-1,0 0 0,1 0 0,-1-1 0,2 1 0,-1-1 0,1 0 0,-1-13 0,0-6 66,1 1 0,3-51 0,0 57-147,2 1 1,0 0-1,2 0 0,0 0 1,1 1-1,0 0 0,11-20 1,-13 31-69,0-1 1,1 1 0,0 1-1,0-1 1,1 1-1,0-1 1,1 2 0,-1-1-1,1 1 1,0 0-1,1 0 1,-1 1-1,1 0 1,0 0 0,1 1-1,-1 0 1,14-4-1,6 2-331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16972,'-3'9'433,"0"2"1,0-1 0,1 0-1,1 0 1,0 1 0,0-1-1,1 0 1,1 1 0,-1-1-1,4 13 1,-4-22-425,0 0-1,0 0 1,1 1-1,-1-1 1,0 0-1,1 0 1,-1 0-1,1 0 1,-1 0 0,1 1-1,0-1 1,0 0-1,-1 0 1,1-1-1,0 1 1,0 0 0,0 0-1,0 0 1,0-1-1,0 1 1,0 0-1,0-1 1,0 1-1,0-1 1,1 1 0,-1-1-1,0 1 1,0-1-1,0 0 1,1 0-1,-1 0 1,0 0-1,0 0 1,1 0 0,-1 0-1,0 0 1,0 0-1,1 0 1,-1-1-1,0 1 1,0 0 0,0-1-1,0 1 1,1-1-1,-1 0 1,1 0-1,5-3-23,1 0-1,-2-1 1,1 0-1,0 0 1,9-11-1,11-19-35,-22 28 7,0 1 0,0-1 0,0 0 0,1 1-1,0 0 1,7-5 0,-10 28-267,-3-16 294,0 5 59,0 4-209,0 1 0,0-1 0,4 16 0,-4-24 111,1 0 0,-1-1-1,1 1 1,0 0-1,-1 0 1,1 0-1,0-1 1,0 1-1,0-1 1,0 1-1,2 1 1,-2-2 27,0 0 0,0-1 0,0 1 1,-1-1-1,1 0 0,0 1 1,0-1-1,0 0 0,0 1 0,0-1 1,-1 0-1,1 0 0,0 0 0,0 0 1,0 0-1,0 0 0,0 0 1,0 0-1,0 0 0,0 0 0,0 0 1,0-1-1,-1 1 0,3-1 0,8-6-324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15427,'16'-2'1921,"-8"3"-1217,-6 13-232,-2 8 1360,-5 8-887,-2 6-217,-4 2-368,4 7-72,-1-6-144,4-2-136,3-10-272,-1-7-80,9-13-232,5-7-225,4-14-207,-3-10 632,2-14-192,1-2-56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14939,'0'13'1665,"-2"20"-953,-4 7-296,0 15 1176,-4 6-664,4 8-336,2 3-135,4-2-273,3-4-32,5-13-112,0-7-40,7-17-168,4-11-208,4-12-561,1-8 777,4-8-88,2-2-144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16251,'-20'21'987,"1"0"-1,-26 38 0,39-50-835,0 0 0,1 1 0,0-1 1,1 1-1,0 0 0,0 0 0,1 1 0,0-1 1,-2 21-1,5-30-137,0 0-1,0 1 1,-1-1 0,1 1 0,1-1-1,-1 1 1,0-1 0,0 1 0,0-1-1,1 1 1,-1-1 0,1 0 0,-1 1 0,1-1-1,0 0 1,-1 1 0,1-1 0,0 0-1,0 0 1,0 1 0,0-1 0,0 0-1,1 1 1,0-1 14,0-1 0,-1 1 0,1 0 0,0-1 0,0 0 0,0 1 0,0-1 0,-1 0 0,1 0 0,0 0 0,0 0 0,0 0 0,0 0 0,0 0 0,2-1 0,4-2 79,0 1 0,0-1 0,0-1 0,-1 1 0,0-1 0,1 0 0,5-6-1,-4 3 20,-2 0-1,1 0 0,-1-1 1,0 0-1,-1 0 0,0-1 1,0 0-1,8-18 0,-12 22-160,1-1-1,-1 0 0,0 1 0,-1-1 0,0 0 0,0 0 1,0 0-1,0 0 0,-1 0 0,0 0 0,0 0 0,-1 0 1,0 0-1,0 0 0,0 0 0,-4-10 0,5 14-46,-1 1 0,1 0 0,-1 0 0,0-1 0,1 1 0,-1 0 0,0 0 0,0 0 0,0 0 0,1 0 0,-1 0 0,0 0 0,-1 0-1,1 0 1,0 0 0,0 0 0,0 1 0,0-1 0,-1 0 0,1 1 0,0-1 0,0 1 0,-1 0 0,1-1 0,0 1 0,-1 0 0,1 0 0,-1 0 0,1 0 0,0 0-1,-1 0 1,1 0 0,-1 0 0,1 1 0,0-1 0,-1 0 0,1 1 0,0-1 0,0 1 0,-1-1 0,1 1 0,0 0 0,0 0 0,0 0 0,0-1 0,0 1 0,0 0 0,0 0-1,0 0 1,0 0 0,0 1 0,0 0 0,-2 11-679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 14571,'0'0'40,"0"-1"-1,0 1 0,-1 0 1,1 0-1,0 0 1,0 0-1,-1 0 1,1-1-1,0 1 0,-1 0 1,1 0-1,0 0 1,-1 0-1,1 0 1,0 0-1,0 0 0,-1 0 1,1 0-1,0 0 1,-1 0-1,1 0 1,0 1-1,-1-1 0,1 0 1,0 0-1,0 0 1,-1 0-1,1 0 1,0 1-1,0-1 0,-1 0 1,1 0-1,0 0 1,0 1-1,0-1 1,-1 0-1,1 0 1,0 1-1,0-1 0,0 0 1,0 0-1,-1 1 1,1-1-1,0 0 1,0 1-1,-13 16 209,0 2 158,1 0 0,1 2 0,1-1 0,-11 34 0,16-39-301,0 0 0,1 1 0,1-1 1,1 1-1,0 0 0,1 0 0,2 24 0,-1-38-85,1 0-1,-1 1 1,0-1 0,1 0-1,0 0 1,0 1 0,-1-1-1,1 0 1,1 0 0,-1 0-1,0 0 1,0 0-1,1 0 1,-1 0 0,1-1-1,-1 1 1,1 0 0,0-1-1,0 1 1,0-1 0,0 0-1,3 2 1,4 1 22,0-1 1,-1 0-1,1-1 1,15 2-1,19 6-116,-36-7 32,-1 0 1,1 1-1,-1 0 1,0 0 0,0 0-1,0 0 1,-1 1-1,1 0 1,-1 1 0,-1-1-1,1 1 1,6 10-1,-10-15 39,1 2-1,-1-1 0,0 0 1,0 0-1,0 0 0,0 0 1,0 1-1,-1-1 0,1 0 0,-1 1 1,1-1-1,-1 1 0,0-1 1,0 1-1,0-1 0,0 0 1,0 1-1,-1-1 0,1 1 1,-1-1-1,0 0 0,1 1 1,-1-1-1,0 0 0,0 0 0,-1 0 1,1 1-1,0-1 0,-1-1 1,1 1-1,-1 0 0,0 0 1,1 0-1,-1-1 0,0 1 1,0-1-1,0 0 0,0 1 0,0-1 1,-3 1-1,-1 0 24,1 0 1,-1 0-1,-1 0 0,1-1 1,0 0-1,0 0 0,0-1 1,-1 1-1,1-2 0,0 1 1,0 0-1,-1-1 0,1 0 1,-7-3-1,10 3-97,-1 0-1,1 0 0,-1-1 1,1 1-1,0-1 1,0 0-1,0 0 1,0 0-1,0 0 1,0-1-1,-3-3 1,5 4 9,-1 0 0,1 0 0,0 0 0,0 0 0,0 0 0,0 0 0,0-1 0,0 1 0,1 0 0,-1 0 0,1-1 0,0 1 0,-1 0 0,1-1 0,0 1-1,0 0 1,1-1 0,0-4 0,5-14-510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85 16580,'-6'1'154,"1"0"1,0 1-1,0 0 1,0 0 0,0 0-1,1 1 1,-1-1 0,1 1-1,-1 0 1,1 1-1,0-1 1,0 1 0,0-1-1,1 1 1,-6 8 0,5-6-94,0 0 1,0 0-1,0 0 0,1 1 1,0-1-1,1 1 1,-1 0-1,1 0 1,0 0-1,-1 13 1,3-18-56,0 0 1,-1 0 0,1-1 0,0 1 0,0 0 0,0 0 0,1 0 0,-1-1 0,0 1 0,1 0 0,-1-1 0,1 1 0,-1 0-1,1-1 1,0 1 0,0 0 0,0-1 0,0 1 0,0-1 0,0 0 0,0 1 0,0-1 0,0 0 0,1 0 0,-1 1 0,1-1-1,-1 0 1,1 0 0,-1-1 0,1 1 0,-1 0 0,1 0 0,0-1 0,-1 1 0,1-1 0,0 0 0,0 1 0,3-1 0,3 0 32,-1 0 0,1-1 0,0 0 0,0-1 0,-1 1 0,1-1 0,11-5 0,8-5 76,0-2 0,-1-1 0,-1 0 0,0-2-1,-1-1 1,-1-1 0,-1-1 0,0-1 0,-2-1-1,32-44 1,-41 50-168,-10 14-6,-3 5-12,-19 25-222,-113 189 908,128-204-428,6-10 117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18588,'-6'16'1488,"-2"16"-1104,-2 8-184,-2 16 681,1 7-337,-1 8-224,2 0-80,3-4-112,1-4-8,2-10-80,3-9-72,1-15-360,0-9-232,5-14 1800,0-6-1216,2-9 16,0-5-32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15435,'5'16'454,"1"11"224,2 0 0,1 0 0,2-1 0,15 29 0,-22-49-586,0 1 0,0-1 1,1 0-1,-1-1 0,1 1 0,1-1 0,-1 0 1,1 0-1,0 0 0,0-1 0,0 0 0,0 0 1,1-1-1,0 0 0,0 0 0,0 0 0,0-1 1,0 0-1,0 0 0,14 1 0,-13-3-34,0 0-1,0 0 1,0-1 0,-1 0-1,1 0 1,0-1 0,0 0-1,-1 0 1,1-1 0,-1 0-1,9-4 1,-12 4-21,0 1-1,-1 0 1,1-1 0,0 0 0,-1 0-1,1 0 1,-1 0 0,0 0-1,0-1 1,0 1 0,-1-1 0,1 0-1,-1 0 1,0 0 0,0 0 0,0 0-1,-1 0 1,1-1 0,-1 1-1,1-8 1,-2 10-30,0 1-1,1 0 1,-1 0-1,0 0 1,0-1-1,0 1 1,0 0-1,0 0 0,-1 0 1,1-1-1,0 1 1,0 0-1,-1 0 1,1 0-1,-1 0 1,1-1-1,-1 1 1,1 0-1,-1 0 1,0 0-1,0 0 1,1 0-1,-1 1 1,0-1-1,0 0 1,0 0-1,0 0 1,0 1-1,0-1 1,0 0-1,0 1 0,0-1 1,0 1-1,-3-1 1,2 1-3,-1 0 0,1 0 0,0 0 0,-1 0 1,1 0-1,-1 1 0,1-1 0,0 1 0,-1-1 0,1 1 1,0 0-1,0 0 0,0 0 0,0 0 0,-1 1 0,1-1 0,-3 3 1,0 2-9,0-1 0,0 1 0,0-1 0,0 2 0,1-1 0,0 0 0,-3 9 0,5-12 3,1 0 0,-1 0 1,1 0-1,0 0 1,0 0-1,0 0 0,1 0 1,-1 0-1,1 0 1,0 0-1,0 0 0,0 1 1,0-1-1,0 0 1,1 0-1,-1 0 0,1 0 1,0 0-1,2 6 1,-1-8 3,-1 1 1,1 0 0,0-1 0,0 1 0,0-1 0,0 1 0,0-1 0,0 0-1,1 0 1,-1 0 0,0 0 0,0 0 0,1-1 0,-1 1 0,1-1 0,-1 1-1,1-1 1,-1 0 0,0 0 0,1 0 0,-1 0 0,1-1 0,-1 1 0,4-2-1,11-1 22,-1-1 0,22-8 0,-32 10-20,141-56 109,25-8-23,-163 63-91,1 0-1,-1 1 1,1 0-1,-1 1 1,18-1-1,-24 2 0,-1 0 0,1 0 0,-1 1 0,1-1 0,-1 1 0,1-1 0,-1 1 0,1 0 0,-1 0-1,1 0 1,-1 0 0,0 0 0,0 1 0,1-1 0,-1 1 0,0-1 0,-1 1 0,1 0 0,0 0 0,0 0 0,-1 0 0,1 0 0,-1 0-1,1 0 1,0 4 0,1 4 28,0-1-1,-1 1 1,-1 0-1,1 0 1,-2 0-1,1 0 0,-3 16 1,1-17 25,1-1 0,-1 1-1,2 0 1,-1-1 0,1 1 0,0-1 0,1 0-1,0 1 1,0-1 0,6 12 0,-7-18-40,-1-1-1,1 0 1,0 0 0,0 1 0,0-1 0,0 0 0,0 0-1,0 0 1,0 0 0,0 0 0,0 0 0,0-1-1,0 1 1,1 0 0,-1-1 0,0 1 0,1 0-1,-1-1 1,0 0 0,1 1 0,-1-1 0,2 0 0,0 0-46,-1 0 1,1 0-1,-1-1 1,0 1-1,1-1 1,-1 0 0,1 0-1,-1 1 1,0-2-1,0 1 1,4-3-1,2-2-75,0 0-1,-1 0 1,0-1-1,0-1 1,8-10-1,15-29-89,-2-13-94</inkml:trace>
  <inkml:trace contextRef="#ctx0" brushRef="#br0" timeOffset="1">1100 0 17964,'0'2'65,"1"21"1092,0 0 1,1 0-1,1 0 1,1 0-1,15 43 0,-18-63-1127,0 0-1,1 0 0,-1 0 0,1 0 0,0 0 0,0 0 1,0-1-1,0 1 0,1-1 0,-1 1 0,0-1 0,1 0 1,0 0-1,0 0 0,-1 0 0,1-1 0,0 1 0,4 0 1,-3 0-56,1-1 0,0-1 0,-1 1 0,1-1 0,0 0 1,-1 0-1,1 0 0,-1 0 0,1-1 0,0 0 0,7-2 1,0-1-131,0-1 0,0-1 0,0 0 0,-1 0 0,0-1 0,0 0 0,0-1 0,11-11 0,-14 10-286,0 0-1,12-15 0,-27 38 147,2-1 0,-1 1-1,2 1 1,-6 28 0,0-2-115,4-22 141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 18228,'1'0'57,"0"-1"1,1 1 0,-1 0-1,0-1 1,0 1-1,0 0 1,0 0-1,0 0 1,0 0-1,0 0 1,0 0-1,0 0 1,0 0 0,1 0-1,-1 1 1,0-1-1,0 0 1,0 1-1,0-1 1,0 1-1,0-1 1,0 1-1,0-1 1,-1 1 0,1 0-1,0-1 1,0 1-1,0 0 1,-1 0-1,1 0 1,0 0-1,-1 0 1,1-1-1,-1 1 1,1 0 0,-1 0-1,1 0 1,-1 0-1,0 1 1,1-1-1,-1 0 1,0 2-1,0 4 87,0 1-1,0-1 0,-1 1 0,0-1 1,-3 10-1,3-11 44,-18 64 202,-3 0 0,-3-1 1,-55 106-1,187-420-2414,-85 198 1908,40-79 148,-61 123-1,1-1 1,0 1-1,0 0 0,0 0 1,0 1-1,1-1 0,-1 0 0,5-3 1,-7 6-25,1 0 1,-1-1-1,0 1 1,1 0-1,-1 0 1,0 0-1,1 0 1,-1 0-1,0 0 1,1 0-1,-1 0 1,0 0-1,1 0 1,-1 0-1,0 0 1,1 0-1,-1 0 1,0 0-1,1 0 1,-1 0-1,0 0 1,1 0-1,-1 0 1,0 1-1,1-1 1,-1 0-1,0 0 1,1 0-1,-1 1 1,8 16 159,-3 14 14,-1 0-1,0 54 1,-1-6-78,-1-48-67,22 199-27,-22-214-64,-5-34 17,-2-3 28,-2-9 3,2 14-20,1 1 0,1-1 1,1 1-1,0-1 0,0-26 1,2 41 20,1-1 1,-1 1 0,0 0-1,1-1 1,-1 1-1,1 0 1,-1 0 0,1-1-1,-1 1 1,1 0-1,0 0 1,0 0-1,-1 0 1,1 0 0,0 0-1,0 0 1,0 0-1,0 0 1,0 0 0,0 0-1,1 1 1,-1-1-1,0 1 1,0-1 0,0 0-1,1 1 1,-1 0-1,0-1 1,1 1 0,-1 0-1,0 0 1,1 0-1,-1 0 1,0 0 0,1 0-1,1 0 1,7 1-24,0 0 1,0 1-1,20 6 1,-9-3 17,-2-2 19,-1-1 0,0-1 0,0-1 0,1 0-1,32-6 1,-51 6-3,1 0 0,0 0 1,-1 0-1,1 0 0,0 0 0,-1 0 0,1 0 0,0 0 0,-1 0 0,1 0 0,0 0 0,-1 0 0,1 1 0,0-1 0,-1 0 0,1 1 0,-1-1 0,1 0 0,0 1 0,-1-1 0,1 1 1,-1-1-1,1 0 0,-1 1 0,1 1 0,7 17 58,-8-18-62,0 1 1,0 0 0,0-1 0,1 1 0,-1-1 0,1 1-1,-1-1 1,1 0 0,0 1 0,0-1 0,-1 1-1,1-1 1,0 0 0,0 0 0,0 0 0,0 1 0,0-1-1,1 0 1,-1 0 0,0 0 0,3 1 0,-2-2-11,1 0-1,0 1 1,0-1 0,0 0 0,0-1 0,0 1-1,0 0 1,0-1 0,0 0 0,0 1 0,0-1-1,0 0 1,0-1 0,-1 1 0,1 0 0,0-1-1,-1 0 1,1 1 0,-1-1 0,0 0 0,0 0 0,4-4-1,3-3-389,-1-1 0,0 0 0,13-21 0,5-19-750,-20 42 614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1 420 12763,'1'0'192,"1"-1"0,0 1 0,0-1 0,0 0 0,-1 1 1,1-1-1,0 0 0,-1 0 0,1-1 0,-1 1 0,1 0 0,-1 0 1,0-1-1,1 1 0,1-3 0,13-11 1633,-15 15-1801,-1 0-1,1-1 0,-1 1 0,0 0 0,1 0 0,-1 0 0,1 0 0,-1 0 0,1 0 0,-1 0 0,0 0 0,1 0 0,-1 0 0,1 0 0,-1 0 0,0 0 0,1 0 1,-1 1-1,1-1 0,-1 0 0,0 0 0,1 0 0,-1 1 0,0-1 0,1 0 0,-1 0 0,0 1 0,1-1 0,-1 1 0,10 14 191,0 20-197,-10-34-1,22 79 207,-13-52 168,-1 1 0,-2 0 0,-1 1 0,-1 0 0,1 41 0,-6-63-222,0-1 1,0 1-1,-1-1 1,0 1-1,0-1 1,-5 12-1,6-17-134,0 1-1,-1-1 1,1 1-1,-1-1 1,1 1-1,-1-1 1,0 0-1,0 0 1,0 0-1,0 0 1,0 0-1,0 0 1,0 0-1,-1-1 1,1 1-1,-1-1 1,1 0-1,-1 0 1,0 0-1,-4 1 1,6-1-41,-1-1-1,1 0 1,0 0 0,0 0 0,0 0-1,-1-1 1,1 1 0,0 0 0,0 0-1,-1-1 1,1 1 0,0-1 0,0 1-1,0-1 1,0 1 0,0-1 0,0 0-1,0 1 1,0-1 0,0 0 0,0 0-1,0 0 1,0 0 0,1 0 0,-1 0-1,0 0 1,1 0 0,-1 0 0,1 0 0,-1 0-1,1 0 1,-1-1 0,1 1 0,0 0-1,-1 0 1,1 0 0,0-1 0,0-1-1,0-3-47,-1 1 0,1-1 0,0 1 0,1-1 0,0 0 0,0 1 0,2-10 0,5-6-129,1 1 1,0 1-1,23-36 1,46-50-262,-16 22 193,-49 66 200,7-11-65,0-1 0,-2-1 0,-1-1-1,14-34 1,-25 35-39,-8 21 44,2 9 105,-1 0 1,1 0 0,-1 0-1,1 0 1,0 0-1,-1 0 1,1 0 0,-1 0-1,1 0 1,0 0-1,-1 1 1,1-1 0,-1 0-1,1 0 1,0 0 0,-1 0-1,1 1 1,-1-1-1,1 0 1,0 0 0,0 1-1,-1-1 1,1 0-1,0 1 1,-1 0 0,-10 11 12,1 1 0,0 0 1,1 1-1,0 0 1,2 0-1,-1 1 0,2 0 1,-7 21-1,6-15 41,0-1 0,-3 24 0,9-39-76,0-1 0,1 1 1,-1 0-1,1 0 0,0 0 0,0 0 0,1 0 0,-1 0 1,1 0-1,0-1 0,0 1 0,1 0 0,0-1 1,-1 1-1,4 5 0,-4-9-10,0 0-1,0 0 1,0 0 0,0 0 0,0 0 0,0 0-1,0 0 1,0 0 0,0 0 0,0-1-1,0 1 1,0 0 0,1-1 0,-1 1 0,0-1-1,0 0 1,1 1 0,-1-1 0,0 0-1,1 0 1,2 1 0,-2-2-33,1 1 0,0-1 0,-1 1 0,1-1 0,-1 0 0,1 0 0,-1 0 0,1-1 0,-1 1 0,4-2 0,3-5-142,0 1-1,0-2 1,15-17 0,-2-2-825,0-2 0,-3 0 0,0-1 0,17-42 0,44-137-131,-74 194 1619,-4 11-171,0 0 0,0-1-1,0 1 1,-1 0 0,1 0-1,-1-1 1,-1 1-1,1-1 1,-1 1 0,0-9-1,0 14-239,0 0 1,0 0-1,0 0 0,0 0 0,-1-1 0,1 1 0,0 0 0,0 0 0,0 0 0,0 0 0,0 0 0,0 0 0,-1-1 1,1 1-1,0 0 0,0 0 0,0 0 0,0 0 0,-1 0 0,1 0 0,0 0 0,0 0 0,0 0 0,0 0 0,-1 0 1,1 0-1,0 0 0,0 0 0,0 0 0,-1 0 0,1 0 0,0 0 0,0 0 0,0 0 0,0 0 0,0 0 0,-1 1 1,1-1-1,0 0 0,0 0 0,0 0 0,0 0 0,0 0 0,-1 0 0,1 0 0,0 1 0,0-1 0,0 0 0,0 0 1,0 0-1,0 0 0,0 0 0,0 1 0,-9 9 600,-1 8-197,0 0 0,0 1 0,2 0 0,0 1 0,2 0 0,0 0 0,1 1 0,1-1 0,-2 31 0,6-47-389,-1 0 1,1 0-1,1-1 1,-1 1-1,0 0 1,1 0-1,0 0 1,0-1-1,0 1 1,4 7-1,-4-10-51,0 1 0,0-1 0,0 1 0,0-1 0,1 0 0,-1 0 0,1 1 0,-1-1 0,1 0 0,-1 0 0,1 0 0,0-1 0,-1 1-1,1 0 1,0-1 0,0 1 0,-1-1 0,1 1 0,0-1 0,0 0 0,0 0 0,0 0 0,3 0 0,9-2-274,0 1 0,25-8 0,-22 4-219,30-3 0,-42 8 400,-1-1 1,1 1-1,0 0 0,-1 1 1,1-1-1,-1 1 0,1 0 1,-1 0-1,0 1 0,1-1 0,5 4 1,-8-4 64,0 0-1,1 1 1,-1-1 0,0 1 0,0 0 0,0-1 0,-1 1 0,1 0-1,0 0 1,-1 0 0,1 0 0,-1 1 0,0-1 0,1 0 0,-1 1-1,0-1 1,1 5 0,-1-3 52,-1 1-1,1-1 1,-1 1-1,0 0 1,0-1 0,-1 1-1,1-1 1,-1 1-1,-2 6 1,0-1 151,0-1-1,-1 1 1,0-1 0,-1 0-1,0 0 1,-1-1-1,0 1 1,-10 10 0,14-16-109,-1 0 1,0 0-1,0-1 1,-1 0-1,1 0 1,0 0-1,-1 0 1,-5 3-1,8-5-88,-1 0 1,1 1-1,0-1 0,0 0 1,0 0-1,-1 1 0,1-1 0,0 0 1,0 0-1,0 0 0,-1-1 0,1 1 1,0 0-1,0 0 0,0-1 1,0 1-1,-1 0 0,1-1 0,0 1 1,0-1-1,0 0 0,0 1 1,0-1-1,0 0 0,0 0 0,0 1 1,1-1-1,-1 0 0,0 0 1,0 0-1,0-2 0,-3-3-32,1-1 0,1 1-1,-1-1 1,1 0 0,1 1 0,-2-12 0,0-18-310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13603,'1'2'94,"-1"-1"0,1 0 0,0 0 0,0 1 0,0-1 0,-1 0 0,1 0 0,1 0-1,-1 0 1,0 0 0,0 0 0,0 0 0,0-1 0,1 1 0,-1 0 0,0-1 0,0 1 0,1-1 0,-1 1 0,1-1 0,-1 1 0,0-1 0,1 0 0,-1 0 0,1 0 0,-1 0 0,1 0 0,-1 0 0,3-1 0,6 0 42,-1 0 0,1-1 0,11-4 0,-16 4-108,4-1 11,-1 0-1,1-1 0,-1-1 1,0 1-1,-1-1 0,1 0 1,-1-1-1,0 0 1,0 0-1,7-10 0,7-8 217,27-43-1,-35 48-131,-1-1 0,-1 0 0,-1-1 0,-1 0 0,-1-1 0,0 0 0,-2 0 0,0 0 0,3-42 0,-8 62-99,-1-1 0,0 0 0,0 1 1,-1-1-1,1 1 0,-1-1 0,1 0 0,-1 1 1,0-1-1,0 1 0,0-1 0,0 1 0,0 0 0,-1-1 1,-2-3-1,3 5-17,0 1-1,0-1 1,0 0 0,0 1 0,0-1-1,0 1 1,0-1 0,0 1-1,0 0 1,0 0 0,0-1 0,0 1-1,-1 0 1,1 0 0,0 0 0,0 0-1,0 0 1,0 0 0,0 0-1,-1 1 1,1-1 0,0 0 0,0 1-1,0-1 1,0 0 0,0 1 0,0 0-1,0-1 1,0 1 0,0-1-1,0 1 1,0 0 0,1 0 0,-1 0-1,0-1 1,0 1 0,0 1 0,-5 6 29,0-1 0,0 1 0,1 0 0,0 0 0,1 0 0,0 1 0,0 0 0,0 0 0,1 0 0,-3 18 0,1-1 116,2 0 1,-2 48-1,6-46-33,0-1 0,6 31 0,-5-49-85,0 0 0,0-1 0,0 1 0,1 0 0,1-1-1,-1 0 1,1 0 0,1 0 0,-1 0 0,9 9 0,-13-16-34,1 0 1,0 0-1,-1 0 1,1 0-1,0-1 1,-1 1-1,1 0 1,0 0-1,0-1 1,0 1-1,0 0 1,0-1-1,0 1 1,0-1-1,0 1 1,0-1-1,0 1 1,0-1-1,0 0 1,0 0-1,0 0 1,0 1-1,0-1 1,1 0-1,-1 0 1,0 0-1,0-1 1,0 1-1,0 0 1,0 0-1,0-1 1,0 1 0,0 0-1,0-1 1,0 1-1,0-1 1,0 1-1,0-1 1,0 0-1,0 1 1,0-1-1,0 0 1,-1 0-1,1 0 1,0 0-1,-1 1 1,1-1-1,0 0 1,-1 0-1,1 0 1,-1 0-1,1-2 1,2-4-15,0 1 1,0-1-1,-1-1 0,0 1 1,0 0-1,0-10 1,0 0-65,-2 0 1,0 0 0,-4-31 0,3 40 36,0 1-1,-1 0 1,0 0 0,0-1-1,-1 2 1,0-1-1,0 0 1,-1 0-1,1 1 1,-2 0-1,-5-8 1,1 7-51,5 9-18,4-2 107,0 1-1,0 0 1,0 0 0,0 0 0,0-1 0,0 1-1,1 0 1,-1 0 0,0 0 0,0-1 0,1 1-1,-1 0 1,1 0 0,-1-1 0,0 1 0,1 0-1,-1-1 1,1 1 0,0-1 0,0 2 0,4 2-39,0 0 1,0 0-1,1-1 1,-1 1-1,1-1 1,0 0-1,0-1 1,0 1-1,0-1 1,0 0 0,0-1-1,1 1 1,-1-2-1,13 2 1,0-2-324,0 0 1,1-1 0,33-7 0,-35 5 95,0-2 0,0 0 1,0-1-1,-1-1 0,0 0 1,0-1-1,0-1 0,14-11 1,-28 18 281,-1 0 0,0 0 1,1 0-1,-1 0 0,0-1 1,-1 1-1,1 0 0,0-1 1,2-3-1,-4 5 9,0 1 1,0-1-1,0 1 0,0 0 0,0-1 1,1 1-1,-1-1 0,0 1 0,0-1 1,0 1-1,0 0 0,0-1 1,0 1-1,0-1 0,-1 1 0,1-1 1,0 1-1,0 0 0,0-1 1,0 1-1,0-1 0,-1 1 0,1 0 1,0-1-1,-1 1 0,0-1 27,1 0 1,-1 1-1,0 0 0,0-1 0,0 1 1,0-1-1,0 1 0,0 0 0,0 0 1,0 0-1,0-1 0,0 1 0,0 0 1,0 0-1,-2 1 0,-7 0 215,-1 1-1,1 1 1,0 0-1,0 0 1,0 1-1,1 0 1,-1 1-1,1 0 1,0 0-1,1 1 1,-1 0-1,1 1 1,0 0-1,1 0 1,-1 1-1,-8 12 1,15-19-248,0 0 1,0 0 0,0 0 0,0 0 0,1 1 0,-1-1 0,1 0-1,-1 0 1,1 0 0,-1 1 0,1-1 0,0 0 0,-1 0-1,1 1 1,0-1 0,0 0 0,0 1 0,0-1 0,0 0 0,0 1-1,0-1 1,1 0 0,-1 0 0,0 1 0,1-1 0,-1 0-1,1 0 1,0 1 0,-1-1 0,1 0 0,0 0 0,-1 0-1,1 0 1,0 0 0,0 0 0,0 0 0,0 0 0,0-1 0,0 1-1,0 0 1,0 0 0,0-1 0,1 1 0,-1-1 0,0 1-1,0-1 1,2 1 0,8 2-74,0-1-1,0 0 0,1 0 1,17 0-1,-16-2-21,-5 1 17,1 0 0,0 0 0,0 1 0,0 0 0,-1 1 0,1-1 1,11 7-1,-18-8 56,0 0 1,0 0 0,0 1 0,0-1 0,0 0 0,0 1 0,0 0 0,-1-1 0,1 1-1,-1 0 1,1 0 0,-1 0 0,0 0 0,1 0 0,-1 0 0,0 0 0,0 0 0,-1 1-1,1-1 1,0 0 0,-1 1 0,1-1 0,-1 0 0,0 1 0,0-1 0,0 1 0,0-1-1,0 0 1,0 1 0,-1-1 0,1 0 0,-2 5 0,0-1 37,-1 0 0,1 0 1,-1 0-1,0 0 0,0 0 0,-1 0 0,0-1 1,0 0-1,0 0 0,0 0 0,-1 0 1,0-1-1,0 1 0,0-1 0,-1 0 1,1-1-1,-1 0 0,0 0 0,0 0 0,0 0 1,0-1-1,0 0 0,-1 0 0,1-1 1,-1 0-1,1 0 0,-1 0 0,0-1 0,1 0 1,-1 0-1,1-1 0,-1 0 0,1 0 1,-1 0-1,1-1 0,-11-4 0,-22-14 147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14651,'-3'4'219,"0"-1"1,1 1-1,0 0 0,0 0 0,0 0 1,0 0-1,0 1 0,1-1 0,0 0 1,0 1-1,0-1 0,0 1 0,1-1 1,0 1-1,0-1 0,0 1 0,0-1 1,2 7-1,-2-6-118,1 0 0,0-1 0,0 1 0,1 0 0,-1 0 0,1-1 0,0 1 0,0-1 1,1 0-1,-1 1 0,1-1 0,0 0 0,0 0 0,0-1 0,1 1 0,6 5 0,-5-6-55,1-1 1,-1 0-1,1 0 0,0 0 1,-1 0-1,1-1 0,0 0 1,0-1-1,0 1 0,0-1 1,0 0-1,0 0 0,0-1 1,0 0-1,0 0 0,11-3 0,5-3 122,-1-1-1,42-22 1,1-8 151,-41 24-194,0 1 0,38-17 0,-58 29-117,0 0-1,0 0 1,0 0-1,1 0 0,-1 1 1,0-1-1,1 1 1,-1 0-1,0 0 0,1 0 1,4 1-1,-6-1-3,0 1 0,0 0 0,0 0 0,-1 0 0,1 0 0,0 0-1,0 0 1,-1 0 0,1 1 0,0-1 0,-1 0 0,1 1 0,-1 0 0,0-1 0,0 1-1,1 0 1,-1-1 0,1 5 0,13 33 8,-13-32-49,1 1 0,0 0 0,0 0 0,7 11 0,-9-18-16,0 0 0,0 0 0,0 0 0,0 0 0,-1 0 0,1 0 0,1 0 0,-1 0 0,0-1 0,0 1 0,0 0 0,0-1 0,1 1 0,-1 0 0,0-1 0,0 0 0,1 1 0,-1-1 0,0 0 0,1 0 0,0 1 0,1-2-5,0 1 0,0 0 1,0-1-1,0 1 0,0-1 0,-1 0 1,1 0-1,0 0 0,3-3 1,6-4 57,0 0 1,-1 0 0,14-14 0,-16 13 120,23-19-401,1-2 74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57 133 12435,'0'1'187,"1"1"1,0-1-1,-1 0 1,1 0-1,0 1 1,0-1-1,0 0 1,0 0-1,0 0 1,0 0-1,1 0 1,-1 0-1,0 0 1,0-1 0,1 1-1,-1 0 1,0-1-1,1 1 1,-1-1-1,2 1 1,0-1 33,-1 1 1,1-1 0,-1 0-1,1-1 1,0 1 0,-1 0-1,1-1 1,-1 1 0,1-1-1,4-2 1,5-3 345,0-1 1,-1 0-1,19-15 0,-17 13-196,7-6-30,0 0-1,-1-2 0,17-18 1,-36 35-338,1-1 1,-1 1-1,0 0 1,1 0-1,-1 0 1,0-1 0,0 1-1,0 0 1,1 0-1,-1-1 1,0 1-1,0 0 1,0 0-1,0-1 1,1 1-1,-1 0 1,0-1-1,0 1 1,0 0-1,0-1 1,0 1-1,0 0 1,0-1-1,0 1 1,0 0-1,0-1 1,0 1 0,0 0-1,0 0 1,0-1-1,0 1 1,0 0-1,-1-1 1,1 1-1,0 0 1,0-1-1,0 1 1,0 0-1,-1-1 1,-14-2 74,-20 8 0,19 0-74,1 2 0,-1 0 0,1 0 0,0 1 0,1 1 0,0 1 0,0 0 0,1 0 0,0 1 0,1 1 0,0 0 0,1 1 0,1 0 0,0 1 0,-12 22 0,19-31-4,1 0 0,-1 1 1,1-1-1,1 1 0,-1 0 0,1-1 0,0 1 0,0 0 0,0 0 0,1 0 0,0 0 0,0 0 0,1 0 1,0-1-1,0 1 0,0 0 0,0 0 0,1-1 0,3 8 0,-1-5 6,0-1 0,1 1 0,0-1-1,1 0 1,0 0 0,0 0 0,0-1 0,1 0-1,-1 0 1,1-1 0,1 0 0,7 5 0,-5-4-66,0-1 1,1 0-1,-1-1 1,1 0-1,0 0 1,0-1-1,0 0 1,1-1-1,12 1 1,-20-3 4,1 0 1,0 0 0,0-1-1,-1 1 1,1-1 0,0 0 0,-1 0-1,1-1 1,0 1 0,-1-1-1,0 0 1,1 0 0,-1 0-1,0-1 1,0 0 0,-1 1 0,1-2-1,0 1 1,-1 0 0,0-1-1,0 1 1,0-1 0,0 0 0,3-5-1,12-31-344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75 13347,'-9'16'1013,"-1"-1"1,-12 15 0,-17 27 1099,36-53-1899,1 1 0,0 0 0,-1 0 0,2 0 0,-1 1 1,1-1-1,-1 0 0,2 1 0,-2 8 0,2-13-191,0-1-1,0 1 1,0-1 0,0 1 0,0 0 0,0-1 0,1 1-1,-1-1 1,0 1 0,0-1 0,0 1 0,1-1 0,-1 1-1,0-1 1,0 1 0,1-1 0,-1 1 0,0-1 0,1 0-1,-1 1 1,1-1 0,-1 1 0,0-1 0,1 0 0,-1 1-1,1-1 1,-1 0 0,1 0 0,-1 1 0,1-1 0,0 0-1,-1 0 1,1 0 0,-1 0 0,1 0 0,-1 0 0,1 0-1,-1 0 1,1 0 0,0 0 0,-1 0 0,1 0 0,-1 0-1,2 0 1,23-9 260,-23 8-258,21-10 24,-1-1 0,0-2 0,-1 0 0,-1-1 1,33-32-1,80-97 124,-150 223-133,12-56-179,-4 48 1,9-61 99,0 0 0,0 0 0,1 1 0,1-1 0,0 0 0,0 0 1,4 12-1,-4-19 28,-1 0 0,0 0 0,1 0 0,0 1 1,0-1-1,0-1 0,0 1 0,4 4 0,-3-5-7,0 1-1,1-1 0,-1 0 1,1 0-1,0 0 0,4 1 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0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14435,'-4'263'5998,"-2"-49"-4481,6-206-1481,-1-6-31,1-1 1,0 1-1,0-1 1,0 1 0,0-1-1,0 1 1,0-1 0,0 1-1,0-1 1,1 1 0,-1-1-1,0 1 1,1-1 0,0 0-1,-1 1 1,1-1 0,0 1-1,-1-1 1,1 0 0,0 0-1,1 2 1,-2-3-6,1 0-1,-1 0 1,0 0-1,0 0 1,1 0 0,-1 0-1,0 0 1,0 0-1,1 0 1,-1 0-1,0 0 1,0 0 0,0 0-1,1 0 1,-1 0-1,0 0 1,0 0-1,1 0 1,-1 0 0,0-1-1,0 1 1,0 0-1,1 0 1,-1 0 0,0 0-1,0 0 1,0-1-1,0 1 1,1 0-1,-1 0 1,0 0 0,0-1-1,0 1 1,0 0-1,0 0 1,0 0-1,1-1 1,2-7-43,1 1 0,-1-1 0,0 0 1,-1 0-1,1-1 0,1-15 0,2-58-188,-5 65 171,3-137-644,-5 132 537,0 1-1,-1 0 0,-2 0 1,0 0-1,-8-23 1,14 83-294,5-10 546,0 1-1,2-1 0,14 32 0,-16-46 21,0-1 0,1 0 0,0 0 0,2 0 0,-1-1 0,2-1 0,17 18 0,-23-26-33,-1 0 0,1 0 0,-1-1 0,1 0 0,0 0 0,0-1 0,0 1 0,1-1 0,-1 0 0,1 0 1,9 1-1,-12-3-17,1 1 1,0-1 0,0 0 0,0-1 0,0 1 0,0-1-1,0 1 1,0-1 0,0-1 0,0 1 0,-1 0-1,1-1 1,0 0 0,-1 0 0,0 0 0,1 0 0,4-4-1,0-2 47,0 0-1,-1-1 1,0 0-1,0 0 1,-1 0-1,0-1 1,-1 0-1,0 0 1,-1 0-1,0-1 0,0 1 1,-1-1-1,-1 0 1,3-18-1,-3 11-119,-1 0-1,0 0 0,-1-1 1,-1 1-1,-1 0 0,-1 0 0,0 0 1,-8-22-1,10 37-122,-1-1 0,0 0 1,0 0-1,0 1 0,0-1 0,-1 1 0,-4-6 0,6 9 90,1-1 0,0 1-1,-1 0 1,1-1 0,-1 1 0,1 0-1,0-1 1,-1 1 0,1 0 0,-1 0-1,1 0 1,-1-1 0,1 1-1,-1 0 1,1 0 0,-1 0 0,1 0-1,-1 0 1,1 0 0,-1 0-1,1 0 1,-1 0 0,1 0 0,-1 0-1,0 0 1,0 1-40,0 0 0,1-1 1,-1 1-1,0 0 0,1 0 0,-1 0 0,1 0 0,-1 0 0,1 0 1,-1 0-1,1 0 0,0 0 0,-1 0 0,1 0 0,0 0 0,0 0 1,0 0-1,0 2 0,-1 2-121,1 1 0,0 0 0,0 0 0,1-1 0,2 12 0,6 10-443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60 274 12211,'-1'-16'2306,"1"16"-2252,0-1 0,0 1 0,0 0 0,0 0 0,0 0 0,-1 0 0,1 0 0,0 0 0,0-1 0,0 1 0,0 0 0,0 0 0,-1 0 0,1 0 0,0 0 0,0 0 0,0 0 0,0 0 0,-1 0 0,1 0 0,0 0 0,0 0 0,0 0 0,-1 0 0,1 0 0,0 0 0,0 0 0,0 0 0,0 0 0,-1 0 0,1 0 0,0 0 0,0 0 0,0 0 0,0 0 0,-1 1 0,1-1-1,0 0 1,0 0 0,0 0 0,0 0 0,-2 2 200,-1 0 0,2 0-1,-1 1 1,0-1-1,0 0 1,1 1 0,-1-1-1,-1 4 1,-3 10 166,0 1 1,0 0 0,2 0-1,-5 34 1,7-41-329,1 0 1,1 0-1,0 0 0,0 0 0,1 0 1,0 0-1,1 0 0,0 0 0,7 19 1,-8-28-69,-1 1 1,1 0-1,0 0 1,0-1-1,0 1 1,0 0-1,0-1 1,1 1-1,-1-1 1,0 1-1,1-1 1,-1 0-1,1 0 1,-1 1 0,1-1-1,0 0 1,-1 0-1,1-1 1,0 1-1,0 0 1,0-1-1,3 2 1,-2-2 3,0 0 1,0-1-1,0 1 1,0 0-1,0-1 0,-1 0 1,1 0-1,0 0 1,0 0-1,0 0 1,-1 0-1,1-1 1,3-2-1,4-3 59,0-1 1,0-1-1,-1 0 0,0 0 0,13-19 0,-11 13 26,-1-1 0,10-22-1,-16 31-125,-2 1-1,1-1 1,-1 0-1,0 0 0,0 0 1,0 0-1,-1-1 1,0-13-1,-1 21 5,0 0-1,0 0 0,0 1 1,0-1-1,0 0 0,0 0 1,-1 0-1,1 0 0,0 0 1,0 0-1,0 1 0,0-1 1,0 0-1,0 0 0,-1 0 1,1 0-1,0 0 0,0 0 1,0 0-1,0 0 0,-1 0 1,1 1-1,0-1 0,0 0 1,0 0-1,0 0 0,-1 0 1,1 0-1,0 0 0,0 0 1,0 0-1,0 0 1,-1 0-1,1-1 0,0 1 1,0 0-1,0 0 0,0 0 1,-1 0-1,1 0 0,0 0 1,0 0-1,0 0 0,0 0 1,0 0-1,-1-1 0,1 1 1,0 0-1,0 0 0,0 0 1,0 0-1,0 0 0,0-1 1,0 1-1,0 0 0,0 0 1,-1 0-1,1 0 0,0-1 1,0 1-1,0 0 0,0 0 1,0 0-1,0-1 0,-8 14-444,5-7 237,1 1 0,0-1 0,1 1 0,0 0 0,0-1 0,0 1 0,1 0 0,0 0 0,0 0 0,2 9 0,-2-13 116,0-1 1,0 0-1,1 0 0,-1 0 0,1 1 0,0-1 0,0 0 0,0 0 0,0 0 0,0 0 0,0-1 0,0 1 0,0 0 0,1 0 0,-1-1 0,1 1 0,-1 0 0,1-1 0,0 0 0,0 1 0,0-1 0,-1 0 0,1 0 0,0 0 0,0 0 0,0 0 0,1-1 0,-1 1 0,0-1 0,0 1 0,0-1 0,0 0 0,1 1 0,-1-1 0,0-1 0,3 1 0,4-2-175,0 0 0,0 0 0,0-1 1,0-1-1,-1 1 0,1-1 0,-1-1 0,0 1 0,13-11 1,-2 0-697,0-1 1,26-29 0,-33 31-197,19-28 1,-27 38 1233,-1-1 0,0-1 0,-1 1 0,1 0 0,-1-1 1,0 1-1,-1-1 0,1 0 0,0-9 0,-1 15-26,-1-1-1,0 1 0,0 0 0,0-1 1,0 1-1,0-1 0,0 1 1,0 0-1,0-1 0,0 1 0,0-1 1,0 1-1,0 0 0,0-1 1,0 1-1,0-1 0,0 1 0,-1 0 1,1-1-1,0 1 0,0 0 1,0-1-1,-1 1 0,1 0 0,0-1 1,0 1-1,-1 0 0,1-1 1,0 1-1,-1 0 0,1 0 0,0-1 1,-1 1-1,1 0 0,0 0 1,-1 0-1,-13 7 877,-12 22 986,21-21-1530,0 0 1,1 1 0,0 0-1,1 0 1,-1 0-1,2 0 1,-3 13 0,4-17-254,0 1 1,0 0-1,1 0 1,0-1 0,0 1-1,0 0 1,1 0 0,0-1-1,0 1 1,0 0 0,1-1-1,0 1 1,3 6 0,-4-10-78,0-1 1,0 1-1,0 0 1,0 0-1,1-1 1,-1 1-1,1-1 1,-1 1-1,1-1 1,0 0 0,-1 1-1,1-1 1,0 0-1,0 0 1,0 0-1,0-1 1,0 1-1,3 1 1,-1-2-4,0 0-1,-1 1 1,1-1 0,-1-1 0,1 1 0,-1 0-1,1-1 1,-1 0 0,1 0 0,4-2 0,2-1 16,1-2 1,-1 1 0,0-1 0,0-1-1,15-13 1,-7 3 51,0 0 0,-1-2 0,-1 0 0,-1 0 0,17-29-1,-25 36-62,-1 0-1,0 0 0,0 0 0,-2-1 0,1 0 0,-2 0 0,1 0 1,-2 0-1,0-1 0,-1 1 0,0-19 0,-1 28-49,0 1 0,0 0 0,0 0 0,-1 0-1,0 0 1,0-1 0,0 1 0,0 0 0,0 0 0,0 0 0,-1 1-1,1-1 1,-1 0 0,0 0 0,0 1 0,0-1 0,0 1-1,-1 0 1,1 0 0,0-1 0,-1 1 0,0 1 0,1-1 0,-5-2-1,3 3-5,0 0 0,0 0-1,0 0 1,0 0 0,0 1-1,-1 0 1,1-1 0,0 1-1,0 1 1,-1-1 0,1 1-1,0 0 1,0 0 0,0 0-1,0 0 1,0 1 0,0-1-1,-4 3 1,1 0 44,1 0 0,-1 0 0,1 0 1,0 1-1,0 0 0,1 0 0,-1 1 0,1 0 0,0 0 0,-6 10 0,9-14-30,1 1 0,0 0-1,-1-1 1,1 1-1,0 0 1,0 0-1,0 0 1,1 0 0,-1 0-1,1 0 1,-1 0-1,1 0 1,0 0-1,0 0 1,1 0-1,-1 0 1,1 0 0,-1 0-1,1 0 1,0 0-1,0-1 1,0 1-1,0 0 1,1 0 0,-1-1-1,1 1 1,0-1-1,3 5 1,68 66-839,-53-56 619,-2 0 1,0 2 0,-1 0 0,-1 1-1,-1 0 1,18 32 0,-26-36 105,0 0 1,-1 0-1,5 20 1,-10-29 15,1 0 1,-1 0 0,0 1-1,-1-1 1,1 1-1,-2-1 1,1 0 0,-1 1-1,-3 12 1,4-19 75,0-1 1,0 0 0,0 1 0,0-1 0,0 1-1,0-1 1,0 0 0,0 1 0,0-1 0,0 1-1,0-1 1,-1 0 0,1 1 0,0-1 0,0 1-1,0-1 1,-1 0 0,1 1 0,0-1 0,-1 0-1,1 0 1,0 1 0,-1-1 0,1 0 0,0 0-1,-1 1 1,1-1 0,0 0 0,-1 0 0,-3-16-355,3-13 79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0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69 12315,'3'-14'581,"-3"9"-355,1-1 1,0 1 0,0 0-1,0-1 1,1 1-1,-1 0 1,1 0 0,5-8-1,-7 14-92,1 0-1,-1 0 1,0 0-1,1 0 1,-1 0-1,0 0 1,1 0-1,-1 0 1,0 0-1,0 0 1,0 0 0,0 0-1,0 0 1,0 0-1,-1 2 1,-5 57 1260,-23 90 1,17-97-819,2 0-1,-5 82 0,15-129-511,0 1-1,0-1 1,0 0 0,1 0-1,0 0 1,2 8-1,-2-13-55,-1 0 0,1 0 0,-1 0 0,1 0 0,0 0 0,-1 0 0,1 0 0,0 0 0,0 0-1,0 0 1,0 0 0,0 0 0,0 0 0,0 0 0,0-1 0,0 1 0,0 0 0,0-1-1,0 1 1,1-1 0,-1 0 0,0 1 0,0-1 0,1 0 0,-1 0 0,0 1 0,0-1 0,1 0-1,-1 0 1,0-1 0,1 1 0,-1 0 0,0 0 0,0 0 0,2-2 0,4 0 63,-1 0 0,1-1 1,-1 0-1,0 0 0,-1-1 0,1 0 0,0 0 1,-1 0-1,0 0 0,8-9 0,5-8 312,19-27-1,-36 46-373,11-13 25,-1-1 0,0 0 0,-1-1 0,-1 0 0,-1-1 0,0 0 0,-2 0 0,6-22 0,-12 39-28,0 1 0,0-1 1,0 1-1,0-1 0,0 0 1,1 1-1,-1-1 0,0 1 1,0-1-1,1 0 0,-1 1 1,0-1-1,1 1 0,-1-1 1,0 1-1,1-1 0,-1 1 1,1-1-1,-1 1 0,1 0 1,-1-1-1,1 1 0,-1 0 1,1-1-1,-1 1 0,1 0 1,0 0-1,-1-1 0,1 1 1,-1 0-1,1 0 0,0 0 1,0 0-1,23 6 27,-8-2-86,12 2-735,1-2 0,1-2 0,55-1 1,-69-2 206,0-1 0,-1 0 0,1-1 0,-1-1 0,0 0 0,0-1 0,0-1 0,27-14 0,-40 18 507,1 0 0,-1 0 0,1-1 0,-1 1 0,0-1 0,3-4 0,-4 7 90,-1 0 0,0-1-1,1 1 1,-1 0-1,0-1 1,1 1-1,-1-1 1,0 1 0,0 0-1,1-1 1,-1 1-1,0-1 1,0 1-1,0 0 1,0-1-1,0 1 1,0-1 0,0 1-1,1-1 1,-1 1-1,0-1 1,-1 1-1,1 0 1,0-1-1,0 1 1,0-1 0,0 1-1,0-1 1,0 1-1,0 0 1,-1-1-1,1 1 1,0-1 0,0 1-1,-1 0 1,1-1-1,0 1 1,-1 0-1,1-1 1,0 1-1,-1 0 1,1-1 0,0 1-1,-1 0 1,1 0-1,0-1 1,-1 1-1,1 0 1,-1 0-1,1 0 1,-1 0 0,1 0-1,-1 0 1,1 0-1,0 0 1,-1 0-1,1 0 1,-2 0 0,0 0 95,0 0 0,0 0 0,-1 1 0,1-1 0,0 1 0,0-1 0,0 1 0,-1 0 0,1 0 1,0 0-1,0 0 0,0 1 0,0-1 0,1 0 0,-1 1 0,0-1 0,1 1 0,-1 0 0,0-1 1,-1 4-1,1-1 61,-1-1 1,1 1 0,0 0-1,0-1 1,0 1 0,0 0 0,1 0-1,-1 1 1,1-1 0,0 4-1,1-7-157,0-1 0,-1 0 0,1 1 0,0-1 0,0 1 0,0-1 0,0 0 0,1 1 0,-1-1 0,0 0 0,0 1 0,0-1 0,0 0 0,0 1 0,0-1 0,0 0 0,1 1 0,-1-1 0,0 0 0,0 1 0,0-1 0,1 0 0,-1 1 0,0-1 0,1 0 0,-1 0 0,0 0 0,0 1 0,1-1 0,-1 0 0,1 0-1,13 0 44,17-12-515,-28 11 385,-2 0 48,-1 1 1,1-1-1,0 1 0,0 0 0,0-1 0,0 1 0,0 0 0,0 0 0,0 0 0,0 0 0,0-1 1,-1 1-1,1 0 0,0 1 0,0-1 0,0 0 0,0 0 0,0 0 0,0 1 0,0-1 0,0 0 0,0 1 1,0 0-1,14 16-191,-13-14 223,0 0 0,0 0 0,0 0 1,1 0-1,-1-1 0,4 4 1,-1-3 9,0 1 1,1-1 0,-1 0 0,1 0 0,0-1-1,0 0 1,0 0 0,0 0 0,0-1 0,0 0-1,8 1 1,-3-2-2,1 0-1,-1-1 0,1 0 0,-1 0 1,18-6-1,-1-2-1,-1 0 0,-1-2 0,0-2 0,26-15 0,-39 21 22,0-2 0,-1 1 0,0-1 0,0-1 0,-1 0-1,-1-1 1,11-12 0,-21 19 74,-7 7-50,-9 6 4,7 0-40,-1 0 0,1 1 0,1-1 0,0 2 0,1-1 0,0 1 0,0 1 0,1-1 0,1 1-1,0 0 1,0 0 0,-3 15 0,5-12 33,0 2 0,0-1 0,2 0 0,0 0 0,1 1 0,0-1 0,2 0 1,0 1-1,5 19 0,-5-27-29,8 29-58,5 48-1,-14-76-18,0 1-1,-1-1 1,0 1 0,0-1-1,-1 1 1,-1-1-1,1 0 1,-2 0 0,-5 17-1,6-22 18,-1-1 1,1 0-1,-1 0 0,0 0 1,-6 6-1,8-9 30,1 0 0,0-1 0,-1 1 0,1-1 0,-1 1 0,0 0 0,1-1 0,-1 1 0,1-1 0,-1 1 0,0-1 0,1 0 0,-1 1 0,0-1 0,1 0 0,-1 1 0,0-1 0,0 0 0,1 0 0,-1 0 0,0 1 0,0-1 0,0 0 0,1 0 0,-1 0 0,0 0 0,0-1 0,0 1 0,1 0 0,-1 0 0,0 0 0,0-1 0,1 1 0,-1 0 0,0-1 0,1 1 0,-1 0 0,0-1 0,1 1 0,-1-1 0,1 1 1,-2-2-2,1 0 4,0 0 0,0 0 0,0-1 0,1 1-1,-1 0 1,1-1 0,-1 1 0,1-1-1,0 1 1,0-1 0,0 1 0,0-1-1,0 1 1,1-4 0,10-37-70,-9 35 47,20-57-269,2 1 0,3 1 0,3 2 0,3 1-1,56-79 1,-73 119 447,0 1-1,24-23 0,-29 31 414,-17 19-439,-1-1-1,1 1 0,1 0 0,0 0 0,0 0 1,0 1-1,1-1 0,1 1 0,-1 0 1,1 1-1,-1 10 0,2-15-114,1 1-1,0 0 1,1 0 0,0 0-1,0 0 1,0 0 0,0 0-1,1 0 1,0 0 0,1 0 0,-1 0-1,1 0 1,0 0 0,0-1-1,1 1 1,0-1 0,0 0-1,0 0 1,5 6 0,-6-9-52,1 1-1,0-1 1,0 1 0,0-1 0,0 0 0,0 0 0,0-1-1,0 1 1,1-1 0,-1 1 0,1-1 0,-1 0 0,1 0-1,0-1 1,-1 1 0,1-1 0,0 0 0,-1 0 0,1 0 0,0 0-1,-1-1 1,1 1 0,-1-1 0,1 0 0,6-2 0,35-14-301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18564,'0'0'48,"0"0"0,-1 0-1,1-1 1,0 1 0,-1 0 0,1 0 0,0 0-1,-1 0 1,1 0 0,-1 0 0,1 1-1,0-1 1,-1 0 0,1 0 0,0 0 0,-1 0-1,1 0 1,0 0 0,-1 1 0,1-1 0,0 0-1,0 0 1,-1 0 0,1 1 0,0-1 0,0 0-1,-1 0 1,1 1 0,0-1 0,0 0 0,0 1-1,-1-1 1,1 0 0,0 1 0,0-1 0,0 0-1,0 1 1,0-1 0,0 0 0,0 1-1,0-1 1,0 1 0,-8 23 139,7-18 45,-14 58 308,3 0-1,2 0 1,-1 126 0,11-183-518,1 1 0,-1 0 0,2-1 0,-1 1 1,1-1-1,0 0 0,5 12 0,-7-18-15,1 0 0,-1 0 0,1 1 0,0-1-1,-1 0 1,1 0 0,0 0 0,0 0 0,0-1 0,0 1 0,0 0 0,0 0 0,0 0 0,0-1-1,0 1 1,0-1 0,1 1 0,-1-1 0,0 1 0,2 0 0,-1-1-1,0-1 0,0 1 1,0 0-1,0-1 1,0 1-1,0-1 0,0 0 1,0 0-1,0 1 0,0-1 1,0 0-1,-1-1 0,1 1 1,0 0-1,-1 0 0,1-1 1,1-2-1,14-13 135,-2-1 0,0 0 0,-1-1 0,19-34 0,38-89 346,-63 124-596,-5 13-39,0 0 0,-1 0 0,1-1 0,-1 1 0,0-1 1,-1 0-1,1 0 0,-1 0 0,0-8 0,-1 14 107,1-1 1,-1 1-1,0 0 0,0 0 0,0 0 1,0 0-1,0-1 0,0 1 1,0 0-1,-1 0 0,1 0 1,0 0-1,0-1 0,0 1 0,0 0 1,0 0-1,0 0 0,0 0 1,0 0-1,0-1 0,0 1 1,0 0-1,0 0 0,-1 0 0,1 0 1,0 0-1,0 0 0,0 0 1,0 0-1,0-1 0,-1 1 1,1 0-1,0 0 0,0 0 0,0 0 1,0 0-1,0 0 0,-1 0 1,1 0-1,0 0 0,-7 4-1111,-6 12-417,-1 7 302,1 1 1,1 1 0,-11 31-1,18-41 1236,0-1 0,2 1 0,0 0 0,0 0 0,1 0-1,1 1 1,1 20 0,0-34 75,0 0 0,0 1 0,0-1 1,1 0-1,-1 0 0,0 0 0,1 0 0,0 0 0,-1 1 0,1-1 0,0 0 0,0 0 0,0-1 0,0 1 0,0 0 0,1 0 1,-1 0-1,1-1 0,-1 1 0,1-1 0,-1 1 0,1-1 0,0 0 0,0 1 0,0-1 0,0 0 0,0 0 0,0 0 1,0-1-1,0 1 0,0 0 0,0-1 0,0 1 0,0-1 0,1 0 0,-1 0 0,0 0 0,4 0 0,2-1 51,1-1-1,-1 0 0,1 0 1,-1-1-1,0 0 1,0 0-1,-1-1 0,14-8 1,-3 0 202,-1-1-1,0 0 1,29-30 0,-39 36-37,0-1 0,-1 0 0,0 0 0,0-1 0,-1 0 0,0 0-1,-1 0 1,0 0 0,0-1 0,3-14 0,-7 6 462,0 18-694,0-1 0,0 1 0,0 0 1,0-1-1,0 1 0,0 0 0,0 0 1,0-1-1,-1 1 0,1 0 0,0-1 1,0 1-1,0 0 0,0 0 0,-1-1 1,1 1-1,0 0 0,0 0 0,-1 0 1,1 0-1,0-1 0,0 1 0,-1 0 1,1 0-1,0 0 0,-1 0 0,1 0 1,-1 0-4,-1 0 1,1 1 0,0-1 0,0 1 0,1-1 0,-1 1 0,0 0 0,0-1 0,0 1-1,0 0 1,0 0 0,1 0 0,-1-1 0,0 1 0,1 0 0,-1 0 0,1 0-1,-1 0 1,1 0 0,-1 0 0,1 0 0,0 0 0,-1 2 0,-2 7-6,0 1 0,1-1 1,0 0-1,1 1 0,0 0 0,0-1 1,1 1-1,1 0 0,0-1 0,0 1 1,4 14-1,-3-20-7,-1 0 0,1 0 0,0 0-1,1 0 1,-1-1 0,1 1 0,0-1 0,0 1 0,0-1-1,7 7 1,-7-8 0,0-1 0,1 0 1,-1 0-1,0 0 0,1 0 0,-1-1 0,1 1 0,-1-1 0,1 0 0,-1 0 0,1 0 0,0-1 0,0 1 0,0-1 0,-1 0 0,7 0 1,0-1 11,-1-1 1,1 0-1,0-1 1,-1 0-1,1 0 1,-1-1 0,0-1-1,0 1 1,-1-1-1,0-1 1,1 1 0,-2-1-1,12-11 1,-4 2 5,-1 1 1,-1-2-1,-1 0 0,0-1 1,16-28-1,-18 14-25,-9 31-7,-1-1 0,0 1 0,0-1 0,0 1 0,0 0 0,0-1 0,0 1 0,0-1 0,0 1 0,0-1 0,0 1 0,0-1 0,-1 1 0,1 0 0,0-1 0,0 1 0,0-1 0,0 1 0,-1 0 0,1-1 0,0 1-1,-1-1 1,0 1-1,1 0-1,-1 0 1,0-1-1,1 1 0,-1 0 1,0 0-1,1 1 0,-1-1 1,0 0-1,1 0 0,-1 0 1,0 0-1,1 0 0,-1 1 1,1-1-1,-1 0 1,0 1-1,1-1 0,-1 0 1,1 1-1,-1 0 0,-5 3-11,1 1-1,-1-1 1,1 1-1,1 1 0,-1-1 1,1 1-1,0-1 1,-6 12-1,1 0 6,1 1 0,-7 18 0,13-28 21,-1-1 0,1 0 0,1 1 1,0 0-1,-1 9 0,2-16-9,0 0-1,0 1 0,0-1 1,0 0-1,0 0 0,0 0 1,0 0-1,0 0 0,0 0 1,1 0-1,-1 0 1,0 0-1,1 0 0,-1 0 1,1 0-1,-1 0 0,1 0 1,0 0-1,-1 0 0,1 0 1,0 0-1,0 0 0,-1-1 1,1 1-1,0 0 1,0-1-1,0 1 0,0-1 1,0 1-1,0-1 0,0 1 1,0-1-1,0 0 0,0 1 1,0-1-1,0 0 0,1 0 1,-1 0-1,0 0 1,0 0-1,0 0 0,0 0 1,0 0-1,0 0 0,0 0 1,0-1-1,2 0 0,5-1-5,0-1 0,-1 0 0,1 0 0,0-1 0,-1 0-1,0 0 1,0 0 0,7-7 0,51-47-101,-61 53 98,18-17-25,-15 13 17,1 1 0,0 0 0,1 0 0,0 1 0,11-8 0,-19 15 14,0-1-1,0 1 1,-1 0-1,1 0 1,0-1 0,0 1-1,0 0 1,0 0-1,0 0 1,-1 0 0,1 0-1,0 0 1,0 0-1,0 0 1,0 0 0,0 0-1,0 0 1,-1 1-1,1-1 1,0 0 0,0 1-1,0-1 1,-1 1-1,1-1 1,0 0 0,0 1-1,-1 0 1,1-1-1,0 1 1,-1-1 0,1 1-1,-1 0 1,1 0-1,-1-1 1,1 1 0,0 1-1,2 4 3,0 1 1,0-1-1,4 13 0,-1-2-4,-4-12 5,1 3 1,1-1 1,-1 0 0,2 1 0,6 8 0,-11-15-5,1 0 1,0 0-1,0 0 0,0 0 1,0 0-1,0 0 1,0 0-1,0-1 0,0 1 1,0 0-1,0 0 0,0-1 1,0 1-1,1-1 0,-1 1 1,0-1-1,0 0 1,1 1-1,-1-1 0,0 0 1,1 0-1,-1 0 0,0 0 1,1 0-1,-1 0 0,0 0 1,0-1-1,1 1 0,-1 0 1,0-1-1,0 1 1,1-1-1,-1 1 0,0-1 1,2-1-1,6-4-2,0-1 0,-1-1 0,0 1 0,0-2 0,12-15 1,28-50-12,-45 69 13,11-22-2,-14 26 1,1 0 1,-1 0 0,0 0 0,1 0 0,-1-1 0,0 1-1,1 0 1,-1 0 0,0 0 0,0 0 0,0 0-1,0 0 1,0 0 0,0 0 0,-1-1 0,1 1 0,0 0-1,0 0 1,-1 0 0,1 0 0,-1 0 0,1 0-1,-2-1 1,2 3 0,-1-1 1,0 1-1,1 0 0,-1-1 0,1 1 1,-1 0-1,1 0 0,-1-1 0,1 1 0,-1 0 1,1 0-1,0 0 0,-1 0 0,1-1 0,0 1 1,0 0-1,0 0 0,-1 2 0,2 0 0,-1-1 1,0 1-1,1 0 0,-1-1 0,1 1 0,0-1 0,0 1 0,0-1 1,0 1-1,1-1 0,-1 0 0,1 1 0,-1-1 0,1 0 1,0 0-1,-1 0 0,1 0 0,0-1 0,1 1 0,-1 0 0,0-1 1,0 0-1,1 1 0,-1-1 0,1 0 0,-1 0 0,1 0 0,-1 0 1,4 0-1,4 1-4,1 0 0,-1 0 1,0-1-1,0-1 0,0 1 1,16-3-1,8-4-157,-1-2 0,1-1 0,-2-1 0,1-2 0,32-18 0,40-13-475,-99 43 658,-10 8 5,-12 8 36,14-14-53,-6 7 58,0 0 0,-11 15 0,18-22-57,-1 0 0,1 0 0,0-1 0,-1 1 0,1 1 0,0-1 0,0 0 0,1 0 1,-1 0-1,0 1 0,1-1 0,-1 0 0,1 0 0,0 1 0,-1-1 0,1 1 1,0-1-1,1 0 0,-1 1 0,1 2 0,0-3-3,1-1-1,-1 0 1,1 1 0,0-1-1,-1 0 1,1 0 0,0 0-1,0 0 1,0 0 0,-1 0-1,1 0 1,0-1 0,0 1-1,0-1 1,0 0 0,0 1-1,1-1 1,-1 0 0,0 0-1,0 0 1,0 0 0,3-1-1,49-8 46,51-25 22,9-1-112,-113 34 35,0 1 1,-1 0 0,1-1-1,0 1 1,0 0 0,0 0-1,0 0 1,0-1 0,-1 1-1,1 0 1,0 0 0,0 0-1,0 1 1,0-1-1,0 0 1,-1 0 0,1 0-1,0 1 1,0-1 0,0 0-1,-1 1 1,1-1 0,0 0-1,0 1 1,-1-1 0,1 1-1,0 0 1,-1-1 0,1 1-1,0-1 1,0 2-1,-1 0 0,1 1-1,-1-1 0,1 1 0,-1 0 0,0-1 0,0 1 0,0-1 0,-1 5 0,1-5 8,-1 0 0,1 0 0,-1 0 0,1 0 0,0 0 0,0 0 0,0 0 0,0 0 0,0 0 0,1 0 0,-1 0 0,1 0 0,-1 0 0,1 0 0,0 0 0,-1 0-1,1-1 1,0 1 0,0 0 0,0-1 0,1 1 0,-1 0 0,2 1 0,1-1 10,0 0-1,0-1 1,0 1 0,0-1-1,0 0 1,0 0-1,1-1 1,-1 1 0,0-1-1,0 0 1,6 0 0,52-9 28,-43 6-51,76-15-236,-63 10-218,1 1 0,0 2 0,0 2-1,0 1 1,37 2 0,-67 0 374,-1 0 1,1 1-1,0 0 0,0-1 1,0 1-1,-1 0 0,1 0 0,0 1 1,-1-1-1,1 0 0,2 3 0,-4-4 28,-1 1-1,1 0 0,-1-1 0,1 1 0,-1 0 1,0-1-1,1 1 0,-1 0 0,0 0 0,1-1 1,-1 1-1,0 0 0,0 0 0,1-1 0,-1 1 1,0 0-1,0 0 0,0 0 0,0-1 0,0 1 0,0 0 1,-1 0-1,1 0 0,0-1 0,0 1 0,0 0 1,-1 0-1,1-1 0,0 1 0,-1 0 0,1-1 1,-1 1-1,1 0 0,-1-1 0,1 1 0,-1 0 1,1-1-1,-1 1 0,0-1 0,1 1 0,-1-1 1,-1 1-1,-2 2-38,0-1 1,0 1 0,0-1-1,-1 0 1,1 0-1,0 0 1,-1-1 0,-6 2-1,-16 3-225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4497 4856 5225,'-1319'-1449'5343,"412"456"-3714,28 33-1281,-219-243 7,885 977 142,186 203-230,26 23-263,1-1-1,0 1 1,0 0 0,0 0-1,0 0 1,0 0-1,0 0 1,0 0-1,0 0 1,-1 0 0,1 0-1,0 0 1,0 0-1,0 0 1,0 0-1,0 0 1,0 0 0,-1 0-1,1 0 1,0 0-1,0 0 1,0 0-1,0 0 1,0 0 0,0 0-1,0 0 1,-1 0-1,1 0 1,0 0-1,0 0 1,0 0 0,0 0-1,0 0 1,0 0-1,0 0 1,0 1-1,0-1 1,-1 0 0,1 0-1,0 0 1,0 0-1,0 0 1,0 0-1,0 0 1,0 0 0,0 1-1,0-1 1,0 0-1,0 0 1,0 0-1,0 0 1,0 0-1,0 0 1,0 1 0,0-1-1,0 0 1,0 0-1,0 0 1,0 0-1,0 0 1,0 0 0,-3 61 126,6 76 1,0-51-139,-28 966 56,-1-371 110,40-1 57,8-402-17,10 159-397,-36 0 2454,4-436-2178,0 1 0,0 0-1,-1-1 1,1 1-1,0-1 1,1 1 0,-1-1-1,0 1 1,0-1 0,1 1-1,-1 0 1,2 2-1,2-10 446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2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11322,'-5'7'117,"2"1"0,-1 0-1,1 0 1,0 0-1,1 0 1,0 0-1,0 1 1,0 11 0,-1-1 7,-34 340 1164,28 5-529,8-336-703,13 592 550,24 2-533,-8-165-42,11 135-129,-37-575 52,-1-11-14,0-1 1,0 1-1,-1 0 1,0 0-1,0 0 0,0 0 1,-1 0-1,0 0 1,0 0-1,-2 6 1,-2-6-85,0-7-35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10450,'18'-4'1281,"1"4"-817,1 13-200,2 12 1536,-1 16-1496,-1 9-32,-3 17-72,-2 9-48,-4 16-40,-1 4-16,-3-2-40,1 0-72,0-4 304,2-3-264,5-11 24,0-11 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12171,'10'-7'268,"1"0"-17,-1 0 0,1 1 0,15-8 0,-25 14-226,0 0 0,0 0 0,-1 0 0,1 0 0,0 0 0,0 0 0,0 0 1,-1 0-1,1 0 0,0 1 0,0-1 0,-1 0 0,1 0 0,0 1 0,-1-1 0,1 0 0,0 1 0,-1-1 0,1 1 1,0-1-1,-1 1 0,1-1 0,-1 1 0,1-1 0,-1 1 0,1 0 0,-1-1 0,1 1 0,-1 0 0,0-1 0,1 1 1,-1 0-1,0-1 0,0 1 0,1 1 0,7 27 282,-8-26-342,5 40 94,-2 0 0,-1 0 1,-3 1-1,-8 54 0,5-42 60,-32 668 1402,42-465-1037,-1-198-454,2-1 0,19 75 0,-24-128-44,0 4-9,1-1 1,0 1-1,0-1 1,1 0-1,0 0 1,1-1 0,0 1-1,10 12 1,-14-20 17,1-1 0,-1 1 1,1 0-1,-1 0 1,1-1-1,0 1 0,0-1 1,0 0-1,0 1 1,3 0-1,-4-1 0,1-1-1,-1 0 1,0 0-1,1 0 1,-1 0-1,0 0 1,0-1 0,1 1-1,-1 0 1,0 0-1,0-1 1,1 1-1,-1-1 1,2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2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6 607 12619,'-6'4'585,"7"-2"-164,17-1-116,360-44 1355,-281 30-1408,1421-221 610,-636 56-1207,-564 111 95,-222 49-28,-47 10-440,79-24-1,-103 21 405,-25 11 302,0 0 0,1-1 0,-1 1 0,0 0 0,0 0-1,0-1 1,0 1 0,1 0 0,-1 0 0,0-1 0,0 1-1,0 0 1,0 0 0,0-1 0,0 1 0,0 0 0,0-1-1,0 1 1,0 0 0,0 0 0,0-1 0,0 1 0,0 0 0,0 0-1,0-1 1,0 1 0,0 0 0,0-1 0,0 1 0,-1 0-1,1 0 1,0-1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61 16692,'-13'5'1560,"12"-5"-1024,-1-3-328,8-2 304,0-5-2064,8-5 1640,-1 4-256,0-11-496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1:2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12835,'12'-10'187,"0"1"0,1 0 0,-1 1 0,1 0 0,20-8 1,73-23-87,-84 32 20,171-50 313,4 8 0,1 8 0,229-15 0,613 4-125,-370 29-816,-590 18 433,451-44-947,-488 39 898,-28 2-6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3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12915,'-5'10'769,"7"-6"-373,18-6-188,-7-1-118,28-1 9,0 2-1,0 1 1,75 10 0,40 0-35,-88-14 208,128-24 1,34-4 171,-91 32-341,-92 2-59,0-2 0,-1-1 0,87-17 0,-108 12-31,0 1-1,-1 2 1,1 0 0,1 2 0,-1 0 0,0 2 0,26 2-1,3 5-3,183 31 411,-220-33-302,-1 0 0,1 1 0,-1 0 0,22 13 1,57 42 296,-68-42-368,1-1-1,0-1 0,39 16 1,-39-23-37,1-1 1,0-2-1,0 0 1,1-2-1,-1-1 1,44-1-1,-14-4-5,0-4 0,72-14 0,-122 17 41,44-8 335,1 3-1,58-1 1,-107 7 40,-10-5-202,-7-3 81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3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13171,'2'1'63,"0"0"1,-1 0 0,1 0-1,0 0 1,0 0-1,0-1 1,0 1 0,0 0-1,0-1 1,0 0-1,0 1 1,0-1 0,0 0-1,0 0 1,0 0-1,0 0 1,0-1 0,0 1-1,0 0 1,0-1-1,3-1 1,0 2 38,230-46 805,174-23-471,64 39-344,-142 14 18,-212 11-386,-132 1 186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4:0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11634,'2'0'263,"-1"0"-1,1 0 0,0 0 0,-1 0 0,1-1 0,-1 1 0,1 0 0,-1-1 0,1 1 0,-1-1 0,1 0 0,-1 1 0,3-3 0,7-1 304,11 1-154,46-1 1,-45 3-207,0 0 1,24-5-1,-11-1-312,69-17-513,-91 18 491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4:3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4881 286 11707,'-35'6'899,"26"-4"-750,0 0 1,0-1 0,0 0 0,0-1-1,0 0 1,-10-1 0,-152-27 667,133 23-765,-1 2 0,1 2 1,-49 4-1,46-1-40,1-1 1,-72-9 0,-94-33-131,-55-9-103,162 38 199,-441-72-132,200 26 158,255 50-2,-1 4-1,-89 7 1,-163 30 6,122-11 7,-492 68-225,598-68 166,0 5-1,2 5 1,2 4-1,-135 66 1,149-57 65,-164 110-1,243-145-24,1 0-1,0 1 0,0 0 1,1 1-1,0 1 0,1-1 0,1 2 1,-14 23-1,21-32-5,-1 0 1,1 0-1,0 1 0,0-1 1,0 0-1,1 1 0,0 0 1,0-1-1,1 1 0,-1-1 1,1 1-1,0 0 0,1-1 0,-1 1 1,1 0-1,0-1 0,1 1 1,-1-1-1,1 1 0,0-1 1,0 0-1,1 0 0,0 0 1,0 0-1,0 0 0,0-1 1,8 9-1,0-4-4,0 1 0,0-2 0,1 0 0,0 0 0,1-1 0,0 0 0,0-1 0,15 5 0,113 28-107,-137-38 117,108 22-119,170 12 0,117-18 30,-214-11 81,679 35-64,121 4 40,601-3-370,-1312-36 358,-215-5 43,154 1-3,-157-4 10,97-16 1,-146 17-1,-1 0 1,0-1 0,0 1 0,0-1-1,0-1 1,-1 1 0,1-1 0,-1 0-1,1 0 1,-1 0 0,0-1 0,0 0-1,0 0 1,-1 0 0,1-1 0,-1 1-1,0-1 1,-1 0 0,1 0 0,-1-1-1,0 1 1,0-1 0,0 1 0,-1-1-1,0 0 1,0 0 0,-1 0 0,1 0-1,-1 0 1,-1-1 0,1 1 0,-1-10-1,-1-6 18,0-1 0,-2 1-1,0-1 1,-2 1-1,0 0 1,-1 1 0,-2-1-1,0 1 1,-16-30-1,7 22 22,-2 1 0,0 1-1,-2 0 1,-1 2 0,-44-41-1,-157-121 174,192 165-192,-2 1 1,0 1-1,-1 2 1,-1 1-1,-56-18 0,52 24-34,0 3-1,-1 0 1,1 3-1,-69-1 1,35 8-16,-122 18 0,58 5 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4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2478 502 8738,'-2'-5'53,"1"-1"1,-1 1 0,0 0-1,-1 0 1,1 0-1,-1 1 1,0-1-1,0 0 1,0 1 0,-1 0-1,0 0 1,1 0-1,-8-5 1,-6-4-70,-1 0 0,-19-10 1,27 17 23,-50-31 350,-339-184 2409,350 199-2676,-1 2 0,0 3 0,-2 1 0,0 3 0,0 2 0,-81-7 0,71 16-84,0 3 0,0 3-1,0 2 1,-82 20 0,51-3 26,0 5-1,-96 43 1,179-66-26,-207 94 200,187-82-150,0 1 0,1 1 1,2 2-1,-49 45 0,46-35-24,2 2-1,1 1 1,1 1-1,2 2 1,2 0-1,1 1 1,2 1-1,-18 56 1,29-69-35,1 1 1,1 0-1,1 1 1,2-1-1,1 1 0,1 29 1,2-37-1,1 1 1,1 0 0,1 0-1,1-1 1,1 0-1,0 0 1,2 0 0,16 31-1,-9-25-1,2-1 0,0 0 0,2-1 0,0-1 0,2-1 0,1-1 0,0-1 0,1 0 0,1-2 0,30 17 0,-15-14 1,0-1 0,2-2 0,0-1 0,1-3 0,1-1 0,54 8 1,17-3-45,196 5 1,117-37-426,-140-25-19,-235 28 424,0-3 0,-1-2-1,68-32 1,-60 19 192,0-2 0,-3-3 0,0-3 1,-3-2-1,76-71 0,-98 80 45,-2-1 0,-1-2-1,-1-1 1,-2-1 0,-2-1 0,-1-1 0,-2-1 0,-1-1 0,20-62 0,-34 84-171,0-1 0,-1 1 0,-1-1 0,-1 0 1,0 1-1,-1-1 0,-1 0 0,-1 0 0,0 0 0,-2 0 0,0 1 0,-1-1 0,0 1 0,-2 0 0,0 0 0,0 0 0,-2 1 0,0 0 0,-1 0 0,-1 1 0,0 1 0,-1-1 0,0 2 0,-1-1 1,-15-11-1,5 7-139,0 1 0,-2 1 0,0 1 0,-1 1 1,0 1-1,-29-10 0,-2 3-274,-107-23 0,80 27 165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3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2641 9922,'9'-14'2320,"0"0"-974,-8 14-1341,-1-1 0,1 1 0,0 0 0,-1 0 0,1 0 0,-1-1 0,1 1 0,-1 0 0,1 0 0,0 0 0,-1 0 0,1 0 0,-1 0 0,1 0 0,-1 0-1,1 0 1,0 1 0,-1-1 0,1 0 0,-1 0 0,1 0 0,-1 1 0,1-1 0,-1 0 0,1 0 0,-1 1 0,1-1 0,0 1 0,1 0 1,0 0 1,0 0-1,1 0 0,-1 0 0,0-1 0,0 1 1,1-1-1,-1 0 0,0 1 0,1-1 0,-1 0 0,0 0 1,1-1-1,-1 1 0,1 0 0,-1-1 0,0 0 1,4-1-1,6-2 59,-1-1 1,15-9-1,-10 6 41,14-7 32,-15 6-108,1 0 0,0 2 0,1 0 1,0 1-1,0 0 0,0 1 0,33-4 0,-27 7-16,1-1 1,-1-2-1,43-13 0,62-34 18,-81 32-32,87-27-1,-49 27 46,-13 4 108,82-31 0,-90 25-348,105-24 0,-119 33 218,-35 8-32,1 1-1,0 1 1,30-4 0,216-7 39,-186 6-34,108-25 0,162-39 10,-291 60-8,-1-3 0,91-36 0,22-7-39,-118 44 19,405-101-45,-2 3-83,-351 83 18,1 4-1,180-18 1,843-75-635,-382-15 466,-491 76 309,523-125 24,-264 89-26,6 38 101,-108 22-132,327-36 23,60-76-163,-452 75 12,315-72 52,56-10 219,87-28-30,-731 158-56,105-48 0,-174 69-21,0 0-1,0 0 1,0 0 0,0 0-1,-1 0 1,1 0 0,0 0-1,-1-1 1,1 1 0,-1-1-1,3-2 1,-4 3-5,1 0 0,-1 0-1,0 0 1,0 0 0,1 0 0,-1 0 0,0 0 0,0 0 0,0 0 0,0 0-1,0-1 1,0 1 0,-1 0 0,1 0 0,0 0 0,-1 0 0,1 0-1,0 0 1,-1 0 0,1 0 0,-1 0 0,-1-1 0,-8-16 34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5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77 9282,'1'-5'422,"1"0"0,-1 0 0,-1 0-1,1 0 1,-1 0 0,1 0 0,-1 0 0,-2-9 0,2 13-346,0 0 0,-1-1 0,1 1 1,-1 0-1,1 0 0,-1 0 0,0 0 1,0 0-1,1 0 0,-1 0 0,0 0 1,0 0-1,0 0 0,0 0 1,0 0-1,0 0 0,0 1 0,0-1 1,-1 1-1,1-1 0,0 0 0,0 1 1,0 0-1,-1-1 0,1 1 0,0 0 1,0 0-1,-1 0 0,1 0 0,0 0 1,-1 0-1,1 0 0,0 0 0,-1 0 1,1 0-1,0 1 0,0-1 0,-2 1 1,-3 1 4,-1 0 0,1 0 1,-1 1-1,1 0 0,0 0 0,0 1 1,0-1-1,1 1 0,-1 1 1,-8 8-1,-5 7-14,-22 29-1,37-44-58,-10 13-8,1 1 1,0 0-1,2 1 1,0 0-1,2 0 1,0 1 0,-7 24-1,12-28-1,1 0-1,0 0 1,1 0 0,1 0-1,0 1 1,1-1-1,1 0 1,1 0 0,7 33-1,0-13-14,2-1-1,1 0 0,2 0 0,1-1 0,2-1 1,27 40-1,-41-69 10,1 0 1,0 0-1,0 0 0,0-1 0,1 0 1,-1 1-1,1-2 0,0 1 1,1 0-1,-1-1 0,0 0 0,8 2 1,-10-3 2,1-1 0,0-1 0,0 1 0,0 0 0,0-1 0,0 0 0,1 0 0,-1 0 0,0-1 1,0 1-1,0-1 0,0 0 0,0 0 0,-1-1 0,1 1 0,0-1 0,0 1 0,-1-1 0,1-1 0,2-1 1,12-9 31,-1-2 0,-1 1 0,0-2 0,-1 0 0,23-31 0,56-101 368,-75 114-215,-2 0 1,20-54 0,-31 72-125,-1-1 1,-1 1 0,-1-1-1,0 0 1,-1 0 0,0 0 0,-2 0-1,-1-19 1,0 30-77,0 0 1,0 1-1,0-1 1,-1 0-1,0 0 1,0 0-1,0 1 1,-1-1-1,0 1 1,0 0-1,0 0 0,-1 0 1,0 0-1,-8-8 1,8 10 12,0 0 0,-1 0 0,1 0 0,-1 1 0,1-1 0,-1 1 1,0 0-1,0 1 0,0-1 0,-1 1 0,1 0 0,0 0 0,0 0 0,-1 1 0,1 0 1,0 0-1,-7 1 0,-32 6-138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5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13203,'-17'0'796,"-12"-1"251,-1 2 0,-29 5 0,49-4-970,1 0 1,-1 1-1,1-1 0,-1 2 1,1 0-1,0 0 0,1 0 1,-1 1-1,1 0 0,-9 8 1,5-2-57,0 1 1,0 0-1,2 1 1,-1 1-1,2 0 1,-1 0-1,2 0 1,0 1-1,1 1 1,1-1-1,0 1 1,1 0-1,0 1 1,-2 23-1,5-26-17,1-1-1,0 0 1,1 0-1,1 1 1,0-1-1,1 0 0,1 0 1,4 18-1,-3-22-2,-1 0 0,1 1 1,1-1-1,0-1 0,0 1 0,1-1 0,0 0 0,0 0 0,1 0 0,0-1 0,14 11 0,-17-15 0,0 0-1,-1 0 0,2-1 1,-1 1-1,0-1 0,0 0 1,1 0-1,-1-1 1,1 1-1,-1-1 0,1 0 1,0 0-1,0-1 0,-1 0 1,1 1-1,8-2 1,-7 0 4,0-1 1,0 1 0,1-1-1,-2-1 1,1 1 0,0-1-1,0 0 1,-1 0 0,0-1 0,1 0-1,4-4 1,5-7 47,-1 0-1,-1-1 1,0 0-1,-1-1 1,-1 0-1,16-32 1,-13 19 115,-1 1 0,9-37 0,-17 51-74,-2-1-1,0 0 1,0 0-1,-2 1 1,0-1-1,-1-23 1,-1 36-101,1-1-1,0 1 1,-1-1-1,0 1 1,0-1 0,0 1-1,0 0 1,-1-1-1,1 1 1,-1 0 0,0 0-1,1 0 1,-2 0-1,1 1 1,0-1 0,0 0-1,-1 1 1,0-1-1,1 1 1,-1 0 0,-3-2-1,2 2 37,0 1 0,0 0 0,1-1-1,-1 1 1,0 1 0,0-1 0,0 1-1,0-1 1,0 1 0,0 0 0,0 1 0,0-1-1,0 1 1,0-1 0,1 1 0,-1 0-1,0 1 1,-6 2 0,3-1 2,1 1 0,-1-1 0,1 2 0,0-1 0,0 1 0,-8 7 0,-13 13-11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5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85 11418,'-9'3'935,"4"-1"-53,0-1 1,0 0 0,0 0-1,-10 1 1,15-2-862,0 0 0,0 0-1,0 0 1,1 0-1,-1 0 1,0 1 0,0-1-1,0 0 1,0 0 0,0 0-1,0 0 1,0 0 0,0 0-1,0 0 1,0 0 0,0 0-1,0 1 1,0-1-1,0 0 1,0 0 0,0 0-1,0 0 1,0 0 0,0 0-1,0 0 1,0 1 0,0-1-1,0 0 1,0 0 0,0 0-1,0 0 1,0 0-1,0 0 1,0 0 0,0 1-1,0-1 1,0 0 0,0 0-1,0 0 1,0 0 0,0 0-1,0 0 1,0 0-1,0 0 1,-1 0 0,1 0-1,0 0 1,0 1 0,0-1-1,0 0 1,0 0 0,0 0-1,11 5 207,2-4-32,-1-1 0,1 0 1,0-1-1,-1 0 0,1-1 1,-1 0-1,0-1 0,0-1 1,16-6-1,-10 3-100,1 2 1,0 0-1,21-2 1,148-5-39,-131 9-40,0 2 1,59 8-1,-55-3 23,-38-3-23,1-1 1,43-6-1,-49 5-22,0 0-1,0 1 1,0 1-1,23 5 1,-21-3 3,-1-1 1,0-1-1,31-1 1,20-11-4,18-1-176,-83 12 169,0 0-1,0 0 1,0 1-1,0 0 1,8 2-1,-9-1 10,-1-1-1,1 0 1,0-1 0,-1 1-1,1-1 1,0 1-1,0-1 1,0 0-1,-1 0 1,1-1-1,0 1 1,3-2-1,-6 2 6,0 0-1,0 0 0,0 0 1,0 0-1,0 0 0,0 0 1,-1 0-1,1 0 1,0 0-1,0 0 0,0 1 1,0-1-1,0 0 0,-1 1 1,1-1-1,0 0 0,1 1 1,-2 0-4,0-1 0,1 1 1,-1-1-1,1 0 1,-1 0-1,1 1 0,0-1 1,-1 0-1,1 0 0,-1 1 1,1-1-1,-1 0 0,1 0 1,0 0-1,-1 0 1,1 0-1,-1 0 0,1 0 1,0 0-1,-1 0 0,1 0 1,-1-1-1,1 1 0,-1 0 1,1 0-1,0 0 1,-1-1-1,1 1 0,-1 0 1,1-1-1,0 0 0,-1 0-227,0 0 0,0 0 0,0 0 0,0 0 0,0 0 0,-1 0-1,1 0 1,0 0 0,-1 0 0,1 0 0,-1 0 0,1 0 0,-1 1-1,1-1 1,-1 0 0,-1-1 0,-1-3-118,-1-7-349,0-1-139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24 183 13411,'-3'1'2803,"6"1"-1121,9 1-141,2-4-1083,0 0-1,0-1 0,0-1 0,0 0 0,0-1 0,22-10 1,-8 2-190,-1-1 0,29-20 0,-51 29-233,7-3 28,-1-1 0,14-12 0,-24 19-56,1 0-1,-1-1 0,1 1 0,-1-1 1,1 1-1,-1-1 0,0 0 1,0 1-1,1-1 0,-1 0 0,-1 0 1,1 0-1,0 0 0,0 0 1,-1 0-1,1 0 0,-1 0 0,1 0 1,-1 0-1,0 0 0,0 0 1,0 0-1,-1-3 0,1 4-4,-1 0 0,0-1 0,0 1 0,1 0 0,-1 0 0,0 0 0,0 0 0,0 0 0,0 0 1,-1 1-1,1-1 0,0 0 0,0 0 0,0 1 0,-1-1 0,1 1 0,0-1 0,-1 1 0,1 0 0,0-1 0,-1 1 0,1 0 0,-3 0 0,-32 0 0,24 1-10,-1 2 0,1 0 0,0 0 0,1 1 0,-1 0-1,1 1 1,-1 1 0,1-1 0,1 2 0,-1 0 0,1 0 0,0 1 0,-16 16 0,15-13-6,1 1 0,0 0-1,1 0 1,0 1 0,1 1 0,0-1-1,1 1 1,0 0 0,2 1 0,-7 24-1,10-34-24,1 0-1,0 1 0,1-1 1,-1 0-1,1 1 0,0-1 1,0 1-1,1-1 0,0 1 1,0-1-1,2 6 0,-2-9-17,0 1 0,0-1 0,0 0 1,1 1-1,-1-1 0,1 0 0,0 0 0,0 0 0,-1 0 0,1 0 0,1 0 0,-1-1 0,0 1 0,0-1 0,1 1 0,-1-1 0,0 0 0,1 0 0,-1 0 0,1 0 0,0 0 0,-1-1 0,5 1 0,0 0-83,0 0 0,0-1-1,0 0 1,0 0 0,0-1 0,0 0-1,0 0 1,9-4 0,6-2-193,28-14 0,11-9-314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3:5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83 7306,'0'-5'395,"0"0"1,-1 0-1,0 0 1,0 0 0,0 1-1,0-1 1,-1 0-1,0 1 1,0-1 0,0 1-1,-1-1 1,1 1 0,-1 0-1,0 0 1,0 0-1,-5-4 1,7 8-356,0 0 0,0-1 1,0 1-1,0 0 0,0 0 0,0 0 1,0 0-1,0 0 0,0 0 0,0 0 0,0 0 1,-1 0-1,1 0 0,0 1 0,0-1 1,0 0-1,0 1 0,0-1 0,0 1 0,-1 1 1,-20 11 345,21-12-358,-21 12 258,17-10-263,0 0 0,0 0 0,0 0 0,1 1 0,-1 0 0,1 0 1,-7 8-1,-56 64 37,49-58-56,0 1 0,2 1 0,-26 40 0,40-56-2,0 0-1,1 1 1,0-1 0,0 0 0,0 1 0,0-1 0,1 1 0,-1-1 0,1 1 0,0-1 0,1 1-1,-1-1 1,1 1 0,0-1 0,0 0 0,0 1 0,1-1 0,-1 0 0,1 0 0,0 0-1,0 0 1,4 4 0,5 10 9,2-1 0,0 0 0,19 18-1,-30-33-10,1 1 27,0 1 0,0-1 0,0 0 0,1 0-1,0-1 1,0 1 0,-1-1 0,1 0 0,1 0 0,-1 0-1,0 0 1,0-1 0,1 0 0,-1 1 0,1-2-1,-1 1 1,1 0 0,-1-1 0,1 0 0,-1 0 0,1-1-1,-1 1 1,1-1 0,-1 0 0,1 0 0,-1 0-1,8-4 1,-3 1 0,1 0 0,-1-1 0,-1 0-1,1-1 1,-1 0 0,0 0 0,0 0-1,-1-1 1,11-13 0,-3 1-17,-1 0-1,-1-1 1,11-21 0,-21 34 26,0 0 1,-1 0-1,0 0 1,0-1-1,0 1 0,-1 0 1,0-1-1,0 1 0,-1-9 1,0 10-3,0 1 0,-1 0 0,1 0 0,-1 0-1,0-1 1,-1 1 0,1 0 0,-1 1 0,0-1 0,0 0 0,-1 0 0,1 1 0,-6-8 0,6 10-58,0 1 0,0 0 0,0-1 1,0 1-1,0 0 0,0 0 0,0 0 1,-1 0-1,1 1 0,0-1 0,0 1 0,-1-1 1,1 1-1,0 0 0,-1 0 0,1 0 0,-1 0 1,1 0-1,0 0 0,-1 1 0,1-1 1,0 1-1,0 0 0,-3 0 0,1 0-85,1 0 0,-1 0 1,0 0-1,1-1 0,-1 0 0,0 0 0,-4 0 0,7-2-146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4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11819,'0'-2'146,"0"-1"1,1 0 0,-1 0 0,0 1 0,1-1 0,0 0 0,-1 0-1,1 1 1,0-1 0,1 1 0,-1-1 0,0 1 0,1-1 0,-1 1-1,1 0 1,0 0 0,0-1 0,0 1 0,0 1 0,0-1 0,2-2-1,7-4 120,-1 0 0,1 1 0,13-7 0,-1 2-92,1 1 1,1 2-1,0 1 1,50-11-1,109-5-182,-117 17 56,-18 2 18,1 1 0,-1 3-1,0 2 1,0 2 0,56 11 0,97 17 246,-169-29-258,0 0 1,0-3-1,0 0 0,38-8 1,-33 2-56,59-8-5,-87 14 6,1 1-1,0 0 1,0 1 0,0 0 0,-1 1 0,1 0 0,10 3 0,-17-3 20,0-1 0,0 0-1,0 0 1,1-1 0,-1 1 0,0-1 0,1 0 0,-1 0 0,0-1-1,0 1 1,1-1 0,-1 0 0,0 0 0,0 0 0,0-1 0,5-2-1,8-2 93,-17 6-126,1 0-1,0-1 0,-1 1 1,1 0-1,0 0 0,-1 0 1,1 0-1,0 0 1,-1 0-1,1 0 0,0 0 1,-1 0-1,1 0 0,0 0 1,-1 0-1,1 0 0,0 0 1,0 1-1,-5-3-615,-2-6 433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7:0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10842,'0'2'2019,"0"-2"-1966,11 4 951,17 4-92,10-2-432,1-2 0,-1-1 1,1-2-1,62-7 0,151-35-875,-194 29 533,171-13-119,-169 22-71,0-3-1,0-3 0,62-17 0,-104 21 39,25-8 29,-29 8-20,-12 4-9,-3 1-10,-24-2 112,-45-7 0,7-1-16,22 8-75,0 0 0,0 3 1,0 1-1,1 3 0,-1 1 1,-42 12-1,-44 20-81,-56 13-39,159-46 109,-1-2 0,0 0 0,0-1 0,0-2 0,-38-3 0,52 1 9,-1-1 0,1 0 1,0 0-1,0-1 0,0-1 0,0 0 0,1 0 0,-16-12 0,-3 4-32,29 12 25,-1 1-1,1 0 1,-1-1-1,1 1 1,-1 0 0,0 0-1,1 0 1,-1-1-1,0 1 1,1 0 0,-1 0-1,1 0 1,-1 0 0,0 0-1,1 0 1,-1 0-1,0 0 1,1 0 0,-1 1-1,0-1 1,1 0-1,-1 0 1,1 0 0,-1 1-1,1-1 1,-1 0 0,0 1-1,1-1 1,-1 0-1,1 1 1,-1-1 0,1 1-1,0-1 1,-1 1-1,1-1 1,-1 1 0,1-1-1,0 1 1,0 0 0,-1-1-1,1 2 1,0-2 8,0 0 0,0 1 0,0-1 0,0 0 0,0 0 0,1 1 0,-1-1 0,0 0 0,0 0 0,0 1 0,0-1 0,1 0 0,-1 0 0,0 1 0,0-1 0,1 0 0,-1 0 0,0 0 0,0 0 0,1 0 0,-1 1 0,0-1 0,1 0 0,-1 0 1,0 0-1,1 0 0,-1 0 0,0 0 0,0 0 0,1 0 0,-1 0 0,0 0 0,1 0 0,-1 0 0,0 0 0,1 0 0,-1 0 0,0 0 0,0-1 0,1 1 0,-1 0 0,0 0 0,1 0 0,12-10-103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7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330 116 13027,'-2'-3'264,"0"0"1,0 0 0,0 0-1,0 0 1,0 0-1,0 0 1,-1 1 0,0-1-1,1 1 1,-1 0-1,0-1 1,0 1 0,0 1-1,0-1 1,-1 0-1,-3-1 1,-1 0 8,1 0 0,-1 1 1,0 0-1,0 0 0,0 0 0,-9 0 0,11 3-230,0-1-1,0 1 0,0 0 0,0 0 0,0 1 0,0-1 0,1 1 0,-1 1 0,1-1 1,-1 1-1,1 0 0,-6 5 0,-9 6-44,-29 29 0,37-32 13,10-8-11,-32 32-4,31-32 4,1 0 0,0 0 1,0 0-1,0 0 0,0 1 0,0-1 1,1 1-1,0-1 0,0 1 1,-2 6-1,3-9 2,0 0 0,1 0-1,-1 0 1,0 1 0,0-1 0,1 0-1,-1 0 1,1 0 0,-1 0 0,1 1 0,-1-1-1,1 0 1,-1 0 0,1 0 0,0 0-1,0 0 1,0 0 0,-1-1 0,1 1 0,0 0-1,0 0 1,0-1 0,0 1 0,1 0 0,-1-1-1,0 1 1,0-1 0,0 0 0,0 1-1,0-1 1,1 0 0,-1 1 0,0-1 0,0 0-1,2 0 1,6 1 32,0 0 1,0-1-1,14-1 0,4-2 132,0-1 1,0-2-1,0 0 0,39-16 0,-25 5 100,0-2 1,38-23-1,-67 35-214,-1 0 0,0-1 0,-1 0 0,12-12 0,-20 18-41,0 0 0,-1 0 0,1 0 0,-1 0 0,1 0 0,-1 0 0,0 0 0,0-1 0,0 1 0,0-1 0,0 1 0,0-5 0,-1 6-3,0-1-1,0 0 1,0 1 0,0-1-1,-1 1 1,1-1-1,0 0 1,-1 1-1,0-1 1,1 1 0,-1-1-1,0 1 1,0 0-1,0-1 1,0 1-1,0 0 1,0-1 0,0 1-1,0 0 1,0 0-1,-1 0 1,0-1-1,-4-2 9,-1 1-1,1-1 1,-1 1-1,0 0 0,0 1 1,0 0-1,0 0 1,0 0-1,-1 1 0,1 0 1,0 1-1,-1-1 0,1 1 1,-9 1-1,0 1-107,0 0-1,0 1 0,0 0 0,1 2 1,-23 8-1,29-9-43,2-2-98,1 1 1,-1 0-1,1 0 0,-1 0 0,1 1 1,0 0-1,-10 9 0,15-11-230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7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285 102 11819,'-9'-1'157,"0"-1"1,0 1 0,0 0-1,0 1 1,0-1 0,0 2-1,0 0 1,0 0 0,0 0-1,0 1 1,1 1 0,-1-1 0,0 1-1,1 1 1,-10 5 0,7-4-34,1 1 0,-1 1 0,1-1 0,1 2 0,-1-1 0,1 2 0,1-1 0,-1 1 0,1 0 0,-12 20 0,17-24-93,0-1 0,1 1 0,0 0-1,0 0 1,1 0 0,-1 0 0,1 0 0,0 0 0,1 0 0,-1 0-1,1 0 1,0 1 0,0-1 0,2 8 0,-1-6-24,1 0 1,1-1-1,-1 1 1,1-1-1,0 0 0,0 1 1,1-1-1,0-1 1,8 11-1,1-3-47,0 0-1,1-1 0,1-1 1,0 0-1,0-1 0,1-1 1,25 12-1,-28-15-1,-1-1 1,2-1-1,-1 1 0,0-2 0,27 4 1,-33-7 36,0 0 1,0 0-1,0 0 1,0-1 0,0 0-1,0 0 1,-1-1-1,1 1 1,0-2 0,-1 1-1,1-1 1,-1 0-1,10-6 1,0-3 136,-1 0 0,0-1 1,-1 0-1,-1-1 0,0-1 0,-1 0 1,-1-1-1,0 0 0,16-32 0,-21 35 18,0 0-1,0-1 1,-2 1-1,0-1 1,0 0-1,-1 0 1,-1-1-1,0 1 1,-1 0-1,-1-1 1,0 1-1,-1-1 1,-5-25-1,5 36-135,0-1-1,0 0 0,-1 1 1,0-1-1,0 1 0,0 0 1,-1-1-1,1 1 0,-1 0 1,0 0-1,0 1 0,-1-1 1,1 1-1,-1 0 0,1-1 1,-1 1-1,0 1 0,0-1 1,0 1-1,-1-1 0,1 1 1,-1 1-1,1-1 0,-1 0 1,0 1-1,1 0 0,-1 0 1,-8 0-1,3 1-137,-1 0 0,0 1 0,0 0 0,0 1 0,1 0 0,-1 0 0,1 1 0,0 1 0,0 0 0,0 0 0,-18 11 0,-7 8-607,-36 31 0,44-30 364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8 279 15163,'-7'5'1704,"15"-4"-1010,20-3-224,-26 2-326,355-49 1871,81-8-1694,-313 47-375,16-1-972,144-30 0,-277 40 962,5-2-178,0 0 0,-1 0 0,1-1 0,15-8 0,-26 11 197,0 0 0,0 0-1,0 0 1,0 0 0,0 0 0,0 0 0,-1-1-1,1 1 1,0-1 0,-1 1 0,1-1 0,-1 0-1,0 0 1,1 0 0,-1 1 0,0-1 0,0 0-1,0 0 1,0 0 0,-1-1 0,1 1 0,-1 0-1,1 0 1,-1 0 0,0-1 0,0 1 0,1 0-1,-2 0 1,1 0 0,0-1 0,0 1 0,-2-4-1,-10-19-238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806 14 14099,'-32'-14'2339,"30"15"-2256,0 0 0,1 1 0,-1-1 0,0 1 0,1-1 0,-1 1 0,0 0 0,1-1 0,0 1 0,-1 0 0,-1 4 0,-1 1 47,-33 40-71,-1-2 0,-2-2-1,-2-1 1,-2-3 0,-60 43 0,-265 153 347,360-230-382,-1 1 1,1 0-1,0 0 1,1 1-1,-11 11 1,18-17-20,0 0 0,0 1 0,0-1 0,0 0 0,0 1 0,1-1 0,-1 1 0,0-1 0,1 0 0,-1 1 0,1 0 0,-1-1 0,1 1 0,0-1 0,0 1 0,0 0 0,-1-1 0,2 3 0,-1-2-1,1 0 0,0 0 0,0-1 0,0 1 0,0 0 1,0-1-1,1 1 0,-1-1 0,0 0 0,1 1 0,-1-1 1,1 0-1,-1 0 0,1 0 0,0 0 0,-1 0 0,1 0 1,0 0-1,0 0 0,1 0 0,20 7 32,0-1 1,1-1-1,-1-1 0,30 2 1,99 3-99,-147-10 54,39 1 273,0-1 0,76-11 0,-70 0-180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16588,'38'-39'2733,"25"-47"-1493,77-145 0,-135 227-1020,-5 16-119,-9 34-85,4-20-5,-15 125-36,-13 70-219,26-184 190,-3-1 0,-1-1-1,-31 69 1,39-98 57,0 0 1,-1 0-1,0 0 0,-1 0 0,-8 8 0,13-13-2,-1-1 0,1 1-1,-1-1 1,1 1 0,-1-1 0,1 1-1,-1-1 1,1 0 0,-1 1 0,0-1-1,1 0 1,-1 0 0,1 1 0,-1-1-1,0 0 1,1 0 0,-1 0 0,0 0-1,1 0 1,-1 0 0,1 0 0,-1 0-1,0 0 1,1 0 0,-1 0 0,0 0-1,0-1 1,0 0-1,0 0 0,0-1 0,0 1 0,0 0 0,0-1 0,1 1 0,-1-1 0,0 1 0,1-1 0,-1 1 0,1-1 0,0 1 0,0-1 0,-1 0 0,1 1 0,0-1 0,0-1 0,0-9 5,1-1-1,0 1 0,1 0 1,0 0-1,1 0 1,0 1-1,0-1 0,2 1 1,6-15-1,10-15 47,27-39 0,-2 15 59,69-76 1,-73 93-7,-1-2 0,64-107 0,-102 153-98,-1-1-1,0 1 1,0-1-1,0 0 1,-1 0-1,0 1 0,1-1 1,-2 0-1,1 0 1,-1 0-1,0-1 1,0 1-1,-1-6 1,1 8-5,-1 1 0,0 0 1,1 0-1,-1 0 0,0 0 0,0 0 0,0 0 1,-1 1-1,1-1 0,0 0 0,-1 0 1,1 1-1,-1-1 0,0 1 0,1-1 1,-1 1-1,0 0 0,0 0 0,0 0 0,0 0 1,0 0-1,0 0 0,0 0 0,0 1 1,0-1-1,0 1 0,0-1 0,-1 1 1,1 0-1,0 0 0,0 0 0,-3 1 0,0-1-2,-1 1-1,1 0 0,0 0 0,0 0 0,0 1 0,1 0 0,-1 0 0,0 0 0,1 0 0,-1 1 0,1 0 0,0 0 0,0 0 0,0 0 0,0 1 0,0 0 0,1 0 0,0 0 0,-1 0 1,-2 6-1,0-2-59,1 1 1,0 0 0,1 0-1,0 1 1,1-1 0,-1 1-1,2-1 1,-1 1 0,0 15-1,2-23 1,1 0 0,0 0 0,0 0-1,0 0 1,0-1 0,0 1 0,0 0-1,0 0 1,1 0 0,-1 0 0,1 0-1,0 0 1,-1 0 0,1-1 0,0 1-1,0 0 1,0 0 0,0-1 0,0 1-1,1-1 1,-1 1 0,3 1 0,-2-2 18,0 0 1,0 0 0,0-1 0,0 1 0,0 0 0,1-1 0,-1 0 0,0 0 0,0 0 0,1 0 0,-1 0 0,0 0 0,0 0 0,1-1 0,-1 1-1,0-1 1,0 1 0,0-1 0,4-2 0,26-13-475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18500,'-12'36'1712,"-1"-3"-1240,-1-3-464,-2-16 1849,6-7-1593,7-27-200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55 14827,'0'-3'201,"1"0"0,-1 1 0,0-1 0,0 0 0,-1 1 0,1-1 0,-1 1 0,1-1-1,-1 1 1,0-1 0,0 1 0,0-1 0,0 1 0,-3-5 0,3 6-110,0 0 1,0 0-1,0 0 1,0 0-1,-1 0 1,1 0-1,0 1 1,-1-1-1,1 0 1,-1 1-1,1-1 1,-1 1-1,1-1 1,-1 1-1,1-1 1,-1 1-1,1 0 1,-1 0-1,0 0 1,1 0-1,-1 0 1,1 0-1,-1 1 1,1-1-1,-1 0 1,-1 2-1,-5 1-31,0 0 1,1 1-1,0 0 0,0 0 1,0 1-1,1 0 0,0 0 1,-1 1-1,2 0 0,-1 0 1,1 0-1,0 1 0,0-1 1,1 1-1,-1 0 0,-3 11 1,7-17-61,1-1 0,0 1 0,0 0 0,-1-1 0,1 1 0,0-1 0,0 1 0,0-1 1,0 1-1,0 0 0,0-1 0,0 1 0,0-1 0,0 1 0,0 0 0,0-1 1,0 1-1,1-1 0,-1 1 0,0 0 0,0-1 0,0 1 0,1-1 0,-1 1 0,0-1 1,1 1-1,-1-1 0,1 1 0,-1-1 0,0 0 0,1 1 0,-1-1 0,1 0 1,-1 1-1,1-1 0,-1 0 0,1 1 0,-1-1 0,1 0 0,0 0 0,-1 0 0,1 1 1,-1-1-1,1 0 0,-1 0 0,2 0 0,34 1-59,-26-2 39,-6 1 11,0 1 0,1-1-1,-1 1 1,0 0 0,0 0-1,0 0 1,0 1-1,0-1 1,0 1 0,0 0-1,0 0 1,0 1 0,-1-1-1,1 1 1,-1-1 0,0 1-1,0 0 1,0 1 0,0-1-1,0 0 1,-1 1 0,0-1-1,1 1 1,-1 0 0,-1 0-1,1 0 1,1 5 0,3 8-11,-2 0 0,1 0 0,-2 0 0,-1 1 0,1 24 0,-1-1-31,-7 74 0,3-98 58,-1 0 1,0 0-1,-1-1 0,-1 0 1,-1 1-1,0-2 1,-10 18-1,0-14 70,16-19-74,0 1 0,-1-1 0,1 0 0,-1 1 0,1-1 0,0 0 0,-1 0 0,1 0 0,-1 1 0,1-1 1,-1 0-1,1 0 0,0 0 0,-1 0 0,1 0 0,-1 0 0,1 0 0,-1 0 0,1 0 0,-1 0 0,1 0 0,-1 0 0,1 0 1,0 0-1,-1-1 0,1 1 0,-1 0 0,1 0 0,-1 0 0,1-1 0,0 1 0,-1 0 0,1 0 0,0-1 0,-1 1 0,1 0 1,0-1-1,-1 1 0,1 0 0,0-1 0,0 1 0,-1-1 0,1 1 0,0 0 0,0-1 0,0 1 0,0-1 0,0 1 0,-1-1 1,1 1-1,0-1 0,0 1 0,0-1 0,-2-10 23,0 0-1,1 0 1,0 0 0,0-1 0,1 1 0,1 0 0,2-13-1,18-81 53,-10 57-72,25-61-1,-30 92-12,2 1 0,0-1-1,1 1 1,0 1 0,1 0-1,24-27 1,-29 38-5,0 0 0,0-1 1,1 2-1,-1-1 0,1 1 0,0 0 1,0 0-1,0 0 0,1 1 0,6-2 1,-11 3-1,0 1 0,0-1 0,0 1 0,0 0 0,0-1 1,0 1-1,0 0 0,0 0 0,0 0 0,0 0 1,0 1-1,0-1 0,0 1 0,0-1 0,0 1 0,0-1 1,0 1-1,0 0 0,0 0 0,-1 0 0,1 0 0,0 0 1,-1 1-1,1-1 0,-1 0 0,1 1 0,-1-1 1,0 1-1,1 0 0,-1-1 0,0 1 0,0 0 0,0 0 1,0-1-1,-1 1 0,2 4 0,-1 1-13,0 1-1,0-1 0,-1 0 1,0 0-1,0 1 1,-1-1-1,0 0 1,0 0-1,0 1 1,-1-1-1,-3 8 1,-5 23 56,10-38-29,-1 0 1,1 0-1,0 1 0,0-1 0,0 0 0,0 0 0,0 0 0,0 0 0,0 0 0,0 0 1,0 0-1,0 1 0,0-1 0,-1 0 0,1 0 0,0 0 0,0 0 0,0 0 0,0 1 1,0-1-1,0 0 0,0 0 0,0 0 0,0 0 0,0 0 0,0 1 0,1-1 0,-1 0 1,0 0-1,0 0 0,0 0 0,0 0 0,0 1 0,0-1 0,0 0 0,0 0 0,0 0 1,0 0-1,0 0 0,1 0 0,-1 0 0,0 0 0,0 1 0,0-1 0,0 0 0,0 0 1,0 0-1,1 0 0,-1 0 0,0 0 0,0 0 0,0 0 0,0 0 0,0 0 0,1 0 1,-1 0-1,0 0 0,0 0 0,0 0 0,11-9 114,8-15 84,-7 5 67,-1 0 0,16-40 0,-23 48-135,-1 1 0,0-1 0,0 0-1,-1 0 1,0 0 0,-1 0-1,-1-20 1,0 29-120,0 0 0,0 1 0,0-1-1,0 1 1,0-1 0,-1 0 0,1 1 0,-1-1-1,1 1 1,-1-1 0,0 1 0,1 0 0,-1-1-1,0 1 1,0 0 0,0-1 0,0 1 0,0 0-1,-2-2 1,1 4-365,4 4-58,6 4-488,-1-7 524,0 0 0,0 0 0,0-1-1,0 0 1,0 0 0,1-1 0,-1 0-1,0 0 1,10-2 0,4 1-122,7 1-181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17676,'-117'107'3120,"53"-35"-2876,-64 93-1,124-158-528,-1 0-1,-1 0 0,1-1 1,-12 11-1,16-17 259,1 0 0,0 1 0,0-1 0,0 0 0,-1 0 0,1 0 0,0 0 1,0 0-1,0 0 0,-1 0 0,1 1 0,0-1 0,0 0 0,0 0 0,-1 0 0,1 0 0,0 0 0,0 0 0,-1 0 1,1 0-1,0 0 0,0 0 0,0 0 0,-1 0 0,1 0 0,0-1 0,0 1 0,0 0 0,-1 0 0,1 0 0,0 0 1,0 0-1,0 0 0,-1 0 0,1-1 0,0 1 0,0 0 0,0 0 0,0 0 0,-1 0 0,1-1 0,0 1 0,0 0 1,0 0-1,0 0 0,0-1 0,0 1 0,0 0 0,0 0 0,0-1 0,-2-11-637,4-20-439,1 0-1,2 1 0,1 0 0,15-48 0,-18 71 923,2-11 309,1 1-1,0 0 1,12-20-1,-18 37-75,1 0 1,-1 0-1,1-1 0,-1 1 0,1 0 1,0 0-1,0 1 0,0-1 0,-1 0 0,1 0 1,0 0-1,0 0 0,0 1 0,0-1 1,0 1-1,1-1 0,-1 1 0,2-2 1,-2 2 9,-1 0 0,1 0 1,0 1-1,0-1 0,0 0 1,0 0-1,0 0 1,0 1-1,0-1 0,-1 0 1,1 1-1,0-1 0,0 1 1,0-1-1,-1 1 0,1-1 1,0 1-1,-1-1 0,2 2 1,2 3 265,0 1-1,0-1 1,0 1 0,-1 0-1,4 7 1,-5-8-224,3 4 185,6 15-361,1-1 0,24 31 0,-32-48-33,0-1 0,1 1 0,-1-1 0,1 0-1,1-1 1,-1 1 0,1-1 0,-1-1 0,1 1 0,0-1 0,0 1-1,1-2 1,-1 1 0,12 2 0,22 1-374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136 412 15627,'-1'-1'73,"0"1"1,0 0-1,-1-1 0,1 1 0,0 0 0,0 0 0,0-1 0,0 1 0,0 0 0,0 0 0,-1 0 0,1 1 0,0-1 0,0 0 1,0 0-1,0 0 0,0 1 0,0-1 0,0 1 0,0-1 0,0 1 0,0-1 0,0 1 0,0 0 0,0-1 0,0 1 1,0 0-1,0 0 0,1-1 0,-1 1 0,0 0 0,0 0 0,0 2 0,-26 38 876,24-36-709,-9 17-114,0 1 0,2 0 0,0 1 0,2-1-1,-9 39 1,17-61-128,-1-1 1,1 1-1,0-1 0,0 1 0,0 0 0,-1-1 0,1 1 1,0 0-1,0-1 0,0 1 0,0 0 0,0 0 0,0-1 1,0 1-1,0 0 0,1-1 0,-1 1 0,0-1 0,0 1 0,1 0 1,-1-1-1,0 1 0,1 0 0,-1-1 0,0 1 0,1-1 1,-1 1-1,1 0 0,0-1-3,0 0 1,0 0-1,0-1 0,0 1 1,0 0-1,0 0 0,0 0 1,-1-1-1,1 1 0,0-1 0,0 1 1,0-1-1,0 1 0,-1-1 1,1 1-1,1-2 0,30-31-120,51-87-143,-26 36 162,-57 83 106,1 0 0,-1 0 1,1 0-1,-1 0 0,1 0 0,0 1 0,0-1 0,-1 0 0,1 0 1,0 1-1,0-1 0,0 0 0,0 1 0,0-1 0,1 0 0,-2 1 1,1 1-1,-1-1 1,0 0-1,0 0 0,1 0 1,-1 1-1,0-1 0,0 0 1,1 0-1,-1 1 0,0-1 1,0 0-1,0 0 0,1 1 1,-1-1-1,0 0 1,0 1-1,0-1 0,0 0 1,0 1-1,0-1 0,0 0 1,0 1-1,0-1 0,0 0 1,0 1-1,0-1 0,0 0 1,0 1-1,0-1 1,-6 39 10,-1-13 33,-31 91 474,42-125-263,0 0-1,1 1 1,0-1 0,8-8 0,-13 16-257,0 0 0,0 0 0,0 0 0,0-1 0,0 1 0,1 0 0,-1 0 0,0 0 0,0 0 0,0 0 0,0-1 0,1 1 0,-1 0 0,0 0 0,0 0 1,0 0-1,1 0 0,-1 0 0,0 0 0,0 0 0,0 0 0,1 0 0,-1 0 0,0 0 0,0 0 0,0 0 0,1 0 0,-1 0 0,0 0 0,0 0 0,1 0 0,-1 0 1,0 0-1,0 0 0,0 0 0,1 0 0,-1 0 0,0 0 0,0 1 0,0-1 0,0 0 0,1 0 0,-1 0 0,0 0 0,0 0 0,0 1 0,0-1 0,0 0 1,0 0-1,1 0 0,-1 1 0,0-1 0,0 0 0,0 0 0,0 0 0,0 1 0,0-1 0,0 0 0,0 0 0,0 0 0,0 1 0,0-1 0,0 0 0,0 0 0,0 0 1,0 1-1,0-1 0,0 0 0,0 1 0,-1 16-102,-34 166-91,12-79 196,-11 112 8,51-358 160,6 0 1,6 2-1,57-162 0,-80 282-163,51-135 15,-48 133-30,1 1 1,2 0 0,0 1-1,25-33 1,-32 48 0,-1 0 1,1 1-1,0 0 1,0 0-1,1 0 0,-1 0 1,7-2-1,-11 6 4,0-1 1,0 1-1,0-1 0,0 1 1,0 0-1,0-1 0,0 1 1,0 0-1,0 0 0,0 0 1,0 0-1,0 0 0,0 0 0,0 0 1,0 0-1,0 0 0,0 1 1,0-1-1,0 0 0,1 1 1,-1 0-3,0 0 0,0 0 0,-1 0 1,1 0-1,0 1 0,-1-1 0,1 0 0,-1 0 1,1 0-1,-1 1 0,0-1 0,1 0 1,-1 0-1,0 1 0,0-1 0,0 0 0,0 1 1,0-1-1,0 0 0,0 0 0,-1 2 1,-2 15-24,-1-1 1,-1 1 0,0-1 0,-1 0 0,-1-1 0,-14 25 0,9-18 9,1 0 0,-10 34 0,20-56 15,1 0 0,0 0 0,-1 0 0,1 0 0,0 0 0,0 0 0,-1 0 0,1 1 0,0-1 0,0 0 0,0 0 0,0 0 1,1 0-1,-1 0 0,0 0 0,0 1 0,1-1 0,-1 0 0,1 0 0,-1 0 0,1 0 0,-1 0 0,1 0 0,-1 0 0,1 0 0,0-1 0,0 1 0,-1 0 0,3 1 0,0 0-14,1-1-1,0 1 1,-1-1-1,1 0 1,0 0-1,0 0 1,4 0 0,23 7-75,-25-4 83,0-1 0,-1 1 0,1 0 0,-1 0 0,0 0 0,0 1 0,0 0 0,-1 0 0,0 0 0,0 1 0,0-1 0,-1 1 0,1 0 0,-1 0 0,-1 0 0,1 1 0,-1-1 0,0 0 0,0 1 0,-1 0 0,0-1 0,0 13 0,0-12 45,-1 1 1,0-1 0,0 0 0,-1 1 0,0-1-1,0 0 1,-1 1 0,0-1 0,0 0-1,-1 0 1,1-1 0,-2 1 0,1 0-1,-1-1 1,0 0 0,0 0 0,0 0-1,-1 0 1,0-1 0,-9 8 0,11-11-5,0 0 1,0 0 0,0 0-1,-1 0 1,1-1 0,-1 1-1,1-1 1,-1 0 0,0 0 0,1 0-1,-1-1 1,0 1 0,0-1-1,1 0 1,-1 0 0,0 0-1,0 0 1,0-1 0,-5-1 0,5 1-164,1-1 1,-1 1 0,1-1 0,0 0-1,0 0 1,0 0 0,0 0 0,0-1-1,0 1 1,1-1 0,-1 0 0,1 1 0,-1-1-1,1 0 1,0 0 0,0-1 0,1 1-1,-1 0 1,1-1 0,0 1 0,-1-1-1,1 1 1,1-1 0,-1 0 0,1 1 0,-1-1-1,1 0 1,0 1 0,0-1 0,1-4-1,3-11-786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16315,'6'-3'166,"0"0"0,-1 0 0,0 0 0,1 0-1,-1-1 1,0 0 0,-1 0 0,1 0-1,-1-1 1,0 1 0,0-1 0,0 0 0,-1-1-1,1 1 1,-1 0 0,-1-1 0,1 0-1,-1 1 1,0-1 0,0 0 0,-1 0 0,1-1-1,-1 1 1,-1 0 0,1-10 0,-1 15-161,0 0 0,0 0 0,0 0 0,0 0 0,0 0 0,-1 0 0,1 0 1,0 0-1,0 0 0,-1 0 0,1 1 0,-1-1 0,1 0 0,-1 0 0,1 0 0,-1 0 1,1 0-1,-1 1 0,0-1 0,1 0 0,-1 1 0,-1-2 0,1 2 0,0 0 0,0-1 0,0 1 1,0 0-1,0 0 0,0 0 0,1 0 0,-1 0 0,0 0 0,0 1 0,0-1 0,0 0 0,0 0 0,0 1 0,0-1 1,0 0-1,1 1 0,-3 0 0,-1 2 11,0 0 0,0 0 0,0 0 0,1 1 0,-1 0 0,1-1 0,-6 8 0,6-5-5,-1 1 0,1-1 0,0 1-1,0-1 1,1 1 0,0 0 0,0 0-1,1 0 1,-1 9 0,2-14-9,-1 0 0,1 0 1,1 0-1,-1 0 0,0 0 0,0 0 1,1 0-1,-1 0 0,1 0 0,0 0 1,0-1-1,-1 1 0,1 0 0,0 0 1,0 0-1,1-1 0,-1 1 0,0-1 1,1 1-1,-1-1 0,1 1 0,-1-1 1,1 0-1,-1 0 0,1 0 0,0 0 1,0 0-1,0 0 0,-1 0 0,1 0 1,0-1-1,0 1 0,0-1 0,0 1 1,0-1-1,3 0 0,13 0 7,0 0 0,0-1-1,0-1 1,-1-1 0,1-1-1,18-6 1,26-4 37,58-4 218,-118 18-235,-1 0 0,1 0 1,0-1-1,-1 1 0,1-1 0,-1 1 1,1-1-1,-1 0 0,1 1 1,-1-1-1,0 0 0,1 0 0,-1 0 1,0 0-1,0 0 0,1 0 0,-1-1 1,0 1-1,0 0 0,0-1 0,-1 1 1,3-3-1,-1-2 88,0 0 1,-1 0-1,1 0 1,0-12-1,4-14 151,-4 27-256,-1 1 1,1-1-1,1 0 0,-1 0 0,6-7 0,-7 10-72,0 1 0,0-1 0,0 1 0,0 0 0,1 0 0,-1 0-1,0 0 1,1 0 0,-1 0 0,1 0 0,-1 0 0,1 0 0,0 1 0,-1-1-1,1 1 1,-1-1 0,1 1 0,0-1 0,0 1 0,-1 0 0,3 0 0,-2 0-68,-1 0 67,1 1 0,-1-1 0,0 0-1,1 0 1,-1 0 0,1 0-1,-1 0 1,1 0 0,-1 0 0,1-1-1,-1 1 1,0 0 0,1-1 0,-1 0-1,0 1 1,1-1 0,-1 1 0,0-1-1,0 0 1,1 0 0,1-2 0,2-10-445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13939,'10'-13'680,"6"7"-488,1-3-160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127 312 15915,'0'-4'214,"0"1"-1,-1-1 0,1 0 1,-1 1-1,0-1 0,0 1 1,-1-1-1,1 1 1,-1 0-1,0-1 0,0 1 1,-3-4-1,4 6-170,0 0 1,0 0-1,0 0 0,0 0 0,-1 0 1,1 1-1,0-1 0,0 1 1,-1-1-1,1 1 0,0-1 1,-1 1-1,1 0 0,0-1 0,-1 1 1,1 0-1,-1 0 0,1 0 1,0 0-1,-1 0 0,1 1 1,0-1-1,-1 0 0,1 1 0,0-1 1,-1 1-1,1-1 0,0 1 1,0-1-1,-1 1 0,1 0 0,0 0 1,0 0-1,0-1 0,0 1 1,-1 2-1,-4 3-39,0 0 0,1 0 1,-1 1-1,2 0 0,-1 0 0,1 0 0,0 0 0,0 1 1,1-1-1,0 1 0,1 0 0,0 0 0,0 0 0,0 0 1,0 17-1,2-24-8,-1-1 1,1 1-1,0-1 1,0 1-1,0-1 1,0 1-1,0-1 1,0 1-1,0 0 1,0-1-1,0 1 1,0-1-1,0 1 1,0-1 0,1 1-1,-1-1 1,0 1-1,0-1 1,0 1-1,1-1 1,-1 1-1,0-1 1,1 1-1,-1-1 1,0 1-1,1-1 1,-1 0-1,1 1 1,-1-1-1,0 0 1,1 1-1,-1-1 1,1 0-1,-1 0 1,1 1 0,-1-1-1,1 0 1,0 0-1,-1 0 1,1 0-1,-1 0 1,1 1-1,-1-1 1,1 0-1,-1 0 1,2-1-1,1 0-5,0 0-1,0 0 0,0-1 0,-1 1 1,1-1-1,0 0 0,0 1 1,2-4-1,18-15 11,-1-1 1,0-1-1,26-37 0,50-83 440,-9 13 365,-83 123-519,-8 14-135,-76 222-73,65-182-189,2 1 0,-8 96 0,18-132 20,1 1 0,1-1-1,0 1 1,5 23 0,-5-35 51,-1 1 0,1 0 1,0-1-1,0 1 0,1-1 1,-1 1-1,0-1 0,1 1 1,0-1-1,-1 0 0,1 0 1,3 4-1,-3-6 1,-1 1 0,1 0 0,-1 0 0,1-1 0,-1 1 0,1-1 0,0 1 0,-1-1 0,1 1 0,-1-1 0,1 0 0,0 0 0,-1 0 0,1 0-1,0 0 1,-1 0 0,1-1 0,0 1 0,-1-1 0,1 1 0,-1-1 0,1 1 0,1-2 0,4-1-82,-1 0 1,0-1-1,0 0 0,0 0 1,0-1-1,-1 1 0,1-1 0,6-9 1,4-6-107,15-24 0,-17 21 4,30-44-239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13843,'-31'47'2068,"21"-35"-1625,2 0-1,0 0 0,0 1 0,1 0 1,1 1-1,0 0 0,-4 15 0,9-28-415,1 0 0,0 0 0,0 0 0,0 0-1,0 0 1,0 0 0,0-1 0,0 1-1,0 0 1,0 0 0,0 0 0,0 0 0,1 0-1,-1 0 1,0 0 0,1-1 0,-1 1-1,1 0 1,-1 0 0,1-1 0,-1 1-1,1 0 1,-1 0 0,2 0 0,0 0-6,-1 0 1,1 0 0,-1 0 0,1-1-1,0 1 1,-1 0 0,1-1 0,0 0-1,0 1 1,-1-1 0,4 0 0,3 0 8,0 0 1,0-1-1,1 0 1,9-3-1,-2 0-22,-1-1-1,0-1 0,0 0 0,0-1 1,15-10-1,-24 14-73,-1-1 0,1 0 0,-1 0 0,0-1 0,0 1 0,0-1 0,-1 0 0,1 0 0,-1-1 1,-1 1-1,1-1 0,-1 0 0,0 0 0,5-12 0,-8 16 37,1-1 0,-1 1 1,0 0-1,1 0 0,-1 0 1,0 0-1,0 0 0,-1-1 1,1 1-1,0 0 0,-1 0 0,1 0 1,-1 0-1,0 0 0,-1-3 1,2 4 23,-1 1 0,1-1 1,0 1-1,-1-1 1,1 1-1,-1-1 1,1 1-1,-1 0 0,1-1 1,-1 1-1,1 0 1,-1-1-1,1 1 0,-1 0 1,0-1-1,1 1 1,-1 0-1,1 0 0,-1 0 1,0 0-1,0 0 1,0 0 10,-1 0 0,1 0 0,-1 1 0,1-1 0,0 0 0,-1 1 0,1 0 0,0-1 0,0 1 0,0 0 0,-1-1 0,1 1 0,-2 2 0,-3 3 47,0 0 0,0 1 0,1 0 0,0 0 1,0 1-1,1-1 0,-1 1 0,2 0 0,-1 0 0,1 1 1,-4 16-1,3-4 51,0 0 0,1 1 0,0 36 1,7-7-106,-4-48-49,1 1 1,0-1 0,0 0-1,0 1 1,1-1-1,-1 0 1,1 0 0,-1 0-1,1 0 1,0 0 0,1 0-1,1 2 1,-3-4 40,0 0 1,-1-1 0,1 1-1,0-1 1,0 1 0,0-1-1,-1 0 1,1 1 0,0-1-1,0 0 1,0 1 0,0-1-1,0 0 1,0 0 0,0 0-1,0 0 1,-1 0 0,1 0-1,0 0 1,0 0-1,0 0 1,0 0 0,0 0-1,0-1 1,0 1 0,0 0-1,-1-1 1,1 1 0,0-1-1,0 1 1,0-1 0,-1 1-1,1-1 1,0 1 0,-1-1-1,1 0 1,0 0-1,-1 1 1,1-1 0,-1 0-1,1 0 1,18-22-224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45 12595,'-3'-1'424,"1"0"1,-1 0-1,1 0 0,0 0 1,-1 0-1,1 0 1,0-1-1,0 1 1,0-1-1,0 0 1,0 1-1,0-1 1,0 0-1,1 0 0,-3-3 1,-6-8 975,9 12-1346,0 1 0,-1-1 0,1 0 1,0 1-1,-1-1 0,1 1 0,0 0 0,-1-1 1,1 1-1,0 0 0,-1 0 0,1 0 0,-1 0 0,1 0 1,0 0-1,-1 0 0,1 0 0,-1 1 0,1-1 1,0 0-1,-1 1 0,1-1 0,0 1 0,0 0 1,-1-1-1,1 1 0,-1 1 0,-35 23 312,31-20-374,-1 1 1,1 1-1,1-1 1,-1 1-1,1 0 0,0 0 1,-6 12-1,10-17-25,0-1 1,1 1-1,-1 0 0,1-1 0,-1 1 1,1 0-1,-1-1 0,1 1 0,0 0 1,0-1-1,-1 1 0,1 0 0,1 0 1,-1-1-1,0 1 0,0 0 0,1 0 1,-1-1-1,1 1 0,-1 0 0,1-1 1,0 1-1,-1-1 0,1 1 0,0-1 1,0 1-1,0-1 0,1 1 0,-1-1 1,0 0-1,0 0 0,1 0 0,-1 0 1,0 0-1,1 0 0,-1 0 0,1 0 1,0 0-1,-1-1 0,1 1 0,0 0 1,-1-1-1,3 1 0,11 2-328,0 0 0,1 0 0,-1-1-1,22-1 1,-25-1 202,-1 0 0,1 0-1,-1 1 1,1 1 0,-1 0-1,0 1 1,0 0-1,0 1 1,16 7 0,-25-10 170,0 0 1,0 0-1,0 0 0,-1 0 1,1 0-1,-1 1 1,1-1-1,-1 1 0,1-1 1,-1 1-1,0-1 1,0 1-1,0 0 0,0 0 1,0 0-1,0-1 0,0 1 1,0 0-1,-1 0 1,1 0-1,-1 0 0,0 0 1,1 0-1,-1 0 1,0 0-1,0 0 0,0 0 1,0 0-1,-1 3 1,0-2 46,0 0-1,0 0 1,-1 0 0,1 0 0,-1-1 0,0 1 0,0 0 0,0-1 0,0 1 0,0-1 0,0 1 0,-1-1 0,1 0-1,-1 0 1,1 0 0,-1-1 0,-5 4 0,3-3-7,0 0 0,0 0 0,0-1 0,0 0 0,0 0 0,0 0 0,0 0 0,0-1 0,-1 0 1,1 0-1,0 0 0,0-1 0,0 0 0,-7-1 0,1-1-32,1-1 0,0 0 0,0-1 0,0 0 0,-16-11 0,-8-7 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17884,'1'2'99,"0"-1"1,0 1-1,0-1 1,-1 0-1,1 1 1,0-1-1,-1 1 1,1 0-1,-1-1 1,0 1-1,0-1 1,1 1-1,-1 0 1,0-1-1,0 1 0,-1 3 1,-7 29-1,3-17 117,-20 82 746,-19 84-495,35-140-480,3 1 0,-1 54 1,7-91-1,0 1 1,0 0 0,1 0 0,0-1 0,0 1 0,1-1 0,0 1 0,3 7 0,-4-13 2,0 0 0,1 1 0,-1-1 0,1 0 0,-1 0 0,1 0 0,0 0 0,0 0 0,0 0 1,0 0-1,0-1 0,0 1 0,1-1 0,-1 1 0,0-1 0,1 0 0,-1 0 0,1 0 0,-1 0 0,1-1 0,0 1 0,-1-1 0,1 1 0,0-1 0,-1 0 0,4 0 0,3-1-100,1 0 0,0-1-1,-1 0 1,1-1 0,-1 1-1,0-2 1,1 1 0,-2-2-1,1 1 1,14-10 0,9-9-333,37-33 1,-58 47 425,30-29-359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4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90 344 14683,'-16'16'899,"1"0"-1,-17 25 1,28-36-780,1-1 0,0 1 0,1 0 0,-1-1 0,1 1 0,0 0 0,0 1 1,1-1-1,-1 0 0,1 1 0,0-1 0,1 0 0,-1 1 0,1-1 0,1 7 0,-1-10-98,0-1 1,1 1-1,-1-1 0,1 0 0,0 1 0,-1-1 1,1 0-1,0 0 0,0 1 0,0-1 1,0 0-1,0 0 0,0 0 0,0 0 0,0 0 1,0 0-1,0 0 0,1-1 0,-1 1 1,0 0-1,1-1 0,-1 1 0,0-1 0,1 1 1,-1-1-1,1 0 0,-1 1 0,0-1 1,1 0-1,-1 0 0,1 0 0,-1 0 1,1 0-1,-1-1 0,3 0 0,6 0 47,0-1-1,-1 0 0,19-7 1,7-6 145,56-34 1,-61 32-67,0 1 1,48-18-1,-76 33-145,-1 0 0,0 1 0,1 0 0,-1-1 0,0 1 0,1 0 0,-1 0-1,1 0 1,-1 0 0,1 0 0,-1 0 0,0 0 0,1 0 0,2 1 0,-4-1-1,1 1 0,-1-1 1,1 0-1,-1 1 0,0-1 1,1 0-1,-1 1 0,1-1 1,-1 1-1,0-1 0,1 1 0,-1-1 1,0 1-1,0-1 0,1 1 1,-1-1-1,0 1 0,0 0 0,0-1 1,0 1-1,0-1 0,1 1 1,-2 1-1,1 3 7,-1 1-1,0-1 1,0 1 0,-1-1 0,-3 10-1,1-3-2,-1 3-7,2-8 1,1 0 0,0 1 0,0-1 1,1 1-1,0-1 0,0 11 0,1-17 3,0 0 1,0-1-1,0 1 1,0 0-1,0 0 1,1 0-1,-1-1 1,0 1-1,1 0 0,-1 0 1,0-1-1,1 1 1,-1 0-1,1-1 1,0 1-1,-1 0 1,1-1-1,-1 1 1,1-1-1,0 1 0,-1-1 1,1 1-1,0-1 1,0 0-1,-1 1 1,1-1-1,0 0 1,0 1-1,-1-1 1,1 0-1,0 0 0,0 0 1,0 0-1,0 0 1,-1 0-1,1 0 1,0 0-1,0 0 1,0 0-1,0 0 1,-1-1-1,1 1 0,1-1 1,3 0 0,1-1 1,-1 0 0,0 0-1,0 0 1,7-5-1,7-8-548,1 0-1,22-24 1,-24 21-615,0 2 0,27-19 0,-27 26 164</inkml:trace>
  <inkml:trace contextRef="#ctx0" brushRef="#br0" timeOffset="1">771 371 14323,'7'-8'484,"-1"0"0,0-1 0,8-16 0,-12 22-354,-1 0 0,1 0 0,-1 0 0,0 0 0,0 0 0,0 0 0,-1 0 0,1 0 0,-1-1 0,1 1 0,-1 0 0,0 0 0,0 0 0,0-1 0,-1 1 0,0-3 0,0 5-106,1 1-1,0 0 1,-1-1-1,1 1 1,-1 0-1,1 0 1,-1-1 0,1 1-1,-1 0 1,1 0-1,-1 0 1,1 0-1,-1 0 1,1-1-1,-1 1 1,1 0-1,-1 0 1,1 0-1,-1 0 1,1 1 0,-1-1-1,1 0 1,-1 0-1,1 0 1,-1 0-1,1 0 1,-1 1-1,1-1 1,-1 0-1,1 1 1,-1-1-1,1 0 1,0 0 0,-1 1-1,1-1 1,-1 1-1,1-1 1,0 0-1,-1 2 1,-16 14 123,7-6-104,2 1 1,-1 1-1,1 0 1,1 0 0,0 0-1,1 1 1,0 0-1,1 1 1,-6 27 0,10-41-37,1 1 1,0 0-1,-1 0 1,1 0-1,0 0 0,0 0 1,0 0-1,0 0 1,0 0-1,0 0 1,0 0-1,0 0 1,0 0-1,0-1 1,0 1-1,1 0 1,-1 0-1,0 0 1,1 0-1,-1 0 1,1 0-1,-1-1 1,1 1-1,-1 0 0,1 0 1,0-1-1,-1 1 1,1 0-1,0-1 1,-1 1-1,1 0 1,0-1-1,0 1 1,0-1-1,0 0 1,-1 1-1,1-1 1,0 0-1,0 1 1,0-1-1,0 0 1,0 0-1,0 0 0,1 0 1,3 0 31,0-1-1,-1 0 1,1 0 0,0 0-1,0 0 1,-1-1-1,9-4 1,14-8 83,0-2 0,-2-1 0,0-1 1,-1-1-1,31-31 0,95-121 361,-143 161-470,6-5-17,-1-1 1,0 0-1,-1-1 0,-1-1 1,12-28-1,-20 38-87,-10 19 9,-12 26-32,-1 5-19,2 2 0,1 0 0,3 1 0,-13 66 0,26-100-55,0-1 0,1 20 0,1-27 166,0 0 1,0 0-1,1 0 0,-1 0 1,1 0-1,-1 0 1,1-1-1,0 1 0,0 0 1,1-1-1,-1 1 1,1-1-1,-1 1 0,1-1 1,3 4-1,18 8-254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12595,'0'0'14,"0"0"0,0 0 0,1 0 0,-1 0 0,0 0 0,0 0 0,0 0 0,0 0 0,1 1 0,-1-1 0,0 0 0,0 0 0,0 0 0,0 0 0,1 0 0,-1 0 0,0 0 0,0 1 0,0-1 0,0 0 0,0 0 0,0 0 0,0 0 0,0 0 0,1 1 0,-1-1 0,0 0 0,0 0 0,0 0 0,0 0 0,0 1 0,0-1 0,0 0 0,0 0 0,0 0 0,0 0 0,0 1 0,0-1 0,0 0 0,0 0 0,0 0 0,0 0 0,0 1 0,0-1 0,0 0 0,-1 0 0,1 0 0,0 0 0,0 1 0,0-1 0,0 0 0,0 0 0,0 0 0,0 0 0,-1 0 0,1 0 0,0 1 0,0-1 0,0 0 0,0 0 0,0 0 0,-1 0 0,1 0 0,0 0 0,0 0 0,0 0 0,0 0 0,-1 0 0,20 7 177,9-2 76,0-1 0,1-1 0,30-1 0,87-8 452,-118 4-564,73-8 260,-1-5-1,-1-3 1,162-54 0,277-133 39,-475 179-448,60-27-202,90-34 9,-146 66 81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202 274 14859,'4'-6'311,"-1"0"0,0 0 0,0-1 0,0 1 0,-1-1 0,0 0 0,1-9 0,-3 14-238,1 0 0,-1 0-1,0 1 1,0-1-1,0 0 1,0 0-1,0 0 1,0 0 0,-1 0-1,1 1 1,0-1-1,-1 0 1,0 0 0,1 1-1,-1-1 1,0 0-1,0 1 1,0-1 0,0 1-1,0-1 1,0 1-1,-1-1 1,1 1 0,0 0-1,-1-1 1,1 1-1,-1 0 1,1 0 0,-1 0-1,0 0 1,1 1-1,-4-2 1,2 1-10,0 1-1,0 0 1,-1-1 0,1 1-1,0 0 1,0 1 0,-1-1-1,1 0 1,0 1 0,0 0-1,0 0 1,0 0 0,0 0-1,0 0 1,0 1 0,0-1 0,0 1-1,0 0 1,-3 3 0,-5 4-6,1 0 1,0 0 0,-11 14-1,9-9-36,0 1 1,-17 29-1,25-37-19,1 0 1,-1 1 0,1-1-1,1 1 1,-1 0-1,1 0 1,1 0-1,-1 0 1,1 8 0,0-14-4,1-1 1,0 1 0,0 0 0,0-1 0,0 1 0,0-1 0,1 1 0,-1-1-1,0 1 1,1-1 0,-1 0 0,1 1 0,0-1 0,-1 1 0,1-1 0,0 0-1,0 1 1,0-1 0,0 0 0,0 0 0,0 0 0,2 2 0,-2-2-1,1-1 1,0 1-1,0 0 1,0-1 0,0 0-1,-1 1 1,1-1-1,0 0 1,0 0 0,0 0-1,0 0 1,0 0-1,0 0 1,0-1 0,2 0-1,6-2 0,0-1-1,-1 0 1,1 0-1,-1-1 0,14-9 1,12-12 75,0-2 1,-2-1-1,31-35 0,-43 41-13,-2-1-1,0-1 0,-2-1 0,0 0 0,13-31 1,-27 46 59,-8 12-46,-9 13-40,0 11-61,0 1 0,2 1-1,1 0 1,1 0 0,-13 55 0,21-73-28,0 1 0,1-1 1,0 1-1,1 0 0,1 18 0,-1-27 41,0 1-1,0 0 0,0-1 0,0 1 1,0-1-1,1 1 0,-1-1 0,1 1 1,-1-1-1,1 1 0,0-1 0,-1 0 1,1 1-1,0-1 0,0 0 0,0 1 1,0-1-1,0 0 0,0 0 0,0 0 1,0 0-1,1 0 0,-1 0 0,0 0 1,1-1-1,-1 1 0,0 0 0,1-1 1,-1 1-1,1-1 0,-1 1 0,1-1 1,-1 0-1,1 0 0,0 1 0,-1-1 1,1 0-1,-1 0 0,1-1 0,-1 1 1,1 0-1,-1 0 0,4-2 0,4-1-57,0-1 0,0 0 0,0 0 0,0-1 0,-1 0 0,12-8 0,46-44-151,-46 39 189,2-1 0,-1 1 33,0 0 0,-2-1 0,0-1 0,17-26 0,-34 44 21,-1 0 0,1-1 0,-1 1 0,0 0 0,0-1 0,0 1 0,-1 0 0,1-1 0,0 1 0,-1-1 0,0 0 0,1 1 0,-1-5 0,-1 6-12,1 0 1,0 1 0,-1-1-1,1 0 1,0 0 0,-1 0 0,1 0-1,-1 1 1,1-1 0,-1 0 0,1 1-1,-1-1 1,0 0 0,1 1-1,-1-1 1,0 1 0,0-1 0,1 1-1,-1-1 1,0 1 0,0-1-1,0 1 1,0 0 0,1-1 0,-1 1-1,0 0 1,0 0 0,0 0 0,0 0-1,0 0 1,0 0 0,0 0-1,0 0 1,0 0 0,0 0 0,1 0-1,-1 1 1,0-1 0,-1 1-1,-4 0 14,0 2 1,0-1-1,0 0 0,0 1 0,1 0 0,-1 1 0,1-1 0,0 1 0,0 0 0,0 1 0,0-1 0,1 1 0,-7 8 0,-1 2 0,1 1-1,1 0 1,-11 24-1,16-30-14,1 0-1,0 0 1,1 1 0,0-1-1,0 1 1,-1 18 0,4-27-21,0 0 0,-1 0 0,1 0 1,0 0-1,0 0 0,1 0 1,-1 0-1,0 0 0,1 0 0,-1 0 1,1 0-1,0 0 0,-1 0 0,1 0 1,0-1-1,0 1 0,0 0 0,1-1 1,-1 1-1,0-1 0,1 1 1,-1-1-1,0 1 0,1-1 0,0 0 1,-1 0-1,1 0 0,0 0 0,-1 0 1,1 0-1,0 0 0,0-1 0,0 1 1,0-1-1,0 1 0,0-1 1,0 0-1,0 1 0,0-1 0,0 0 1,0-1-1,4 1 0,6-2-207,0 0 0,0 0 0,0-1 0,0-1 0,-1 0 0,1 0 0,17-11-1,74-49-906,-98 60 1108,142-102-2803,-118 82 1636,-1-1-1,45-52 1,-73 77 1196,3-3 197,-1 0 1,0 0-1,1 0 0,-1 0 0,0-1 1,-1 1-1,3-6 0,-4 9-183,0-1 0,0 1 1,0 0-1,0 0 0,0 0 0,0-1 0,0 1 0,0 0 0,0 0 0,0 0 1,0 0-1,0-1 0,0 1 0,0 0 0,0 0 0,-1 0 0,1 0 1,0-1-1,0 1 0,0 0 0,0 0 0,0 0 0,0 0 0,-1 0 0,1 0 1,0-1-1,0 1 0,0 0 0,0 0 0,-1 0 0,1 0 0,0 0 0,0 0 1,0 0-1,-1 0 0,1 0 0,0 0 0,0 0 0,0 0 0,-1 0 1,1 0-1,0 0 0,0 0 0,0 0 0,0 0 0,-1 0 0,1 0 0,0 0 1,0 1-1,-13 1 540,13-2-538,-19 7 1211,-1 0 1,-25 15 0,21-9-879,2 1 0,0 0 0,-26 24 0,46-36-369,0 0 1,0 0-1,0 0 1,0 0-1,0 0 1,0 1-1,1-1 1,-1 1-1,1-1 1,-3 6-1,4-8-6,0 1-1,0-1 1,0 1-1,0-1 1,0 1 0,0 0-1,0-1 1,0 1-1,0-1 1,0 1-1,0-1 1,0 1-1,1-1 1,-1 1-1,0 0 1,0-1-1,1 1 1,-1-1-1,0 0 1,1 1-1,0 0 1,0 0-16,0 0 1,0 0-1,0-1 1,0 1 0,0 0-1,1-1 1,-1 1-1,0-1 1,1 1 0,-1-1-1,0 0 1,3 1-1,55 3-897,-45-5 721,-1 2 0,1 0 1,-1 0-1,0 2 0,25 6 1,-35-8 201,0 1 0,1 0 0,-1 0 0,0 0 1,0 0-1,0 0 0,0 1 0,0-1 1,0 1-1,-1 0 0,0-1 0,1 1 0,-1 0 1,0 1-1,0-1 0,-1 0 0,1 1 0,-1-1 1,1 1-1,-1-1 0,0 1 0,0-1 1,-1 1-1,1 0 0,-1 7 0,0-5 25,0 0 1,-1 0-1,0 0 0,0 0 0,0 0 0,-1 0 0,0 0 0,0-1 1,0 1-1,-1 0 0,0-1 0,0 0 0,0 0 0,-5 6 0,4-6 17,0 1-1,-1-1 1,0-1-1,0 1 1,0-1-1,0 0 1,-1 0-1,1 0 1,-1-1-1,0 1 0,0-2 1,-11 5-1,15-7 13,1 1 1,-1-1-1,0 1 0,0-1 0,0 0 0,1 0 0,-1 1 0,0-1 0,0-1 0,0 1 0,1 0 0,-1 0 0,0-1 0,0 1 0,1-1 1,-1 1-1,0-1 0,1 0 0,-1 0 0,0 0 0,1 0 0,-1 0 0,1 0 0,0 0 0,-1 0 0,1-1 0,0 1 0,0 0 0,0-1 1,0 1-1,0-1 0,0 1 0,0-1 0,0 0 0,0 1 0,1-1 0,-1 0 0,1 1 0,-1-1 0,1 0 0,0 0 0,0 0 0,0-2 0,-2-35 336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14659,'-4'2'158,"0"1"-1,1 0 0,-1 0 1,0 0-1,1 1 1,0-1-1,0 1 1,0 0-1,0-1 0,1 1 1,-5 9-1,1-3 88,-14 25 395,1 1 0,2 1 0,2 0 0,-18 66 0,20-49-207,2 0-1,-5 106 1,14-144-394,1-12-29,1-1-1,-1 1 0,1-1 1,0 1-1,0 0 1,0-1-1,1 1 1,-1-1-1,2 5 1,-2-8-9,0 0 1,0 0 0,0 0-1,0 0 1,0 1 0,0-1-1,1 0 1,-1 0 0,0 0-1,0 0 1,0 0 0,0 0-1,0 0 1,0 0 0,1 1-1,-1-1 1,0 0 0,0 0-1,0 0 1,0 0 0,0 0 0,1 0-1,-1 0 1,0 0 0,0 0-1,0 0 1,0 0 0,1 0-1,-1 0 1,0 0 0,0 0-1,0 0 1,0 0 0,0 0-1,1-1 1,-1 1 0,0 0-1,0 0 1,0 0 0,0 0-1,0 0 1,1 0 0,8-8 38,7-13-22,5-20-251,31-79-1,-21 45-42,86-200-882,-112 264 1110,17-31-107,-21 40 150,0 0-1,1 0 0,-1 0 0,1 0 0,0 0 1,0 0-1,-1 1 0,1-1 0,0 0 0,1 1 0,-1 0 1,0-1-1,0 1 0,4-1 0,-5 1 6,1 1-1,-1 0 1,0 0 0,1 0-1,-1 0 1,0 0 0,0 0-1,1 1 1,-1-1 0,0 0-1,0 1 1,1-1 0,-1 0-1,0 1 1,0 0 0,0-1-1,0 1 1,0 0 0,0-1-1,0 1 1,0 0 0,0 0-1,0 0 1,0 0 0,0 0-1,0 0 1,-1 0 0,1 0-1,-1 0 1,2 3 0,0 0 7,0 0 0,-1 0 1,1 1-1,-1-1 0,0 0 1,0 1-1,0 7 0,-1 0 105,-2 0-1,1 0 1,-1 0-1,-1 0 1,0-1-1,0 1 1,-1-1 0,-10 19-1,6-15 130,0-1 0,-1 0-1,0-1 1,-1 0 0,-22 23 0,29-33-224,-1 0 0,1 0 0,-1 0 0,0-1 1,0 0-1,0 1 0,-1-1 0,-6 2 0,10-4-33,0 0-1,0 1 0,0-1 0,0 0 1,0 0-1,0 0 0,0 0 1,0 0-1,0 0 0,0 0 1,0 0-1,0-1 0,1 1 0,-1 0 1,0-1-1,0 1 0,0 0 1,-1-2-1,1 1 7,0 0-1,0 0 1,0 0 0,0 0 0,1 0-1,-1 0 1,1 0 0,-1-1 0,1 1-1,-1 0 1,1 0 0,-1-1 0,1 1-1,0 0 1,0 0 0,0-1 0,0 1 0,0-2-1,1-23-199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14355,'1'4'141,"-1"0"-1,1 0 1,-1 0 0,0 0 0,0 0-1,-1 1 1,1-1 0,-1 0-1,0 0 1,0 0 0,0 0-1,-2 4 1,-1 6 116,-6 25 54,3 0 1,1 1-1,1 0 0,3 0 1,1 0-1,2 0 1,9 57-1,-3-72-449,-2-18-282,-4-7 391,-1 0-1,0-1 1,1 1-1,-1 0 1,1 0-1,-1-1 1,0 1-1,1 0 1,-1-1-1,0 1 1,0 0-1,1-1 1,-1 1-1,0-1 1,0 1-1,1 0 1,-1-1-1,0 1 1,0-1 0,0 1-1,0-1 1,0 1-1,0 0 1,0-1-1,3-11-310,-1-1 0,0 1-1,-1 0 1,0 0 0,-1 0-1,-2-17 1,-2-4 282,-8-34-1,12 67 78,0 0 1,0 0-1,0 0 0,0 0 1,0 0-1,0 0 0,0 1 1,0-1-1,0 0 0,0 0 1,1 0-1,-1 0 1,0 0-1,0 0 0,0 0 1,0 0-1,0 1 0,0-1 1,0 0-1,0 0 0,1 0 1,-1 0-1,0 0 1,0 0-1,0 0 0,0 0 1,0 0-1,0 0 0,1 0 1,-1 0-1,0 0 0,0 0 1,0 0-1,0 0 0,0 0 1,0 0-1,1 0 1,-1 0-1,0 0 0,0 0 1,0 0-1,0 0 0,0 0 1,0 0-1,0 0 0,1-1 1,-1 1-1,0 0 0,0 0 1,0 0-1,0 0 1,0 0-1,0 0 0,0 0 1,0 0-1,0 0 0,0-1 1,1 1-1,-1 0 0,0 0 1,0 0-1,0 0 1,0 0-1,0 0 0,0-1 1,0 1-1,0 0 0,14 11 272,-8-6-72,11 6-131,0-1 0,0-1-1,1-1 1,0 0 0,0-1 0,1-1 0,0-1 0,0-1 0,1 0 0,30 1 0,-20-4-33,1-1 1,0-1-1,0-1 0,-1-2 0,59-16 1,-38 3 134,-47 15-154,0 0 0,-1 0 1,1 0-1,0 0 0,-1-1 1,0 0-1,1 1 0,-1-1 1,5-7-1,-7 10-27,-1-1 0,0 1 0,1-1-1,-1 1 1,1-1 0,-1 1 0,0-1 0,0 1-1,1-1 1,-1 1 0,0-1 0,0 0 0,0 1 0,0-1-1,1 0 1,-1 1 0,0-1 0,0 1 0,0-1 0,0 0-1,-1 1 1,1-1 0,0 0 0,0 1 0,0-1 0,0 1-1,-1-2 1,0 2 4,1-1-1,-1 0 0,0 0 0,0 1 1,0-1-1,0 1 0,0-1 0,0 0 1,0 1-1,0 0 0,0-1 0,0 1 1,0 0-1,-1-1 0,-4 0 18,0 0 0,1 1-1,-1 0 1,0 0 0,-6 1-1,-3 1-1,1 1 0,0 0-1,-1 2 1,-21 8-1,30-10-23,-1 0-1,1 1 1,0-1-1,0 1 1,1 0-1,-1 1 1,1-1-1,0 1 1,0 0-1,1 0 1,-9 12 0,13-16-3,-1 0 0,0 0 0,1 0-1,-1 0 1,1 0 0,-1 0 0,1 1 0,0-1 0,-1 0 0,1 0 0,0 1 0,0-1 0,0 0 0,0 0 0,0 1 0,0-1 0,0 2 0,1-3 1,-1 1 0,1 0 0,-1-1-1,0 1 1,1 0 0,-1-1 0,1 1-1,-1 0 1,1-1 0,0 1 0,-1-1 0,1 1-1,0-1 1,-1 1 0,1-1 0,0 0-1,0 1 1,-1-1 0,3 1 0,0-1 11,1 1-1,-1-1 1,1 1 0,-1-1 0,1 0 0,-1 0 0,1-1 0,0 1 0,-1-1 0,0 0 0,4-1 0,4-2 91,0 0-1,0-1 1,-1-1 0,19-12 0,-25 15-46,0 0-1,0-1 0,0 1 0,0-1 1,-1 1-1,0-1 0,0 0 1,0-1-1,0 1 0,0 0 0,-1-1 1,0 0-1,3-7 0,-5 11-68,1 0 0,-1 0-1,0 0 1,0 0 0,1 0 0,-1 0-1,0 1 1,0-1 0,0 0 0,0 0-1,0 0 1,0 0 0,-1 0-1,1 0 1,0 0 0,0 0 0,-1 1-1,1-1 1,0 0 0,-1 0 0,1 0-1,-1 0 1,1 1 0,-1-1 0,1 0-1,-1 1 1,1-1 0,-1 0 0,0 1-1,0-1 1,1 1 0,-1-1-1,0 1 1,0-1 0,0 1 0,1-1-1,-1 1 1,0 0 0,0-1 0,0 1-1,0 0 1,-1 0 0,-1 0-86,-1-1-1,1 1 1,0 1 0,0-1-1,0 0 1,-1 1 0,1 0-1,0 0 1,0 0 0,-5 2-1,-9 6-278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 16283,'-7'-1'177,"1"1"0,0 0-1,0 0 1,0 0-1,0 1 1,0 0-1,0 0 1,0 1-1,1-1 1,-1 1-1,0 1 1,1-1-1,-1 1 1,1 0-1,0 0 1,0 0-1,0 1 1,0 0-1,1 0 1,-1 0-1,-4 6 1,3-3-115,1 0-1,0 0 1,0 1-1,0 0 1,1 0 0,1 0-1,-1 0 1,1 1 0,0-1-1,1 1 1,0 0 0,1 0-1,-2 14 1,3-20-62,0-1 0,0 0 0,0 1 0,0-1 0,0 1 0,0-1 0,0 0 0,1 1 0,-1-1 0,1 0 0,0 0 0,0 1 0,0-1 0,0 0 0,0 0 0,0 0-1,0 0 1,1 0 0,-1 0 0,1 0 0,-1-1 0,1 1 0,0 0 0,0-1 0,-1 1 0,1-1 0,0 0 0,1 0 0,-1 0 0,0 0 0,0 0 0,0 0 0,5 1 0,0-2-9,0 1-1,0-1 1,0 0 0,0-1-1,0 0 1,0 0-1,0 0 1,0-1 0,0 0-1,8-4 1,25-14-68,-33 16 49,1 0-1,0 0 1,0 0-1,0 1 1,1 0-1,13-3 1,-21 6 24,0 0 0,0 0 0,-1 0 0,1 0 0,0 0 1,0 0-1,-1 1 0,1-1 0,0 0 0,-1 0 0,1 1 0,0-1 1,-1 0-1,1 1 0,0-1 0,-1 1 0,1-1 0,-1 1 0,1-1 0,0 1 1,-1-1-1,0 1 0,1-1 0,-1 1 0,1 0 0,-1-1 0,0 1 1,1 0-1,-1-1 0,0 1 0,0 0 0,1 0 0,2 27-46,-3-22 42,2 46 10,-2 0-1,-3 0 0,-2 0 1,-17 71-1,18-105 90,0 0 0,-2-1 0,0 0 1,-1 0-1,0-1 0,-2 1 0,0-2 0,-21 30 0,29-43-68,-1-1 1,1 1-1,-1 0 0,0-1 0,1 1 0,-1 0 1,0-1-1,0 0 0,0 0 0,0 1 0,0-1 1,0 0-1,-1-1 0,1 1 0,0 0 0,0-1 0,-1 1 1,1-1-1,-5 1 0,6-2-15,-1 1 0,0-1 0,0 1 0,1-1-1,-1 0 1,1 0 0,-1 0 0,1 0 0,-1 0 0,1 0 0,-1 0-1,1 0 1,0-1 0,0 1 0,-1-1 0,1 1 0,0-1 0,0 1-1,0-1 1,1 1 0,-1-1 0,0 0 0,1 1 0,-1-1 0,0-3-1,-2-9-46,1 0-1,0 0 1,1 0-1,0 0 1,1 0-1,1 0 1,0 0-1,1 0 1,0 0-1,6-15 1,0 2-34,1 0 0,1 0 0,1 1-1,16-26 1,-16 34 78,0 2-1,1 0 1,1 0 0,0 1-1,1 1 1,19-16 0,-24 22-6,1 1 0,0 0 0,0 1 0,1 0-1,-1 0 1,1 1 0,1 1 0,-1 0 0,1 0 0,-1 1 0,21-2 0,-31 5-7,0-1-1,1 1 1,-1 0-1,0 0 0,1 0 1,-1 0-1,1 0 1,-1 0-1,0 1 1,1-1-1,-1 0 1,0 1-1,1-1 0,-1 1 1,0-1-1,0 1 1,1 0-1,-1 0 1,0-1-1,0 1 1,0 0-1,0 0 0,0 0 1,0 0-1,0 0 1,0 1-1,1 2-2,-1 0-1,0-1 1,0 1 0,0 0-1,0-1 1,-1 1-1,1 6 1,-1-7 15,0 0 1,0 0 0,0 0-1,1 0 1,-1 0-1,1 0 1,-1-1 0,1 1-1,0 0 1,0 0-1,1-1 1,-1 1 0,1 0-1,2 4 1,-3-7 0,1 1 0,-1-1 1,0 1-1,0-1 0,0 1 0,0-1 0,0 0 1,0 1-1,0-1 0,1 0 0,-1 0 1,0 0-1,0 0 0,0 0 0,0 0 1,1 0-1,-1-1 0,0 1 0,0 0 1,0-1-1,0 1 0,0 0 0,0-1 1,0 0-1,0 1 0,0-1 0,0 1 0,0-1 1,0 0-1,0 0 0,0 0 0,0 1 1,0-3-1,5-2 47,-1-1 1,0 0-1,7-10 1,-4 0 40,0 1 0,-1-1 0,0 0 0,-1 0 0,-1-1 0,-1 1 0,0-1 0,-1 0 0,-1-1 0,0 1 0,-2-18 0,0 34-87,0-1-1,0 1 1,-1-1 0,1 1 0,0-1-1,-1 1 1,1-1 0,-1 1-1,1-1 1,-1 1 0,-1-2-1,1 3-139,5 6-225,-1-4 343,-1 0 0,1 0 0,0 0 0,0 0 0,-1-1 1,1 1-1,0-1 0,0 0 0,0 1 0,0-2 0,1 1 1,-1 0-1,0 0 0,0-1 0,1 0 0,-1 0 0,0 0 0,0 0 1,1 0-1,-1-1 0,0 1 0,0-1 0,0 0 0,0 0 0,4-2 1,20-13-85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153 255 12139,'-3'3'451,"-1"-1"0,1 0 0,-1-1 0,1 1 0,-1 0 0,0-1 0,0 0 0,1 0 0,-1 0 0,0 0 0,0-1 0,0 0 0,-7 0 0,8 1-343,-1-1-1,1 1 1,-1 0-1,1 0 1,-1 0-1,1 0 0,0 1 1,-1-1-1,1 1 1,0 0-1,0 0 1,0 0-1,1 0 1,-1 1-1,0-1 1,1 1-1,0-1 0,-1 1 1,1 0-1,0 0 1,0 0-1,-2 5 1,0 0-123,0 1 0,1-1 0,0 1 0,0-1 0,0 1 0,1 0-1,-1 16 1,3-16 2,0 1-1,1 0 0,0 0 0,0-1 0,1 1 1,0-1-1,1 0 0,0 1 0,1-1 0,0-1 1,9 17-1,-11-22-14,-1 0 0,1 0-1,0-1 1,1 1 0,-1 0 0,0-1 0,1 0-1,-1 0 1,1 1 0,0-1 0,0-1 0,0 1 0,0 0-1,0-1 1,0 0 0,0 1 0,0-1 0,1-1-1,-1 1 1,0 0 0,1-1 0,-1 1 0,1-1 0,-1 0-1,0 0 1,1-1 0,-1 1 0,0-1 0,1 1-1,-1-1 1,0 0 0,1-1 0,-1 1 0,0 0 0,0-1-1,3-2 1,5-3-60,-1 0 0,0-1 0,-1 0 0,9-10 0,1 0 33,-12 15 72,-6 7 3,-3 9 11,-27 76 203,-30 156-1,58-224-24,1-21-204,0 0 0,0 0 0,0 0 0,1 0 0,-1 1 0,0-1 0,0 0 0,0 0 0,0 0 0,0 0 0,0 0 1,1 0-1,-1 0 0,0 0 0,0 0 0,0 0 0,0 0 0,0 0 0,1 0 0,-1 0 0,0 0 0,0 0 0,0 0 1,0 0-1,0 0 0,1 0 0,-1 0 0,0 0 0,0 0 0,0 0 0,0-1 0,0 1 0,0 0 0,1 0 1,-1 0-1,0 0 0,0 0 0,0 0 0,0 0 0,0 0 0,0-1 0,0 1 0,0 0 0,0 0 0,0 0 0,1 0 1,-1 0-1,0 0 0,0-1 0,0 1 0,0 0 0,0 0 0,0 0 0,0 0 0,0-1 0,19-36 324,72-206 226,-25 62-429,80-158-150,-120 293-25,-13 33-3,-13 13 50,0-1 1,0 1-1,1 0 1,-1 0 0,0 0-1,0 0 1,0 0-1,1 0 1,-1 0-1,0 0 1,0 0-1,0 0 1,1 0-1,-1 0 1,0 0-1,0 0 1,0 0-1,0 0 1,1 0-1,-1 0 1,0 0-1,0 0 1,0 1-1,1-1 1,-1 0 0,0 0-1,0 0 1,0 0-1,0 0 1,1 0-1,-1 0 1,0 1-1,0-1 1,0 0-1,0 0 1,0 0-1,0 0 1,0 1-1,1-1 1,-1 2-5,0 0 1,1-1 0,-1 1-1,0 0 1,0 0-1,0 0 1,0-1-1,0 1 1,0 0 0,0 0-1,-1 2 1,-9 24-23,-21 48 0,-4 6-178,35-82 180,0 1-1,-1-1 1,1 1 0,0 0-1,0-1 1,0 1-1,0 0 1,0-1-1,0 1 1,0-1-1,0 1 1,0 0-1,0-1 1,0 1-1,1 0 1,-1-1 0,0 1-1,0-1 1,1 1-1,-1-1 1,0 1-1,0-1 1,1 1-1,-1-1 1,1 1-1,-1-1 1,1 1-1,-1-1 1,0 1-1,1-1 1,0 0 0,-1 1-1,1-1 1,-1 0-1,1 1 1,-1-1-1,1 0 1,-1 0-1,1 0 1,0 0-1,-1 1 1,1-1-1,0 0 1,0 0 0,37 1-1040,-24-2 719,-6 1 211,0 1-1,-1 0 0,1 0 1,0 1-1,-1 0 0,1 1 1,-1-1-1,0 1 0,0 1 1,0-1-1,12 9 1,-15-9 136,0 0 0,0 1 0,-1-1 0,1 1 1,-1 0-1,0-1 0,0 2 0,0-1 1,-1 0-1,1 0 0,-1 1 0,0-1 1,-1 1-1,1 0 0,-1 0 0,1 0 0,-2-1 1,1 1-1,0 9 0,-1-9 95,-1 0 0,0 0 0,0-1 0,-1 1 0,1 0 0,-1-1 0,0 1 0,0-1-1,-1 0 1,1 0 0,-1 0 0,0 0 0,0 0 0,0-1 0,-1 1 0,1-1 0,-1 0 0,0 0 0,0 0 0,-7 4-1,7-4-42,0-1 0,-1 1 0,1-1 0,-1 0 0,1 0 0,-1-1 0,0 1 0,0-1 0,0 0 0,0 0-1,0-1 1,0 0 0,0 0 0,0 0 0,0 0 0,0-1 0,0 1 0,0-1 0,0-1 0,-5-1 0,8 2-87,1 0 1,0 0 0,-1 0 0,1 0 0,-1 0-1,1 0 1,0 0 0,0-1 0,0 1 0,0-1-1,0 1 1,0 0 0,0-1 0,0 0 0,1 1 0,-1-1-1,0 1 1,1-1 0,0 0 0,-1 0 0,1 1-1,0-1 1,0 0 0,0 0 0,0 1 0,0-1 0,0 0-1,0 0 1,1-1 0,4-17-474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427 463 14715,'12'-5'396,"0"-2"-1,0 1 1,0-2-1,0 0 1,-1 0-1,-1-1 1,18-18-1,-1-3 796,30-47-1,-54 138-850,-3-58-337,1 1-1,0-1 1,0 0-1,0 1 1,0-1-1,0 0 1,1 0-1,0 0 0,-1 0 1,1 0-1,0 0 1,0 0-1,1-1 1,-1 1-1,1-1 1,-1 0-1,1 1 0,0-1 1,-1 0-1,1 0 1,6 2-1,-3-2-2,0 0-1,0-1 0,0 1 1,1-1-1,-1-1 0,1 1 1,-1-1-1,0 0 0,1 0 1,12-3-1,4-1-36,-1-1-1,0-1 1,0-1-1,0-1 1,0-1-1,-2-1 1,26-15-1,-43 23 97,0 1 0,0-1 0,-1 0 0,1 0 0,-1 0 0,0 0 0,1-1 0,-1 1 0,0-1 0,0 1 0,0-1 0,-1 0 0,1 1 0,-1-1 0,1 0 0,-1 0 0,0 0 1,0 0-1,-1 0 0,1-1 0,0 1 0,-1-4 0,-4-19 129</inkml:trace>
  <inkml:trace contextRef="#ctx0" brushRef="#br0" timeOffset="1">1 10 15459,'27'2'1145,"20"-2"-1161,14 0-32,12-3 304,7-6 56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214 210 13259,'-9'3'116,"-1"0"0,1 1 0,-1 0 0,1 1 0,1-1 0,-1 2 0,1-1 0,-1 1 0,1 0 0,1 1 1,0 0-1,0 0 0,0 1 0,-6 8 0,-1 4-55,0 0 0,1 1 0,1 1 1,-14 35-1,25-56-57,1 0 1,-1 0-1,1 0 1,-1 0-1,1 0 1,0 0-1,-1 0 0,1 0 1,0 0-1,0 0 1,0 0-1,0 0 1,0 1-1,0-1 0,0 0 1,0 0-1,0 0 1,0 0-1,1 2 1,0-3 2,-1 1 1,1-1 0,0 0 0,-1 0-1,1 0 1,-1 1 0,1-1 0,-1 0 0,1 0-1,0 0 1,-1 0 0,1 0 0,0 0-1,-1 0 1,1 0 0,-1 0 0,1-1 0,0 1-1,-1 0 1,1 0 0,-1 0 0,1-1 0,-1 1-1,2-1 1,5-3 60,1 0 1,-1-1-1,12-10 0,15-16 264,-2-1 1,-1-2-1,36-52 0,64-121 1404,-121 188-1542,5-6 515,-15 25-700,0 0-1,0 0 1,0 0-1,0 0 1,0 0-1,0 0 1,0 0-1,0 0 1,0 0-1,0 0 1,0 0-1,0 0 1,0 0-1,0 0 1,0 0-1,0 0 1,0 0-1,0 0 1,0 0-1,0 0 1,0 0-1,0 0 1,0 0-1,1 0 1,-1 0-1,0 0 1,0 1-1,0-1 1,0 0-1,0 0 1,0 0-1,0 0 1,0 0-1,0 0 1,0 0-1,0 0 1,0 0-1,0-1 1,-5 19 177,-24 66-4,-31 147 0,59-226-197,-4 39 51,5-43-55,0 1 0,0-1 0,0 1 0,0 0 0,0-1 0,0 1 0,1 0 0,-1-1 0,0 1 0,1-1 0,-1 1 0,1-1 0,0 1 0,-1-1 0,1 1 0,0-1 0,0 0 0,0 1 0,0-1 0,2 2 0,-1-2-21,-1-1 0,0 0 0,0 0 0,0 1 0,0-1 0,1 0 0,-1 0 0,0 0 0,0 0 0,0-1 0,1 1 0,-1 0 0,0 0 0,0-1 0,0 1 0,0-1 0,0 1 0,0-1 0,0 1 0,0-1 0,0 0 0,0 1 0,0-1 0,0 0 0,1-1 0,25-26-312,-23 23 305,23-27-249,2-3-107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12795,'-1'3'215,"0"0"0,0 1 0,0-1 0,-1 0 0,1 0 1,-1 0-1,0 0 0,0 0 0,0 0 0,0 0 0,-1-1 1,-2 3-1,-38 26 1885,35-26-1461,1 0 0,-1 0-1,1 0 1,-11 12 0,18-15-605,1-1 1,-1 1 0,1 0-1,0-1 1,-1 1 0,1-1-1,0 1 1,0-1-1,0 0 1,0 1 0,0-1-1,0 0 1,0 0 0,0 1-1,1-1 1,1 1-1,-1 0 29,7 8 3,-4-4-58,0 0 1,1-1-1,-1 0 1,1 0 0,11 7-1,-15-11-9,0 0 0,0 0 0,0 0 0,0 0 0,0-1 0,0 1 0,1-1 0,-1 1 0,0-1 0,0 0 0,1 0 0,-1 0 0,0 0 0,1-1 0,-1 1 0,0 0 0,0-1 0,0 0 0,1 1 0,-1-1 0,0 0 0,0 0 0,0 0 0,2-2 0,4-3 3,0-1 0,0 0 0,0 0 0,-1-1 0,-1 0 0,1 0 0,-1 0 0,0-1 0,-1 0 0,0 0 0,-1-1 0,1 1 0,-2-1 0,1 0 0,-2 0 0,1 0 0,1-17 0,-7 27-47,-2 6 27,-4 10 1,3-4 13,-11 23 103,1 2-1,-12 41 1,27-77-92,1 0 1,0 1 0,-1-1 0,1 0-1,0 1 1,-1-1 0,1 0-1,0 1 1,0-1 0,0 0 0,0 1-1,1-1 1,-1 0 0,0 1 0,1 1-1,-1-3-4,0 0 0,1 0 0,-1 0-1,0 1 1,1-1 0,-1 0 0,0 0-1,1 0 1,-1 0 0,0 0 0,1 1 0,-1-1-1,1 0 1,-1 0 0,0 0 0,1 0-1,-1 0 1,0 0 0,1 0 0,-1 0 0,1 0-1,-1-1 1,0 1 0,1 0 0,-1 0-1,0 0 1,1 0 0,-1 0 0,0-1 0,1 1-1,-1 0 1,1-1 0,2-1-83,0 0 0,0-1 0,0 1 0,0-1 0,0 0 0,-1 0 0,1 0 0,3-6 1,-4 5-112,0 0 1,0 0-1,0-1 1,-1 1 0,0-1-1,0 1 1,0-1-1,0 0 1,-1 1 0,1-1-1,-1 0 1,-1-5-1,-3-9-422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5:5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70 13123,'15'-9'1223,"23"-16"291,-35 23-1321,-1 1 0,0-1 0,0 0-1,0 0 1,0 0 0,0 0 0,-1 0 0,1 0-1,0-1 1,-1 1 0,0-1 0,2-2 0,-3 5-157,0-1 0,0 1 0,0 0 0,0 0 0,0 0 0,0-1 1,0 1-1,-1 0 0,1 0 0,0-1 0,0 1 0,0 0 0,0 0 0,0 0 1,0 0-1,0-1 0,0 1 0,-1 0 0,1 0 0,0 0 0,0 0 0,0-1 1,0 1-1,-1 0 0,1 0 0,0 0 0,0 0 0,0 0 0,-1 0 1,1 0-1,0-1 0,0 1 0,-1 0 0,1 0 0,0 0 0,0 0 0,0 0 1,-1 0-1,1 0 0,0 0 0,0 0 0,-1 0 0,1 0 0,-13 2 759,1 2-479,-1 0-1,1 1 0,0 1 1,-18 11-1,-46 34-63,53-35-183,5-4-51,3-2-31,0 1 1,0 0-1,-14 16 1,29-27 9,-1 0 1,1 0-1,0 0 1,0 0-1,0 0 1,0 0-1,0 1 1,0-1-1,0 0 1,0 0-1,0 0 1,0 0-1,0 0 1,0 0-1,0 0 1,0 0-1,0 0 1,0 1-1,0-1 1,0 0-1,0 0 1,0 0-1,0 0 1,0 0-1,0 0 1,0 0-1,0 0 1,0 0 0,0 1-1,0-1 1,0 0-1,0 0 1,0 0-1,0 0 1,0 0-1,0 0 1,0 0-1,0 0 1,1 0-1,-1 0 1,0 0-1,0 0 1,0 0-1,0 1 1,0-1-1,0 0 1,0 0-1,0 0 1,0 0-1,0 0 1,0 0-1,1 0 1,-1 0-1,0 0 1,0 0-1,0 0 1,0 0-1,0 0 1,0 0-1,0 0 1,0 0-1,1 0 1,-1 0-1,0 0 1,0 0-1,13-1-122,19-4-72,-30 4 172,30-4-244,36-3 0,-57 7 207,-1 1 0,1 0 0,-1 1 0,0 0 0,1 1 0,-1 0 0,16 5 0,-26-7 60,1 0 1,0 0-1,-1 0 0,1 0 1,-1 1-1,1-1 0,-1 0 1,1 0-1,-1 0 0,1 1 1,-1-1-1,1 0 0,-1 0 1,1 1-1,-1-1 0,0 0 1,1 1-1,-1-1 0,1 1 1,-1-1-1,0 1 0,1-1 0,-1 0 1,0 1-1,0-1 0,1 1 1,-1 0-1,0-1 0,0 1 1,0-1-1,0 1 0,1-1 1,-1 1-1,0-1 0,0 1 1,0-1-1,0 1 0,0 0 1,0-1-1,-1 1 0,1-1 0,0 1 1,0-1-1,0 1 0,0-1 1,-1 1-1,1-1 0,0 1 1,-1-1-1,1 1 0,0-1 1,-1 1-1,1-1 0,0 0 1,-1 1-1,1-1 0,-1 0 1,1 1-1,-1-1 0,0 1 0,-32 19 177,30-19-160,-10 6-61,-1-1 0,0 0 1,0-1-1,-1 0 0,0-1 0,1-1 1,-1 0-1,0-1 0,-16 0 0,21-3-130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0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 14899,'2'48'1065,"-3"-1"0,-13 93 1,-1 18-418,15-154-633,0 6 13,0 0-1,0 0 1,3 15-1,-2-23-25,-1 0-1,0 1 1,1-1-1,0 0 0,-1 0 1,1 0-1,0 0 1,0-1-1,0 1 1,0 0-1,1 0 1,-1-1-1,0 1 0,1 0 1,-1-1-1,1 1 1,0-1-1,-1 0 1,1 0-1,0 1 0,0-1 1,0 0-1,2 1 1,1-2-1,-1 1 0,0-1 0,1 0 0,-1 0 0,0 0 1,1 0-1,-1-1 0,0 0 0,0 0 0,1 0 0,-1 0 0,0-1 1,0 0-1,0 1 0,-1-1 0,1-1 0,0 1 0,-1-1 0,1 1 1,5-7-1,6-5 3,-1-1 1,0 0 0,13-20-1,4-10 5,-1 0-1,33-72 0,-48 84 6,-2 1-1,-1-2 0,-2 0 0,12-63 0,-48 214 56,4 83 148,20-157-108,2 1 0,8 68 1,-5-95-183,-3-15-139,0-4-58,-5-28-497,-9-24-749,-40-99-1,54 153 1516,1 0 0,-1 0 0,0 0 0,0 0 0,0-1 0,0 1 0,0 0 0,0 0 0,0 0 0,0 0 0,0 0 0,0-1 0,0 1 0,0 0 0,-1 0 0,1 0 0,0 0 0,0 0 0,0-1 0,0 1 0,0 0 0,0 0 0,0 0 0,0 0 0,0 0 0,0 0 0,0-1 0,-1 1 0,1 0 0,0 0 0,0 0 0,0 0 0,0 0 0,0 0 0,0 0-1,-1 0 1,1 0 0,0 0 0,0 0 0,0 0 0,0 0 0,-1 0 0,1 0 0,0 0 0,0 0 0,0 0 0,0 0 0,0 0 0,-1 0 0,1 0 0,0 0 0,0 0 0,0 0 0,0 0 0,0 0 0,-1 0 0,1 8 33,2-5-46,-1 0 0,1 0-1,0 0 1,0 0 0,0 0 0,1 0 0,-1 0 0,1-1 0,0 1 0,-1-1 0,1 0 0,0 0 0,0 0 0,0 0 0,1 0 0,-1-1 0,0 0 0,1 1 0,-1-1 0,1 0 0,-1-1 0,7 2 0,17-1-81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0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28 12595,'7'-8'1116,"-12"10"-163,-15 13 318,11-5-1073,1 0-1,0 0 0,1 1 0,0-1 0,0 2 0,1-1 0,0 1 0,2 0 1,-1 0-1,-3 17 0,7-28-183,1 0 0,0 0 0,0 0 0,-1 1 0,1-1 1,0 0-1,0 0 0,0 0 0,0 1 0,0-1 0,1 0 0,-1 0 0,0 0 1,0 1-1,1-1 0,-1 0 0,1 0 0,-1 0 0,1 0 0,0 0 0,-1 0 1,1 0-1,0 0 0,1 1 0,-1-1-1,1 0 0,0 0 1,-1-1-1,1 1 0,-1-1 0,1 0 1,0 1-1,-1-1 0,1 0 0,0 0 1,-1 0-1,1 0 0,0 0 0,-1 0 1,3-1-1,6-2 19,0 0 0,0 0 0,0-1 0,12-7 0,24-14-4,53-27-150,-85 45 33,1 1 0,1 1 0,-1 0-1,30-4 1,-43 9 70,0-1 0,0 1 0,0 0 0,0 0 0,-1 0 1,1 0-1,0 0 0,0 0 0,0 1 0,0-1 0,0 1 0,0-1 0,0 1 0,0 0 0,0 0 0,-1 0 0,1 0 0,0 0 0,-1 0 0,3 1 0,-1 2-28,-1 0 0,1 0 0,-1 0 0,1 0 0,-1 0 0,3 10 0,-5-13 45,1 0-11,-1-1 0,0 1 0,1 0 0,-1-1 0,0 1 0,1-1 0,-1 1 0,1 0 0,-1-1 0,1 1 0,-1-1 1,1 1-1,0-1 0,-1 0 0,1 1 0,0-1 0,-1 1 0,1-1 0,0 0 0,-1 0 0,1 1 0,0-1 0,-1 0 0,1 0 0,0 0 0,0 0 0,-1 0 1,1 0-1,0 0 0,0 0 0,-1 0 0,1 0 0,0-1 0,0 1 0,-1 0 0,1 0 0,0-1 0,-1 1 0,1 0 0,0-1 0,0 0 0,29-20-502,36-45 145,-24 22 106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0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94 491 13635,'-28'46'1301,"18"-30"-938,-1 0 0,2 0 0,0 1-1,2 1 1,-12 32 0,19-50-343,0 1 0,0-1 0,0 0 0,0 0 0,0 1 0,0-1 0,-1 0 0,1 1 0,0-1 0,0 0 0,0 1 0,0-1 0,0 0 0,0 0 0,0 1 0,0-1 0,0 0 0,1 1 0,-1-1 0,0 0 0,0 0 0,0 1 0,0-1 0,0 0 0,0 0 0,1 1 0,-1-1 0,0 0 0,0 0 0,0 1 0,1-1 0,-1 0 0,0 0 0,0 0 0,1 1 0,9-5 321,11-13-117,-21 17-223,42-43 120,60-77 1,25-57-598,-113 157 369,-5 8 24,-15 25 84,-2 2 95,7-13-72,-15 33 546,-16 52 0,29-77-475,0-1-1,1 1 1,0 0-1,1 1 1,0-1-1,1 0 1,0 0-1,0 1 0,1-1 1,4 17-1,-5-25-83,1 0 1,-1 0-1,1 0 0,0 0 0,0 0 0,0 0 0,0-1 0,0 1 1,0 0-1,0-1 0,1 1 0,-1-1 0,1 1 0,-1-1 0,1 0 1,-1 1-1,1-1 0,0 0 0,0 0 0,2 1 0,-1-1-10,1 0 0,-1-1 0,0 1-1,0-1 1,1 0 0,-1 0 0,0 0-1,1 0 1,-1 0 0,0-1 0,6-1-1,2-2-18,0 0-1,0-1 0,0 0 0,0-1 1,18-13-1,1-4-7,-2-1-1,0-2 1,-2-1-1,41-52 1,-57 62 82,-20 22 36,-21 25 108,21-18-90,0 1 0,1 0 0,0 1 0,1 0 0,1 1 0,-9 23 0,16-37-97,-1 0 1,1 0 0,-1 1-1,1-1 1,-1 0 0,1 1 0,0-1-1,0 0 1,0 1 0,0-1-1,0 0 1,0 1 0,0-1-1,1 0 1,-1 1 0,0-1 0,1 0-1,-1 1 1,1-1 0,-1 0-1,1 0 1,-1 0 0,2 2 0,0-2-2,-1 0 0,0-1 0,0 1 0,1 0 0,-1-1 0,0 0 0,1 1 0,-1-1 0,1 0 0,-1 1 0,1-1 0,-1 0 0,0 0 0,1 0 0,-1 0 0,1 0 0,2-1 0,6-2 13,0 0 0,0 0 1,0-1-1,14-7 1,29-19-55,-1-2-1,-2-2 1,-2-3 0,-1-1 0,-2-3 0,-2-1-1,-1-3 1,43-60 0,-79 97 11,31-46-93,-34 51 99,-2-1 0,1 1 1,0 0-1,-1-1 0,1 1 1,-1-1-1,0 1 1,0-1-1,0 0 0,-1 0 1,1 1-1,-1-1 1,0-6-1,-1 10 9,1-1 0,0 1 0,0-1 0,0 1 0,-1 0 0,1-1 0,0 1-1,0 0 1,-1-1 0,1 1 0,0 0 0,-1-1 0,1 1 0,0 0 0,-1 0 0,1 0 0,0-1 0,-1 1 0,1 0 0,-1 0 0,1 0 0,0 0 0,-1-1 0,1 1-1,-1 0 1,1 0 0,-1 0 0,1 0 0,0 0 0,-1 0 0,1 0 0,-1 0 0,1 1 0,0-1 0,-1 0 0,1 0 0,-1 0 0,1 0 0,0 0 0,-1 1 0,-20 10-48,-12 15 80,2 2-1,0 1 1,2 2 0,1 1-1,-26 39 1,46-60-13,1 0 1,0 0 0,0 1-1,1 0 1,1 0-1,-5 16 1,9-25-53,0-1 0,0 1 0,1-1 1,-1 0-1,1 1 0,0-1 0,0 1 1,0-1-1,0 1 0,0-1 0,1 1 0,-1-1 1,1 1-1,-1-1 0,1 1 0,0-1 1,0 0-1,0 1 0,0-1 0,1 0 0,-1 0 1,0 0-1,1 0 0,0 0 0,-1 0 1,1-1-1,0 1 0,0 0 0,0-1 1,0 1-1,0-1 0,0 0 0,1 0 0,-1 0 1,0 0-1,1 0 0,-1 0 0,0-1 1,1 1-1,3 0 0,7 1-239,0-1 1,0 0-1,0-1 1,0 0-1,0-1 1,0 0-1,0-1 0,0-1 1,0 0-1,-1 0 1,19-9-1,-3 0-529,0-2-1,0 0 0,43-32 1,-61 39 850,36-28 847,-42 31-670,0 1-1,-1-1 0,1 0 0,0-1 0,-1 1 0,0 0 0,5-10 0,-8 14-189,0-1-1,0 1 1,0 0 0,1 0-1,-1-1 1,0 1-1,0 0 1,0 0 0,0-1-1,0 1 1,0 0-1,0-1 1,0 1 0,1 0-1,-1-1 1,0 1-1,0 0 1,0 0 0,0-1-1,-1 1 1,1 0-1,0-1 1,0 1 0,0 0-1,0-1 1,0 1-1,0 0 1,0 0 0,-1-1-1,1 1 1,0 0-1,0 0 1,0-1 0,0 1-1,-1 0 1,1 0-1,0 0 1,0-1 0,-1 1-1,1 0 1,-1 0-1,-15 1 1190,-19 13 57,21-7-1054,0 1 0,1 0 0,0 1 0,0 0 0,1 1 0,0 0-1,-16 19 1,27-28-226,1-1-1,-1 1 1,1-1-1,0 1 1,-1-1-1,1 1 1,0-1-1,-1 1 1,1-1-1,0 1 1,0-1-1,0 1 1,0 0-1,-1-1 1,1 1-1,0-1 1,0 1-1,0 0 1,0-1-1,0 1 1,0-1-1,1 1 1,-1 0-1,0-1 1,0 1-1,0-1 1,0 1-1,1-1 1,-1 1-1,0 0 1,1-1-1,-1 1 1,0-1-1,1 0 1,-1 1-1,1-1 1,-1 1-1,1-1 1,-1 0-1,1 1 1,-1-1-1,1 0 1,-1 1-1,1-1 1,-1 0-1,1 0 1,-1 1-1,1-1 1,0 0-1,0 0 1,37 7-460,-30-6 348,5 0-55,6 1-224,37 10 0,-52-11 345,0 0 1,0 1-1,0-1 0,0 1 0,-1 0 0,1 0 1,0 0-1,-1 0 0,0 1 0,1-1 0,-1 1 0,0 0 1,0 0-1,-1 0 0,4 5 0,-5-7 42,-1 0 0,1 0-1,-1 0 1,1-1 0,-1 1 0,0 0-1,0 0 1,1 0 0,-1 0-1,0 0 1,0 0 0,0 0 0,0 0-1,0 0 1,0 0 0,0 0 0,0 0-1,0 0 1,0 0 0,-1 0-1,1 0 1,0 0 0,-1 0 0,0 1-1,0-1-21,-1 1-1,1-1 1,0 1 0,-1-1-1,1 0 1,-1 0-1,0 0 1,1 0-1,-1 0 1,0 0 0,-3 1-1,-3 0-49,1 0-1,-1-1 1,0 1 0,1-1-1,-10-1 1,-9-1-17,1-4-47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3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235 231 17484,'0'-2'117,"0"1"0,0-1 1,0 1-1,0-1 0,0 0 1,0 1-1,-1-1 0,1 1 1,0-1-1,-1 1 1,1 0-1,-1-1 0,0 1 1,1-1-1,-1 1 0,0 0 1,0-1-1,0 1 0,0 0 1,0 0-1,-2-2 0,2 3-23,-1-1-1,1 1 0,-1-1 0,1 1 0,-1-1 1,1 1-1,-1 0 0,1 0 0,-1 0 1,1 0-1,-1 0 0,0 0 0,1 0 1,-1 0-1,1 1 0,-1-1 0,-1 1 1,-5 2 94,1 0 0,-1 1 0,1 0 0,0 0 0,0 0 0,-11 11 0,2-1-124,1 2 1,0 0 0,2 1 0,-1 0 0,2 1 0,0 0 0,-13 30-1,24-45-55,-1 0 0,1 1 0,0-1 0,0 1 0,0-1 0,0 6 0,1-8-7,0 0 0,0 0 0,0-1 0,0 1 0,0 0 0,0 0 0,0-1 0,0 1 0,1 0 0,-1-1 1,0 1-1,1 0 0,-1-1 0,0 1 0,1 0 0,-1-1 0,1 1 0,-1-1 0,1 1 0,-1-1 0,1 1 0,-1-1 0,1 1 0,0-1 0,-1 0 0,1 1 0,-1-1 0,1 0 0,0 1 0,0-1 1,-1 0-1,1 0 0,0 0 0,-1 0 0,1 1 0,0-1 0,0 0 0,-1 0 0,1 0 0,1-1 0,13-1 8,-1 0 1,0-1-1,0 0 1,0-2-1,0 1 0,25-14 1,7-1 1,-15 7-8,-7 2-4,-1 1 0,1 1 0,0 1 0,1 2 0,36-5 0,-40 11-2,-20-1 6,-1 0-1,1 0 1,-1 0 0,1 1 0,0-1-1,-1 0 1,1 0 0,-1 0 0,1 0 0,0 1-1,-1-1 1,1 0 0,-1 1 0,1-1 0,-1 0-1,1 1 1,-1-1 0,0 0 0,1 1-1,-1-1 1,1 1 0,-1-1 0,0 1 0,1-1-1,-1 1 1,0-1 0,0 1 0,1 0 0,-1-1-1,0 2 1,-11-27 464,2-19-242,2-1 0,-2-62 0,9 106-231,0 1 0,0-1 0,0 1 0,1-1 0,-1 1 0,0-1 0,0 1 0,0 0 1,0-1-1,0 1 0,1-1 0,-1 1 0,0-1 0,0 1 0,0 0 0,1-1 0,-1 1 0,0 0 0,1-1 1,-1 1-1,0 0 0,1-1 0,-1 1 0,1 0 0,-1 0 0,0 0 0,1-1 0,17 0-452,26 10-984,-26-4 596,2-3-60,-1 0 1,1 0-1,-1-2 0,1-1 1,22-3-1,-32 3 616,-1-1 0,1 0 0,-1-1-1,0 0 1,0 0 0,0-1 0,0 0 0,0-1 0,-1 0-1,0 0 1,0-1 0,10-8 0,-15 11 319,-1 0 1,1-1 0,-1 1-1,0 0 1,0-1 0,3-5 0,-4 8 34,-1-1 1,1 1-1,-1 0 1,0 0 0,1-1-1,-1 1 1,0 0 0,0-1-1,1 1 1,-1 0 0,0-1-1,0 1 1,-1-1-1,1 1 1,0 0 0,0-1-1,-1 1 1,1 0 0,-1 0-1,1-1 1,-1 1 0,-1-2-1,2 2-16,0 1-1,-1 0 1,1-1-1,-1 1 1,1 0 0,-1-1-1,1 1 1,-1 0-1,1-1 1,-1 1-1,1 0 1,-1 0 0,1 0-1,-1-1 1,1 1-1,-1 0 1,0 0-1,1 0 1,-1 0 0,1 0-1,-1 0 1,1 0-1,-1 0 1,0 0-1,0 1 1,-17 8 827,-12 20 342,17-14-827,1 1 0,0 0 0,2 1 0,0 0 0,-10 23 0,7-9 98,1 1 0,-8 41 0,17-62-353,0 1 0,2 0 0,-1 15 1,1-24-127,1-1 1,0 0 0,0 0 0,0 0 0,0 0 0,0 0 0,1 0-1,-1 1 1,1-1 0,-1 0 0,1 0 0,0 0 0,0 0-1,0-1 1,0 1 0,0 0 0,0 0 0,1 0 0,-1-1-1,0 1 1,1-1 0,-1 1 0,1-1 0,0 0 0,3 3 0,-3-4-10,0 0 0,0 0 1,0 0-1,0 0 1,0 0-1,0 0 0,0 0 1,0-1-1,0 1 1,0-1-1,0 1 0,0-1 1,0 0-1,0 0 1,0 0-1,-1 0 0,1 0 1,0 0-1,-1 0 1,1-1-1,0 1 0,-1-1 1,0 1-1,2-3 0,7-7 3,-1 0-1,9-15 0,-15 21-3,13-17-46,-2 0 0,-1-1 1,0-1-1,-2 0 1,15-45-1,-32 79-139,-2 15 126,7-19 51,0-1-1,1 1 1,-1 0 0,1-1-1,1 1 1,-1 0-1,1-1 1,0 1 0,0-1-1,0 1 1,4 7-1,-4-11 9,1 1-1,-1-1 0,1 1 1,-1-1-1,1 1 1,0-1-1,0 0 0,0 0 1,1 0-1,-1 0 0,0-1 1,1 1-1,-1-1 0,1 1 1,0-1-1,-1 0 1,1 0-1,0 0 0,0 0 1,0 0-1,-1-1 0,1 1 1,6-1-1,1 0 4,1 0 1,-1-1-1,1-1 0,-1 0 0,1 0 0,-1-1 1,0 0-1,0-1 0,0 0 0,-1-1 1,1 1-1,11-10 0,-5 3-13,-1 0-1,0-1 1,0-1 0,-2 0-1,24-30 1,-35 40-186,-9 10 132,-12 14 81,14-15 0,-1 2 41,-1 1 0,1 0 0,0 0 0,1 0 0,0 1 0,1 0 0,0 0 0,-4 17 0,7-27-48,1 1-1,0-1 1,0 1-1,0-1 1,0 1-1,0-1 1,0 1-1,0-1 1,0 1-1,0-1 1,0 1-1,0-1 1,0 0-1,0 1 1,1-1-1,-1 1 1,0-1-1,0 1 1,0-1-1,1 1 1,-1-1-1,0 0 1,0 1 0,1-1-1,-1 0 1,0 1-1,1-1 1,-1 0-1,1 1 1,13-4 121,11-16-50,-17 9-99,0 0 1,-1-1 0,-1 0 0,0 0 0,0 0-1,-1-1 1,-1 0 0,4-14 0,-7 26 10,-1-1 1,0 1-1,0 0 1,0 0-1,0 0 1,0-1-1,0 1 1,0 0-1,0 0 1,0 0-1,0-1 1,0 1-1,0 0 1,0 0-1,0 0 0,0-1 1,0 1-1,0 0 1,0 0-1,0 0 1,0-1-1,0 1 1,0 0-1,-1 0 1,1 0-1,0-1 1,0 1-1,0 0 1,0 0-1,0 0 1,0 0-1,-1-1 1,1 1-1,0 0 0,0 0 1,0 0-1,-1 0 1,1 0-1,0 0 1,0 0-1,0-1 1,-1 1-1,1 0 1,0 0-1,0 0 1,0 0-1,-1 0 1,1 0-1,0 0 1,0 0-1,0 0 1,-1 0-1,1 0 1,0 0-1,0 1 0,-1-1 1,1 0-1,0 0 1,0 0-1,0 0 1,0 0-1,-1 0 1,1 0-1,0 0 1,0 1-1,-1-1 1,-12 8-197,12-7 187,-11 8-42,0 1 1,1 0 0,0 1-1,0 0 1,-10 15 0,19-24 62,0 1 0,1 0 0,-1 0 0,1 1 0,-1-1 0,1 0 0,0 0 0,0 1 0,0-1 0,1 1 1,-1-1-1,1 0 0,0 1 0,0-1 0,0 1 0,0-1 0,0 1 0,1-1 0,0 1 0,0-1 0,0 0 0,0 1 0,0-1 0,1 0 0,-1 0 0,1 0 1,0 0-1,0 0 0,2 3 0,-1-3-1,-1-1 1,1 1-1,-1-1 0,1 1 1,0-1-1,0 0 1,0 0-1,0 0 0,0 0 1,0 0-1,1-1 1,-1 0-1,1 1 1,-1-1-1,1 0 0,-1-1 1,1 1-1,0-1 1,-1 0-1,1 0 1,-1 0-1,1 0 0,0 0 1,-1-1-1,1 1 1,5-3-1,7-2 24,0-1 1,0-1-1,-1-1 0,21-12 1,-15 7-14,10-5-3,-19 10-22,1 1 0,0-1-1,0 2 1,0 0 0,1 1 0,0 0 0,16-3-1,-29 8 7,-1-1-1,1 1 0,0 0 0,0 0 0,-1 0 0,1 0 1,0 0-1,0 0 0,-1 0 0,1 0 0,0 0 1,0 0-1,-1 0 0,1 0 0,0 0 0,0 0 0,-1 1 1,1-1-1,0 0 0,-1 1 0,1-1 0,0 0 1,-1 1-1,1-1 0,-1 1 0,1-1 0,-1 1 0,1-1 1,-1 1-1,1 0 0,-1-1 0,1 1 0,-1 0 1,0-1-1,1 1 0,-1 0 0,0-1 0,1 1 0,-1 0 1,0 0-1,0-1 0,0 1 0,0 0 0,0 0 0,0-1 1,0 1-1,0 0 0,0 1 0,-2 5-20,1-1 0,-1 1-1,0-1 1,-6 11 0,2-3 65,38-63 454,-16 16-318,7-10-94,-22 43-87,-1-1 1,1 1 0,-1-1-1,1 1 1,-1 0-1,1-1 1,-1 1 0,1 0-1,-1-1 1,1 1 0,0 0-1,-1 0 1,1 0-1,-1-1 1,1 1 0,0 0-1,-1 0 1,1 0-1,-1 0 1,1 0 0,0 0-1,-1 0 1,1 0 0,-1 1-1,1-1 1,0 0-1,0 1 1,20 9-80,-10-4 44,4-2-10,0 0 0,0-1 0,0-1 1,0 0-1,0-1 0,1-1 0,-1 0 0,0-1 0,1-1 0,-1 0 0,0-1 0,0 0 0,-1-2 1,1 1-1,-1-2 0,17-8 0,-24 9-48,-8 4 68,-11 8 99,5-1 24,1 0-1,0 1 0,0 0 1,-7 11-1,12-16-62,0 0 1,0 0-1,0 0 0,0-1 0,0 1 0,1 0 1,-1 0-1,1 0 0,-1 0 0,1 0 0,0 4 1,0-5-14,0 0 0,0 0 0,0-1 0,1 1 0,-1 0 1,0 0-1,1 0 0,-1 0 0,1-1 0,-1 1 1,1 0-1,-1 0 0,1-1 0,0 1 0,-1-1 1,1 1-1,0 0 0,-1-1 0,1 1 0,0-1 1,0 1-1,0-1 0,-1 0 0,1 1 0,0-1 0,0 0 1,1 1-1,5 0 39,1 0 1,-1 0-1,0 0 1,0-1-1,1 0 0,-1 0 1,12-2-1,53-14 2,-48 9-88,14-3-58,42-9-165,-72 18 190,0 0 0,1 0 0,-1 1 0,0 0 0,0 0-1,0 1 1,13 3 0,-19-4 51,0 1 0,0 0 1,0 0-1,0 0 0,0 1 0,0-1 0,0 0 0,0 1 0,-1-1 1,1 1-1,2 3 0,-2-3 14,-1-1 0,0 1 0,0-1 0,1 0 0,-1 1 0,1-1-1,-1 0 1,1 0 0,-1 0 0,1 0 0,0 0 0,0 0 0,-1-1 0,1 1 0,0 0 0,0-1 0,0 0 0,2 1 0,1-2-109,1 1 0,-1-2 0,1 1 1,-1 0-1,0-1 0,0 0 0,0 0 0,0-1 1,0 0-1,0 1 0,5-6 0,8-4-136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15435,'-5'9'322,"0"1"-1,2-1 0,-1 1 0,1 0 1,0 1-1,1-1 0,0 0 1,1 1-1,0-1 0,1 1 1,0-1-1,3 20 0,-3-27-284,1-1-1,0 1 0,-1-1 0,1 0 1,0 0-1,0 1 0,0-1 1,1 0-1,-1 0 0,0 0 1,1 0-1,0 0 0,-1 0 1,1-1-1,0 1 0,0-1 1,0 1-1,0-1 0,3 3 1,-3-4-9,0 1 0,-1-1 0,1 0 0,0 1 0,-1-1 0,1 0 0,0 0 0,-1 0-1,1 0 1,0 0 0,0-1 0,-1 1 0,1 0 0,0-1 0,-1 1 0,1-1 0,-1 0 0,1 1 0,-1-1 0,1 0 0,-1 0 0,1 0 0,-1 0 0,0 0 0,1 0 0,-1-1 0,0 1 0,0 0 0,1-2 0,3-4 77,-1 0 1,0 0-1,0 0 1,-1 0-1,0-1 1,0 1-1,0-1 1,-1 0-1,2-13 1,-1 1 41,-2-1 1,0-32 0,-1 51-153,0 1 1,0-1 0,0 0 0,0 1-1,0-1 1,-1 0 0,1 1 0,0-1-1,-1 1 1,0-1 0,0-1 0,1 3 1,0 0 0,-1 0 0,1 0 0,0 0 0,0 0 0,0 0 0,-1 0 0,1 0 0,0 0 0,0 0 0,-1 0 0,1 0 0,0 0 1,0 0-1,0 0 0,-1 0 0,1 0 0,0 0 0,0 0 0,0 0 0,-1 0 0,1 0 0,0 0 0,0 0 0,0 0 0,0 1 0,-1-1 0,1 0 0,0 0 0,0 0 0,0 0 1,0 1-1,0-1 0,-1 0 0,1 0 0,0 0 0,0 0 0,0 1 0,0-1 0,0 0 0,0 0 0,0 0 0,0 1 0,-1 2-72,-1-1 0,1 1 0,1 0-1,-1 0 1,0-1 0,1 1 0,-1 0-1,1 0 1,0 0 0,0 0 0,0 4 0,1-5-31,-1 0 1,1 0 0,0 0 0,0 0 0,0 0 0,0 0-1,0 0 1,0-1 0,0 1 0,1 0 0,-1-1-1,1 1 1,-1-1 0,1 1 0,-1-1 0,1 0-1,0 0 1,0 1 0,0-1 0,0-1 0,0 1 0,0 0-1,0 0 1,0-1 0,0 1 0,0-1 0,0 0-1,0 1 1,0-1 0,4 0 0,5 0-238,0-1 0,0 0 0,0 0 0,18-6 0,9-2-495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6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153 485 13627,'-7'2'415,"1"1"-1,-1 0 1,1 0-1,-1 1 1,1-1 0,0 2-1,0-1 1,-5 5-1,-4 6 277,-20 22-1,6 1-252,28-36-420,-1 0 1,1 0-1,0 1 0,0-1 1,0 0-1,0 0 1,0 1-1,1-1 0,-1 0 1,1 1-1,-1-1 1,1 1-1,0-1 0,0 1 1,0-1-1,0 4 1,1-5-11,-1 0 1,1-1 0,-1 1 0,1 0 0,0-1 0,-1 1 0,1 0 0,0-1-1,0 1 1,-1-1 0,1 1 0,0-1 0,0 1 0,0-1 0,-1 0 0,1 1 0,0-1-1,0 0 1,0 0 0,0 0 0,0 0 0,0 0 0,0 0 0,0 0 0,-1 0 0,1 0-1,0 0 1,0 0 0,0 0 0,0-1 0,0 1 0,1-1 0,29-11 115,-22 6-101,0 1 1,-1-2-1,0 1 1,-1-1-1,1 0 1,-1-1-1,-1 0 1,1 0-1,-1 0 0,-1-1 1,1 0-1,-2 0 1,1 0-1,-1 0 1,-1-1-1,1 0 1,-2 0-1,1 0 0,-1 0 1,-1 0-1,0 0 1,-1-1-1,0-15 1,-6 4 18,6 21-41,0 0 0,-1 0-1,1 1 1,0-1 0,0 0 0,-1 0 0,1 1 0,0-1-1,-1 0 1,1 1 0,-1-1 0,1 1 0,-1-1-1,1 0 1,-1 1 0,1-1 0,-1 1 0,0 0 0,1-1-1,-1 1 1,0-1 0,1 1 0,-1 0 0,-1-1-1,2 1 0,-1 0 0,1 1-1,-1-1 1,1 0-1,0 0 1,0 1 0,-1-1-1,1 0 1,0 1-1,-1-1 1,1 0 0,0 1-1,0-1 1,0 0-1,-1 1 1,1-1 0,0 1-1,0-1 1,0 0-1,0 1 1,0-1-1,0 1 1,0-1 0,0 0-1,0 1 1,0-1-1,0 1 1,0-1 0,0 0-1,0 1 1,0-1-1,0 1 1,0-1 0,1 0-1,-1 1 1,0-1-1,0 1 1,9 18-27,-6-15 28,1 0 1,-1 0 0,1 0-1,0 0 1,0-1 0,1 0-1,-1 0 1,1 0 0,-1 0-1,1-1 1,0 1-1,0-1 1,0-1 0,1 1-1,-1-1 1,0 0 0,0 0-1,8 0 1,-2 0 12,1 0-1,-1-2 1,1 1 0,-1-2 0,0 1 0,0-1-1,21-7 1,-8-1 40,-1-1-1,1 0 0,-2-2 1,0-1-1,-1 0 1,24-22-1,-16 10 40,-1-1 0,-2-1 0,35-48 0,-52 65-64,-1 0 0,-1-1 0,0 0 0,0 0 0,-1-1 0,-1 0 0,0 0 0,-1 0 0,5-22 0,-9 33-26,1 0-1,-1 0 0,0 0 0,0-1 0,0 1 1,0 0-1,-1 0 0,1 0 0,0 0 1,-1 0-1,0 0 0,1 0 0,-1 0 0,0 0 1,0 0-1,-2-3 0,2 4-2,0 0 1,-1 0-1,1 0 0,-1 0 0,1 0 0,0 0 1,-1 1-1,1-1 0,-1 0 0,0 1 0,1-1 1,-1 1-1,0 0 0,1 0 0,-1-1 0,0 1 1,1 0-1,-1 0 0,0 0 0,1 1 1,-1-1-1,-2 1 0,-5 1-1,1 1-1,0 0 1,0 1-1,0-1 1,0 1 0,1 1-1,0 0 1,0 0 0,0 0-1,0 1 1,1 0-1,0 0 1,-9 12 0,-2 4 5,1 1 0,1 0 0,-12 26 0,13-21 11,1 1 0,-13 46 0,22-62-22,1-1 0,0 1 0,1 0 0,1 0 0,0 0 1,1 1-1,0-1 0,4 22 0,-4-32-3,1 0 0,-1 0-1,1-1 1,0 1 0,0-1 0,0 1 0,0-1 0,0 1-1,0-1 1,1 1 0,-1-1 0,1 0 0,0 0 0,0 0-1,-1 0 1,1 0 0,1 0 0,-1 0 0,3 1-1,-3-2-7,1 0 0,-1 0 0,1-1 0,0 1 0,-1-1 0,1 1 0,0-1-1,-1 0 1,1 0 0,0-1 0,-1 1 0,1 0 0,0-1 0,-1 0 0,1 1-1,2-2 1,8-4-67,-1-1-1,1 0 0,-2 0 1,1-1-1,-1 0 1,10-11-1,7-6-53,40-34-34,-59 52 165,1 1 0,-1 0 1,1 0-1,0 1 0,17-7 0,-25 12 21,1-1 0,-1 0 0,0 1-1,1-1 1,-1 1 0,1 0-1,-1-1 1,1 1 0,-1 1 0,0-1-1,1 0 1,-1 1 0,1-1-1,-1 1 1,0-1 0,5 3 0,-2 0 35,-1 0 1,0 0 0,0 1 0,0-1-1,7 8 1,-7-7-19,0 1 0,0-1 0,0 0 0,1-1 0,0 1 0,8 4 0,-4-5-26,-1 0 0,1-1-1,-1 0 1,1 0 0,0-1 0,-1 0 0,1-1-1,0 0 1,0 0 0,-1-1 0,1 0-1,0-1 1,-1 0 0,1 0 0,14-6-1,-1-1-49,0-1 0,0-1-1,-1-1 1,31-23-1,-11 0-52,-30 25-23,1 0 0,0 0-1,14-8 1,-38 53-195,9-28 296,-8 14 12,-9 33 0,18-49 32,0 0 0,1 1 0,0 0 0,0-1 0,0 1 0,1-1 1,-1 1-1,2 0 0,-1-1 0,0 1 0,4 11 0,-4-16-11,1 1-1,0 0 1,0-1-1,-1 1 1,1-1 0,0 1-1,1-1 1,-1 1-1,0-1 1,0 1-1,1-1 1,-1 0-1,1 0 1,-1 0-1,1 0 1,-1 0-1,4 1 1,-2 0 7,1-1-1,0 0 1,0 0 0,0 0 0,0-1-1,0 0 1,7 0 0,2-1 3,0 0 1,0-1-1,0-1 0,14-5 1,-3-1-21,0-2 1,27-15-1,-31 15-41,0 1 1,1 0 0,34-10-1,-53 20 47,1-1 0,0 1 1,0-1-1,-1 1 0,1 0 0,0 0 1,0 1-1,0-1 0,0 0 0,-1 1 0,1 0 1,0 0-1,-1-1 0,1 2 0,0-1 0,-1 0 1,1 0-1,-1 1 0,0-1 0,1 1 0,-1 0 1,4 4-1,-2-2 46,1-1 1,0 1 0,0-1-1,0 0 1,7 3-1,0-3-8,-1 0-1,1 0 1,0-1 0,0-1-1,0 0 1,-1-1 0,1 0-1,0 0 1,0-2-1,0 1 1,0-1 0,13-5-1,14-5-76,-2-1 0,47-24 0,9-15-282,-45 23 1,-48 29 309,0 0 0,0 0 1,0 1-1,0-1 0,0 0 1,0 0-1,0 1 0,0-1 1,0 0-1,0 0 0,0 1 1,0-1-1,0 0 0,0 1 1,0-1-1,0 0 0,0 0 1,0 1-1,0-1 0,0 0 0,0 0 1,0 1-1,0-1 0,1 0 1,-1 0-1,0 0 0,0 1 1,0-1-1,0 0 0,1 0 1,-1 0-1,0 1 0,0-1 1,1 0-1,-1 0 0,0 0 1,0 0-1,0 0 0,1 0 1,-1 0-1,0 1 0,1-1 0,-1 0 1,0 0-1,0 0 0,1 0 1,-1 0-1,0 0 0,0 0 1,1 0-1,-1 0 0,0 0 1,0-1-1,1 1 0,-1 0 1,0 0-1,0 0 0,1 0 1,-1 0-1,0 0 0,0-1 1,1 1-1,-1 0 0,0 0 0,0 0 1,0 0-1,0-1 0,1 1 1,-9 23 63,6-19-51,0 2 28,1 0-1,-1 0 0,1 0 0,-1 0 0,2 0 0,-1 0 0,1 10 1,0-13-28,0-1 1,1 0 0,-1 0-1,1 1 1,-1-1 0,1 0-1,0 0 1,0 0 0,0 0-1,0 0 1,0 0 0,0 0-1,1 0 1,-1-1 0,0 1-1,1 0 1,0-1 0,-1 1-1,1-1 1,0 1 0,0-1-1,0 0 1,0 0 0,3 2 0,4-1-57,0 1 1,0-1-1,0 0 1,1-1-1,-1 0 1,0-1 0,0 0-1,1 0 1,9-2-1,86-18-769,-97 18 747,42-11-343,-16 4-91,64-9 0,-94 18 519,0-1-1,0 1 1,0 0 0,0 1 0,-1-1 0,1 1-1,0 0 1,6 1 0,-9-1 17,1 0-1,-1 0 1,1-1-1,-1 1 1,1 0 0,-1 0-1,0 0 1,1 1 0,-1-1-1,0 0 1,0 0-1,0 1 1,0-1 0,0 0-1,0 1 1,0-1 0,0 1-1,-1-1 1,1 1 0,-1 0-1,1 2 1,0 0 8,0-1 0,0 1 0,0 0 0,0 0-1,1-1 1,-1 1 0,1-1 0,0 1 0,4 5 0,-4-8-46,-1 0 0,0 0 0,0 0 1,0 0-1,1-1 0,-1 1 0,0 0 0,1-1 0,-1 1 0,1-1 0,-1 0 0,1 1 1,-1-1-1,1 0 0,-1 0 0,1 0 0,-1 0 0,0 0 0,1 0 0,-1 0 0,1-1 1,-1 1-1,1 0 0,-1-1 0,1 1 0,-1-1 0,0 0 0,1 1 0,-1-1 0,1-1 1,28-17-151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3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19860,'-16'-14'376,"24"25"-208,15 6-80,7-4 168,11-6-48,12-8-112,9-5-136,-8 0-504,9-5-232,1-6 600,-3-3-120,-5 0-128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16371,'1'2'143,"-1"0"0,1-1 0,-1 1 0,1 0 0,0 0 0,0-1-1,0 1 1,0 0 0,0-1 0,0 1 0,0-1 0,0 0-1,0 1 1,1-1 0,-1 0 0,1 0 0,-1 0 0,1 0-1,1 2 1,38 18 705,-33-17-532,4 2-128,2 0-71,-1 0-1,0 2 0,0 0 1,17 13-1,-26-18-129,-1 1-1,0-1 0,0 0 1,0 1-1,-1 0 1,1-1-1,-1 1 1,0 0-1,0 0 1,0 0-1,-1 1 1,1-1-1,-1 0 0,0 1 1,0-1-1,-1 1 1,1-1-1,-1 1 1,0 6-1,-2 6-53,-1 0 1,0 1-1,-2-1 0,0 0 1,0-1-1,-2 0 0,0 1 1,-17 27-1,-6 2-245,-53 64 0,50-68 217,10-19-1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17436,'5'21'1208,"-11"9"-1008,-3 1-88,6 6 192,2 2-88,7 2-88,4 5-128,3 0-368,-2 0-208,-1 0-1344,-6-6 1624,-11-3-273,-7 0-231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35 721 15715,'6'9'1513,"14"-6"-913,8-3-224,17-4 528,5-2-96,6-8-256,1-4-192,1-3-480,-8-4-272,-12-5-408,-9-3 616,-20-5-160,-11-2-168</inkml:trace>
  <inkml:trace contextRef="#ctx0" brushRef="#br0" timeOffset="1">9 32 14291,'-8'4'1568,"8"2"-775,5-2-233,13-5 1048,4-2-680,14-3-192,6 1-111,7-5-465,1 1-352,-3 6 672,5 0-520,-5 0-16,-3 1-32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15259,'-5'38'1360,"1"63"-1,4-81-1009,1 1 0,2-1-1,0 0 1,10 34 0,-1-25-147,-12-28-195,1 0 0,-1 0 0,1 0 0,-1 0 0,1 0 0,0 0 0,-1 0 0,1 0 0,0 0 0,0 0 0,0-1 0,-1 1 0,1 0 0,0-1 0,0 1 0,0 0 0,0-1 0,0 1 0,0-1 0,1 0 0,-1 1 0,0-1 0,1 0 0,-1 0 2,0 0 0,0-1 0,0 1 1,0-1-1,0 1 0,-1-1 0,1 1 1,0-1-1,0 1 0,-1-1 0,1 0 0,0 0 1,-1 1-1,1-1 0,-1 0 0,1 0 1,-1 0-1,1 1 0,-1-1 0,1 0 1,-1 0-1,0 0 0,0 0 0,1 0 1,-1-1-1,5-30 169,-5 28-147,3-26 234,-2-46 1,-1 63-216,-2 0 1,1 0-1,-1 0 1,-1 0-1,-1 1 1,-4-14 0,7 24-52,1 1 1,-1 0-1,1 0 1,-1 0-1,1 0 1,-1 0-1,0 0 0,0 0 1,1 0-1,-1 0 1,0 0-1,0 0 1,0 1-1,-2-2 1,3 1-3,-1 1 0,1 0 0,0 0 0,-1 0 0,1 0 0,0 0 0,-1 0 0,1 0 0,0 0 0,-1 0 0,1 0 0,-1 1 0,1-1 1,0 0-1,-1 0 0,1 0 0,0 0 0,-1 0 0,1 1 0,0-1 0,0 0 0,-1 0 0,1 1 0,0-1 0,0 0 0,-1 0 0,1 1 0,0-1 0,0 0 0,-1 1 0,0 1-7,1 0 1,-1-1-1,0 1 0,1 0 0,-1 0 0,1 0 0,-1 0 0,1 0 0,0 0 1,0-1-1,0 1 0,0 0 0,0 0 0,0 0 0,1 0 0,0 3 1,0-3-13,0 0 1,0 0 0,1 0 0,-1 0 0,0 0 0,1 0 0,0 0 0,-1 0 0,1-1 0,0 1 0,0-1 0,0 1 0,0-1-1,0 0 1,1 1 0,-1-1 0,0-1 0,0 1 0,1 0 0,-1 0 0,1-1 0,-1 1 0,0-1 0,1 0 0,-1 0-1,4 0 1,5 0-190,0 0-1,-1-1 0,1-1 0,17-4 0,-14 2-183,0 0-1,0-1 1,-1-1-1,0 0 1,0-1-1,0 0 1,-1-1 0,12-10-1,3-8-296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14115,'0'37'1230,"1"1"1,2 0-1,2-1 1,13 55-1,7-14-1818,44 94 0,-64-161-1,0 0-1,1-1 1,7 11 0,-11-18 451,0-1-1,0 1 1,1 0 0,-1-1-1,1 1 1,0-1 0,0 0-1,0 0 1,0 0 0,0 0-1,0-1 1,0 1 0,0-1-1,6 2 1,18 1-798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48 244 13355,'10'-32'1485,"-10"18"-633,0 14-815,-1 0-1,1 0 0,0 0 0,-1 0 0,1 0 1,-1-1-1,1 1 0,0 0 0,-1 0 0,1 0 1,-1 0-1,1 0 0,0 1 0,-1-1 0,1 0 1,0 0-1,-1 0 0,1 0 0,-1 0 1,1 0-1,0 1 0,-1-1 0,1 0 0,0 0 1,0 0-1,-1 1 0,1-1 0,0 0 0,-1 1 1,1-1-1,0 0 0,0 0 0,0 1 0,-1 0 1,-3 3 167,0 0 1,0 1 0,1 0 0,0 0 0,0 0 0,0 0-1,0 1 1,1-1 0,0 1 0,0 0 0,-2 9 0,1-1 35,1 0 0,0 1 0,1 24 0,1-35-206,0 1 0,0-1 1,1 0-1,-1 1 0,1-1 0,0 0 1,0 0-1,1 1 0,0-1 1,-1 0-1,1 0 0,0-1 1,1 1-1,-1 0 0,1-1 0,-1 1 1,1-1-1,5 4 0,-4-4-16,0 0 0,1 0-1,-1-1 1,1 0-1,-1 0 1,1 0 0,0-1-1,0 0 1,-1 0-1,1 0 1,0 0 0,0-1-1,0 1 1,0-1 0,10-2-1,-1 0-11,0 0 1,-1-1-1,1-1 0,-1-1 0,0 0 0,0 0 0,16-11 0,81-57-669,-74 47 72,-22 18 16,-7 10-25,-6 0 513,-1-1-1,1 1 1,-1-1 0,1 1 0,-1 0 0,0-1-1,0 1 1,0 0 0,0-1 0,0 4 0,0 14-113,1-17 177,-1 0 1,1-1-1,-1 1 0,1 0 1,-1-1-1,1 1 0,0 0 1,0-1-1,0 1 0,0-1 1,0 1-1,0-1 0,1 0 1,-1 0-1,0 1 1,1-1-1,-1 0 0,1 0 1,-1 0-1,1 0 0,-1-1 1,1 1-1,0 0 0,-1-1 1,1 1-1,0-1 0,-1 1 1,1-1-1,0 0 1,0 0-1,0 0 0,-1 0 1,1 0-1,0 0 0,0 0 1,-1 0-1,3-1 0,7-2-72,0 1-1,0-1 0,-1-1 1,19-8-1,12-10-115,5-4-40</inkml:trace>
  <inkml:trace contextRef="#ctx0" brushRef="#br0" timeOffset="1">784 224 13299,'-18'25'1449,"-17"28"-4,32-48-1199,0 0 1,1 1-1,-1-1 1,1 1 0,1-1-1,-1 1 1,-1 11-1,3-16-207,0 0-1,0 0 1,-1 0 0,1 0-1,1 0 1,-1 0 0,0 0-1,0 0 1,0 0 0,0 0-1,1 0 1,-1 0 0,0 0-1,1 0 1,-1 0-1,1 0 1,-1 0 0,1 0-1,0-1 1,-1 1 0,1 0-1,0 0 1,-1-1 0,1 1-1,0 0 1,1 0 0,0 0 1,0 0 1,0-1 0,1 1-1,-1-1 1,0 1 0,0-1 0,0 0-1,0 0 1,1 0 0,-1 0 0,0 0-1,2-1 1,7-2 14,-1 1-1,0-1 1,0-1-1,12-6 1,-7 2-36,0-2-1,0 0 1,-1 0 0,0-1-1,-1-1 1,0 0 0,-1-1-1,18-24 1,-13 12-1,-1 0 0,-1-1 0,-1-1-1,13-37 1,-26 63-18,2-5 5,-1 0-1,0-1 1,0 1-1,-1-1 1,1 1-1,-1-1 1,0-8-1,-4 4 21,-4 12 20,5 1-29,0 0 0,0 0 0,1 0 0,-1 0 1,0 1-1,1-1 0,-2 4 0,-3 7 103,1 0 0,0 1-1,1-1 1,0 1 0,1 0-1,1 0 1,0 0 0,0 19 0,2-27-125,1 1 0,0-1 0,0 0-1,0 1 1,0-1 0,1 0 0,0 0 0,1 0 0,-1 0 0,1 0 0,0 0 0,0-1 0,1 1 0,0-1 0,0 0 0,0 0 0,1-1 0,-1 1 0,1-1 0,9 7 0,-4-6-61,-1 0 1,1 0 0,0-1 0,20 6 0,6-2-164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19324,'16'-9'1408,"15"-1"-1152,11-4-135,14-3 255,7-2-320,3-2-528,-1-2-337,-7 1 641,-8-1-184,-18-1-144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4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18956,'9'4'1912,"-1"-4"-1511,-2-10-770,0-3 1578,-2-9-1009,2 0-288,5-1-288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14075,'7'-3'343,"0"0"1,0 0-1,0 1 0,0 0 1,1 0-1,-1 1 0,1 0 1,0 0-1,-1 1 0,1 0 1,-1 0-1,1 1 0,0 0 1,9 2-1,-9-1-278,-1 0 0,1 0 1,-1 0-1,0 1 0,0 0 0,0 1 0,0 0 1,-1 0-1,1 0 0,-1 1 0,0 0 0,0 0 0,9 11 1,-12-12-56,1 1 0,-1 0 1,-1 0-1,1 1 0,-1-1 0,0 0 1,0 1-1,0 0 0,-1-1 1,0 1-1,0 0 0,0 0 1,-1-1-1,0 9 0,-1-5-19,0 0 0,-1 0 0,0 0 0,-1 0 0,0 0 0,0 0 0,-1-1 0,-6 11-1,-2 0-113,-1 0-1,-1 0 0,-1-1 0,0-1 0,-1-1 0,-26 21 0,3-8-28,6-9-67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14587,'2'-7'883,"6"-21"477,-4 23-161,-2 16 1080,-3 46-1228,-1-30-967,1-1 0,2 1 1,1 0-1,1-1 0,11 45 1,-13-68-73,-1 0 0,1-1 0,1 1 0,-1-1 1,0 0-1,0 1 0,1-1 0,-1 0 0,1 0 0,0 0 1,3 4-1,-3-5 1,-1-1-1,0 1 1,1 0 0,-1 0 0,1-1-1,0 1 1,-1-1 0,1 1 0,-1-1-1,1 0 1,0 0 0,-1 1 0,1-1-1,-1 0 1,1 0 0,0-1 0,-1 1-1,1 0 1,0-1 0,-1 1 0,3-2-1,3-1 26,0 0 0,-1 0-1,0-1 1,0 0 0,0-1-1,0 1 1,-1-1 0,1 0-1,6-9 1,40-57 225,-46 64-234,71-119-610,-101 162-2377,-4 23 625,2 2 0,-32 117-1,54-166 2212,-6 27-34,10-37 187,-1 1 0,1-1 0,0 1 0,0-1-1,0 0 1,0 1 0,0-1 0,0 1 0,0-1 0,1 0-1,0 1 1,0 1 0,-1-3 12,1-1 0,-1 1 0,1-1 0,0 0 0,-1 1 0,1-1 0,-1 0 0,1 1 0,-1-1 0,1 0-1,0 0 1,-1 1 0,1-1 0,0 0 0,-1 0 0,1 0 0,0 0 0,-1 0 0,1 0 0,0 0 0,-1 0 0,1 0 0,0 0 0,-1 0 0,1-1 0,-1 1 0,1 0 0,0 0 0,-1-1 0,1 1-1,-1 0 1,1-1 0,0 1 0,0-1 0,24-17 1050,-21 15-810,0 0-51,1-1-1,-1 1 0,1 0 1,-1 0-1,1 1 0,0 0 1,0-1-1,0 2 0,0-1 1,0 0-1,0 1 0,0 0 1,1 0-1,7 0 0,-7 1-134,-1-1-1,0 0 0,1 0 0,-1 0 1,0-1-1,0 0 0,1 0 0,-1 0 1,-1-1-1,1 1 0,0-1 0,-1 0 1,5-4-1,9-8 198,26-31 1,-31 33-162,33-44 191,-46 58-323,0-1 0,0 0 0,0 0 0,0 0 0,0 0 0,0 0 0,0 0 0,0 1 0,0-1 0,0 0 0,0 0 0,0 0 0,0 0 0,0 0 0,0 0 0,0 0 0,0 0 0,0 1 0,0-1 0,0 0 0,0 0 0,0 0 0,0 0 0,0 0 0,1 0 0,-1 0 0,0 0 0,0 0 0,0 0 0,0 1 0,0-1 0,0 0 0,0 0 0,0 0 0,1 0 0,-1 0 0,0 0 0,0 0 0,0 0 0,0 0 0,0 0 0,0 0 0,0 0 0,1 0 0,-1 0 0,0 0 0,0 0 0,0 0 0,0 0 0,0 0 0,0 0 0,1 0 0,-1 0 0,-3 24 2,1-10 1,0 1-1,1-1 0,1 1 1,2 23-1,-2-36 0,1 0 1,-1 0-1,0 1 0,1-1 0,-1 0 1,1 0-1,0 0 0,0 0 0,0-1 1,0 1-1,0 0 0,0 0 0,0 0 1,1-1-1,-1 1 0,0-1 0,1 1 1,-1-1-1,1 0 0,0 1 0,0-1 1,-1 0-1,1 0 0,0 0 0,0 0 1,0 0-1,0-1 0,0 1 0,0-1 1,0 1-1,0-1 0,0 0 0,0 1 1,1-1-1,-1 0 0,0-1 0,0 1 1,0 0-1,2-1 0,4-1-107,-1 0 0,0-1-1,0 0 1,0 0-1,0-1 1,-1 1 0,1-2-1,-1 1 1,0-1 0,0 1-1,-1-2 1,1 1 0,-1-1-1,0 1 1,5-9 0,2-5-226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 13243,'21'-56'3014,"-35"136"1245,12-68-4126,-8 37 429,-3 62 0,12-96-526,1 0 1,0-1 0,1 1-1,1 0 1,0-1-1,1 0 1,1 1-1,9 24 1,-11-35-43,0 0 0,0-1 0,0 0 0,0 1 0,0-1 0,1 0 0,-1 0 1,1 0-1,0-1 0,0 1 0,5 3 0,-7-5-1,1 0 1,0-1 0,0 1 0,0 0-1,0 0 1,0-1 0,0 1-1,0-1 1,0 0 0,0 1-1,0-1 1,0 0 0,0 0-1,0 0 1,0-1 0,0 1-1,0 0 1,0-1 0,0 1 0,0-1-1,0 0 1,-1 0 0,4-1-1,2-3-11,0-1-1,0 1 1,0-1 0,-1 0-1,0-1 1,0 0-1,-1 0 1,0 0-1,6-11 1,-1 0-12,0-1 0,12-35 0,-19 40 2,-5 11-15,-9 20-9,6-6 51,0 0 0,1 1 0,0-1 0,1 1 0,1-1 0,0 1 0,0 0 0,1 0 1,1 12-1,0-23 6,0 1 1,0-1-1,0 0 0,1 0 1,-1 0-1,0 0 1,1 0-1,-1 1 1,0-1-1,1 0 1,-1 0-1,1 0 1,0 0-1,-1 0 0,1 0 1,0-1-1,0 1 1,-1 0-1,1 0 1,0 0-1,0-1 1,1 2-1,-1-2-21,0 0 0,0 0 0,1 0 0,-1 1 0,0-1 1,0 0-1,0-1 0,0 1 0,0 0 0,0 0 0,1 0 0,-1-1 0,0 1 0,0 0 0,0-1 0,0 1 0,0-1 0,1 0 0,2-2-60,0 0-1,0 0 1,0 0-1,0 0 1,-1-1 0,1 0-1,-1 1 1,5-9-1,3-11-91,-4-1-35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14267,'8'122'5530,"-8"-62"-4459,-7 62-1,0-57-978,2 0 0,7 98 0,-1-158-90,-1-1 0,1 1 0,0 0 1,0-1-1,1 1 0,-1-1 0,4 6 0,-5-10-2,0 1 0,0-1 0,1 1 0,-1-1 0,0 1 0,1-1 0,-1 1 1,0-1-1,1 0 0,-1 1 0,1-1 0,-1 0 0,1 0 0,-1 1 0,1-1 0,-1 0 0,1 0 0,-1 1 0,1-1 0,-1 0 0,1 0 0,-1 0 0,1 0 0,-1 0 0,1 0 1,0 0-1,0 0-1,0-1-1,1 0 1,-1 1 0,0-1 0,0 0 0,0 0 0,0 1 0,0-1 0,0 0 0,0 0 0,0 0 0,0 0 0,0 0 0,0-1-1,0-1 1,7-10 8,-1-1-1,0 0 0,-1-1 1,-1 0-1,0 0 0,2-16 1,0-5 19,3-55-1,-9 88-30,-1-26-6,1 28 7,-1 0 1,0 0-1,0 0 1,0 0-1,0 0 0,0 1 1,0-1-1,-1 0 1,1 0-1,0 0 0,0 0 1,0 1-1,-1-1 1,1 0-1,-1 0 0,1 0 1,0 1-1,-1-1 1,1 0-1,-1 1 1,0-1-1,1 0 0,-2 0 1,2 2-3,-1-1 0,1 1 0,-1-1 1,1 1-1,-1 0 0,1 0 0,-1-1 0,1 1 1,0 0-1,0 0 0,-1-1 0,1 1 1,0 0-1,0 0 0,0 0 0,0 0 0,0-1 1,0 1-1,0 0 0,0 0 0,0 0 0,0-1 1,1 3-1,-1-2-6,1 6 0,0 1-1,0-1 1,1 1 0,0-1-1,0 1 1,1-1 0,-1 0-1,2 0 1,-1 0 0,1-1-1,0 1 1,0-1 0,1 0-1,0 0 1,7 7 0,-8-10 20,-1 0 1,1-1 0,0 1 0,0-1-1,0 0 1,0 0 0,0 0 0,0 0-1,0-1 1,1 1 0,-1-1 0,1 0-1,-1-1 1,1 1 0,-1-1 0,1 0-1,-1 0 1,1 0 0,-1 0 0,1-1-1,-1 0 1,1 0 0,-1 0 0,0-1-1,1 1 1,6-5 0,-5 2 2,1 0 1,-1 0-1,0-1 1,0 1 0,0-2-1,-1 1 1,0 0-1,0-1 1,0 0 0,-1 0-1,0-1 1,0 1-1,0-1 1,-1 0-1,0 0 1,-1 0 0,1 0-1,1-14 1,-4 21-15,0 0 1,0 0-1,0 0 1,0 1 0,0-1-1,0 0 1,0 0-1,-1 0 1,1 0-1,0 0 1,0 0-1,0 0 1,0 0-1,-1 1 1,1-1 0,0 0-1,0 0 1,0 0-1,0 0 1,-1 0-1,1 0 1,0 0-1,0 0 1,0 0 0,0 0-1,-1 0 1,1 0-1,0 0 1,0 0-1,0 0 1,-1-1-1,1 1 1,0 0 0,0 0-1,0 0 1,0 0-1,0 0 1,-1 0-1,1 0 1,0 0-1,0-1 1,0 1-1,0 0 1,0 0 0,0 0-1,0 0 1,-1 0-1,1-1 1,0 1-1,0 0 1,0 0-1,0 0 1,0 0 0,0-1-1,0 1 1,0 0-1,0 0 1,0 0-1,0 0 1,0-1-1,0 1 1,0 0-1,0 0 1,0 0 0,0-1-1,0 1 1,0 0-1,-9 10-85,3-1 90,1-1 1,0 1-1,0 1 0,1-1 1,1 1-1,-1-1 1,2 1-1,-1 0 0,1 0 1,1 0-1,0 0 0,0 18 1,1-28 2,0 1 0,0 0 0,0 0 0,0-1 0,0 1 0,0 0 0,1 0 0,-1-1 0,0 1 0,0 0 0,1-1 0,-1 1 0,0 0 0,1-1 0,-1 1 0,1 0 1,-1-1-1,0 1 0,1-1 0,0 1 0,-1-1 0,1 1 0,-1-1 0,1 1 0,0-1 0,-1 0 0,1 1 0,0-1 0,-1 0 0,1 0 0,0 1 0,-1-1 0,2 0 0,1 0 4,-1-1-1,0 1 1,0-1-1,0 0 1,0 1-1,0-1 1,0 0-1,0 0 1,0 0-1,-1-1 1,4-1-1,3-4-7,0 0 0,-1 0 0,0-1-1,7-9 1,-6 6-113,-1 0 0,-1-1 0,0 0 0,0 0 0,-1 0 0,0 0 0,2-14 0,-7 26 103,0 0 0,0 1 0,0-1 0,-1 0 0,1 0 0,0 0 1,0 0-1,0 0 0,-1 0 0,1 0 0,0 0 0,0 1 0,0-1 0,-1 0 0,1 0 0,0 0 0,0 0 1,0 0-1,-1 0 0,1 0 0,0 0 0,0 0 0,0 0 0,-1 0 0,1 0 0,0 0 0,0-1 0,0 1 1,-1 0-1,1 0 0,0 0 0,0 0 0,0 0 0,0 0 0,-1 0 0,1-1 0,0 1 0,0 0 1,0 0-1,0 0 0,0 0 0,-1 0 0,1-1 0,0 1 0,0 0 0,0 0 0,0 0 0,0-1 0,0 1 1,0 0-1,0 0 0,0 0 0,0-1 0,0 1 0,0 0 0,0 0 0,0 0 0,0-1 0,0 1 0,0 0 1,0 0-1,0 0 0,0-1 0,0 1 0,0 0 0,0 0 0,1-1 0,-13 11-112,10-8 128,-18 26 168,19-26-136,0 0 0,0-1 0,0 1 1,0 0-1,0 0 0,0 0 0,0 0 1,1 0-1,-1 0 0,1 0 0,0 0 0,-1 0 1,1 2-1,2-4-79,-1 1 0,0-1-1,1 0 1,-1 0 0,0 0 0,1 0 0,-1 0 0,1 0 0,-1-1-1,0 1 1,1 0 0,-1-1 0,3 0 0,9-2 361,-6 5-457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11 340 15539,'1'3'227,"0"0"0,0-1 0,0 1 0,-1 0 0,0 0 0,1 0 0,-1 0 0,0 0 0,-1 0 0,1 0 0,0 0 0,-1 0 0,-1 5 0,0-1 425,-2 22-103,0 0-1,2-1 1,2 39-1,0-66-548,0 0 0,0 0 0,0 0 0,1 0 0,-1 0 0,0 0 0,0 0 0,0 0 0,1 0 0,-1 0-1,1 0 1,-1-1 0,1 1 0,-1 0 0,1 0 0,1 1 0,-2-1-8,0-1-1,1 0 1,-1 0 0,0 0 0,1 0-1,-1 0 1,1 0 0,-1 0-1,0 0 1,1 0 0,-1 0 0,0 0-1,1-1 1,-1 1 0,1 0-1,-1 0 1,0 0 0,1 0 0,-1-1-1,0 1 1,1 0 0,-1 0-1,0 0 1,0-1 0,1 1-1,-1 0 1,0-1 0,1 1 0,1-4-91,1 1 0,-1 0 0,1-1-1,-1 0 1,-1 0 0,4-6 0,0-8-132,-1-1 0,0 1 0,-1-1 0,-1 0 0,-1-33-1,0 52 248,-1 0-1,0-1 1,0 1-1,0 0 1,0 0-1,0 0 1,0 0-1,0 0 0,0-1 1,1 1-1,-1 0 1,0 0-1,0 0 1,0 0-1,0 0 1,1 0-1,-1 0 0,0-1 1,0 1-1,0 0 1,0 0-1,1 0 1,-1 0-1,0 0 1,0 0-1,0 0 1,1 0-1,-1 0 0,0 0 1,0 0-1,0 0 1,1 0-1,-1 0 1,0 0-1,0 0 1,0 0-1,0 1 0,1-1 1,-1 0-1,0 0 1,0 0-1,1 0 1,11 5 131,-6-3-42,5 2-75,1-2 1,-1 0 0,1 0-1,-1-1 1,1-1 0,0 0-1,0 0 1,-1-1 0,1-1-1,12-3 1,-17 4 4,0-1 1,-1 0-1,1 0 1,-1 0-1,0-1 0,0 0 1,0-1-1,0 1 0,0-1 1,-1 0-1,0-1 1,0 1-1,0-1 0,0 0 1,-1 0-1,1 0 0,-1-1 1,5-9-1,-8 14-18,-1 0 0,1-1 0,-1 1 0,1 0 0,-1 0 0,0-1 0,1 1-1,-1 0 1,0-1 0,0 1 0,0 0 0,0-1 0,0 1 0,0-3 0,0 4-11,-1-1 0,1 1 1,0 0-1,0-1 0,-1 1 1,1-1-1,0 1 1,-1 0-1,1-1 0,0 1 1,-1 0-1,1 0 0,0-1 1,-1 1-1,1 0 0,-1 0 1,1-1-1,-1 1 0,1 0 1,0 0-1,-1 0 1,1 0-1,-1 0 0,1 0 1,-1 0-1,1 0 0,-1 0 1,-2 0 3,0 1-1,0-1 1,0 1 0,0 0 0,0 0 0,0 0-1,0 0 1,1 0 0,-1 1 0,1-1 0,-4 3 0,-2 3-2,-1 0-1,1 1 1,0 0 0,1 0 0,0 1 0,-11 18 0,15-22-5,0 0 0,0 0 0,1 0-1,0 1 1,0-1 0,0 1 0,1-1 0,-1 1 0,1 0 0,1-1 0,-1 1-1,1 0 1,0 0 0,0 0 0,2 5 0,-2-9 0,0-1-1,1 1 1,-1 0-1,1-1 1,0 1-1,0-1 1,-1 1-1,1-1 1,0 0-1,0 1 1,0-1 0,1 0-1,-1 1 1,0-1-1,0 0 1,1 0-1,-1 0 1,0 0-1,1 0 1,2 0-1,-1 1 2,0-1 0,1-1-1,-1 1 1,1 0-1,-1-1 1,1 0-1,-1 0 1,1 0-1,5-1 1,1 0 3,0-1 1,0-1 0,0 0 0,0 0-1,0-1 1,9-5 0,-2-1-4,-1-1 1,0-1-1,-1 0 1,0-1-1,-1-1 1,0 0-1,-1-1 1,-1 0-1,19-32 1,-13 16-74,-1-1 1,-2-1-1,-1-1 1,14-51-1,-27 81 52,2-4-18,-1 1 0,0 0 0,-1-1 0,0 1 0,0-1 0,0 0 0,-1 1 0,-1-9 0,1 16 29,0-1-1,0 0 1,0 1 0,0-1-1,0 0 1,0 1 0,-1-1-1,1 1 1,0-1-1,0 0 1,-1 1 0,1-1-1,0 1 1,-1-1-1,1 1 1,0-1 0,-1 1-1,1-1 1,-1 1 0,1-1-1,-1 1 1,1 0-1,-1-1 1,0 1 0,0 0-1,1 0 1,-1 0 0,0 0 0,1 0-1,-1 0 1,1 0 0,-1 1-1,0-1 1,1 0 0,-1 0 0,1 1-1,-1-1 1,0 0 0,1 1 0,-1-1-1,1 0 1,-1 1 0,1-1 0,-1 1-1,-3 4-20,0-1 0,1 1-1,-1 0 1,-3 8 0,-6 11 69,2 0 0,1 1 1,0 0-1,2 0 1,1 1-1,1 0 0,-4 44 1,10-65-35,0 0 1,0 0 0,0-1-1,0 1 1,1 0-1,0 0 1,0-1 0,0 1-1,1 0 1,-1-1 0,1 1-1,0-1 1,4 6 0,-4-8-14,0 0 1,0 0 0,0 0-1,0 0 1,0 0-1,1 0 1,-1-1 0,0 1-1,1-1 1,-1 0-1,1 0 1,0 0 0,-1 0-1,1 0 1,0 0 0,0-1-1,0 0 1,-1 1-1,1-1 1,0 0 0,0 0-1,0 0 1,5-2 0,1 0-11,0 0 0,-1 0 1,0-1-1,1-1 1,-1 1-1,0-1 1,-1-1-1,1 1 1,-1-1-1,0-1 1,11-9-1,5-7 8,35-47-1,-51 60 9,51-69-6,-51 67 1,1-1 0,-2-1 1,0 1-1,9-25 1,-14 22-7,-1 15 10,0 0-1,0-1 0,-1 1 1,1 0-1,0 0 0,0 0 0,0 0 1,0 0-1,-1 0 0,1 0 1,0 0-1,0 0 0,0 0 0,-1 0 1,1-1-1,0 1 0,0 0 1,0 0-1,-1 0 0,1 1 0,0-1 1,0 0-1,0 0 0,-1 0 1,1 0-1,0 0 0,0 0 0,0 0 1,-1 0-1,1 0 0,0 0 1,0 0-1,0 1 0,0-1 0,0 0 1,-1 0-1,1 0 0,-23 24-49,3 1 58,1 2-1,-29 56 1,40-66 4,1-1 0,0 1 0,1 0 1,1 0-1,1 0 0,-5 36 0,9-49-9,0-1-1,0 0 1,0 1 0,0-1-1,0 0 1,1 1 0,0-1-1,-1 0 1,1 0 0,0 0-1,1 1 1,-1-1 0,0 0 0,1 0-1,0-1 1,0 1 0,0 0-1,4 4 1,-2-4 0,-1-1 0,1 1 0,0-1 0,0 0 1,0 0-1,0 0 0,0-1 0,0 1 0,0-1 0,0 0 0,1 0 0,6 0 1,3 0 16,0-2 1,-1 1 0,1-2 0,-1 1-1,1-2 1,-1 0 0,0-1 0,14-5 0,-9 2 52,-1-2 0,0 0 0,32-22 0,-42 26-30,0-1 0,0 0 0,0-1 1,-1 1-1,0-1 0,0-1 1,-1 1-1,0-1 0,0 0 0,5-11 1,-9 17-30,-1 0 0,1 0 0,0 0 0,0 0 0,-1 0 0,1 0 0,-1 0 0,0 0 0,1-1 0,-1 1 0,0 0 0,-1 0 0,1 0 0,0-1 0,0 1 0,-2-3 0,2 4-6,-1 0 1,0 0-1,1 0 0,-1 0 1,0 1-1,0-1 0,1 0 0,-1 0 1,0 1-1,0-1 0,0 0 0,0 1 1,0-1-1,0 1 0,0-1 0,0 1 1,0 0-1,-1-1 0,1 1 1,0 0-1,0 0 0,-2-1 0,-2 1 7,1 1 0,-1-1 0,0 1 0,0 0 0,0 0 0,0 0 0,1 1 0,-1-1 0,1 1 0,-1 0 0,1 1 0,-8 4 0,9-4-9,-1-1 0,1 1 0,-1 1 0,1-1 0,0 0 0,0 1 0,0 0 1,1 0-1,0 0 0,-1 0 0,1 0 0,0 0 0,1 0 0,-3 8 0,4-10-31,0 0-1,-1 0 0,1 1 1,0-1-1,0 0 0,1 0 1,-1 0-1,0 1 0,1-1 1,-1 0-1,1 0 0,0 0 1,-1 0-1,1 0 0,0 0 1,0 0-1,1 0 0,-1 0 1,0 0-1,1 0 0,-1-1 1,1 1-1,-1-1 0,1 1 1,0-1-1,0 1 0,0-1 1,-1 0-1,1 0 0,0 0 1,3 1-1,8 2-59,0 0-1,0 0 1,21 2 0,11 0-143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16355,'1'1'157,"-1"1"0,0 0 0,0 0 0,0 0 0,0-1 0,0 1 0,0 0 0,0 0 0,-1 0 0,0 1 0,1 0 48,-13 165 1079,14-178-1213,0 0 0,0 0 1,1 0-1,1 0 0,-1 0 0,2 0 0,-1 0 1,1 1-1,1 0 0,0 0 0,0 0 1,1 0-1,0 1 0,0 0 0,1 0 1,15-13-1,-22 21-69,0 0-1,0 0 1,0 1 0,0-1 0,0 0 0,0 0 0,0 0-1,0 0 1,0 0 0,0 0 0,0 0 0,0 0-1,0 0 1,0 0 0,0 0 0,0 1 0,0-1 0,0 0-1,0 0 1,1 0 0,-1 0 0,0 0 0,0 0 0,0 0-1,0 0 1,0 0 0,0 0 0,0 0 0,0 0-1,0 0 1,0 0 0,1 0 0,-1 0 0,0 0 0,0 0-1,0 0 1,0 0 0,0 0 0,0 0 0,0 0-1,0 0 1,0 0 0,1 0 0,-1 0 0,0 0 0,0 0-1,0 0 1,0 0 0,0 0 0,0-1 0,0 1 0,0 0-1,0 0 1,0 0 0,0 0 0,0 0 0,0 0-1,0 0 1,1 0 0,-1 0 0,0 0 0,0 0 0,0-1-1,0 1 1,0 0 0,0 0 0,0 0 0,0 0-1,-4 11 89,-10 19 59,13-27-130,-162 295 687,98-184-592,4-12-733,61-102 600,0 0 0,0 0 0,0 0 0,0 0 0,0 0 0,0 0 0,0 0 0,0 0 0,1 0 0,-1 0 0,0 0 0,0 0 0,0 0 0,0 0 0,0 0 0,0 0 0,0 0 0,0 0 0,0 0 0,0 0 0,0 0 0,0 0 0,0 0 0,0 0 0,0 0 0,1 0 0,-1 0 0,0 0 0,0 0 0,0 0 0,0 0 0,0 0 0,0 0 0,0 0 0,0 0 0,0 0 0,0 0 0,0 0 0,0 1 0,0-1 0,0 0 0,0 0 0,0 0 0,7-7-372,10-19-364,-2 1 0,-1-2 0,14-37 0,-6 15 104,117-255-466,-123 277 1543,-16 27-408,0 0 0,0 0 0,0 1 0,0-1 0,0 0 0,0 0 0,0 1 0,0-1 0,0 0 0,0 0 0,0 1 0,1-1 0,-1 0 0,0 0 0,0 1 0,0-1 0,0 0 0,1 0 0,-1 0 0,0 1 0,0-1 1,0 0-1,1 0 0,-1 0 0,0 0 0,0 1 0,1-1 0,-1 0 0,0 0 0,0 0 0,1 0 0,-1 0 0,0 0 0,0 0 0,1 0 0,-1 0 0,0 0 0,1 0 0,-1 0 0,0 0 0,0 0 0,1 0 0,-1 0 0,0 0 0,0 0 0,1 0 0,-1 0 0,0-1 0,0 1 1,1 0-1,-1 0 0,0 0 0,0 0 0,0-1 0,1 1 0,-1 0 0,0 0 0,0 0 0,0-1 0,0 1 0,1 0 0,-1 0 0,0-1 0,0 25 466,0-23-461,-8 97 812,-3 85-53,10-140-880,3-1 0,8 56 0,-9-73-767,-1-26 822,0 1 0,-1 0-1,1 0 1,-1 0 0,1 0 0,0-1-1,-1 1 1,1 0 0,0 0-1,-1-1 1,1 1 0,0 0-1,-1-1 1,1 1 0,0 0-1,0-1 1,-1 1 0,1-1-1,0 1 1,0 0 0,0-1-1,-1 1 1,1-1 0,0 1-1,0-1 1,-21-49-1244,19 44 1398,-64-171 2077,88 191-72,-14-8-2110,-1-1 0,1 0 1,0 0-1,0 0 0,1-1 1,-1 0-1,1 0 1,0-1-1,0-1 0,17 4 1,-20-5-86,0-1-1,1 0 1,-1 0 0,0 0 0,0-1 0,0 0 0,0 0 0,0 0-1,-1-1 1,1 0 0,0 0 0,-1 0 0,1-1 0,-1 0 0,0 0-1,1 0 1,-2-1 0,6-4 0,23-27-397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13907,'-4'4'244,"0"0"0,0 0 1,0 0-1,1 1 0,-1 0 0,1-1 1,0 1-1,1 0 0,-4 9 1,-15 51 571,18-54-485,-6 30 259,1 1 0,2 0 0,-2 83 0,23 127 89,-14-234-669,-1-13-3,0 1 1,1 0-1,0 0 0,0 0 1,0 0-1,0-1 1,1 1-1,0 0 1,5 9-1,-7-15-5,0 1 0,1-1 0,-1 0 0,0 1 0,0-1 0,1 0-1,-1 0 1,0 1 0,0-1 0,1 0 0,-1 1 0,0-1 0,1 0-1,-1 0 1,0 0 0,1 1 0,-1-1 0,0 0 0,1 0 0,-1 0-1,1 0 1,-1 0 0,0 0 0,1 0 0,-1 0 0,1 0 0,-1 0-1,0 0 1,1 0 0,-1 0 0,1 0 0,-1 0 0,0 0 0,1 0-1,-1 0 1,0 0 0,1-1 0,-1 1 0,0 0 0,1 0 0,-1 0-1,0-1 1,1 1 0,-1 0 0,0-1 0,1 1 0,-1-1 0,12-19 38,-4-1-7,0-1 1,-2 0-1,-1 0 1,4-43-1,-2-92 30,-7 132-55,-5-40 0,7 68-13,0 0 0,0 0-1,0 0 1,0 0 0,0 0-1,1-1 1,-1 1 0,1-1-1,0 1 1,0-1 0,-1 0-1,2 0 1,-1 0 0,0 0-1,0-1 1,1 1 0,-1-1-1,0 0 1,1 0 0,-1 0-1,1-1 1,0 1 0,-1-1-1,1 0 1,5 0 0,-2-2 2,0-1 1,0 1-1,-1-1 0,1-1 1,-1 1-1,0-1 0,0 0 1,0-1-1,-1 1 1,1-1-1,7-10 0,1-2-11,-1 1-1,19-34 0,-20 29 20,-2-1 0,9-23 0,-15 34-4,0 1 0,-2-1 0,1 0-1,-1 0 1,-1-1 0,1-15 0,-2 25 3,0 1 0,0 0-1,0-1 1,0 1 0,0 0 0,-1 0-1,1-1 1,0 1 0,-1 0 0,1 0-1,-1-1 1,1 1 0,-1 0-1,-1-2 1,2 3-2,0 0 1,-1-1-1,1 1 0,0 0 0,-1 0 1,1 0-1,-1 0 0,1 0 0,0-1 1,-1 1-1,1 0 0,-1 0 0,1 0 1,0 0-1,-1 0 0,1 0 0,-1 0 1,1 0-1,0 0 0,-1 1 0,1-1 1,-1 0-1,1 0 0,0 0 0,-1 0 1,1 0-1,0 1 0,-1-1 0,1 0 1,-3 2 12,0 1-1,0-1 1,1 1 0,0-1 0,-1 1 0,1 0 0,0 0 0,-2 4 0,-6 13 89,2 0 0,0 1 1,1 0-1,1 0 1,2 0-1,0 0 0,-2 29 1,4 155 286,18 16-1847,-16-221 1455,0 1-54,0 1 1,0-1 0,0 0-1,0 0 1,1 0-1,-1 0 1,0 1 0,1-1-1,-1 0 1,0 0-1,1 0 1,-1 0 0,1 0-1,1 1 1,-2-2 34,1 0 1,-1-1-1,1 1 0,-1 0 1,0-1-1,1 1 1,-1-1-1,1 1 1,-1 0-1,0-1 1,0 1-1,1-1 0,-1 1 1,0-1-1,0 1 1,1-1-1,-1 0 1,0 1-1,0-1 0,0 1 1,0-1-1,0 1 1,0-1-1,0 0 1,0 1-1,0-1 1,0 1-1,0-1 0,0 0 1,14-251-2,-11 190 327,-4 52-222,1 9-61,0-1 1,0 0-1,0 1 1,0-1-1,0 0 1,0 1-1,0-1 1,0 1-1,1-1 1,-1 0-1,0 1 1,1-1-1,0 1 1,-1-1-1,1 1 1,1-3-1,-1 5-2,0-1-1,0 1 1,0-1 0,-1 1-1,1-1 1,0 1-1,-1 0 1,1-1 0,0 1-1,-1 0 1,1-1 0,-1 1-1,1 0 1,-1 0-1,1-1 1,-1 1 0,1 0-1,-1 0 1,0 0 0,1 1-1,0 0 31,3 8-6,2-1 0,-1 0 1,1 0-1,1 0 0,-1 0 0,1-1 0,1-1 0,10 10 1,-15-15-51,0 0 0,0 0 0,0 0 0,0 0 0,0 0 0,0-1 0,1 0 0,-1 0 0,1 0 0,-1 0 1,0 0-1,1 0 0,0-1 0,-1 0 0,1 0 0,-1 0 0,1 0 0,-1 0 0,1-1 0,-1 0 0,1 0 1,-1 0-1,1 0 0,-1 0 0,0 0 0,0-1 0,0 0 0,5-3 0,-2 1-7,-1-1 0,1 0 0,-1-1 0,0 1 0,-1-1 0,1 0 0,-1-1 0,5-9 0,12-33 235,-28 71 72,-6 37 0,12-51-202,-1 1 0,2-1 0,-1 1 1,1-1-1,1 0 0,-1 1 1,4 15-1,-4-23-88,1 0 0,-1 0 0,0 0 0,0 0 0,0-1 0,1 1 0,-1 0 0,0 0 0,1 0 0,-1 0 0,1 0 0,-1-1 0,1 1 0,0 0 0,-1 0 0,1-1-1,-1 1 1,1-1 0,0 1 0,0 0 0,0-1 0,-1 1 0,1-1 0,0 0 0,0 1 0,0-1 0,0 0 0,0 1 0,-1-1 0,1 0 0,0 0 0,0 0 0,0 0 0,0 0 0,0 0 0,0 0 0,0 0 0,0 0 0,0 0 0,0 0 0,0-1-1,0 1 1,-1 0 0,1-1 0,0 1 0,0-1 0,1 0 0,2-1-59,-1-1 0,1 0-1,-1 0 1,0 0-1,0 0 1,0 0 0,0 0-1,0-1 1,2-5 0,2-6 177,-1 1 1,-1-1-1,0 0 1,-1-1-1,-1 1 0,3-29 1,-1-10-152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4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18324,'-1'6'1464,"0"1"-1264,1 1-464,1 0 728,2-1-16,0 0-320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16484,'-1'-9'1982,"-3"12"-408,-3 19 276,4-2-1102,-2 30-104,5-47-642,0 1 1,0-1-1,0 1 0,1-1 0,0 1 1,-1-1-1,1 1 0,1-1 0,-1 1 1,0-1-1,3 4 0,-3-6-4,0 0 0,0 1-1,0-1 1,0 0 0,0 0 0,1 0-1,-1 0 1,0-1 0,1 1 0,-1 0-1,0 0 1,1-1 0,-1 1 0,1-1 0,-1 1-1,1-1 1,-1 0 0,1 1 0,-1-1-1,1 0 1,-1 0 0,1 0 0,-1 0-1,1 0 1,-1-1 0,1 1 0,-1 0 0,1-1-1,-1 1 1,1-1 0,1-1 0,5-1-26,0-1 0,-1 0 0,1 0 0,8-8 0,4-5-40,-1 0-1,29-34 0,-31 32-90,0 1 0,1 1 1,21-17-1,-39 34 150,1 0 0,-1-1 0,1 1 1,-1-1-1,1 1 0,-1 0 0,1-1 1,-1 1-1,1 0 0,-1 0 0,1 0 0,-1-1 1,1 1-1,-1 0 0,1 0 0,0 0 1,-1 0-1,1 0 0,-1 0 0,1 0 1,0 0-1,-1 0 0,1 0 0,-1 0 0,1 0 1,-1 1-1,1-1 0,-1 0 0,1 0 1,0 0-1,-1 1 0,1-1 0,-1 0 0,0 1 1,1-1-1,-1 1 0,1-1 0,-1 0 1,1 1-1,-1-1 0,0 1 0,1-1 1,-1 1-1,0-1 0,0 1 0,1-1 0,-1 1 1,0-1-1,0 1 0,0 0 0,0-1 1,0 1-1,0-1 0,0 1 0,0 0 0,0 0 1,2 42-304,-2-35 272,0 6 21,-1-9 35,1 0 0,0-1 0,0 1 0,1 0 0,-1-1 0,1 1 0,1 5 0,-2-10-9,1 1-1,-1-1 1,0 0 0,0 1-1,0-1 1,0 0-1,0 0 1,0 1 0,1-1-1,-1 0 1,0 1 0,0-1-1,0 0 1,1 0 0,-1 0-1,0 1 1,0-1-1,1 0 1,-1 0 0,0 0-1,0 1 1,1-1 0,-1 0-1,0 0 1,1 0 0,-1 0-1,0 0 1,1 0 0,-1 0-1,0 0 1,0 0-1,1 0 1,-1 0 0,0 0-1,1 0 1,-1 0 0,0 0-1,1 0 1,-1 0 0,0 0-1,1 0 1,-1 0 0,0-1-1,0 1 1,1 0-1,15-16 244,10-25 55,-9 7-291,12-19-667,-29 53 644,0 0 1,0 0-1,0 0 0,0 0 0,0 0 0,0 0 0,0 0 1,0 0-1,0 0 0,0 0 0,1 0 0,-1 0 0,0-1 1,0 1-1,0 0 0,0 0 0,0 0 0,0 0 0,0 0 1,0 0-1,0 0 0,0 0 0,1 0 0,-1 0 0,0 0 0,0 0 1,0 0-1,0 0 0,0 0 0,0 0 0,0 0 0,0 0 1,0 1-1,0-1 0,1 0 0,-1 0 0,0 0 0,0 0 1,0 0-1,0 0 0,0 0 0,0 0 0,0 0 0,0 0 1,0 0-1,0 0 0,0 0 0,0 0 0,0 0 0,0 1 0,0-1 1,0 0-1,0 0 0,0 0 0,1 0 0,-1 0 0,0 0 1,0 0-1,0 0 0,0 1 0,2 9-257,1 11-26,-2 20-140,-1-24 375,0 1 1,1-1 0,1 0 0,1 0-1,9 33 1,-11-48 46,-1 0-1,1 0 1,0-1-1,0 1 0,-1 0 1,1-1-1,0 1 1,1 0-1,-1-1 0,0 1 1,0-1-1,1 0 1,-1 1-1,1-1 1,-1 0-1,1 0 0,-1 0 1,1 0-1,0 0 1,0 0-1,2 0 1,-3 0-37,1-1 0,0 0 0,0-1 0,0 1 1,0 0-1,0 0 0,0-1 0,0 1 0,0-1 1,0 0-1,-1 1 0,1-1 0,0 0 0,0 0 1,-1 0-1,1-1 0,1 0 0,4-5-112,0 0 0,0 0-1,0 0 1,-1-1 0,-1 0 0,10-17-1,8-27-208,-3-8-114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16420,'-1'11'1027,"0"0"0,-1-1 0,-4 17 1,-3 12-392,1 27-590,2 1 1,3 0 0,3 0-1,9 68 1,-8-126-83,1 1 0,0 0 0,0-1 0,1 0 0,4 11 0,-7-19 32,0-1 0,0 1 0,1-1 0,-1 1 0,0 0 0,0-1 0,1 1 0,-1-1 0,0 1 0,1-1 0,-1 0 0,1 1 0,-1-1 0,0 1 0,1-1 0,-1 1 0,1-1 0,-1 0 0,1 0 0,-1 1 0,1-1 0,-1 0 0,1 0 0,0 1 0,-1-1 0,1 0 0,-1 0 0,1 0 0,0 0 0,-1 0 0,1 0-1,-1 0 1,1 0 0,0 0 0,-1 0 0,1 0 0,-1 0 0,1-1 0,-1 1 0,1 0 0,0 0 0,-1 0 0,1-1 0,-1 1 0,2-1 0,0-1-6,0-1 0,0 1 0,0 0 0,0-1 0,0 1 0,3-6 0,4-10-27,0-1-1,-2 0 0,11-37 1,5-62-233,-21 107 227,3-29-71,-5 37 98,1 1 1,-1-1-1,0 1 1,-1-1-1,1 1 1,0-1-1,-1 1 1,1-1-1,-1 1 1,0 0-1,0-1 1,-1-2-1,2 5 14,0 0 0,0 0 0,0 0 0,0 0 0,-1 0 0,1 0 0,0 0 0,0 0 0,0 0 0,0 0 0,0 0 0,0 0 0,0 0 0,0-1 0,0 1 0,0 0 0,0 0-1,0 0 1,-1 0 0,1 0 0,0 0 0,0 0 0,0 0 0,0 0 0,0 0 0,0 0 0,0 0 0,0 0 0,0 0 0,0 1 0,-1-1 0,1 0 0,0 0 0,0 0 0,0 0 0,0 0 0,0 0 0,0 0 0,0 0 0,0 0-1,0 0 1,0 0 0,0 0 0,0 0 0,0 0 0,0 0 0,0 0 0,0 1 0,-1-1 0,1 0 0,0 0 0,0 0 0,0 0 0,0 0 0,0 0 0,0 0 0,0 0 0,0 0 0,0 0 0,0 0 0,0 1 0,0-1-1,0 0 1,0 0 0,1 0 0,-4 12-52,3 14 25,1-18 30,0 0 1,1-1-1,0 1 0,1 0 1,-1-1-1,1 1 1,1-1-1,-1 0 1,2 0-1,-1 0 1,0 0-1,8 7 1,-10-11 5,1-1 0,0 1 0,0 0 0,0-1 0,0 1 1,0-1-1,1 0 0,-1 0 0,1 0 0,0-1 0,-1 1 0,1-1 1,0 0-1,0 0 0,0 0 0,-1 0 0,1-1 0,0 0 0,0 0 1,0 0-1,0 0 0,0 0 0,0-1 0,0 0 0,0 0 0,6-2 1,-2-1 41,0 0 1,-1 0-1,0-1 1,0 1-1,0-2 1,0 1 0,-1-1-1,0 0 1,0 0-1,0-1 1,-1 0-1,0 0 1,-1 0-1,1 0 1,-1-1 0,-1 0-1,1 0 1,2-13-1,-4 12 53,-7 17-69,-5 17-48,5-9-89,1 0-1,0 1 0,1-1 1,1 1-1,1-1 1,0 20-1,4-28-554,2-11 410,3-14 63,-1-9-139</inkml:trace>
  <inkml:trace contextRef="#ctx0" brushRef="#br0" timeOffset="1">435 23 17452,'-5'-1'1552,"-1"2"-1216,2 8-464,-1-1 2625,3 7-2161,-1 1-16,3-1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07:40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16 14907,'18'-12'1871,"-14"8"-877,-11 6 167,-6 4-786,0 1 0,1 1 0,0 0 0,0 0 0,1 1-1,-17 17 1,4-1-300,-33 46-1,37-42-50,1 0 0,2 2 0,0 0 0,-11 33 0,21-46-58,1 1 0,1 0 0,0 0 0,1 0 0,1 0 0,1 1 0,1 0 1,2 32-1,0-46-73,0 0 0,0 0 1,0 0-1,1 0 0,0 0 1,0-1-1,1 1 0,0-1 1,-1 0-1,2 1 0,-1-1 1,1-1-1,6 8 0,-5-7-123,1 0-1,1 0 1,-1 0-1,1-1 0,-1 0 1,1 0-1,0-1 0,1 0 1,14 4-1,23 3-441,0-7-222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16363,'8'26'611,"-1"-1"-1,-1 1 0,-2 0 0,3 45 0,-1-19 46,44 243 803,-48-288-1443,-2-4-12,1-1 0,-1 1 0,1 0 0,0-1 0,0 1 1,0-1-1,0 1 0,0-1 0,0 1 0,1-1 0,-1 0 1,1 0-1,-1 1 0,1-1 0,4 3 0,-6-5-6,0 0 0,1 1 0,-1-1 0,1 0 0,-1 0 0,1 0 0,-1 0 0,1 1 0,-1-1 0,1 0 0,-1 0 0,1 0 0,-1 0 0,1 0 0,-1 0 0,1-1 0,-1 1 0,1 0 0,-1 0 0,1 0 0,-1 0 0,1 0 0,-1-1 0,0 1 0,1 0 0,-1-1 0,1 1 0,0-1 0,10-15-70,2-22-64,-5 4 23,-1 0 1,-2 0-1,-2 0 1,-1 0-1,-4-57 1,4 99 55,0 1-1,1-1 1,0 0 0,0 0 0,1 0 0,0 0-1,0 0 1,7 7 0,-8-11 16,1-1 0,1 0 0,-1 0 0,0 0 0,1 0 0,0-1 0,-1 1-1,1-1 1,0 0 0,0-1 0,0 1 0,0-1 0,1 0 0,-1 0 0,0-1 0,0 0 0,1 0 0,-1 0 0,0 0 0,0-1 0,1 0 0,-1 0 0,0 0-1,9-4 1,-8 3 14,0 0-1,0-1 1,0 0 0,-1 0-1,0 0 1,1-1-1,-1 1 1,0-1-1,-1 0 1,1-1-1,-1 1 1,0-1 0,0 0-1,0 0 1,-1 0-1,1-1 1,-1 1-1,-1-1 1,1 0-1,3-10 1,-6 15 32,0 0-1,1 0 1,-1 0-1,0 1 1,1-1-1,-1 0 1,0 0 0,0 0-1,0 0 1,0 0-1,0 0 1,0 0-1,0 1 1,0-1 0,0 0-1,-1 0 1,1 0-1,0 0 1,-1 0-1,1 1 1,0-1 0,-1 0-1,1 0 1,-1 1-1,1-1 1,-1 0-1,1 0 1,-1 1 0,0-1-1,1 1 1,-1-1-1,0 1 1,1-1-1,-1 1 1,0-1 0,0 1-1,0-1 1,1 1-1,-1 0 1,-2-1-1,1 1 10,0 0 0,0 0 0,0 1 0,0-1 0,0 0 0,0 1-1,1-1 1,-1 1 0,0 0 0,0-1 0,0 1 0,0 0 0,1 0-1,-1 1 1,0-1 0,1 0 0,-1 0 0,-1 2 0,-1 3 29,-1 0 0,1 0 1,0 0-1,0 0 0,1 1 1,0-1-1,-3 9 0,4-11-1,1 0 0,0 1 0,-1-1-1,2 0 1,-1 1 0,0-1-1,1 0 1,0 1 0,0-1 0,0 1-1,1-1 1,-1 0 0,2 5 0,-1-7-26,-1-1 1,1 0-1,-1 0 1,1 0-1,-1 0 1,1 0-1,0 0 1,0 0-1,-1 0 1,1 0-1,0 0 1,0 0 0,0-1-1,0 1 1,0 0-1,0-1 1,0 1-1,0 0 1,0-1-1,0 1 1,0-1-1,1 0 1,-1 1-1,1-1 1,2 0 12,-1 0 0,0 0 0,0 0 0,0 0 0,0-1 0,0 1 0,0-1 0,0 0 0,4-2 0,6-2 37,0-2 0,-1 1-1,13-11 1,8-8-216,44-44-1,-40 35-294,-21 24 35,-16 10 395,0 0 0,1 0 0,-1 0 0,1 0 1,-1 0-1,0 0 0,1 0 0,-1 0 0,1 0 0,-1 0 0,0 0 0,1 0 0,-1 0 0,1 1 0,-1-1 0,0 0 0,1 0 0,-1 0 0,0 1 0,1-1 0,-1 0 0,0 0 0,1 1 0,1 2-33,-1-1-1,0 1 0,0 0 0,0 0 0,0 0 1,0-1-1,0 1 0,0 3 0,-1-2 70,1-1 0,0 1 1,-1-1-1,2 1 0,-1-1 0,0 0 0,1 1 0,1 2 0,-1-5 24,-1 1 0,1-1-1,0 1 1,0-1 0,0 0-1,0 1 1,0-1 0,0 0-1,0 0 1,0-1 0,0 1 0,0 0-1,1-1 1,-1 1 0,0-1-1,0 0 1,1 0 0,-1 0 0,0 0-1,1 0 1,-1 0 0,0 0-1,0-1 1,1 1 0,-1-1-1,4-2 1,3 0 112,0-1 0,0-1 0,0 0 0,13-10 1,-10 5-71,-1 0 1,0 0 0,0-1 0,-2-1-1,1 0 1,-1 0 0,-1-1 0,-1 0-1,1 0 1,6-20 0,-7 17-108,-2 0 0,0-1 0,-1 1 0,0-1 0,-2 0 0,0 0 0,0-1 0,-3-29 0,1 45 13,0 1 0,0 0 0,0-1 0,0 1 0,0 0 0,0-1-1,0 1 1,-1 0 0,1 0 0,-1-1 0,1 1 0,-1 0 0,1 0 0,-1 0 0,0-1 0,1 1 0,-1 0 0,0 0-1,0 0 1,0 0 0,0 1 0,0-1 0,0 0 0,0 0 0,-1 0 0,1 1 1,0 0 1,-1 0-1,1 1 1,0-1-1,0 0 0,0 1 1,0-1-1,0 1 1,0-1-1,0 1 1,0 0-1,0 0 1,0-1-1,0 1 0,0 0 1,1 0-1,-1 0 1,0 0-1,1 0 1,-1 0-1,0 0 1,1 0-1,-1 0 0,1 0 1,0 0-1,-1 0 1,1 0-1,-1 1 1,-5 18 12,0 1 1,2-1 0,0 1-1,1-1 1,1 1-1,1 0 1,1 0 0,0 0-1,2 0 1,5 25 0,10 19 3,-15-60-100,0 0 1,0 0 0,0 1-1,1-2 1,0 1 0,0 0-1,0 0 1,1-1 0,6 7-1,-10-11 46,0 1-1,1-1 1,-1 0-1,0 1 1,1-1-1,-1 0 1,1 1-1,-1-1 1,0 0-1,1 0 1,-1 1-1,1-1 1,-1 0-1,0 0 1,1 0-1,-1 0 1,1 1-1,-1-1 1,1 0-1,-1 0 1,1 0-1,-1 0 1,1 0-1,-1 0 1,1 0-1,0-1 1,0-9-1209,-8-17-468,2 19 1483,0 0 0,-1 0 0,1 0-1,-2 1 1,1 0 0,-14-12 0,-12-9-206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10898,'7'0'1689,"15"17"-625,6 5-320,8 1 1857,6 0-1361,4-3-264,-3-6-224,-6-9 561,-4-10-889,-19-18-88,-11-7-64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84 16115,'4'-4'287,"1"1"0,0 0 0,-1-1 0,0 0 0,0 0 0,5-7 0,-8 10-228,0 0 0,-1 0 0,1 0 1,-1 0-1,1 0 0,-1 0 0,1 0 0,-1 0 0,1-1 0,-1 1 0,0 0 0,0 0 0,1 0 0,-1 0 0,0-1 0,0 1 0,0 0 0,-1 0 0,1-1 0,0 1 0,0 0 0,-1 0 1,1 0-1,0 0 0,-1 0 0,1-1 0,-1 1 0,0 0 0,1 0 0,-1 0 0,0 0 0,1 1 0,-1-1 0,0 0 0,0 0 0,0 0 0,-1 0 0,0-1 26,-1 1 0,1 0 0,0 0-1,-1 0 1,1 0 0,-1 0 0,1 1-1,-1-1 1,1 1 0,-1 0 0,1-1-1,-1 1 1,1 0 0,-1 1 0,0-1 0,1 0-1,-1 1 1,1-1 0,-1 1 0,1 0-1,-1 0 1,1 0 0,0 0 0,-5 3-1,-1 1-38,0 0-1,0 0 0,0 1 1,1 0-1,-11 11 1,8-6-42,1 1 0,0 0 0,1 1 0,0-1 1,0 2-1,-8 22 0,13-30-17,2 1 1,-1-1-1,0 0 0,1 1 1,1-1-1,-1 1 1,1-1-1,0 7 0,0-9-3,1 0-1,0-1 0,0 1 1,0-1-1,0 1 0,0-1 1,1 1-1,-1-1 0,1 0 1,0 1-1,0-1 0,0 0 1,0 0-1,1-1 0,2 4 1,2-1-35,1 0 0,-1-1 0,1 0 0,-1 0 0,1-1 0,0 1 0,1-2 0,-1 1 0,11 1 0,-9-2-12,0 0 1,0 1-1,-1 1 0,1 0 1,14 8-1,-21-10 56,0 0 0,0 0 0,-1 0 1,1 1-1,-1 0 0,0-1 0,0 1 0,0 0 0,0 0 0,0 0 1,0 0-1,-1 0 0,1 1 0,-1-1 0,0 0 0,0 1 1,0-1-1,-1 1 0,1-1 0,-1 7 0,0-6 22,0 1-1,-1-1 0,1 0 0,-1 1 1,0-1-1,0 0 0,0 1 1,-1-1-1,0 0 0,0 0 0,0 0 1,0 0-1,0-1 0,-1 1 1,1 0-1,-1-1 0,0 0 0,-6 5 1,7-6-35,0-1 0,1 0 1,-1 0-1,0 1 0,0-1 0,0 0 1,0-1-1,0 1 0,0 0 0,0-1 1,-1 1-1,1-1 0,0 0 1,0 1-1,0-1 0,0 0 0,-1 0 1,1-1-1,0 1 0,0 0 1,0-1-1,0 1 0,-1-1 0,1 0 1,0 0-1,0 1 0,0-1 0,1-1 1,-1 1-1,0 0 0,0 0 1,0-1-1,1 1 0,-1-1 0,1 1 1,-1-1-1,1 0 0,0 0 1,-2-2-1,0-1-17,0 0 0,0 0 0,0-1 1,0 1-1,1-1 0,0 0 0,0 0 0,0 0 1,0-8-1,0-31-245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13611,'1'1'79,"0"1"1,0-1 0,0 0-1,1 0 1,-1 0-1,0 0 1,1 0-1,-1-1 1,1 1-1,-1 0 1,1-1 0,-1 1-1,1-1 1,0 1-1,-1-1 1,1 0-1,-1 1 1,1-1-1,0 0 1,-1 0 0,1-1-1,0 1 1,-1 0-1,1 0 1,0-1-1,-1 1 1,1-1-1,-1 1 1,1-1-1,-1 0 1,1 0 0,-1 1-1,1-1 1,-1 0-1,0 0 1,0-1-1,1 1 1,-1 0-1,0 0 1,1-2 0,6-7 182,-1 0 1,0 0 0,0 0-1,6-15 1,-11 21-221,2-4 85,0 0 0,0 0 0,-1-1-1,0 1 1,0-1 0,1-12 0,-5 16 156,-5 12-114,-7 16 21,1 5-94,0 0 1,-7 33-1,15-47-135,1-1-1,0 1 0,1 0 1,1 0-1,0-1 0,3 27 1,-2-39 32,0 0 0,0-1 0,0 1 0,0 0 0,0 0 0,0 0 0,0-1 0,1 1 0,-1 0 0,0 0 0,1-1 0,-1 1 0,0 0 0,1-1 0,-1 1 0,1 0 0,-1-1 0,1 1 0,-1 0 0,1-1 0,-1 1 0,1-1 0,0 1 0,-1-1 0,1 0 0,0 1 0,1 0 0,-1-1-3,0 0 1,1-1 0,-1 1-1,0 0 1,0 0-1,1-1 1,-1 1-1,0 0 1,0-1-1,1 1 1,-1-1-1,0 0 1,0 1 0,0-1-1,1-1 1,5-4-51,0 0 0,0-1 0,9-11 0,9-17-106,-2-1 0,35-72 0,22-85-474,-42 70 185,-36 112 425,-3 10 34,-6 15 80,-12 43 761,-20 103 1,35-137-697,1 1 1,1 0 0,1 0 0,1 0 0,1 0 0,2 0 0,6 33 0,-7-51-142,0 0 0,0 0 0,0 0 0,7 11 0,-9-17-5,0 1 1,1 0 0,-1 0 0,0-1 0,1 1-1,-1-1 1,1 1 0,-1 0 0,1-1 0,-1 1 0,1-1-1,-1 1 1,1-1 0,0 1 0,-1-1 0,1 1-1,0-1 1,-1 0 0,1 1 0,0-1 0,0 0 0,-1 0-1,1 1 1,0-1 0,0 0 0,-1 0 0,1 0 0,0 0-1,0 0 1,-1 0 0,1 0 0,0 0 0,0-1-1,0 1 1,-1 0 0,1 0 0,0-1 0,-1 1 0,1 0-1,0-1 1,-1 1 0,1 0 0,0-1 0,-1 1 0,1-1-1,-1 1 1,1-1 0,-1 0 0,1 1 0,0-2-1,4-5 121,0-1-1,0 1 0,-1-1 0,-1 0 0,1 0 0,-1 0 1,0-1-1,-1 1 0,0-1 0,1-9 0,0 4-213,0 1 0,0 0-1,8-17 1,-10 27-62,1 0 0,-1 0 0,1 0 0,0 0 0,0 0 1,5-5-1,-7 8 127,1-1 1,-1 1 0,1 0 0,-1-1-1,1 1 1,-1-1 0,1 1 0,-1 0 0,1 0-1,0-1 1,-1 1 0,1 0 0,0 0-1,-1 0 1,1-1 0,0 1 0,-1 0-1,1 0 1,0 0 0,-1 0 0,1 0-1,0 0 1,-1 1 0,1-1 0,0 0-1,-1 0 1,1 0 0,-1 1 0,1-1-1,0 0 1,-1 0 0,1 1 0,-1-1 0,1 1-1,-1-1 1,1 1 0,0 0 0,22 16 91,-21-16-102,0 0-1,0 0 0,0 0 1,0 0-1,0 0 0,0 1 0,0-1 1,0 1-1,-1-1 0,1 1 0,-1 0 1,1 0-1,-1-1 0,0 1 0,1 0 1,-1 0-1,0 0 0,-1 1 0,1-1 1,0 0-1,0 0 0,-1 0 1,1 1-1,-1 2 0,1-7-173,5-7-86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16 14883,'2'-15'2427,"-3"34"-1041,0-2-921,-17 140 589,1-11-546,17-142-448,0 1-1,-1-1 1,2 0 0,-1 0-1,0 0 1,1 0 0,0 0-1,2 6 1,-3-9-41,0-1 1,1 1-1,-1-1 0,0 1 1,1-1-1,-1 1 0,1-1 1,-1 1-1,1-1 0,-1 1 1,1-1-1,-1 1 0,1-1 1,-1 0-1,1 1 0,0-1 1,-1 0-1,1 1 0,-1-1 1,1 0-1,1 0 0,-1 0 9,1 0 0,-1 0-1,1 0 1,-1 0 0,1-1-1,0 1 1,-1-1 0,0 1-1,1-1 1,-1 1 0,1-1-1,-1 0 1,2-1 0,12-10 175,0-1-1,-1-1 1,0 0 0,-1 0 0,19-30-1,-10 15 38,109-148 279,-121 161-1207,-10 12-402,-6 10 507,-6 6 133,-5 4-95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10554,'3'12'405,"1"1"-1,1-1 1,0 0 0,1 0-1,11 18 1,-14-27-286,-1 0-1,0 0 1,0 0 0,1 0-1,0 0 1,0-1 0,-1 1 0,1-1-1,1 0 1,-1 0 0,0 0 0,0 0-1,1-1 1,-1 1 0,1-1-1,-1 0 1,1 0 0,0 0 0,0-1-1,-1 1 1,1-1 0,0 0 0,0 0-1,4 0 1,-1-2-77,1 0 0,-1-1 1,1 0-1,-1 0 0,0 0 0,0-1 0,-1 0 0,1 0 1,-1-1-1,0 0 0,0 0 0,0 0 0,-1-1 1,7-7-1,5-10-198,0 0-1,21-38 1,-26 39-42,0-1-1,-1 0 1,-1 0-1,-2-1 1,0-1 0,-1 1-1,-2-1 1,4-37-1,-9 57 187,0 1-1,0 0 1,0-1-1,-1 1 0,0 0 1,-2-7-1,3 11 22,0-1 0,0 1 1,0-1-1,-1 0 0,1 1 0,0-1 0,0 1 0,-1-1 0,1 1 0,0-1 0,-1 1 1,1 0-1,0-1 0,-1 1 0,1-1 0,-1 1 0,1 0 0,-1-1 0,1 1 0,-1 0 0,1-1 1,-1 1-1,1 0 0,-1 0 0,1 0 0,-1-1 0,0 1 0,1 0 0,-1 0 0,1 0 0,-1 0 1,1 0-1,-1 0 0,0 0 0,1 0 0,-1 0 0,1 1 0,-1-1 0,1 0 0,-1 0 1,1 0-1,-1 1 0,1-1 0,-1 0 0,1 1 0,-1-1 0,1 0 0,-1 1 0,1-1 0,-1 0 1,1 1-1,0-1 0,-1 1 0,1-1 0,0 1 0,-1 0 0,-3 3 95,1 1 0,0-1 0,0 1 0,1-1 0,-1 1-1,1 0 1,0 0 0,0 0 0,1 0 0,-1 0 0,1 1 0,0-1-1,0 7 1,0-2 29,1 0 1,0 0-1,1 0 0,0 0 0,0 0 0,5 15 0,-1-12-280,1 1 0,0 0 0,1-1 0,15 20-1,10 20-1871,-46-64 1247,-4-11 1066,7 10 397,1-1-1,1 0 1,0 0-1,-12-24 1,20 36-624,1 1 0,0-1 1,-1 0-1,1 1 0,0-1 0,0 0 0,-1 0 1,1 1-1,0-1 0,0 0 0,0 0 0,0 1 1,0-1-1,0 0 0,0 0 0,0 1 0,0-1 1,0 0-1,1 0 0,-1 1 0,0-1 0,0 0 1,1 1-1,-1-1 0,1 0 0,-1 1 0,0-1 1,1 0-1,-1 1 0,1-1 0,-1 1 0,1-1 1,0 1-1,-1-1 0,1 1 0,0-1 0,-1 1 1,1 0-1,0-1 0,-1 1 0,1 0 0,0-1 1,-1 1-1,1 0 0,1 0 0,4-1 81,1 0 1,0 1-1,-1-1 0,11 2 0,-4 0-190,57 1 120,-29 0-202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166 182 13651,'-1'-1'116,"1"0"-1,0-1 1,0 1 0,-1 0 0,1-1-1,-1 1 1,1 0 0,-1 0 0,1 0-1,-1-1 1,0 1 0,0 0-1,1 0 1,-1 0 0,0 0 0,0 0-1,0 0 1,0 0 0,0 1 0,0-1-1,-1 0 1,1 1 0,0-1-1,0 0 1,-1 1 0,1-1 0,0 1-1,0 0 1,-1-1 0,1 1 0,0 0-1,-1 0 1,-2 0 0,0 0 80,-1-1 0,0 2 0,0-1 0,0 0 0,0 1 0,1 0 1,-1 0-1,-7 2 0,6 0-129,0 0 1,1 1-1,-1-1 0,1 1 1,0 1-1,0-1 0,0 0 1,-6 9-1,8-10-66,0 1 0,0 0 0,0 0 0,1 0 0,0 0 0,0 0 0,0 0 0,0 1 0,1-1 0,0 1 0,-1-1 0,1 8 0,1-11-2,0 1 1,0-1 0,0 0-1,0 0 1,0 0-1,0 0 1,1 0 0,-1 1-1,0-1 1,1 0 0,-1 0-1,1 0 1,0 0 0,-1 0-1,1 0 1,0 0-1,-1 0 1,1-1 0,0 1-1,0 0 1,0 0 0,0-1-1,0 1 1,0 0 0,0-1-1,0 1 1,0-1-1,0 1 1,0-1 0,0 0-1,0 1 1,0-1 0,1 0-1,-1 0 1,0 0 0,0 0-1,0 0 1,0 0 0,1 0-1,-1 0 1,1 0-1,5-1 3,-1 0-1,1 0 1,-1 0-1,1-1 0,-1 0 1,7-3-1,2-2 41,-1-1-1,0-1 1,0 0-1,-1-1 0,0-1 1,0 0-1,-1 0 1,-1-1-1,0-1 0,-1 0 1,0 0-1,-1-1 1,0 0-1,-1-1 1,-1 0-1,0 0 0,8-31 1,-14 44-26,-1-1 0,1 1 1,-1-1-1,0 1 0,0 0 1,0-1-1,0 1 0,-1-1 0,1 1 1,-1-3-1,1 5-14,0 0 1,0-1-1,0 1 0,-1 0 0,1 0 1,0 0-1,0 0 0,0-1 0,0 1 1,0 0-1,0 0 0,0 0 0,0 0 1,-1 0-1,1 0 0,0-1 0,0 1 1,0 0-1,0 0 0,-1 0 1,1 0-1,0 0 0,0 0 0,0 0 1,0 0-1,-1 0 0,1 0 0,0 0 1,0 0-1,0 0 0,0 0 0,-1 0 1,1 0-1,0 0 0,0 0 0,0 0 1,-1 0-1,1 0 0,0 0 1,0 0-1,0 0 0,-11 14-4,5 0-5,1 1 1,0 0 0,0 0-1,2 1 1,0-1-1,1 1 1,0 0-1,1-1 1,1 1 0,2 20-1,-2-33 9,1 1 0,-1 0-1,1 0 1,0-1 0,0 1 0,0 0 0,0-1-1,0 1 1,1-1 0,0 1 0,0-1-1,0 0 1,0 0 0,0 0 0,0 0-1,1 0 1,0 0 0,-1 0 0,6 3 0,-5-5 3,0 0 0,0 0 0,0 0 0,0 0 0,0 0 0,0-1 0,0 1 0,0-1 0,1 0 0,-1 0 0,0 0 0,0 0 0,0 0 0,0-1 0,0 0 0,1 1 0,-1-1 0,0 0 0,0-1 0,-1 1 0,1 0 0,0-1 0,4-2 0,4-5 7,0 1 1,0-1-1,-1-1 0,0 0 0,13-18 1,-10 13-128,25-24 0,-37 38 111,-1 1-1,0 0 1,0 0 0,0 0-1,0 0 1,0-1-1,1 1 1,-1 0 0,0 0-1,0 0 1,0 0 0,1 0-1,-1 0 1,0-1-1,0 1 1,0 0 0,1 0-1,-1 0 1,0 0-1,0 0 1,0 0 0,1 0-1,-1 0 1,0 0 0,0 0-1,0 0 1,1 0-1,-1 0 1,0 0 0,0 0-1,1 0 1,-1 0 0,0 0-1,0 1 1,0-1-1,1 0 1,-1 0 0,0 0-1,0 0 1,0 0-1,0 0 1,1 1 0,-1-1-1,0 0 1,0 0 0,0 0-1,0 0 1,0 1-1,0-1 1,1 0 0,-1 0-1,0 0 1,0 1-1,0-1 1,0 0 0,2 15-107,-2-13 90,0 8-43,1 5 54,0-1 0,1 1 0,1 0 1,0-1-1,5 15 0,-7-26 29,0 0-1,0-1 1,0 1-1,1-1 1,-1 1 0,1-1-1,-1 0 1,1 0 0,0 1-1,0-1 1,0 0 0,0 0-1,0-1 1,0 1-1,0 0 1,1-1 0,-1 0-1,1 1 1,-1-1 0,1 0-1,-1 0 1,1 0 0,0-1-1,0 1 1,-1 0-1,1-1 1,0 0 0,0 0-1,-1 0 1,1 0 0,0 0-1,0-1 1,4 0 0,3-2 21,-1-1 1,-1 1 0,1-1 0,0-1 0,-1 0 0,0 0 0,0-1 0,0 0 0,-1 0 0,0 0 0,0-1 0,-1 0 0,0-1 0,0 1 0,0-1-1,-1-1 1,-1 1 0,1 0 0,-1-1 0,-1 0 0,1 0 0,1-11 0,-4 18-43,-1 0 0,0 1-1,0-1 1,1 1 0,-1-1 0,-1 1 0,1-1-1,0 0 1,0 1 0,0-1 0,-1 1-1,1-1 1,-1 1 0,1-1 0,-2-1 0,1 2-2,1 0 0,-1 1 1,1-1-1,-1 1 0,0-1 1,1 1-1,-1-1 1,0 1-1,1-1 0,-1 1 1,0 0-1,0-1 0,1 1 1,-1 0-1,0-1 1,0 1-1,0 0 0,1 0 1,-1 0-1,0 0 0,-1 0 1,-1 0-5,1 1-1,0-1 1,-1 1 0,1 0 0,0 0-1,-1 0 1,1 0 0,0 0 0,0 0-1,0 1 1,0-1 0,0 1 0,0-1-1,0 1 1,0 0 0,1-1-1,-1 1 1,-1 2 0,1 1-23,0-1 0,0 0 0,0 0 0,0 1 0,1-1 0,0 1 0,0-1 0,0 1 0,0 0 0,0 4 0,1-8 39,0 0 0,0 0 0,0 0 0,1 0-1,-1 0 1,0 0 0,0 0 0,0 0 0,1 0 0,-1 0 0,1 0-1,-1 0 1,1 0 0,-1 0 0,1 0 0,-1-1 0,1 1 0,0 0-1,-1 0 1,2 0 0,-1 0 13,0-1-1,1 0 1,-1 1-1,0-1 1,0 0-1,1 0 1,-1 1-1,0-1 1,1 0-1,-1 0 1,0-1-1,0 1 1,1 0-1,-1 0 1,0-1-1,1 1 1,-1 0-1,0-1 1,0 1-1,2-2 1,11-6 23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 18500,'-12'-6'1272,"7"9"-1728,2 1 432,0 2 584,-4-2-392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333 207 15995,'0'-8'1553,"-3"17"-1017,-4 11-192,0 19 672,0 7-104,1 8-296,1 3-207,4 2-249,1-4-104,0-9-296,0-9-249,1-16-375,-2-8 2209,-6-14-1433,-7-9-40,-8-15-9</inkml:trace>
  <inkml:trace contextRef="#ctx0" brushRef="#br0" timeOffset="1">6 204 14315,'-2'-9'239,"1"0"0,0 0 1,0 0-1,1 1 0,0-1 0,0 0 0,4-16 0,-3 20-133,0 0-1,1 0 0,0 1 0,0-1 0,0 1 0,1-1 0,0 1 0,-1 0 0,1-1 0,1 1 0,-1 1 0,1-1 0,-1 0 0,1 1 0,5-3 0,0 0 49,0 0 1,0 1-1,0 0 0,0 1 1,1 0-1,0 0 0,0 1 0,0 0 1,0 1-1,1 0 0,-1 1 0,0 0 1,1 1-1,-1 0 0,1 0 1,-1 1-1,1 0 0,9 4 0,-8-2-121,0 1 0,-1 0 0,0 1-1,0 1 1,0-1 0,-1 2 0,0-1-1,0 1 1,0 1 0,-1 0 0,0 0 0,-1 1-1,0 0 1,0 1 0,8 13 0,-7-8-53,0 0 0,-1 1 0,-1 0 1,-1 1-1,0-1 0,6 30 0,-10-38 9,-1 0 0,0 0 0,0 0-1,-1 0 1,0 0 0,0 1 0,-1-1-1,0 0 1,-1 0 0,1 0 0,-2 0-1,1 0 1,-1 0 0,0-1 0,-1 1-1,-5 8 1,1-5 8,0-2-1,-1 1 0,0-1 1,0 0-1,-1-1 0,0 0 1,-1-1-1,0 0 1,0-1-1,-15 7 0,17-9-108,-1 0-1,0 0 1,-1-1-1,1-1 1,-1 0-1,1 0 1,-1-1-1,0 0 0,1-1 1,-1 0-1,0-1 1,-16-2-1,25 2 89,0 1 0,1 0 0,-1-1 0,0 1 0,0-1 1,0 0-1,0 0 0,1 0 0,-1 0 0,0 0 0,1 0 0,-1 0 0,0 0 0,1 0 0,0-1 0,-1 1 0,1-1 0,0 1 0,0-1 0,-1 1 0,0-4 0,3-17-361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6:59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16716,'2'12'640,"0"0"1,-1 1 0,0 21 0,-2-25-541,1-1 1,0 0 0,1 1-1,0-1 1,0 1-1,1-1 1,0 0 0,0 0-1,1 0 1,4 8 0,-7-15-163,0 0 1,1-1 0,-1 1-1,1 0 1,-1 0-1,1 0 1,0-1 0,-1 1-1,1 0 1,0-1 0,-1 1-1,1 0 1,0-1-1,0 1 1,0-1 0,-1 0-1,1 1 1,0-1-1,0 0 1,0 1 0,0-1-1,0 0 1,0 0 0,0 0-1,0 0 1,0 1-1,0-2 1,0 1 0,0 0-1,0 0 1,-1 0 0,1 0-1,0 0 1,0-1-1,0 1 1,0-1 0,0 1-1,0 0 1,-1-1 0,1 1-1,0-1 1,0 0-1,0 1 1,-1-1 0,1 0-1,0 1 1,-1-1 0,1 0-1,0-1 1,3-3-287,0 0-1,0 0 1,0-1 0,-1 0 0,5-10-1,-2-2-704,-1 0 0,0 0-1,-1-1 1,-1 1 0,0-31 0,-7-94-711,1 99 3077,-2 1 0,-20-75-1,19 101-345,6 17-945,0 1 0,0-1 0,0 0 0,0 0 0,0 0 1,0 0-1,0 0 0,0 0 0,0 0 0,-1 0 0,1 0 0,0 0 0,0 0 0,0 0 0,0 0 1,0 0-1,0 0 0,0 0 0,0 0 0,0 0 0,0 0 0,0 0 0,0 0 0,0 0 0,0 0 1,0 0-1,0 0 0,0 0 0,0 0 0,-1 0 0,1 0 0,0 0 0,0 0 0,0 0 0,0 0 1,0 0-1,0 0 0,0 0 0,0 0 0,0 0 0,0 0 0,0-1 0,0 1 0,0 0 0,0 0 1,7 25 687,-1-13-773,1-2 0,0 1 0,0-1 0,1 0 0,0 0 0,1-1 0,0 0 0,1-1 0,0 0 0,0 0 0,0-1 0,16 7 0,-17-9 47,1 0 1,0-1 0,0 0-1,0-1 1,0 0-1,0-1 1,1 0-1,-1 0 1,1-1-1,0-1 1,-1 0-1,1 0 1,0-1-1,-1 0 1,12-4-1,-32 10 605,1 1-1,-1 0 1,1 0-1,1 0 1,-1 1 0,-8 10-1,6-7-390,0 2-1,0-1 1,1 2 0,-17 25-1,26-36-195,0-1 0,1 1 0,-1 0 0,0-1 0,1 1 0,-1 0 0,1 0 0,-1-1 0,1 1 0,0 0 0,0 0 0,0 0 0,0-1 0,0 1 0,0 3 0,1-4-24,-1 0-1,1 0 1,-1 0-1,1 0 0,0 0 1,-1 0-1,1 0 1,0 0-1,0 0 1,0 0-1,-1-1 0,1 1 1,0 0-1,0 0 1,0-1-1,0 1 0,0-1 1,2 1-1,4 2-113,1-1 0,-1-1-1,1 1 1,0-1 0,14-1-1,-14 1 148,26 0-333</inkml:trace>
  <inkml:trace contextRef="#ctx0" brushRef="#br0" timeOffset="1">472 466 12691,'-23'14'1008,"-8"-3"-696,1-4-136,1-3 480,2-4-328,7-6 1993,5-5-2041,15-8 192,8-8 120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8DB8-530C-4269-8329-B8EA10861C27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16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93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45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723815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3219054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714293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4209532" indent="-247620" defTabSz="48664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84128" algn="l"/>
                <a:tab pos="1566538" algn="l"/>
                <a:tab pos="2354106" algn="l"/>
                <a:tab pos="3136514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988427" y="10552668"/>
            <a:ext cx="3013916" cy="51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478" tIns="50689" rIns="97478" bIns="50689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3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3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2563" y="831850"/>
            <a:ext cx="7410451" cy="41687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5071" y="5279000"/>
            <a:ext cx="5168356" cy="500003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7478" tIns="50689" rIns="97478" bIns="5068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1A4-8FFF-4BFB-90C9-FC24F5E6DCA6}" type="datetime1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224E-D163-457A-82D1-D92A750C1CC3}" type="datetime1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B4B2-FA34-4BF0-B75E-975C258D12B6}" type="datetime1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381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476A-BEE6-49D0-91FF-E09CB16D9188}" type="datetime1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F584-F1B5-4C5C-802A-C88B9ABFDAC1}" type="datetime1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7E3F-C99D-4F7A-B9BF-3D4AD8B01801}" type="datetime1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BC1-A306-442D-9E8E-CCD47A24BC39}" type="datetime1">
              <a:rPr lang="de-DE" smtClean="0"/>
              <a:t>01.06.2022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E0AF1-C575-4C63-B2E4-2F9A4D8AF6FD}" type="datetime1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CFDE-4171-468A-8ECB-9DD48FB7C024}" type="datetime1">
              <a:rPr lang="de-DE" smtClean="0"/>
              <a:t>01.06.2022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E57-014D-4E4B-B56F-66D884F50570}" type="datetime1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4EC-1717-4AC2-9F9C-14F02B911630}" type="datetime1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248A-B1E1-44F8-AED8-AFF90FB38D03}" type="datetime1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4.png"/><Relationship Id="rId299" Type="http://schemas.openxmlformats.org/officeDocument/2006/relationships/image" Target="../media/image1073.png"/><Relationship Id="rId21" Type="http://schemas.openxmlformats.org/officeDocument/2006/relationships/image" Target="../media/image937.png"/><Relationship Id="rId63" Type="http://schemas.openxmlformats.org/officeDocument/2006/relationships/image" Target="../media/image958.png"/><Relationship Id="rId159" Type="http://schemas.openxmlformats.org/officeDocument/2006/relationships/image" Target="../media/image1004.png"/><Relationship Id="rId324" Type="http://schemas.openxmlformats.org/officeDocument/2006/relationships/customXml" Target="../ink/ink164.xml"/><Relationship Id="rId366" Type="http://schemas.openxmlformats.org/officeDocument/2006/relationships/customXml" Target="../ink/ink185.xml"/><Relationship Id="rId170" Type="http://schemas.openxmlformats.org/officeDocument/2006/relationships/customXml" Target="../ink/ink86.xml"/><Relationship Id="rId226" Type="http://schemas.openxmlformats.org/officeDocument/2006/relationships/customXml" Target="../ink/ink115.xml"/><Relationship Id="rId433" Type="http://schemas.openxmlformats.org/officeDocument/2006/relationships/image" Target="../media/image1140.png"/><Relationship Id="rId268" Type="http://schemas.openxmlformats.org/officeDocument/2006/relationships/customXml" Target="../ink/ink136.xml"/><Relationship Id="rId475" Type="http://schemas.openxmlformats.org/officeDocument/2006/relationships/image" Target="../media/image9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image" Target="../media/image989.png"/><Relationship Id="rId335" Type="http://schemas.openxmlformats.org/officeDocument/2006/relationships/image" Target="../media/image1091.png"/><Relationship Id="rId377" Type="http://schemas.openxmlformats.org/officeDocument/2006/relationships/image" Target="../media/image1112.png"/><Relationship Id="rId5" Type="http://schemas.openxmlformats.org/officeDocument/2006/relationships/image" Target="../media/image919.png"/><Relationship Id="rId181" Type="http://schemas.openxmlformats.org/officeDocument/2006/relationships/customXml" Target="../ink/ink92.xml"/><Relationship Id="rId237" Type="http://schemas.openxmlformats.org/officeDocument/2006/relationships/image" Target="../media/image1042.png"/><Relationship Id="rId402" Type="http://schemas.openxmlformats.org/officeDocument/2006/relationships/customXml" Target="../ink/ink203.xml"/><Relationship Id="rId279" Type="http://schemas.openxmlformats.org/officeDocument/2006/relationships/image" Target="../media/image1063.png"/><Relationship Id="rId444" Type="http://schemas.openxmlformats.org/officeDocument/2006/relationships/customXml" Target="../ink/ink224.xml"/><Relationship Id="rId486" Type="http://schemas.openxmlformats.org/officeDocument/2006/relationships/customXml" Target="../ink/ink245.xml"/><Relationship Id="rId43" Type="http://schemas.openxmlformats.org/officeDocument/2006/relationships/image" Target="../media/image948.png"/><Relationship Id="rId139" Type="http://schemas.openxmlformats.org/officeDocument/2006/relationships/image" Target="../media/image994.png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388" Type="http://schemas.openxmlformats.org/officeDocument/2006/relationships/customXml" Target="../ink/ink196.xml"/><Relationship Id="rId85" Type="http://schemas.openxmlformats.org/officeDocument/2006/relationships/image" Target="../media/image968.png"/><Relationship Id="rId150" Type="http://schemas.openxmlformats.org/officeDocument/2006/relationships/customXml" Target="../ink/ink76.xml"/><Relationship Id="rId192" Type="http://schemas.openxmlformats.org/officeDocument/2006/relationships/image" Target="../media/image1020.png"/><Relationship Id="rId206" Type="http://schemas.openxmlformats.org/officeDocument/2006/relationships/image" Target="../media/image1027.png"/><Relationship Id="rId413" Type="http://schemas.openxmlformats.org/officeDocument/2006/relationships/image" Target="../media/image1130.png"/><Relationship Id="rId248" Type="http://schemas.openxmlformats.org/officeDocument/2006/relationships/customXml" Target="../ink/ink126.xml"/><Relationship Id="rId455" Type="http://schemas.openxmlformats.org/officeDocument/2006/relationships/image" Target="../media/image1151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081.png"/><Relationship Id="rId357" Type="http://schemas.openxmlformats.org/officeDocument/2006/relationships/image" Target="../media/image1102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1005.png"/><Relationship Id="rId217" Type="http://schemas.openxmlformats.org/officeDocument/2006/relationships/customXml" Target="../ink/ink110.xml"/><Relationship Id="rId399" Type="http://schemas.openxmlformats.org/officeDocument/2006/relationships/image" Target="../media/image1123.png"/><Relationship Id="rId259" Type="http://schemas.openxmlformats.org/officeDocument/2006/relationships/image" Target="../media/image1053.png"/><Relationship Id="rId424" Type="http://schemas.openxmlformats.org/officeDocument/2006/relationships/customXml" Target="../ink/ink214.xml"/><Relationship Id="rId466" Type="http://schemas.openxmlformats.org/officeDocument/2006/relationships/customXml" Target="../ink/ink235.xml"/><Relationship Id="rId23" Type="http://schemas.openxmlformats.org/officeDocument/2006/relationships/image" Target="../media/image938.png"/><Relationship Id="rId119" Type="http://schemas.openxmlformats.org/officeDocument/2006/relationships/image" Target="../media/image985.png"/><Relationship Id="rId270" Type="http://schemas.openxmlformats.org/officeDocument/2006/relationships/customXml" Target="../ink/ink137.xml"/><Relationship Id="rId326" Type="http://schemas.openxmlformats.org/officeDocument/2006/relationships/customXml" Target="../ink/ink165.xml"/><Relationship Id="rId65" Type="http://schemas.openxmlformats.org/officeDocument/2006/relationships/image" Target="../media/image959.png"/><Relationship Id="rId130" Type="http://schemas.openxmlformats.org/officeDocument/2006/relationships/image" Target="../media/image990.png"/><Relationship Id="rId368" Type="http://schemas.openxmlformats.org/officeDocument/2006/relationships/customXml" Target="../ink/ink186.xml"/><Relationship Id="rId172" Type="http://schemas.openxmlformats.org/officeDocument/2006/relationships/customXml" Target="../ink/ink87.xml"/><Relationship Id="rId228" Type="http://schemas.openxmlformats.org/officeDocument/2006/relationships/customXml" Target="../ink/ink116.xml"/><Relationship Id="rId435" Type="http://schemas.openxmlformats.org/officeDocument/2006/relationships/image" Target="../media/image1141.png"/><Relationship Id="rId477" Type="http://schemas.openxmlformats.org/officeDocument/2006/relationships/image" Target="../media/image10.png"/><Relationship Id="rId281" Type="http://schemas.openxmlformats.org/officeDocument/2006/relationships/image" Target="../media/image1064.png"/><Relationship Id="rId337" Type="http://schemas.openxmlformats.org/officeDocument/2006/relationships/image" Target="../media/image1092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995.png"/><Relationship Id="rId379" Type="http://schemas.openxmlformats.org/officeDocument/2006/relationships/image" Target="../media/image1113.png"/><Relationship Id="rId7" Type="http://schemas.openxmlformats.org/officeDocument/2006/relationships/image" Target="../media/image930.png"/><Relationship Id="rId183" Type="http://schemas.openxmlformats.org/officeDocument/2006/relationships/customXml" Target="../ink/ink93.xml"/><Relationship Id="rId239" Type="http://schemas.openxmlformats.org/officeDocument/2006/relationships/image" Target="../media/image1043.png"/><Relationship Id="rId390" Type="http://schemas.openxmlformats.org/officeDocument/2006/relationships/customXml" Target="../ink/ink197.xml"/><Relationship Id="rId404" Type="http://schemas.openxmlformats.org/officeDocument/2006/relationships/customXml" Target="../ink/ink204.xml"/><Relationship Id="rId446" Type="http://schemas.openxmlformats.org/officeDocument/2006/relationships/customXml" Target="../ink/ink225.xml"/><Relationship Id="rId250" Type="http://schemas.openxmlformats.org/officeDocument/2006/relationships/customXml" Target="../ink/ink127.xml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88" Type="http://schemas.openxmlformats.org/officeDocument/2006/relationships/customXml" Target="../ink/ink246.xml"/><Relationship Id="rId45" Type="http://schemas.openxmlformats.org/officeDocument/2006/relationships/image" Target="../media/image949.png"/><Relationship Id="rId87" Type="http://schemas.openxmlformats.org/officeDocument/2006/relationships/image" Target="../media/image969.png"/><Relationship Id="rId110" Type="http://schemas.openxmlformats.org/officeDocument/2006/relationships/customXml" Target="../ink/ink55.xml"/><Relationship Id="rId348" Type="http://schemas.openxmlformats.org/officeDocument/2006/relationships/customXml" Target="../ink/ink176.xml"/><Relationship Id="rId152" Type="http://schemas.openxmlformats.org/officeDocument/2006/relationships/customXml" Target="../ink/ink77.xml"/><Relationship Id="rId194" Type="http://schemas.openxmlformats.org/officeDocument/2006/relationships/image" Target="../media/image1021.png"/><Relationship Id="rId208" Type="http://schemas.openxmlformats.org/officeDocument/2006/relationships/image" Target="../media/image1028.png"/><Relationship Id="rId415" Type="http://schemas.openxmlformats.org/officeDocument/2006/relationships/image" Target="../media/image1131.png"/><Relationship Id="rId457" Type="http://schemas.openxmlformats.org/officeDocument/2006/relationships/image" Target="../media/image1152.png"/><Relationship Id="rId261" Type="http://schemas.openxmlformats.org/officeDocument/2006/relationships/image" Target="../media/image1054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082.png"/><Relationship Id="rId359" Type="http://schemas.openxmlformats.org/officeDocument/2006/relationships/image" Target="../media/image1103.png"/><Relationship Id="rId98" Type="http://schemas.openxmlformats.org/officeDocument/2006/relationships/customXml" Target="../ink/ink49.xml"/><Relationship Id="rId121" Type="http://schemas.openxmlformats.org/officeDocument/2006/relationships/image" Target="../media/image986.png"/><Relationship Id="rId163" Type="http://schemas.openxmlformats.org/officeDocument/2006/relationships/image" Target="../media/image1006.png"/><Relationship Id="rId219" Type="http://schemas.openxmlformats.org/officeDocument/2006/relationships/customXml" Target="../ink/ink111.xml"/><Relationship Id="rId370" Type="http://schemas.openxmlformats.org/officeDocument/2006/relationships/customXml" Target="../ink/ink187.xml"/><Relationship Id="rId426" Type="http://schemas.openxmlformats.org/officeDocument/2006/relationships/customXml" Target="../ink/ink215.xml"/><Relationship Id="rId230" Type="http://schemas.openxmlformats.org/officeDocument/2006/relationships/customXml" Target="../ink/ink117.xml"/><Relationship Id="rId468" Type="http://schemas.openxmlformats.org/officeDocument/2006/relationships/customXml" Target="../ink/ink236.xml"/><Relationship Id="rId25" Type="http://schemas.openxmlformats.org/officeDocument/2006/relationships/image" Target="../media/image939.png"/><Relationship Id="rId67" Type="http://schemas.openxmlformats.org/officeDocument/2006/relationships/image" Target="../media/image960.png"/><Relationship Id="rId272" Type="http://schemas.openxmlformats.org/officeDocument/2006/relationships/customXml" Target="../ink/ink138.xml"/><Relationship Id="rId328" Type="http://schemas.openxmlformats.org/officeDocument/2006/relationships/customXml" Target="../ink/ink166.xml"/><Relationship Id="rId132" Type="http://schemas.openxmlformats.org/officeDocument/2006/relationships/image" Target="../media/image991.png"/><Relationship Id="rId174" Type="http://schemas.openxmlformats.org/officeDocument/2006/relationships/customXml" Target="../ink/ink88.xml"/><Relationship Id="rId381" Type="http://schemas.openxmlformats.org/officeDocument/2006/relationships/image" Target="../media/image1114.png"/><Relationship Id="rId241" Type="http://schemas.openxmlformats.org/officeDocument/2006/relationships/image" Target="../media/image1044.png"/><Relationship Id="rId437" Type="http://schemas.openxmlformats.org/officeDocument/2006/relationships/image" Target="../media/image1142.png"/><Relationship Id="rId479" Type="http://schemas.openxmlformats.org/officeDocument/2006/relationships/image" Target="../media/image11.png"/><Relationship Id="rId36" Type="http://schemas.openxmlformats.org/officeDocument/2006/relationships/customXml" Target="../ink/ink18.xml"/><Relationship Id="rId283" Type="http://schemas.openxmlformats.org/officeDocument/2006/relationships/image" Target="../media/image1065.png"/><Relationship Id="rId339" Type="http://schemas.openxmlformats.org/officeDocument/2006/relationships/image" Target="../media/image1093.png"/><Relationship Id="rId490" Type="http://schemas.openxmlformats.org/officeDocument/2006/relationships/customXml" Target="../ink/ink247.xml"/><Relationship Id="rId78" Type="http://schemas.openxmlformats.org/officeDocument/2006/relationships/customXml" Target="../ink/ink39.xml"/><Relationship Id="rId101" Type="http://schemas.openxmlformats.org/officeDocument/2006/relationships/image" Target="../media/image976.png"/><Relationship Id="rId143" Type="http://schemas.openxmlformats.org/officeDocument/2006/relationships/image" Target="../media/image996.png"/><Relationship Id="rId185" Type="http://schemas.openxmlformats.org/officeDocument/2006/relationships/customXml" Target="../ink/ink94.xml"/><Relationship Id="rId350" Type="http://schemas.openxmlformats.org/officeDocument/2006/relationships/customXml" Target="../ink/ink177.xml"/><Relationship Id="rId406" Type="http://schemas.openxmlformats.org/officeDocument/2006/relationships/customXml" Target="../ink/ink205.xml"/><Relationship Id="rId9" Type="http://schemas.openxmlformats.org/officeDocument/2006/relationships/image" Target="../media/image931.png"/><Relationship Id="rId210" Type="http://schemas.openxmlformats.org/officeDocument/2006/relationships/image" Target="../media/image1029.png"/><Relationship Id="rId392" Type="http://schemas.openxmlformats.org/officeDocument/2006/relationships/customXml" Target="../ink/ink198.xml"/><Relationship Id="rId448" Type="http://schemas.openxmlformats.org/officeDocument/2006/relationships/customXml" Target="../ink/ink226.xml"/><Relationship Id="rId252" Type="http://schemas.openxmlformats.org/officeDocument/2006/relationships/customXml" Target="../ink/ink128.xml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47" Type="http://schemas.openxmlformats.org/officeDocument/2006/relationships/image" Target="../media/image950.png"/><Relationship Id="rId89" Type="http://schemas.openxmlformats.org/officeDocument/2006/relationships/image" Target="../media/image970.png"/><Relationship Id="rId112" Type="http://schemas.openxmlformats.org/officeDocument/2006/relationships/customXml" Target="../ink/ink56.xml"/><Relationship Id="rId154" Type="http://schemas.openxmlformats.org/officeDocument/2006/relationships/customXml" Target="../ink/ink78.xml"/><Relationship Id="rId361" Type="http://schemas.openxmlformats.org/officeDocument/2006/relationships/image" Target="../media/image1104.png"/><Relationship Id="rId196" Type="http://schemas.openxmlformats.org/officeDocument/2006/relationships/image" Target="../media/image1022.png"/><Relationship Id="rId417" Type="http://schemas.openxmlformats.org/officeDocument/2006/relationships/image" Target="../media/image1132.png"/><Relationship Id="rId459" Type="http://schemas.openxmlformats.org/officeDocument/2006/relationships/image" Target="../media/image1153.png"/><Relationship Id="rId16" Type="http://schemas.openxmlformats.org/officeDocument/2006/relationships/customXml" Target="../ink/ink8.xml"/><Relationship Id="rId221" Type="http://schemas.openxmlformats.org/officeDocument/2006/relationships/customXml" Target="../ink/ink112.xml"/><Relationship Id="rId263" Type="http://schemas.openxmlformats.org/officeDocument/2006/relationships/image" Target="../media/image1055.png"/><Relationship Id="rId319" Type="http://schemas.openxmlformats.org/officeDocument/2006/relationships/image" Target="../media/image1083.png"/><Relationship Id="rId470" Type="http://schemas.openxmlformats.org/officeDocument/2006/relationships/customXml" Target="../ink/ink237.xml"/><Relationship Id="rId58" Type="http://schemas.openxmlformats.org/officeDocument/2006/relationships/customXml" Target="../ink/ink29.xml"/><Relationship Id="rId123" Type="http://schemas.openxmlformats.org/officeDocument/2006/relationships/customXml" Target="../ink/ink62.xml"/><Relationship Id="rId330" Type="http://schemas.openxmlformats.org/officeDocument/2006/relationships/customXml" Target="../ink/ink167.xml"/><Relationship Id="rId165" Type="http://schemas.openxmlformats.org/officeDocument/2006/relationships/image" Target="../media/image1007.png"/><Relationship Id="rId372" Type="http://schemas.openxmlformats.org/officeDocument/2006/relationships/customXml" Target="../ink/ink188.xml"/><Relationship Id="rId428" Type="http://schemas.openxmlformats.org/officeDocument/2006/relationships/customXml" Target="../ink/ink216.xml"/><Relationship Id="rId232" Type="http://schemas.openxmlformats.org/officeDocument/2006/relationships/customXml" Target="../ink/ink118.xml"/><Relationship Id="rId274" Type="http://schemas.openxmlformats.org/officeDocument/2006/relationships/customXml" Target="../ink/ink139.xml"/><Relationship Id="rId481" Type="http://schemas.openxmlformats.org/officeDocument/2006/relationships/image" Target="../media/image12.png"/><Relationship Id="rId27" Type="http://schemas.openxmlformats.org/officeDocument/2006/relationships/image" Target="../media/image940.png"/><Relationship Id="rId69" Type="http://schemas.openxmlformats.org/officeDocument/2006/relationships/image" Target="../media/image961.png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76" Type="http://schemas.openxmlformats.org/officeDocument/2006/relationships/image" Target="../media/image1012.png"/><Relationship Id="rId341" Type="http://schemas.openxmlformats.org/officeDocument/2006/relationships/image" Target="../media/image1094.png"/><Relationship Id="rId383" Type="http://schemas.openxmlformats.org/officeDocument/2006/relationships/image" Target="../media/image1115.png"/><Relationship Id="rId439" Type="http://schemas.openxmlformats.org/officeDocument/2006/relationships/image" Target="../media/image1143.png"/><Relationship Id="rId201" Type="http://schemas.openxmlformats.org/officeDocument/2006/relationships/customXml" Target="../ink/ink102.xml"/><Relationship Id="rId243" Type="http://schemas.openxmlformats.org/officeDocument/2006/relationships/image" Target="../media/image1045.png"/><Relationship Id="rId285" Type="http://schemas.openxmlformats.org/officeDocument/2006/relationships/image" Target="../media/image1066.png"/><Relationship Id="rId450" Type="http://schemas.openxmlformats.org/officeDocument/2006/relationships/customXml" Target="../ink/ink227.xml"/><Relationship Id="rId38" Type="http://schemas.openxmlformats.org/officeDocument/2006/relationships/customXml" Target="../ink/ink19.xml"/><Relationship Id="rId103" Type="http://schemas.openxmlformats.org/officeDocument/2006/relationships/image" Target="../media/image977.png"/><Relationship Id="rId310" Type="http://schemas.openxmlformats.org/officeDocument/2006/relationships/customXml" Target="../ink/ink157.xml"/><Relationship Id="rId492" Type="http://schemas.openxmlformats.org/officeDocument/2006/relationships/customXml" Target="../ink/ink248.xml"/><Relationship Id="rId91" Type="http://schemas.openxmlformats.org/officeDocument/2006/relationships/image" Target="../media/image971.png"/><Relationship Id="rId145" Type="http://schemas.openxmlformats.org/officeDocument/2006/relationships/image" Target="../media/image997.png"/><Relationship Id="rId187" Type="http://schemas.openxmlformats.org/officeDocument/2006/relationships/customXml" Target="../ink/ink95.xml"/><Relationship Id="rId352" Type="http://schemas.openxmlformats.org/officeDocument/2006/relationships/customXml" Target="../ink/ink178.xml"/><Relationship Id="rId394" Type="http://schemas.openxmlformats.org/officeDocument/2006/relationships/customXml" Target="../ink/ink199.xml"/><Relationship Id="rId408" Type="http://schemas.openxmlformats.org/officeDocument/2006/relationships/customXml" Target="../ink/ink206.xml"/><Relationship Id="rId212" Type="http://schemas.openxmlformats.org/officeDocument/2006/relationships/image" Target="../media/image1030.png"/><Relationship Id="rId254" Type="http://schemas.openxmlformats.org/officeDocument/2006/relationships/customXml" Target="../ink/ink129.xml"/><Relationship Id="rId49" Type="http://schemas.openxmlformats.org/officeDocument/2006/relationships/image" Target="../media/image951.png"/><Relationship Id="rId114" Type="http://schemas.openxmlformats.org/officeDocument/2006/relationships/customXml" Target="../ink/ink57.xml"/><Relationship Id="rId296" Type="http://schemas.openxmlformats.org/officeDocument/2006/relationships/customXml" Target="../ink/ink150.xml"/><Relationship Id="rId461" Type="http://schemas.openxmlformats.org/officeDocument/2006/relationships/image" Target="../media/image1154.png"/><Relationship Id="rId60" Type="http://schemas.openxmlformats.org/officeDocument/2006/relationships/customXml" Target="../ink/ink30.xml"/><Relationship Id="rId156" Type="http://schemas.openxmlformats.org/officeDocument/2006/relationships/customXml" Target="../ink/ink79.xml"/><Relationship Id="rId198" Type="http://schemas.openxmlformats.org/officeDocument/2006/relationships/image" Target="../media/image1023.png"/><Relationship Id="rId321" Type="http://schemas.openxmlformats.org/officeDocument/2006/relationships/image" Target="../media/image1084.png"/><Relationship Id="rId363" Type="http://schemas.openxmlformats.org/officeDocument/2006/relationships/image" Target="../media/image1105.png"/><Relationship Id="rId419" Type="http://schemas.openxmlformats.org/officeDocument/2006/relationships/image" Target="../media/image1133.png"/><Relationship Id="rId223" Type="http://schemas.openxmlformats.org/officeDocument/2006/relationships/image" Target="../media/image1035.png"/><Relationship Id="rId430" Type="http://schemas.openxmlformats.org/officeDocument/2006/relationships/customXml" Target="../ink/ink217.xml"/><Relationship Id="rId18" Type="http://schemas.openxmlformats.org/officeDocument/2006/relationships/customXml" Target="../ink/ink9.xml"/><Relationship Id="rId265" Type="http://schemas.openxmlformats.org/officeDocument/2006/relationships/image" Target="../media/image1056.png"/><Relationship Id="rId472" Type="http://schemas.openxmlformats.org/officeDocument/2006/relationships/customXml" Target="../ink/ink238.xml"/><Relationship Id="rId125" Type="http://schemas.openxmlformats.org/officeDocument/2006/relationships/customXml" Target="../ink/ink63.xml"/><Relationship Id="rId167" Type="http://schemas.openxmlformats.org/officeDocument/2006/relationships/image" Target="../media/image1008.png"/><Relationship Id="rId332" Type="http://schemas.openxmlformats.org/officeDocument/2006/relationships/customXml" Target="../ink/ink168.xml"/><Relationship Id="rId374" Type="http://schemas.openxmlformats.org/officeDocument/2006/relationships/customXml" Target="../ink/ink189.xml"/><Relationship Id="rId71" Type="http://schemas.openxmlformats.org/officeDocument/2006/relationships/image" Target="../media/image962.png"/><Relationship Id="rId234" Type="http://schemas.openxmlformats.org/officeDocument/2006/relationships/customXml" Target="../ink/ink119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941.png"/><Relationship Id="rId276" Type="http://schemas.openxmlformats.org/officeDocument/2006/relationships/customXml" Target="../ink/ink140.xml"/><Relationship Id="rId441" Type="http://schemas.openxmlformats.org/officeDocument/2006/relationships/image" Target="../media/image1144.png"/><Relationship Id="rId483" Type="http://schemas.openxmlformats.org/officeDocument/2006/relationships/image" Target="../media/image14.png"/><Relationship Id="rId40" Type="http://schemas.openxmlformats.org/officeDocument/2006/relationships/customXml" Target="../ink/ink20.xml"/><Relationship Id="rId136" Type="http://schemas.openxmlformats.org/officeDocument/2006/relationships/customXml" Target="../ink/ink69.xml"/><Relationship Id="rId178" Type="http://schemas.openxmlformats.org/officeDocument/2006/relationships/image" Target="../media/image1013.png"/><Relationship Id="rId301" Type="http://schemas.openxmlformats.org/officeDocument/2006/relationships/image" Target="../media/image1074.png"/><Relationship Id="rId343" Type="http://schemas.openxmlformats.org/officeDocument/2006/relationships/image" Target="../media/image1095.png"/><Relationship Id="rId82" Type="http://schemas.openxmlformats.org/officeDocument/2006/relationships/customXml" Target="../ink/ink41.xml"/><Relationship Id="rId203" Type="http://schemas.openxmlformats.org/officeDocument/2006/relationships/customXml" Target="../ink/ink103.xml"/><Relationship Id="rId385" Type="http://schemas.openxmlformats.org/officeDocument/2006/relationships/image" Target="../media/image1116.png"/><Relationship Id="rId245" Type="http://schemas.openxmlformats.org/officeDocument/2006/relationships/image" Target="../media/image1046.png"/><Relationship Id="rId287" Type="http://schemas.openxmlformats.org/officeDocument/2006/relationships/image" Target="../media/image1067.png"/><Relationship Id="rId410" Type="http://schemas.openxmlformats.org/officeDocument/2006/relationships/customXml" Target="../ink/ink207.xml"/><Relationship Id="rId452" Type="http://schemas.openxmlformats.org/officeDocument/2006/relationships/customXml" Target="../ink/ink228.xml"/><Relationship Id="rId105" Type="http://schemas.openxmlformats.org/officeDocument/2006/relationships/image" Target="../media/image978.png"/><Relationship Id="rId147" Type="http://schemas.openxmlformats.org/officeDocument/2006/relationships/image" Target="../media/image998.png"/><Relationship Id="rId312" Type="http://schemas.openxmlformats.org/officeDocument/2006/relationships/customXml" Target="../ink/ink158.xml"/><Relationship Id="rId354" Type="http://schemas.openxmlformats.org/officeDocument/2006/relationships/customXml" Target="../ink/ink179.xml"/><Relationship Id="rId51" Type="http://schemas.openxmlformats.org/officeDocument/2006/relationships/image" Target="../media/image952.png"/><Relationship Id="rId93" Type="http://schemas.openxmlformats.org/officeDocument/2006/relationships/image" Target="../media/image972.png"/><Relationship Id="rId189" Type="http://schemas.openxmlformats.org/officeDocument/2006/relationships/customXml" Target="../ink/ink96.xml"/><Relationship Id="rId396" Type="http://schemas.openxmlformats.org/officeDocument/2006/relationships/customXml" Target="../ink/ink200.xml"/><Relationship Id="rId214" Type="http://schemas.openxmlformats.org/officeDocument/2006/relationships/image" Target="../media/image1031.png"/><Relationship Id="rId256" Type="http://schemas.openxmlformats.org/officeDocument/2006/relationships/customXml" Target="../ink/ink130.xml"/><Relationship Id="rId298" Type="http://schemas.openxmlformats.org/officeDocument/2006/relationships/customXml" Target="../ink/ink151.xml"/><Relationship Id="rId421" Type="http://schemas.openxmlformats.org/officeDocument/2006/relationships/image" Target="../media/image1134.png"/><Relationship Id="rId463" Type="http://schemas.openxmlformats.org/officeDocument/2006/relationships/image" Target="../media/image3.png"/><Relationship Id="rId116" Type="http://schemas.openxmlformats.org/officeDocument/2006/relationships/customXml" Target="../ink/ink58.xml"/><Relationship Id="rId158" Type="http://schemas.openxmlformats.org/officeDocument/2006/relationships/customXml" Target="../ink/ink80.xml"/><Relationship Id="rId323" Type="http://schemas.openxmlformats.org/officeDocument/2006/relationships/image" Target="../media/image1085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106.png"/><Relationship Id="rId190" Type="http://schemas.openxmlformats.org/officeDocument/2006/relationships/image" Target="../media/image1019.png"/><Relationship Id="rId204" Type="http://schemas.openxmlformats.org/officeDocument/2006/relationships/image" Target="../media/image1026.png"/><Relationship Id="rId225" Type="http://schemas.openxmlformats.org/officeDocument/2006/relationships/image" Target="../media/image1036.png"/><Relationship Id="rId246" Type="http://schemas.openxmlformats.org/officeDocument/2006/relationships/customXml" Target="../ink/ink125.xml"/><Relationship Id="rId267" Type="http://schemas.openxmlformats.org/officeDocument/2006/relationships/image" Target="../media/image1057.png"/><Relationship Id="rId288" Type="http://schemas.openxmlformats.org/officeDocument/2006/relationships/customXml" Target="../ink/ink146.xml"/><Relationship Id="rId411" Type="http://schemas.openxmlformats.org/officeDocument/2006/relationships/image" Target="../media/image1129.png"/><Relationship Id="rId432" Type="http://schemas.openxmlformats.org/officeDocument/2006/relationships/customXml" Target="../ink/ink218.xml"/><Relationship Id="rId453" Type="http://schemas.openxmlformats.org/officeDocument/2006/relationships/image" Target="../media/image1150.png"/><Relationship Id="rId474" Type="http://schemas.openxmlformats.org/officeDocument/2006/relationships/customXml" Target="../ink/ink239.xml"/><Relationship Id="rId106" Type="http://schemas.openxmlformats.org/officeDocument/2006/relationships/customXml" Target="../ink/ink53.xml"/><Relationship Id="rId127" Type="http://schemas.openxmlformats.org/officeDocument/2006/relationships/customXml" Target="../ink/ink64.xml"/><Relationship Id="rId313" Type="http://schemas.openxmlformats.org/officeDocument/2006/relationships/image" Target="../media/image1080.png"/><Relationship Id="rId10" Type="http://schemas.openxmlformats.org/officeDocument/2006/relationships/customXml" Target="../ink/ink5.xml"/><Relationship Id="rId31" Type="http://schemas.openxmlformats.org/officeDocument/2006/relationships/image" Target="../media/image942.png"/><Relationship Id="rId52" Type="http://schemas.openxmlformats.org/officeDocument/2006/relationships/customXml" Target="../ink/ink26.xml"/><Relationship Id="rId73" Type="http://schemas.openxmlformats.org/officeDocument/2006/relationships/image" Target="../media/image963.png"/><Relationship Id="rId94" Type="http://schemas.openxmlformats.org/officeDocument/2006/relationships/customXml" Target="../ink/ink47.xml"/><Relationship Id="rId148" Type="http://schemas.openxmlformats.org/officeDocument/2006/relationships/customXml" Target="../ink/ink75.xml"/><Relationship Id="rId169" Type="http://schemas.openxmlformats.org/officeDocument/2006/relationships/image" Target="../media/image1009.png"/><Relationship Id="rId334" Type="http://schemas.openxmlformats.org/officeDocument/2006/relationships/customXml" Target="../ink/ink169.xml"/><Relationship Id="rId355" Type="http://schemas.openxmlformats.org/officeDocument/2006/relationships/image" Target="../media/image1101.png"/><Relationship Id="rId376" Type="http://schemas.openxmlformats.org/officeDocument/2006/relationships/customXml" Target="../ink/ink190.xml"/><Relationship Id="rId397" Type="http://schemas.openxmlformats.org/officeDocument/2006/relationships/image" Target="../media/image1122.png"/><Relationship Id="rId4" Type="http://schemas.openxmlformats.org/officeDocument/2006/relationships/customXml" Target="../ink/ink2.xml"/><Relationship Id="rId180" Type="http://schemas.openxmlformats.org/officeDocument/2006/relationships/image" Target="../media/image1014.png"/><Relationship Id="rId215" Type="http://schemas.openxmlformats.org/officeDocument/2006/relationships/customXml" Target="../ink/ink109.xml"/><Relationship Id="rId236" Type="http://schemas.openxmlformats.org/officeDocument/2006/relationships/customXml" Target="../ink/ink120.xml"/><Relationship Id="rId257" Type="http://schemas.openxmlformats.org/officeDocument/2006/relationships/image" Target="../media/image1052.png"/><Relationship Id="rId278" Type="http://schemas.openxmlformats.org/officeDocument/2006/relationships/customXml" Target="../ink/ink141.xml"/><Relationship Id="rId401" Type="http://schemas.openxmlformats.org/officeDocument/2006/relationships/image" Target="../media/image1124.png"/><Relationship Id="rId422" Type="http://schemas.openxmlformats.org/officeDocument/2006/relationships/customXml" Target="../ink/ink213.xml"/><Relationship Id="rId443" Type="http://schemas.openxmlformats.org/officeDocument/2006/relationships/image" Target="../media/image1145.png"/><Relationship Id="rId464" Type="http://schemas.openxmlformats.org/officeDocument/2006/relationships/customXml" Target="../ink/ink234.xml"/><Relationship Id="rId303" Type="http://schemas.openxmlformats.org/officeDocument/2006/relationships/image" Target="../media/image1075.png"/><Relationship Id="rId485" Type="http://schemas.openxmlformats.org/officeDocument/2006/relationships/image" Target="../media/image15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345" Type="http://schemas.openxmlformats.org/officeDocument/2006/relationships/image" Target="../media/image1096.png"/><Relationship Id="rId387" Type="http://schemas.openxmlformats.org/officeDocument/2006/relationships/image" Target="../media/image1117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image" Target="../media/image1047.png"/><Relationship Id="rId412" Type="http://schemas.openxmlformats.org/officeDocument/2006/relationships/customXml" Target="../ink/ink208.xml"/><Relationship Id="rId107" Type="http://schemas.openxmlformats.org/officeDocument/2006/relationships/image" Target="../media/image979.png"/><Relationship Id="rId289" Type="http://schemas.openxmlformats.org/officeDocument/2006/relationships/image" Target="../media/image1068.png"/><Relationship Id="rId454" Type="http://schemas.openxmlformats.org/officeDocument/2006/relationships/customXml" Target="../ink/ink229.xml"/><Relationship Id="rId11" Type="http://schemas.openxmlformats.org/officeDocument/2006/relationships/image" Target="../media/image932.png"/><Relationship Id="rId53" Type="http://schemas.openxmlformats.org/officeDocument/2006/relationships/image" Target="../media/image953.png"/><Relationship Id="rId149" Type="http://schemas.openxmlformats.org/officeDocument/2006/relationships/image" Target="../media/image999.png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398" Type="http://schemas.openxmlformats.org/officeDocument/2006/relationships/customXml" Target="../ink/ink201.xml"/><Relationship Id="rId95" Type="http://schemas.openxmlformats.org/officeDocument/2006/relationships/image" Target="../media/image973.png"/><Relationship Id="rId160" Type="http://schemas.openxmlformats.org/officeDocument/2006/relationships/customXml" Target="../ink/ink81.xml"/><Relationship Id="rId216" Type="http://schemas.openxmlformats.org/officeDocument/2006/relationships/image" Target="../media/image1032.png"/><Relationship Id="rId423" Type="http://schemas.openxmlformats.org/officeDocument/2006/relationships/image" Target="../media/image1135.png"/><Relationship Id="rId258" Type="http://schemas.openxmlformats.org/officeDocument/2006/relationships/customXml" Target="../ink/ink131.xml"/><Relationship Id="rId465" Type="http://schemas.openxmlformats.org/officeDocument/2006/relationships/image" Target="../media/image4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086.png"/><Relationship Id="rId367" Type="http://schemas.openxmlformats.org/officeDocument/2006/relationships/image" Target="../media/image1107.png"/><Relationship Id="rId171" Type="http://schemas.openxmlformats.org/officeDocument/2006/relationships/image" Target="../media/image1010.png"/><Relationship Id="rId227" Type="http://schemas.openxmlformats.org/officeDocument/2006/relationships/image" Target="../media/image1037.png"/><Relationship Id="rId269" Type="http://schemas.openxmlformats.org/officeDocument/2006/relationships/image" Target="../media/image1058.png"/><Relationship Id="rId434" Type="http://schemas.openxmlformats.org/officeDocument/2006/relationships/customXml" Target="../ink/ink219.xml"/><Relationship Id="rId476" Type="http://schemas.openxmlformats.org/officeDocument/2006/relationships/customXml" Target="../ink/ink240.xml"/><Relationship Id="rId33" Type="http://schemas.openxmlformats.org/officeDocument/2006/relationships/image" Target="../media/image943.png"/><Relationship Id="rId129" Type="http://schemas.openxmlformats.org/officeDocument/2006/relationships/customXml" Target="../ink/ink65.xml"/><Relationship Id="rId280" Type="http://schemas.openxmlformats.org/officeDocument/2006/relationships/customXml" Target="../ink/ink142.xml"/><Relationship Id="rId336" Type="http://schemas.openxmlformats.org/officeDocument/2006/relationships/customXml" Target="../ink/ink170.xml"/><Relationship Id="rId75" Type="http://schemas.openxmlformats.org/officeDocument/2006/relationships/image" Target="../media/image964.png"/><Relationship Id="rId140" Type="http://schemas.openxmlformats.org/officeDocument/2006/relationships/customXml" Target="../ink/ink71.xml"/><Relationship Id="rId182" Type="http://schemas.openxmlformats.org/officeDocument/2006/relationships/image" Target="../media/image1015.png"/><Relationship Id="rId378" Type="http://schemas.openxmlformats.org/officeDocument/2006/relationships/customXml" Target="../ink/ink191.xml"/><Relationship Id="rId403" Type="http://schemas.openxmlformats.org/officeDocument/2006/relationships/image" Target="../media/image1125.png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445" Type="http://schemas.openxmlformats.org/officeDocument/2006/relationships/image" Target="../media/image1146.png"/><Relationship Id="rId487" Type="http://schemas.openxmlformats.org/officeDocument/2006/relationships/image" Target="../media/image16.png"/><Relationship Id="rId291" Type="http://schemas.openxmlformats.org/officeDocument/2006/relationships/image" Target="../media/image1069.png"/><Relationship Id="rId305" Type="http://schemas.openxmlformats.org/officeDocument/2006/relationships/image" Target="../media/image1076.png"/><Relationship Id="rId347" Type="http://schemas.openxmlformats.org/officeDocument/2006/relationships/image" Target="../media/image1097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1000.png"/><Relationship Id="rId389" Type="http://schemas.openxmlformats.org/officeDocument/2006/relationships/image" Target="../media/image1118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image" Target="../media/image1048.png"/><Relationship Id="rId414" Type="http://schemas.openxmlformats.org/officeDocument/2006/relationships/customXml" Target="../ink/ink209.xml"/><Relationship Id="rId456" Type="http://schemas.openxmlformats.org/officeDocument/2006/relationships/customXml" Target="../ink/ink230.xml"/><Relationship Id="rId13" Type="http://schemas.openxmlformats.org/officeDocument/2006/relationships/image" Target="../media/image933.png"/><Relationship Id="rId109" Type="http://schemas.openxmlformats.org/officeDocument/2006/relationships/image" Target="../media/image980.png"/><Relationship Id="rId260" Type="http://schemas.openxmlformats.org/officeDocument/2006/relationships/customXml" Target="../ink/ink132.xml"/><Relationship Id="rId316" Type="http://schemas.openxmlformats.org/officeDocument/2006/relationships/customXml" Target="../ink/ink160.xml"/><Relationship Id="rId55" Type="http://schemas.openxmlformats.org/officeDocument/2006/relationships/image" Target="../media/image954.png"/><Relationship Id="rId97" Type="http://schemas.openxmlformats.org/officeDocument/2006/relationships/image" Target="../media/image974.png"/><Relationship Id="rId120" Type="http://schemas.openxmlformats.org/officeDocument/2006/relationships/customXml" Target="../ink/ink60.xml"/><Relationship Id="rId358" Type="http://schemas.openxmlformats.org/officeDocument/2006/relationships/customXml" Target="../ink/ink181.xml"/><Relationship Id="rId162" Type="http://schemas.openxmlformats.org/officeDocument/2006/relationships/customXml" Target="../ink/ink82.xml"/><Relationship Id="rId218" Type="http://schemas.openxmlformats.org/officeDocument/2006/relationships/image" Target="../media/image1033.png"/><Relationship Id="rId425" Type="http://schemas.openxmlformats.org/officeDocument/2006/relationships/image" Target="../media/image1136.png"/><Relationship Id="rId467" Type="http://schemas.openxmlformats.org/officeDocument/2006/relationships/image" Target="../media/image5.png"/><Relationship Id="rId271" Type="http://schemas.openxmlformats.org/officeDocument/2006/relationships/image" Target="../media/image1059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customXml" Target="../ink/ink66.xml"/><Relationship Id="rId327" Type="http://schemas.openxmlformats.org/officeDocument/2006/relationships/image" Target="../media/image1087.png"/><Relationship Id="rId369" Type="http://schemas.openxmlformats.org/officeDocument/2006/relationships/image" Target="../media/image1108.png"/><Relationship Id="rId173" Type="http://schemas.openxmlformats.org/officeDocument/2006/relationships/image" Target="../media/image1011.png"/><Relationship Id="rId229" Type="http://schemas.openxmlformats.org/officeDocument/2006/relationships/image" Target="../media/image1038.png"/><Relationship Id="rId380" Type="http://schemas.openxmlformats.org/officeDocument/2006/relationships/customXml" Target="../ink/ink192.xml"/><Relationship Id="rId436" Type="http://schemas.openxmlformats.org/officeDocument/2006/relationships/customXml" Target="../ink/ink220.xml"/><Relationship Id="rId240" Type="http://schemas.openxmlformats.org/officeDocument/2006/relationships/customXml" Target="../ink/ink122.xml"/><Relationship Id="rId478" Type="http://schemas.openxmlformats.org/officeDocument/2006/relationships/customXml" Target="../ink/ink241.xml"/><Relationship Id="rId35" Type="http://schemas.openxmlformats.org/officeDocument/2006/relationships/image" Target="../media/image944.png"/><Relationship Id="rId77" Type="http://schemas.openxmlformats.org/officeDocument/2006/relationships/image" Target="../media/image965.png"/><Relationship Id="rId100" Type="http://schemas.openxmlformats.org/officeDocument/2006/relationships/customXml" Target="../ink/ink50.xml"/><Relationship Id="rId282" Type="http://schemas.openxmlformats.org/officeDocument/2006/relationships/customXml" Target="../ink/ink143.xml"/><Relationship Id="rId338" Type="http://schemas.openxmlformats.org/officeDocument/2006/relationships/customXml" Target="../ink/ink171.xml"/><Relationship Id="rId8" Type="http://schemas.openxmlformats.org/officeDocument/2006/relationships/customXml" Target="../ink/ink4.xml"/><Relationship Id="rId142" Type="http://schemas.openxmlformats.org/officeDocument/2006/relationships/customXml" Target="../ink/ink72.xml"/><Relationship Id="rId184" Type="http://schemas.openxmlformats.org/officeDocument/2006/relationships/image" Target="../media/image1016.png"/><Relationship Id="rId391" Type="http://schemas.openxmlformats.org/officeDocument/2006/relationships/image" Target="../media/image1119.png"/><Relationship Id="rId405" Type="http://schemas.openxmlformats.org/officeDocument/2006/relationships/image" Target="../media/image1126.png"/><Relationship Id="rId447" Type="http://schemas.openxmlformats.org/officeDocument/2006/relationships/image" Target="../media/image1147.png"/><Relationship Id="rId251" Type="http://schemas.openxmlformats.org/officeDocument/2006/relationships/image" Target="../media/image1049.png"/><Relationship Id="rId489" Type="http://schemas.openxmlformats.org/officeDocument/2006/relationships/image" Target="../media/image17.png"/><Relationship Id="rId46" Type="http://schemas.openxmlformats.org/officeDocument/2006/relationships/customXml" Target="../ink/ink23.xml"/><Relationship Id="rId293" Type="http://schemas.openxmlformats.org/officeDocument/2006/relationships/image" Target="../media/image1070.png"/><Relationship Id="rId307" Type="http://schemas.openxmlformats.org/officeDocument/2006/relationships/image" Target="../media/image1077.png"/><Relationship Id="rId349" Type="http://schemas.openxmlformats.org/officeDocument/2006/relationships/image" Target="../media/image1098.png"/><Relationship Id="rId88" Type="http://schemas.openxmlformats.org/officeDocument/2006/relationships/customXml" Target="../ink/ink44.xml"/><Relationship Id="rId111" Type="http://schemas.openxmlformats.org/officeDocument/2006/relationships/image" Target="../media/image981.png"/><Relationship Id="rId153" Type="http://schemas.openxmlformats.org/officeDocument/2006/relationships/image" Target="../media/image1001.png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customXml" Target="../ink/ink182.xml"/><Relationship Id="rId416" Type="http://schemas.openxmlformats.org/officeDocument/2006/relationships/customXml" Target="../ink/ink210.xml"/><Relationship Id="rId220" Type="http://schemas.openxmlformats.org/officeDocument/2006/relationships/image" Target="../media/image1034.png"/><Relationship Id="rId458" Type="http://schemas.openxmlformats.org/officeDocument/2006/relationships/customXml" Target="../ink/ink231.xml"/><Relationship Id="rId15" Type="http://schemas.openxmlformats.org/officeDocument/2006/relationships/image" Target="../media/image934.png"/><Relationship Id="rId57" Type="http://schemas.openxmlformats.org/officeDocument/2006/relationships/image" Target="../media/image955.png"/><Relationship Id="rId262" Type="http://schemas.openxmlformats.org/officeDocument/2006/relationships/customXml" Target="../ink/ink133.xml"/><Relationship Id="rId318" Type="http://schemas.openxmlformats.org/officeDocument/2006/relationships/customXml" Target="../ink/ink161.xml"/><Relationship Id="rId99" Type="http://schemas.openxmlformats.org/officeDocument/2006/relationships/image" Target="../media/image975.png"/><Relationship Id="rId122" Type="http://schemas.openxmlformats.org/officeDocument/2006/relationships/customXml" Target="../ink/ink61.xml"/><Relationship Id="rId164" Type="http://schemas.openxmlformats.org/officeDocument/2006/relationships/customXml" Target="../ink/ink83.xml"/><Relationship Id="rId371" Type="http://schemas.openxmlformats.org/officeDocument/2006/relationships/image" Target="../media/image1109.png"/><Relationship Id="rId427" Type="http://schemas.openxmlformats.org/officeDocument/2006/relationships/image" Target="../media/image1137.png"/><Relationship Id="rId469" Type="http://schemas.openxmlformats.org/officeDocument/2006/relationships/image" Target="../media/image6.png"/><Relationship Id="rId26" Type="http://schemas.openxmlformats.org/officeDocument/2006/relationships/customXml" Target="../ink/ink13.xml"/><Relationship Id="rId231" Type="http://schemas.openxmlformats.org/officeDocument/2006/relationships/image" Target="../media/image1039.png"/><Relationship Id="rId273" Type="http://schemas.openxmlformats.org/officeDocument/2006/relationships/image" Target="../media/image1060.png"/><Relationship Id="rId329" Type="http://schemas.openxmlformats.org/officeDocument/2006/relationships/image" Target="../media/image1088.png"/><Relationship Id="rId480" Type="http://schemas.openxmlformats.org/officeDocument/2006/relationships/customXml" Target="../ink/ink242.xml"/><Relationship Id="rId68" Type="http://schemas.openxmlformats.org/officeDocument/2006/relationships/customXml" Target="../ink/ink34.xml"/><Relationship Id="rId133" Type="http://schemas.openxmlformats.org/officeDocument/2006/relationships/customXml" Target="../ink/ink67.xml"/><Relationship Id="rId175" Type="http://schemas.openxmlformats.org/officeDocument/2006/relationships/customXml" Target="../ink/ink89.xml"/><Relationship Id="rId340" Type="http://schemas.openxmlformats.org/officeDocument/2006/relationships/customXml" Target="../ink/ink172.xml"/><Relationship Id="rId200" Type="http://schemas.openxmlformats.org/officeDocument/2006/relationships/image" Target="../media/image1024.png"/><Relationship Id="rId382" Type="http://schemas.openxmlformats.org/officeDocument/2006/relationships/customXml" Target="../ink/ink193.xml"/><Relationship Id="rId438" Type="http://schemas.openxmlformats.org/officeDocument/2006/relationships/customXml" Target="../ink/ink221.xml"/><Relationship Id="rId242" Type="http://schemas.openxmlformats.org/officeDocument/2006/relationships/customXml" Target="../ink/ink123.xml"/><Relationship Id="rId284" Type="http://schemas.openxmlformats.org/officeDocument/2006/relationships/customXml" Target="../ink/ink144.xml"/><Relationship Id="rId491" Type="http://schemas.openxmlformats.org/officeDocument/2006/relationships/image" Target="../media/image18.png"/><Relationship Id="rId37" Type="http://schemas.openxmlformats.org/officeDocument/2006/relationships/image" Target="../media/image945.png"/><Relationship Id="rId79" Type="http://schemas.openxmlformats.org/officeDocument/2006/relationships/image" Target="../media/image966.png"/><Relationship Id="rId102" Type="http://schemas.openxmlformats.org/officeDocument/2006/relationships/customXml" Target="../ink/ink51.xml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86" Type="http://schemas.openxmlformats.org/officeDocument/2006/relationships/image" Target="../media/image1017.png"/><Relationship Id="rId351" Type="http://schemas.openxmlformats.org/officeDocument/2006/relationships/image" Target="../media/image1099.png"/><Relationship Id="rId393" Type="http://schemas.openxmlformats.org/officeDocument/2006/relationships/image" Target="../media/image1120.png"/><Relationship Id="rId407" Type="http://schemas.openxmlformats.org/officeDocument/2006/relationships/image" Target="../media/image1127.png"/><Relationship Id="rId449" Type="http://schemas.openxmlformats.org/officeDocument/2006/relationships/image" Target="../media/image1148.png"/><Relationship Id="rId211" Type="http://schemas.openxmlformats.org/officeDocument/2006/relationships/customXml" Target="../ink/ink107.xml"/><Relationship Id="rId253" Type="http://schemas.openxmlformats.org/officeDocument/2006/relationships/image" Target="../media/image1050.png"/><Relationship Id="rId295" Type="http://schemas.openxmlformats.org/officeDocument/2006/relationships/image" Target="../media/image1071.png"/><Relationship Id="rId309" Type="http://schemas.openxmlformats.org/officeDocument/2006/relationships/image" Target="../media/image1078.png"/><Relationship Id="rId460" Type="http://schemas.openxmlformats.org/officeDocument/2006/relationships/customXml" Target="../ink/ink232.xml"/><Relationship Id="rId48" Type="http://schemas.openxmlformats.org/officeDocument/2006/relationships/customXml" Target="../ink/ink24.xml"/><Relationship Id="rId113" Type="http://schemas.openxmlformats.org/officeDocument/2006/relationships/image" Target="../media/image982.png"/><Relationship Id="rId320" Type="http://schemas.openxmlformats.org/officeDocument/2006/relationships/customXml" Target="../ink/ink162.xml"/><Relationship Id="rId155" Type="http://schemas.openxmlformats.org/officeDocument/2006/relationships/image" Target="../media/image1002.png"/><Relationship Id="rId197" Type="http://schemas.openxmlformats.org/officeDocument/2006/relationships/customXml" Target="../ink/ink100.xml"/><Relationship Id="rId362" Type="http://schemas.openxmlformats.org/officeDocument/2006/relationships/customXml" Target="../ink/ink183.xml"/><Relationship Id="rId418" Type="http://schemas.openxmlformats.org/officeDocument/2006/relationships/customXml" Target="../ink/ink211.xml"/><Relationship Id="rId222" Type="http://schemas.openxmlformats.org/officeDocument/2006/relationships/customXml" Target="../ink/ink113.xml"/><Relationship Id="rId264" Type="http://schemas.openxmlformats.org/officeDocument/2006/relationships/customXml" Target="../ink/ink134.xml"/><Relationship Id="rId471" Type="http://schemas.openxmlformats.org/officeDocument/2006/relationships/image" Target="../media/image7.png"/><Relationship Id="rId17" Type="http://schemas.openxmlformats.org/officeDocument/2006/relationships/image" Target="../media/image935.png"/><Relationship Id="rId59" Type="http://schemas.openxmlformats.org/officeDocument/2006/relationships/image" Target="../media/image956.png"/><Relationship Id="rId124" Type="http://schemas.openxmlformats.org/officeDocument/2006/relationships/image" Target="../media/image987.png"/><Relationship Id="rId70" Type="http://schemas.openxmlformats.org/officeDocument/2006/relationships/customXml" Target="../ink/ink35.xml"/><Relationship Id="rId166" Type="http://schemas.openxmlformats.org/officeDocument/2006/relationships/customXml" Target="../ink/ink84.xml"/><Relationship Id="rId331" Type="http://schemas.openxmlformats.org/officeDocument/2006/relationships/image" Target="../media/image1089.png"/><Relationship Id="rId373" Type="http://schemas.openxmlformats.org/officeDocument/2006/relationships/image" Target="../media/image1110.png"/><Relationship Id="rId429" Type="http://schemas.openxmlformats.org/officeDocument/2006/relationships/image" Target="../media/image113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40.png"/><Relationship Id="rId440" Type="http://schemas.openxmlformats.org/officeDocument/2006/relationships/customXml" Target="../ink/ink222.xml"/><Relationship Id="rId28" Type="http://schemas.openxmlformats.org/officeDocument/2006/relationships/customXml" Target="../ink/ink14.xml"/><Relationship Id="rId275" Type="http://schemas.openxmlformats.org/officeDocument/2006/relationships/image" Target="../media/image1061.png"/><Relationship Id="rId300" Type="http://schemas.openxmlformats.org/officeDocument/2006/relationships/customXml" Target="../ink/ink152.xml"/><Relationship Id="rId482" Type="http://schemas.openxmlformats.org/officeDocument/2006/relationships/customXml" Target="../ink/ink243.xml"/><Relationship Id="rId81" Type="http://schemas.openxmlformats.org/officeDocument/2006/relationships/image" Target="../media/image967.png"/><Relationship Id="rId135" Type="http://schemas.openxmlformats.org/officeDocument/2006/relationships/image" Target="../media/image992.png"/><Relationship Id="rId177" Type="http://schemas.openxmlformats.org/officeDocument/2006/relationships/customXml" Target="../ink/ink90.xml"/><Relationship Id="rId342" Type="http://schemas.openxmlformats.org/officeDocument/2006/relationships/customXml" Target="../ink/ink173.xml"/><Relationship Id="rId384" Type="http://schemas.openxmlformats.org/officeDocument/2006/relationships/customXml" Target="../ink/ink194.xml"/><Relationship Id="rId202" Type="http://schemas.openxmlformats.org/officeDocument/2006/relationships/image" Target="../media/image1025.png"/><Relationship Id="rId244" Type="http://schemas.openxmlformats.org/officeDocument/2006/relationships/customXml" Target="../ink/ink124.xml"/><Relationship Id="rId39" Type="http://schemas.openxmlformats.org/officeDocument/2006/relationships/image" Target="../media/image946.png"/><Relationship Id="rId286" Type="http://schemas.openxmlformats.org/officeDocument/2006/relationships/customXml" Target="../ink/ink145.xml"/><Relationship Id="rId451" Type="http://schemas.openxmlformats.org/officeDocument/2006/relationships/image" Target="../media/image1149.png"/><Relationship Id="rId493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4.xml"/><Relationship Id="rId188" Type="http://schemas.openxmlformats.org/officeDocument/2006/relationships/image" Target="../media/image1018.png"/><Relationship Id="rId311" Type="http://schemas.openxmlformats.org/officeDocument/2006/relationships/image" Target="../media/image1079.png"/><Relationship Id="rId353" Type="http://schemas.openxmlformats.org/officeDocument/2006/relationships/image" Target="../media/image1100.png"/><Relationship Id="rId395" Type="http://schemas.openxmlformats.org/officeDocument/2006/relationships/image" Target="../media/image1121.png"/><Relationship Id="rId409" Type="http://schemas.openxmlformats.org/officeDocument/2006/relationships/image" Target="../media/image1128.png"/><Relationship Id="rId92" Type="http://schemas.openxmlformats.org/officeDocument/2006/relationships/customXml" Target="../ink/ink46.xml"/><Relationship Id="rId213" Type="http://schemas.openxmlformats.org/officeDocument/2006/relationships/customXml" Target="../ink/ink108.xml"/><Relationship Id="rId420" Type="http://schemas.openxmlformats.org/officeDocument/2006/relationships/customXml" Target="../ink/ink212.xml"/><Relationship Id="rId255" Type="http://schemas.openxmlformats.org/officeDocument/2006/relationships/image" Target="../media/image1051.png"/><Relationship Id="rId297" Type="http://schemas.openxmlformats.org/officeDocument/2006/relationships/image" Target="../media/image1072.png"/><Relationship Id="rId462" Type="http://schemas.openxmlformats.org/officeDocument/2006/relationships/customXml" Target="../ink/ink233.xml"/><Relationship Id="rId115" Type="http://schemas.openxmlformats.org/officeDocument/2006/relationships/image" Target="../media/image983.png"/><Relationship Id="rId157" Type="http://schemas.openxmlformats.org/officeDocument/2006/relationships/image" Target="../media/image1003.png"/><Relationship Id="rId322" Type="http://schemas.openxmlformats.org/officeDocument/2006/relationships/customXml" Target="../ink/ink163.xml"/><Relationship Id="rId364" Type="http://schemas.openxmlformats.org/officeDocument/2006/relationships/customXml" Target="../ink/ink184.xml"/><Relationship Id="rId61" Type="http://schemas.openxmlformats.org/officeDocument/2006/relationships/image" Target="../media/image957.png"/><Relationship Id="rId199" Type="http://schemas.openxmlformats.org/officeDocument/2006/relationships/customXml" Target="../ink/ink101.xml"/><Relationship Id="rId19" Type="http://schemas.openxmlformats.org/officeDocument/2006/relationships/image" Target="../media/image936.png"/><Relationship Id="rId224" Type="http://schemas.openxmlformats.org/officeDocument/2006/relationships/customXml" Target="../ink/ink114.xml"/><Relationship Id="rId266" Type="http://schemas.openxmlformats.org/officeDocument/2006/relationships/customXml" Target="../ink/ink135.xml"/><Relationship Id="rId431" Type="http://schemas.openxmlformats.org/officeDocument/2006/relationships/image" Target="../media/image1139.png"/><Relationship Id="rId473" Type="http://schemas.openxmlformats.org/officeDocument/2006/relationships/image" Target="../media/image8.png"/><Relationship Id="rId30" Type="http://schemas.openxmlformats.org/officeDocument/2006/relationships/customXml" Target="../ink/ink15.xml"/><Relationship Id="rId126" Type="http://schemas.openxmlformats.org/officeDocument/2006/relationships/image" Target="../media/image988.png"/><Relationship Id="rId168" Type="http://schemas.openxmlformats.org/officeDocument/2006/relationships/customXml" Target="../ink/ink85.xml"/><Relationship Id="rId333" Type="http://schemas.openxmlformats.org/officeDocument/2006/relationships/image" Target="../media/image1090.png"/><Relationship Id="rId72" Type="http://schemas.openxmlformats.org/officeDocument/2006/relationships/customXml" Target="../ink/ink36.xml"/><Relationship Id="rId375" Type="http://schemas.openxmlformats.org/officeDocument/2006/relationships/image" Target="../media/image1111.png"/><Relationship Id="rId3" Type="http://schemas.openxmlformats.org/officeDocument/2006/relationships/image" Target="../media/image2.emf"/><Relationship Id="rId235" Type="http://schemas.openxmlformats.org/officeDocument/2006/relationships/image" Target="../media/image1041.png"/><Relationship Id="rId277" Type="http://schemas.openxmlformats.org/officeDocument/2006/relationships/image" Target="../media/image1062.png"/><Relationship Id="rId400" Type="http://schemas.openxmlformats.org/officeDocument/2006/relationships/customXml" Target="../ink/ink202.xml"/><Relationship Id="rId442" Type="http://schemas.openxmlformats.org/officeDocument/2006/relationships/customXml" Target="../ink/ink223.xml"/><Relationship Id="rId484" Type="http://schemas.openxmlformats.org/officeDocument/2006/relationships/customXml" Target="../ink/ink244.xml"/><Relationship Id="rId137" Type="http://schemas.openxmlformats.org/officeDocument/2006/relationships/image" Target="../media/image993.png"/><Relationship Id="rId302" Type="http://schemas.openxmlformats.org/officeDocument/2006/relationships/customXml" Target="../ink/ink153.xml"/><Relationship Id="rId344" Type="http://schemas.openxmlformats.org/officeDocument/2006/relationships/customXml" Target="../ink/ink174.xml"/><Relationship Id="rId41" Type="http://schemas.openxmlformats.org/officeDocument/2006/relationships/image" Target="../media/image947.png"/><Relationship Id="rId83" Type="http://schemas.openxmlformats.org/officeDocument/2006/relationships/image" Target="../media/image13.png"/><Relationship Id="rId179" Type="http://schemas.openxmlformats.org/officeDocument/2006/relationships/customXml" Target="../ink/ink91.xml"/><Relationship Id="rId386" Type="http://schemas.openxmlformats.org/officeDocument/2006/relationships/customXml" Target="../ink/ink195.xm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customXml" Target="../ink/ink258.xml"/><Relationship Id="rId170" Type="http://schemas.openxmlformats.org/officeDocument/2006/relationships/image" Target="../media/image103.png"/><Relationship Id="rId836" Type="http://schemas.openxmlformats.org/officeDocument/2006/relationships/customXml" Target="../ink/ink666.xml"/><Relationship Id="rId1021" Type="http://schemas.openxmlformats.org/officeDocument/2006/relationships/image" Target="../media/image528.png"/><Relationship Id="rId268" Type="http://schemas.openxmlformats.org/officeDocument/2006/relationships/image" Target="../media/image152.png"/><Relationship Id="rId475" Type="http://schemas.openxmlformats.org/officeDocument/2006/relationships/customXml" Target="../ink/ink485.xml"/><Relationship Id="rId682" Type="http://schemas.openxmlformats.org/officeDocument/2006/relationships/image" Target="../media/image359.png"/><Relationship Id="rId903" Type="http://schemas.openxmlformats.org/officeDocument/2006/relationships/image" Target="../media/image469.png"/><Relationship Id="rId32" Type="http://schemas.openxmlformats.org/officeDocument/2006/relationships/image" Target="../media/image34.png"/><Relationship Id="rId128" Type="http://schemas.openxmlformats.org/officeDocument/2006/relationships/image" Target="../media/image82.png"/><Relationship Id="rId335" Type="http://schemas.openxmlformats.org/officeDocument/2006/relationships/customXml" Target="../ink/ink415.xml"/><Relationship Id="rId542" Type="http://schemas.openxmlformats.org/officeDocument/2006/relationships/image" Target="../media/image289.png"/><Relationship Id="rId987" Type="http://schemas.openxmlformats.org/officeDocument/2006/relationships/image" Target="../media/image511.png"/><Relationship Id="rId181" Type="http://schemas.openxmlformats.org/officeDocument/2006/relationships/customXml" Target="../ink/ink338.xml"/><Relationship Id="rId402" Type="http://schemas.openxmlformats.org/officeDocument/2006/relationships/image" Target="../media/image219.png"/><Relationship Id="rId847" Type="http://schemas.openxmlformats.org/officeDocument/2006/relationships/image" Target="../media/image441.png"/><Relationship Id="rId279" Type="http://schemas.openxmlformats.org/officeDocument/2006/relationships/customXml" Target="../ink/ink387.xml"/><Relationship Id="rId486" Type="http://schemas.openxmlformats.org/officeDocument/2006/relationships/image" Target="../media/image261.png"/><Relationship Id="rId693" Type="http://schemas.openxmlformats.org/officeDocument/2006/relationships/customXml" Target="../ink/ink594.xml"/><Relationship Id="rId707" Type="http://schemas.openxmlformats.org/officeDocument/2006/relationships/customXml" Target="../ink/ink601.xml"/><Relationship Id="rId914" Type="http://schemas.openxmlformats.org/officeDocument/2006/relationships/customXml" Target="../ink/ink705.xml"/><Relationship Id="rId43" Type="http://schemas.openxmlformats.org/officeDocument/2006/relationships/customXml" Target="../ink/ink269.xml"/><Relationship Id="rId139" Type="http://schemas.openxmlformats.org/officeDocument/2006/relationships/customXml" Target="../ink/ink317.xml"/><Relationship Id="rId346" Type="http://schemas.openxmlformats.org/officeDocument/2006/relationships/image" Target="../media/image191.png"/><Relationship Id="rId553" Type="http://schemas.openxmlformats.org/officeDocument/2006/relationships/customXml" Target="../ink/ink524.xml"/><Relationship Id="rId760" Type="http://schemas.openxmlformats.org/officeDocument/2006/relationships/image" Target="../media/image398.png"/><Relationship Id="rId998" Type="http://schemas.openxmlformats.org/officeDocument/2006/relationships/customXml" Target="../ink/ink747.xml"/><Relationship Id="rId192" Type="http://schemas.openxmlformats.org/officeDocument/2006/relationships/image" Target="../media/image114.png"/><Relationship Id="rId206" Type="http://schemas.openxmlformats.org/officeDocument/2006/relationships/image" Target="../media/image121.png"/><Relationship Id="rId413" Type="http://schemas.openxmlformats.org/officeDocument/2006/relationships/customXml" Target="../ink/ink454.xml"/><Relationship Id="rId858" Type="http://schemas.openxmlformats.org/officeDocument/2006/relationships/customXml" Target="../ink/ink677.xml"/><Relationship Id="rId497" Type="http://schemas.openxmlformats.org/officeDocument/2006/relationships/customXml" Target="../ink/ink496.xml"/><Relationship Id="rId620" Type="http://schemas.openxmlformats.org/officeDocument/2006/relationships/image" Target="../media/image328.png"/><Relationship Id="rId718" Type="http://schemas.openxmlformats.org/officeDocument/2006/relationships/image" Target="../media/image377.png"/><Relationship Id="rId925" Type="http://schemas.openxmlformats.org/officeDocument/2006/relationships/image" Target="../media/image480.png"/><Relationship Id="rId357" Type="http://schemas.openxmlformats.org/officeDocument/2006/relationships/customXml" Target="../ink/ink426.xml"/><Relationship Id="rId54" Type="http://schemas.openxmlformats.org/officeDocument/2006/relationships/image" Target="../media/image45.png"/><Relationship Id="rId217" Type="http://schemas.openxmlformats.org/officeDocument/2006/relationships/customXml" Target="../ink/ink356.xml"/><Relationship Id="rId564" Type="http://schemas.openxmlformats.org/officeDocument/2006/relationships/image" Target="../media/image300.png"/><Relationship Id="rId771" Type="http://schemas.openxmlformats.org/officeDocument/2006/relationships/customXml" Target="../ink/ink633.xml"/><Relationship Id="rId869" Type="http://schemas.openxmlformats.org/officeDocument/2006/relationships/image" Target="../media/image452.png"/><Relationship Id="rId424" Type="http://schemas.openxmlformats.org/officeDocument/2006/relationships/image" Target="../media/image230.png"/><Relationship Id="rId631" Type="http://schemas.openxmlformats.org/officeDocument/2006/relationships/customXml" Target="../ink/ink563.xml"/><Relationship Id="rId729" Type="http://schemas.openxmlformats.org/officeDocument/2006/relationships/customXml" Target="../ink/ink612.xml"/><Relationship Id="rId270" Type="http://schemas.openxmlformats.org/officeDocument/2006/relationships/image" Target="../media/image153.png"/><Relationship Id="rId936" Type="http://schemas.openxmlformats.org/officeDocument/2006/relationships/customXml" Target="../ink/ink716.xml"/><Relationship Id="rId65" Type="http://schemas.openxmlformats.org/officeDocument/2006/relationships/customXml" Target="../ink/ink280.xml"/><Relationship Id="rId130" Type="http://schemas.openxmlformats.org/officeDocument/2006/relationships/image" Target="../media/image83.png"/><Relationship Id="rId368" Type="http://schemas.openxmlformats.org/officeDocument/2006/relationships/image" Target="../media/image202.png"/><Relationship Id="rId575" Type="http://schemas.openxmlformats.org/officeDocument/2006/relationships/customXml" Target="../ink/ink535.xml"/><Relationship Id="rId782" Type="http://schemas.openxmlformats.org/officeDocument/2006/relationships/customXml" Target="../ink/ink639.xml"/><Relationship Id="rId228" Type="http://schemas.openxmlformats.org/officeDocument/2006/relationships/image" Target="../media/image132.png"/><Relationship Id="rId435" Type="http://schemas.openxmlformats.org/officeDocument/2006/relationships/customXml" Target="../ink/ink465.xml"/><Relationship Id="rId642" Type="http://schemas.openxmlformats.org/officeDocument/2006/relationships/image" Target="../media/image339.png"/><Relationship Id="rId281" Type="http://schemas.openxmlformats.org/officeDocument/2006/relationships/customXml" Target="../ink/ink388.xml"/><Relationship Id="rId502" Type="http://schemas.openxmlformats.org/officeDocument/2006/relationships/image" Target="../media/image269.png"/><Relationship Id="rId947" Type="http://schemas.openxmlformats.org/officeDocument/2006/relationships/image" Target="../media/image491.png"/><Relationship Id="rId76" Type="http://schemas.openxmlformats.org/officeDocument/2006/relationships/image" Target="../media/image56.png"/><Relationship Id="rId141" Type="http://schemas.openxmlformats.org/officeDocument/2006/relationships/customXml" Target="../ink/ink318.xml"/><Relationship Id="rId379" Type="http://schemas.openxmlformats.org/officeDocument/2006/relationships/customXml" Target="../ink/ink437.xml"/><Relationship Id="rId586" Type="http://schemas.openxmlformats.org/officeDocument/2006/relationships/image" Target="../media/image311.png"/><Relationship Id="rId793" Type="http://schemas.openxmlformats.org/officeDocument/2006/relationships/image" Target="../media/image414.png"/><Relationship Id="rId807" Type="http://schemas.openxmlformats.org/officeDocument/2006/relationships/image" Target="../media/image421.png"/><Relationship Id="rId7" Type="http://schemas.openxmlformats.org/officeDocument/2006/relationships/customXml" Target="../ink/ink251.xml"/><Relationship Id="rId239" Type="http://schemas.openxmlformats.org/officeDocument/2006/relationships/customXml" Target="../ink/ink367.xml"/><Relationship Id="rId446" Type="http://schemas.openxmlformats.org/officeDocument/2006/relationships/image" Target="../media/image241.png"/><Relationship Id="rId653" Type="http://schemas.openxmlformats.org/officeDocument/2006/relationships/customXml" Target="../ink/ink574.xml"/><Relationship Id="rId292" Type="http://schemas.openxmlformats.org/officeDocument/2006/relationships/image" Target="../media/image164.png"/><Relationship Id="rId306" Type="http://schemas.openxmlformats.org/officeDocument/2006/relationships/image" Target="../media/image171.png"/><Relationship Id="rId860" Type="http://schemas.openxmlformats.org/officeDocument/2006/relationships/customXml" Target="../ink/ink678.xml"/><Relationship Id="rId958" Type="http://schemas.openxmlformats.org/officeDocument/2006/relationships/customXml" Target="../ink/ink727.xml"/><Relationship Id="rId87" Type="http://schemas.openxmlformats.org/officeDocument/2006/relationships/customXml" Target="../ink/ink291.xml"/><Relationship Id="rId513" Type="http://schemas.openxmlformats.org/officeDocument/2006/relationships/customXml" Target="../ink/ink504.xml"/><Relationship Id="rId597" Type="http://schemas.openxmlformats.org/officeDocument/2006/relationships/customXml" Target="../ink/ink546.xml"/><Relationship Id="rId720" Type="http://schemas.openxmlformats.org/officeDocument/2006/relationships/image" Target="../media/image378.png"/><Relationship Id="rId818" Type="http://schemas.openxmlformats.org/officeDocument/2006/relationships/customXml" Target="../ink/ink657.xml"/><Relationship Id="rId152" Type="http://schemas.openxmlformats.org/officeDocument/2006/relationships/image" Target="../media/image94.png"/><Relationship Id="rId457" Type="http://schemas.openxmlformats.org/officeDocument/2006/relationships/customXml" Target="../ink/ink476.xml"/><Relationship Id="rId1003" Type="http://schemas.openxmlformats.org/officeDocument/2006/relationships/image" Target="../media/image519.png"/><Relationship Id="rId664" Type="http://schemas.openxmlformats.org/officeDocument/2006/relationships/image" Target="../media/image350.png"/><Relationship Id="rId871" Type="http://schemas.openxmlformats.org/officeDocument/2006/relationships/image" Target="../media/image453.png"/><Relationship Id="rId969" Type="http://schemas.openxmlformats.org/officeDocument/2006/relationships/image" Target="../media/image502.png"/><Relationship Id="rId14" Type="http://schemas.openxmlformats.org/officeDocument/2006/relationships/image" Target="../media/image25.png"/><Relationship Id="rId317" Type="http://schemas.openxmlformats.org/officeDocument/2006/relationships/customXml" Target="../ink/ink406.xml"/><Relationship Id="rId524" Type="http://schemas.openxmlformats.org/officeDocument/2006/relationships/image" Target="../media/image280.png"/><Relationship Id="rId731" Type="http://schemas.openxmlformats.org/officeDocument/2006/relationships/customXml" Target="../ink/ink613.xml"/><Relationship Id="rId98" Type="http://schemas.openxmlformats.org/officeDocument/2006/relationships/image" Target="../media/image67.png"/><Relationship Id="rId163" Type="http://schemas.openxmlformats.org/officeDocument/2006/relationships/customXml" Target="../ink/ink329.xml"/><Relationship Id="rId370" Type="http://schemas.openxmlformats.org/officeDocument/2006/relationships/image" Target="../media/image203.png"/><Relationship Id="rId829" Type="http://schemas.openxmlformats.org/officeDocument/2006/relationships/image" Target="../media/image432.png"/><Relationship Id="rId1014" Type="http://schemas.openxmlformats.org/officeDocument/2006/relationships/customXml" Target="../ink/ink755.xml"/><Relationship Id="rId230" Type="http://schemas.openxmlformats.org/officeDocument/2006/relationships/image" Target="../media/image133.png"/><Relationship Id="rId468" Type="http://schemas.openxmlformats.org/officeDocument/2006/relationships/image" Target="../media/image252.png"/><Relationship Id="rId675" Type="http://schemas.openxmlformats.org/officeDocument/2006/relationships/customXml" Target="../ink/ink585.xml"/><Relationship Id="rId882" Type="http://schemas.openxmlformats.org/officeDocument/2006/relationships/customXml" Target="../ink/ink689.xml"/><Relationship Id="rId25" Type="http://schemas.openxmlformats.org/officeDocument/2006/relationships/customXml" Target="../ink/ink260.xml"/><Relationship Id="rId328" Type="http://schemas.openxmlformats.org/officeDocument/2006/relationships/image" Target="../media/image182.png"/><Relationship Id="rId535" Type="http://schemas.openxmlformats.org/officeDocument/2006/relationships/customXml" Target="../ink/ink515.xml"/><Relationship Id="rId742" Type="http://schemas.openxmlformats.org/officeDocument/2006/relationships/image" Target="../media/image389.png"/><Relationship Id="rId174" Type="http://schemas.openxmlformats.org/officeDocument/2006/relationships/image" Target="../media/image105.png"/><Relationship Id="rId381" Type="http://schemas.openxmlformats.org/officeDocument/2006/relationships/customXml" Target="../ink/ink438.xml"/><Relationship Id="rId602" Type="http://schemas.openxmlformats.org/officeDocument/2006/relationships/image" Target="../media/image319.png"/><Relationship Id="rId1025" Type="http://schemas.openxmlformats.org/officeDocument/2006/relationships/image" Target="../media/image530.png"/><Relationship Id="rId241" Type="http://schemas.openxmlformats.org/officeDocument/2006/relationships/customXml" Target="../ink/ink368.xml"/><Relationship Id="rId479" Type="http://schemas.openxmlformats.org/officeDocument/2006/relationships/customXml" Target="../ink/ink487.xml"/><Relationship Id="rId686" Type="http://schemas.openxmlformats.org/officeDocument/2006/relationships/image" Target="../media/image361.png"/><Relationship Id="rId893" Type="http://schemas.openxmlformats.org/officeDocument/2006/relationships/image" Target="../media/image464.png"/><Relationship Id="rId907" Type="http://schemas.openxmlformats.org/officeDocument/2006/relationships/image" Target="../media/image471.png"/><Relationship Id="rId36" Type="http://schemas.openxmlformats.org/officeDocument/2006/relationships/image" Target="../media/image36.png"/><Relationship Id="rId339" Type="http://schemas.openxmlformats.org/officeDocument/2006/relationships/customXml" Target="../ink/ink417.xml"/><Relationship Id="rId546" Type="http://schemas.openxmlformats.org/officeDocument/2006/relationships/image" Target="../media/image291.png"/><Relationship Id="rId753" Type="http://schemas.openxmlformats.org/officeDocument/2006/relationships/customXml" Target="../ink/ink624.xml"/><Relationship Id="rId101" Type="http://schemas.openxmlformats.org/officeDocument/2006/relationships/customXml" Target="../ink/ink298.xml"/><Relationship Id="rId185" Type="http://schemas.openxmlformats.org/officeDocument/2006/relationships/customXml" Target="../ink/ink340.xml"/><Relationship Id="rId406" Type="http://schemas.openxmlformats.org/officeDocument/2006/relationships/image" Target="../media/image221.png"/><Relationship Id="rId960" Type="http://schemas.openxmlformats.org/officeDocument/2006/relationships/customXml" Target="../ink/ink728.xml"/><Relationship Id="rId392" Type="http://schemas.openxmlformats.org/officeDocument/2006/relationships/image" Target="../media/image214.png"/><Relationship Id="rId613" Type="http://schemas.openxmlformats.org/officeDocument/2006/relationships/customXml" Target="../ink/ink554.xml"/><Relationship Id="rId697" Type="http://schemas.openxmlformats.org/officeDocument/2006/relationships/customXml" Target="../ink/ink596.xml"/><Relationship Id="rId820" Type="http://schemas.openxmlformats.org/officeDocument/2006/relationships/customXml" Target="../ink/ink658.xml"/><Relationship Id="rId918" Type="http://schemas.openxmlformats.org/officeDocument/2006/relationships/customXml" Target="../ink/ink707.xml"/><Relationship Id="rId252" Type="http://schemas.openxmlformats.org/officeDocument/2006/relationships/image" Target="../media/image144.png"/><Relationship Id="rId47" Type="http://schemas.openxmlformats.org/officeDocument/2006/relationships/customXml" Target="../ink/ink271.xml"/><Relationship Id="rId112" Type="http://schemas.openxmlformats.org/officeDocument/2006/relationships/image" Target="../media/image74.png"/><Relationship Id="rId557" Type="http://schemas.openxmlformats.org/officeDocument/2006/relationships/customXml" Target="../ink/ink526.xml"/><Relationship Id="rId764" Type="http://schemas.openxmlformats.org/officeDocument/2006/relationships/image" Target="../media/image400.png"/><Relationship Id="rId971" Type="http://schemas.openxmlformats.org/officeDocument/2006/relationships/image" Target="../media/image503.png"/><Relationship Id="rId196" Type="http://schemas.openxmlformats.org/officeDocument/2006/relationships/image" Target="../media/image116.png"/><Relationship Id="rId417" Type="http://schemas.openxmlformats.org/officeDocument/2006/relationships/customXml" Target="../ink/ink456.xml"/><Relationship Id="rId624" Type="http://schemas.openxmlformats.org/officeDocument/2006/relationships/image" Target="../media/image330.png"/><Relationship Id="rId831" Type="http://schemas.openxmlformats.org/officeDocument/2006/relationships/image" Target="../media/image433.png"/><Relationship Id="rId263" Type="http://schemas.openxmlformats.org/officeDocument/2006/relationships/customXml" Target="../ink/ink379.xml"/><Relationship Id="rId470" Type="http://schemas.openxmlformats.org/officeDocument/2006/relationships/image" Target="../media/image253.png"/><Relationship Id="rId929" Type="http://schemas.openxmlformats.org/officeDocument/2006/relationships/image" Target="../media/image482.png"/><Relationship Id="rId58" Type="http://schemas.openxmlformats.org/officeDocument/2006/relationships/image" Target="../media/image47.png"/><Relationship Id="rId123" Type="http://schemas.openxmlformats.org/officeDocument/2006/relationships/customXml" Target="../ink/ink309.xml"/><Relationship Id="rId330" Type="http://schemas.openxmlformats.org/officeDocument/2006/relationships/image" Target="../media/image183.png"/><Relationship Id="rId568" Type="http://schemas.openxmlformats.org/officeDocument/2006/relationships/image" Target="../media/image302.png"/><Relationship Id="rId775" Type="http://schemas.openxmlformats.org/officeDocument/2006/relationships/image" Target="../media/image405.png"/><Relationship Id="rId982" Type="http://schemas.openxmlformats.org/officeDocument/2006/relationships/customXml" Target="../ink/ink739.xml"/><Relationship Id="rId428" Type="http://schemas.openxmlformats.org/officeDocument/2006/relationships/image" Target="../media/image232.png"/><Relationship Id="rId635" Type="http://schemas.openxmlformats.org/officeDocument/2006/relationships/customXml" Target="../ink/ink565.xml"/><Relationship Id="rId842" Type="http://schemas.openxmlformats.org/officeDocument/2006/relationships/customXml" Target="../ink/ink669.xml"/><Relationship Id="rId274" Type="http://schemas.openxmlformats.org/officeDocument/2006/relationships/image" Target="../media/image155.png"/><Relationship Id="rId481" Type="http://schemas.openxmlformats.org/officeDocument/2006/relationships/customXml" Target="../ink/ink488.xml"/><Relationship Id="rId702" Type="http://schemas.openxmlformats.org/officeDocument/2006/relationships/image" Target="../media/image369.png"/><Relationship Id="rId69" Type="http://schemas.openxmlformats.org/officeDocument/2006/relationships/customXml" Target="../ink/ink282.xml"/><Relationship Id="rId134" Type="http://schemas.openxmlformats.org/officeDocument/2006/relationships/image" Target="../media/image85.png"/><Relationship Id="rId579" Type="http://schemas.openxmlformats.org/officeDocument/2006/relationships/customXml" Target="../ink/ink537.xml"/><Relationship Id="rId786" Type="http://schemas.openxmlformats.org/officeDocument/2006/relationships/customXml" Target="../ink/ink641.xml"/><Relationship Id="rId993" Type="http://schemas.openxmlformats.org/officeDocument/2006/relationships/image" Target="../media/image514.png"/><Relationship Id="rId341" Type="http://schemas.openxmlformats.org/officeDocument/2006/relationships/customXml" Target="../ink/ink418.xml"/><Relationship Id="rId439" Type="http://schemas.openxmlformats.org/officeDocument/2006/relationships/customXml" Target="../ink/ink467.xml"/><Relationship Id="rId646" Type="http://schemas.openxmlformats.org/officeDocument/2006/relationships/image" Target="../media/image341.png"/><Relationship Id="rId201" Type="http://schemas.openxmlformats.org/officeDocument/2006/relationships/customXml" Target="../ink/ink348.xml"/><Relationship Id="rId285" Type="http://schemas.openxmlformats.org/officeDocument/2006/relationships/customXml" Target="../ink/ink390.xml"/><Relationship Id="rId506" Type="http://schemas.openxmlformats.org/officeDocument/2006/relationships/image" Target="../media/image271.png"/><Relationship Id="rId853" Type="http://schemas.openxmlformats.org/officeDocument/2006/relationships/image" Target="../media/image444.png"/><Relationship Id="rId492" Type="http://schemas.openxmlformats.org/officeDocument/2006/relationships/image" Target="../media/image264.png"/><Relationship Id="rId713" Type="http://schemas.openxmlformats.org/officeDocument/2006/relationships/customXml" Target="../ink/ink604.xml"/><Relationship Id="rId797" Type="http://schemas.openxmlformats.org/officeDocument/2006/relationships/image" Target="../media/image416.png"/><Relationship Id="rId920" Type="http://schemas.openxmlformats.org/officeDocument/2006/relationships/customXml" Target="../ink/ink708.xml"/><Relationship Id="rId145" Type="http://schemas.openxmlformats.org/officeDocument/2006/relationships/customXml" Target="../ink/ink320.xml"/><Relationship Id="rId352" Type="http://schemas.openxmlformats.org/officeDocument/2006/relationships/image" Target="../media/image194.png"/><Relationship Id="rId212" Type="http://schemas.openxmlformats.org/officeDocument/2006/relationships/image" Target="../media/image124.png"/><Relationship Id="rId657" Type="http://schemas.openxmlformats.org/officeDocument/2006/relationships/customXml" Target="../ink/ink576.xml"/><Relationship Id="rId864" Type="http://schemas.openxmlformats.org/officeDocument/2006/relationships/customXml" Target="../ink/ink680.xml"/><Relationship Id="rId296" Type="http://schemas.openxmlformats.org/officeDocument/2006/relationships/image" Target="../media/image166.png"/><Relationship Id="rId517" Type="http://schemas.openxmlformats.org/officeDocument/2006/relationships/customXml" Target="../ink/ink506.xml"/><Relationship Id="rId724" Type="http://schemas.openxmlformats.org/officeDocument/2006/relationships/image" Target="../media/image380.png"/><Relationship Id="rId931" Type="http://schemas.openxmlformats.org/officeDocument/2006/relationships/image" Target="../media/image483.png"/><Relationship Id="rId60" Type="http://schemas.openxmlformats.org/officeDocument/2006/relationships/image" Target="../media/image48.png"/><Relationship Id="rId156" Type="http://schemas.openxmlformats.org/officeDocument/2006/relationships/image" Target="../media/image96.png"/><Relationship Id="rId363" Type="http://schemas.openxmlformats.org/officeDocument/2006/relationships/customXml" Target="../ink/ink429.xml"/><Relationship Id="rId570" Type="http://schemas.openxmlformats.org/officeDocument/2006/relationships/image" Target="../media/image303.png"/><Relationship Id="rId1007" Type="http://schemas.openxmlformats.org/officeDocument/2006/relationships/image" Target="../media/image521.png"/><Relationship Id="rId223" Type="http://schemas.openxmlformats.org/officeDocument/2006/relationships/customXml" Target="../ink/ink359.xml"/><Relationship Id="rId430" Type="http://schemas.openxmlformats.org/officeDocument/2006/relationships/image" Target="../media/image233.png"/><Relationship Id="rId668" Type="http://schemas.openxmlformats.org/officeDocument/2006/relationships/image" Target="../media/image352.png"/><Relationship Id="rId875" Type="http://schemas.openxmlformats.org/officeDocument/2006/relationships/image" Target="../media/image455.png"/><Relationship Id="rId18" Type="http://schemas.openxmlformats.org/officeDocument/2006/relationships/image" Target="../media/image27.png"/><Relationship Id="rId528" Type="http://schemas.openxmlformats.org/officeDocument/2006/relationships/image" Target="../media/image282.png"/><Relationship Id="rId735" Type="http://schemas.openxmlformats.org/officeDocument/2006/relationships/customXml" Target="../ink/ink615.xml"/><Relationship Id="rId942" Type="http://schemas.openxmlformats.org/officeDocument/2006/relationships/customXml" Target="../ink/ink719.xml"/><Relationship Id="rId167" Type="http://schemas.openxmlformats.org/officeDocument/2006/relationships/customXml" Target="../ink/ink331.xml"/><Relationship Id="rId374" Type="http://schemas.openxmlformats.org/officeDocument/2006/relationships/image" Target="../media/image205.png"/><Relationship Id="rId581" Type="http://schemas.openxmlformats.org/officeDocument/2006/relationships/customXml" Target="../ink/ink538.xml"/><Relationship Id="rId1018" Type="http://schemas.openxmlformats.org/officeDocument/2006/relationships/customXml" Target="../ink/ink757.xml"/><Relationship Id="rId71" Type="http://schemas.openxmlformats.org/officeDocument/2006/relationships/customXml" Target="../ink/ink283.xml"/><Relationship Id="rId234" Type="http://schemas.openxmlformats.org/officeDocument/2006/relationships/image" Target="../media/image135.png"/><Relationship Id="rId679" Type="http://schemas.openxmlformats.org/officeDocument/2006/relationships/customXml" Target="../ink/ink587.xml"/><Relationship Id="rId802" Type="http://schemas.openxmlformats.org/officeDocument/2006/relationships/customXml" Target="../ink/ink649.xml"/><Relationship Id="rId886" Type="http://schemas.openxmlformats.org/officeDocument/2006/relationships/customXml" Target="../ink/ink691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62.xml"/><Relationship Id="rId441" Type="http://schemas.openxmlformats.org/officeDocument/2006/relationships/customXml" Target="../ink/ink468.xml"/><Relationship Id="rId539" Type="http://schemas.openxmlformats.org/officeDocument/2006/relationships/customXml" Target="../ink/ink517.xml"/><Relationship Id="rId746" Type="http://schemas.openxmlformats.org/officeDocument/2006/relationships/image" Target="../media/image391.png"/><Relationship Id="rId178" Type="http://schemas.openxmlformats.org/officeDocument/2006/relationships/image" Target="../media/image107.png"/><Relationship Id="rId301" Type="http://schemas.openxmlformats.org/officeDocument/2006/relationships/customXml" Target="../ink/ink398.xml"/><Relationship Id="rId953" Type="http://schemas.openxmlformats.org/officeDocument/2006/relationships/image" Target="../media/image494.png"/><Relationship Id="rId1029" Type="http://schemas.openxmlformats.org/officeDocument/2006/relationships/image" Target="../media/image532.png"/><Relationship Id="rId82" Type="http://schemas.openxmlformats.org/officeDocument/2006/relationships/image" Target="../media/image59.png"/><Relationship Id="rId385" Type="http://schemas.openxmlformats.org/officeDocument/2006/relationships/customXml" Target="../ink/ink440.xml"/><Relationship Id="rId592" Type="http://schemas.openxmlformats.org/officeDocument/2006/relationships/image" Target="../media/image314.png"/><Relationship Id="rId606" Type="http://schemas.openxmlformats.org/officeDocument/2006/relationships/image" Target="../media/image321.png"/><Relationship Id="rId813" Type="http://schemas.openxmlformats.org/officeDocument/2006/relationships/image" Target="../media/image424.png"/><Relationship Id="rId245" Type="http://schemas.openxmlformats.org/officeDocument/2006/relationships/customXml" Target="../ink/ink370.xml"/><Relationship Id="rId452" Type="http://schemas.openxmlformats.org/officeDocument/2006/relationships/image" Target="../media/image244.png"/><Relationship Id="rId897" Type="http://schemas.openxmlformats.org/officeDocument/2006/relationships/image" Target="../media/image466.png"/><Relationship Id="rId105" Type="http://schemas.openxmlformats.org/officeDocument/2006/relationships/customXml" Target="../ink/ink300.xml"/><Relationship Id="rId312" Type="http://schemas.openxmlformats.org/officeDocument/2006/relationships/image" Target="../media/image174.png"/><Relationship Id="rId757" Type="http://schemas.openxmlformats.org/officeDocument/2006/relationships/customXml" Target="../ink/ink626.xml"/><Relationship Id="rId964" Type="http://schemas.openxmlformats.org/officeDocument/2006/relationships/customXml" Target="../ink/ink730.xml"/><Relationship Id="rId93" Type="http://schemas.openxmlformats.org/officeDocument/2006/relationships/customXml" Target="../ink/ink294.xml"/><Relationship Id="rId189" Type="http://schemas.openxmlformats.org/officeDocument/2006/relationships/customXml" Target="../ink/ink342.xml"/><Relationship Id="rId396" Type="http://schemas.openxmlformats.org/officeDocument/2006/relationships/image" Target="../media/image216.png"/><Relationship Id="rId617" Type="http://schemas.openxmlformats.org/officeDocument/2006/relationships/customXml" Target="../ink/ink556.xml"/><Relationship Id="rId824" Type="http://schemas.openxmlformats.org/officeDocument/2006/relationships/customXml" Target="../ink/ink660.xml"/><Relationship Id="rId256" Type="http://schemas.openxmlformats.org/officeDocument/2006/relationships/image" Target="../media/image146.png"/><Relationship Id="rId463" Type="http://schemas.openxmlformats.org/officeDocument/2006/relationships/customXml" Target="../ink/ink479.xml"/><Relationship Id="rId670" Type="http://schemas.openxmlformats.org/officeDocument/2006/relationships/image" Target="../media/image353.png"/><Relationship Id="rId116" Type="http://schemas.openxmlformats.org/officeDocument/2006/relationships/image" Target="../media/image76.png"/><Relationship Id="rId323" Type="http://schemas.openxmlformats.org/officeDocument/2006/relationships/customXml" Target="../ink/ink409.xml"/><Relationship Id="rId530" Type="http://schemas.openxmlformats.org/officeDocument/2006/relationships/image" Target="../media/image283.png"/><Relationship Id="rId768" Type="http://schemas.openxmlformats.org/officeDocument/2006/relationships/image" Target="../media/image402.png"/><Relationship Id="rId975" Type="http://schemas.openxmlformats.org/officeDocument/2006/relationships/image" Target="../media/image505.png"/><Relationship Id="rId20" Type="http://schemas.openxmlformats.org/officeDocument/2006/relationships/image" Target="../media/image28.png"/><Relationship Id="rId628" Type="http://schemas.openxmlformats.org/officeDocument/2006/relationships/image" Target="../media/image332.png"/><Relationship Id="rId835" Type="http://schemas.openxmlformats.org/officeDocument/2006/relationships/image" Target="../media/image435.png"/><Relationship Id="rId267" Type="http://schemas.openxmlformats.org/officeDocument/2006/relationships/customXml" Target="../ink/ink381.xml"/><Relationship Id="rId474" Type="http://schemas.openxmlformats.org/officeDocument/2006/relationships/image" Target="../media/image255.png"/><Relationship Id="rId1020" Type="http://schemas.openxmlformats.org/officeDocument/2006/relationships/customXml" Target="../ink/ink758.xml"/><Relationship Id="rId127" Type="http://schemas.openxmlformats.org/officeDocument/2006/relationships/customXml" Target="../ink/ink311.xml"/><Relationship Id="rId681" Type="http://schemas.openxmlformats.org/officeDocument/2006/relationships/customXml" Target="../ink/ink588.xml"/><Relationship Id="rId779" Type="http://schemas.openxmlformats.org/officeDocument/2006/relationships/image" Target="../media/image407.png"/><Relationship Id="rId902" Type="http://schemas.openxmlformats.org/officeDocument/2006/relationships/customXml" Target="../ink/ink699.xml"/><Relationship Id="rId986" Type="http://schemas.openxmlformats.org/officeDocument/2006/relationships/customXml" Target="../ink/ink741.xml"/><Relationship Id="rId31" Type="http://schemas.openxmlformats.org/officeDocument/2006/relationships/customXml" Target="../ink/ink263.xml"/><Relationship Id="rId334" Type="http://schemas.openxmlformats.org/officeDocument/2006/relationships/image" Target="../media/image185.png"/><Relationship Id="rId541" Type="http://schemas.openxmlformats.org/officeDocument/2006/relationships/customXml" Target="../ink/ink518.xml"/><Relationship Id="rId639" Type="http://schemas.openxmlformats.org/officeDocument/2006/relationships/customXml" Target="../ink/ink567.xml"/><Relationship Id="rId180" Type="http://schemas.openxmlformats.org/officeDocument/2006/relationships/image" Target="../media/image108.png"/><Relationship Id="rId278" Type="http://schemas.openxmlformats.org/officeDocument/2006/relationships/image" Target="../media/image157.png"/><Relationship Id="rId401" Type="http://schemas.openxmlformats.org/officeDocument/2006/relationships/customXml" Target="../ink/ink448.xml"/><Relationship Id="rId846" Type="http://schemas.openxmlformats.org/officeDocument/2006/relationships/customXml" Target="../ink/ink671.xml"/><Relationship Id="rId485" Type="http://schemas.openxmlformats.org/officeDocument/2006/relationships/customXml" Target="../ink/ink490.xml"/><Relationship Id="rId692" Type="http://schemas.openxmlformats.org/officeDocument/2006/relationships/image" Target="../media/image364.png"/><Relationship Id="rId706" Type="http://schemas.openxmlformats.org/officeDocument/2006/relationships/image" Target="../media/image371.png"/><Relationship Id="rId913" Type="http://schemas.openxmlformats.org/officeDocument/2006/relationships/image" Target="../media/image474.png"/><Relationship Id="rId42" Type="http://schemas.openxmlformats.org/officeDocument/2006/relationships/image" Target="../media/image39.png"/><Relationship Id="rId138" Type="http://schemas.openxmlformats.org/officeDocument/2006/relationships/image" Target="../media/image87.png"/><Relationship Id="rId345" Type="http://schemas.openxmlformats.org/officeDocument/2006/relationships/customXml" Target="../ink/ink420.xml"/><Relationship Id="rId552" Type="http://schemas.openxmlformats.org/officeDocument/2006/relationships/image" Target="../media/image294.png"/><Relationship Id="rId997" Type="http://schemas.openxmlformats.org/officeDocument/2006/relationships/image" Target="../media/image516.png"/><Relationship Id="rId191" Type="http://schemas.openxmlformats.org/officeDocument/2006/relationships/customXml" Target="../ink/ink343.xml"/><Relationship Id="rId205" Type="http://schemas.openxmlformats.org/officeDocument/2006/relationships/customXml" Target="../ink/ink350.xml"/><Relationship Id="rId412" Type="http://schemas.openxmlformats.org/officeDocument/2006/relationships/image" Target="../media/image224.png"/><Relationship Id="rId857" Type="http://schemas.openxmlformats.org/officeDocument/2006/relationships/image" Target="../media/image446.png"/><Relationship Id="rId289" Type="http://schemas.openxmlformats.org/officeDocument/2006/relationships/customXml" Target="../ink/ink392.xml"/><Relationship Id="rId496" Type="http://schemas.openxmlformats.org/officeDocument/2006/relationships/image" Target="../media/image266.png"/><Relationship Id="rId717" Type="http://schemas.openxmlformats.org/officeDocument/2006/relationships/customXml" Target="../ink/ink606.xml"/><Relationship Id="rId924" Type="http://schemas.openxmlformats.org/officeDocument/2006/relationships/customXml" Target="../ink/ink710.xml"/><Relationship Id="rId53" Type="http://schemas.openxmlformats.org/officeDocument/2006/relationships/customXml" Target="../ink/ink274.xml"/><Relationship Id="rId149" Type="http://schemas.openxmlformats.org/officeDocument/2006/relationships/customXml" Target="../ink/ink322.xml"/><Relationship Id="rId356" Type="http://schemas.openxmlformats.org/officeDocument/2006/relationships/image" Target="../media/image196.png"/><Relationship Id="rId563" Type="http://schemas.openxmlformats.org/officeDocument/2006/relationships/customXml" Target="../ink/ink529.xml"/><Relationship Id="rId770" Type="http://schemas.openxmlformats.org/officeDocument/2006/relationships/image" Target="../media/image403.png"/><Relationship Id="rId216" Type="http://schemas.openxmlformats.org/officeDocument/2006/relationships/image" Target="../media/image126.png"/><Relationship Id="rId423" Type="http://schemas.openxmlformats.org/officeDocument/2006/relationships/customXml" Target="../ink/ink459.xml"/><Relationship Id="rId868" Type="http://schemas.openxmlformats.org/officeDocument/2006/relationships/customXml" Target="../ink/ink682.xml"/><Relationship Id="rId630" Type="http://schemas.openxmlformats.org/officeDocument/2006/relationships/image" Target="../media/image333.png"/><Relationship Id="rId728" Type="http://schemas.openxmlformats.org/officeDocument/2006/relationships/image" Target="../media/image382.png"/><Relationship Id="rId935" Type="http://schemas.openxmlformats.org/officeDocument/2006/relationships/image" Target="../media/image485.png"/><Relationship Id="rId64" Type="http://schemas.openxmlformats.org/officeDocument/2006/relationships/image" Target="../media/image50.png"/><Relationship Id="rId367" Type="http://schemas.openxmlformats.org/officeDocument/2006/relationships/customXml" Target="../ink/ink431.xml"/><Relationship Id="rId574" Type="http://schemas.openxmlformats.org/officeDocument/2006/relationships/image" Target="../media/image305.png"/><Relationship Id="rId227" Type="http://schemas.openxmlformats.org/officeDocument/2006/relationships/customXml" Target="../ink/ink361.xml"/><Relationship Id="rId781" Type="http://schemas.openxmlformats.org/officeDocument/2006/relationships/image" Target="../media/image408.png"/><Relationship Id="rId879" Type="http://schemas.openxmlformats.org/officeDocument/2006/relationships/image" Target="../media/image457.png"/><Relationship Id="rId434" Type="http://schemas.openxmlformats.org/officeDocument/2006/relationships/image" Target="../media/image235.png"/><Relationship Id="rId641" Type="http://schemas.openxmlformats.org/officeDocument/2006/relationships/customXml" Target="../ink/ink568.xml"/><Relationship Id="rId739" Type="http://schemas.openxmlformats.org/officeDocument/2006/relationships/customXml" Target="../ink/ink617.xml"/><Relationship Id="rId280" Type="http://schemas.openxmlformats.org/officeDocument/2006/relationships/image" Target="../media/image158.png"/><Relationship Id="rId501" Type="http://schemas.openxmlformats.org/officeDocument/2006/relationships/customXml" Target="../ink/ink498.xml"/><Relationship Id="rId946" Type="http://schemas.openxmlformats.org/officeDocument/2006/relationships/customXml" Target="../ink/ink721.xml"/><Relationship Id="rId75" Type="http://schemas.openxmlformats.org/officeDocument/2006/relationships/customXml" Target="../ink/ink285.xml"/><Relationship Id="rId140" Type="http://schemas.openxmlformats.org/officeDocument/2006/relationships/image" Target="../media/image88.png"/><Relationship Id="rId378" Type="http://schemas.openxmlformats.org/officeDocument/2006/relationships/image" Target="../media/image207.png"/><Relationship Id="rId585" Type="http://schemas.openxmlformats.org/officeDocument/2006/relationships/customXml" Target="../ink/ink540.xml"/><Relationship Id="rId792" Type="http://schemas.openxmlformats.org/officeDocument/2006/relationships/customXml" Target="../ink/ink644.xml"/><Relationship Id="rId806" Type="http://schemas.openxmlformats.org/officeDocument/2006/relationships/customXml" Target="../ink/ink651.xml"/><Relationship Id="rId6" Type="http://schemas.openxmlformats.org/officeDocument/2006/relationships/image" Target="../media/image21.png"/><Relationship Id="rId238" Type="http://schemas.openxmlformats.org/officeDocument/2006/relationships/image" Target="../media/image137.png"/><Relationship Id="rId445" Type="http://schemas.openxmlformats.org/officeDocument/2006/relationships/customXml" Target="../ink/ink470.xml"/><Relationship Id="rId652" Type="http://schemas.openxmlformats.org/officeDocument/2006/relationships/image" Target="../media/image344.png"/><Relationship Id="rId291" Type="http://schemas.openxmlformats.org/officeDocument/2006/relationships/customXml" Target="../ink/ink393.xml"/><Relationship Id="rId305" Type="http://schemas.openxmlformats.org/officeDocument/2006/relationships/customXml" Target="../ink/ink400.xml"/><Relationship Id="rId512" Type="http://schemas.openxmlformats.org/officeDocument/2006/relationships/image" Target="../media/image274.png"/><Relationship Id="rId957" Type="http://schemas.openxmlformats.org/officeDocument/2006/relationships/image" Target="../media/image496.png"/><Relationship Id="rId86" Type="http://schemas.openxmlformats.org/officeDocument/2006/relationships/image" Target="../media/image61.png"/><Relationship Id="rId151" Type="http://schemas.openxmlformats.org/officeDocument/2006/relationships/customXml" Target="../ink/ink323.xml"/><Relationship Id="rId389" Type="http://schemas.openxmlformats.org/officeDocument/2006/relationships/customXml" Target="../ink/ink442.xml"/><Relationship Id="rId596" Type="http://schemas.openxmlformats.org/officeDocument/2006/relationships/image" Target="../media/image316.png"/><Relationship Id="rId817" Type="http://schemas.openxmlformats.org/officeDocument/2006/relationships/image" Target="../media/image426.png"/><Relationship Id="rId1002" Type="http://schemas.openxmlformats.org/officeDocument/2006/relationships/customXml" Target="../ink/ink749.xml"/><Relationship Id="rId249" Type="http://schemas.openxmlformats.org/officeDocument/2006/relationships/customXml" Target="../ink/ink372.xml"/><Relationship Id="rId456" Type="http://schemas.openxmlformats.org/officeDocument/2006/relationships/image" Target="../media/image246.png"/><Relationship Id="rId663" Type="http://schemas.openxmlformats.org/officeDocument/2006/relationships/customXml" Target="../ink/ink579.xml"/><Relationship Id="rId870" Type="http://schemas.openxmlformats.org/officeDocument/2006/relationships/customXml" Target="../ink/ink683.xml"/><Relationship Id="rId13" Type="http://schemas.openxmlformats.org/officeDocument/2006/relationships/customXml" Target="../ink/ink254.xml"/><Relationship Id="rId109" Type="http://schemas.openxmlformats.org/officeDocument/2006/relationships/customXml" Target="../ink/ink302.xml"/><Relationship Id="rId316" Type="http://schemas.openxmlformats.org/officeDocument/2006/relationships/image" Target="../media/image176.png"/><Relationship Id="rId523" Type="http://schemas.openxmlformats.org/officeDocument/2006/relationships/customXml" Target="../ink/ink509.xml"/><Relationship Id="rId968" Type="http://schemas.openxmlformats.org/officeDocument/2006/relationships/customXml" Target="../ink/ink732.xml"/><Relationship Id="rId97" Type="http://schemas.openxmlformats.org/officeDocument/2006/relationships/customXml" Target="../ink/ink296.xml"/><Relationship Id="rId730" Type="http://schemas.openxmlformats.org/officeDocument/2006/relationships/image" Target="../media/image383.png"/><Relationship Id="rId828" Type="http://schemas.openxmlformats.org/officeDocument/2006/relationships/customXml" Target="../ink/ink662.xml"/><Relationship Id="rId1013" Type="http://schemas.openxmlformats.org/officeDocument/2006/relationships/image" Target="../media/image524.png"/><Relationship Id="rId162" Type="http://schemas.openxmlformats.org/officeDocument/2006/relationships/image" Target="../media/image99.png"/><Relationship Id="rId467" Type="http://schemas.openxmlformats.org/officeDocument/2006/relationships/customXml" Target="../ink/ink481.xml"/><Relationship Id="rId674" Type="http://schemas.openxmlformats.org/officeDocument/2006/relationships/image" Target="../media/image355.png"/><Relationship Id="rId881" Type="http://schemas.openxmlformats.org/officeDocument/2006/relationships/image" Target="../media/image458.png"/><Relationship Id="rId979" Type="http://schemas.openxmlformats.org/officeDocument/2006/relationships/image" Target="../media/image507.png"/><Relationship Id="rId24" Type="http://schemas.openxmlformats.org/officeDocument/2006/relationships/image" Target="../media/image30.png"/><Relationship Id="rId327" Type="http://schemas.openxmlformats.org/officeDocument/2006/relationships/customXml" Target="../ink/ink411.xml"/><Relationship Id="rId534" Type="http://schemas.openxmlformats.org/officeDocument/2006/relationships/image" Target="../media/image285.png"/><Relationship Id="rId741" Type="http://schemas.openxmlformats.org/officeDocument/2006/relationships/customXml" Target="../ink/ink618.xml"/><Relationship Id="rId839" Type="http://schemas.openxmlformats.org/officeDocument/2006/relationships/image" Target="../media/image437.png"/><Relationship Id="rId173" Type="http://schemas.openxmlformats.org/officeDocument/2006/relationships/customXml" Target="../ink/ink334.xml"/><Relationship Id="rId380" Type="http://schemas.openxmlformats.org/officeDocument/2006/relationships/image" Target="../media/image208.png"/><Relationship Id="rId601" Type="http://schemas.openxmlformats.org/officeDocument/2006/relationships/customXml" Target="../ink/ink548.xml"/><Relationship Id="rId1024" Type="http://schemas.openxmlformats.org/officeDocument/2006/relationships/customXml" Target="../ink/ink760.xml"/><Relationship Id="rId240" Type="http://schemas.openxmlformats.org/officeDocument/2006/relationships/image" Target="../media/image138.png"/><Relationship Id="rId478" Type="http://schemas.openxmlformats.org/officeDocument/2006/relationships/image" Target="../media/image257.png"/><Relationship Id="rId685" Type="http://schemas.openxmlformats.org/officeDocument/2006/relationships/customXml" Target="../ink/ink590.xml"/><Relationship Id="rId892" Type="http://schemas.openxmlformats.org/officeDocument/2006/relationships/customXml" Target="../ink/ink694.xml"/><Relationship Id="rId906" Type="http://schemas.openxmlformats.org/officeDocument/2006/relationships/customXml" Target="../ink/ink701.xml"/><Relationship Id="rId35" Type="http://schemas.openxmlformats.org/officeDocument/2006/relationships/customXml" Target="../ink/ink265.xml"/><Relationship Id="rId100" Type="http://schemas.openxmlformats.org/officeDocument/2006/relationships/image" Target="../media/image68.png"/><Relationship Id="rId338" Type="http://schemas.openxmlformats.org/officeDocument/2006/relationships/image" Target="../media/image187.png"/><Relationship Id="rId545" Type="http://schemas.openxmlformats.org/officeDocument/2006/relationships/customXml" Target="../ink/ink520.xml"/><Relationship Id="rId752" Type="http://schemas.openxmlformats.org/officeDocument/2006/relationships/image" Target="../media/image394.png"/><Relationship Id="rId184" Type="http://schemas.openxmlformats.org/officeDocument/2006/relationships/image" Target="../media/image110.png"/><Relationship Id="rId391" Type="http://schemas.openxmlformats.org/officeDocument/2006/relationships/customXml" Target="../ink/ink443.xml"/><Relationship Id="rId405" Type="http://schemas.openxmlformats.org/officeDocument/2006/relationships/customXml" Target="../ink/ink450.xml"/><Relationship Id="rId612" Type="http://schemas.openxmlformats.org/officeDocument/2006/relationships/image" Target="../media/image324.png"/><Relationship Id="rId251" Type="http://schemas.openxmlformats.org/officeDocument/2006/relationships/customXml" Target="../ink/ink373.xml"/><Relationship Id="rId489" Type="http://schemas.openxmlformats.org/officeDocument/2006/relationships/customXml" Target="../ink/ink492.xml"/><Relationship Id="rId696" Type="http://schemas.openxmlformats.org/officeDocument/2006/relationships/image" Target="../media/image366.png"/><Relationship Id="rId917" Type="http://schemas.openxmlformats.org/officeDocument/2006/relationships/image" Target="../media/image476.png"/><Relationship Id="rId46" Type="http://schemas.openxmlformats.org/officeDocument/2006/relationships/image" Target="../media/image41.png"/><Relationship Id="rId349" Type="http://schemas.openxmlformats.org/officeDocument/2006/relationships/customXml" Target="../ink/ink422.xml"/><Relationship Id="rId556" Type="http://schemas.openxmlformats.org/officeDocument/2006/relationships/image" Target="../media/image296.png"/><Relationship Id="rId763" Type="http://schemas.openxmlformats.org/officeDocument/2006/relationships/customXml" Target="../ink/ink629.xml"/><Relationship Id="rId111" Type="http://schemas.openxmlformats.org/officeDocument/2006/relationships/customXml" Target="../ink/ink303.xml"/><Relationship Id="rId195" Type="http://schemas.openxmlformats.org/officeDocument/2006/relationships/customXml" Target="../ink/ink345.xml"/><Relationship Id="rId209" Type="http://schemas.openxmlformats.org/officeDocument/2006/relationships/customXml" Target="../ink/ink352.xml"/><Relationship Id="rId416" Type="http://schemas.openxmlformats.org/officeDocument/2006/relationships/image" Target="../media/image226.png"/><Relationship Id="rId970" Type="http://schemas.openxmlformats.org/officeDocument/2006/relationships/customXml" Target="../ink/ink733.xml"/><Relationship Id="rId623" Type="http://schemas.openxmlformats.org/officeDocument/2006/relationships/customXml" Target="../ink/ink559.xml"/><Relationship Id="rId830" Type="http://schemas.openxmlformats.org/officeDocument/2006/relationships/customXml" Target="../ink/ink663.xml"/><Relationship Id="rId928" Type="http://schemas.openxmlformats.org/officeDocument/2006/relationships/customXml" Target="../ink/ink712.xml"/><Relationship Id="rId57" Type="http://schemas.openxmlformats.org/officeDocument/2006/relationships/customXml" Target="../ink/ink276.xml"/><Relationship Id="rId262" Type="http://schemas.openxmlformats.org/officeDocument/2006/relationships/image" Target="../media/image149.png"/><Relationship Id="rId567" Type="http://schemas.openxmlformats.org/officeDocument/2006/relationships/customXml" Target="../ink/ink531.xml"/><Relationship Id="rId122" Type="http://schemas.openxmlformats.org/officeDocument/2006/relationships/image" Target="../media/image79.png"/><Relationship Id="rId774" Type="http://schemas.openxmlformats.org/officeDocument/2006/relationships/customXml" Target="../ink/ink635.xml"/><Relationship Id="rId981" Type="http://schemas.openxmlformats.org/officeDocument/2006/relationships/image" Target="../media/image508.png"/><Relationship Id="rId427" Type="http://schemas.openxmlformats.org/officeDocument/2006/relationships/customXml" Target="../ink/ink461.xml"/><Relationship Id="rId634" Type="http://schemas.openxmlformats.org/officeDocument/2006/relationships/image" Target="../media/image335.png"/><Relationship Id="rId841" Type="http://schemas.openxmlformats.org/officeDocument/2006/relationships/image" Target="../media/image438.png"/><Relationship Id="rId273" Type="http://schemas.openxmlformats.org/officeDocument/2006/relationships/customXml" Target="../ink/ink384.xml"/><Relationship Id="rId480" Type="http://schemas.openxmlformats.org/officeDocument/2006/relationships/image" Target="../media/image258.png"/><Relationship Id="rId701" Type="http://schemas.openxmlformats.org/officeDocument/2006/relationships/customXml" Target="../ink/ink598.xml"/><Relationship Id="rId939" Type="http://schemas.openxmlformats.org/officeDocument/2006/relationships/image" Target="../media/image487.png"/><Relationship Id="rId68" Type="http://schemas.openxmlformats.org/officeDocument/2006/relationships/image" Target="../media/image52.png"/><Relationship Id="rId133" Type="http://schemas.openxmlformats.org/officeDocument/2006/relationships/customXml" Target="../ink/ink314.xml"/><Relationship Id="rId340" Type="http://schemas.openxmlformats.org/officeDocument/2006/relationships/image" Target="../media/image188.png"/><Relationship Id="rId578" Type="http://schemas.openxmlformats.org/officeDocument/2006/relationships/image" Target="../media/image307.png"/><Relationship Id="rId785" Type="http://schemas.openxmlformats.org/officeDocument/2006/relationships/image" Target="../media/image410.png"/><Relationship Id="rId992" Type="http://schemas.openxmlformats.org/officeDocument/2006/relationships/customXml" Target="../ink/ink744.xml"/><Relationship Id="rId200" Type="http://schemas.openxmlformats.org/officeDocument/2006/relationships/image" Target="../media/image118.png"/><Relationship Id="rId438" Type="http://schemas.openxmlformats.org/officeDocument/2006/relationships/image" Target="../media/image237.png"/><Relationship Id="rId645" Type="http://schemas.openxmlformats.org/officeDocument/2006/relationships/customXml" Target="../ink/ink570.xml"/><Relationship Id="rId852" Type="http://schemas.openxmlformats.org/officeDocument/2006/relationships/customXml" Target="../ink/ink674.xml"/><Relationship Id="rId284" Type="http://schemas.openxmlformats.org/officeDocument/2006/relationships/image" Target="../media/image160.png"/><Relationship Id="rId491" Type="http://schemas.openxmlformats.org/officeDocument/2006/relationships/customXml" Target="../ink/ink493.xml"/><Relationship Id="rId505" Type="http://schemas.openxmlformats.org/officeDocument/2006/relationships/customXml" Target="../ink/ink500.xml"/><Relationship Id="rId712" Type="http://schemas.openxmlformats.org/officeDocument/2006/relationships/image" Target="../media/image374.png"/><Relationship Id="rId79" Type="http://schemas.openxmlformats.org/officeDocument/2006/relationships/customXml" Target="../ink/ink287.xml"/><Relationship Id="rId144" Type="http://schemas.openxmlformats.org/officeDocument/2006/relationships/image" Target="../media/image90.png"/><Relationship Id="rId589" Type="http://schemas.openxmlformats.org/officeDocument/2006/relationships/customXml" Target="../ink/ink542.xml"/><Relationship Id="rId796" Type="http://schemas.openxmlformats.org/officeDocument/2006/relationships/customXml" Target="../ink/ink646.xml"/><Relationship Id="rId351" Type="http://schemas.openxmlformats.org/officeDocument/2006/relationships/customXml" Target="../ink/ink423.xml"/><Relationship Id="rId449" Type="http://schemas.openxmlformats.org/officeDocument/2006/relationships/customXml" Target="../ink/ink472.xml"/><Relationship Id="rId656" Type="http://schemas.openxmlformats.org/officeDocument/2006/relationships/image" Target="../media/image346.png"/><Relationship Id="rId863" Type="http://schemas.openxmlformats.org/officeDocument/2006/relationships/image" Target="../media/image449.png"/><Relationship Id="rId211" Type="http://schemas.openxmlformats.org/officeDocument/2006/relationships/customXml" Target="../ink/ink353.xml"/><Relationship Id="rId295" Type="http://schemas.openxmlformats.org/officeDocument/2006/relationships/customXml" Target="../ink/ink395.xml"/><Relationship Id="rId309" Type="http://schemas.openxmlformats.org/officeDocument/2006/relationships/customXml" Target="../ink/ink402.xml"/><Relationship Id="rId516" Type="http://schemas.openxmlformats.org/officeDocument/2006/relationships/image" Target="../media/image276.png"/><Relationship Id="rId723" Type="http://schemas.openxmlformats.org/officeDocument/2006/relationships/customXml" Target="../ink/ink609.xml"/><Relationship Id="rId930" Type="http://schemas.openxmlformats.org/officeDocument/2006/relationships/customXml" Target="../ink/ink713.xml"/><Relationship Id="rId1006" Type="http://schemas.openxmlformats.org/officeDocument/2006/relationships/customXml" Target="../ink/ink751.xml"/><Relationship Id="rId155" Type="http://schemas.openxmlformats.org/officeDocument/2006/relationships/customXml" Target="../ink/ink325.xml"/><Relationship Id="rId362" Type="http://schemas.openxmlformats.org/officeDocument/2006/relationships/image" Target="../media/image199.png"/><Relationship Id="rId222" Type="http://schemas.openxmlformats.org/officeDocument/2006/relationships/image" Target="../media/image129.png"/><Relationship Id="rId667" Type="http://schemas.openxmlformats.org/officeDocument/2006/relationships/customXml" Target="../ink/ink581.xml"/><Relationship Id="rId874" Type="http://schemas.openxmlformats.org/officeDocument/2006/relationships/customXml" Target="../ink/ink685.xml"/><Relationship Id="rId17" Type="http://schemas.openxmlformats.org/officeDocument/2006/relationships/customXml" Target="../ink/ink256.xml"/><Relationship Id="rId527" Type="http://schemas.openxmlformats.org/officeDocument/2006/relationships/customXml" Target="../ink/ink511.xml"/><Relationship Id="rId734" Type="http://schemas.openxmlformats.org/officeDocument/2006/relationships/image" Target="../media/image385.png"/><Relationship Id="rId941" Type="http://schemas.openxmlformats.org/officeDocument/2006/relationships/image" Target="../media/image488.png"/><Relationship Id="rId70" Type="http://schemas.openxmlformats.org/officeDocument/2006/relationships/image" Target="../media/image53.png"/><Relationship Id="rId166" Type="http://schemas.openxmlformats.org/officeDocument/2006/relationships/image" Target="../media/image101.png"/><Relationship Id="rId373" Type="http://schemas.openxmlformats.org/officeDocument/2006/relationships/customXml" Target="../ink/ink434.xml"/><Relationship Id="rId580" Type="http://schemas.openxmlformats.org/officeDocument/2006/relationships/image" Target="../media/image308.png"/><Relationship Id="rId801" Type="http://schemas.openxmlformats.org/officeDocument/2006/relationships/image" Target="../media/image418.png"/><Relationship Id="rId1017" Type="http://schemas.openxmlformats.org/officeDocument/2006/relationships/image" Target="../media/image526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64.xml"/><Relationship Id="rId440" Type="http://schemas.openxmlformats.org/officeDocument/2006/relationships/image" Target="../media/image238.png"/><Relationship Id="rId678" Type="http://schemas.openxmlformats.org/officeDocument/2006/relationships/image" Target="../media/image357.png"/><Relationship Id="rId885" Type="http://schemas.openxmlformats.org/officeDocument/2006/relationships/image" Target="../media/image460.png"/><Relationship Id="rId28" Type="http://schemas.openxmlformats.org/officeDocument/2006/relationships/image" Target="../media/image32.png"/><Relationship Id="rId300" Type="http://schemas.openxmlformats.org/officeDocument/2006/relationships/image" Target="../media/image168.png"/><Relationship Id="rId538" Type="http://schemas.openxmlformats.org/officeDocument/2006/relationships/image" Target="../media/image287.png"/><Relationship Id="rId745" Type="http://schemas.openxmlformats.org/officeDocument/2006/relationships/customXml" Target="../ink/ink620.xml"/><Relationship Id="rId952" Type="http://schemas.openxmlformats.org/officeDocument/2006/relationships/customXml" Target="../ink/ink724.xml"/><Relationship Id="rId81" Type="http://schemas.openxmlformats.org/officeDocument/2006/relationships/customXml" Target="../ink/ink288.xml"/><Relationship Id="rId177" Type="http://schemas.openxmlformats.org/officeDocument/2006/relationships/customXml" Target="../ink/ink336.xml"/><Relationship Id="rId384" Type="http://schemas.openxmlformats.org/officeDocument/2006/relationships/image" Target="../media/image210.png"/><Relationship Id="rId591" Type="http://schemas.openxmlformats.org/officeDocument/2006/relationships/customXml" Target="../ink/ink543.xml"/><Relationship Id="rId605" Type="http://schemas.openxmlformats.org/officeDocument/2006/relationships/customXml" Target="../ink/ink550.xml"/><Relationship Id="rId812" Type="http://schemas.openxmlformats.org/officeDocument/2006/relationships/customXml" Target="../ink/ink654.xml"/><Relationship Id="rId1028" Type="http://schemas.openxmlformats.org/officeDocument/2006/relationships/customXml" Target="../ink/ink762.xml"/><Relationship Id="rId244" Type="http://schemas.openxmlformats.org/officeDocument/2006/relationships/image" Target="../media/image140.png"/><Relationship Id="rId689" Type="http://schemas.openxmlformats.org/officeDocument/2006/relationships/customXml" Target="../ink/ink592.xml"/><Relationship Id="rId896" Type="http://schemas.openxmlformats.org/officeDocument/2006/relationships/customXml" Target="../ink/ink696.xml"/><Relationship Id="rId39" Type="http://schemas.openxmlformats.org/officeDocument/2006/relationships/customXml" Target="../ink/ink267.xml"/><Relationship Id="rId451" Type="http://schemas.openxmlformats.org/officeDocument/2006/relationships/customXml" Target="../ink/ink473.xml"/><Relationship Id="rId549" Type="http://schemas.openxmlformats.org/officeDocument/2006/relationships/customXml" Target="../ink/ink522.xml"/><Relationship Id="rId756" Type="http://schemas.openxmlformats.org/officeDocument/2006/relationships/image" Target="../media/image396.png"/><Relationship Id="rId104" Type="http://schemas.openxmlformats.org/officeDocument/2006/relationships/image" Target="../media/image70.png"/><Relationship Id="rId188" Type="http://schemas.openxmlformats.org/officeDocument/2006/relationships/image" Target="../media/image112.png"/><Relationship Id="rId311" Type="http://schemas.openxmlformats.org/officeDocument/2006/relationships/customXml" Target="../ink/ink403.xml"/><Relationship Id="rId395" Type="http://schemas.openxmlformats.org/officeDocument/2006/relationships/customXml" Target="../ink/ink445.xml"/><Relationship Id="rId409" Type="http://schemas.openxmlformats.org/officeDocument/2006/relationships/customXml" Target="../ink/ink452.xml"/><Relationship Id="rId963" Type="http://schemas.openxmlformats.org/officeDocument/2006/relationships/image" Target="../media/image499.png"/><Relationship Id="rId92" Type="http://schemas.openxmlformats.org/officeDocument/2006/relationships/image" Target="../media/image64.png"/><Relationship Id="rId616" Type="http://schemas.openxmlformats.org/officeDocument/2006/relationships/image" Target="../media/image326.png"/><Relationship Id="rId823" Type="http://schemas.openxmlformats.org/officeDocument/2006/relationships/image" Target="../media/image429.png"/><Relationship Id="rId255" Type="http://schemas.openxmlformats.org/officeDocument/2006/relationships/customXml" Target="../ink/ink375.xml"/><Relationship Id="rId462" Type="http://schemas.openxmlformats.org/officeDocument/2006/relationships/image" Target="../media/image249.png"/><Relationship Id="rId115" Type="http://schemas.openxmlformats.org/officeDocument/2006/relationships/customXml" Target="../ink/ink305.xml"/><Relationship Id="rId322" Type="http://schemas.openxmlformats.org/officeDocument/2006/relationships/image" Target="../media/image179.png"/><Relationship Id="rId767" Type="http://schemas.openxmlformats.org/officeDocument/2006/relationships/customXml" Target="../ink/ink631.xml"/><Relationship Id="rId974" Type="http://schemas.openxmlformats.org/officeDocument/2006/relationships/customXml" Target="../ink/ink735.xml"/><Relationship Id="rId199" Type="http://schemas.openxmlformats.org/officeDocument/2006/relationships/customXml" Target="../ink/ink347.xml"/><Relationship Id="rId627" Type="http://schemas.openxmlformats.org/officeDocument/2006/relationships/customXml" Target="../ink/ink561.xml"/><Relationship Id="rId834" Type="http://schemas.openxmlformats.org/officeDocument/2006/relationships/customXml" Target="../ink/ink665.xml"/><Relationship Id="rId266" Type="http://schemas.openxmlformats.org/officeDocument/2006/relationships/image" Target="../media/image151.png"/><Relationship Id="rId473" Type="http://schemas.openxmlformats.org/officeDocument/2006/relationships/customXml" Target="../ink/ink484.xml"/><Relationship Id="rId680" Type="http://schemas.openxmlformats.org/officeDocument/2006/relationships/image" Target="../media/image358.png"/><Relationship Id="rId901" Type="http://schemas.openxmlformats.org/officeDocument/2006/relationships/image" Target="../media/image468.png"/><Relationship Id="rId30" Type="http://schemas.openxmlformats.org/officeDocument/2006/relationships/image" Target="../media/image33.png"/><Relationship Id="rId126" Type="http://schemas.openxmlformats.org/officeDocument/2006/relationships/image" Target="../media/image81.png"/><Relationship Id="rId333" Type="http://schemas.openxmlformats.org/officeDocument/2006/relationships/customXml" Target="../ink/ink414.xml"/><Relationship Id="rId540" Type="http://schemas.openxmlformats.org/officeDocument/2006/relationships/image" Target="../media/image288.png"/><Relationship Id="rId778" Type="http://schemas.openxmlformats.org/officeDocument/2006/relationships/customXml" Target="../ink/ink637.xml"/><Relationship Id="rId985" Type="http://schemas.openxmlformats.org/officeDocument/2006/relationships/image" Target="../media/image510.png"/><Relationship Id="rId638" Type="http://schemas.openxmlformats.org/officeDocument/2006/relationships/image" Target="../media/image337.png"/><Relationship Id="rId845" Type="http://schemas.openxmlformats.org/officeDocument/2006/relationships/image" Target="../media/image440.png"/><Relationship Id="rId277" Type="http://schemas.openxmlformats.org/officeDocument/2006/relationships/customXml" Target="../ink/ink386.xml"/><Relationship Id="rId400" Type="http://schemas.openxmlformats.org/officeDocument/2006/relationships/image" Target="../media/image218.png"/><Relationship Id="rId484" Type="http://schemas.openxmlformats.org/officeDocument/2006/relationships/image" Target="../media/image260.png"/><Relationship Id="rId705" Type="http://schemas.openxmlformats.org/officeDocument/2006/relationships/customXml" Target="../ink/ink600.xml"/><Relationship Id="rId137" Type="http://schemas.openxmlformats.org/officeDocument/2006/relationships/customXml" Target="../ink/ink316.xml"/><Relationship Id="rId344" Type="http://schemas.openxmlformats.org/officeDocument/2006/relationships/image" Target="../media/image190.png"/><Relationship Id="rId691" Type="http://schemas.openxmlformats.org/officeDocument/2006/relationships/customXml" Target="../ink/ink593.xml"/><Relationship Id="rId789" Type="http://schemas.openxmlformats.org/officeDocument/2006/relationships/image" Target="../media/image412.png"/><Relationship Id="rId912" Type="http://schemas.openxmlformats.org/officeDocument/2006/relationships/customXml" Target="../ink/ink704.xml"/><Relationship Id="rId996" Type="http://schemas.openxmlformats.org/officeDocument/2006/relationships/customXml" Target="../ink/ink746.xml"/><Relationship Id="rId41" Type="http://schemas.openxmlformats.org/officeDocument/2006/relationships/customXml" Target="../ink/ink268.xml"/><Relationship Id="rId551" Type="http://schemas.openxmlformats.org/officeDocument/2006/relationships/customXml" Target="../ink/ink523.xml"/><Relationship Id="rId649" Type="http://schemas.openxmlformats.org/officeDocument/2006/relationships/customXml" Target="../ink/ink572.xml"/><Relationship Id="rId856" Type="http://schemas.openxmlformats.org/officeDocument/2006/relationships/customXml" Target="../ink/ink676.xml"/><Relationship Id="rId190" Type="http://schemas.openxmlformats.org/officeDocument/2006/relationships/image" Target="../media/image113.png"/><Relationship Id="rId204" Type="http://schemas.openxmlformats.org/officeDocument/2006/relationships/image" Target="../media/image120.png"/><Relationship Id="rId288" Type="http://schemas.openxmlformats.org/officeDocument/2006/relationships/image" Target="../media/image162.png"/><Relationship Id="rId411" Type="http://schemas.openxmlformats.org/officeDocument/2006/relationships/customXml" Target="../ink/ink453.xml"/><Relationship Id="rId509" Type="http://schemas.openxmlformats.org/officeDocument/2006/relationships/customXml" Target="../ink/ink502.xml"/><Relationship Id="rId495" Type="http://schemas.openxmlformats.org/officeDocument/2006/relationships/customXml" Target="../ink/ink495.xml"/><Relationship Id="rId716" Type="http://schemas.openxmlformats.org/officeDocument/2006/relationships/image" Target="../media/image376.png"/><Relationship Id="rId923" Type="http://schemas.openxmlformats.org/officeDocument/2006/relationships/image" Target="../media/image479.png"/><Relationship Id="rId52" Type="http://schemas.openxmlformats.org/officeDocument/2006/relationships/image" Target="../media/image44.png"/><Relationship Id="rId148" Type="http://schemas.openxmlformats.org/officeDocument/2006/relationships/image" Target="../media/image92.png"/><Relationship Id="rId355" Type="http://schemas.openxmlformats.org/officeDocument/2006/relationships/customXml" Target="../ink/ink425.xml"/><Relationship Id="rId562" Type="http://schemas.openxmlformats.org/officeDocument/2006/relationships/image" Target="../media/image299.png"/><Relationship Id="rId215" Type="http://schemas.openxmlformats.org/officeDocument/2006/relationships/customXml" Target="../ink/ink355.xml"/><Relationship Id="rId422" Type="http://schemas.openxmlformats.org/officeDocument/2006/relationships/image" Target="../media/image229.png"/><Relationship Id="rId867" Type="http://schemas.openxmlformats.org/officeDocument/2006/relationships/image" Target="../media/image451.png"/><Relationship Id="rId299" Type="http://schemas.openxmlformats.org/officeDocument/2006/relationships/customXml" Target="../ink/ink397.xml"/><Relationship Id="rId727" Type="http://schemas.openxmlformats.org/officeDocument/2006/relationships/customXml" Target="../ink/ink611.xml"/><Relationship Id="rId934" Type="http://schemas.openxmlformats.org/officeDocument/2006/relationships/customXml" Target="../ink/ink715.xml"/><Relationship Id="rId63" Type="http://schemas.openxmlformats.org/officeDocument/2006/relationships/customXml" Target="../ink/ink279.xml"/><Relationship Id="rId159" Type="http://schemas.openxmlformats.org/officeDocument/2006/relationships/customXml" Target="../ink/ink327.xml"/><Relationship Id="rId366" Type="http://schemas.openxmlformats.org/officeDocument/2006/relationships/image" Target="../media/image201.png"/><Relationship Id="rId573" Type="http://schemas.openxmlformats.org/officeDocument/2006/relationships/customXml" Target="../ink/ink534.xml"/><Relationship Id="rId780" Type="http://schemas.openxmlformats.org/officeDocument/2006/relationships/customXml" Target="../ink/ink638.xml"/><Relationship Id="rId226" Type="http://schemas.openxmlformats.org/officeDocument/2006/relationships/image" Target="../media/image131.png"/><Relationship Id="rId433" Type="http://schemas.openxmlformats.org/officeDocument/2006/relationships/customXml" Target="../ink/ink464.xml"/><Relationship Id="rId878" Type="http://schemas.openxmlformats.org/officeDocument/2006/relationships/customXml" Target="../ink/ink687.xml"/><Relationship Id="rId640" Type="http://schemas.openxmlformats.org/officeDocument/2006/relationships/image" Target="../media/image338.png"/><Relationship Id="rId738" Type="http://schemas.openxmlformats.org/officeDocument/2006/relationships/image" Target="../media/image387.png"/><Relationship Id="rId945" Type="http://schemas.openxmlformats.org/officeDocument/2006/relationships/image" Target="../media/image490.png"/><Relationship Id="rId74" Type="http://schemas.openxmlformats.org/officeDocument/2006/relationships/image" Target="../media/image55.png"/><Relationship Id="rId377" Type="http://schemas.openxmlformats.org/officeDocument/2006/relationships/customXml" Target="../ink/ink436.xml"/><Relationship Id="rId500" Type="http://schemas.openxmlformats.org/officeDocument/2006/relationships/image" Target="../media/image268.png"/><Relationship Id="rId584" Type="http://schemas.openxmlformats.org/officeDocument/2006/relationships/image" Target="../media/image310.png"/><Relationship Id="rId805" Type="http://schemas.openxmlformats.org/officeDocument/2006/relationships/image" Target="../media/image420.png"/><Relationship Id="rId5" Type="http://schemas.openxmlformats.org/officeDocument/2006/relationships/customXml" Target="../ink/ink250.xml"/><Relationship Id="rId237" Type="http://schemas.openxmlformats.org/officeDocument/2006/relationships/customXml" Target="../ink/ink366.xml"/><Relationship Id="rId791" Type="http://schemas.openxmlformats.org/officeDocument/2006/relationships/image" Target="../media/image413.png"/><Relationship Id="rId889" Type="http://schemas.openxmlformats.org/officeDocument/2006/relationships/image" Target="../media/image462.png"/><Relationship Id="rId444" Type="http://schemas.openxmlformats.org/officeDocument/2006/relationships/image" Target="../media/image240.png"/><Relationship Id="rId651" Type="http://schemas.openxmlformats.org/officeDocument/2006/relationships/customXml" Target="../ink/ink573.xml"/><Relationship Id="rId749" Type="http://schemas.openxmlformats.org/officeDocument/2006/relationships/customXml" Target="../ink/ink622.xml"/><Relationship Id="rId290" Type="http://schemas.openxmlformats.org/officeDocument/2006/relationships/image" Target="../media/image163.png"/><Relationship Id="rId304" Type="http://schemas.openxmlformats.org/officeDocument/2006/relationships/image" Target="../media/image170.png"/><Relationship Id="rId388" Type="http://schemas.openxmlformats.org/officeDocument/2006/relationships/image" Target="../media/image212.png"/><Relationship Id="rId511" Type="http://schemas.openxmlformats.org/officeDocument/2006/relationships/customXml" Target="../ink/ink503.xml"/><Relationship Id="rId609" Type="http://schemas.openxmlformats.org/officeDocument/2006/relationships/customXml" Target="../ink/ink552.xml"/><Relationship Id="rId956" Type="http://schemas.openxmlformats.org/officeDocument/2006/relationships/customXml" Target="../ink/ink726.xml"/><Relationship Id="rId85" Type="http://schemas.openxmlformats.org/officeDocument/2006/relationships/customXml" Target="../ink/ink290.xml"/><Relationship Id="rId150" Type="http://schemas.openxmlformats.org/officeDocument/2006/relationships/image" Target="../media/image93.png"/><Relationship Id="rId595" Type="http://schemas.openxmlformats.org/officeDocument/2006/relationships/customXml" Target="../ink/ink545.xml"/><Relationship Id="rId816" Type="http://schemas.openxmlformats.org/officeDocument/2006/relationships/customXml" Target="../ink/ink656.xml"/><Relationship Id="rId1001" Type="http://schemas.openxmlformats.org/officeDocument/2006/relationships/image" Target="../media/image518.png"/><Relationship Id="rId248" Type="http://schemas.openxmlformats.org/officeDocument/2006/relationships/image" Target="../media/image142.png"/><Relationship Id="rId455" Type="http://schemas.openxmlformats.org/officeDocument/2006/relationships/customXml" Target="../ink/ink475.xml"/><Relationship Id="rId662" Type="http://schemas.openxmlformats.org/officeDocument/2006/relationships/image" Target="../media/image349.png"/><Relationship Id="rId12" Type="http://schemas.openxmlformats.org/officeDocument/2006/relationships/image" Target="../media/image24.png"/><Relationship Id="rId108" Type="http://schemas.openxmlformats.org/officeDocument/2006/relationships/image" Target="../media/image72.png"/><Relationship Id="rId315" Type="http://schemas.openxmlformats.org/officeDocument/2006/relationships/customXml" Target="../ink/ink405.xml"/><Relationship Id="rId522" Type="http://schemas.openxmlformats.org/officeDocument/2006/relationships/image" Target="../media/image279.png"/><Relationship Id="rId967" Type="http://schemas.openxmlformats.org/officeDocument/2006/relationships/image" Target="../media/image501.png"/><Relationship Id="rId96" Type="http://schemas.openxmlformats.org/officeDocument/2006/relationships/image" Target="../media/image66.png"/><Relationship Id="rId161" Type="http://schemas.openxmlformats.org/officeDocument/2006/relationships/customXml" Target="../ink/ink328.xml"/><Relationship Id="rId399" Type="http://schemas.openxmlformats.org/officeDocument/2006/relationships/customXml" Target="../ink/ink447.xml"/><Relationship Id="rId827" Type="http://schemas.openxmlformats.org/officeDocument/2006/relationships/image" Target="../media/image431.png"/><Relationship Id="rId1012" Type="http://schemas.openxmlformats.org/officeDocument/2006/relationships/customXml" Target="../ink/ink754.xml"/><Relationship Id="rId259" Type="http://schemas.openxmlformats.org/officeDocument/2006/relationships/customXml" Target="../ink/ink377.xml"/><Relationship Id="rId466" Type="http://schemas.openxmlformats.org/officeDocument/2006/relationships/image" Target="../media/image251.png"/><Relationship Id="rId673" Type="http://schemas.openxmlformats.org/officeDocument/2006/relationships/customXml" Target="../ink/ink584.xml"/><Relationship Id="rId880" Type="http://schemas.openxmlformats.org/officeDocument/2006/relationships/customXml" Target="../ink/ink688.xml"/><Relationship Id="rId23" Type="http://schemas.openxmlformats.org/officeDocument/2006/relationships/customXml" Target="../ink/ink259.xml"/><Relationship Id="rId119" Type="http://schemas.openxmlformats.org/officeDocument/2006/relationships/customXml" Target="../ink/ink307.xml"/><Relationship Id="rId326" Type="http://schemas.openxmlformats.org/officeDocument/2006/relationships/image" Target="../media/image181.png"/><Relationship Id="rId533" Type="http://schemas.openxmlformats.org/officeDocument/2006/relationships/customXml" Target="../ink/ink514.xml"/><Relationship Id="rId978" Type="http://schemas.openxmlformats.org/officeDocument/2006/relationships/customXml" Target="../ink/ink737.xml"/><Relationship Id="rId740" Type="http://schemas.openxmlformats.org/officeDocument/2006/relationships/image" Target="../media/image388.png"/><Relationship Id="rId838" Type="http://schemas.openxmlformats.org/officeDocument/2006/relationships/customXml" Target="../ink/ink667.xml"/><Relationship Id="rId1023" Type="http://schemas.openxmlformats.org/officeDocument/2006/relationships/image" Target="../media/image529.png"/><Relationship Id="rId172" Type="http://schemas.openxmlformats.org/officeDocument/2006/relationships/image" Target="../media/image104.png"/><Relationship Id="rId477" Type="http://schemas.openxmlformats.org/officeDocument/2006/relationships/customXml" Target="../ink/ink486.xml"/><Relationship Id="rId600" Type="http://schemas.openxmlformats.org/officeDocument/2006/relationships/image" Target="../media/image318.png"/><Relationship Id="rId684" Type="http://schemas.openxmlformats.org/officeDocument/2006/relationships/image" Target="../media/image360.png"/><Relationship Id="rId337" Type="http://schemas.openxmlformats.org/officeDocument/2006/relationships/customXml" Target="../ink/ink416.xml"/><Relationship Id="rId891" Type="http://schemas.openxmlformats.org/officeDocument/2006/relationships/image" Target="../media/image463.png"/><Relationship Id="rId905" Type="http://schemas.openxmlformats.org/officeDocument/2006/relationships/image" Target="../media/image470.png"/><Relationship Id="rId989" Type="http://schemas.openxmlformats.org/officeDocument/2006/relationships/image" Target="../media/image512.png"/><Relationship Id="rId34" Type="http://schemas.openxmlformats.org/officeDocument/2006/relationships/image" Target="../media/image35.png"/><Relationship Id="rId544" Type="http://schemas.openxmlformats.org/officeDocument/2006/relationships/image" Target="../media/image290.png"/><Relationship Id="rId751" Type="http://schemas.openxmlformats.org/officeDocument/2006/relationships/customXml" Target="../ink/ink623.xml"/><Relationship Id="rId849" Type="http://schemas.openxmlformats.org/officeDocument/2006/relationships/image" Target="../media/image442.png"/><Relationship Id="rId183" Type="http://schemas.openxmlformats.org/officeDocument/2006/relationships/customXml" Target="../ink/ink339.xml"/><Relationship Id="rId390" Type="http://schemas.openxmlformats.org/officeDocument/2006/relationships/image" Target="../media/image213.png"/><Relationship Id="rId404" Type="http://schemas.openxmlformats.org/officeDocument/2006/relationships/image" Target="../media/image220.png"/><Relationship Id="rId611" Type="http://schemas.openxmlformats.org/officeDocument/2006/relationships/customXml" Target="../ink/ink553.xml"/><Relationship Id="rId250" Type="http://schemas.openxmlformats.org/officeDocument/2006/relationships/image" Target="../media/image143.png"/><Relationship Id="rId488" Type="http://schemas.openxmlformats.org/officeDocument/2006/relationships/image" Target="../media/image262.png"/><Relationship Id="rId695" Type="http://schemas.openxmlformats.org/officeDocument/2006/relationships/customXml" Target="../ink/ink595.xml"/><Relationship Id="rId709" Type="http://schemas.openxmlformats.org/officeDocument/2006/relationships/customXml" Target="../ink/ink602.xml"/><Relationship Id="rId916" Type="http://schemas.openxmlformats.org/officeDocument/2006/relationships/customXml" Target="../ink/ink706.xml"/><Relationship Id="rId45" Type="http://schemas.openxmlformats.org/officeDocument/2006/relationships/customXml" Target="../ink/ink270.xml"/><Relationship Id="rId110" Type="http://schemas.openxmlformats.org/officeDocument/2006/relationships/image" Target="../media/image73.png"/><Relationship Id="rId348" Type="http://schemas.openxmlformats.org/officeDocument/2006/relationships/image" Target="../media/image192.png"/><Relationship Id="rId555" Type="http://schemas.openxmlformats.org/officeDocument/2006/relationships/customXml" Target="../ink/ink525.xml"/><Relationship Id="rId762" Type="http://schemas.openxmlformats.org/officeDocument/2006/relationships/image" Target="../media/image399.png"/><Relationship Id="rId194" Type="http://schemas.openxmlformats.org/officeDocument/2006/relationships/image" Target="../media/image115.png"/><Relationship Id="rId208" Type="http://schemas.openxmlformats.org/officeDocument/2006/relationships/image" Target="../media/image122.png"/><Relationship Id="rId415" Type="http://schemas.openxmlformats.org/officeDocument/2006/relationships/customXml" Target="../ink/ink455.xml"/><Relationship Id="rId622" Type="http://schemas.openxmlformats.org/officeDocument/2006/relationships/image" Target="../media/image329.png"/><Relationship Id="rId261" Type="http://schemas.openxmlformats.org/officeDocument/2006/relationships/customXml" Target="../ink/ink378.xml"/><Relationship Id="rId499" Type="http://schemas.openxmlformats.org/officeDocument/2006/relationships/customXml" Target="../ink/ink497.xml"/><Relationship Id="rId927" Type="http://schemas.openxmlformats.org/officeDocument/2006/relationships/image" Target="../media/image481.png"/><Relationship Id="rId56" Type="http://schemas.openxmlformats.org/officeDocument/2006/relationships/image" Target="../media/image46.png"/><Relationship Id="rId359" Type="http://schemas.openxmlformats.org/officeDocument/2006/relationships/customXml" Target="../ink/ink427.xml"/><Relationship Id="rId566" Type="http://schemas.openxmlformats.org/officeDocument/2006/relationships/image" Target="../media/image301.png"/><Relationship Id="rId773" Type="http://schemas.openxmlformats.org/officeDocument/2006/relationships/image" Target="../media/image404.png"/><Relationship Id="rId121" Type="http://schemas.openxmlformats.org/officeDocument/2006/relationships/customXml" Target="../ink/ink308.xml"/><Relationship Id="rId219" Type="http://schemas.openxmlformats.org/officeDocument/2006/relationships/customXml" Target="../ink/ink357.xml"/><Relationship Id="rId426" Type="http://schemas.openxmlformats.org/officeDocument/2006/relationships/image" Target="../media/image231.png"/><Relationship Id="rId633" Type="http://schemas.openxmlformats.org/officeDocument/2006/relationships/customXml" Target="../ink/ink564.xml"/><Relationship Id="rId980" Type="http://schemas.openxmlformats.org/officeDocument/2006/relationships/customXml" Target="../ink/ink738.xml"/><Relationship Id="rId840" Type="http://schemas.openxmlformats.org/officeDocument/2006/relationships/customXml" Target="../ink/ink668.xml"/><Relationship Id="rId938" Type="http://schemas.openxmlformats.org/officeDocument/2006/relationships/customXml" Target="../ink/ink717.xml"/><Relationship Id="rId67" Type="http://schemas.openxmlformats.org/officeDocument/2006/relationships/customXml" Target="../ink/ink281.xml"/><Relationship Id="rId272" Type="http://schemas.openxmlformats.org/officeDocument/2006/relationships/image" Target="../media/image154.png"/><Relationship Id="rId577" Type="http://schemas.openxmlformats.org/officeDocument/2006/relationships/customXml" Target="../ink/ink536.xml"/><Relationship Id="rId700" Type="http://schemas.openxmlformats.org/officeDocument/2006/relationships/image" Target="../media/image368.png"/><Relationship Id="rId132" Type="http://schemas.openxmlformats.org/officeDocument/2006/relationships/image" Target="../media/image84.png"/><Relationship Id="rId784" Type="http://schemas.openxmlformats.org/officeDocument/2006/relationships/customXml" Target="../ink/ink640.xml"/><Relationship Id="rId991" Type="http://schemas.openxmlformats.org/officeDocument/2006/relationships/image" Target="../media/image513.png"/><Relationship Id="rId437" Type="http://schemas.openxmlformats.org/officeDocument/2006/relationships/customXml" Target="../ink/ink466.xml"/><Relationship Id="rId644" Type="http://schemas.openxmlformats.org/officeDocument/2006/relationships/image" Target="../media/image340.png"/><Relationship Id="rId851" Type="http://schemas.openxmlformats.org/officeDocument/2006/relationships/image" Target="../media/image443.png"/><Relationship Id="rId283" Type="http://schemas.openxmlformats.org/officeDocument/2006/relationships/customXml" Target="../ink/ink389.xml"/><Relationship Id="rId490" Type="http://schemas.openxmlformats.org/officeDocument/2006/relationships/image" Target="../media/image263.png"/><Relationship Id="rId504" Type="http://schemas.openxmlformats.org/officeDocument/2006/relationships/image" Target="../media/image270.png"/><Relationship Id="rId711" Type="http://schemas.openxmlformats.org/officeDocument/2006/relationships/customXml" Target="../ink/ink603.xml"/><Relationship Id="rId949" Type="http://schemas.openxmlformats.org/officeDocument/2006/relationships/image" Target="../media/image492.png"/><Relationship Id="rId78" Type="http://schemas.openxmlformats.org/officeDocument/2006/relationships/image" Target="../media/image57.png"/><Relationship Id="rId143" Type="http://schemas.openxmlformats.org/officeDocument/2006/relationships/customXml" Target="../ink/ink319.xml"/><Relationship Id="rId350" Type="http://schemas.openxmlformats.org/officeDocument/2006/relationships/image" Target="../media/image193.png"/><Relationship Id="rId588" Type="http://schemas.openxmlformats.org/officeDocument/2006/relationships/image" Target="../media/image312.png"/><Relationship Id="rId795" Type="http://schemas.openxmlformats.org/officeDocument/2006/relationships/image" Target="../media/image415.png"/><Relationship Id="rId809" Type="http://schemas.openxmlformats.org/officeDocument/2006/relationships/image" Target="../media/image422.png"/><Relationship Id="rId9" Type="http://schemas.openxmlformats.org/officeDocument/2006/relationships/customXml" Target="../ink/ink252.xml"/><Relationship Id="rId210" Type="http://schemas.openxmlformats.org/officeDocument/2006/relationships/image" Target="../media/image123.png"/><Relationship Id="rId448" Type="http://schemas.openxmlformats.org/officeDocument/2006/relationships/image" Target="../media/image242.png"/><Relationship Id="rId655" Type="http://schemas.openxmlformats.org/officeDocument/2006/relationships/customXml" Target="../ink/ink575.xml"/><Relationship Id="rId862" Type="http://schemas.openxmlformats.org/officeDocument/2006/relationships/customXml" Target="../ink/ink679.xml"/><Relationship Id="rId294" Type="http://schemas.openxmlformats.org/officeDocument/2006/relationships/image" Target="../media/image165.png"/><Relationship Id="rId308" Type="http://schemas.openxmlformats.org/officeDocument/2006/relationships/image" Target="../media/image172.png"/><Relationship Id="rId515" Type="http://schemas.openxmlformats.org/officeDocument/2006/relationships/customXml" Target="../ink/ink505.xml"/><Relationship Id="rId722" Type="http://schemas.openxmlformats.org/officeDocument/2006/relationships/image" Target="../media/image379.png"/><Relationship Id="rId89" Type="http://schemas.openxmlformats.org/officeDocument/2006/relationships/customXml" Target="../ink/ink292.xml"/><Relationship Id="rId154" Type="http://schemas.openxmlformats.org/officeDocument/2006/relationships/image" Target="../media/image95.png"/><Relationship Id="rId361" Type="http://schemas.openxmlformats.org/officeDocument/2006/relationships/customXml" Target="../ink/ink428.xml"/><Relationship Id="rId599" Type="http://schemas.openxmlformats.org/officeDocument/2006/relationships/customXml" Target="../ink/ink547.xml"/><Relationship Id="rId1005" Type="http://schemas.openxmlformats.org/officeDocument/2006/relationships/image" Target="../media/image520.png"/><Relationship Id="rId459" Type="http://schemas.openxmlformats.org/officeDocument/2006/relationships/customXml" Target="../ink/ink477.xml"/><Relationship Id="rId666" Type="http://schemas.openxmlformats.org/officeDocument/2006/relationships/image" Target="../media/image351.png"/><Relationship Id="rId873" Type="http://schemas.openxmlformats.org/officeDocument/2006/relationships/image" Target="../media/image454.png"/><Relationship Id="rId16" Type="http://schemas.openxmlformats.org/officeDocument/2006/relationships/image" Target="../media/image26.png"/><Relationship Id="rId221" Type="http://schemas.openxmlformats.org/officeDocument/2006/relationships/customXml" Target="../ink/ink358.xml"/><Relationship Id="rId319" Type="http://schemas.openxmlformats.org/officeDocument/2006/relationships/customXml" Target="../ink/ink407.xml"/><Relationship Id="rId526" Type="http://schemas.openxmlformats.org/officeDocument/2006/relationships/image" Target="../media/image281.png"/><Relationship Id="rId733" Type="http://schemas.openxmlformats.org/officeDocument/2006/relationships/customXml" Target="../ink/ink614.xml"/><Relationship Id="rId940" Type="http://schemas.openxmlformats.org/officeDocument/2006/relationships/customXml" Target="../ink/ink718.xml"/><Relationship Id="rId1016" Type="http://schemas.openxmlformats.org/officeDocument/2006/relationships/customXml" Target="../ink/ink756.xml"/><Relationship Id="rId165" Type="http://schemas.openxmlformats.org/officeDocument/2006/relationships/customXml" Target="../ink/ink330.xml"/><Relationship Id="rId372" Type="http://schemas.openxmlformats.org/officeDocument/2006/relationships/image" Target="../media/image204.png"/><Relationship Id="rId677" Type="http://schemas.openxmlformats.org/officeDocument/2006/relationships/customXml" Target="../ink/ink586.xml"/><Relationship Id="rId800" Type="http://schemas.openxmlformats.org/officeDocument/2006/relationships/customXml" Target="../ink/ink648.xml"/><Relationship Id="rId232" Type="http://schemas.openxmlformats.org/officeDocument/2006/relationships/image" Target="../media/image134.png"/><Relationship Id="rId884" Type="http://schemas.openxmlformats.org/officeDocument/2006/relationships/customXml" Target="../ink/ink690.xml"/><Relationship Id="rId27" Type="http://schemas.openxmlformats.org/officeDocument/2006/relationships/customXml" Target="../ink/ink261.xml"/><Relationship Id="rId537" Type="http://schemas.openxmlformats.org/officeDocument/2006/relationships/customXml" Target="../ink/ink516.xml"/><Relationship Id="rId744" Type="http://schemas.openxmlformats.org/officeDocument/2006/relationships/image" Target="../media/image390.png"/><Relationship Id="rId951" Type="http://schemas.openxmlformats.org/officeDocument/2006/relationships/image" Target="../media/image493.png"/><Relationship Id="rId80" Type="http://schemas.openxmlformats.org/officeDocument/2006/relationships/image" Target="../media/image58.png"/><Relationship Id="rId176" Type="http://schemas.openxmlformats.org/officeDocument/2006/relationships/image" Target="../media/image106.png"/><Relationship Id="rId383" Type="http://schemas.openxmlformats.org/officeDocument/2006/relationships/customXml" Target="../ink/ink439.xml"/><Relationship Id="rId590" Type="http://schemas.openxmlformats.org/officeDocument/2006/relationships/image" Target="../media/image313.png"/><Relationship Id="rId604" Type="http://schemas.openxmlformats.org/officeDocument/2006/relationships/image" Target="../media/image320.png"/><Relationship Id="rId811" Type="http://schemas.openxmlformats.org/officeDocument/2006/relationships/image" Target="../media/image423.png"/><Relationship Id="rId1027" Type="http://schemas.openxmlformats.org/officeDocument/2006/relationships/image" Target="../media/image531.png"/><Relationship Id="rId243" Type="http://schemas.openxmlformats.org/officeDocument/2006/relationships/customXml" Target="../ink/ink369.xml"/><Relationship Id="rId450" Type="http://schemas.openxmlformats.org/officeDocument/2006/relationships/image" Target="../media/image243.png"/><Relationship Id="rId688" Type="http://schemas.openxmlformats.org/officeDocument/2006/relationships/image" Target="../media/image362.png"/><Relationship Id="rId895" Type="http://schemas.openxmlformats.org/officeDocument/2006/relationships/image" Target="../media/image465.png"/><Relationship Id="rId909" Type="http://schemas.openxmlformats.org/officeDocument/2006/relationships/image" Target="../media/image472.png"/><Relationship Id="rId38" Type="http://schemas.openxmlformats.org/officeDocument/2006/relationships/image" Target="../media/image37.png"/><Relationship Id="rId103" Type="http://schemas.openxmlformats.org/officeDocument/2006/relationships/customXml" Target="../ink/ink299.xml"/><Relationship Id="rId310" Type="http://schemas.openxmlformats.org/officeDocument/2006/relationships/image" Target="../media/image173.png"/><Relationship Id="rId548" Type="http://schemas.openxmlformats.org/officeDocument/2006/relationships/image" Target="../media/image292.png"/><Relationship Id="rId755" Type="http://schemas.openxmlformats.org/officeDocument/2006/relationships/customXml" Target="../ink/ink625.xml"/><Relationship Id="rId962" Type="http://schemas.openxmlformats.org/officeDocument/2006/relationships/customXml" Target="../ink/ink729.xml"/><Relationship Id="rId91" Type="http://schemas.openxmlformats.org/officeDocument/2006/relationships/customXml" Target="../ink/ink293.xml"/><Relationship Id="rId187" Type="http://schemas.openxmlformats.org/officeDocument/2006/relationships/customXml" Target="../ink/ink341.xml"/><Relationship Id="rId394" Type="http://schemas.openxmlformats.org/officeDocument/2006/relationships/image" Target="../media/image215.png"/><Relationship Id="rId408" Type="http://schemas.openxmlformats.org/officeDocument/2006/relationships/image" Target="../media/image222.png"/><Relationship Id="rId615" Type="http://schemas.openxmlformats.org/officeDocument/2006/relationships/customXml" Target="../ink/ink555.xml"/><Relationship Id="rId822" Type="http://schemas.openxmlformats.org/officeDocument/2006/relationships/customXml" Target="../ink/ink659.xml"/><Relationship Id="rId254" Type="http://schemas.openxmlformats.org/officeDocument/2006/relationships/image" Target="../media/image145.png"/><Relationship Id="rId699" Type="http://schemas.openxmlformats.org/officeDocument/2006/relationships/customXml" Target="../ink/ink597.xml"/><Relationship Id="rId49" Type="http://schemas.openxmlformats.org/officeDocument/2006/relationships/customXml" Target="../ink/ink272.xml"/><Relationship Id="rId114" Type="http://schemas.openxmlformats.org/officeDocument/2006/relationships/image" Target="../media/image75.png"/><Relationship Id="rId461" Type="http://schemas.openxmlformats.org/officeDocument/2006/relationships/customXml" Target="../ink/ink478.xml"/><Relationship Id="rId559" Type="http://schemas.openxmlformats.org/officeDocument/2006/relationships/customXml" Target="../ink/ink527.xml"/><Relationship Id="rId766" Type="http://schemas.openxmlformats.org/officeDocument/2006/relationships/image" Target="../media/image401.png"/><Relationship Id="rId198" Type="http://schemas.openxmlformats.org/officeDocument/2006/relationships/image" Target="../media/image117.png"/><Relationship Id="rId321" Type="http://schemas.openxmlformats.org/officeDocument/2006/relationships/customXml" Target="../ink/ink408.xml"/><Relationship Id="rId419" Type="http://schemas.openxmlformats.org/officeDocument/2006/relationships/customXml" Target="../ink/ink457.xml"/><Relationship Id="rId626" Type="http://schemas.openxmlformats.org/officeDocument/2006/relationships/image" Target="../media/image331.png"/><Relationship Id="rId973" Type="http://schemas.openxmlformats.org/officeDocument/2006/relationships/image" Target="../media/image504.png"/><Relationship Id="rId833" Type="http://schemas.openxmlformats.org/officeDocument/2006/relationships/image" Target="../media/image434.png"/><Relationship Id="rId265" Type="http://schemas.openxmlformats.org/officeDocument/2006/relationships/customXml" Target="../ink/ink380.xml"/><Relationship Id="rId472" Type="http://schemas.openxmlformats.org/officeDocument/2006/relationships/image" Target="../media/image254.png"/><Relationship Id="rId900" Type="http://schemas.openxmlformats.org/officeDocument/2006/relationships/customXml" Target="../ink/ink698.xml"/><Relationship Id="rId125" Type="http://schemas.openxmlformats.org/officeDocument/2006/relationships/customXml" Target="../ink/ink310.xml"/><Relationship Id="rId332" Type="http://schemas.openxmlformats.org/officeDocument/2006/relationships/image" Target="../media/image184.png"/><Relationship Id="rId777" Type="http://schemas.openxmlformats.org/officeDocument/2006/relationships/image" Target="../media/image406.png"/><Relationship Id="rId984" Type="http://schemas.openxmlformats.org/officeDocument/2006/relationships/customXml" Target="../ink/ink740.xml"/><Relationship Id="rId637" Type="http://schemas.openxmlformats.org/officeDocument/2006/relationships/customXml" Target="../ink/ink566.xml"/><Relationship Id="rId844" Type="http://schemas.openxmlformats.org/officeDocument/2006/relationships/customXml" Target="../ink/ink670.xml"/><Relationship Id="rId276" Type="http://schemas.openxmlformats.org/officeDocument/2006/relationships/image" Target="../media/image156.png"/><Relationship Id="rId483" Type="http://schemas.openxmlformats.org/officeDocument/2006/relationships/customXml" Target="../ink/ink489.xml"/><Relationship Id="rId690" Type="http://schemas.openxmlformats.org/officeDocument/2006/relationships/image" Target="../media/image363.png"/><Relationship Id="rId704" Type="http://schemas.openxmlformats.org/officeDocument/2006/relationships/image" Target="../media/image370.png"/><Relationship Id="rId911" Type="http://schemas.openxmlformats.org/officeDocument/2006/relationships/image" Target="../media/image473.png"/><Relationship Id="rId40" Type="http://schemas.openxmlformats.org/officeDocument/2006/relationships/image" Target="../media/image38.png"/><Relationship Id="rId136" Type="http://schemas.openxmlformats.org/officeDocument/2006/relationships/image" Target="../media/image86.png"/><Relationship Id="rId343" Type="http://schemas.openxmlformats.org/officeDocument/2006/relationships/customXml" Target="../ink/ink419.xml"/><Relationship Id="rId550" Type="http://schemas.openxmlformats.org/officeDocument/2006/relationships/image" Target="../media/image293.png"/><Relationship Id="rId788" Type="http://schemas.openxmlformats.org/officeDocument/2006/relationships/customXml" Target="../ink/ink642.xml"/><Relationship Id="rId995" Type="http://schemas.openxmlformats.org/officeDocument/2006/relationships/image" Target="../media/image515.png"/><Relationship Id="rId203" Type="http://schemas.openxmlformats.org/officeDocument/2006/relationships/customXml" Target="../ink/ink349.xml"/><Relationship Id="rId648" Type="http://schemas.openxmlformats.org/officeDocument/2006/relationships/image" Target="../media/image342.png"/><Relationship Id="rId855" Type="http://schemas.openxmlformats.org/officeDocument/2006/relationships/image" Target="../media/image445.png"/><Relationship Id="rId287" Type="http://schemas.openxmlformats.org/officeDocument/2006/relationships/customXml" Target="../ink/ink391.xml"/><Relationship Id="rId410" Type="http://schemas.openxmlformats.org/officeDocument/2006/relationships/image" Target="../media/image223.png"/><Relationship Id="rId494" Type="http://schemas.openxmlformats.org/officeDocument/2006/relationships/image" Target="../media/image265.png"/><Relationship Id="rId508" Type="http://schemas.openxmlformats.org/officeDocument/2006/relationships/image" Target="../media/image272.png"/><Relationship Id="rId715" Type="http://schemas.openxmlformats.org/officeDocument/2006/relationships/customXml" Target="../ink/ink605.xml"/><Relationship Id="rId922" Type="http://schemas.openxmlformats.org/officeDocument/2006/relationships/customXml" Target="../ink/ink709.xml"/><Relationship Id="rId147" Type="http://schemas.openxmlformats.org/officeDocument/2006/relationships/customXml" Target="../ink/ink321.xml"/><Relationship Id="rId354" Type="http://schemas.openxmlformats.org/officeDocument/2006/relationships/image" Target="../media/image195.png"/><Relationship Id="rId799" Type="http://schemas.openxmlformats.org/officeDocument/2006/relationships/image" Target="../media/image417.png"/><Relationship Id="rId51" Type="http://schemas.openxmlformats.org/officeDocument/2006/relationships/customXml" Target="../ink/ink273.xml"/><Relationship Id="rId561" Type="http://schemas.openxmlformats.org/officeDocument/2006/relationships/customXml" Target="../ink/ink528.xml"/><Relationship Id="rId659" Type="http://schemas.openxmlformats.org/officeDocument/2006/relationships/customXml" Target="../ink/ink577.xml"/><Relationship Id="rId866" Type="http://schemas.openxmlformats.org/officeDocument/2006/relationships/customXml" Target="../ink/ink681.xml"/><Relationship Id="rId214" Type="http://schemas.openxmlformats.org/officeDocument/2006/relationships/image" Target="../media/image125.png"/><Relationship Id="rId298" Type="http://schemas.openxmlformats.org/officeDocument/2006/relationships/image" Target="../media/image167.png"/><Relationship Id="rId421" Type="http://schemas.openxmlformats.org/officeDocument/2006/relationships/customXml" Target="../ink/ink458.xml"/><Relationship Id="rId519" Type="http://schemas.openxmlformats.org/officeDocument/2006/relationships/customXml" Target="../ink/ink507.xml"/><Relationship Id="rId158" Type="http://schemas.openxmlformats.org/officeDocument/2006/relationships/image" Target="../media/image97.png"/><Relationship Id="rId726" Type="http://schemas.openxmlformats.org/officeDocument/2006/relationships/image" Target="../media/image381.png"/><Relationship Id="rId933" Type="http://schemas.openxmlformats.org/officeDocument/2006/relationships/image" Target="../media/image484.png"/><Relationship Id="rId1009" Type="http://schemas.openxmlformats.org/officeDocument/2006/relationships/image" Target="../media/image522.png"/><Relationship Id="rId62" Type="http://schemas.openxmlformats.org/officeDocument/2006/relationships/image" Target="../media/image49.png"/><Relationship Id="rId365" Type="http://schemas.openxmlformats.org/officeDocument/2006/relationships/customXml" Target="../ink/ink430.xml"/><Relationship Id="rId572" Type="http://schemas.openxmlformats.org/officeDocument/2006/relationships/image" Target="../media/image304.png"/><Relationship Id="rId225" Type="http://schemas.openxmlformats.org/officeDocument/2006/relationships/customXml" Target="../ink/ink360.xml"/><Relationship Id="rId432" Type="http://schemas.openxmlformats.org/officeDocument/2006/relationships/image" Target="../media/image234.png"/><Relationship Id="rId877" Type="http://schemas.openxmlformats.org/officeDocument/2006/relationships/image" Target="../media/image456.png"/><Relationship Id="rId737" Type="http://schemas.openxmlformats.org/officeDocument/2006/relationships/customXml" Target="../ink/ink616.xml"/><Relationship Id="rId944" Type="http://schemas.openxmlformats.org/officeDocument/2006/relationships/customXml" Target="../ink/ink720.xml"/><Relationship Id="rId73" Type="http://schemas.openxmlformats.org/officeDocument/2006/relationships/customXml" Target="../ink/ink284.xml"/><Relationship Id="rId169" Type="http://schemas.openxmlformats.org/officeDocument/2006/relationships/customXml" Target="../ink/ink332.xml"/><Relationship Id="rId376" Type="http://schemas.openxmlformats.org/officeDocument/2006/relationships/image" Target="../media/image206.png"/><Relationship Id="rId583" Type="http://schemas.openxmlformats.org/officeDocument/2006/relationships/customXml" Target="../ink/ink539.xml"/><Relationship Id="rId790" Type="http://schemas.openxmlformats.org/officeDocument/2006/relationships/customXml" Target="../ink/ink643.xml"/><Relationship Id="rId804" Type="http://schemas.openxmlformats.org/officeDocument/2006/relationships/customXml" Target="../ink/ink650.xml"/><Relationship Id="rId4" Type="http://schemas.openxmlformats.org/officeDocument/2006/relationships/image" Target="../media/image20.png"/><Relationship Id="rId236" Type="http://schemas.openxmlformats.org/officeDocument/2006/relationships/image" Target="../media/image136.png"/><Relationship Id="rId443" Type="http://schemas.openxmlformats.org/officeDocument/2006/relationships/customXml" Target="../ink/ink469.xml"/><Relationship Id="rId650" Type="http://schemas.openxmlformats.org/officeDocument/2006/relationships/image" Target="../media/image343.png"/><Relationship Id="rId888" Type="http://schemas.openxmlformats.org/officeDocument/2006/relationships/customXml" Target="../ink/ink692.xml"/><Relationship Id="rId303" Type="http://schemas.openxmlformats.org/officeDocument/2006/relationships/customXml" Target="../ink/ink399.xml"/><Relationship Id="rId748" Type="http://schemas.openxmlformats.org/officeDocument/2006/relationships/image" Target="../media/image392.png"/><Relationship Id="rId955" Type="http://schemas.openxmlformats.org/officeDocument/2006/relationships/image" Target="../media/image495.png"/><Relationship Id="rId84" Type="http://schemas.openxmlformats.org/officeDocument/2006/relationships/image" Target="../media/image60.png"/><Relationship Id="rId387" Type="http://schemas.openxmlformats.org/officeDocument/2006/relationships/customXml" Target="../ink/ink441.xml"/><Relationship Id="rId510" Type="http://schemas.openxmlformats.org/officeDocument/2006/relationships/image" Target="../media/image273.png"/><Relationship Id="rId594" Type="http://schemas.openxmlformats.org/officeDocument/2006/relationships/image" Target="../media/image315.png"/><Relationship Id="rId608" Type="http://schemas.openxmlformats.org/officeDocument/2006/relationships/image" Target="../media/image322.png"/><Relationship Id="rId815" Type="http://schemas.openxmlformats.org/officeDocument/2006/relationships/image" Target="../media/image425.png"/><Relationship Id="rId247" Type="http://schemas.openxmlformats.org/officeDocument/2006/relationships/customXml" Target="../ink/ink371.xml"/><Relationship Id="rId899" Type="http://schemas.openxmlformats.org/officeDocument/2006/relationships/image" Target="../media/image467.png"/><Relationship Id="rId1000" Type="http://schemas.openxmlformats.org/officeDocument/2006/relationships/customXml" Target="../ink/ink748.xml"/><Relationship Id="rId107" Type="http://schemas.openxmlformats.org/officeDocument/2006/relationships/customXml" Target="../ink/ink301.xml"/><Relationship Id="rId454" Type="http://schemas.openxmlformats.org/officeDocument/2006/relationships/image" Target="../media/image245.png"/><Relationship Id="rId661" Type="http://schemas.openxmlformats.org/officeDocument/2006/relationships/customXml" Target="../ink/ink578.xml"/><Relationship Id="rId759" Type="http://schemas.openxmlformats.org/officeDocument/2006/relationships/customXml" Target="../ink/ink627.xml"/><Relationship Id="rId966" Type="http://schemas.openxmlformats.org/officeDocument/2006/relationships/customXml" Target="../ink/ink731.xml"/><Relationship Id="rId11" Type="http://schemas.openxmlformats.org/officeDocument/2006/relationships/customXml" Target="../ink/ink253.xml"/><Relationship Id="rId314" Type="http://schemas.openxmlformats.org/officeDocument/2006/relationships/image" Target="../media/image175.png"/><Relationship Id="rId398" Type="http://schemas.openxmlformats.org/officeDocument/2006/relationships/image" Target="../media/image217.png"/><Relationship Id="rId521" Type="http://schemas.openxmlformats.org/officeDocument/2006/relationships/customXml" Target="../ink/ink508.xml"/><Relationship Id="rId619" Type="http://schemas.openxmlformats.org/officeDocument/2006/relationships/customXml" Target="../ink/ink557.xml"/><Relationship Id="rId95" Type="http://schemas.openxmlformats.org/officeDocument/2006/relationships/customXml" Target="../ink/ink295.xml"/><Relationship Id="rId160" Type="http://schemas.openxmlformats.org/officeDocument/2006/relationships/image" Target="../media/image98.png"/><Relationship Id="rId826" Type="http://schemas.openxmlformats.org/officeDocument/2006/relationships/customXml" Target="../ink/ink661.xml"/><Relationship Id="rId1011" Type="http://schemas.openxmlformats.org/officeDocument/2006/relationships/image" Target="../media/image523.png"/><Relationship Id="rId258" Type="http://schemas.openxmlformats.org/officeDocument/2006/relationships/image" Target="../media/image147.png"/><Relationship Id="rId465" Type="http://schemas.openxmlformats.org/officeDocument/2006/relationships/customXml" Target="../ink/ink480.xml"/><Relationship Id="rId672" Type="http://schemas.openxmlformats.org/officeDocument/2006/relationships/image" Target="../media/image354.png"/><Relationship Id="rId22" Type="http://schemas.openxmlformats.org/officeDocument/2006/relationships/image" Target="../media/image29.png"/><Relationship Id="rId118" Type="http://schemas.openxmlformats.org/officeDocument/2006/relationships/image" Target="../media/image77.png"/><Relationship Id="rId325" Type="http://schemas.openxmlformats.org/officeDocument/2006/relationships/customXml" Target="../ink/ink410.xml"/><Relationship Id="rId532" Type="http://schemas.openxmlformats.org/officeDocument/2006/relationships/image" Target="../media/image284.png"/><Relationship Id="rId977" Type="http://schemas.openxmlformats.org/officeDocument/2006/relationships/image" Target="../media/image506.png"/><Relationship Id="rId171" Type="http://schemas.openxmlformats.org/officeDocument/2006/relationships/customXml" Target="../ink/ink333.xml"/><Relationship Id="rId837" Type="http://schemas.openxmlformats.org/officeDocument/2006/relationships/image" Target="../media/image436.png"/><Relationship Id="rId1022" Type="http://schemas.openxmlformats.org/officeDocument/2006/relationships/customXml" Target="../ink/ink759.xml"/><Relationship Id="rId269" Type="http://schemas.openxmlformats.org/officeDocument/2006/relationships/customXml" Target="../ink/ink382.xml"/><Relationship Id="rId476" Type="http://schemas.openxmlformats.org/officeDocument/2006/relationships/image" Target="../media/image256.png"/><Relationship Id="rId683" Type="http://schemas.openxmlformats.org/officeDocument/2006/relationships/customXml" Target="../ink/ink589.xml"/><Relationship Id="rId890" Type="http://schemas.openxmlformats.org/officeDocument/2006/relationships/customXml" Target="../ink/ink693.xml"/><Relationship Id="rId904" Type="http://schemas.openxmlformats.org/officeDocument/2006/relationships/customXml" Target="../ink/ink700.xml"/><Relationship Id="rId33" Type="http://schemas.openxmlformats.org/officeDocument/2006/relationships/customXml" Target="../ink/ink264.xml"/><Relationship Id="rId129" Type="http://schemas.openxmlformats.org/officeDocument/2006/relationships/customXml" Target="../ink/ink312.xml"/><Relationship Id="rId336" Type="http://schemas.openxmlformats.org/officeDocument/2006/relationships/image" Target="../media/image186.png"/><Relationship Id="rId543" Type="http://schemas.openxmlformats.org/officeDocument/2006/relationships/customXml" Target="../ink/ink519.xml"/><Relationship Id="rId988" Type="http://schemas.openxmlformats.org/officeDocument/2006/relationships/customXml" Target="../ink/ink742.xml"/><Relationship Id="rId182" Type="http://schemas.openxmlformats.org/officeDocument/2006/relationships/image" Target="../media/image109.png"/><Relationship Id="rId403" Type="http://schemas.openxmlformats.org/officeDocument/2006/relationships/customXml" Target="../ink/ink449.xml"/><Relationship Id="rId750" Type="http://schemas.openxmlformats.org/officeDocument/2006/relationships/image" Target="../media/image393.png"/><Relationship Id="rId848" Type="http://schemas.openxmlformats.org/officeDocument/2006/relationships/customXml" Target="../ink/ink672.xml"/><Relationship Id="rId487" Type="http://schemas.openxmlformats.org/officeDocument/2006/relationships/customXml" Target="../ink/ink491.xml"/><Relationship Id="rId610" Type="http://schemas.openxmlformats.org/officeDocument/2006/relationships/image" Target="../media/image323.png"/><Relationship Id="rId694" Type="http://schemas.openxmlformats.org/officeDocument/2006/relationships/image" Target="../media/image365.png"/><Relationship Id="rId708" Type="http://schemas.openxmlformats.org/officeDocument/2006/relationships/image" Target="../media/image372.png"/><Relationship Id="rId915" Type="http://schemas.openxmlformats.org/officeDocument/2006/relationships/image" Target="../media/image475.png"/><Relationship Id="rId347" Type="http://schemas.openxmlformats.org/officeDocument/2006/relationships/customXml" Target="../ink/ink421.xml"/><Relationship Id="rId999" Type="http://schemas.openxmlformats.org/officeDocument/2006/relationships/image" Target="../media/image517.png"/><Relationship Id="rId44" Type="http://schemas.openxmlformats.org/officeDocument/2006/relationships/image" Target="../media/image40.png"/><Relationship Id="rId554" Type="http://schemas.openxmlformats.org/officeDocument/2006/relationships/image" Target="../media/image295.png"/><Relationship Id="rId761" Type="http://schemas.openxmlformats.org/officeDocument/2006/relationships/customXml" Target="../ink/ink628.xml"/><Relationship Id="rId859" Type="http://schemas.openxmlformats.org/officeDocument/2006/relationships/image" Target="../media/image447.png"/><Relationship Id="rId193" Type="http://schemas.openxmlformats.org/officeDocument/2006/relationships/customXml" Target="../ink/ink344.xml"/><Relationship Id="rId207" Type="http://schemas.openxmlformats.org/officeDocument/2006/relationships/customXml" Target="../ink/ink351.xml"/><Relationship Id="rId414" Type="http://schemas.openxmlformats.org/officeDocument/2006/relationships/image" Target="../media/image225.png"/><Relationship Id="rId498" Type="http://schemas.openxmlformats.org/officeDocument/2006/relationships/image" Target="../media/image267.png"/><Relationship Id="rId621" Type="http://schemas.openxmlformats.org/officeDocument/2006/relationships/customXml" Target="../ink/ink558.xml"/><Relationship Id="rId260" Type="http://schemas.openxmlformats.org/officeDocument/2006/relationships/image" Target="../media/image148.png"/><Relationship Id="rId719" Type="http://schemas.openxmlformats.org/officeDocument/2006/relationships/customXml" Target="../ink/ink607.xml"/><Relationship Id="rId926" Type="http://schemas.openxmlformats.org/officeDocument/2006/relationships/customXml" Target="../ink/ink711.xml"/><Relationship Id="rId55" Type="http://schemas.openxmlformats.org/officeDocument/2006/relationships/customXml" Target="../ink/ink275.xml"/><Relationship Id="rId120" Type="http://schemas.openxmlformats.org/officeDocument/2006/relationships/image" Target="../media/image78.png"/><Relationship Id="rId358" Type="http://schemas.openxmlformats.org/officeDocument/2006/relationships/image" Target="../media/image197.png"/><Relationship Id="rId565" Type="http://schemas.openxmlformats.org/officeDocument/2006/relationships/customXml" Target="../ink/ink530.xml"/><Relationship Id="rId772" Type="http://schemas.openxmlformats.org/officeDocument/2006/relationships/customXml" Target="../ink/ink634.xml"/><Relationship Id="rId218" Type="http://schemas.openxmlformats.org/officeDocument/2006/relationships/image" Target="../media/image127.png"/><Relationship Id="rId425" Type="http://schemas.openxmlformats.org/officeDocument/2006/relationships/customXml" Target="../ink/ink460.xml"/><Relationship Id="rId632" Type="http://schemas.openxmlformats.org/officeDocument/2006/relationships/image" Target="../media/image334.png"/><Relationship Id="rId271" Type="http://schemas.openxmlformats.org/officeDocument/2006/relationships/customXml" Target="../ink/ink383.xml"/><Relationship Id="rId937" Type="http://schemas.openxmlformats.org/officeDocument/2006/relationships/image" Target="../media/image486.png"/><Relationship Id="rId66" Type="http://schemas.openxmlformats.org/officeDocument/2006/relationships/image" Target="../media/image51.png"/><Relationship Id="rId131" Type="http://schemas.openxmlformats.org/officeDocument/2006/relationships/customXml" Target="../ink/ink313.xml"/><Relationship Id="rId369" Type="http://schemas.openxmlformats.org/officeDocument/2006/relationships/customXml" Target="../ink/ink432.xml"/><Relationship Id="rId576" Type="http://schemas.openxmlformats.org/officeDocument/2006/relationships/image" Target="../media/image306.png"/><Relationship Id="rId783" Type="http://schemas.openxmlformats.org/officeDocument/2006/relationships/image" Target="../media/image409.png"/><Relationship Id="rId990" Type="http://schemas.openxmlformats.org/officeDocument/2006/relationships/customXml" Target="../ink/ink743.xml"/><Relationship Id="rId229" Type="http://schemas.openxmlformats.org/officeDocument/2006/relationships/customXml" Target="../ink/ink362.xml"/><Relationship Id="rId436" Type="http://schemas.openxmlformats.org/officeDocument/2006/relationships/image" Target="../media/image236.png"/><Relationship Id="rId643" Type="http://schemas.openxmlformats.org/officeDocument/2006/relationships/customXml" Target="../ink/ink569.xml"/><Relationship Id="rId850" Type="http://schemas.openxmlformats.org/officeDocument/2006/relationships/customXml" Target="../ink/ink673.xml"/><Relationship Id="rId948" Type="http://schemas.openxmlformats.org/officeDocument/2006/relationships/customXml" Target="../ink/ink722.xml"/><Relationship Id="rId77" Type="http://schemas.openxmlformats.org/officeDocument/2006/relationships/customXml" Target="../ink/ink286.xml"/><Relationship Id="rId282" Type="http://schemas.openxmlformats.org/officeDocument/2006/relationships/image" Target="../media/image159.png"/><Relationship Id="rId503" Type="http://schemas.openxmlformats.org/officeDocument/2006/relationships/customXml" Target="../ink/ink499.xml"/><Relationship Id="rId587" Type="http://schemas.openxmlformats.org/officeDocument/2006/relationships/customXml" Target="../ink/ink541.xml"/><Relationship Id="rId710" Type="http://schemas.openxmlformats.org/officeDocument/2006/relationships/image" Target="../media/image373.png"/><Relationship Id="rId808" Type="http://schemas.openxmlformats.org/officeDocument/2006/relationships/customXml" Target="../ink/ink652.xml"/><Relationship Id="rId8" Type="http://schemas.openxmlformats.org/officeDocument/2006/relationships/image" Target="../media/image22.png"/><Relationship Id="rId142" Type="http://schemas.openxmlformats.org/officeDocument/2006/relationships/image" Target="../media/image89.png"/><Relationship Id="rId447" Type="http://schemas.openxmlformats.org/officeDocument/2006/relationships/customXml" Target="../ink/ink471.xml"/><Relationship Id="rId794" Type="http://schemas.openxmlformats.org/officeDocument/2006/relationships/customXml" Target="../ink/ink645.xml"/><Relationship Id="rId654" Type="http://schemas.openxmlformats.org/officeDocument/2006/relationships/image" Target="../media/image345.png"/><Relationship Id="rId861" Type="http://schemas.openxmlformats.org/officeDocument/2006/relationships/image" Target="../media/image448.png"/><Relationship Id="rId959" Type="http://schemas.openxmlformats.org/officeDocument/2006/relationships/image" Target="../media/image497.png"/><Relationship Id="rId293" Type="http://schemas.openxmlformats.org/officeDocument/2006/relationships/customXml" Target="../ink/ink394.xml"/><Relationship Id="rId307" Type="http://schemas.openxmlformats.org/officeDocument/2006/relationships/customXml" Target="../ink/ink401.xml"/><Relationship Id="rId514" Type="http://schemas.openxmlformats.org/officeDocument/2006/relationships/image" Target="../media/image275.png"/><Relationship Id="rId721" Type="http://schemas.openxmlformats.org/officeDocument/2006/relationships/customXml" Target="../ink/ink608.xml"/><Relationship Id="rId88" Type="http://schemas.openxmlformats.org/officeDocument/2006/relationships/image" Target="../media/image62.png"/><Relationship Id="rId153" Type="http://schemas.openxmlformats.org/officeDocument/2006/relationships/customXml" Target="../ink/ink324.xml"/><Relationship Id="rId360" Type="http://schemas.openxmlformats.org/officeDocument/2006/relationships/image" Target="../media/image198.png"/><Relationship Id="rId598" Type="http://schemas.openxmlformats.org/officeDocument/2006/relationships/image" Target="../media/image317.png"/><Relationship Id="rId819" Type="http://schemas.openxmlformats.org/officeDocument/2006/relationships/image" Target="../media/image427.png"/><Relationship Id="rId1004" Type="http://schemas.openxmlformats.org/officeDocument/2006/relationships/customXml" Target="../ink/ink750.xml"/><Relationship Id="rId220" Type="http://schemas.openxmlformats.org/officeDocument/2006/relationships/image" Target="../media/image128.png"/><Relationship Id="rId458" Type="http://schemas.openxmlformats.org/officeDocument/2006/relationships/image" Target="../media/image247.png"/><Relationship Id="rId665" Type="http://schemas.openxmlformats.org/officeDocument/2006/relationships/customXml" Target="../ink/ink580.xml"/><Relationship Id="rId872" Type="http://schemas.openxmlformats.org/officeDocument/2006/relationships/customXml" Target="../ink/ink684.xml"/><Relationship Id="rId15" Type="http://schemas.openxmlformats.org/officeDocument/2006/relationships/customXml" Target="../ink/ink255.xml"/><Relationship Id="rId318" Type="http://schemas.openxmlformats.org/officeDocument/2006/relationships/image" Target="../media/image177.png"/><Relationship Id="rId525" Type="http://schemas.openxmlformats.org/officeDocument/2006/relationships/customXml" Target="../ink/ink510.xml"/><Relationship Id="rId732" Type="http://schemas.openxmlformats.org/officeDocument/2006/relationships/image" Target="../media/image384.png"/><Relationship Id="rId99" Type="http://schemas.openxmlformats.org/officeDocument/2006/relationships/customXml" Target="../ink/ink297.xml"/><Relationship Id="rId164" Type="http://schemas.openxmlformats.org/officeDocument/2006/relationships/image" Target="../media/image100.png"/><Relationship Id="rId371" Type="http://schemas.openxmlformats.org/officeDocument/2006/relationships/customXml" Target="../ink/ink433.xml"/><Relationship Id="rId1015" Type="http://schemas.openxmlformats.org/officeDocument/2006/relationships/image" Target="../media/image525.png"/><Relationship Id="rId469" Type="http://schemas.openxmlformats.org/officeDocument/2006/relationships/customXml" Target="../ink/ink482.xml"/><Relationship Id="rId676" Type="http://schemas.openxmlformats.org/officeDocument/2006/relationships/image" Target="../media/image356.png"/><Relationship Id="rId883" Type="http://schemas.openxmlformats.org/officeDocument/2006/relationships/image" Target="../media/image459.png"/><Relationship Id="rId26" Type="http://schemas.openxmlformats.org/officeDocument/2006/relationships/image" Target="../media/image31.png"/><Relationship Id="rId231" Type="http://schemas.openxmlformats.org/officeDocument/2006/relationships/customXml" Target="../ink/ink363.xml"/><Relationship Id="rId329" Type="http://schemas.openxmlformats.org/officeDocument/2006/relationships/customXml" Target="../ink/ink412.xml"/><Relationship Id="rId536" Type="http://schemas.openxmlformats.org/officeDocument/2006/relationships/image" Target="../media/image286.png"/><Relationship Id="rId175" Type="http://schemas.openxmlformats.org/officeDocument/2006/relationships/customXml" Target="../ink/ink335.xml"/><Relationship Id="rId743" Type="http://schemas.openxmlformats.org/officeDocument/2006/relationships/customXml" Target="../ink/ink619.xml"/><Relationship Id="rId950" Type="http://schemas.openxmlformats.org/officeDocument/2006/relationships/customXml" Target="../ink/ink723.xml"/><Relationship Id="rId1026" Type="http://schemas.openxmlformats.org/officeDocument/2006/relationships/customXml" Target="../ink/ink761.xml"/><Relationship Id="rId382" Type="http://schemas.openxmlformats.org/officeDocument/2006/relationships/image" Target="../media/image209.png"/><Relationship Id="rId603" Type="http://schemas.openxmlformats.org/officeDocument/2006/relationships/customXml" Target="../ink/ink549.xml"/><Relationship Id="rId687" Type="http://schemas.openxmlformats.org/officeDocument/2006/relationships/customXml" Target="../ink/ink591.xml"/><Relationship Id="rId810" Type="http://schemas.openxmlformats.org/officeDocument/2006/relationships/customXml" Target="../ink/ink653.xml"/><Relationship Id="rId908" Type="http://schemas.openxmlformats.org/officeDocument/2006/relationships/customXml" Target="../ink/ink702.xml"/><Relationship Id="rId242" Type="http://schemas.openxmlformats.org/officeDocument/2006/relationships/image" Target="../media/image139.png"/><Relationship Id="rId894" Type="http://schemas.openxmlformats.org/officeDocument/2006/relationships/customXml" Target="../ink/ink695.xml"/><Relationship Id="rId37" Type="http://schemas.openxmlformats.org/officeDocument/2006/relationships/customXml" Target="../ink/ink266.xml"/><Relationship Id="rId102" Type="http://schemas.openxmlformats.org/officeDocument/2006/relationships/image" Target="../media/image69.png"/><Relationship Id="rId547" Type="http://schemas.openxmlformats.org/officeDocument/2006/relationships/customXml" Target="../ink/ink521.xml"/><Relationship Id="rId754" Type="http://schemas.openxmlformats.org/officeDocument/2006/relationships/image" Target="../media/image395.png"/><Relationship Id="rId961" Type="http://schemas.openxmlformats.org/officeDocument/2006/relationships/image" Target="../media/image498.png"/><Relationship Id="rId90" Type="http://schemas.openxmlformats.org/officeDocument/2006/relationships/image" Target="../media/image63.png"/><Relationship Id="rId186" Type="http://schemas.openxmlformats.org/officeDocument/2006/relationships/image" Target="../media/image111.png"/><Relationship Id="rId393" Type="http://schemas.openxmlformats.org/officeDocument/2006/relationships/customXml" Target="../ink/ink444.xml"/><Relationship Id="rId407" Type="http://schemas.openxmlformats.org/officeDocument/2006/relationships/customXml" Target="../ink/ink451.xml"/><Relationship Id="rId614" Type="http://schemas.openxmlformats.org/officeDocument/2006/relationships/image" Target="../media/image325.png"/><Relationship Id="rId821" Type="http://schemas.openxmlformats.org/officeDocument/2006/relationships/image" Target="../media/image428.png"/><Relationship Id="rId253" Type="http://schemas.openxmlformats.org/officeDocument/2006/relationships/customXml" Target="../ink/ink374.xml"/><Relationship Id="rId460" Type="http://schemas.openxmlformats.org/officeDocument/2006/relationships/image" Target="../media/image248.png"/><Relationship Id="rId698" Type="http://schemas.openxmlformats.org/officeDocument/2006/relationships/image" Target="../media/image367.png"/><Relationship Id="rId919" Type="http://schemas.openxmlformats.org/officeDocument/2006/relationships/image" Target="../media/image477.png"/><Relationship Id="rId48" Type="http://schemas.openxmlformats.org/officeDocument/2006/relationships/image" Target="../media/image42.png"/><Relationship Id="rId113" Type="http://schemas.openxmlformats.org/officeDocument/2006/relationships/customXml" Target="../ink/ink304.xml"/><Relationship Id="rId320" Type="http://schemas.openxmlformats.org/officeDocument/2006/relationships/image" Target="../media/image178.png"/><Relationship Id="rId558" Type="http://schemas.openxmlformats.org/officeDocument/2006/relationships/image" Target="../media/image297.png"/><Relationship Id="rId765" Type="http://schemas.openxmlformats.org/officeDocument/2006/relationships/customXml" Target="../ink/ink630.xml"/><Relationship Id="rId972" Type="http://schemas.openxmlformats.org/officeDocument/2006/relationships/customXml" Target="../ink/ink734.xml"/><Relationship Id="rId197" Type="http://schemas.openxmlformats.org/officeDocument/2006/relationships/customXml" Target="../ink/ink346.xml"/><Relationship Id="rId418" Type="http://schemas.openxmlformats.org/officeDocument/2006/relationships/image" Target="../media/image227.png"/><Relationship Id="rId625" Type="http://schemas.openxmlformats.org/officeDocument/2006/relationships/customXml" Target="../ink/ink560.xml"/><Relationship Id="rId832" Type="http://schemas.openxmlformats.org/officeDocument/2006/relationships/customXml" Target="../ink/ink664.xml"/><Relationship Id="rId264" Type="http://schemas.openxmlformats.org/officeDocument/2006/relationships/image" Target="../media/image150.png"/><Relationship Id="rId471" Type="http://schemas.openxmlformats.org/officeDocument/2006/relationships/customXml" Target="../ink/ink483.xml"/><Relationship Id="rId59" Type="http://schemas.openxmlformats.org/officeDocument/2006/relationships/customXml" Target="../ink/ink277.xml"/><Relationship Id="rId124" Type="http://schemas.openxmlformats.org/officeDocument/2006/relationships/image" Target="../media/image80.png"/><Relationship Id="rId569" Type="http://schemas.openxmlformats.org/officeDocument/2006/relationships/customXml" Target="../ink/ink532.xml"/><Relationship Id="rId776" Type="http://schemas.openxmlformats.org/officeDocument/2006/relationships/customXml" Target="../ink/ink636.xml"/><Relationship Id="rId983" Type="http://schemas.openxmlformats.org/officeDocument/2006/relationships/image" Target="../media/image509.png"/><Relationship Id="rId331" Type="http://schemas.openxmlformats.org/officeDocument/2006/relationships/customXml" Target="../ink/ink413.xml"/><Relationship Id="rId429" Type="http://schemas.openxmlformats.org/officeDocument/2006/relationships/customXml" Target="../ink/ink462.xml"/><Relationship Id="rId636" Type="http://schemas.openxmlformats.org/officeDocument/2006/relationships/image" Target="../media/image336.png"/><Relationship Id="rId843" Type="http://schemas.openxmlformats.org/officeDocument/2006/relationships/image" Target="../media/image439.png"/><Relationship Id="rId275" Type="http://schemas.openxmlformats.org/officeDocument/2006/relationships/customXml" Target="../ink/ink385.xml"/><Relationship Id="rId482" Type="http://schemas.openxmlformats.org/officeDocument/2006/relationships/image" Target="../media/image259.png"/><Relationship Id="rId703" Type="http://schemas.openxmlformats.org/officeDocument/2006/relationships/customXml" Target="../ink/ink599.xml"/><Relationship Id="rId910" Type="http://schemas.openxmlformats.org/officeDocument/2006/relationships/customXml" Target="../ink/ink703.xml"/><Relationship Id="rId135" Type="http://schemas.openxmlformats.org/officeDocument/2006/relationships/customXml" Target="../ink/ink315.xml"/><Relationship Id="rId342" Type="http://schemas.openxmlformats.org/officeDocument/2006/relationships/image" Target="../media/image189.png"/><Relationship Id="rId787" Type="http://schemas.openxmlformats.org/officeDocument/2006/relationships/image" Target="../media/image411.png"/><Relationship Id="rId994" Type="http://schemas.openxmlformats.org/officeDocument/2006/relationships/customXml" Target="../ink/ink745.xml"/><Relationship Id="rId202" Type="http://schemas.openxmlformats.org/officeDocument/2006/relationships/image" Target="../media/image119.png"/><Relationship Id="rId647" Type="http://schemas.openxmlformats.org/officeDocument/2006/relationships/customXml" Target="../ink/ink571.xml"/><Relationship Id="rId854" Type="http://schemas.openxmlformats.org/officeDocument/2006/relationships/customXml" Target="../ink/ink675.xml"/><Relationship Id="rId286" Type="http://schemas.openxmlformats.org/officeDocument/2006/relationships/image" Target="../media/image161.png"/><Relationship Id="rId493" Type="http://schemas.openxmlformats.org/officeDocument/2006/relationships/customXml" Target="../ink/ink494.xml"/><Relationship Id="rId507" Type="http://schemas.openxmlformats.org/officeDocument/2006/relationships/customXml" Target="../ink/ink501.xml"/><Relationship Id="rId714" Type="http://schemas.openxmlformats.org/officeDocument/2006/relationships/image" Target="../media/image375.png"/><Relationship Id="rId921" Type="http://schemas.openxmlformats.org/officeDocument/2006/relationships/image" Target="../media/image478.png"/><Relationship Id="rId50" Type="http://schemas.openxmlformats.org/officeDocument/2006/relationships/image" Target="../media/image43.png"/><Relationship Id="rId146" Type="http://schemas.openxmlformats.org/officeDocument/2006/relationships/image" Target="../media/image91.png"/><Relationship Id="rId353" Type="http://schemas.openxmlformats.org/officeDocument/2006/relationships/customXml" Target="../ink/ink424.xml"/><Relationship Id="rId560" Type="http://schemas.openxmlformats.org/officeDocument/2006/relationships/image" Target="../media/image298.png"/><Relationship Id="rId798" Type="http://schemas.openxmlformats.org/officeDocument/2006/relationships/customXml" Target="../ink/ink647.xml"/><Relationship Id="rId213" Type="http://schemas.openxmlformats.org/officeDocument/2006/relationships/customXml" Target="../ink/ink354.xml"/><Relationship Id="rId420" Type="http://schemas.openxmlformats.org/officeDocument/2006/relationships/image" Target="../media/image228.png"/><Relationship Id="rId658" Type="http://schemas.openxmlformats.org/officeDocument/2006/relationships/image" Target="../media/image347.png"/><Relationship Id="rId865" Type="http://schemas.openxmlformats.org/officeDocument/2006/relationships/image" Target="../media/image450.png"/><Relationship Id="rId297" Type="http://schemas.openxmlformats.org/officeDocument/2006/relationships/customXml" Target="../ink/ink396.xml"/><Relationship Id="rId518" Type="http://schemas.openxmlformats.org/officeDocument/2006/relationships/image" Target="../media/image277.png"/><Relationship Id="rId725" Type="http://schemas.openxmlformats.org/officeDocument/2006/relationships/customXml" Target="../ink/ink610.xml"/><Relationship Id="rId932" Type="http://schemas.openxmlformats.org/officeDocument/2006/relationships/customXml" Target="../ink/ink714.xml"/><Relationship Id="rId157" Type="http://schemas.openxmlformats.org/officeDocument/2006/relationships/customXml" Target="../ink/ink326.xml"/><Relationship Id="rId364" Type="http://schemas.openxmlformats.org/officeDocument/2006/relationships/image" Target="../media/image200.png"/><Relationship Id="rId1008" Type="http://schemas.openxmlformats.org/officeDocument/2006/relationships/customXml" Target="../ink/ink752.xml"/><Relationship Id="rId61" Type="http://schemas.openxmlformats.org/officeDocument/2006/relationships/customXml" Target="../ink/ink278.xml"/><Relationship Id="rId571" Type="http://schemas.openxmlformats.org/officeDocument/2006/relationships/customXml" Target="../ink/ink533.xml"/><Relationship Id="rId669" Type="http://schemas.openxmlformats.org/officeDocument/2006/relationships/customXml" Target="../ink/ink582.xml"/><Relationship Id="rId876" Type="http://schemas.openxmlformats.org/officeDocument/2006/relationships/customXml" Target="../ink/ink686.xml"/><Relationship Id="rId19" Type="http://schemas.openxmlformats.org/officeDocument/2006/relationships/customXml" Target="../ink/ink257.xml"/><Relationship Id="rId224" Type="http://schemas.openxmlformats.org/officeDocument/2006/relationships/image" Target="../media/image130.png"/><Relationship Id="rId431" Type="http://schemas.openxmlformats.org/officeDocument/2006/relationships/customXml" Target="../ink/ink463.xml"/><Relationship Id="rId529" Type="http://schemas.openxmlformats.org/officeDocument/2006/relationships/customXml" Target="../ink/ink512.xml"/><Relationship Id="rId736" Type="http://schemas.openxmlformats.org/officeDocument/2006/relationships/image" Target="../media/image386.png"/><Relationship Id="rId168" Type="http://schemas.openxmlformats.org/officeDocument/2006/relationships/image" Target="../media/image102.png"/><Relationship Id="rId943" Type="http://schemas.openxmlformats.org/officeDocument/2006/relationships/image" Target="../media/image489.png"/><Relationship Id="rId1019" Type="http://schemas.openxmlformats.org/officeDocument/2006/relationships/image" Target="../media/image527.png"/><Relationship Id="rId72" Type="http://schemas.openxmlformats.org/officeDocument/2006/relationships/image" Target="../media/image54.png"/><Relationship Id="rId375" Type="http://schemas.openxmlformats.org/officeDocument/2006/relationships/customXml" Target="../ink/ink435.xml"/><Relationship Id="rId582" Type="http://schemas.openxmlformats.org/officeDocument/2006/relationships/image" Target="../media/image309.png"/><Relationship Id="rId803" Type="http://schemas.openxmlformats.org/officeDocument/2006/relationships/image" Target="../media/image419.png"/><Relationship Id="rId3" Type="http://schemas.openxmlformats.org/officeDocument/2006/relationships/customXml" Target="../ink/ink249.xml"/><Relationship Id="rId235" Type="http://schemas.openxmlformats.org/officeDocument/2006/relationships/customXml" Target="../ink/ink365.xml"/><Relationship Id="rId442" Type="http://schemas.openxmlformats.org/officeDocument/2006/relationships/image" Target="../media/image239.png"/><Relationship Id="rId887" Type="http://schemas.openxmlformats.org/officeDocument/2006/relationships/image" Target="../media/image461.png"/><Relationship Id="rId302" Type="http://schemas.openxmlformats.org/officeDocument/2006/relationships/image" Target="../media/image169.png"/><Relationship Id="rId747" Type="http://schemas.openxmlformats.org/officeDocument/2006/relationships/customXml" Target="../ink/ink621.xml"/><Relationship Id="rId954" Type="http://schemas.openxmlformats.org/officeDocument/2006/relationships/customXml" Target="../ink/ink725.xml"/><Relationship Id="rId83" Type="http://schemas.openxmlformats.org/officeDocument/2006/relationships/customXml" Target="../ink/ink289.xml"/><Relationship Id="rId179" Type="http://schemas.openxmlformats.org/officeDocument/2006/relationships/customXml" Target="../ink/ink337.xml"/><Relationship Id="rId386" Type="http://schemas.openxmlformats.org/officeDocument/2006/relationships/image" Target="../media/image211.png"/><Relationship Id="rId593" Type="http://schemas.openxmlformats.org/officeDocument/2006/relationships/customXml" Target="../ink/ink544.xml"/><Relationship Id="rId607" Type="http://schemas.openxmlformats.org/officeDocument/2006/relationships/customXml" Target="../ink/ink551.xml"/><Relationship Id="rId814" Type="http://schemas.openxmlformats.org/officeDocument/2006/relationships/customXml" Target="../ink/ink655.xml"/><Relationship Id="rId246" Type="http://schemas.openxmlformats.org/officeDocument/2006/relationships/image" Target="../media/image141.png"/><Relationship Id="rId453" Type="http://schemas.openxmlformats.org/officeDocument/2006/relationships/customXml" Target="../ink/ink474.xml"/><Relationship Id="rId660" Type="http://schemas.openxmlformats.org/officeDocument/2006/relationships/image" Target="../media/image348.png"/><Relationship Id="rId898" Type="http://schemas.openxmlformats.org/officeDocument/2006/relationships/customXml" Target="../ink/ink697.xml"/><Relationship Id="rId106" Type="http://schemas.openxmlformats.org/officeDocument/2006/relationships/image" Target="../media/image71.png"/><Relationship Id="rId313" Type="http://schemas.openxmlformats.org/officeDocument/2006/relationships/customXml" Target="../ink/ink404.xml"/><Relationship Id="rId758" Type="http://schemas.openxmlformats.org/officeDocument/2006/relationships/image" Target="../media/image397.png"/><Relationship Id="rId965" Type="http://schemas.openxmlformats.org/officeDocument/2006/relationships/image" Target="../media/image500.png"/><Relationship Id="rId10" Type="http://schemas.openxmlformats.org/officeDocument/2006/relationships/image" Target="../media/image23.png"/><Relationship Id="rId94" Type="http://schemas.openxmlformats.org/officeDocument/2006/relationships/image" Target="../media/image65.png"/><Relationship Id="rId397" Type="http://schemas.openxmlformats.org/officeDocument/2006/relationships/customXml" Target="../ink/ink446.xml"/><Relationship Id="rId520" Type="http://schemas.openxmlformats.org/officeDocument/2006/relationships/image" Target="../media/image278.png"/><Relationship Id="rId618" Type="http://schemas.openxmlformats.org/officeDocument/2006/relationships/image" Target="../media/image327.png"/><Relationship Id="rId825" Type="http://schemas.openxmlformats.org/officeDocument/2006/relationships/image" Target="../media/image430.png"/><Relationship Id="rId257" Type="http://schemas.openxmlformats.org/officeDocument/2006/relationships/customXml" Target="../ink/ink376.xml"/><Relationship Id="rId464" Type="http://schemas.openxmlformats.org/officeDocument/2006/relationships/image" Target="../media/image250.png"/><Relationship Id="rId1010" Type="http://schemas.openxmlformats.org/officeDocument/2006/relationships/customXml" Target="../ink/ink753.xml"/><Relationship Id="rId117" Type="http://schemas.openxmlformats.org/officeDocument/2006/relationships/customXml" Target="../ink/ink306.xml"/><Relationship Id="rId671" Type="http://schemas.openxmlformats.org/officeDocument/2006/relationships/customXml" Target="../ink/ink583.xml"/><Relationship Id="rId769" Type="http://schemas.openxmlformats.org/officeDocument/2006/relationships/customXml" Target="../ink/ink632.xml"/><Relationship Id="rId976" Type="http://schemas.openxmlformats.org/officeDocument/2006/relationships/customXml" Target="../ink/ink736.xml"/><Relationship Id="rId324" Type="http://schemas.openxmlformats.org/officeDocument/2006/relationships/image" Target="../media/image180.png"/><Relationship Id="rId531" Type="http://schemas.openxmlformats.org/officeDocument/2006/relationships/customXml" Target="../ink/ink513.xml"/><Relationship Id="rId629" Type="http://schemas.openxmlformats.org/officeDocument/2006/relationships/customXml" Target="../ink/ink56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0.xml"/><Relationship Id="rId299" Type="http://schemas.openxmlformats.org/officeDocument/2006/relationships/customXml" Target="../ink/ink911.xml"/><Relationship Id="rId21" Type="http://schemas.openxmlformats.org/officeDocument/2006/relationships/customXml" Target="../ink/ink772.xml"/><Relationship Id="rId63" Type="http://schemas.openxmlformats.org/officeDocument/2006/relationships/customXml" Target="../ink/ink793.xml"/><Relationship Id="rId159" Type="http://schemas.openxmlformats.org/officeDocument/2006/relationships/customXml" Target="../ink/ink841.xml"/><Relationship Id="rId324" Type="http://schemas.openxmlformats.org/officeDocument/2006/relationships/image" Target="../media/image693.png"/><Relationship Id="rId170" Type="http://schemas.openxmlformats.org/officeDocument/2006/relationships/image" Target="../media/image616.png"/><Relationship Id="rId226" Type="http://schemas.openxmlformats.org/officeDocument/2006/relationships/image" Target="../media/image644.png"/><Relationship Id="rId268" Type="http://schemas.openxmlformats.org/officeDocument/2006/relationships/image" Target="../media/image665.png"/><Relationship Id="rId32" Type="http://schemas.openxmlformats.org/officeDocument/2006/relationships/image" Target="../media/image547.png"/><Relationship Id="rId74" Type="http://schemas.openxmlformats.org/officeDocument/2006/relationships/image" Target="../media/image568.png"/><Relationship Id="rId128" Type="http://schemas.openxmlformats.org/officeDocument/2006/relationships/image" Target="../media/image595.png"/><Relationship Id="rId335" Type="http://schemas.openxmlformats.org/officeDocument/2006/relationships/customXml" Target="../ink/ink929.xml"/><Relationship Id="rId5" Type="http://schemas.openxmlformats.org/officeDocument/2006/relationships/customXml" Target="../ink/ink764.xml"/><Relationship Id="rId181" Type="http://schemas.openxmlformats.org/officeDocument/2006/relationships/customXml" Target="../ink/ink852.xml"/><Relationship Id="rId237" Type="http://schemas.openxmlformats.org/officeDocument/2006/relationships/customXml" Target="../ink/ink880.xml"/><Relationship Id="rId279" Type="http://schemas.openxmlformats.org/officeDocument/2006/relationships/customXml" Target="../ink/ink901.xml"/><Relationship Id="rId43" Type="http://schemas.openxmlformats.org/officeDocument/2006/relationships/customXml" Target="../ink/ink783.xml"/><Relationship Id="rId139" Type="http://schemas.openxmlformats.org/officeDocument/2006/relationships/customXml" Target="../ink/ink831.xml"/><Relationship Id="rId290" Type="http://schemas.openxmlformats.org/officeDocument/2006/relationships/image" Target="../media/image676.png"/><Relationship Id="rId304" Type="http://schemas.openxmlformats.org/officeDocument/2006/relationships/image" Target="../media/image683.png"/><Relationship Id="rId85" Type="http://schemas.openxmlformats.org/officeDocument/2006/relationships/customXml" Target="../ink/ink804.xml"/><Relationship Id="rId150" Type="http://schemas.openxmlformats.org/officeDocument/2006/relationships/image" Target="../media/image606.png"/><Relationship Id="rId192" Type="http://schemas.openxmlformats.org/officeDocument/2006/relationships/image" Target="../media/image627.png"/><Relationship Id="rId206" Type="http://schemas.openxmlformats.org/officeDocument/2006/relationships/image" Target="../media/image634.png"/><Relationship Id="rId248" Type="http://schemas.openxmlformats.org/officeDocument/2006/relationships/image" Target="../media/image655.png"/><Relationship Id="rId12" Type="http://schemas.openxmlformats.org/officeDocument/2006/relationships/image" Target="../media/image537.png"/><Relationship Id="rId108" Type="http://schemas.openxmlformats.org/officeDocument/2006/relationships/image" Target="../media/image585.png"/><Relationship Id="rId315" Type="http://schemas.openxmlformats.org/officeDocument/2006/relationships/customXml" Target="../ink/ink919.xml"/><Relationship Id="rId54" Type="http://schemas.openxmlformats.org/officeDocument/2006/relationships/image" Target="../media/image558.png"/><Relationship Id="rId96" Type="http://schemas.openxmlformats.org/officeDocument/2006/relationships/image" Target="../media/image579.png"/><Relationship Id="rId161" Type="http://schemas.openxmlformats.org/officeDocument/2006/relationships/customXml" Target="../ink/ink842.xml"/><Relationship Id="rId217" Type="http://schemas.openxmlformats.org/officeDocument/2006/relationships/customXml" Target="../ink/ink870.xml"/><Relationship Id="rId259" Type="http://schemas.openxmlformats.org/officeDocument/2006/relationships/customXml" Target="../ink/ink891.xml"/><Relationship Id="rId23" Type="http://schemas.openxmlformats.org/officeDocument/2006/relationships/customXml" Target="../ink/ink773.xml"/><Relationship Id="rId119" Type="http://schemas.openxmlformats.org/officeDocument/2006/relationships/customXml" Target="../ink/ink821.xml"/><Relationship Id="rId270" Type="http://schemas.openxmlformats.org/officeDocument/2006/relationships/image" Target="../media/image666.png"/><Relationship Id="rId326" Type="http://schemas.openxmlformats.org/officeDocument/2006/relationships/image" Target="../media/image694.png"/><Relationship Id="rId65" Type="http://schemas.openxmlformats.org/officeDocument/2006/relationships/customXml" Target="../ink/ink794.xml"/><Relationship Id="rId130" Type="http://schemas.openxmlformats.org/officeDocument/2006/relationships/image" Target="../media/image596.png"/><Relationship Id="rId172" Type="http://schemas.openxmlformats.org/officeDocument/2006/relationships/image" Target="../media/image617.png"/><Relationship Id="rId228" Type="http://schemas.openxmlformats.org/officeDocument/2006/relationships/image" Target="../media/image645.png"/><Relationship Id="rId281" Type="http://schemas.openxmlformats.org/officeDocument/2006/relationships/customXml" Target="../ink/ink902.xml"/><Relationship Id="rId337" Type="http://schemas.openxmlformats.org/officeDocument/2006/relationships/customXml" Target="../ink/ink930.xml"/><Relationship Id="rId34" Type="http://schemas.openxmlformats.org/officeDocument/2006/relationships/image" Target="../media/image548.png"/><Relationship Id="rId76" Type="http://schemas.openxmlformats.org/officeDocument/2006/relationships/image" Target="../media/image569.png"/><Relationship Id="rId141" Type="http://schemas.openxmlformats.org/officeDocument/2006/relationships/customXml" Target="../ink/ink832.xml"/><Relationship Id="rId7" Type="http://schemas.openxmlformats.org/officeDocument/2006/relationships/customXml" Target="../ink/ink765.xml"/><Relationship Id="rId183" Type="http://schemas.openxmlformats.org/officeDocument/2006/relationships/customXml" Target="../ink/ink853.xml"/><Relationship Id="rId239" Type="http://schemas.openxmlformats.org/officeDocument/2006/relationships/customXml" Target="../ink/ink881.xml"/><Relationship Id="rId250" Type="http://schemas.openxmlformats.org/officeDocument/2006/relationships/image" Target="../media/image656.png"/><Relationship Id="rId292" Type="http://schemas.openxmlformats.org/officeDocument/2006/relationships/image" Target="../media/image677.png"/><Relationship Id="rId306" Type="http://schemas.openxmlformats.org/officeDocument/2006/relationships/image" Target="../media/image684.png"/><Relationship Id="rId45" Type="http://schemas.openxmlformats.org/officeDocument/2006/relationships/customXml" Target="../ink/ink784.xml"/><Relationship Id="rId87" Type="http://schemas.openxmlformats.org/officeDocument/2006/relationships/customXml" Target="../ink/ink805.xml"/><Relationship Id="rId110" Type="http://schemas.openxmlformats.org/officeDocument/2006/relationships/image" Target="../media/image586.png"/><Relationship Id="rId152" Type="http://schemas.openxmlformats.org/officeDocument/2006/relationships/image" Target="../media/image607.png"/><Relationship Id="rId173" Type="http://schemas.openxmlformats.org/officeDocument/2006/relationships/customXml" Target="../ink/ink848.xml"/><Relationship Id="rId194" Type="http://schemas.openxmlformats.org/officeDocument/2006/relationships/image" Target="../media/image628.png"/><Relationship Id="rId208" Type="http://schemas.openxmlformats.org/officeDocument/2006/relationships/image" Target="../media/image635.png"/><Relationship Id="rId229" Type="http://schemas.openxmlformats.org/officeDocument/2006/relationships/customXml" Target="../ink/ink876.xml"/><Relationship Id="rId240" Type="http://schemas.openxmlformats.org/officeDocument/2006/relationships/image" Target="../media/image651.png"/><Relationship Id="rId261" Type="http://schemas.openxmlformats.org/officeDocument/2006/relationships/customXml" Target="../ink/ink892.xml"/><Relationship Id="rId14" Type="http://schemas.openxmlformats.org/officeDocument/2006/relationships/image" Target="../media/image538.png"/><Relationship Id="rId35" Type="http://schemas.openxmlformats.org/officeDocument/2006/relationships/customXml" Target="../ink/ink779.xml"/><Relationship Id="rId56" Type="http://schemas.openxmlformats.org/officeDocument/2006/relationships/image" Target="../media/image559.png"/><Relationship Id="rId77" Type="http://schemas.openxmlformats.org/officeDocument/2006/relationships/customXml" Target="../ink/ink800.xml"/><Relationship Id="rId100" Type="http://schemas.openxmlformats.org/officeDocument/2006/relationships/image" Target="../media/image581.png"/><Relationship Id="rId282" Type="http://schemas.openxmlformats.org/officeDocument/2006/relationships/image" Target="../media/image672.png"/><Relationship Id="rId317" Type="http://schemas.openxmlformats.org/officeDocument/2006/relationships/customXml" Target="../ink/ink920.xml"/><Relationship Id="rId338" Type="http://schemas.openxmlformats.org/officeDocument/2006/relationships/image" Target="../media/image700.png"/><Relationship Id="rId8" Type="http://schemas.openxmlformats.org/officeDocument/2006/relationships/image" Target="../media/image535.png"/><Relationship Id="rId98" Type="http://schemas.openxmlformats.org/officeDocument/2006/relationships/image" Target="../media/image580.png"/><Relationship Id="rId121" Type="http://schemas.openxmlformats.org/officeDocument/2006/relationships/customXml" Target="../ink/ink822.xml"/><Relationship Id="rId142" Type="http://schemas.openxmlformats.org/officeDocument/2006/relationships/image" Target="../media/image602.png"/><Relationship Id="rId163" Type="http://schemas.openxmlformats.org/officeDocument/2006/relationships/customXml" Target="../ink/ink843.xml"/><Relationship Id="rId184" Type="http://schemas.openxmlformats.org/officeDocument/2006/relationships/image" Target="../media/image623.png"/><Relationship Id="rId219" Type="http://schemas.openxmlformats.org/officeDocument/2006/relationships/customXml" Target="../ink/ink871.xml"/><Relationship Id="rId230" Type="http://schemas.openxmlformats.org/officeDocument/2006/relationships/image" Target="../media/image646.png"/><Relationship Id="rId251" Type="http://schemas.openxmlformats.org/officeDocument/2006/relationships/customXml" Target="../ink/ink887.xml"/><Relationship Id="rId25" Type="http://schemas.openxmlformats.org/officeDocument/2006/relationships/customXml" Target="../ink/ink774.xml"/><Relationship Id="rId46" Type="http://schemas.openxmlformats.org/officeDocument/2006/relationships/image" Target="../media/image554.png"/><Relationship Id="rId67" Type="http://schemas.openxmlformats.org/officeDocument/2006/relationships/customXml" Target="../ink/ink795.xml"/><Relationship Id="rId272" Type="http://schemas.openxmlformats.org/officeDocument/2006/relationships/image" Target="../media/image667.png"/><Relationship Id="rId293" Type="http://schemas.openxmlformats.org/officeDocument/2006/relationships/customXml" Target="../ink/ink908.xml"/><Relationship Id="rId307" Type="http://schemas.openxmlformats.org/officeDocument/2006/relationships/customXml" Target="../ink/ink915.xml"/><Relationship Id="rId328" Type="http://schemas.openxmlformats.org/officeDocument/2006/relationships/image" Target="../media/image695.png"/><Relationship Id="rId88" Type="http://schemas.openxmlformats.org/officeDocument/2006/relationships/image" Target="../media/image575.png"/><Relationship Id="rId111" Type="http://schemas.openxmlformats.org/officeDocument/2006/relationships/customXml" Target="../ink/ink817.xml"/><Relationship Id="rId132" Type="http://schemas.openxmlformats.org/officeDocument/2006/relationships/image" Target="../media/image597.png"/><Relationship Id="rId153" Type="http://schemas.openxmlformats.org/officeDocument/2006/relationships/customXml" Target="../ink/ink838.xml"/><Relationship Id="rId174" Type="http://schemas.openxmlformats.org/officeDocument/2006/relationships/image" Target="../media/image618.png"/><Relationship Id="rId195" Type="http://schemas.openxmlformats.org/officeDocument/2006/relationships/customXml" Target="../ink/ink859.xml"/><Relationship Id="rId209" Type="http://schemas.openxmlformats.org/officeDocument/2006/relationships/customXml" Target="../ink/ink866.xml"/><Relationship Id="rId220" Type="http://schemas.openxmlformats.org/officeDocument/2006/relationships/image" Target="../media/image641.png"/><Relationship Id="rId241" Type="http://schemas.openxmlformats.org/officeDocument/2006/relationships/customXml" Target="../ink/ink882.xml"/><Relationship Id="rId15" Type="http://schemas.openxmlformats.org/officeDocument/2006/relationships/customXml" Target="../ink/ink769.xml"/><Relationship Id="rId36" Type="http://schemas.openxmlformats.org/officeDocument/2006/relationships/image" Target="../media/image549.png"/><Relationship Id="rId57" Type="http://schemas.openxmlformats.org/officeDocument/2006/relationships/customXml" Target="../ink/ink790.xml"/><Relationship Id="rId262" Type="http://schemas.openxmlformats.org/officeDocument/2006/relationships/image" Target="../media/image662.png"/><Relationship Id="rId283" Type="http://schemas.openxmlformats.org/officeDocument/2006/relationships/customXml" Target="../ink/ink903.xml"/><Relationship Id="rId318" Type="http://schemas.openxmlformats.org/officeDocument/2006/relationships/image" Target="../media/image690.png"/><Relationship Id="rId78" Type="http://schemas.openxmlformats.org/officeDocument/2006/relationships/image" Target="../media/image570.png"/><Relationship Id="rId99" Type="http://schemas.openxmlformats.org/officeDocument/2006/relationships/customXml" Target="../ink/ink811.xml"/><Relationship Id="rId101" Type="http://schemas.openxmlformats.org/officeDocument/2006/relationships/customXml" Target="../ink/ink812.xml"/><Relationship Id="rId122" Type="http://schemas.openxmlformats.org/officeDocument/2006/relationships/image" Target="../media/image592.png"/><Relationship Id="rId143" Type="http://schemas.openxmlformats.org/officeDocument/2006/relationships/customXml" Target="../ink/ink833.xml"/><Relationship Id="rId164" Type="http://schemas.openxmlformats.org/officeDocument/2006/relationships/image" Target="../media/image613.png"/><Relationship Id="rId185" Type="http://schemas.openxmlformats.org/officeDocument/2006/relationships/customXml" Target="../ink/ink854.xml"/><Relationship Id="rId9" Type="http://schemas.openxmlformats.org/officeDocument/2006/relationships/customXml" Target="../ink/ink766.xml"/><Relationship Id="rId210" Type="http://schemas.openxmlformats.org/officeDocument/2006/relationships/image" Target="../media/image636.png"/><Relationship Id="rId26" Type="http://schemas.openxmlformats.org/officeDocument/2006/relationships/image" Target="../media/image544.png"/><Relationship Id="rId231" Type="http://schemas.openxmlformats.org/officeDocument/2006/relationships/customXml" Target="../ink/ink877.xml"/><Relationship Id="rId252" Type="http://schemas.openxmlformats.org/officeDocument/2006/relationships/image" Target="../media/image657.png"/><Relationship Id="rId273" Type="http://schemas.openxmlformats.org/officeDocument/2006/relationships/customXml" Target="../ink/ink898.xml"/><Relationship Id="rId294" Type="http://schemas.openxmlformats.org/officeDocument/2006/relationships/image" Target="../media/image678.png"/><Relationship Id="rId308" Type="http://schemas.openxmlformats.org/officeDocument/2006/relationships/image" Target="../media/image685.png"/><Relationship Id="rId329" Type="http://schemas.openxmlformats.org/officeDocument/2006/relationships/customXml" Target="../ink/ink926.xml"/><Relationship Id="rId47" Type="http://schemas.openxmlformats.org/officeDocument/2006/relationships/customXml" Target="../ink/ink785.xml"/><Relationship Id="rId68" Type="http://schemas.openxmlformats.org/officeDocument/2006/relationships/image" Target="../media/image565.png"/><Relationship Id="rId89" Type="http://schemas.openxmlformats.org/officeDocument/2006/relationships/customXml" Target="../ink/ink806.xml"/><Relationship Id="rId112" Type="http://schemas.openxmlformats.org/officeDocument/2006/relationships/image" Target="../media/image587.png"/><Relationship Id="rId133" Type="http://schemas.openxmlformats.org/officeDocument/2006/relationships/customXml" Target="../ink/ink828.xml"/><Relationship Id="rId154" Type="http://schemas.openxmlformats.org/officeDocument/2006/relationships/image" Target="../media/image608.png"/><Relationship Id="rId175" Type="http://schemas.openxmlformats.org/officeDocument/2006/relationships/customXml" Target="../ink/ink849.xml"/><Relationship Id="rId196" Type="http://schemas.openxmlformats.org/officeDocument/2006/relationships/image" Target="../media/image629.png"/><Relationship Id="rId200" Type="http://schemas.openxmlformats.org/officeDocument/2006/relationships/image" Target="../media/image631.png"/><Relationship Id="rId16" Type="http://schemas.openxmlformats.org/officeDocument/2006/relationships/image" Target="../media/image539.png"/><Relationship Id="rId221" Type="http://schemas.openxmlformats.org/officeDocument/2006/relationships/customXml" Target="../ink/ink872.xml"/><Relationship Id="rId242" Type="http://schemas.openxmlformats.org/officeDocument/2006/relationships/image" Target="../media/image652.png"/><Relationship Id="rId263" Type="http://schemas.openxmlformats.org/officeDocument/2006/relationships/customXml" Target="../ink/ink893.xml"/><Relationship Id="rId284" Type="http://schemas.openxmlformats.org/officeDocument/2006/relationships/image" Target="../media/image673.png"/><Relationship Id="rId319" Type="http://schemas.openxmlformats.org/officeDocument/2006/relationships/customXml" Target="../ink/ink921.xml"/><Relationship Id="rId37" Type="http://schemas.openxmlformats.org/officeDocument/2006/relationships/customXml" Target="../ink/ink780.xml"/><Relationship Id="rId58" Type="http://schemas.openxmlformats.org/officeDocument/2006/relationships/image" Target="../media/image560.png"/><Relationship Id="rId79" Type="http://schemas.openxmlformats.org/officeDocument/2006/relationships/customXml" Target="../ink/ink801.xml"/><Relationship Id="rId102" Type="http://schemas.openxmlformats.org/officeDocument/2006/relationships/image" Target="../media/image582.png"/><Relationship Id="rId123" Type="http://schemas.openxmlformats.org/officeDocument/2006/relationships/customXml" Target="../ink/ink823.xml"/><Relationship Id="rId144" Type="http://schemas.openxmlformats.org/officeDocument/2006/relationships/image" Target="../media/image603.png"/><Relationship Id="rId330" Type="http://schemas.openxmlformats.org/officeDocument/2006/relationships/image" Target="../media/image696.png"/><Relationship Id="rId90" Type="http://schemas.openxmlformats.org/officeDocument/2006/relationships/image" Target="../media/image576.png"/><Relationship Id="rId165" Type="http://schemas.openxmlformats.org/officeDocument/2006/relationships/customXml" Target="../ink/ink844.xml"/><Relationship Id="rId186" Type="http://schemas.openxmlformats.org/officeDocument/2006/relationships/image" Target="../media/image624.png"/><Relationship Id="rId211" Type="http://schemas.openxmlformats.org/officeDocument/2006/relationships/customXml" Target="../ink/ink867.xml"/><Relationship Id="rId232" Type="http://schemas.openxmlformats.org/officeDocument/2006/relationships/image" Target="../media/image647.png"/><Relationship Id="rId253" Type="http://schemas.openxmlformats.org/officeDocument/2006/relationships/customXml" Target="../ink/ink888.xml"/><Relationship Id="rId274" Type="http://schemas.openxmlformats.org/officeDocument/2006/relationships/image" Target="../media/image668.png"/><Relationship Id="rId295" Type="http://schemas.openxmlformats.org/officeDocument/2006/relationships/customXml" Target="../ink/ink909.xml"/><Relationship Id="rId309" Type="http://schemas.openxmlformats.org/officeDocument/2006/relationships/customXml" Target="../ink/ink916.xml"/><Relationship Id="rId27" Type="http://schemas.openxmlformats.org/officeDocument/2006/relationships/customXml" Target="../ink/ink775.xml"/><Relationship Id="rId48" Type="http://schemas.openxmlformats.org/officeDocument/2006/relationships/image" Target="../media/image555.png"/><Relationship Id="rId69" Type="http://schemas.openxmlformats.org/officeDocument/2006/relationships/customXml" Target="../ink/ink796.xml"/><Relationship Id="rId113" Type="http://schemas.openxmlformats.org/officeDocument/2006/relationships/customXml" Target="../ink/ink818.xml"/><Relationship Id="rId134" Type="http://schemas.openxmlformats.org/officeDocument/2006/relationships/image" Target="../media/image598.png"/><Relationship Id="rId320" Type="http://schemas.openxmlformats.org/officeDocument/2006/relationships/image" Target="../media/image691.png"/><Relationship Id="rId80" Type="http://schemas.openxmlformats.org/officeDocument/2006/relationships/image" Target="../media/image571.png"/><Relationship Id="rId155" Type="http://schemas.openxmlformats.org/officeDocument/2006/relationships/customXml" Target="../ink/ink839.xml"/><Relationship Id="rId176" Type="http://schemas.openxmlformats.org/officeDocument/2006/relationships/image" Target="../media/image619.png"/><Relationship Id="rId197" Type="http://schemas.openxmlformats.org/officeDocument/2006/relationships/customXml" Target="../ink/ink860.xml"/><Relationship Id="rId201" Type="http://schemas.openxmlformats.org/officeDocument/2006/relationships/customXml" Target="../ink/ink862.xml"/><Relationship Id="rId222" Type="http://schemas.openxmlformats.org/officeDocument/2006/relationships/image" Target="../media/image642.png"/><Relationship Id="rId243" Type="http://schemas.openxmlformats.org/officeDocument/2006/relationships/customXml" Target="../ink/ink883.xml"/><Relationship Id="rId264" Type="http://schemas.openxmlformats.org/officeDocument/2006/relationships/image" Target="../media/image663.png"/><Relationship Id="rId285" Type="http://schemas.openxmlformats.org/officeDocument/2006/relationships/customXml" Target="../ink/ink904.xml"/><Relationship Id="rId17" Type="http://schemas.openxmlformats.org/officeDocument/2006/relationships/customXml" Target="../ink/ink770.xml"/><Relationship Id="rId38" Type="http://schemas.openxmlformats.org/officeDocument/2006/relationships/image" Target="../media/image550.png"/><Relationship Id="rId59" Type="http://schemas.openxmlformats.org/officeDocument/2006/relationships/customXml" Target="../ink/ink791.xml"/><Relationship Id="rId103" Type="http://schemas.openxmlformats.org/officeDocument/2006/relationships/customXml" Target="../ink/ink813.xml"/><Relationship Id="rId124" Type="http://schemas.openxmlformats.org/officeDocument/2006/relationships/image" Target="../media/image593.png"/><Relationship Id="rId310" Type="http://schemas.openxmlformats.org/officeDocument/2006/relationships/image" Target="../media/image686.png"/><Relationship Id="rId70" Type="http://schemas.openxmlformats.org/officeDocument/2006/relationships/image" Target="../media/image566.png"/><Relationship Id="rId91" Type="http://schemas.openxmlformats.org/officeDocument/2006/relationships/customXml" Target="../ink/ink807.xml"/><Relationship Id="rId145" Type="http://schemas.openxmlformats.org/officeDocument/2006/relationships/customXml" Target="../ink/ink834.xml"/><Relationship Id="rId166" Type="http://schemas.openxmlformats.org/officeDocument/2006/relationships/image" Target="../media/image614.png"/><Relationship Id="rId187" Type="http://schemas.openxmlformats.org/officeDocument/2006/relationships/customXml" Target="../ink/ink855.xml"/><Relationship Id="rId331" Type="http://schemas.openxmlformats.org/officeDocument/2006/relationships/customXml" Target="../ink/ink92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37.png"/><Relationship Id="rId233" Type="http://schemas.openxmlformats.org/officeDocument/2006/relationships/customXml" Target="../ink/ink878.xml"/><Relationship Id="rId254" Type="http://schemas.openxmlformats.org/officeDocument/2006/relationships/image" Target="../media/image658.png"/><Relationship Id="rId28" Type="http://schemas.openxmlformats.org/officeDocument/2006/relationships/image" Target="../media/image545.png"/><Relationship Id="rId49" Type="http://schemas.openxmlformats.org/officeDocument/2006/relationships/customXml" Target="../ink/ink786.xml"/><Relationship Id="rId114" Type="http://schemas.openxmlformats.org/officeDocument/2006/relationships/image" Target="../media/image588.png"/><Relationship Id="rId275" Type="http://schemas.openxmlformats.org/officeDocument/2006/relationships/customXml" Target="../ink/ink899.xml"/><Relationship Id="rId296" Type="http://schemas.openxmlformats.org/officeDocument/2006/relationships/image" Target="../media/image679.png"/><Relationship Id="rId300" Type="http://schemas.openxmlformats.org/officeDocument/2006/relationships/image" Target="../media/image681.png"/><Relationship Id="rId60" Type="http://schemas.openxmlformats.org/officeDocument/2006/relationships/image" Target="../media/image561.png"/><Relationship Id="rId81" Type="http://schemas.openxmlformats.org/officeDocument/2006/relationships/customXml" Target="../ink/ink802.xml"/><Relationship Id="rId135" Type="http://schemas.openxmlformats.org/officeDocument/2006/relationships/customXml" Target="../ink/ink829.xml"/><Relationship Id="rId156" Type="http://schemas.openxmlformats.org/officeDocument/2006/relationships/image" Target="../media/image609.png"/><Relationship Id="rId177" Type="http://schemas.openxmlformats.org/officeDocument/2006/relationships/customXml" Target="../ink/ink850.xml"/><Relationship Id="rId198" Type="http://schemas.openxmlformats.org/officeDocument/2006/relationships/image" Target="../media/image630.png"/><Relationship Id="rId321" Type="http://schemas.openxmlformats.org/officeDocument/2006/relationships/customXml" Target="../ink/ink922.xml"/><Relationship Id="rId202" Type="http://schemas.openxmlformats.org/officeDocument/2006/relationships/image" Target="../media/image632.png"/><Relationship Id="rId223" Type="http://schemas.openxmlformats.org/officeDocument/2006/relationships/customXml" Target="../ink/ink873.xml"/><Relationship Id="rId244" Type="http://schemas.openxmlformats.org/officeDocument/2006/relationships/image" Target="../media/image653.png"/><Relationship Id="rId18" Type="http://schemas.openxmlformats.org/officeDocument/2006/relationships/image" Target="../media/image540.png"/><Relationship Id="rId39" Type="http://schemas.openxmlformats.org/officeDocument/2006/relationships/customXml" Target="../ink/ink781.xml"/><Relationship Id="rId265" Type="http://schemas.openxmlformats.org/officeDocument/2006/relationships/customXml" Target="../ink/ink894.xml"/><Relationship Id="rId286" Type="http://schemas.openxmlformats.org/officeDocument/2006/relationships/image" Target="../media/image674.png"/><Relationship Id="rId50" Type="http://schemas.openxmlformats.org/officeDocument/2006/relationships/image" Target="../media/image556.png"/><Relationship Id="rId104" Type="http://schemas.openxmlformats.org/officeDocument/2006/relationships/image" Target="../media/image583.png"/><Relationship Id="rId125" Type="http://schemas.openxmlformats.org/officeDocument/2006/relationships/customXml" Target="../ink/ink824.xml"/><Relationship Id="rId146" Type="http://schemas.openxmlformats.org/officeDocument/2006/relationships/image" Target="../media/image604.png"/><Relationship Id="rId167" Type="http://schemas.openxmlformats.org/officeDocument/2006/relationships/customXml" Target="../ink/ink845.xml"/><Relationship Id="rId188" Type="http://schemas.openxmlformats.org/officeDocument/2006/relationships/image" Target="../media/image625.png"/><Relationship Id="rId311" Type="http://schemas.openxmlformats.org/officeDocument/2006/relationships/customXml" Target="../ink/ink917.xml"/><Relationship Id="rId332" Type="http://schemas.openxmlformats.org/officeDocument/2006/relationships/image" Target="../media/image697.png"/><Relationship Id="rId71" Type="http://schemas.openxmlformats.org/officeDocument/2006/relationships/customXml" Target="../ink/ink797.xml"/><Relationship Id="rId92" Type="http://schemas.openxmlformats.org/officeDocument/2006/relationships/image" Target="../media/image577.png"/><Relationship Id="rId213" Type="http://schemas.openxmlformats.org/officeDocument/2006/relationships/customXml" Target="../ink/ink868.xml"/><Relationship Id="rId234" Type="http://schemas.openxmlformats.org/officeDocument/2006/relationships/image" Target="../media/image648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76.xml"/><Relationship Id="rId255" Type="http://schemas.openxmlformats.org/officeDocument/2006/relationships/customXml" Target="../ink/ink889.xml"/><Relationship Id="rId276" Type="http://schemas.openxmlformats.org/officeDocument/2006/relationships/image" Target="../media/image669.png"/><Relationship Id="rId297" Type="http://schemas.openxmlformats.org/officeDocument/2006/relationships/customXml" Target="../ink/ink910.xml"/><Relationship Id="rId40" Type="http://schemas.openxmlformats.org/officeDocument/2006/relationships/image" Target="../media/image551.png"/><Relationship Id="rId115" Type="http://schemas.openxmlformats.org/officeDocument/2006/relationships/customXml" Target="../ink/ink819.xml"/><Relationship Id="rId136" Type="http://schemas.openxmlformats.org/officeDocument/2006/relationships/image" Target="../media/image599.png"/><Relationship Id="rId157" Type="http://schemas.openxmlformats.org/officeDocument/2006/relationships/customXml" Target="../ink/ink840.xml"/><Relationship Id="rId178" Type="http://schemas.openxmlformats.org/officeDocument/2006/relationships/image" Target="../media/image620.png"/><Relationship Id="rId301" Type="http://schemas.openxmlformats.org/officeDocument/2006/relationships/customXml" Target="../ink/ink912.xml"/><Relationship Id="rId322" Type="http://schemas.openxmlformats.org/officeDocument/2006/relationships/image" Target="../media/image692.png"/><Relationship Id="rId61" Type="http://schemas.openxmlformats.org/officeDocument/2006/relationships/customXml" Target="../ink/ink792.xml"/><Relationship Id="rId82" Type="http://schemas.openxmlformats.org/officeDocument/2006/relationships/image" Target="../media/image572.png"/><Relationship Id="rId199" Type="http://schemas.openxmlformats.org/officeDocument/2006/relationships/customXml" Target="../ink/ink861.xml"/><Relationship Id="rId203" Type="http://schemas.openxmlformats.org/officeDocument/2006/relationships/customXml" Target="../ink/ink863.xml"/><Relationship Id="rId19" Type="http://schemas.openxmlformats.org/officeDocument/2006/relationships/customXml" Target="../ink/ink771.xml"/><Relationship Id="rId224" Type="http://schemas.openxmlformats.org/officeDocument/2006/relationships/image" Target="../media/image643.png"/><Relationship Id="rId245" Type="http://schemas.openxmlformats.org/officeDocument/2006/relationships/customXml" Target="../ink/ink884.xml"/><Relationship Id="rId266" Type="http://schemas.openxmlformats.org/officeDocument/2006/relationships/image" Target="../media/image664.png"/><Relationship Id="rId287" Type="http://schemas.openxmlformats.org/officeDocument/2006/relationships/customXml" Target="../ink/ink905.xml"/><Relationship Id="rId30" Type="http://schemas.openxmlformats.org/officeDocument/2006/relationships/image" Target="../media/image546.png"/><Relationship Id="rId105" Type="http://schemas.openxmlformats.org/officeDocument/2006/relationships/customXml" Target="../ink/ink814.xml"/><Relationship Id="rId126" Type="http://schemas.openxmlformats.org/officeDocument/2006/relationships/image" Target="../media/image594.png"/><Relationship Id="rId147" Type="http://schemas.openxmlformats.org/officeDocument/2006/relationships/customXml" Target="../ink/ink835.xml"/><Relationship Id="rId168" Type="http://schemas.openxmlformats.org/officeDocument/2006/relationships/image" Target="../media/image615.png"/><Relationship Id="rId312" Type="http://schemas.openxmlformats.org/officeDocument/2006/relationships/image" Target="../media/image687.png"/><Relationship Id="rId333" Type="http://schemas.openxmlformats.org/officeDocument/2006/relationships/customXml" Target="../ink/ink928.xml"/><Relationship Id="rId51" Type="http://schemas.openxmlformats.org/officeDocument/2006/relationships/customXml" Target="../ink/ink787.xml"/><Relationship Id="rId72" Type="http://schemas.openxmlformats.org/officeDocument/2006/relationships/image" Target="../media/image567.png"/><Relationship Id="rId93" Type="http://schemas.openxmlformats.org/officeDocument/2006/relationships/customXml" Target="../ink/ink808.xml"/><Relationship Id="rId189" Type="http://schemas.openxmlformats.org/officeDocument/2006/relationships/customXml" Target="../ink/ink856.xml"/><Relationship Id="rId3" Type="http://schemas.openxmlformats.org/officeDocument/2006/relationships/customXml" Target="../ink/ink763.xml"/><Relationship Id="rId214" Type="http://schemas.openxmlformats.org/officeDocument/2006/relationships/image" Target="../media/image638.png"/><Relationship Id="rId235" Type="http://schemas.openxmlformats.org/officeDocument/2006/relationships/customXml" Target="../ink/ink879.xml"/><Relationship Id="rId256" Type="http://schemas.openxmlformats.org/officeDocument/2006/relationships/image" Target="../media/image659.png"/><Relationship Id="rId277" Type="http://schemas.openxmlformats.org/officeDocument/2006/relationships/customXml" Target="../ink/ink900.xml"/><Relationship Id="rId298" Type="http://schemas.openxmlformats.org/officeDocument/2006/relationships/image" Target="../media/image680.png"/><Relationship Id="rId116" Type="http://schemas.openxmlformats.org/officeDocument/2006/relationships/image" Target="../media/image589.png"/><Relationship Id="rId137" Type="http://schemas.openxmlformats.org/officeDocument/2006/relationships/customXml" Target="../ink/ink830.xml"/><Relationship Id="rId158" Type="http://schemas.openxmlformats.org/officeDocument/2006/relationships/image" Target="../media/image610.png"/><Relationship Id="rId302" Type="http://schemas.openxmlformats.org/officeDocument/2006/relationships/image" Target="../media/image682.png"/><Relationship Id="rId323" Type="http://schemas.openxmlformats.org/officeDocument/2006/relationships/customXml" Target="../ink/ink923.xml"/><Relationship Id="rId20" Type="http://schemas.openxmlformats.org/officeDocument/2006/relationships/image" Target="../media/image541.png"/><Relationship Id="rId41" Type="http://schemas.openxmlformats.org/officeDocument/2006/relationships/customXml" Target="../ink/ink782.xml"/><Relationship Id="rId62" Type="http://schemas.openxmlformats.org/officeDocument/2006/relationships/image" Target="../media/image562.png"/><Relationship Id="rId83" Type="http://schemas.openxmlformats.org/officeDocument/2006/relationships/customXml" Target="../ink/ink803.xml"/><Relationship Id="rId179" Type="http://schemas.openxmlformats.org/officeDocument/2006/relationships/customXml" Target="../ink/ink851.xml"/><Relationship Id="rId190" Type="http://schemas.openxmlformats.org/officeDocument/2006/relationships/image" Target="../media/image626.png"/><Relationship Id="rId204" Type="http://schemas.openxmlformats.org/officeDocument/2006/relationships/image" Target="../media/image633.png"/><Relationship Id="rId225" Type="http://schemas.openxmlformats.org/officeDocument/2006/relationships/customXml" Target="../ink/ink874.xml"/><Relationship Id="rId246" Type="http://schemas.openxmlformats.org/officeDocument/2006/relationships/image" Target="../media/image654.png"/><Relationship Id="rId267" Type="http://schemas.openxmlformats.org/officeDocument/2006/relationships/customXml" Target="../ink/ink895.xml"/><Relationship Id="rId288" Type="http://schemas.openxmlformats.org/officeDocument/2006/relationships/image" Target="../media/image675.png"/><Relationship Id="rId106" Type="http://schemas.openxmlformats.org/officeDocument/2006/relationships/image" Target="../media/image584.png"/><Relationship Id="rId127" Type="http://schemas.openxmlformats.org/officeDocument/2006/relationships/customXml" Target="../ink/ink825.xml"/><Relationship Id="rId313" Type="http://schemas.openxmlformats.org/officeDocument/2006/relationships/customXml" Target="../ink/ink918.xml"/><Relationship Id="rId10" Type="http://schemas.openxmlformats.org/officeDocument/2006/relationships/image" Target="../media/image536.png"/><Relationship Id="rId31" Type="http://schemas.openxmlformats.org/officeDocument/2006/relationships/customXml" Target="../ink/ink777.xml"/><Relationship Id="rId52" Type="http://schemas.openxmlformats.org/officeDocument/2006/relationships/image" Target="../media/image557.png"/><Relationship Id="rId73" Type="http://schemas.openxmlformats.org/officeDocument/2006/relationships/customXml" Target="../ink/ink798.xml"/><Relationship Id="rId94" Type="http://schemas.openxmlformats.org/officeDocument/2006/relationships/image" Target="../media/image578.png"/><Relationship Id="rId148" Type="http://schemas.openxmlformats.org/officeDocument/2006/relationships/image" Target="../media/image605.png"/><Relationship Id="rId169" Type="http://schemas.openxmlformats.org/officeDocument/2006/relationships/customXml" Target="../ink/ink846.xml"/><Relationship Id="rId334" Type="http://schemas.openxmlformats.org/officeDocument/2006/relationships/image" Target="../media/image698.png"/><Relationship Id="rId4" Type="http://schemas.openxmlformats.org/officeDocument/2006/relationships/image" Target="../media/image533.png"/><Relationship Id="rId180" Type="http://schemas.openxmlformats.org/officeDocument/2006/relationships/image" Target="../media/image621.png"/><Relationship Id="rId215" Type="http://schemas.openxmlformats.org/officeDocument/2006/relationships/customXml" Target="../ink/ink869.xml"/><Relationship Id="rId236" Type="http://schemas.openxmlformats.org/officeDocument/2006/relationships/image" Target="../media/image649.png"/><Relationship Id="rId257" Type="http://schemas.openxmlformats.org/officeDocument/2006/relationships/customXml" Target="../ink/ink890.xml"/><Relationship Id="rId278" Type="http://schemas.openxmlformats.org/officeDocument/2006/relationships/image" Target="../media/image670.png"/><Relationship Id="rId303" Type="http://schemas.openxmlformats.org/officeDocument/2006/relationships/customXml" Target="../ink/ink913.xml"/><Relationship Id="rId42" Type="http://schemas.openxmlformats.org/officeDocument/2006/relationships/image" Target="../media/image552.png"/><Relationship Id="rId84" Type="http://schemas.openxmlformats.org/officeDocument/2006/relationships/image" Target="../media/image573.png"/><Relationship Id="rId138" Type="http://schemas.openxmlformats.org/officeDocument/2006/relationships/image" Target="../media/image600.png"/><Relationship Id="rId191" Type="http://schemas.openxmlformats.org/officeDocument/2006/relationships/customXml" Target="../ink/ink857.xml"/><Relationship Id="rId205" Type="http://schemas.openxmlformats.org/officeDocument/2006/relationships/customXml" Target="../ink/ink864.xml"/><Relationship Id="rId247" Type="http://schemas.openxmlformats.org/officeDocument/2006/relationships/customXml" Target="../ink/ink885.xml"/><Relationship Id="rId107" Type="http://schemas.openxmlformats.org/officeDocument/2006/relationships/customXml" Target="../ink/ink815.xml"/><Relationship Id="rId289" Type="http://schemas.openxmlformats.org/officeDocument/2006/relationships/customXml" Target="../ink/ink906.xml"/><Relationship Id="rId11" Type="http://schemas.openxmlformats.org/officeDocument/2006/relationships/customXml" Target="../ink/ink767.xml"/><Relationship Id="rId53" Type="http://schemas.openxmlformats.org/officeDocument/2006/relationships/customXml" Target="../ink/ink788.xml"/><Relationship Id="rId149" Type="http://schemas.openxmlformats.org/officeDocument/2006/relationships/customXml" Target="../ink/ink836.xml"/><Relationship Id="rId314" Type="http://schemas.openxmlformats.org/officeDocument/2006/relationships/image" Target="../media/image688.png"/><Relationship Id="rId95" Type="http://schemas.openxmlformats.org/officeDocument/2006/relationships/customXml" Target="../ink/ink809.xml"/><Relationship Id="rId160" Type="http://schemas.openxmlformats.org/officeDocument/2006/relationships/image" Target="../media/image611.png"/><Relationship Id="rId216" Type="http://schemas.openxmlformats.org/officeDocument/2006/relationships/image" Target="../media/image639.png"/><Relationship Id="rId258" Type="http://schemas.openxmlformats.org/officeDocument/2006/relationships/image" Target="../media/image660.png"/><Relationship Id="rId22" Type="http://schemas.openxmlformats.org/officeDocument/2006/relationships/image" Target="../media/image542.png"/><Relationship Id="rId64" Type="http://schemas.openxmlformats.org/officeDocument/2006/relationships/image" Target="../media/image563.png"/><Relationship Id="rId118" Type="http://schemas.openxmlformats.org/officeDocument/2006/relationships/image" Target="../media/image590.png"/><Relationship Id="rId325" Type="http://schemas.openxmlformats.org/officeDocument/2006/relationships/customXml" Target="../ink/ink924.xml"/><Relationship Id="rId171" Type="http://schemas.openxmlformats.org/officeDocument/2006/relationships/customXml" Target="../ink/ink847.xml"/><Relationship Id="rId227" Type="http://schemas.openxmlformats.org/officeDocument/2006/relationships/customXml" Target="../ink/ink875.xml"/><Relationship Id="rId269" Type="http://schemas.openxmlformats.org/officeDocument/2006/relationships/customXml" Target="../ink/ink896.xml"/><Relationship Id="rId33" Type="http://schemas.openxmlformats.org/officeDocument/2006/relationships/customXml" Target="../ink/ink778.xml"/><Relationship Id="rId129" Type="http://schemas.openxmlformats.org/officeDocument/2006/relationships/customXml" Target="../ink/ink826.xml"/><Relationship Id="rId280" Type="http://schemas.openxmlformats.org/officeDocument/2006/relationships/image" Target="../media/image671.png"/><Relationship Id="rId336" Type="http://schemas.openxmlformats.org/officeDocument/2006/relationships/image" Target="../media/image699.png"/><Relationship Id="rId75" Type="http://schemas.openxmlformats.org/officeDocument/2006/relationships/customXml" Target="../ink/ink799.xml"/><Relationship Id="rId140" Type="http://schemas.openxmlformats.org/officeDocument/2006/relationships/image" Target="../media/image601.png"/><Relationship Id="rId182" Type="http://schemas.openxmlformats.org/officeDocument/2006/relationships/image" Target="../media/image622.png"/><Relationship Id="rId6" Type="http://schemas.openxmlformats.org/officeDocument/2006/relationships/image" Target="../media/image534.png"/><Relationship Id="rId238" Type="http://schemas.openxmlformats.org/officeDocument/2006/relationships/image" Target="../media/image650.png"/><Relationship Id="rId291" Type="http://schemas.openxmlformats.org/officeDocument/2006/relationships/customXml" Target="../ink/ink907.xml"/><Relationship Id="rId305" Type="http://schemas.openxmlformats.org/officeDocument/2006/relationships/customXml" Target="../ink/ink914.xml"/><Relationship Id="rId44" Type="http://schemas.openxmlformats.org/officeDocument/2006/relationships/image" Target="../media/image553.png"/><Relationship Id="rId86" Type="http://schemas.openxmlformats.org/officeDocument/2006/relationships/image" Target="../media/image574.png"/><Relationship Id="rId151" Type="http://schemas.openxmlformats.org/officeDocument/2006/relationships/customXml" Target="../ink/ink837.xml"/><Relationship Id="rId193" Type="http://schemas.openxmlformats.org/officeDocument/2006/relationships/customXml" Target="../ink/ink858.xml"/><Relationship Id="rId207" Type="http://schemas.openxmlformats.org/officeDocument/2006/relationships/customXml" Target="../ink/ink865.xml"/><Relationship Id="rId249" Type="http://schemas.openxmlformats.org/officeDocument/2006/relationships/customXml" Target="../ink/ink886.xml"/><Relationship Id="rId13" Type="http://schemas.openxmlformats.org/officeDocument/2006/relationships/customXml" Target="../ink/ink768.xml"/><Relationship Id="rId109" Type="http://schemas.openxmlformats.org/officeDocument/2006/relationships/customXml" Target="../ink/ink816.xml"/><Relationship Id="rId260" Type="http://schemas.openxmlformats.org/officeDocument/2006/relationships/image" Target="../media/image661.png"/><Relationship Id="rId316" Type="http://schemas.openxmlformats.org/officeDocument/2006/relationships/image" Target="../media/image689.png"/><Relationship Id="rId55" Type="http://schemas.openxmlformats.org/officeDocument/2006/relationships/customXml" Target="../ink/ink789.xml"/><Relationship Id="rId97" Type="http://schemas.openxmlformats.org/officeDocument/2006/relationships/customXml" Target="../ink/ink810.xml"/><Relationship Id="rId120" Type="http://schemas.openxmlformats.org/officeDocument/2006/relationships/image" Target="../media/image591.png"/><Relationship Id="rId162" Type="http://schemas.openxmlformats.org/officeDocument/2006/relationships/image" Target="../media/image612.png"/><Relationship Id="rId218" Type="http://schemas.openxmlformats.org/officeDocument/2006/relationships/image" Target="../media/image640.png"/><Relationship Id="rId271" Type="http://schemas.openxmlformats.org/officeDocument/2006/relationships/customXml" Target="../ink/ink897.xml"/><Relationship Id="rId24" Type="http://schemas.openxmlformats.org/officeDocument/2006/relationships/image" Target="../media/image543.png"/><Relationship Id="rId66" Type="http://schemas.openxmlformats.org/officeDocument/2006/relationships/image" Target="../media/image564.png"/><Relationship Id="rId131" Type="http://schemas.openxmlformats.org/officeDocument/2006/relationships/customXml" Target="../ink/ink827.xml"/><Relationship Id="rId327" Type="http://schemas.openxmlformats.org/officeDocument/2006/relationships/customXml" Target="../ink/ink92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.png"/><Relationship Id="rId21" Type="http://schemas.openxmlformats.org/officeDocument/2006/relationships/image" Target="../media/image710.png"/><Relationship Id="rId324" Type="http://schemas.openxmlformats.org/officeDocument/2006/relationships/customXml" Target="../ink/ink1091.xml"/><Relationship Id="rId531" Type="http://schemas.openxmlformats.org/officeDocument/2006/relationships/customXml" Target="../ink/ink1195.xml"/><Relationship Id="rId170" Type="http://schemas.openxmlformats.org/officeDocument/2006/relationships/customXml" Target="../ink/ink1014.xml"/><Relationship Id="rId268" Type="http://schemas.openxmlformats.org/officeDocument/2006/relationships/customXml" Target="../ink/ink1063.xml"/><Relationship Id="rId475" Type="http://schemas.openxmlformats.org/officeDocument/2006/relationships/customXml" Target="../ink/ink1167.xml"/><Relationship Id="rId32" Type="http://schemas.openxmlformats.org/officeDocument/2006/relationships/customXml" Target="../ink/ink945.xml"/><Relationship Id="rId128" Type="http://schemas.openxmlformats.org/officeDocument/2006/relationships/customXml" Target="../ink/ink993.xml"/><Relationship Id="rId335" Type="http://schemas.openxmlformats.org/officeDocument/2006/relationships/image" Target="../media/image865.png"/><Relationship Id="rId542" Type="http://schemas.openxmlformats.org/officeDocument/2006/relationships/image" Target="../media/image1194.png"/><Relationship Id="rId181" Type="http://schemas.openxmlformats.org/officeDocument/2006/relationships/image" Target="../media/image789.png"/><Relationship Id="rId402" Type="http://schemas.openxmlformats.org/officeDocument/2006/relationships/customXml" Target="../ink/ink1130.xml"/><Relationship Id="rId279" Type="http://schemas.openxmlformats.org/officeDocument/2006/relationships/image" Target="../media/image838.png"/><Relationship Id="rId486" Type="http://schemas.openxmlformats.org/officeDocument/2006/relationships/image" Target="../media/image1166.png"/><Relationship Id="rId43" Type="http://schemas.openxmlformats.org/officeDocument/2006/relationships/image" Target="../media/image721.png"/><Relationship Id="rId139" Type="http://schemas.openxmlformats.org/officeDocument/2006/relationships/image" Target="../media/image768.png"/><Relationship Id="rId346" Type="http://schemas.openxmlformats.org/officeDocument/2006/relationships/customXml" Target="../ink/ink1102.xml"/><Relationship Id="rId553" Type="http://schemas.openxmlformats.org/officeDocument/2006/relationships/customXml" Target="../ink/ink1206.xml"/><Relationship Id="rId192" Type="http://schemas.openxmlformats.org/officeDocument/2006/relationships/customXml" Target="../ink/ink1025.xml"/><Relationship Id="rId206" Type="http://schemas.openxmlformats.org/officeDocument/2006/relationships/customXml" Target="../ink/ink1032.xml"/><Relationship Id="rId413" Type="http://schemas.openxmlformats.org/officeDocument/2006/relationships/image" Target="../media/image904.png"/><Relationship Id="rId497" Type="http://schemas.openxmlformats.org/officeDocument/2006/relationships/customXml" Target="../ink/ink1178.xml"/><Relationship Id="rId357" Type="http://schemas.openxmlformats.org/officeDocument/2006/relationships/image" Target="../media/image876.png"/><Relationship Id="rId54" Type="http://schemas.openxmlformats.org/officeDocument/2006/relationships/customXml" Target="../ink/ink956.xml"/><Relationship Id="rId217" Type="http://schemas.openxmlformats.org/officeDocument/2006/relationships/image" Target="../media/image807.png"/><Relationship Id="rId564" Type="http://schemas.openxmlformats.org/officeDocument/2006/relationships/image" Target="../media/image1205.png"/><Relationship Id="rId424" Type="http://schemas.openxmlformats.org/officeDocument/2006/relationships/customXml" Target="../ink/ink1141.xml"/><Relationship Id="rId270" Type="http://schemas.openxmlformats.org/officeDocument/2006/relationships/customXml" Target="../ink/ink1064.xml"/><Relationship Id="rId65" Type="http://schemas.openxmlformats.org/officeDocument/2006/relationships/image" Target="../media/image732.png"/><Relationship Id="rId130" Type="http://schemas.openxmlformats.org/officeDocument/2006/relationships/customXml" Target="../ink/ink994.xml"/><Relationship Id="rId368" Type="http://schemas.openxmlformats.org/officeDocument/2006/relationships/customXml" Target="../ink/ink1113.xml"/><Relationship Id="rId575" Type="http://schemas.openxmlformats.org/officeDocument/2006/relationships/customXml" Target="../ink/ink1217.xml"/><Relationship Id="rId228" Type="http://schemas.openxmlformats.org/officeDocument/2006/relationships/customXml" Target="../ink/ink1043.xml"/><Relationship Id="rId435" Type="http://schemas.openxmlformats.org/officeDocument/2006/relationships/image" Target="../media/image915.png"/><Relationship Id="rId281" Type="http://schemas.openxmlformats.org/officeDocument/2006/relationships/image" Target="../media/image634.png"/><Relationship Id="rId502" Type="http://schemas.openxmlformats.org/officeDocument/2006/relationships/image" Target="../media/image1174.png"/><Relationship Id="rId76" Type="http://schemas.openxmlformats.org/officeDocument/2006/relationships/customXml" Target="../ink/ink967.xml"/><Relationship Id="rId141" Type="http://schemas.openxmlformats.org/officeDocument/2006/relationships/image" Target="../media/image769.png"/><Relationship Id="rId379" Type="http://schemas.openxmlformats.org/officeDocument/2006/relationships/image" Target="../media/image887.png"/><Relationship Id="rId586" Type="http://schemas.openxmlformats.org/officeDocument/2006/relationships/image" Target="../media/image1216.png"/><Relationship Id="rId7" Type="http://schemas.openxmlformats.org/officeDocument/2006/relationships/image" Target="../media/image703.png"/><Relationship Id="rId239" Type="http://schemas.openxmlformats.org/officeDocument/2006/relationships/image" Target="../media/image818.png"/><Relationship Id="rId446" Type="http://schemas.openxmlformats.org/officeDocument/2006/relationships/customXml" Target="../ink/ink1152.xml"/><Relationship Id="rId292" Type="http://schemas.openxmlformats.org/officeDocument/2006/relationships/customXml" Target="../ink/ink1075.xml"/><Relationship Id="rId306" Type="http://schemas.openxmlformats.org/officeDocument/2006/relationships/customXml" Target="../ink/ink1082.xml"/><Relationship Id="rId45" Type="http://schemas.openxmlformats.org/officeDocument/2006/relationships/image" Target="../media/image722.png"/><Relationship Id="rId87" Type="http://schemas.openxmlformats.org/officeDocument/2006/relationships/image" Target="../media/image743.png"/><Relationship Id="rId110" Type="http://schemas.openxmlformats.org/officeDocument/2006/relationships/customXml" Target="../ink/ink984.xml"/><Relationship Id="rId348" Type="http://schemas.openxmlformats.org/officeDocument/2006/relationships/customXml" Target="../ink/ink1103.xml"/><Relationship Id="rId513" Type="http://schemas.openxmlformats.org/officeDocument/2006/relationships/customXml" Target="../ink/ink1186.xml"/><Relationship Id="rId555" Type="http://schemas.openxmlformats.org/officeDocument/2006/relationships/customXml" Target="../ink/ink1207.xml"/><Relationship Id="rId152" Type="http://schemas.openxmlformats.org/officeDocument/2006/relationships/customXml" Target="../ink/ink1005.xml"/><Relationship Id="rId194" Type="http://schemas.openxmlformats.org/officeDocument/2006/relationships/customXml" Target="../ink/ink1026.xml"/><Relationship Id="rId208" Type="http://schemas.openxmlformats.org/officeDocument/2006/relationships/customXml" Target="../ink/ink1033.xml"/><Relationship Id="rId415" Type="http://schemas.openxmlformats.org/officeDocument/2006/relationships/image" Target="../media/image905.png"/><Relationship Id="rId457" Type="http://schemas.openxmlformats.org/officeDocument/2006/relationships/image" Target="../media/image927.png"/><Relationship Id="rId261" Type="http://schemas.openxmlformats.org/officeDocument/2006/relationships/image" Target="../media/image829.png"/><Relationship Id="rId499" Type="http://schemas.openxmlformats.org/officeDocument/2006/relationships/customXml" Target="../ink/ink1179.xml"/><Relationship Id="rId14" Type="http://schemas.openxmlformats.org/officeDocument/2006/relationships/customXml" Target="../ink/ink936.xml"/><Relationship Id="rId56" Type="http://schemas.openxmlformats.org/officeDocument/2006/relationships/customXml" Target="../ink/ink957.xml"/><Relationship Id="rId317" Type="http://schemas.openxmlformats.org/officeDocument/2006/relationships/image" Target="../media/image856.png"/><Relationship Id="rId359" Type="http://schemas.openxmlformats.org/officeDocument/2006/relationships/image" Target="../media/image877.png"/><Relationship Id="rId524" Type="http://schemas.openxmlformats.org/officeDocument/2006/relationships/image" Target="../media/image1185.png"/><Relationship Id="rId566" Type="http://schemas.openxmlformats.org/officeDocument/2006/relationships/image" Target="../media/image1206.png"/><Relationship Id="rId98" Type="http://schemas.openxmlformats.org/officeDocument/2006/relationships/customXml" Target="../ink/ink978.xml"/><Relationship Id="rId121" Type="http://schemas.openxmlformats.org/officeDocument/2006/relationships/image" Target="../media/image759.png"/><Relationship Id="rId163" Type="http://schemas.openxmlformats.org/officeDocument/2006/relationships/image" Target="../media/image780.png"/><Relationship Id="rId219" Type="http://schemas.openxmlformats.org/officeDocument/2006/relationships/image" Target="../media/image808.png"/><Relationship Id="rId370" Type="http://schemas.openxmlformats.org/officeDocument/2006/relationships/customXml" Target="../ink/ink1114.xml"/><Relationship Id="rId426" Type="http://schemas.openxmlformats.org/officeDocument/2006/relationships/customXml" Target="../ink/ink1142.xml"/><Relationship Id="rId230" Type="http://schemas.openxmlformats.org/officeDocument/2006/relationships/customXml" Target="../ink/ink1044.xml"/><Relationship Id="rId468" Type="http://schemas.openxmlformats.org/officeDocument/2006/relationships/customXml" Target="../ink/ink1163.xml"/><Relationship Id="rId25" Type="http://schemas.openxmlformats.org/officeDocument/2006/relationships/image" Target="../media/image712.png"/><Relationship Id="rId67" Type="http://schemas.openxmlformats.org/officeDocument/2006/relationships/image" Target="../media/image733.png"/><Relationship Id="rId272" Type="http://schemas.openxmlformats.org/officeDocument/2006/relationships/customXml" Target="../ink/ink1065.xml"/><Relationship Id="rId328" Type="http://schemas.openxmlformats.org/officeDocument/2006/relationships/customXml" Target="../ink/ink1093.xml"/><Relationship Id="rId535" Type="http://schemas.openxmlformats.org/officeDocument/2006/relationships/customXml" Target="../ink/ink1197.xml"/><Relationship Id="rId577" Type="http://schemas.openxmlformats.org/officeDocument/2006/relationships/customXml" Target="../ink/ink1218.xml"/><Relationship Id="rId132" Type="http://schemas.openxmlformats.org/officeDocument/2006/relationships/customXml" Target="../ink/ink995.xml"/><Relationship Id="rId174" Type="http://schemas.openxmlformats.org/officeDocument/2006/relationships/customXml" Target="../ink/ink1016.xml"/><Relationship Id="rId381" Type="http://schemas.openxmlformats.org/officeDocument/2006/relationships/image" Target="../media/image888.png"/><Relationship Id="rId241" Type="http://schemas.openxmlformats.org/officeDocument/2006/relationships/image" Target="../media/image819.png"/><Relationship Id="rId437" Type="http://schemas.openxmlformats.org/officeDocument/2006/relationships/image" Target="../media/image916.png"/><Relationship Id="rId479" Type="http://schemas.openxmlformats.org/officeDocument/2006/relationships/customXml" Target="../ink/ink1169.xml"/><Relationship Id="rId36" Type="http://schemas.openxmlformats.org/officeDocument/2006/relationships/customXml" Target="../ink/ink947.xml"/><Relationship Id="rId283" Type="http://schemas.openxmlformats.org/officeDocument/2006/relationships/image" Target="../media/image839.png"/><Relationship Id="rId339" Type="http://schemas.openxmlformats.org/officeDocument/2006/relationships/image" Target="../media/image867.png"/><Relationship Id="rId490" Type="http://schemas.openxmlformats.org/officeDocument/2006/relationships/image" Target="../media/image1168.png"/><Relationship Id="rId504" Type="http://schemas.openxmlformats.org/officeDocument/2006/relationships/image" Target="../media/image1175.png"/><Relationship Id="rId546" Type="http://schemas.openxmlformats.org/officeDocument/2006/relationships/image" Target="../media/image1196.png"/><Relationship Id="rId78" Type="http://schemas.openxmlformats.org/officeDocument/2006/relationships/customXml" Target="../ink/ink968.xml"/><Relationship Id="rId101" Type="http://schemas.openxmlformats.org/officeDocument/2006/relationships/image" Target="../media/image750.png"/><Relationship Id="rId143" Type="http://schemas.openxmlformats.org/officeDocument/2006/relationships/image" Target="../media/image770.png"/><Relationship Id="rId185" Type="http://schemas.openxmlformats.org/officeDocument/2006/relationships/image" Target="../media/image791.png"/><Relationship Id="rId350" Type="http://schemas.openxmlformats.org/officeDocument/2006/relationships/customXml" Target="../ink/ink1104.xml"/><Relationship Id="rId406" Type="http://schemas.openxmlformats.org/officeDocument/2006/relationships/customXml" Target="../ink/ink1132.xml"/><Relationship Id="rId588" Type="http://schemas.openxmlformats.org/officeDocument/2006/relationships/image" Target="../media/image1217.png"/><Relationship Id="rId9" Type="http://schemas.openxmlformats.org/officeDocument/2006/relationships/image" Target="../media/image704.png"/><Relationship Id="rId210" Type="http://schemas.openxmlformats.org/officeDocument/2006/relationships/customXml" Target="../ink/ink1034.xml"/><Relationship Id="rId392" Type="http://schemas.openxmlformats.org/officeDocument/2006/relationships/customXml" Target="../ink/ink1125.xml"/><Relationship Id="rId448" Type="http://schemas.openxmlformats.org/officeDocument/2006/relationships/customXml" Target="../ink/ink1153.xml"/><Relationship Id="rId252" Type="http://schemas.openxmlformats.org/officeDocument/2006/relationships/customXml" Target="../ink/ink1055.xml"/><Relationship Id="rId294" Type="http://schemas.openxmlformats.org/officeDocument/2006/relationships/customXml" Target="../ink/ink1076.xml"/><Relationship Id="rId308" Type="http://schemas.openxmlformats.org/officeDocument/2006/relationships/customXml" Target="../ink/ink1083.xml"/><Relationship Id="rId515" Type="http://schemas.openxmlformats.org/officeDocument/2006/relationships/customXml" Target="../ink/ink1187.xml"/><Relationship Id="rId47" Type="http://schemas.openxmlformats.org/officeDocument/2006/relationships/image" Target="../media/image723.png"/><Relationship Id="rId89" Type="http://schemas.openxmlformats.org/officeDocument/2006/relationships/image" Target="../media/image744.png"/><Relationship Id="rId112" Type="http://schemas.openxmlformats.org/officeDocument/2006/relationships/customXml" Target="../ink/ink985.xml"/><Relationship Id="rId154" Type="http://schemas.openxmlformats.org/officeDocument/2006/relationships/customXml" Target="../ink/ink1006.xml"/><Relationship Id="rId361" Type="http://schemas.openxmlformats.org/officeDocument/2006/relationships/image" Target="../media/image878.png"/><Relationship Id="rId557" Type="http://schemas.openxmlformats.org/officeDocument/2006/relationships/customXml" Target="../ink/ink1208.xml"/><Relationship Id="rId196" Type="http://schemas.openxmlformats.org/officeDocument/2006/relationships/customXml" Target="../ink/ink1027.xml"/><Relationship Id="rId417" Type="http://schemas.openxmlformats.org/officeDocument/2006/relationships/image" Target="../media/image906.png"/><Relationship Id="rId459" Type="http://schemas.openxmlformats.org/officeDocument/2006/relationships/image" Target="../media/image928.png"/><Relationship Id="rId16" Type="http://schemas.openxmlformats.org/officeDocument/2006/relationships/customXml" Target="../ink/ink937.xml"/><Relationship Id="rId221" Type="http://schemas.openxmlformats.org/officeDocument/2006/relationships/image" Target="../media/image809.png"/><Relationship Id="rId263" Type="http://schemas.openxmlformats.org/officeDocument/2006/relationships/image" Target="../media/image830.png"/><Relationship Id="rId319" Type="http://schemas.openxmlformats.org/officeDocument/2006/relationships/image" Target="../media/image857.png"/><Relationship Id="rId470" Type="http://schemas.openxmlformats.org/officeDocument/2006/relationships/customXml" Target="../ink/ink1164.xml"/><Relationship Id="rId526" Type="http://schemas.openxmlformats.org/officeDocument/2006/relationships/image" Target="../media/image1186.png"/><Relationship Id="rId58" Type="http://schemas.openxmlformats.org/officeDocument/2006/relationships/customXml" Target="../ink/ink958.xml"/><Relationship Id="rId123" Type="http://schemas.openxmlformats.org/officeDocument/2006/relationships/image" Target="../media/image760.png"/><Relationship Id="rId330" Type="http://schemas.openxmlformats.org/officeDocument/2006/relationships/customXml" Target="../ink/ink1094.xml"/><Relationship Id="rId568" Type="http://schemas.openxmlformats.org/officeDocument/2006/relationships/image" Target="../media/image1207.png"/><Relationship Id="rId165" Type="http://schemas.openxmlformats.org/officeDocument/2006/relationships/image" Target="../media/image781.png"/><Relationship Id="rId372" Type="http://schemas.openxmlformats.org/officeDocument/2006/relationships/customXml" Target="../ink/ink1115.xml"/><Relationship Id="rId428" Type="http://schemas.openxmlformats.org/officeDocument/2006/relationships/customXml" Target="../ink/ink1143.xml"/><Relationship Id="rId232" Type="http://schemas.openxmlformats.org/officeDocument/2006/relationships/customXml" Target="../ink/ink1045.xml"/><Relationship Id="rId274" Type="http://schemas.openxmlformats.org/officeDocument/2006/relationships/customXml" Target="../ink/ink1066.xml"/><Relationship Id="rId481" Type="http://schemas.openxmlformats.org/officeDocument/2006/relationships/customXml" Target="../ink/ink1170.xml"/><Relationship Id="rId27" Type="http://schemas.openxmlformats.org/officeDocument/2006/relationships/image" Target="../media/image713.png"/><Relationship Id="rId69" Type="http://schemas.openxmlformats.org/officeDocument/2006/relationships/image" Target="../media/image734.png"/><Relationship Id="rId134" Type="http://schemas.openxmlformats.org/officeDocument/2006/relationships/customXml" Target="../ink/ink996.xml"/><Relationship Id="rId537" Type="http://schemas.openxmlformats.org/officeDocument/2006/relationships/customXml" Target="../ink/ink1198.xml"/><Relationship Id="rId579" Type="http://schemas.openxmlformats.org/officeDocument/2006/relationships/customXml" Target="../ink/ink1219.xml"/><Relationship Id="rId80" Type="http://schemas.openxmlformats.org/officeDocument/2006/relationships/customXml" Target="../ink/ink969.xml"/><Relationship Id="rId176" Type="http://schemas.openxmlformats.org/officeDocument/2006/relationships/customXml" Target="../ink/ink1017.xml"/><Relationship Id="rId341" Type="http://schemas.openxmlformats.org/officeDocument/2006/relationships/image" Target="../media/image868.png"/><Relationship Id="rId383" Type="http://schemas.openxmlformats.org/officeDocument/2006/relationships/image" Target="../media/image889.png"/><Relationship Id="rId439" Type="http://schemas.openxmlformats.org/officeDocument/2006/relationships/image" Target="../media/image917.png"/><Relationship Id="rId590" Type="http://schemas.openxmlformats.org/officeDocument/2006/relationships/image" Target="../media/image1218.png"/><Relationship Id="rId201" Type="http://schemas.openxmlformats.org/officeDocument/2006/relationships/image" Target="../media/image799.png"/><Relationship Id="rId243" Type="http://schemas.openxmlformats.org/officeDocument/2006/relationships/image" Target="../media/image820.png"/><Relationship Id="rId285" Type="http://schemas.openxmlformats.org/officeDocument/2006/relationships/image" Target="../media/image840.png"/><Relationship Id="rId450" Type="http://schemas.openxmlformats.org/officeDocument/2006/relationships/customXml" Target="../ink/ink1154.xml"/><Relationship Id="rId506" Type="http://schemas.openxmlformats.org/officeDocument/2006/relationships/image" Target="../media/image1176.png"/><Relationship Id="rId38" Type="http://schemas.openxmlformats.org/officeDocument/2006/relationships/customXml" Target="../ink/ink948.xml"/><Relationship Id="rId103" Type="http://schemas.openxmlformats.org/officeDocument/2006/relationships/image" Target="../media/image751.png"/><Relationship Id="rId310" Type="http://schemas.openxmlformats.org/officeDocument/2006/relationships/customXml" Target="../ink/ink1084.xml"/><Relationship Id="rId492" Type="http://schemas.openxmlformats.org/officeDocument/2006/relationships/image" Target="../media/image1169.png"/><Relationship Id="rId548" Type="http://schemas.openxmlformats.org/officeDocument/2006/relationships/image" Target="../media/image1197.png"/><Relationship Id="rId91" Type="http://schemas.openxmlformats.org/officeDocument/2006/relationships/image" Target="../media/image745.png"/><Relationship Id="rId145" Type="http://schemas.openxmlformats.org/officeDocument/2006/relationships/image" Target="../media/image771.png"/><Relationship Id="rId187" Type="http://schemas.openxmlformats.org/officeDocument/2006/relationships/image" Target="../media/image792.png"/><Relationship Id="rId352" Type="http://schemas.openxmlformats.org/officeDocument/2006/relationships/customXml" Target="../ink/ink1105.xml"/><Relationship Id="rId394" Type="http://schemas.openxmlformats.org/officeDocument/2006/relationships/customXml" Target="../ink/ink1126.xml"/><Relationship Id="rId408" Type="http://schemas.openxmlformats.org/officeDocument/2006/relationships/customXml" Target="../ink/ink1133.xml"/><Relationship Id="rId212" Type="http://schemas.openxmlformats.org/officeDocument/2006/relationships/customXml" Target="../ink/ink1035.xml"/><Relationship Id="rId254" Type="http://schemas.openxmlformats.org/officeDocument/2006/relationships/customXml" Target="../ink/ink1056.xml"/><Relationship Id="rId49" Type="http://schemas.openxmlformats.org/officeDocument/2006/relationships/image" Target="../media/image724.png"/><Relationship Id="rId114" Type="http://schemas.openxmlformats.org/officeDocument/2006/relationships/customXml" Target="../ink/ink986.xml"/><Relationship Id="rId296" Type="http://schemas.openxmlformats.org/officeDocument/2006/relationships/customXml" Target="../ink/ink1077.xml"/><Relationship Id="rId461" Type="http://schemas.openxmlformats.org/officeDocument/2006/relationships/image" Target="../media/image929.png"/><Relationship Id="rId517" Type="http://schemas.openxmlformats.org/officeDocument/2006/relationships/customXml" Target="../ink/ink1188.xml"/><Relationship Id="rId559" Type="http://schemas.openxmlformats.org/officeDocument/2006/relationships/customXml" Target="../ink/ink1209.xml"/><Relationship Id="rId60" Type="http://schemas.openxmlformats.org/officeDocument/2006/relationships/customXml" Target="../ink/ink959.xml"/><Relationship Id="rId156" Type="http://schemas.openxmlformats.org/officeDocument/2006/relationships/customXml" Target="../ink/ink1007.xml"/><Relationship Id="rId198" Type="http://schemas.openxmlformats.org/officeDocument/2006/relationships/customXml" Target="../ink/ink1028.xml"/><Relationship Id="rId321" Type="http://schemas.openxmlformats.org/officeDocument/2006/relationships/image" Target="../media/image858.png"/><Relationship Id="rId363" Type="http://schemas.openxmlformats.org/officeDocument/2006/relationships/image" Target="../media/image879.png"/><Relationship Id="rId419" Type="http://schemas.openxmlformats.org/officeDocument/2006/relationships/image" Target="../media/image907.png"/><Relationship Id="rId570" Type="http://schemas.openxmlformats.org/officeDocument/2006/relationships/image" Target="../media/image1208.png"/><Relationship Id="rId223" Type="http://schemas.openxmlformats.org/officeDocument/2006/relationships/image" Target="../media/image810.png"/><Relationship Id="rId430" Type="http://schemas.openxmlformats.org/officeDocument/2006/relationships/customXml" Target="../ink/ink1144.xml"/><Relationship Id="rId18" Type="http://schemas.openxmlformats.org/officeDocument/2006/relationships/customXml" Target="../ink/ink938.xml"/><Relationship Id="rId265" Type="http://schemas.openxmlformats.org/officeDocument/2006/relationships/image" Target="../media/image831.png"/><Relationship Id="rId472" Type="http://schemas.openxmlformats.org/officeDocument/2006/relationships/customXml" Target="../ink/ink1165.xml"/><Relationship Id="rId528" Type="http://schemas.openxmlformats.org/officeDocument/2006/relationships/image" Target="../media/image1187.png"/><Relationship Id="rId125" Type="http://schemas.openxmlformats.org/officeDocument/2006/relationships/image" Target="../media/image761.png"/><Relationship Id="rId167" Type="http://schemas.openxmlformats.org/officeDocument/2006/relationships/image" Target="../media/image782.png"/><Relationship Id="rId332" Type="http://schemas.openxmlformats.org/officeDocument/2006/relationships/customXml" Target="../ink/ink1095.xml"/><Relationship Id="rId374" Type="http://schemas.openxmlformats.org/officeDocument/2006/relationships/customXml" Target="../ink/ink1116.xml"/><Relationship Id="rId581" Type="http://schemas.openxmlformats.org/officeDocument/2006/relationships/customXml" Target="../ink/ink1220.xml"/><Relationship Id="rId71" Type="http://schemas.openxmlformats.org/officeDocument/2006/relationships/image" Target="../media/image735.png"/><Relationship Id="rId234" Type="http://schemas.openxmlformats.org/officeDocument/2006/relationships/customXml" Target="../ink/ink1046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714.png"/><Relationship Id="rId276" Type="http://schemas.openxmlformats.org/officeDocument/2006/relationships/customXml" Target="../ink/ink1067.xml"/><Relationship Id="rId441" Type="http://schemas.openxmlformats.org/officeDocument/2006/relationships/image" Target="../media/image918.png"/><Relationship Id="rId483" Type="http://schemas.openxmlformats.org/officeDocument/2006/relationships/customXml" Target="../ink/ink1171.xml"/><Relationship Id="rId539" Type="http://schemas.openxmlformats.org/officeDocument/2006/relationships/customXml" Target="../ink/ink1199.xml"/><Relationship Id="rId40" Type="http://schemas.openxmlformats.org/officeDocument/2006/relationships/customXml" Target="../ink/ink949.xml"/><Relationship Id="rId136" Type="http://schemas.openxmlformats.org/officeDocument/2006/relationships/customXml" Target="../ink/ink997.xml"/><Relationship Id="rId178" Type="http://schemas.openxmlformats.org/officeDocument/2006/relationships/customXml" Target="../ink/ink1018.xml"/><Relationship Id="rId301" Type="http://schemas.openxmlformats.org/officeDocument/2006/relationships/image" Target="../media/image848.png"/><Relationship Id="rId343" Type="http://schemas.openxmlformats.org/officeDocument/2006/relationships/image" Target="../media/image869.png"/><Relationship Id="rId550" Type="http://schemas.openxmlformats.org/officeDocument/2006/relationships/image" Target="../media/image1198.png"/><Relationship Id="rId82" Type="http://schemas.openxmlformats.org/officeDocument/2006/relationships/customXml" Target="../ink/ink970.xml"/><Relationship Id="rId203" Type="http://schemas.openxmlformats.org/officeDocument/2006/relationships/image" Target="../media/image800.png"/><Relationship Id="rId385" Type="http://schemas.openxmlformats.org/officeDocument/2006/relationships/image" Target="../media/image890.png"/><Relationship Id="rId592" Type="http://schemas.openxmlformats.org/officeDocument/2006/relationships/image" Target="../media/image1219.png"/><Relationship Id="rId245" Type="http://schemas.openxmlformats.org/officeDocument/2006/relationships/image" Target="../media/image821.png"/><Relationship Id="rId287" Type="http://schemas.openxmlformats.org/officeDocument/2006/relationships/image" Target="../media/image841.png"/><Relationship Id="rId410" Type="http://schemas.openxmlformats.org/officeDocument/2006/relationships/customXml" Target="../ink/ink1134.xml"/><Relationship Id="rId452" Type="http://schemas.openxmlformats.org/officeDocument/2006/relationships/customXml" Target="../ink/ink1155.xml"/><Relationship Id="rId494" Type="http://schemas.openxmlformats.org/officeDocument/2006/relationships/image" Target="../media/image1170.png"/><Relationship Id="rId508" Type="http://schemas.openxmlformats.org/officeDocument/2006/relationships/image" Target="../media/image1177.png"/><Relationship Id="rId105" Type="http://schemas.openxmlformats.org/officeDocument/2006/relationships/image" Target="../media/image752.png"/><Relationship Id="rId147" Type="http://schemas.openxmlformats.org/officeDocument/2006/relationships/image" Target="../media/image772.png"/><Relationship Id="rId312" Type="http://schemas.openxmlformats.org/officeDocument/2006/relationships/customXml" Target="../ink/ink1085.xml"/><Relationship Id="rId354" Type="http://schemas.openxmlformats.org/officeDocument/2006/relationships/customXml" Target="../ink/ink1106.xml"/><Relationship Id="rId51" Type="http://schemas.openxmlformats.org/officeDocument/2006/relationships/image" Target="../media/image725.png"/><Relationship Id="rId93" Type="http://schemas.openxmlformats.org/officeDocument/2006/relationships/image" Target="../media/image746.png"/><Relationship Id="rId189" Type="http://schemas.openxmlformats.org/officeDocument/2006/relationships/image" Target="../media/image793.png"/><Relationship Id="rId396" Type="http://schemas.openxmlformats.org/officeDocument/2006/relationships/customXml" Target="../ink/ink1127.xml"/><Relationship Id="rId561" Type="http://schemas.openxmlformats.org/officeDocument/2006/relationships/customXml" Target="../ink/ink1210.xml"/><Relationship Id="rId214" Type="http://schemas.openxmlformats.org/officeDocument/2006/relationships/customXml" Target="../ink/ink1036.xml"/><Relationship Id="rId256" Type="http://schemas.openxmlformats.org/officeDocument/2006/relationships/customXml" Target="../ink/ink1057.xml"/><Relationship Id="rId298" Type="http://schemas.openxmlformats.org/officeDocument/2006/relationships/customXml" Target="../ink/ink1078.xml"/><Relationship Id="rId421" Type="http://schemas.openxmlformats.org/officeDocument/2006/relationships/image" Target="../media/image908.png"/><Relationship Id="rId463" Type="http://schemas.openxmlformats.org/officeDocument/2006/relationships/image" Target="../media/image1155.png"/><Relationship Id="rId519" Type="http://schemas.openxmlformats.org/officeDocument/2006/relationships/customXml" Target="../ink/ink1189.xml"/><Relationship Id="rId116" Type="http://schemas.openxmlformats.org/officeDocument/2006/relationships/customXml" Target="../ink/ink987.xml"/><Relationship Id="rId158" Type="http://schemas.openxmlformats.org/officeDocument/2006/relationships/customXml" Target="../ink/ink1008.xml"/><Relationship Id="rId323" Type="http://schemas.openxmlformats.org/officeDocument/2006/relationships/image" Target="../media/image859.png"/><Relationship Id="rId530" Type="http://schemas.openxmlformats.org/officeDocument/2006/relationships/image" Target="../media/image1188.png"/><Relationship Id="rId20" Type="http://schemas.openxmlformats.org/officeDocument/2006/relationships/customXml" Target="../ink/ink939.xml"/><Relationship Id="rId62" Type="http://schemas.openxmlformats.org/officeDocument/2006/relationships/customXml" Target="../ink/ink960.xml"/><Relationship Id="rId365" Type="http://schemas.openxmlformats.org/officeDocument/2006/relationships/image" Target="../media/image880.png"/><Relationship Id="rId572" Type="http://schemas.openxmlformats.org/officeDocument/2006/relationships/image" Target="../media/image1209.png"/><Relationship Id="rId225" Type="http://schemas.openxmlformats.org/officeDocument/2006/relationships/image" Target="../media/image811.png"/><Relationship Id="rId267" Type="http://schemas.openxmlformats.org/officeDocument/2006/relationships/image" Target="../media/image832.png"/><Relationship Id="rId432" Type="http://schemas.openxmlformats.org/officeDocument/2006/relationships/customXml" Target="../ink/ink1145.xml"/><Relationship Id="rId474" Type="http://schemas.openxmlformats.org/officeDocument/2006/relationships/image" Target="../media/image1160.png"/><Relationship Id="rId127" Type="http://schemas.openxmlformats.org/officeDocument/2006/relationships/image" Target="../media/image762.png"/><Relationship Id="rId31" Type="http://schemas.openxmlformats.org/officeDocument/2006/relationships/image" Target="../media/image715.png"/><Relationship Id="rId73" Type="http://schemas.openxmlformats.org/officeDocument/2006/relationships/image" Target="../media/image736.png"/><Relationship Id="rId169" Type="http://schemas.openxmlformats.org/officeDocument/2006/relationships/image" Target="../media/image783.png"/><Relationship Id="rId334" Type="http://schemas.openxmlformats.org/officeDocument/2006/relationships/customXml" Target="../ink/ink1096.xml"/><Relationship Id="rId376" Type="http://schemas.openxmlformats.org/officeDocument/2006/relationships/customXml" Target="../ink/ink1117.xml"/><Relationship Id="rId541" Type="http://schemas.openxmlformats.org/officeDocument/2006/relationships/customXml" Target="../ink/ink1200.xml"/><Relationship Id="rId583" Type="http://schemas.openxmlformats.org/officeDocument/2006/relationships/customXml" Target="../ink/ink1221.xml"/><Relationship Id="rId4" Type="http://schemas.openxmlformats.org/officeDocument/2006/relationships/customXml" Target="../ink/ink931.xml"/><Relationship Id="rId180" Type="http://schemas.openxmlformats.org/officeDocument/2006/relationships/customXml" Target="../ink/ink1019.xml"/><Relationship Id="rId236" Type="http://schemas.openxmlformats.org/officeDocument/2006/relationships/customXml" Target="../ink/ink1047.xml"/><Relationship Id="rId278" Type="http://schemas.openxmlformats.org/officeDocument/2006/relationships/customXml" Target="../ink/ink1068.xml"/><Relationship Id="rId401" Type="http://schemas.openxmlformats.org/officeDocument/2006/relationships/image" Target="../media/image898.png"/><Relationship Id="rId443" Type="http://schemas.openxmlformats.org/officeDocument/2006/relationships/image" Target="../media/image920.png"/><Relationship Id="rId303" Type="http://schemas.openxmlformats.org/officeDocument/2006/relationships/image" Target="../media/image849.png"/><Relationship Id="rId485" Type="http://schemas.openxmlformats.org/officeDocument/2006/relationships/customXml" Target="../ink/ink1172.xml"/><Relationship Id="rId42" Type="http://schemas.openxmlformats.org/officeDocument/2006/relationships/customXml" Target="../ink/ink950.xml"/><Relationship Id="rId84" Type="http://schemas.openxmlformats.org/officeDocument/2006/relationships/customXml" Target="../ink/ink971.xml"/><Relationship Id="rId138" Type="http://schemas.openxmlformats.org/officeDocument/2006/relationships/customXml" Target="../ink/ink998.xml"/><Relationship Id="rId345" Type="http://schemas.openxmlformats.org/officeDocument/2006/relationships/image" Target="../media/image870.png"/><Relationship Id="rId387" Type="http://schemas.openxmlformats.org/officeDocument/2006/relationships/image" Target="../media/image891.png"/><Relationship Id="rId510" Type="http://schemas.openxmlformats.org/officeDocument/2006/relationships/image" Target="../media/image1178.png"/><Relationship Id="rId552" Type="http://schemas.openxmlformats.org/officeDocument/2006/relationships/image" Target="../media/image1199.png"/><Relationship Id="rId191" Type="http://schemas.openxmlformats.org/officeDocument/2006/relationships/image" Target="../media/image794.png"/><Relationship Id="rId205" Type="http://schemas.openxmlformats.org/officeDocument/2006/relationships/image" Target="../media/image801.png"/><Relationship Id="rId247" Type="http://schemas.openxmlformats.org/officeDocument/2006/relationships/image" Target="../media/image822.png"/><Relationship Id="rId412" Type="http://schemas.openxmlformats.org/officeDocument/2006/relationships/customXml" Target="../ink/ink1135.xml"/><Relationship Id="rId107" Type="http://schemas.openxmlformats.org/officeDocument/2006/relationships/image" Target="../media/image753.png"/><Relationship Id="rId289" Type="http://schemas.openxmlformats.org/officeDocument/2006/relationships/image" Target="../media/image842.png"/><Relationship Id="rId454" Type="http://schemas.openxmlformats.org/officeDocument/2006/relationships/customXml" Target="../ink/ink1156.xml"/><Relationship Id="rId496" Type="http://schemas.openxmlformats.org/officeDocument/2006/relationships/image" Target="../media/image1171.png"/><Relationship Id="rId11" Type="http://schemas.openxmlformats.org/officeDocument/2006/relationships/image" Target="../media/image705.png"/><Relationship Id="rId53" Type="http://schemas.openxmlformats.org/officeDocument/2006/relationships/image" Target="../media/image726.png"/><Relationship Id="rId149" Type="http://schemas.openxmlformats.org/officeDocument/2006/relationships/image" Target="../media/image773.png"/><Relationship Id="rId314" Type="http://schemas.openxmlformats.org/officeDocument/2006/relationships/customXml" Target="../ink/ink1086.xml"/><Relationship Id="rId356" Type="http://schemas.openxmlformats.org/officeDocument/2006/relationships/customXml" Target="../ink/ink1107.xml"/><Relationship Id="rId398" Type="http://schemas.openxmlformats.org/officeDocument/2006/relationships/customXml" Target="../ink/ink1128.xml"/><Relationship Id="rId521" Type="http://schemas.openxmlformats.org/officeDocument/2006/relationships/customXml" Target="../ink/ink1190.xml"/><Relationship Id="rId563" Type="http://schemas.openxmlformats.org/officeDocument/2006/relationships/customXml" Target="../ink/ink1211.xml"/><Relationship Id="rId95" Type="http://schemas.openxmlformats.org/officeDocument/2006/relationships/image" Target="../media/image747.png"/><Relationship Id="rId160" Type="http://schemas.openxmlformats.org/officeDocument/2006/relationships/customXml" Target="../ink/ink1009.xml"/><Relationship Id="rId216" Type="http://schemas.openxmlformats.org/officeDocument/2006/relationships/customXml" Target="../ink/ink1037.xml"/><Relationship Id="rId423" Type="http://schemas.openxmlformats.org/officeDocument/2006/relationships/image" Target="../media/image909.png"/><Relationship Id="rId258" Type="http://schemas.openxmlformats.org/officeDocument/2006/relationships/customXml" Target="../ink/ink1058.xml"/><Relationship Id="rId465" Type="http://schemas.openxmlformats.org/officeDocument/2006/relationships/image" Target="../media/image1156.png"/><Relationship Id="rId22" Type="http://schemas.openxmlformats.org/officeDocument/2006/relationships/customXml" Target="../ink/ink940.xml"/><Relationship Id="rId64" Type="http://schemas.openxmlformats.org/officeDocument/2006/relationships/customXml" Target="../ink/ink961.xml"/><Relationship Id="rId118" Type="http://schemas.openxmlformats.org/officeDocument/2006/relationships/customXml" Target="../ink/ink988.xml"/><Relationship Id="rId325" Type="http://schemas.openxmlformats.org/officeDocument/2006/relationships/image" Target="../media/image860.png"/><Relationship Id="rId367" Type="http://schemas.openxmlformats.org/officeDocument/2006/relationships/image" Target="../media/image881.png"/><Relationship Id="rId532" Type="http://schemas.openxmlformats.org/officeDocument/2006/relationships/image" Target="../media/image1189.png"/><Relationship Id="rId574" Type="http://schemas.openxmlformats.org/officeDocument/2006/relationships/image" Target="../media/image1210.png"/><Relationship Id="rId171" Type="http://schemas.openxmlformats.org/officeDocument/2006/relationships/image" Target="../media/image784.png"/><Relationship Id="rId227" Type="http://schemas.openxmlformats.org/officeDocument/2006/relationships/image" Target="../media/image812.png"/><Relationship Id="rId269" Type="http://schemas.openxmlformats.org/officeDocument/2006/relationships/image" Target="../media/image833.png"/><Relationship Id="rId434" Type="http://schemas.openxmlformats.org/officeDocument/2006/relationships/customXml" Target="../ink/ink1146.xml"/><Relationship Id="rId476" Type="http://schemas.openxmlformats.org/officeDocument/2006/relationships/image" Target="../media/image1161.png"/><Relationship Id="rId33" Type="http://schemas.openxmlformats.org/officeDocument/2006/relationships/image" Target="../media/image716.png"/><Relationship Id="rId129" Type="http://schemas.openxmlformats.org/officeDocument/2006/relationships/image" Target="../media/image763.png"/><Relationship Id="rId280" Type="http://schemas.openxmlformats.org/officeDocument/2006/relationships/customXml" Target="../ink/ink1069.xml"/><Relationship Id="rId336" Type="http://schemas.openxmlformats.org/officeDocument/2006/relationships/customXml" Target="../ink/ink1097.xml"/><Relationship Id="rId501" Type="http://schemas.openxmlformats.org/officeDocument/2006/relationships/customXml" Target="../ink/ink1180.xml"/><Relationship Id="rId543" Type="http://schemas.openxmlformats.org/officeDocument/2006/relationships/customXml" Target="../ink/ink1201.xml"/><Relationship Id="rId75" Type="http://schemas.openxmlformats.org/officeDocument/2006/relationships/image" Target="../media/image737.png"/><Relationship Id="rId140" Type="http://schemas.openxmlformats.org/officeDocument/2006/relationships/customXml" Target="../ink/ink999.xml"/><Relationship Id="rId182" Type="http://schemas.openxmlformats.org/officeDocument/2006/relationships/customXml" Target="../ink/ink1020.xml"/><Relationship Id="rId378" Type="http://schemas.openxmlformats.org/officeDocument/2006/relationships/customXml" Target="../ink/ink1118.xml"/><Relationship Id="rId403" Type="http://schemas.openxmlformats.org/officeDocument/2006/relationships/image" Target="../media/image899.png"/><Relationship Id="rId585" Type="http://schemas.openxmlformats.org/officeDocument/2006/relationships/customXml" Target="../ink/ink1222.xml"/><Relationship Id="rId6" Type="http://schemas.openxmlformats.org/officeDocument/2006/relationships/customXml" Target="../ink/ink932.xml"/><Relationship Id="rId238" Type="http://schemas.openxmlformats.org/officeDocument/2006/relationships/customXml" Target="../ink/ink1048.xml"/><Relationship Id="rId445" Type="http://schemas.openxmlformats.org/officeDocument/2006/relationships/image" Target="../media/image921.png"/><Relationship Id="rId487" Type="http://schemas.openxmlformats.org/officeDocument/2006/relationships/customXml" Target="../ink/ink1173.xml"/><Relationship Id="rId291" Type="http://schemas.openxmlformats.org/officeDocument/2006/relationships/image" Target="../media/image843.png"/><Relationship Id="rId305" Type="http://schemas.openxmlformats.org/officeDocument/2006/relationships/image" Target="../media/image850.png"/><Relationship Id="rId347" Type="http://schemas.openxmlformats.org/officeDocument/2006/relationships/image" Target="../media/image871.png"/><Relationship Id="rId512" Type="http://schemas.openxmlformats.org/officeDocument/2006/relationships/image" Target="../media/image1179.png"/><Relationship Id="rId44" Type="http://schemas.openxmlformats.org/officeDocument/2006/relationships/customXml" Target="../ink/ink951.xml"/><Relationship Id="rId86" Type="http://schemas.openxmlformats.org/officeDocument/2006/relationships/customXml" Target="../ink/ink972.xml"/><Relationship Id="rId151" Type="http://schemas.openxmlformats.org/officeDocument/2006/relationships/image" Target="../media/image774.png"/><Relationship Id="rId389" Type="http://schemas.openxmlformats.org/officeDocument/2006/relationships/image" Target="../media/image892.png"/><Relationship Id="rId554" Type="http://schemas.openxmlformats.org/officeDocument/2006/relationships/image" Target="../media/image1200.png"/><Relationship Id="rId193" Type="http://schemas.openxmlformats.org/officeDocument/2006/relationships/image" Target="../media/image795.png"/><Relationship Id="rId207" Type="http://schemas.openxmlformats.org/officeDocument/2006/relationships/image" Target="../media/image802.png"/><Relationship Id="rId249" Type="http://schemas.openxmlformats.org/officeDocument/2006/relationships/image" Target="../media/image823.png"/><Relationship Id="rId414" Type="http://schemas.openxmlformats.org/officeDocument/2006/relationships/customXml" Target="../ink/ink1136.xml"/><Relationship Id="rId456" Type="http://schemas.openxmlformats.org/officeDocument/2006/relationships/customXml" Target="../ink/ink1157.xml"/><Relationship Id="rId498" Type="http://schemas.openxmlformats.org/officeDocument/2006/relationships/image" Target="../media/image1172.png"/><Relationship Id="rId13" Type="http://schemas.openxmlformats.org/officeDocument/2006/relationships/image" Target="../media/image706.png"/><Relationship Id="rId109" Type="http://schemas.openxmlformats.org/officeDocument/2006/relationships/image" Target="../media/image754.png"/><Relationship Id="rId260" Type="http://schemas.openxmlformats.org/officeDocument/2006/relationships/customXml" Target="../ink/ink1059.xml"/><Relationship Id="rId316" Type="http://schemas.openxmlformats.org/officeDocument/2006/relationships/customXml" Target="../ink/ink1087.xml"/><Relationship Id="rId523" Type="http://schemas.openxmlformats.org/officeDocument/2006/relationships/customXml" Target="../ink/ink1191.xml"/><Relationship Id="rId55" Type="http://schemas.openxmlformats.org/officeDocument/2006/relationships/image" Target="../media/image727.png"/><Relationship Id="rId97" Type="http://schemas.openxmlformats.org/officeDocument/2006/relationships/image" Target="../media/image748.png"/><Relationship Id="rId120" Type="http://schemas.openxmlformats.org/officeDocument/2006/relationships/customXml" Target="../ink/ink989.xml"/><Relationship Id="rId358" Type="http://schemas.openxmlformats.org/officeDocument/2006/relationships/customXml" Target="../ink/ink1108.xml"/><Relationship Id="rId565" Type="http://schemas.openxmlformats.org/officeDocument/2006/relationships/customXml" Target="../ink/ink1212.xml"/><Relationship Id="rId162" Type="http://schemas.openxmlformats.org/officeDocument/2006/relationships/customXml" Target="../ink/ink1010.xml"/><Relationship Id="rId218" Type="http://schemas.openxmlformats.org/officeDocument/2006/relationships/customXml" Target="../ink/ink1038.xml"/><Relationship Id="rId425" Type="http://schemas.openxmlformats.org/officeDocument/2006/relationships/image" Target="../media/image910.png"/><Relationship Id="rId467" Type="http://schemas.openxmlformats.org/officeDocument/2006/relationships/image" Target="../media/image1157.png"/><Relationship Id="rId271" Type="http://schemas.openxmlformats.org/officeDocument/2006/relationships/image" Target="../media/image834.png"/><Relationship Id="rId24" Type="http://schemas.openxmlformats.org/officeDocument/2006/relationships/customXml" Target="../ink/ink941.xml"/><Relationship Id="rId66" Type="http://schemas.openxmlformats.org/officeDocument/2006/relationships/customXml" Target="../ink/ink962.xml"/><Relationship Id="rId131" Type="http://schemas.openxmlformats.org/officeDocument/2006/relationships/image" Target="../media/image764.png"/><Relationship Id="rId327" Type="http://schemas.openxmlformats.org/officeDocument/2006/relationships/image" Target="../media/image861.png"/><Relationship Id="rId369" Type="http://schemas.openxmlformats.org/officeDocument/2006/relationships/image" Target="../media/image882.png"/><Relationship Id="rId534" Type="http://schemas.openxmlformats.org/officeDocument/2006/relationships/image" Target="../media/image1190.png"/><Relationship Id="rId576" Type="http://schemas.openxmlformats.org/officeDocument/2006/relationships/image" Target="../media/image1211.png"/><Relationship Id="rId173" Type="http://schemas.openxmlformats.org/officeDocument/2006/relationships/image" Target="../media/image785.png"/><Relationship Id="rId229" Type="http://schemas.openxmlformats.org/officeDocument/2006/relationships/image" Target="../media/image813.png"/><Relationship Id="rId380" Type="http://schemas.openxmlformats.org/officeDocument/2006/relationships/customXml" Target="../ink/ink1119.xml"/><Relationship Id="rId436" Type="http://schemas.openxmlformats.org/officeDocument/2006/relationships/customXml" Target="../ink/ink1147.xml"/><Relationship Id="rId240" Type="http://schemas.openxmlformats.org/officeDocument/2006/relationships/customXml" Target="../ink/ink1049.xml"/><Relationship Id="rId478" Type="http://schemas.openxmlformats.org/officeDocument/2006/relationships/image" Target="../media/image1162.png"/><Relationship Id="rId35" Type="http://schemas.openxmlformats.org/officeDocument/2006/relationships/image" Target="../media/image717.png"/><Relationship Id="rId77" Type="http://schemas.openxmlformats.org/officeDocument/2006/relationships/image" Target="../media/image738.png"/><Relationship Id="rId100" Type="http://schemas.openxmlformats.org/officeDocument/2006/relationships/customXml" Target="../ink/ink979.xml"/><Relationship Id="rId282" Type="http://schemas.openxmlformats.org/officeDocument/2006/relationships/customXml" Target="../ink/ink1070.xml"/><Relationship Id="rId338" Type="http://schemas.openxmlformats.org/officeDocument/2006/relationships/customXml" Target="../ink/ink1098.xml"/><Relationship Id="rId503" Type="http://schemas.openxmlformats.org/officeDocument/2006/relationships/customXml" Target="../ink/ink1181.xml"/><Relationship Id="rId545" Type="http://schemas.openxmlformats.org/officeDocument/2006/relationships/customXml" Target="../ink/ink1202.xml"/><Relationship Id="rId587" Type="http://schemas.openxmlformats.org/officeDocument/2006/relationships/customXml" Target="../ink/ink1223.xml"/><Relationship Id="rId8" Type="http://schemas.openxmlformats.org/officeDocument/2006/relationships/customXml" Target="../ink/ink933.xml"/><Relationship Id="rId142" Type="http://schemas.openxmlformats.org/officeDocument/2006/relationships/customXml" Target="../ink/ink1000.xml"/><Relationship Id="rId184" Type="http://schemas.openxmlformats.org/officeDocument/2006/relationships/customXml" Target="../ink/ink1021.xml"/><Relationship Id="rId391" Type="http://schemas.openxmlformats.org/officeDocument/2006/relationships/image" Target="../media/image893.png"/><Relationship Id="rId405" Type="http://schemas.openxmlformats.org/officeDocument/2006/relationships/image" Target="../media/image900.png"/><Relationship Id="rId447" Type="http://schemas.openxmlformats.org/officeDocument/2006/relationships/image" Target="../media/image922.png"/><Relationship Id="rId251" Type="http://schemas.openxmlformats.org/officeDocument/2006/relationships/image" Target="../media/image824.png"/><Relationship Id="rId489" Type="http://schemas.openxmlformats.org/officeDocument/2006/relationships/customXml" Target="../ink/ink1174.xml"/><Relationship Id="rId46" Type="http://schemas.openxmlformats.org/officeDocument/2006/relationships/customXml" Target="../ink/ink952.xml"/><Relationship Id="rId293" Type="http://schemas.openxmlformats.org/officeDocument/2006/relationships/image" Target="../media/image844.png"/><Relationship Id="rId307" Type="http://schemas.openxmlformats.org/officeDocument/2006/relationships/image" Target="../media/image851.png"/><Relationship Id="rId349" Type="http://schemas.openxmlformats.org/officeDocument/2006/relationships/image" Target="../media/image872.png"/><Relationship Id="rId514" Type="http://schemas.openxmlformats.org/officeDocument/2006/relationships/image" Target="../media/image1180.png"/><Relationship Id="rId556" Type="http://schemas.openxmlformats.org/officeDocument/2006/relationships/image" Target="../media/image1201.png"/><Relationship Id="rId88" Type="http://schemas.openxmlformats.org/officeDocument/2006/relationships/customXml" Target="../ink/ink973.xml"/><Relationship Id="rId111" Type="http://schemas.openxmlformats.org/officeDocument/2006/relationships/image" Target="../media/image755.png"/><Relationship Id="rId153" Type="http://schemas.openxmlformats.org/officeDocument/2006/relationships/image" Target="../media/image775.png"/><Relationship Id="rId195" Type="http://schemas.openxmlformats.org/officeDocument/2006/relationships/image" Target="../media/image796.png"/><Relationship Id="rId209" Type="http://schemas.openxmlformats.org/officeDocument/2006/relationships/image" Target="../media/image803.png"/><Relationship Id="rId360" Type="http://schemas.openxmlformats.org/officeDocument/2006/relationships/customXml" Target="../ink/ink1109.xml"/><Relationship Id="rId416" Type="http://schemas.openxmlformats.org/officeDocument/2006/relationships/customXml" Target="../ink/ink1137.xml"/><Relationship Id="rId220" Type="http://schemas.openxmlformats.org/officeDocument/2006/relationships/customXml" Target="../ink/ink1039.xml"/><Relationship Id="rId458" Type="http://schemas.openxmlformats.org/officeDocument/2006/relationships/customXml" Target="../ink/ink1158.xml"/><Relationship Id="rId15" Type="http://schemas.openxmlformats.org/officeDocument/2006/relationships/image" Target="../media/image707.png"/><Relationship Id="rId57" Type="http://schemas.openxmlformats.org/officeDocument/2006/relationships/image" Target="../media/image728.png"/><Relationship Id="rId262" Type="http://schemas.openxmlformats.org/officeDocument/2006/relationships/customXml" Target="../ink/ink1060.xml"/><Relationship Id="rId318" Type="http://schemas.openxmlformats.org/officeDocument/2006/relationships/customXml" Target="../ink/ink1088.xml"/><Relationship Id="rId525" Type="http://schemas.openxmlformats.org/officeDocument/2006/relationships/customXml" Target="../ink/ink1192.xml"/><Relationship Id="rId567" Type="http://schemas.openxmlformats.org/officeDocument/2006/relationships/customXml" Target="../ink/ink1213.xml"/><Relationship Id="rId99" Type="http://schemas.openxmlformats.org/officeDocument/2006/relationships/image" Target="../media/image749.png"/><Relationship Id="rId122" Type="http://schemas.openxmlformats.org/officeDocument/2006/relationships/customXml" Target="../ink/ink990.xml"/><Relationship Id="rId164" Type="http://schemas.openxmlformats.org/officeDocument/2006/relationships/customXml" Target="../ink/ink1011.xml"/><Relationship Id="rId371" Type="http://schemas.openxmlformats.org/officeDocument/2006/relationships/image" Target="../media/image883.png"/><Relationship Id="rId427" Type="http://schemas.openxmlformats.org/officeDocument/2006/relationships/image" Target="../media/image911.png"/><Relationship Id="rId469" Type="http://schemas.openxmlformats.org/officeDocument/2006/relationships/image" Target="../media/image1158.png"/><Relationship Id="rId26" Type="http://schemas.openxmlformats.org/officeDocument/2006/relationships/customXml" Target="../ink/ink942.xml"/><Relationship Id="rId231" Type="http://schemas.openxmlformats.org/officeDocument/2006/relationships/image" Target="../media/image814.png"/><Relationship Id="rId273" Type="http://schemas.openxmlformats.org/officeDocument/2006/relationships/image" Target="../media/image835.png"/><Relationship Id="rId329" Type="http://schemas.openxmlformats.org/officeDocument/2006/relationships/image" Target="../media/image862.png"/><Relationship Id="rId480" Type="http://schemas.openxmlformats.org/officeDocument/2006/relationships/image" Target="../media/image1163.png"/><Relationship Id="rId536" Type="http://schemas.openxmlformats.org/officeDocument/2006/relationships/image" Target="../media/image1191.png"/><Relationship Id="rId68" Type="http://schemas.openxmlformats.org/officeDocument/2006/relationships/customXml" Target="../ink/ink963.xml"/><Relationship Id="rId133" Type="http://schemas.openxmlformats.org/officeDocument/2006/relationships/image" Target="../media/image765.png"/><Relationship Id="rId175" Type="http://schemas.openxmlformats.org/officeDocument/2006/relationships/image" Target="../media/image786.png"/><Relationship Id="rId340" Type="http://schemas.openxmlformats.org/officeDocument/2006/relationships/customXml" Target="../ink/ink1099.xml"/><Relationship Id="rId578" Type="http://schemas.openxmlformats.org/officeDocument/2006/relationships/image" Target="../media/image1212.png"/><Relationship Id="rId200" Type="http://schemas.openxmlformats.org/officeDocument/2006/relationships/customXml" Target="../ink/ink1029.xml"/><Relationship Id="rId382" Type="http://schemas.openxmlformats.org/officeDocument/2006/relationships/customXml" Target="../ink/ink1120.xml"/><Relationship Id="rId438" Type="http://schemas.openxmlformats.org/officeDocument/2006/relationships/customXml" Target="../ink/ink1148.xml"/><Relationship Id="rId242" Type="http://schemas.openxmlformats.org/officeDocument/2006/relationships/customXml" Target="../ink/ink1050.xml"/><Relationship Id="rId284" Type="http://schemas.openxmlformats.org/officeDocument/2006/relationships/customXml" Target="../ink/ink1071.xml"/><Relationship Id="rId491" Type="http://schemas.openxmlformats.org/officeDocument/2006/relationships/customXml" Target="../ink/ink1175.xml"/><Relationship Id="rId505" Type="http://schemas.openxmlformats.org/officeDocument/2006/relationships/customXml" Target="../ink/ink1182.xml"/><Relationship Id="rId37" Type="http://schemas.openxmlformats.org/officeDocument/2006/relationships/image" Target="../media/image718.png"/><Relationship Id="rId79" Type="http://schemas.openxmlformats.org/officeDocument/2006/relationships/image" Target="../media/image739.png"/><Relationship Id="rId102" Type="http://schemas.openxmlformats.org/officeDocument/2006/relationships/customXml" Target="../ink/ink980.xml"/><Relationship Id="rId144" Type="http://schemas.openxmlformats.org/officeDocument/2006/relationships/customXml" Target="../ink/ink1001.xml"/><Relationship Id="rId547" Type="http://schemas.openxmlformats.org/officeDocument/2006/relationships/customXml" Target="../ink/ink1203.xml"/><Relationship Id="rId589" Type="http://schemas.openxmlformats.org/officeDocument/2006/relationships/customXml" Target="../ink/ink1224.xml"/><Relationship Id="rId90" Type="http://schemas.openxmlformats.org/officeDocument/2006/relationships/customXml" Target="../ink/ink974.xml"/><Relationship Id="rId186" Type="http://schemas.openxmlformats.org/officeDocument/2006/relationships/customXml" Target="../ink/ink1022.xml"/><Relationship Id="rId351" Type="http://schemas.openxmlformats.org/officeDocument/2006/relationships/image" Target="../media/image873.png"/><Relationship Id="rId393" Type="http://schemas.openxmlformats.org/officeDocument/2006/relationships/image" Target="../media/image894.png"/><Relationship Id="rId407" Type="http://schemas.openxmlformats.org/officeDocument/2006/relationships/image" Target="../media/image901.png"/><Relationship Id="rId449" Type="http://schemas.openxmlformats.org/officeDocument/2006/relationships/image" Target="../media/image923.png"/><Relationship Id="rId211" Type="http://schemas.openxmlformats.org/officeDocument/2006/relationships/image" Target="../media/image804.png"/><Relationship Id="rId253" Type="http://schemas.openxmlformats.org/officeDocument/2006/relationships/image" Target="../media/image825.png"/><Relationship Id="rId295" Type="http://schemas.openxmlformats.org/officeDocument/2006/relationships/image" Target="../media/image845.png"/><Relationship Id="rId309" Type="http://schemas.openxmlformats.org/officeDocument/2006/relationships/image" Target="../media/image852.png"/><Relationship Id="rId460" Type="http://schemas.openxmlformats.org/officeDocument/2006/relationships/customXml" Target="../ink/ink1159.xml"/><Relationship Id="rId516" Type="http://schemas.openxmlformats.org/officeDocument/2006/relationships/image" Target="../media/image1181.png"/><Relationship Id="rId48" Type="http://schemas.openxmlformats.org/officeDocument/2006/relationships/customXml" Target="../ink/ink953.xml"/><Relationship Id="rId113" Type="http://schemas.openxmlformats.org/officeDocument/2006/relationships/image" Target="../media/image756.png"/><Relationship Id="rId320" Type="http://schemas.openxmlformats.org/officeDocument/2006/relationships/customXml" Target="../ink/ink1089.xml"/><Relationship Id="rId558" Type="http://schemas.openxmlformats.org/officeDocument/2006/relationships/image" Target="../media/image1202.png"/><Relationship Id="rId155" Type="http://schemas.openxmlformats.org/officeDocument/2006/relationships/image" Target="../media/image776.png"/><Relationship Id="rId197" Type="http://schemas.openxmlformats.org/officeDocument/2006/relationships/image" Target="../media/image797.png"/><Relationship Id="rId362" Type="http://schemas.openxmlformats.org/officeDocument/2006/relationships/customXml" Target="../ink/ink1110.xml"/><Relationship Id="rId418" Type="http://schemas.openxmlformats.org/officeDocument/2006/relationships/customXml" Target="../ink/ink1138.xml"/><Relationship Id="rId222" Type="http://schemas.openxmlformats.org/officeDocument/2006/relationships/customXml" Target="../ink/ink1040.xml"/><Relationship Id="rId264" Type="http://schemas.openxmlformats.org/officeDocument/2006/relationships/customXml" Target="../ink/ink1061.xml"/><Relationship Id="rId471" Type="http://schemas.openxmlformats.org/officeDocument/2006/relationships/image" Target="../media/image1159.png"/><Relationship Id="rId17" Type="http://schemas.openxmlformats.org/officeDocument/2006/relationships/image" Target="../media/image708.png"/><Relationship Id="rId59" Type="http://schemas.openxmlformats.org/officeDocument/2006/relationships/image" Target="../media/image729.png"/><Relationship Id="rId124" Type="http://schemas.openxmlformats.org/officeDocument/2006/relationships/customXml" Target="../ink/ink991.xml"/><Relationship Id="rId527" Type="http://schemas.openxmlformats.org/officeDocument/2006/relationships/customXml" Target="../ink/ink1193.xml"/><Relationship Id="rId569" Type="http://schemas.openxmlformats.org/officeDocument/2006/relationships/customXml" Target="../ink/ink1214.xml"/><Relationship Id="rId70" Type="http://schemas.openxmlformats.org/officeDocument/2006/relationships/customXml" Target="../ink/ink964.xml"/><Relationship Id="rId166" Type="http://schemas.openxmlformats.org/officeDocument/2006/relationships/customXml" Target="../ink/ink1012.xml"/><Relationship Id="rId331" Type="http://schemas.openxmlformats.org/officeDocument/2006/relationships/image" Target="../media/image863.png"/><Relationship Id="rId373" Type="http://schemas.openxmlformats.org/officeDocument/2006/relationships/image" Target="../media/image884.png"/><Relationship Id="rId429" Type="http://schemas.openxmlformats.org/officeDocument/2006/relationships/image" Target="../media/image912.png"/><Relationship Id="rId580" Type="http://schemas.openxmlformats.org/officeDocument/2006/relationships/image" Target="../media/image121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5.png"/><Relationship Id="rId440" Type="http://schemas.openxmlformats.org/officeDocument/2006/relationships/customXml" Target="../ink/ink1149.xml"/><Relationship Id="rId28" Type="http://schemas.openxmlformats.org/officeDocument/2006/relationships/customXml" Target="../ink/ink943.xml"/><Relationship Id="rId275" Type="http://schemas.openxmlformats.org/officeDocument/2006/relationships/image" Target="../media/image836.png"/><Relationship Id="rId300" Type="http://schemas.openxmlformats.org/officeDocument/2006/relationships/customXml" Target="../ink/ink1079.xml"/><Relationship Id="rId482" Type="http://schemas.openxmlformats.org/officeDocument/2006/relationships/image" Target="../media/image1164.png"/><Relationship Id="rId538" Type="http://schemas.openxmlformats.org/officeDocument/2006/relationships/image" Target="../media/image1192.png"/><Relationship Id="rId81" Type="http://schemas.openxmlformats.org/officeDocument/2006/relationships/image" Target="../media/image740.png"/><Relationship Id="rId135" Type="http://schemas.openxmlformats.org/officeDocument/2006/relationships/image" Target="../media/image766.png"/><Relationship Id="rId177" Type="http://schemas.openxmlformats.org/officeDocument/2006/relationships/image" Target="../media/image787.png"/><Relationship Id="rId342" Type="http://schemas.openxmlformats.org/officeDocument/2006/relationships/customXml" Target="../ink/ink1100.xml"/><Relationship Id="rId384" Type="http://schemas.openxmlformats.org/officeDocument/2006/relationships/customXml" Target="../ink/ink1121.xml"/><Relationship Id="rId591" Type="http://schemas.openxmlformats.org/officeDocument/2006/relationships/customXml" Target="../ink/ink1225.xml"/><Relationship Id="rId202" Type="http://schemas.openxmlformats.org/officeDocument/2006/relationships/customXml" Target="../ink/ink1030.xml"/><Relationship Id="rId244" Type="http://schemas.openxmlformats.org/officeDocument/2006/relationships/customXml" Target="../ink/ink1051.xml"/><Relationship Id="rId39" Type="http://schemas.openxmlformats.org/officeDocument/2006/relationships/image" Target="../media/image719.png"/><Relationship Id="rId286" Type="http://schemas.openxmlformats.org/officeDocument/2006/relationships/customXml" Target="../ink/ink1072.xml"/><Relationship Id="rId451" Type="http://schemas.openxmlformats.org/officeDocument/2006/relationships/image" Target="../media/image924.png"/><Relationship Id="rId493" Type="http://schemas.openxmlformats.org/officeDocument/2006/relationships/customXml" Target="../ink/ink1176.xml"/><Relationship Id="rId507" Type="http://schemas.openxmlformats.org/officeDocument/2006/relationships/customXml" Target="../ink/ink1183.xml"/><Relationship Id="rId549" Type="http://schemas.openxmlformats.org/officeDocument/2006/relationships/customXml" Target="../ink/ink1204.xml"/><Relationship Id="rId50" Type="http://schemas.openxmlformats.org/officeDocument/2006/relationships/customXml" Target="../ink/ink954.xml"/><Relationship Id="rId104" Type="http://schemas.openxmlformats.org/officeDocument/2006/relationships/customXml" Target="../ink/ink981.xml"/><Relationship Id="rId146" Type="http://schemas.openxmlformats.org/officeDocument/2006/relationships/customXml" Target="../ink/ink1002.xml"/><Relationship Id="rId188" Type="http://schemas.openxmlformats.org/officeDocument/2006/relationships/customXml" Target="../ink/ink1023.xml"/><Relationship Id="rId311" Type="http://schemas.openxmlformats.org/officeDocument/2006/relationships/image" Target="../media/image853.png"/><Relationship Id="rId353" Type="http://schemas.openxmlformats.org/officeDocument/2006/relationships/image" Target="../media/image874.png"/><Relationship Id="rId395" Type="http://schemas.openxmlformats.org/officeDocument/2006/relationships/image" Target="../media/image895.png"/><Relationship Id="rId409" Type="http://schemas.openxmlformats.org/officeDocument/2006/relationships/image" Target="../media/image902.png"/><Relationship Id="rId560" Type="http://schemas.openxmlformats.org/officeDocument/2006/relationships/image" Target="../media/image1203.png"/><Relationship Id="rId92" Type="http://schemas.openxmlformats.org/officeDocument/2006/relationships/customXml" Target="../ink/ink975.xml"/><Relationship Id="rId213" Type="http://schemas.openxmlformats.org/officeDocument/2006/relationships/image" Target="../media/image805.png"/><Relationship Id="rId420" Type="http://schemas.openxmlformats.org/officeDocument/2006/relationships/customXml" Target="../ink/ink1139.xml"/><Relationship Id="rId255" Type="http://schemas.openxmlformats.org/officeDocument/2006/relationships/image" Target="../media/image826.png"/><Relationship Id="rId297" Type="http://schemas.openxmlformats.org/officeDocument/2006/relationships/image" Target="../media/image846.png"/><Relationship Id="rId462" Type="http://schemas.openxmlformats.org/officeDocument/2006/relationships/customXml" Target="../ink/ink1160.xml"/><Relationship Id="rId518" Type="http://schemas.openxmlformats.org/officeDocument/2006/relationships/image" Target="../media/image1182.png"/><Relationship Id="rId115" Type="http://schemas.openxmlformats.org/officeDocument/2006/relationships/image" Target="../media/image757.png"/><Relationship Id="rId157" Type="http://schemas.openxmlformats.org/officeDocument/2006/relationships/image" Target="../media/image777.png"/><Relationship Id="rId322" Type="http://schemas.openxmlformats.org/officeDocument/2006/relationships/customXml" Target="../ink/ink1090.xml"/><Relationship Id="rId364" Type="http://schemas.openxmlformats.org/officeDocument/2006/relationships/customXml" Target="../ink/ink1111.xml"/><Relationship Id="rId61" Type="http://schemas.openxmlformats.org/officeDocument/2006/relationships/image" Target="../media/image730.png"/><Relationship Id="rId199" Type="http://schemas.openxmlformats.org/officeDocument/2006/relationships/image" Target="../media/image798.png"/><Relationship Id="rId571" Type="http://schemas.openxmlformats.org/officeDocument/2006/relationships/customXml" Target="../ink/ink1215.xml"/><Relationship Id="rId19" Type="http://schemas.openxmlformats.org/officeDocument/2006/relationships/image" Target="../media/image709.png"/><Relationship Id="rId224" Type="http://schemas.openxmlformats.org/officeDocument/2006/relationships/customXml" Target="../ink/ink1041.xml"/><Relationship Id="rId266" Type="http://schemas.openxmlformats.org/officeDocument/2006/relationships/customXml" Target="../ink/ink1062.xml"/><Relationship Id="rId431" Type="http://schemas.openxmlformats.org/officeDocument/2006/relationships/image" Target="../media/image913.png"/><Relationship Id="rId473" Type="http://schemas.openxmlformats.org/officeDocument/2006/relationships/customXml" Target="../ink/ink1166.xml"/><Relationship Id="rId529" Type="http://schemas.openxmlformats.org/officeDocument/2006/relationships/customXml" Target="../ink/ink1194.xml"/><Relationship Id="rId30" Type="http://schemas.openxmlformats.org/officeDocument/2006/relationships/customXml" Target="../ink/ink944.xml"/><Relationship Id="rId126" Type="http://schemas.openxmlformats.org/officeDocument/2006/relationships/customXml" Target="../ink/ink992.xml"/><Relationship Id="rId168" Type="http://schemas.openxmlformats.org/officeDocument/2006/relationships/customXml" Target="../ink/ink1013.xml"/><Relationship Id="rId333" Type="http://schemas.openxmlformats.org/officeDocument/2006/relationships/image" Target="../media/image864.png"/><Relationship Id="rId540" Type="http://schemas.openxmlformats.org/officeDocument/2006/relationships/image" Target="../media/image1193.png"/><Relationship Id="rId72" Type="http://schemas.openxmlformats.org/officeDocument/2006/relationships/customXml" Target="../ink/ink965.xml"/><Relationship Id="rId375" Type="http://schemas.openxmlformats.org/officeDocument/2006/relationships/image" Target="../media/image885.png"/><Relationship Id="rId582" Type="http://schemas.openxmlformats.org/officeDocument/2006/relationships/image" Target="../media/image1214.png"/><Relationship Id="rId3" Type="http://schemas.openxmlformats.org/officeDocument/2006/relationships/image" Target="../media/image701.png"/><Relationship Id="rId235" Type="http://schemas.openxmlformats.org/officeDocument/2006/relationships/image" Target="../media/image816.png"/><Relationship Id="rId277" Type="http://schemas.openxmlformats.org/officeDocument/2006/relationships/image" Target="../media/image837.png"/><Relationship Id="rId400" Type="http://schemas.openxmlformats.org/officeDocument/2006/relationships/customXml" Target="../ink/ink1129.xml"/><Relationship Id="rId442" Type="http://schemas.openxmlformats.org/officeDocument/2006/relationships/customXml" Target="../ink/ink1150.xml"/><Relationship Id="rId484" Type="http://schemas.openxmlformats.org/officeDocument/2006/relationships/image" Target="../media/image1165.png"/><Relationship Id="rId137" Type="http://schemas.openxmlformats.org/officeDocument/2006/relationships/image" Target="../media/image767.png"/><Relationship Id="rId302" Type="http://schemas.openxmlformats.org/officeDocument/2006/relationships/customXml" Target="../ink/ink1080.xml"/><Relationship Id="rId344" Type="http://schemas.openxmlformats.org/officeDocument/2006/relationships/customXml" Target="../ink/ink1101.xml"/><Relationship Id="rId41" Type="http://schemas.openxmlformats.org/officeDocument/2006/relationships/image" Target="../media/image720.png"/><Relationship Id="rId83" Type="http://schemas.openxmlformats.org/officeDocument/2006/relationships/image" Target="../media/image741.png"/><Relationship Id="rId179" Type="http://schemas.openxmlformats.org/officeDocument/2006/relationships/image" Target="../media/image788.png"/><Relationship Id="rId386" Type="http://schemas.openxmlformats.org/officeDocument/2006/relationships/customXml" Target="../ink/ink1122.xml"/><Relationship Id="rId551" Type="http://schemas.openxmlformats.org/officeDocument/2006/relationships/customXml" Target="../ink/ink1205.xml"/><Relationship Id="rId190" Type="http://schemas.openxmlformats.org/officeDocument/2006/relationships/customXml" Target="../ink/ink1024.xml"/><Relationship Id="rId204" Type="http://schemas.openxmlformats.org/officeDocument/2006/relationships/customXml" Target="../ink/ink1031.xml"/><Relationship Id="rId246" Type="http://schemas.openxmlformats.org/officeDocument/2006/relationships/customXml" Target="../ink/ink1052.xml"/><Relationship Id="rId288" Type="http://schemas.openxmlformats.org/officeDocument/2006/relationships/customXml" Target="../ink/ink1073.xml"/><Relationship Id="rId411" Type="http://schemas.openxmlformats.org/officeDocument/2006/relationships/image" Target="../media/image903.png"/><Relationship Id="rId453" Type="http://schemas.openxmlformats.org/officeDocument/2006/relationships/image" Target="../media/image925.png"/><Relationship Id="rId509" Type="http://schemas.openxmlformats.org/officeDocument/2006/relationships/customXml" Target="../ink/ink1184.xml"/><Relationship Id="rId106" Type="http://schemas.openxmlformats.org/officeDocument/2006/relationships/customXml" Target="../ink/ink982.xml"/><Relationship Id="rId313" Type="http://schemas.openxmlformats.org/officeDocument/2006/relationships/image" Target="../media/image854.png"/><Relationship Id="rId495" Type="http://schemas.openxmlformats.org/officeDocument/2006/relationships/customXml" Target="../ink/ink1177.xml"/><Relationship Id="rId10" Type="http://schemas.openxmlformats.org/officeDocument/2006/relationships/customXml" Target="../ink/ink934.xml"/><Relationship Id="rId52" Type="http://schemas.openxmlformats.org/officeDocument/2006/relationships/customXml" Target="../ink/ink955.xml"/><Relationship Id="rId94" Type="http://schemas.openxmlformats.org/officeDocument/2006/relationships/customXml" Target="../ink/ink976.xml"/><Relationship Id="rId148" Type="http://schemas.openxmlformats.org/officeDocument/2006/relationships/customXml" Target="../ink/ink1003.xml"/><Relationship Id="rId355" Type="http://schemas.openxmlformats.org/officeDocument/2006/relationships/image" Target="../media/image875.png"/><Relationship Id="rId397" Type="http://schemas.openxmlformats.org/officeDocument/2006/relationships/image" Target="../media/image896.png"/><Relationship Id="rId520" Type="http://schemas.openxmlformats.org/officeDocument/2006/relationships/image" Target="../media/image1183.png"/><Relationship Id="rId562" Type="http://schemas.openxmlformats.org/officeDocument/2006/relationships/image" Target="../media/image1204.png"/><Relationship Id="rId215" Type="http://schemas.openxmlformats.org/officeDocument/2006/relationships/image" Target="../media/image806.png"/><Relationship Id="rId257" Type="http://schemas.openxmlformats.org/officeDocument/2006/relationships/image" Target="../media/image827.png"/><Relationship Id="rId422" Type="http://schemas.openxmlformats.org/officeDocument/2006/relationships/customXml" Target="../ink/ink1140.xml"/><Relationship Id="rId464" Type="http://schemas.openxmlformats.org/officeDocument/2006/relationships/customXml" Target="../ink/ink1161.xml"/><Relationship Id="rId299" Type="http://schemas.openxmlformats.org/officeDocument/2006/relationships/image" Target="../media/image847.png"/><Relationship Id="rId63" Type="http://schemas.openxmlformats.org/officeDocument/2006/relationships/image" Target="../media/image731.png"/><Relationship Id="rId159" Type="http://schemas.openxmlformats.org/officeDocument/2006/relationships/image" Target="../media/image778.png"/><Relationship Id="rId366" Type="http://schemas.openxmlformats.org/officeDocument/2006/relationships/customXml" Target="../ink/ink1112.xml"/><Relationship Id="rId573" Type="http://schemas.openxmlformats.org/officeDocument/2006/relationships/customXml" Target="../ink/ink1216.xml"/><Relationship Id="rId226" Type="http://schemas.openxmlformats.org/officeDocument/2006/relationships/customXml" Target="../ink/ink1042.xml"/><Relationship Id="rId433" Type="http://schemas.openxmlformats.org/officeDocument/2006/relationships/image" Target="../media/image914.png"/><Relationship Id="rId74" Type="http://schemas.openxmlformats.org/officeDocument/2006/relationships/customXml" Target="../ink/ink966.xml"/><Relationship Id="rId377" Type="http://schemas.openxmlformats.org/officeDocument/2006/relationships/image" Target="../media/image886.png"/><Relationship Id="rId500" Type="http://schemas.openxmlformats.org/officeDocument/2006/relationships/image" Target="../media/image1173.png"/><Relationship Id="rId584" Type="http://schemas.openxmlformats.org/officeDocument/2006/relationships/image" Target="../media/image1215.png"/><Relationship Id="rId5" Type="http://schemas.openxmlformats.org/officeDocument/2006/relationships/image" Target="../media/image702.png"/><Relationship Id="rId237" Type="http://schemas.openxmlformats.org/officeDocument/2006/relationships/image" Target="../media/image817.png"/><Relationship Id="rId444" Type="http://schemas.openxmlformats.org/officeDocument/2006/relationships/customXml" Target="../ink/ink1151.xml"/><Relationship Id="rId290" Type="http://schemas.openxmlformats.org/officeDocument/2006/relationships/customXml" Target="../ink/ink1074.xml"/><Relationship Id="rId304" Type="http://schemas.openxmlformats.org/officeDocument/2006/relationships/customXml" Target="../ink/ink1081.xml"/><Relationship Id="rId388" Type="http://schemas.openxmlformats.org/officeDocument/2006/relationships/customXml" Target="../ink/ink1123.xml"/><Relationship Id="rId511" Type="http://schemas.openxmlformats.org/officeDocument/2006/relationships/customXml" Target="../ink/ink1185.xml"/><Relationship Id="rId85" Type="http://schemas.openxmlformats.org/officeDocument/2006/relationships/image" Target="../media/image742.png"/><Relationship Id="rId150" Type="http://schemas.openxmlformats.org/officeDocument/2006/relationships/customXml" Target="../ink/ink1004.xml"/><Relationship Id="rId248" Type="http://schemas.openxmlformats.org/officeDocument/2006/relationships/customXml" Target="../ink/ink1053.xml"/><Relationship Id="rId455" Type="http://schemas.openxmlformats.org/officeDocument/2006/relationships/image" Target="../media/image926.png"/><Relationship Id="rId12" Type="http://schemas.openxmlformats.org/officeDocument/2006/relationships/customXml" Target="../ink/ink935.xml"/><Relationship Id="rId108" Type="http://schemas.openxmlformats.org/officeDocument/2006/relationships/customXml" Target="../ink/ink983.xml"/><Relationship Id="rId315" Type="http://schemas.openxmlformats.org/officeDocument/2006/relationships/image" Target="../media/image855.png"/><Relationship Id="rId522" Type="http://schemas.openxmlformats.org/officeDocument/2006/relationships/image" Target="../media/image1184.png"/><Relationship Id="rId96" Type="http://schemas.openxmlformats.org/officeDocument/2006/relationships/customXml" Target="../ink/ink977.xml"/><Relationship Id="rId161" Type="http://schemas.openxmlformats.org/officeDocument/2006/relationships/image" Target="../media/image779.png"/><Relationship Id="rId399" Type="http://schemas.openxmlformats.org/officeDocument/2006/relationships/image" Target="../media/image897.png"/><Relationship Id="rId259" Type="http://schemas.openxmlformats.org/officeDocument/2006/relationships/image" Target="../media/image828.png"/><Relationship Id="rId466" Type="http://schemas.openxmlformats.org/officeDocument/2006/relationships/customXml" Target="../ink/ink1162.xml"/><Relationship Id="rId23" Type="http://schemas.openxmlformats.org/officeDocument/2006/relationships/image" Target="../media/image711.png"/><Relationship Id="rId119" Type="http://schemas.openxmlformats.org/officeDocument/2006/relationships/image" Target="../media/image758.png"/><Relationship Id="rId326" Type="http://schemas.openxmlformats.org/officeDocument/2006/relationships/customXml" Target="../ink/ink1092.xml"/><Relationship Id="rId533" Type="http://schemas.openxmlformats.org/officeDocument/2006/relationships/customXml" Target="../ink/ink1196.xml"/><Relationship Id="rId172" Type="http://schemas.openxmlformats.org/officeDocument/2006/relationships/customXml" Target="../ink/ink1015.xml"/><Relationship Id="rId477" Type="http://schemas.openxmlformats.org/officeDocument/2006/relationships/customXml" Target="../ink/ink1168.xml"/><Relationship Id="rId337" Type="http://schemas.openxmlformats.org/officeDocument/2006/relationships/image" Target="../media/image866.png"/><Relationship Id="rId34" Type="http://schemas.openxmlformats.org/officeDocument/2006/relationships/customXml" Target="../ink/ink946.xml"/><Relationship Id="rId544" Type="http://schemas.openxmlformats.org/officeDocument/2006/relationships/image" Target="../media/image1195.png"/><Relationship Id="rId183" Type="http://schemas.openxmlformats.org/officeDocument/2006/relationships/image" Target="../media/image790.png"/><Relationship Id="rId390" Type="http://schemas.openxmlformats.org/officeDocument/2006/relationships/customXml" Target="../ink/ink1124.xml"/><Relationship Id="rId404" Type="http://schemas.openxmlformats.org/officeDocument/2006/relationships/customXml" Target="../ink/ink1131.xml"/><Relationship Id="rId250" Type="http://schemas.openxmlformats.org/officeDocument/2006/relationships/customXml" Target="../ink/ink1054.xml"/><Relationship Id="rId488" Type="http://schemas.openxmlformats.org/officeDocument/2006/relationships/image" Target="../media/image11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14:cNvPr>
              <p14:cNvContentPartPr/>
              <p14:nvPr/>
            </p14:nvContentPartPr>
            <p14:xfrm>
              <a:off x="2259327" y="1782622"/>
              <a:ext cx="24480" cy="14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37B5116-6A29-D474-43C8-6DDC4DEA14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50687" y="1773982"/>
                <a:ext cx="4212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73BF22-03C2-C86D-AB33-97B3C1ED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44"/>
            <a:ext cx="5633084" cy="5069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CC33199-9409-7227-15D1-939FABB49E6E}"/>
                  </a:ext>
                </a:extLst>
              </p14:cNvPr>
              <p14:cNvContentPartPr/>
              <p14:nvPr/>
            </p14:nvContentPartPr>
            <p14:xfrm>
              <a:off x="4345004" y="1255222"/>
              <a:ext cx="11160" cy="12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CC33199-9409-7227-15D1-939FABB49E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6004" y="1246582"/>
                <a:ext cx="28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D293432-0EDC-19F6-95BC-CB872A2FE0D0}"/>
                  </a:ext>
                </a:extLst>
              </p14:cNvPr>
              <p14:cNvContentPartPr/>
              <p14:nvPr/>
            </p14:nvContentPartPr>
            <p14:xfrm>
              <a:off x="2230004" y="480502"/>
              <a:ext cx="1369800" cy="5508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D293432-0EDC-19F6-95BC-CB872A2FE0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1004" y="471862"/>
                <a:ext cx="1387440" cy="56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5D8AA58-59D5-4FAE-2884-97635D6CF0A8}"/>
              </a:ext>
            </a:extLst>
          </p:cNvPr>
          <p:cNvGrpSpPr/>
          <p:nvPr/>
        </p:nvGrpSpPr>
        <p:grpSpPr>
          <a:xfrm>
            <a:off x="6630284" y="58582"/>
            <a:ext cx="376200" cy="884520"/>
            <a:chOff x="6630284" y="58582"/>
            <a:chExt cx="376200" cy="88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FA38CAC-AEFD-3912-D0E4-BCC3E7A198D2}"/>
                    </a:ext>
                  </a:extLst>
                </p14:cNvPr>
                <p14:cNvContentPartPr/>
                <p14:nvPr/>
              </p14:nvContentPartPr>
              <p14:xfrm>
                <a:off x="6669884" y="178102"/>
                <a:ext cx="157680" cy="262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FA38CAC-AEFD-3912-D0E4-BCC3E7A198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60884" y="169462"/>
                  <a:ext cx="175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521EF6B-A7DF-75D9-5F68-1DB0C53389A0}"/>
                    </a:ext>
                  </a:extLst>
                </p14:cNvPr>
                <p14:cNvContentPartPr/>
                <p14:nvPr/>
              </p14:nvContentPartPr>
              <p14:xfrm>
                <a:off x="6805964" y="277462"/>
                <a:ext cx="106920" cy="170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521EF6B-A7DF-75D9-5F68-1DB0C53389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97324" y="268462"/>
                  <a:ext cx="124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FD8C6A0-BE0F-9F87-CCA9-2EDF9A1753F8}"/>
                    </a:ext>
                  </a:extLst>
                </p14:cNvPr>
                <p14:cNvContentPartPr/>
                <p14:nvPr/>
              </p14:nvContentPartPr>
              <p14:xfrm>
                <a:off x="6851684" y="349822"/>
                <a:ext cx="89280" cy="56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FD8C6A0-BE0F-9F87-CCA9-2EDF9A1753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42684" y="341182"/>
                  <a:ext cx="106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79CA61C-DCC7-4ABA-9E3D-A47A66DCB33E}"/>
                    </a:ext>
                  </a:extLst>
                </p14:cNvPr>
                <p14:cNvContentPartPr/>
                <p14:nvPr/>
              </p14:nvContentPartPr>
              <p14:xfrm>
                <a:off x="6872924" y="58582"/>
                <a:ext cx="133560" cy="137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79CA61C-DCC7-4ABA-9E3D-A47A66DCB3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64284" y="49582"/>
                  <a:ext cx="151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D1AB8C-42A8-AF26-3C00-572B219F83A3}"/>
                    </a:ext>
                  </a:extLst>
                </p14:cNvPr>
                <p14:cNvContentPartPr/>
                <p14:nvPr/>
              </p14:nvContentPartPr>
              <p14:xfrm>
                <a:off x="6630284" y="661942"/>
                <a:ext cx="104400" cy="212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D1AB8C-42A8-AF26-3C00-572B219F83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21284" y="653302"/>
                  <a:ext cx="122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59B1E8-5C09-455E-4A23-6ED3127EFDD8}"/>
                    </a:ext>
                  </a:extLst>
                </p14:cNvPr>
                <p14:cNvContentPartPr/>
                <p14:nvPr/>
              </p14:nvContentPartPr>
              <p14:xfrm>
                <a:off x="6747644" y="769942"/>
                <a:ext cx="140040" cy="173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59B1E8-5C09-455E-4A23-6ED3127EFD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38644" y="760942"/>
                  <a:ext cx="157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043E7B8-625F-F007-F400-F8A5F9A46BC0}"/>
                    </a:ext>
                  </a:extLst>
                </p14:cNvPr>
                <p14:cNvContentPartPr/>
                <p14:nvPr/>
              </p14:nvContentPartPr>
              <p14:xfrm>
                <a:off x="6802004" y="521902"/>
                <a:ext cx="144720" cy="198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043E7B8-625F-F007-F400-F8A5F9A46B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93364" y="513262"/>
                  <a:ext cx="1623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518EBD8-5A73-A997-E7F9-5CD1E9E72AE0}"/>
              </a:ext>
            </a:extLst>
          </p:cNvPr>
          <p:cNvGrpSpPr/>
          <p:nvPr/>
        </p:nvGrpSpPr>
        <p:grpSpPr>
          <a:xfrm>
            <a:off x="7169564" y="72622"/>
            <a:ext cx="184680" cy="1006920"/>
            <a:chOff x="7169564" y="72622"/>
            <a:chExt cx="184680" cy="10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3F70E00-2982-5474-1AE5-C91E746206B1}"/>
                    </a:ext>
                  </a:extLst>
                </p14:cNvPr>
                <p14:cNvContentPartPr/>
                <p14:nvPr/>
              </p14:nvContentPartPr>
              <p14:xfrm>
                <a:off x="7238684" y="159382"/>
                <a:ext cx="20880" cy="55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3F70E00-2982-5474-1AE5-C91E746206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29684" y="150742"/>
                  <a:ext cx="38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413F568-BC1E-D851-3599-5ECCCEE5B53D}"/>
                    </a:ext>
                  </a:extLst>
                </p14:cNvPr>
                <p14:cNvContentPartPr/>
                <p14:nvPr/>
              </p14:nvContentPartPr>
              <p14:xfrm>
                <a:off x="7235804" y="297622"/>
                <a:ext cx="23400" cy="13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413F568-BC1E-D851-3599-5ECCCEE5B5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27164" y="288982"/>
                  <a:ext cx="4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6D0099-4F54-CFF9-3944-085A84B3FFBA}"/>
                    </a:ext>
                  </a:extLst>
                </p14:cNvPr>
                <p14:cNvContentPartPr/>
                <p14:nvPr/>
              </p14:nvContentPartPr>
              <p14:xfrm>
                <a:off x="7179644" y="710542"/>
                <a:ext cx="6480" cy="15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6D0099-4F54-CFF9-3944-085A84B3FF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71004" y="701542"/>
                  <a:ext cx="24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FFD895-1D8E-2720-7465-37E834AEF5DE}"/>
                    </a:ext>
                  </a:extLst>
                </p14:cNvPr>
                <p14:cNvContentPartPr/>
                <p14:nvPr/>
              </p14:nvContentPartPr>
              <p14:xfrm>
                <a:off x="7169564" y="831142"/>
                <a:ext cx="9000" cy="42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FFD895-1D8E-2720-7465-37E834AEF5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0564" y="822502"/>
                  <a:ext cx="26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504DBFF-46AE-E7FA-1585-754CDE0CEAE7}"/>
                    </a:ext>
                  </a:extLst>
                </p14:cNvPr>
                <p14:cNvContentPartPr/>
                <p14:nvPr/>
              </p14:nvContentPartPr>
              <p14:xfrm>
                <a:off x="7216004" y="72622"/>
                <a:ext cx="138240" cy="1006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504DBFF-46AE-E7FA-1585-754CDE0CEA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07004" y="63622"/>
                  <a:ext cx="155880" cy="10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60" name="Gruppieren 102459">
            <a:extLst>
              <a:ext uri="{FF2B5EF4-FFF2-40B4-BE49-F238E27FC236}">
                <a16:creationId xmlns:a16="http://schemas.microsoft.com/office/drawing/2014/main" id="{E71E58DF-E58E-678D-8B64-31E6A2EEDBFE}"/>
              </a:ext>
            </a:extLst>
          </p:cNvPr>
          <p:cNvGrpSpPr/>
          <p:nvPr/>
        </p:nvGrpSpPr>
        <p:grpSpPr>
          <a:xfrm>
            <a:off x="6572684" y="2195902"/>
            <a:ext cx="395280" cy="298080"/>
            <a:chOff x="6572684" y="2195902"/>
            <a:chExt cx="3952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2239E13F-B309-5E67-4A26-046BA556AA89}"/>
                    </a:ext>
                  </a:extLst>
                </p14:cNvPr>
                <p14:cNvContentPartPr/>
                <p14:nvPr/>
              </p14:nvContentPartPr>
              <p14:xfrm>
                <a:off x="6669524" y="2195902"/>
                <a:ext cx="169200" cy="194040"/>
              </p14:xfrm>
            </p:contentPart>
          </mc:Choice>
          <mc:Fallback xmlns=""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2239E13F-B309-5E67-4A26-046BA556AA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60884" y="2186902"/>
                  <a:ext cx="186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FAC63006-3FF9-2F3D-4F73-DE202FA46885}"/>
                    </a:ext>
                  </a:extLst>
                </p14:cNvPr>
                <p14:cNvContentPartPr/>
                <p14:nvPr/>
              </p14:nvContentPartPr>
              <p14:xfrm>
                <a:off x="6572684" y="2420902"/>
                <a:ext cx="395280" cy="73080"/>
              </p14:xfrm>
            </p:contentPart>
          </mc:Choice>
          <mc:Fallback xmlns=""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FAC63006-3FF9-2F3D-4F73-DE202FA468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64044" y="2412262"/>
                  <a:ext cx="41292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2461" name="Freihand 102460">
                <a:extLst>
                  <a:ext uri="{FF2B5EF4-FFF2-40B4-BE49-F238E27FC236}">
                    <a16:creationId xmlns:a16="http://schemas.microsoft.com/office/drawing/2014/main" id="{8D17D6AA-ED14-D4E0-D5CB-737511DD1C9A}"/>
                  </a:ext>
                </a:extLst>
              </p14:cNvPr>
              <p14:cNvContentPartPr/>
              <p14:nvPr/>
            </p14:nvContentPartPr>
            <p14:xfrm>
              <a:off x="6452444" y="274222"/>
              <a:ext cx="60120" cy="25560"/>
            </p14:xfrm>
          </p:contentPart>
        </mc:Choice>
        <mc:Fallback xmlns="">
          <p:pic>
            <p:nvPicPr>
              <p:cNvPr id="102461" name="Freihand 102460">
                <a:extLst>
                  <a:ext uri="{FF2B5EF4-FFF2-40B4-BE49-F238E27FC236}">
                    <a16:creationId xmlns:a16="http://schemas.microsoft.com/office/drawing/2014/main" id="{8D17D6AA-ED14-D4E0-D5CB-737511DD1C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43804" y="265222"/>
                <a:ext cx="777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462" name="Freihand 102461">
                <a:extLst>
                  <a:ext uri="{FF2B5EF4-FFF2-40B4-BE49-F238E27FC236}">
                    <a16:creationId xmlns:a16="http://schemas.microsoft.com/office/drawing/2014/main" id="{8584BCDA-F419-0E4C-F2FC-C7C787F943E8}"/>
                  </a:ext>
                </a:extLst>
              </p14:cNvPr>
              <p14:cNvContentPartPr/>
              <p14:nvPr/>
            </p14:nvContentPartPr>
            <p14:xfrm>
              <a:off x="6447404" y="726742"/>
              <a:ext cx="60840" cy="38160"/>
            </p14:xfrm>
          </p:contentPart>
        </mc:Choice>
        <mc:Fallback xmlns="">
          <p:pic>
            <p:nvPicPr>
              <p:cNvPr id="102462" name="Freihand 102461">
                <a:extLst>
                  <a:ext uri="{FF2B5EF4-FFF2-40B4-BE49-F238E27FC236}">
                    <a16:creationId xmlns:a16="http://schemas.microsoft.com/office/drawing/2014/main" id="{8584BCDA-F419-0E4C-F2FC-C7C787F943E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38764" y="718102"/>
                <a:ext cx="7848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69" name="Gruppieren 102468">
            <a:extLst>
              <a:ext uri="{FF2B5EF4-FFF2-40B4-BE49-F238E27FC236}">
                <a16:creationId xmlns:a16="http://schemas.microsoft.com/office/drawing/2014/main" id="{ADE3ECAC-D515-FD8E-4CB5-D5EB7C8A35F0}"/>
              </a:ext>
            </a:extLst>
          </p:cNvPr>
          <p:cNvGrpSpPr/>
          <p:nvPr/>
        </p:nvGrpSpPr>
        <p:grpSpPr>
          <a:xfrm>
            <a:off x="6483044" y="2506582"/>
            <a:ext cx="456840" cy="305280"/>
            <a:chOff x="6483044" y="2506582"/>
            <a:chExt cx="4568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959A1286-05D1-BE97-9E52-6DC45BAD2695}"/>
                    </a:ext>
                  </a:extLst>
                </p14:cNvPr>
                <p14:cNvContentPartPr/>
                <p14:nvPr/>
              </p14:nvContentPartPr>
              <p14:xfrm>
                <a:off x="6539564" y="2580382"/>
                <a:ext cx="45720" cy="183240"/>
              </p14:xfrm>
            </p:contentPart>
          </mc:Choice>
          <mc:Fallback xmlns=""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959A1286-05D1-BE97-9E52-6DC45BAD26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30564" y="2571382"/>
                  <a:ext cx="63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5A79CF75-37DA-D37F-CAB9-809E7BFC6513}"/>
                    </a:ext>
                  </a:extLst>
                </p14:cNvPr>
                <p14:cNvContentPartPr/>
                <p14:nvPr/>
              </p14:nvContentPartPr>
              <p14:xfrm>
                <a:off x="6483044" y="2560582"/>
                <a:ext cx="181080" cy="235080"/>
              </p14:xfrm>
            </p:contentPart>
          </mc:Choice>
          <mc:Fallback xmlns=""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5A79CF75-37DA-D37F-CAB9-809E7BFC65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4044" y="2551582"/>
                  <a:ext cx="198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91C462E0-5A96-CE60-86F9-3FBBAEA18B4D}"/>
                    </a:ext>
                  </a:extLst>
                </p14:cNvPr>
                <p14:cNvContentPartPr/>
                <p14:nvPr/>
              </p14:nvContentPartPr>
              <p14:xfrm>
                <a:off x="6680324" y="2659222"/>
                <a:ext cx="87120" cy="136440"/>
              </p14:xfrm>
            </p:contentPart>
          </mc:Choice>
          <mc:Fallback xmlns=""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91C462E0-5A96-CE60-86F9-3FBBAEA18B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71324" y="2650582"/>
                  <a:ext cx="104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0EB99C0A-B052-8281-2778-608C0D73AACC}"/>
                    </a:ext>
                  </a:extLst>
                </p14:cNvPr>
                <p14:cNvContentPartPr/>
                <p14:nvPr/>
              </p14:nvContentPartPr>
              <p14:xfrm>
                <a:off x="6709844" y="2648782"/>
                <a:ext cx="83880" cy="163080"/>
              </p14:xfrm>
            </p:contentPart>
          </mc:Choice>
          <mc:Fallback xmlns=""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0EB99C0A-B052-8281-2778-608C0D73AA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00844" y="2639782"/>
                  <a:ext cx="101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2467" name="Freihand 102466">
                  <a:extLst>
                    <a:ext uri="{FF2B5EF4-FFF2-40B4-BE49-F238E27FC236}">
                      <a16:creationId xmlns:a16="http://schemas.microsoft.com/office/drawing/2014/main" id="{9B4B6068-EA8E-3D53-D09C-7FF7D324C3BA}"/>
                    </a:ext>
                  </a:extLst>
                </p14:cNvPr>
                <p14:cNvContentPartPr/>
                <p14:nvPr/>
              </p14:nvContentPartPr>
              <p14:xfrm>
                <a:off x="6820724" y="2641582"/>
                <a:ext cx="119160" cy="154440"/>
              </p14:xfrm>
            </p:contentPart>
          </mc:Choice>
          <mc:Fallback xmlns="">
            <p:pic>
              <p:nvPicPr>
                <p:cNvPr id="102467" name="Freihand 102466">
                  <a:extLst>
                    <a:ext uri="{FF2B5EF4-FFF2-40B4-BE49-F238E27FC236}">
                      <a16:creationId xmlns:a16="http://schemas.microsoft.com/office/drawing/2014/main" id="{9B4B6068-EA8E-3D53-D09C-7FF7D324C3B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11724" y="2632582"/>
                  <a:ext cx="136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A5D6F9C8-B24B-2370-3451-B7D9F4F90EA5}"/>
                    </a:ext>
                  </a:extLst>
                </p14:cNvPr>
                <p14:cNvContentPartPr/>
                <p14:nvPr/>
              </p14:nvContentPartPr>
              <p14:xfrm>
                <a:off x="6740804" y="2506582"/>
                <a:ext cx="144720" cy="135000"/>
              </p14:xfrm>
            </p:contentPart>
          </mc:Choice>
          <mc:Fallback xmlns=""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A5D6F9C8-B24B-2370-3451-B7D9F4F90E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31804" y="2497942"/>
                  <a:ext cx="1623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470" name="Freihand 102469">
                <a:extLst>
                  <a:ext uri="{FF2B5EF4-FFF2-40B4-BE49-F238E27FC236}">
                    <a16:creationId xmlns:a16="http://schemas.microsoft.com/office/drawing/2014/main" id="{D37388FF-9171-DA9D-F954-FD92AC9B044C}"/>
                  </a:ext>
                </a:extLst>
              </p14:cNvPr>
              <p14:cNvContentPartPr/>
              <p14:nvPr/>
            </p14:nvContentPartPr>
            <p14:xfrm>
              <a:off x="7216724" y="2401822"/>
              <a:ext cx="8640" cy="11880"/>
            </p14:xfrm>
          </p:contentPart>
        </mc:Choice>
        <mc:Fallback xmlns="">
          <p:pic>
            <p:nvPicPr>
              <p:cNvPr id="102470" name="Freihand 102469">
                <a:extLst>
                  <a:ext uri="{FF2B5EF4-FFF2-40B4-BE49-F238E27FC236}">
                    <a16:creationId xmlns:a16="http://schemas.microsoft.com/office/drawing/2014/main" id="{D37388FF-9171-DA9D-F954-FD92AC9B044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08084" y="2393182"/>
                <a:ext cx="26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2471" name="Freihand 102470">
                <a:extLst>
                  <a:ext uri="{FF2B5EF4-FFF2-40B4-BE49-F238E27FC236}">
                    <a16:creationId xmlns:a16="http://schemas.microsoft.com/office/drawing/2014/main" id="{537DFC49-0CA2-0607-B641-788BFF3E5BBC}"/>
                  </a:ext>
                </a:extLst>
              </p14:cNvPr>
              <p14:cNvContentPartPr/>
              <p14:nvPr/>
            </p14:nvContentPartPr>
            <p14:xfrm>
              <a:off x="7222484" y="2508742"/>
              <a:ext cx="11880" cy="33840"/>
            </p14:xfrm>
          </p:contentPart>
        </mc:Choice>
        <mc:Fallback xmlns="">
          <p:pic>
            <p:nvPicPr>
              <p:cNvPr id="102471" name="Freihand 102470">
                <a:extLst>
                  <a:ext uri="{FF2B5EF4-FFF2-40B4-BE49-F238E27FC236}">
                    <a16:creationId xmlns:a16="http://schemas.microsoft.com/office/drawing/2014/main" id="{537DFC49-0CA2-0607-B641-788BFF3E5BB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13844" y="2499742"/>
                <a:ext cx="29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516" name="Freihand 102515">
                <a:extLst>
                  <a:ext uri="{FF2B5EF4-FFF2-40B4-BE49-F238E27FC236}">
                    <a16:creationId xmlns:a16="http://schemas.microsoft.com/office/drawing/2014/main" id="{5092B816-33D2-401C-A5B1-A89B36082AF0}"/>
                  </a:ext>
                </a:extLst>
              </p14:cNvPr>
              <p14:cNvContentPartPr/>
              <p14:nvPr/>
            </p14:nvContentPartPr>
            <p14:xfrm>
              <a:off x="7289444" y="2893222"/>
              <a:ext cx="365400" cy="185040"/>
            </p14:xfrm>
          </p:contentPart>
        </mc:Choice>
        <mc:Fallback xmlns="">
          <p:pic>
            <p:nvPicPr>
              <p:cNvPr id="102516" name="Freihand 102515">
                <a:extLst>
                  <a:ext uri="{FF2B5EF4-FFF2-40B4-BE49-F238E27FC236}">
                    <a16:creationId xmlns:a16="http://schemas.microsoft.com/office/drawing/2014/main" id="{5092B816-33D2-401C-A5B1-A89B36082AF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280804" y="2884582"/>
                <a:ext cx="3830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46" name="Gruppieren 102545">
            <a:extLst>
              <a:ext uri="{FF2B5EF4-FFF2-40B4-BE49-F238E27FC236}">
                <a16:creationId xmlns:a16="http://schemas.microsoft.com/office/drawing/2014/main" id="{61527647-14E2-F0E8-AE7F-8D8578FED742}"/>
              </a:ext>
            </a:extLst>
          </p:cNvPr>
          <p:cNvGrpSpPr/>
          <p:nvPr/>
        </p:nvGrpSpPr>
        <p:grpSpPr>
          <a:xfrm>
            <a:off x="6113684" y="3120382"/>
            <a:ext cx="1294560" cy="840600"/>
            <a:chOff x="6113684" y="3120382"/>
            <a:chExt cx="1294560" cy="84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401F84D8-4DC8-6494-3E56-48AA53B9BC4A}"/>
                    </a:ext>
                  </a:extLst>
                </p14:cNvPr>
                <p14:cNvContentPartPr/>
                <p14:nvPr/>
              </p14:nvContentPartPr>
              <p14:xfrm>
                <a:off x="6192884" y="3148822"/>
                <a:ext cx="87120" cy="145440"/>
              </p14:xfrm>
            </p:contentPart>
          </mc:Choice>
          <mc:Fallback xmlns=""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401F84D8-4DC8-6494-3E56-48AA53B9BC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3884" y="3140182"/>
                  <a:ext cx="104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B99905DB-6784-3C2D-8818-5939C8D66AD6}"/>
                    </a:ext>
                  </a:extLst>
                </p14:cNvPr>
                <p14:cNvContentPartPr/>
                <p14:nvPr/>
              </p14:nvContentPartPr>
              <p14:xfrm>
                <a:off x="6243644" y="3123262"/>
                <a:ext cx="111960" cy="167400"/>
              </p14:xfrm>
            </p:contentPart>
          </mc:Choice>
          <mc:Fallback xmlns=""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B99905DB-6784-3C2D-8818-5939C8D66A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35004" y="3114262"/>
                  <a:ext cx="129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519" name="Freihand 102518">
                  <a:extLst>
                    <a:ext uri="{FF2B5EF4-FFF2-40B4-BE49-F238E27FC236}">
                      <a16:creationId xmlns:a16="http://schemas.microsoft.com/office/drawing/2014/main" id="{2C16BC84-EC0D-623D-9B18-A928AD07FD87}"/>
                    </a:ext>
                  </a:extLst>
                </p14:cNvPr>
                <p14:cNvContentPartPr/>
                <p14:nvPr/>
              </p14:nvContentPartPr>
              <p14:xfrm>
                <a:off x="6400244" y="3224782"/>
                <a:ext cx="87480" cy="65880"/>
              </p14:xfrm>
            </p:contentPart>
          </mc:Choice>
          <mc:Fallback xmlns="">
            <p:pic>
              <p:nvPicPr>
                <p:cNvPr id="102519" name="Freihand 102518">
                  <a:extLst>
                    <a:ext uri="{FF2B5EF4-FFF2-40B4-BE49-F238E27FC236}">
                      <a16:creationId xmlns:a16="http://schemas.microsoft.com/office/drawing/2014/main" id="{2C16BC84-EC0D-623D-9B18-A928AD07FD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91604" y="3216142"/>
                  <a:ext cx="105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520" name="Freihand 102519">
                  <a:extLst>
                    <a:ext uri="{FF2B5EF4-FFF2-40B4-BE49-F238E27FC236}">
                      <a16:creationId xmlns:a16="http://schemas.microsoft.com/office/drawing/2014/main" id="{CF8F62C4-F925-0082-0971-29F4AA6E0076}"/>
                    </a:ext>
                  </a:extLst>
                </p14:cNvPr>
                <p14:cNvContentPartPr/>
                <p14:nvPr/>
              </p14:nvContentPartPr>
              <p14:xfrm>
                <a:off x="6482684" y="3183382"/>
                <a:ext cx="78840" cy="95760"/>
              </p14:xfrm>
            </p:contentPart>
          </mc:Choice>
          <mc:Fallback xmlns="">
            <p:pic>
              <p:nvPicPr>
                <p:cNvPr id="102520" name="Freihand 102519">
                  <a:extLst>
                    <a:ext uri="{FF2B5EF4-FFF2-40B4-BE49-F238E27FC236}">
                      <a16:creationId xmlns:a16="http://schemas.microsoft.com/office/drawing/2014/main" id="{CF8F62C4-F925-0082-0971-29F4AA6E00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74044" y="3174742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521" name="Freihand 102520">
                  <a:extLst>
                    <a:ext uri="{FF2B5EF4-FFF2-40B4-BE49-F238E27FC236}">
                      <a16:creationId xmlns:a16="http://schemas.microsoft.com/office/drawing/2014/main" id="{C353CDA0-ECD6-75F9-DE05-1DDD2345710B}"/>
                    </a:ext>
                  </a:extLst>
                </p14:cNvPr>
                <p14:cNvContentPartPr/>
                <p14:nvPr/>
              </p14:nvContentPartPr>
              <p14:xfrm>
                <a:off x="6582044" y="3194542"/>
                <a:ext cx="65520" cy="87120"/>
              </p14:xfrm>
            </p:contentPart>
          </mc:Choice>
          <mc:Fallback xmlns="">
            <p:pic>
              <p:nvPicPr>
                <p:cNvPr id="102521" name="Freihand 102520">
                  <a:extLst>
                    <a:ext uri="{FF2B5EF4-FFF2-40B4-BE49-F238E27FC236}">
                      <a16:creationId xmlns:a16="http://schemas.microsoft.com/office/drawing/2014/main" id="{C353CDA0-ECD6-75F9-DE05-1DDD234571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73044" y="3185542"/>
                  <a:ext cx="83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4650C558-EC3E-A575-2A7C-D1F425F3DD41}"/>
                    </a:ext>
                  </a:extLst>
                </p14:cNvPr>
                <p14:cNvContentPartPr/>
                <p14:nvPr/>
              </p14:nvContentPartPr>
              <p14:xfrm>
                <a:off x="6701924" y="3269062"/>
                <a:ext cx="12600" cy="25560"/>
              </p14:xfrm>
            </p:contentPart>
          </mc:Choice>
          <mc:Fallback xmlns=""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4650C558-EC3E-A575-2A7C-D1F425F3DD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93284" y="3260422"/>
                  <a:ext cx="30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2523" name="Freihand 102522">
                  <a:extLst>
                    <a:ext uri="{FF2B5EF4-FFF2-40B4-BE49-F238E27FC236}">
                      <a16:creationId xmlns:a16="http://schemas.microsoft.com/office/drawing/2014/main" id="{F03A5A8D-3715-325A-D26F-F1402341A0DB}"/>
                    </a:ext>
                  </a:extLst>
                </p14:cNvPr>
                <p14:cNvContentPartPr/>
                <p14:nvPr/>
              </p14:nvContentPartPr>
              <p14:xfrm>
                <a:off x="6798764" y="3136582"/>
                <a:ext cx="108000" cy="188280"/>
              </p14:xfrm>
            </p:contentPart>
          </mc:Choice>
          <mc:Fallback xmlns="">
            <p:pic>
              <p:nvPicPr>
                <p:cNvPr id="102523" name="Freihand 102522">
                  <a:extLst>
                    <a:ext uri="{FF2B5EF4-FFF2-40B4-BE49-F238E27FC236}">
                      <a16:creationId xmlns:a16="http://schemas.microsoft.com/office/drawing/2014/main" id="{F03A5A8D-3715-325A-D26F-F1402341A0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89764" y="3127582"/>
                  <a:ext cx="125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2524" name="Freihand 102523">
                  <a:extLst>
                    <a:ext uri="{FF2B5EF4-FFF2-40B4-BE49-F238E27FC236}">
                      <a16:creationId xmlns:a16="http://schemas.microsoft.com/office/drawing/2014/main" id="{298FC757-B871-8C1A-4FAE-1CD5D9F21814}"/>
                    </a:ext>
                  </a:extLst>
                </p14:cNvPr>
                <p14:cNvContentPartPr/>
                <p14:nvPr/>
              </p14:nvContentPartPr>
              <p14:xfrm>
                <a:off x="6908924" y="3153142"/>
                <a:ext cx="72360" cy="139680"/>
              </p14:xfrm>
            </p:contentPart>
          </mc:Choice>
          <mc:Fallback xmlns="">
            <p:pic>
              <p:nvPicPr>
                <p:cNvPr id="102524" name="Freihand 102523">
                  <a:extLst>
                    <a:ext uri="{FF2B5EF4-FFF2-40B4-BE49-F238E27FC236}">
                      <a16:creationId xmlns:a16="http://schemas.microsoft.com/office/drawing/2014/main" id="{298FC757-B871-8C1A-4FAE-1CD5D9F2181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00284" y="3144142"/>
                  <a:ext cx="90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D88D32DF-4B5B-8E4E-284B-A16303CA5C8A}"/>
                    </a:ext>
                  </a:extLst>
                </p14:cNvPr>
                <p14:cNvContentPartPr/>
                <p14:nvPr/>
              </p14:nvContentPartPr>
              <p14:xfrm>
                <a:off x="6981644" y="3222262"/>
                <a:ext cx="76680" cy="102960"/>
              </p14:xfrm>
            </p:contentPart>
          </mc:Choice>
          <mc:Fallback xmlns=""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D88D32DF-4B5B-8E4E-284B-A16303CA5C8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72644" y="3213622"/>
                  <a:ext cx="94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526" name="Freihand 102525">
                  <a:extLst>
                    <a:ext uri="{FF2B5EF4-FFF2-40B4-BE49-F238E27FC236}">
                      <a16:creationId xmlns:a16="http://schemas.microsoft.com/office/drawing/2014/main" id="{4C8ACC8F-44F2-F9B2-D394-522C12FF770E}"/>
                    </a:ext>
                  </a:extLst>
                </p14:cNvPr>
                <p14:cNvContentPartPr/>
                <p14:nvPr/>
              </p14:nvContentPartPr>
              <p14:xfrm>
                <a:off x="7079564" y="3136942"/>
                <a:ext cx="172800" cy="158400"/>
              </p14:xfrm>
            </p:contentPart>
          </mc:Choice>
          <mc:Fallback xmlns="">
            <p:pic>
              <p:nvPicPr>
                <p:cNvPr id="102526" name="Freihand 102525">
                  <a:extLst>
                    <a:ext uri="{FF2B5EF4-FFF2-40B4-BE49-F238E27FC236}">
                      <a16:creationId xmlns:a16="http://schemas.microsoft.com/office/drawing/2014/main" id="{4C8ACC8F-44F2-F9B2-D394-522C12FF77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70924" y="3128302"/>
                  <a:ext cx="190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1EF9FBFB-E88A-7171-E479-69AA8F66F109}"/>
                    </a:ext>
                  </a:extLst>
                </p14:cNvPr>
                <p14:cNvContentPartPr/>
                <p14:nvPr/>
              </p14:nvContentPartPr>
              <p14:xfrm>
                <a:off x="7295564" y="3120382"/>
                <a:ext cx="112680" cy="137160"/>
              </p14:xfrm>
            </p:contentPart>
          </mc:Choice>
          <mc:Fallback xmlns=""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1EF9FBFB-E88A-7171-E479-69AA8F66F1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86564" y="3111742"/>
                  <a:ext cx="130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533" name="Freihand 102532">
                  <a:extLst>
                    <a:ext uri="{FF2B5EF4-FFF2-40B4-BE49-F238E27FC236}">
                      <a16:creationId xmlns:a16="http://schemas.microsoft.com/office/drawing/2014/main" id="{D5004BD4-7D16-EFFE-1F11-8DBF16782D75}"/>
                    </a:ext>
                  </a:extLst>
                </p14:cNvPr>
                <p14:cNvContentPartPr/>
                <p14:nvPr/>
              </p14:nvContentPartPr>
              <p14:xfrm>
                <a:off x="6783644" y="3461302"/>
                <a:ext cx="266400" cy="103680"/>
              </p14:xfrm>
            </p:contentPart>
          </mc:Choice>
          <mc:Fallback xmlns="">
            <p:pic>
              <p:nvPicPr>
                <p:cNvPr id="102533" name="Freihand 102532">
                  <a:extLst>
                    <a:ext uri="{FF2B5EF4-FFF2-40B4-BE49-F238E27FC236}">
                      <a16:creationId xmlns:a16="http://schemas.microsoft.com/office/drawing/2014/main" id="{D5004BD4-7D16-EFFE-1F11-8DBF16782D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4644" y="3452662"/>
                  <a:ext cx="284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534" name="Freihand 102533">
                  <a:extLst>
                    <a:ext uri="{FF2B5EF4-FFF2-40B4-BE49-F238E27FC236}">
                      <a16:creationId xmlns:a16="http://schemas.microsoft.com/office/drawing/2014/main" id="{606BD840-1E71-002C-76C7-5C34DAA6E70F}"/>
                    </a:ext>
                  </a:extLst>
                </p14:cNvPr>
                <p14:cNvContentPartPr/>
                <p14:nvPr/>
              </p14:nvContentPartPr>
              <p14:xfrm>
                <a:off x="6975884" y="3388942"/>
                <a:ext cx="5040" cy="5400"/>
              </p14:xfrm>
            </p:contentPart>
          </mc:Choice>
          <mc:Fallback xmlns="">
            <p:pic>
              <p:nvPicPr>
                <p:cNvPr id="102534" name="Freihand 102533">
                  <a:extLst>
                    <a:ext uri="{FF2B5EF4-FFF2-40B4-BE49-F238E27FC236}">
                      <a16:creationId xmlns:a16="http://schemas.microsoft.com/office/drawing/2014/main" id="{606BD840-1E71-002C-76C7-5C34DAA6E70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67244" y="3379942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8BA4B9D0-DDD5-9070-957F-64847F7B5573}"/>
                    </a:ext>
                  </a:extLst>
                </p14:cNvPr>
                <p14:cNvContentPartPr/>
                <p14:nvPr/>
              </p14:nvContentPartPr>
              <p14:xfrm>
                <a:off x="6149684" y="3503782"/>
                <a:ext cx="106920" cy="130680"/>
              </p14:xfrm>
            </p:contentPart>
          </mc:Choice>
          <mc:Fallback xmlns=""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8BA4B9D0-DDD5-9070-957F-64847F7B55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41044" y="3495142"/>
                  <a:ext cx="124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918531DC-FBD4-FB6A-4A4B-B30F55DC52D8}"/>
                    </a:ext>
                  </a:extLst>
                </p14:cNvPr>
                <p14:cNvContentPartPr/>
                <p14:nvPr/>
              </p14:nvContentPartPr>
              <p14:xfrm>
                <a:off x="6269564" y="3458062"/>
                <a:ext cx="312480" cy="153720"/>
              </p14:xfrm>
            </p:contentPart>
          </mc:Choice>
          <mc:Fallback xmlns=""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918531DC-FBD4-FB6A-4A4B-B30F55DC52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60924" y="3449062"/>
                  <a:ext cx="330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1F349E82-18E2-110D-5E08-08B337F013AC}"/>
                    </a:ext>
                  </a:extLst>
                </p14:cNvPr>
                <p14:cNvContentPartPr/>
                <p14:nvPr/>
              </p14:nvContentPartPr>
              <p14:xfrm>
                <a:off x="6412124" y="3432862"/>
                <a:ext cx="27720" cy="1440"/>
              </p14:xfrm>
            </p:contentPart>
          </mc:Choice>
          <mc:Fallback xmlns=""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1F349E82-18E2-110D-5E08-08B337F013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3124" y="3423862"/>
                  <a:ext cx="453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C935B7D2-992E-7FF0-72C7-A8A9F4CDC8BF}"/>
                    </a:ext>
                  </a:extLst>
                </p14:cNvPr>
                <p14:cNvContentPartPr/>
                <p14:nvPr/>
              </p14:nvContentPartPr>
              <p14:xfrm>
                <a:off x="6186044" y="3738142"/>
                <a:ext cx="17280" cy="176040"/>
              </p14:xfrm>
            </p:contentPart>
          </mc:Choice>
          <mc:Fallback xmlns=""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C935B7D2-992E-7FF0-72C7-A8A9F4CDC8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77044" y="3729502"/>
                  <a:ext cx="34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32E611C3-A6A1-7D2C-B3BD-3B388276994A}"/>
                    </a:ext>
                  </a:extLst>
                </p14:cNvPr>
                <p14:cNvContentPartPr/>
                <p14:nvPr/>
              </p14:nvContentPartPr>
              <p14:xfrm>
                <a:off x="6113684" y="3706102"/>
                <a:ext cx="161280" cy="9720"/>
              </p14:xfrm>
            </p:contentPart>
          </mc:Choice>
          <mc:Fallback xmlns=""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32E611C3-A6A1-7D2C-B3BD-3B38827699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05044" y="3697462"/>
                  <a:ext cx="178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AE81BF4E-01C2-7ADA-F534-15231D7CAED8}"/>
                    </a:ext>
                  </a:extLst>
                </p14:cNvPr>
                <p14:cNvContentPartPr/>
                <p14:nvPr/>
              </p14:nvContentPartPr>
              <p14:xfrm>
                <a:off x="6260564" y="3745702"/>
                <a:ext cx="307800" cy="163800"/>
              </p14:xfrm>
            </p:contentPart>
          </mc:Choice>
          <mc:Fallback xmlns=""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AE81BF4E-01C2-7ADA-F534-15231D7CAE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51564" y="3736702"/>
                  <a:ext cx="325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F07A21FD-7C3B-A9F4-45D5-AD177A3B33F1}"/>
                    </a:ext>
                  </a:extLst>
                </p14:cNvPr>
                <p14:cNvContentPartPr/>
                <p14:nvPr/>
              </p14:nvContentPartPr>
              <p14:xfrm>
                <a:off x="6577724" y="3747142"/>
                <a:ext cx="91080" cy="213840"/>
              </p14:xfrm>
            </p:contentPart>
          </mc:Choice>
          <mc:Fallback xmlns=""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F07A21FD-7C3B-A9F4-45D5-AD177A3B33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68724" y="3738142"/>
                  <a:ext cx="108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B4C48F64-2430-A08E-E029-E981F53E30B3}"/>
                    </a:ext>
                  </a:extLst>
                </p14:cNvPr>
                <p14:cNvContentPartPr/>
                <p14:nvPr/>
              </p14:nvContentPartPr>
              <p14:xfrm>
                <a:off x="6695084" y="3677662"/>
                <a:ext cx="149760" cy="148320"/>
              </p14:xfrm>
            </p:contentPart>
          </mc:Choice>
          <mc:Fallback xmlns=""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B4C48F64-2430-A08E-E029-E981F53E30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6084" y="3669022"/>
                  <a:ext cx="167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0C623ABB-6ABE-A9AC-AC44-C122F5EDEA72}"/>
                    </a:ext>
                  </a:extLst>
                </p14:cNvPr>
                <p14:cNvContentPartPr/>
                <p14:nvPr/>
              </p14:nvContentPartPr>
              <p14:xfrm>
                <a:off x="6910364" y="3663622"/>
                <a:ext cx="101520" cy="128160"/>
              </p14:xfrm>
            </p:contentPart>
          </mc:Choice>
          <mc:Fallback xmlns=""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0C623ABB-6ABE-A9AC-AC44-C122F5EDEA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01724" y="3654982"/>
                  <a:ext cx="11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DD458748-2AAF-F98D-B3EC-FFA89A7B4821}"/>
                    </a:ext>
                  </a:extLst>
                </p14:cNvPr>
                <p14:cNvContentPartPr/>
                <p14:nvPr/>
              </p14:nvContentPartPr>
              <p14:xfrm>
                <a:off x="6961124" y="3726622"/>
                <a:ext cx="100440" cy="91440"/>
              </p14:xfrm>
            </p:contentPart>
          </mc:Choice>
          <mc:Fallback xmlns=""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DD458748-2AAF-F98D-B3EC-FFA89A7B482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52124" y="3717982"/>
                  <a:ext cx="118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1830F5A1-6166-8208-8686-78C8C8BD0BE8}"/>
                    </a:ext>
                  </a:extLst>
                </p14:cNvPr>
                <p14:cNvContentPartPr/>
                <p14:nvPr/>
              </p14:nvContentPartPr>
              <p14:xfrm>
                <a:off x="7082444" y="3710422"/>
                <a:ext cx="50760" cy="97920"/>
              </p14:xfrm>
            </p:contentPart>
          </mc:Choice>
          <mc:Fallback xmlns=""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1830F5A1-6166-8208-8686-78C8C8BD0B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73444" y="3701422"/>
                  <a:ext cx="68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2545" name="Freihand 102544">
                  <a:extLst>
                    <a:ext uri="{FF2B5EF4-FFF2-40B4-BE49-F238E27FC236}">
                      <a16:creationId xmlns:a16="http://schemas.microsoft.com/office/drawing/2014/main" id="{046E876C-FDD7-1CC5-2AB8-6277EB6A63FB}"/>
                    </a:ext>
                  </a:extLst>
                </p14:cNvPr>
                <p14:cNvContentPartPr/>
                <p14:nvPr/>
              </p14:nvContentPartPr>
              <p14:xfrm>
                <a:off x="7135004" y="3624022"/>
                <a:ext cx="185040" cy="155520"/>
              </p14:xfrm>
            </p:contentPart>
          </mc:Choice>
          <mc:Fallback xmlns="">
            <p:pic>
              <p:nvPicPr>
                <p:cNvPr id="102545" name="Freihand 102544">
                  <a:extLst>
                    <a:ext uri="{FF2B5EF4-FFF2-40B4-BE49-F238E27FC236}">
                      <a16:creationId xmlns:a16="http://schemas.microsoft.com/office/drawing/2014/main" id="{046E876C-FDD7-1CC5-2AB8-6277EB6A63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26004" y="3615382"/>
                  <a:ext cx="20268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65" name="Gruppieren 102564">
            <a:extLst>
              <a:ext uri="{FF2B5EF4-FFF2-40B4-BE49-F238E27FC236}">
                <a16:creationId xmlns:a16="http://schemas.microsoft.com/office/drawing/2014/main" id="{FFE4AE0D-1588-B7BF-A289-9CDD8EDAB625}"/>
              </a:ext>
            </a:extLst>
          </p:cNvPr>
          <p:cNvGrpSpPr/>
          <p:nvPr/>
        </p:nvGrpSpPr>
        <p:grpSpPr>
          <a:xfrm>
            <a:off x="7519844" y="52822"/>
            <a:ext cx="4524840" cy="3510360"/>
            <a:chOff x="7519844" y="52822"/>
            <a:chExt cx="4524840" cy="351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59501379-776E-1A38-2756-71B9BF4207BD}"/>
                    </a:ext>
                  </a:extLst>
                </p14:cNvPr>
                <p14:cNvContentPartPr/>
                <p14:nvPr/>
              </p14:nvContentPartPr>
              <p14:xfrm>
                <a:off x="8040764" y="1614142"/>
                <a:ext cx="1559160" cy="109440"/>
              </p14:xfrm>
            </p:contentPart>
          </mc:Choice>
          <mc:Fallback xmlns=""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59501379-776E-1A38-2756-71B9BF4207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2124" y="1605142"/>
                  <a:ext cx="1576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3CCBD18F-876B-51AA-E28B-DF95F8276CE9}"/>
                    </a:ext>
                  </a:extLst>
                </p14:cNvPr>
                <p14:cNvContentPartPr/>
                <p14:nvPr/>
              </p14:nvContentPartPr>
              <p14:xfrm>
                <a:off x="8307884" y="1822942"/>
                <a:ext cx="168120" cy="165960"/>
              </p14:xfrm>
            </p:contentPart>
          </mc:Choice>
          <mc:Fallback xmlns=""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3CCBD18F-876B-51AA-E28B-DF95F8276C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99244" y="1813942"/>
                  <a:ext cx="185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1B29996D-1117-BEEC-34E3-43DBCB88CE08}"/>
                    </a:ext>
                  </a:extLst>
                </p14:cNvPr>
                <p14:cNvContentPartPr/>
                <p14:nvPr/>
              </p14:nvContentPartPr>
              <p14:xfrm>
                <a:off x="8487164" y="1776142"/>
                <a:ext cx="281880" cy="169920"/>
              </p14:xfrm>
            </p:contentPart>
          </mc:Choice>
          <mc:Fallback xmlns=""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1B29996D-1117-BEEC-34E3-43DBCB88CE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78164" y="1767502"/>
                  <a:ext cx="29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75E4B278-13A8-92A2-0C22-0D7A23FE009B}"/>
                    </a:ext>
                  </a:extLst>
                </p14:cNvPr>
                <p14:cNvContentPartPr/>
                <p14:nvPr/>
              </p14:nvContentPartPr>
              <p14:xfrm>
                <a:off x="8786324" y="1718542"/>
                <a:ext cx="246600" cy="294120"/>
              </p14:xfrm>
            </p:contentPart>
          </mc:Choice>
          <mc:Fallback xmlns=""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75E4B278-13A8-92A2-0C22-0D7A23FE00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77324" y="1709902"/>
                  <a:ext cx="264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7388746C-4E97-D70F-A70D-BD46FD67D34B}"/>
                    </a:ext>
                  </a:extLst>
                </p14:cNvPr>
                <p14:cNvContentPartPr/>
                <p14:nvPr/>
              </p14:nvContentPartPr>
              <p14:xfrm>
                <a:off x="9030764" y="1773622"/>
                <a:ext cx="316800" cy="257760"/>
              </p14:xfrm>
            </p:contentPart>
          </mc:Choice>
          <mc:Fallback xmlns=""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7388746C-4E97-D70F-A70D-BD46FD67D3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21764" y="1764622"/>
                  <a:ext cx="334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22F92071-EE4A-36FD-FD65-65D9F28DD12E}"/>
                    </a:ext>
                  </a:extLst>
                </p14:cNvPr>
                <p14:cNvContentPartPr/>
                <p14:nvPr/>
              </p14:nvContentPartPr>
              <p14:xfrm>
                <a:off x="9394364" y="1776142"/>
                <a:ext cx="137160" cy="143280"/>
              </p14:xfrm>
            </p:contentPart>
          </mc:Choice>
          <mc:Fallback xmlns=""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22F92071-EE4A-36FD-FD65-65D9F28DD12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85364" y="1767142"/>
                  <a:ext cx="154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42784B-09B5-CFA7-13B8-A5E91A5BFDF0}"/>
                    </a:ext>
                  </a:extLst>
                </p14:cNvPr>
                <p14:cNvContentPartPr/>
                <p14:nvPr/>
              </p14:nvContentPartPr>
              <p14:xfrm>
                <a:off x="7519844" y="192142"/>
                <a:ext cx="196200" cy="270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42784B-09B5-CFA7-13B8-A5E91A5BFD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10844" y="183502"/>
                  <a:ext cx="213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E501DC1-7290-16F5-742B-CAB7DBEF3F92}"/>
                    </a:ext>
                  </a:extLst>
                </p14:cNvPr>
                <p14:cNvContentPartPr/>
                <p14:nvPr/>
              </p14:nvContentPartPr>
              <p14:xfrm>
                <a:off x="7639004" y="58942"/>
                <a:ext cx="1800" cy="5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E501DC1-7290-16F5-742B-CAB7DBEF3F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30004" y="49942"/>
                  <a:ext cx="19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F14EE7-D870-B1A7-7512-CC2F92235258}"/>
                    </a:ext>
                  </a:extLst>
                </p14:cNvPr>
                <p14:cNvContentPartPr/>
                <p14:nvPr/>
              </p14:nvContentPartPr>
              <p14:xfrm>
                <a:off x="7842044" y="206182"/>
                <a:ext cx="232560" cy="249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F14EE7-D870-B1A7-7512-CC2F9223525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33404" y="197182"/>
                  <a:ext cx="250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3AA5B20-86AA-8E56-CEE5-6B62DE2949A1}"/>
                    </a:ext>
                  </a:extLst>
                </p14:cNvPr>
                <p14:cNvContentPartPr/>
                <p14:nvPr/>
              </p14:nvContentPartPr>
              <p14:xfrm>
                <a:off x="8106644" y="120862"/>
                <a:ext cx="213840" cy="236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3AA5B20-86AA-8E56-CEE5-6B62DE2949A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98004" y="112222"/>
                  <a:ext cx="231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1A6CE7-BE50-CF9B-FF79-2435B51736F5}"/>
                    </a:ext>
                  </a:extLst>
                </p14:cNvPr>
                <p14:cNvContentPartPr/>
                <p14:nvPr/>
              </p14:nvContentPartPr>
              <p14:xfrm>
                <a:off x="8361884" y="185662"/>
                <a:ext cx="108000" cy="99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1A6CE7-BE50-CF9B-FF79-2435B51736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52884" y="177022"/>
                  <a:ext cx="125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D46967C-AD77-FEA0-19CC-41E06D9295E7}"/>
                    </a:ext>
                  </a:extLst>
                </p14:cNvPr>
                <p14:cNvContentPartPr/>
                <p14:nvPr/>
              </p14:nvContentPartPr>
              <p14:xfrm>
                <a:off x="8484644" y="155062"/>
                <a:ext cx="133920" cy="131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D46967C-AD77-FEA0-19CC-41E06D9295E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76004" y="146062"/>
                  <a:ext cx="151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37877F-FF7E-114E-D511-0522A861BBE0}"/>
                    </a:ext>
                  </a:extLst>
                </p14:cNvPr>
                <p14:cNvContentPartPr/>
                <p14:nvPr/>
              </p14:nvContentPartPr>
              <p14:xfrm>
                <a:off x="8835284" y="116182"/>
                <a:ext cx="300960" cy="173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37877F-FF7E-114E-D511-0522A861BBE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26644" y="107542"/>
                  <a:ext cx="318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73BC555-45B5-F92D-96A1-0B8EDBDCFFB0}"/>
                    </a:ext>
                  </a:extLst>
                </p14:cNvPr>
                <p14:cNvContentPartPr/>
                <p14:nvPr/>
              </p14:nvContentPartPr>
              <p14:xfrm>
                <a:off x="9024284" y="60382"/>
                <a:ext cx="2520" cy="3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73BC555-45B5-F92D-96A1-0B8EDBDCFF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5644" y="51742"/>
                  <a:ext cx="20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5D6A24-CA95-39DD-17A8-390C891EC4B7}"/>
                    </a:ext>
                  </a:extLst>
                </p14:cNvPr>
                <p14:cNvContentPartPr/>
                <p14:nvPr/>
              </p14:nvContentPartPr>
              <p14:xfrm>
                <a:off x="9382844" y="77662"/>
                <a:ext cx="121680" cy="177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5D6A24-CA95-39DD-17A8-390C891EC4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74204" y="68662"/>
                  <a:ext cx="13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8FB6AAB-9575-0074-262E-52295C956C95}"/>
                    </a:ext>
                  </a:extLst>
                </p14:cNvPr>
                <p14:cNvContentPartPr/>
                <p14:nvPr/>
              </p14:nvContentPartPr>
              <p14:xfrm>
                <a:off x="9530084" y="193582"/>
                <a:ext cx="301680" cy="73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8FB6AAB-9575-0074-262E-52295C956C9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21084" y="184582"/>
                  <a:ext cx="319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50F4C2-E022-FB55-9BD8-C115AAC25C71}"/>
                    </a:ext>
                  </a:extLst>
                </p14:cNvPr>
                <p14:cNvContentPartPr/>
                <p14:nvPr/>
              </p14:nvContentPartPr>
              <p14:xfrm>
                <a:off x="9844724" y="110422"/>
                <a:ext cx="294840" cy="156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50F4C2-E022-FB55-9BD8-C115AAC25C7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36084" y="101782"/>
                  <a:ext cx="312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442CBB-121C-429F-DB3B-EBBBAA0706E6}"/>
                    </a:ext>
                  </a:extLst>
                </p14:cNvPr>
                <p14:cNvContentPartPr/>
                <p14:nvPr/>
              </p14:nvContentPartPr>
              <p14:xfrm>
                <a:off x="10177364" y="182422"/>
                <a:ext cx="102960" cy="92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442CBB-121C-429F-DB3B-EBBBAA0706E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68364" y="173782"/>
                  <a:ext cx="120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AA0C0D-3809-3211-D703-E9FF1F56B7F1}"/>
                    </a:ext>
                  </a:extLst>
                </p14:cNvPr>
                <p14:cNvContentPartPr/>
                <p14:nvPr/>
              </p14:nvContentPartPr>
              <p14:xfrm>
                <a:off x="10323164" y="177742"/>
                <a:ext cx="156960" cy="225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AA0C0D-3809-3211-D703-E9FF1F56B7F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14164" y="168742"/>
                  <a:ext cx="174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DB1B0C2-EC29-C5CE-D40B-F9F085738D2E}"/>
                    </a:ext>
                  </a:extLst>
                </p14:cNvPr>
                <p14:cNvContentPartPr/>
                <p14:nvPr/>
              </p14:nvContentPartPr>
              <p14:xfrm>
                <a:off x="10489484" y="166582"/>
                <a:ext cx="210960" cy="112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DB1B0C2-EC29-C5CE-D40B-F9F085738D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80844" y="157942"/>
                  <a:ext cx="22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BAF5F0C-CAC1-BEC8-F968-023A0E464C44}"/>
                    </a:ext>
                  </a:extLst>
                </p14:cNvPr>
                <p14:cNvContentPartPr/>
                <p14:nvPr/>
              </p14:nvContentPartPr>
              <p14:xfrm>
                <a:off x="10694684" y="58222"/>
                <a:ext cx="426600" cy="213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BAF5F0C-CAC1-BEC8-F968-023A0E464C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85684" y="49582"/>
                  <a:ext cx="44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CC7B06D-94A0-760A-663A-95AEB56A017B}"/>
                    </a:ext>
                  </a:extLst>
                </p14:cNvPr>
                <p14:cNvContentPartPr/>
                <p14:nvPr/>
              </p14:nvContentPartPr>
              <p14:xfrm>
                <a:off x="11240444" y="275662"/>
                <a:ext cx="25200" cy="64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CC7B06D-94A0-760A-663A-95AEB56A017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31804" y="266662"/>
                  <a:ext cx="42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1EBFFC7-D8DB-3391-A980-5865DA11D040}"/>
                    </a:ext>
                  </a:extLst>
                </p14:cNvPr>
                <p14:cNvContentPartPr/>
                <p14:nvPr/>
              </p14:nvContentPartPr>
              <p14:xfrm>
                <a:off x="11397764" y="121222"/>
                <a:ext cx="263520" cy="144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1EBFFC7-D8DB-3391-A980-5865DA11D0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89124" y="112222"/>
                  <a:ext cx="28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72CAAD-A5B7-64C2-FFFA-5D3196BC6719}"/>
                    </a:ext>
                  </a:extLst>
                </p14:cNvPr>
                <p14:cNvContentPartPr/>
                <p14:nvPr/>
              </p14:nvContentPartPr>
              <p14:xfrm>
                <a:off x="11704484" y="177022"/>
                <a:ext cx="90720" cy="88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72CAAD-A5B7-64C2-FFFA-5D3196BC67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95484" y="168382"/>
                  <a:ext cx="108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DBEB401-272F-2EF5-9BB0-0DCD75C696F9}"/>
                    </a:ext>
                  </a:extLst>
                </p14:cNvPr>
                <p14:cNvContentPartPr/>
                <p14:nvPr/>
              </p14:nvContentPartPr>
              <p14:xfrm>
                <a:off x="11861444" y="52822"/>
                <a:ext cx="183240" cy="225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DBEB401-272F-2EF5-9BB0-0DCD75C696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852804" y="43822"/>
                  <a:ext cx="200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0147CA-6470-087B-4F0B-83F8CAB896ED}"/>
                    </a:ext>
                  </a:extLst>
                </p14:cNvPr>
                <p14:cNvContentPartPr/>
                <p14:nvPr/>
              </p14:nvContentPartPr>
              <p14:xfrm>
                <a:off x="7569524" y="537022"/>
                <a:ext cx="189720" cy="142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0147CA-6470-087B-4F0B-83F8CAB896E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60884" y="528382"/>
                  <a:ext cx="207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135285E-8D8A-1550-67FE-5FC3F476C243}"/>
                    </a:ext>
                  </a:extLst>
                </p14:cNvPr>
                <p14:cNvContentPartPr/>
                <p14:nvPr/>
              </p14:nvContentPartPr>
              <p14:xfrm>
                <a:off x="7826924" y="497422"/>
                <a:ext cx="353520" cy="190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135285E-8D8A-1550-67FE-5FC3F476C2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18284" y="488782"/>
                  <a:ext cx="371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7BEB090-5E09-BAE9-2C6F-68612999243D}"/>
                    </a:ext>
                  </a:extLst>
                </p14:cNvPr>
                <p14:cNvContentPartPr/>
                <p14:nvPr/>
              </p14:nvContentPartPr>
              <p14:xfrm>
                <a:off x="8317244" y="463942"/>
                <a:ext cx="176400" cy="178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7BEB090-5E09-BAE9-2C6F-6861299924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08604" y="455302"/>
                  <a:ext cx="19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1CD959C-2D8B-6D47-2B28-EE9CE6F4F29F}"/>
                    </a:ext>
                  </a:extLst>
                </p14:cNvPr>
                <p14:cNvContentPartPr/>
                <p14:nvPr/>
              </p14:nvContentPartPr>
              <p14:xfrm>
                <a:off x="8420204" y="562582"/>
                <a:ext cx="68400" cy="50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1CD959C-2D8B-6D47-2B28-EE9CE6F4F2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11204" y="553582"/>
                  <a:ext cx="86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A66F33-0BF5-0F5E-821D-84F8EED902C5}"/>
                    </a:ext>
                  </a:extLst>
                </p14:cNvPr>
                <p14:cNvContentPartPr/>
                <p14:nvPr/>
              </p14:nvContentPartPr>
              <p14:xfrm>
                <a:off x="8501564" y="543502"/>
                <a:ext cx="241560" cy="70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A66F33-0BF5-0F5E-821D-84F8EED902C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92564" y="534502"/>
                  <a:ext cx="259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6646ADE-473C-CEC6-3726-432C936BE258}"/>
                    </a:ext>
                  </a:extLst>
                </p14:cNvPr>
                <p14:cNvContentPartPr/>
                <p14:nvPr/>
              </p14:nvContentPartPr>
              <p14:xfrm>
                <a:off x="8784164" y="555382"/>
                <a:ext cx="120240" cy="57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6646ADE-473C-CEC6-3726-432C936BE2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75164" y="546382"/>
                  <a:ext cx="137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E908A32-05A7-D19C-B9D9-FE62B2187A49}"/>
                    </a:ext>
                  </a:extLst>
                </p14:cNvPr>
                <p14:cNvContentPartPr/>
                <p14:nvPr/>
              </p14:nvContentPartPr>
              <p14:xfrm>
                <a:off x="8959844" y="546742"/>
                <a:ext cx="250200" cy="63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E908A32-05A7-D19C-B9D9-FE62B2187A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50844" y="537742"/>
                  <a:ext cx="267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3ED1BB-7D9B-376D-57B0-10A5DACFC73B}"/>
                    </a:ext>
                  </a:extLst>
                </p14:cNvPr>
                <p14:cNvContentPartPr/>
                <p14:nvPr/>
              </p14:nvContentPartPr>
              <p14:xfrm>
                <a:off x="8622884" y="470782"/>
                <a:ext cx="77400" cy="12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3ED1BB-7D9B-376D-57B0-10A5DACFC7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14244" y="461782"/>
                  <a:ext cx="95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BC872A1-A60B-9A88-54EC-8A20E0A32814}"/>
                    </a:ext>
                  </a:extLst>
                </p14:cNvPr>
                <p14:cNvContentPartPr/>
                <p14:nvPr/>
              </p14:nvContentPartPr>
              <p14:xfrm>
                <a:off x="9413084" y="547822"/>
                <a:ext cx="10080" cy="116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BC872A1-A60B-9A88-54EC-8A20E0A328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04084" y="539182"/>
                  <a:ext cx="27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5603B53-DC60-D7B9-9922-864BFB646556}"/>
                    </a:ext>
                  </a:extLst>
                </p14:cNvPr>
                <p14:cNvContentPartPr/>
                <p14:nvPr/>
              </p14:nvContentPartPr>
              <p14:xfrm>
                <a:off x="9432164" y="498862"/>
                <a:ext cx="15480" cy="11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5603B53-DC60-D7B9-9922-864BFB6465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3164" y="490222"/>
                  <a:ext cx="3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28A9328-0C78-A964-1F9F-F85940B9467F}"/>
                    </a:ext>
                  </a:extLst>
                </p14:cNvPr>
                <p14:cNvContentPartPr/>
                <p14:nvPr/>
              </p14:nvContentPartPr>
              <p14:xfrm>
                <a:off x="9455924" y="533422"/>
                <a:ext cx="97920" cy="125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28A9328-0C78-A964-1F9F-F85940B9467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46924" y="524782"/>
                  <a:ext cx="115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6DCE9BA-95CA-41C6-CD79-95FFE9C21C1E}"/>
                    </a:ext>
                  </a:extLst>
                </p14:cNvPr>
                <p14:cNvContentPartPr/>
                <p14:nvPr/>
              </p14:nvContentPartPr>
              <p14:xfrm>
                <a:off x="9374204" y="526582"/>
                <a:ext cx="78840" cy="176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6DCE9BA-95CA-41C6-CD79-95FFE9C21C1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65204" y="517942"/>
                  <a:ext cx="96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D5278F5-1D96-6E36-1873-5C1DD7ED217C}"/>
                    </a:ext>
                  </a:extLst>
                </p14:cNvPr>
                <p14:cNvContentPartPr/>
                <p14:nvPr/>
              </p14:nvContentPartPr>
              <p14:xfrm>
                <a:off x="9507404" y="551062"/>
                <a:ext cx="28800" cy="114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D5278F5-1D96-6E36-1873-5C1DD7ED217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98404" y="542422"/>
                  <a:ext cx="46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B0BCDB8-9E79-658A-F29F-CEAE116F24EF}"/>
                    </a:ext>
                  </a:extLst>
                </p14:cNvPr>
                <p14:cNvContentPartPr/>
                <p14:nvPr/>
              </p14:nvContentPartPr>
              <p14:xfrm>
                <a:off x="9554204" y="512182"/>
                <a:ext cx="122760" cy="157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B0BCDB8-9E79-658A-F29F-CEAE116F24E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45204" y="503182"/>
                  <a:ext cx="140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E0320C0-6A70-D7AA-721E-986F1FAC13E6}"/>
                    </a:ext>
                  </a:extLst>
                </p14:cNvPr>
                <p14:cNvContentPartPr/>
                <p14:nvPr/>
              </p14:nvContentPartPr>
              <p14:xfrm>
                <a:off x="9562124" y="421102"/>
                <a:ext cx="19080" cy="24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E0320C0-6A70-D7AA-721E-986F1FAC13E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53124" y="412102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C775E86-A873-0984-FCFD-DFC98F9701E4}"/>
                    </a:ext>
                  </a:extLst>
                </p14:cNvPr>
                <p14:cNvContentPartPr/>
                <p14:nvPr/>
              </p14:nvContentPartPr>
              <p14:xfrm>
                <a:off x="9891164" y="493102"/>
                <a:ext cx="122760" cy="132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C775E86-A873-0984-FCFD-DFC98F9701E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82164" y="484462"/>
                  <a:ext cx="140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39CEB09-EC44-143C-B244-21BDBC3099E6}"/>
                    </a:ext>
                  </a:extLst>
                </p14:cNvPr>
                <p14:cNvContentPartPr/>
                <p14:nvPr/>
              </p14:nvContentPartPr>
              <p14:xfrm>
                <a:off x="10031924" y="509662"/>
                <a:ext cx="128880" cy="140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39CEB09-EC44-143C-B244-21BDBC3099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23284" y="501022"/>
                  <a:ext cx="14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A5AC62C-5078-2E35-4BF1-35BCF86185DF}"/>
                    </a:ext>
                  </a:extLst>
                </p14:cNvPr>
                <p14:cNvContentPartPr/>
                <p14:nvPr/>
              </p14:nvContentPartPr>
              <p14:xfrm>
                <a:off x="10191044" y="509662"/>
                <a:ext cx="129240" cy="228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A5AC62C-5078-2E35-4BF1-35BCF86185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82404" y="501022"/>
                  <a:ext cx="1468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4834587C-EBDD-2259-406B-3C1FBA7BF099}"/>
                    </a:ext>
                  </a:extLst>
                </p14:cNvPr>
                <p14:cNvContentPartPr/>
                <p14:nvPr/>
              </p14:nvContentPartPr>
              <p14:xfrm>
                <a:off x="10355924" y="459982"/>
                <a:ext cx="808560" cy="160560"/>
              </p14:xfrm>
            </p:contentPart>
          </mc:Choice>
          <mc:Fallback xmlns=""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4834587C-EBDD-2259-406B-3C1FBA7BF09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47284" y="450982"/>
                  <a:ext cx="826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00798EFA-8013-0AA8-867F-F7FB2763D104}"/>
                    </a:ext>
                  </a:extLst>
                </p14:cNvPr>
                <p14:cNvContentPartPr/>
                <p14:nvPr/>
              </p14:nvContentPartPr>
              <p14:xfrm>
                <a:off x="10836884" y="365302"/>
                <a:ext cx="18360" cy="32760"/>
              </p14:xfrm>
            </p:contentPart>
          </mc:Choice>
          <mc:Fallback xmlns=""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00798EFA-8013-0AA8-867F-F7FB2763D1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28244" y="356662"/>
                  <a:ext cx="3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2403" name="Freihand 102402">
                  <a:extLst>
                    <a:ext uri="{FF2B5EF4-FFF2-40B4-BE49-F238E27FC236}">
                      <a16:creationId xmlns:a16="http://schemas.microsoft.com/office/drawing/2014/main" id="{BD11ABB8-4DFB-239D-901C-B476F5DEABF0}"/>
                    </a:ext>
                  </a:extLst>
                </p14:cNvPr>
                <p14:cNvContentPartPr/>
                <p14:nvPr/>
              </p14:nvContentPartPr>
              <p14:xfrm>
                <a:off x="9765884" y="726742"/>
                <a:ext cx="116640" cy="252720"/>
              </p14:xfrm>
            </p:contentPart>
          </mc:Choice>
          <mc:Fallback xmlns="">
            <p:pic>
              <p:nvPicPr>
                <p:cNvPr id="102403" name="Freihand 102402">
                  <a:extLst>
                    <a:ext uri="{FF2B5EF4-FFF2-40B4-BE49-F238E27FC236}">
                      <a16:creationId xmlns:a16="http://schemas.microsoft.com/office/drawing/2014/main" id="{BD11ABB8-4DFB-239D-901C-B476F5DEABF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56884" y="717742"/>
                  <a:ext cx="134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B7A749CB-24E2-BE7C-D4AC-356350A5BF7E}"/>
                    </a:ext>
                  </a:extLst>
                </p14:cNvPr>
                <p14:cNvContentPartPr/>
                <p14:nvPr/>
              </p14:nvContentPartPr>
              <p14:xfrm>
                <a:off x="9941204" y="782902"/>
                <a:ext cx="28800" cy="132840"/>
              </p14:xfrm>
            </p:contentPart>
          </mc:Choice>
          <mc:Fallback xmlns=""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B7A749CB-24E2-BE7C-D4AC-356350A5BF7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32564" y="773902"/>
                  <a:ext cx="46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9567D719-804E-4ABE-6245-BA8EC1256CFA}"/>
                    </a:ext>
                  </a:extLst>
                </p14:cNvPr>
                <p14:cNvContentPartPr/>
                <p14:nvPr/>
              </p14:nvContentPartPr>
              <p14:xfrm>
                <a:off x="9925364" y="755542"/>
                <a:ext cx="138600" cy="97920"/>
              </p14:xfrm>
            </p:contentPart>
          </mc:Choice>
          <mc:Fallback xmlns=""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9567D719-804E-4ABE-6245-BA8EC1256CF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16364" y="746542"/>
                  <a:ext cx="156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2408" name="Freihand 102407">
                  <a:extLst>
                    <a:ext uri="{FF2B5EF4-FFF2-40B4-BE49-F238E27FC236}">
                      <a16:creationId xmlns:a16="http://schemas.microsoft.com/office/drawing/2014/main" id="{2331CE82-1876-9DA1-0FD4-C3699D156271}"/>
                    </a:ext>
                  </a:extLst>
                </p14:cNvPr>
                <p14:cNvContentPartPr/>
                <p14:nvPr/>
              </p14:nvContentPartPr>
              <p14:xfrm>
                <a:off x="9953084" y="761662"/>
                <a:ext cx="444600" cy="170640"/>
              </p14:xfrm>
            </p:contentPart>
          </mc:Choice>
          <mc:Fallback xmlns="">
            <p:pic>
              <p:nvPicPr>
                <p:cNvPr id="102408" name="Freihand 102407">
                  <a:extLst>
                    <a:ext uri="{FF2B5EF4-FFF2-40B4-BE49-F238E27FC236}">
                      <a16:creationId xmlns:a16="http://schemas.microsoft.com/office/drawing/2014/main" id="{2331CE82-1876-9DA1-0FD4-C3699D1562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44444" y="753022"/>
                  <a:ext cx="462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D34F8615-44A9-9CC5-4EBC-6AF0AAE7A338}"/>
                    </a:ext>
                  </a:extLst>
                </p14:cNvPr>
                <p14:cNvContentPartPr/>
                <p14:nvPr/>
              </p14:nvContentPartPr>
              <p14:xfrm>
                <a:off x="10425044" y="724222"/>
                <a:ext cx="37080" cy="236160"/>
              </p14:xfrm>
            </p:contentPart>
          </mc:Choice>
          <mc:Fallback xmlns=""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D34F8615-44A9-9CC5-4EBC-6AF0AAE7A3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16404" y="715582"/>
                  <a:ext cx="54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86DE0682-3753-B0D5-61BE-DF6A458D6CE1}"/>
                    </a:ext>
                  </a:extLst>
                </p14:cNvPr>
                <p14:cNvContentPartPr/>
                <p14:nvPr/>
              </p14:nvContentPartPr>
              <p14:xfrm>
                <a:off x="10374284" y="832942"/>
                <a:ext cx="104760" cy="13320"/>
              </p14:xfrm>
            </p:contentPart>
          </mc:Choice>
          <mc:Fallback xmlns=""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86DE0682-3753-B0D5-61BE-DF6A458D6CE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65284" y="823942"/>
                  <a:ext cx="122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1BAC9DC4-2862-0C9B-D422-94E0AC4D4370}"/>
                    </a:ext>
                  </a:extLst>
                </p14:cNvPr>
                <p14:cNvContentPartPr/>
                <p14:nvPr/>
              </p14:nvContentPartPr>
              <p14:xfrm>
                <a:off x="10496684" y="753022"/>
                <a:ext cx="301680" cy="234000"/>
              </p14:xfrm>
            </p:contentPart>
          </mc:Choice>
          <mc:Fallback xmlns=""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1BAC9DC4-2862-0C9B-D422-94E0AC4D437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87684" y="744382"/>
                  <a:ext cx="319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6F1CD496-99FB-CABE-5A68-6461E375A358}"/>
                    </a:ext>
                  </a:extLst>
                </p14:cNvPr>
                <p14:cNvContentPartPr/>
                <p14:nvPr/>
              </p14:nvContentPartPr>
              <p14:xfrm>
                <a:off x="10834004" y="805582"/>
                <a:ext cx="98640" cy="94680"/>
              </p14:xfrm>
            </p:contentPart>
          </mc:Choice>
          <mc:Fallback xmlns=""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6F1CD496-99FB-CABE-5A68-6461E375A35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25004" y="796942"/>
                  <a:ext cx="11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84FD92C4-4ABE-C6FA-F1BB-BD09832B7F94}"/>
                    </a:ext>
                  </a:extLst>
                </p14:cNvPr>
                <p14:cNvContentPartPr/>
                <p14:nvPr/>
              </p14:nvContentPartPr>
              <p14:xfrm>
                <a:off x="10963964" y="774982"/>
                <a:ext cx="162360" cy="125640"/>
              </p14:xfrm>
            </p:contentPart>
          </mc:Choice>
          <mc:Fallback xmlns=""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84FD92C4-4ABE-C6FA-F1BB-BD09832B7F9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55324" y="766342"/>
                  <a:ext cx="180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13BAB228-4186-4A5F-7BC0-53F8EC0685F8}"/>
                    </a:ext>
                  </a:extLst>
                </p14:cNvPr>
                <p14:cNvContentPartPr/>
                <p14:nvPr/>
              </p14:nvContentPartPr>
              <p14:xfrm>
                <a:off x="11161964" y="723142"/>
                <a:ext cx="365040" cy="250560"/>
              </p14:xfrm>
            </p:contentPart>
          </mc:Choice>
          <mc:Fallback xmlns=""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13BAB228-4186-4A5F-7BC0-53F8EC0685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52964" y="714502"/>
                  <a:ext cx="382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69691D18-AEE8-49FE-A515-DAB3240FE948}"/>
                    </a:ext>
                  </a:extLst>
                </p14:cNvPr>
                <p14:cNvContentPartPr/>
                <p14:nvPr/>
              </p14:nvContentPartPr>
              <p14:xfrm>
                <a:off x="11570924" y="663742"/>
                <a:ext cx="96480" cy="252720"/>
              </p14:xfrm>
            </p:contentPart>
          </mc:Choice>
          <mc:Fallback xmlns=""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69691D18-AEE8-49FE-A515-DAB3240FE94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561924" y="654742"/>
                  <a:ext cx="114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42A1F8DC-4227-4BCC-28B6-40173D2A39DB}"/>
                    </a:ext>
                  </a:extLst>
                </p14:cNvPr>
                <p14:cNvContentPartPr/>
                <p14:nvPr/>
              </p14:nvContentPartPr>
              <p14:xfrm>
                <a:off x="7541444" y="1088542"/>
                <a:ext cx="97200" cy="140760"/>
              </p14:xfrm>
            </p:contentPart>
          </mc:Choice>
          <mc:Fallback xmlns=""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42A1F8DC-4227-4BCC-28B6-40173D2A39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32444" y="1079542"/>
                  <a:ext cx="11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FBE2A493-A177-3BC3-C3BD-6206A7BAA996}"/>
                    </a:ext>
                  </a:extLst>
                </p14:cNvPr>
                <p14:cNvContentPartPr/>
                <p14:nvPr/>
              </p14:nvContentPartPr>
              <p14:xfrm>
                <a:off x="7698764" y="1145422"/>
                <a:ext cx="278640" cy="102960"/>
              </p14:xfrm>
            </p:contentPart>
          </mc:Choice>
          <mc:Fallback xmlns=""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FBE2A493-A177-3BC3-C3BD-6206A7BAA99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89764" y="1136782"/>
                  <a:ext cx="29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71B69574-792A-BB58-9DE3-8860A65B5FB8}"/>
                    </a:ext>
                  </a:extLst>
                </p14:cNvPr>
                <p14:cNvContentPartPr/>
                <p14:nvPr/>
              </p14:nvContentPartPr>
              <p14:xfrm>
                <a:off x="8049044" y="1204462"/>
                <a:ext cx="6120" cy="2880"/>
              </p14:xfrm>
            </p:contentPart>
          </mc:Choice>
          <mc:Fallback xmlns=""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71B69574-792A-BB58-9DE3-8860A65B5F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40404" y="1195462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ADA2B5C6-8893-3F2E-3D00-DA7EB5AB0013}"/>
                    </a:ext>
                  </a:extLst>
                </p14:cNvPr>
                <p14:cNvContentPartPr/>
                <p14:nvPr/>
              </p14:nvContentPartPr>
              <p14:xfrm>
                <a:off x="8280164" y="1054342"/>
                <a:ext cx="23400" cy="167400"/>
              </p14:xfrm>
            </p:contentPart>
          </mc:Choice>
          <mc:Fallback xmlns=""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ADA2B5C6-8893-3F2E-3D00-DA7EB5AB001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71524" y="1045702"/>
                  <a:ext cx="41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2423" name="Freihand 102422">
                  <a:extLst>
                    <a:ext uri="{FF2B5EF4-FFF2-40B4-BE49-F238E27FC236}">
                      <a16:creationId xmlns:a16="http://schemas.microsoft.com/office/drawing/2014/main" id="{98DD18F0-5C89-6E9B-310E-431F426EEA04}"/>
                    </a:ext>
                  </a:extLst>
                </p14:cNvPr>
                <p14:cNvContentPartPr/>
                <p14:nvPr/>
              </p14:nvContentPartPr>
              <p14:xfrm>
                <a:off x="8225804" y="1050382"/>
                <a:ext cx="151200" cy="148320"/>
              </p14:xfrm>
            </p:contentPart>
          </mc:Choice>
          <mc:Fallback xmlns="">
            <p:pic>
              <p:nvPicPr>
                <p:cNvPr id="102423" name="Freihand 102422">
                  <a:extLst>
                    <a:ext uri="{FF2B5EF4-FFF2-40B4-BE49-F238E27FC236}">
                      <a16:creationId xmlns:a16="http://schemas.microsoft.com/office/drawing/2014/main" id="{98DD18F0-5C89-6E9B-310E-431F426EEA0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16804" y="1041742"/>
                  <a:ext cx="16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52E78D01-D359-3B3C-A261-FBD2B4C462D3}"/>
                    </a:ext>
                  </a:extLst>
                </p14:cNvPr>
                <p14:cNvContentPartPr/>
                <p14:nvPr/>
              </p14:nvContentPartPr>
              <p14:xfrm>
                <a:off x="8361524" y="1154782"/>
                <a:ext cx="174600" cy="40320"/>
              </p14:xfrm>
            </p:contentPart>
          </mc:Choice>
          <mc:Fallback xmlns=""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52E78D01-D359-3B3C-A261-FBD2B4C462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52884" y="1145782"/>
                  <a:ext cx="192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FE8E2829-3BAB-DD8D-A1CE-D04EDD5BCC26}"/>
                    </a:ext>
                  </a:extLst>
                </p14:cNvPr>
                <p14:cNvContentPartPr/>
                <p14:nvPr/>
              </p14:nvContentPartPr>
              <p14:xfrm>
                <a:off x="8566724" y="1158022"/>
                <a:ext cx="149760" cy="177120"/>
              </p14:xfrm>
            </p:contentPart>
          </mc:Choice>
          <mc:Fallback xmlns=""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FE8E2829-3BAB-DD8D-A1CE-D04EDD5BCC2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58084" y="1149382"/>
                  <a:ext cx="167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26FC4D70-C806-635A-8432-2AB8C807FC1A}"/>
                    </a:ext>
                  </a:extLst>
                </p14:cNvPr>
                <p14:cNvContentPartPr/>
                <p14:nvPr/>
              </p14:nvContentPartPr>
              <p14:xfrm>
                <a:off x="8753924" y="1141822"/>
                <a:ext cx="151560" cy="71640"/>
              </p14:xfrm>
            </p:contentPart>
          </mc:Choice>
          <mc:Fallback xmlns=""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26FC4D70-C806-635A-8432-2AB8C807FC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45284" y="1133182"/>
                  <a:ext cx="169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2427" name="Freihand 102426">
                  <a:extLst>
                    <a:ext uri="{FF2B5EF4-FFF2-40B4-BE49-F238E27FC236}">
                      <a16:creationId xmlns:a16="http://schemas.microsoft.com/office/drawing/2014/main" id="{4760C100-4C91-02DB-6ED6-77E9C054539B}"/>
                    </a:ext>
                  </a:extLst>
                </p14:cNvPr>
                <p14:cNvContentPartPr/>
                <p14:nvPr/>
              </p14:nvContentPartPr>
              <p14:xfrm>
                <a:off x="8895404" y="1024822"/>
                <a:ext cx="339480" cy="167040"/>
              </p14:xfrm>
            </p:contentPart>
          </mc:Choice>
          <mc:Fallback xmlns="">
            <p:pic>
              <p:nvPicPr>
                <p:cNvPr id="102427" name="Freihand 102426">
                  <a:extLst>
                    <a:ext uri="{FF2B5EF4-FFF2-40B4-BE49-F238E27FC236}">
                      <a16:creationId xmlns:a16="http://schemas.microsoft.com/office/drawing/2014/main" id="{4760C100-4C91-02DB-6ED6-77E9C05453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86404" y="1015822"/>
                  <a:ext cx="357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9DBEA3DE-5174-288F-2865-304D6B489D86}"/>
                    </a:ext>
                  </a:extLst>
                </p14:cNvPr>
                <p14:cNvContentPartPr/>
                <p14:nvPr/>
              </p14:nvContentPartPr>
              <p14:xfrm>
                <a:off x="9242444" y="1132102"/>
                <a:ext cx="208080" cy="51840"/>
              </p14:xfrm>
            </p:contentPart>
          </mc:Choice>
          <mc:Fallback xmlns=""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9DBEA3DE-5174-288F-2865-304D6B489D8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33444" y="1123102"/>
                  <a:ext cx="225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9466970A-76DB-D3AC-C7A8-97D7F41F43F9}"/>
                    </a:ext>
                  </a:extLst>
                </p14:cNvPr>
                <p14:cNvContentPartPr/>
                <p14:nvPr/>
              </p14:nvContentPartPr>
              <p14:xfrm>
                <a:off x="8113124" y="1286542"/>
                <a:ext cx="135720" cy="266760"/>
              </p14:xfrm>
            </p:contentPart>
          </mc:Choice>
          <mc:Fallback xmlns=""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9466970A-76DB-D3AC-C7A8-97D7F41F43F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04484" y="1277542"/>
                  <a:ext cx="1533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0BDA1BB2-A0F7-06A5-147B-4572658BD24F}"/>
                    </a:ext>
                  </a:extLst>
                </p14:cNvPr>
                <p14:cNvContentPartPr/>
                <p14:nvPr/>
              </p14:nvContentPartPr>
              <p14:xfrm>
                <a:off x="8276564" y="1345582"/>
                <a:ext cx="131760" cy="143640"/>
              </p14:xfrm>
            </p:contentPart>
          </mc:Choice>
          <mc:Fallback xmlns=""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0BDA1BB2-A0F7-06A5-147B-4572658BD24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267924" y="1336942"/>
                  <a:ext cx="149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F90D3312-A593-EE69-12E1-69EF7FAD93E5}"/>
                    </a:ext>
                  </a:extLst>
                </p14:cNvPr>
                <p14:cNvContentPartPr/>
                <p14:nvPr/>
              </p14:nvContentPartPr>
              <p14:xfrm>
                <a:off x="8368364" y="1417222"/>
                <a:ext cx="526320" cy="112680"/>
              </p14:xfrm>
            </p:contentPart>
          </mc:Choice>
          <mc:Fallback xmlns=""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F90D3312-A593-EE69-12E1-69EF7FAD93E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59364" y="1408222"/>
                  <a:ext cx="543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39B0BFC6-490B-4112-41C2-FFBCEC22709F}"/>
                    </a:ext>
                  </a:extLst>
                </p14:cNvPr>
                <p14:cNvContentPartPr/>
                <p14:nvPr/>
              </p14:nvContentPartPr>
              <p14:xfrm>
                <a:off x="8921324" y="1385182"/>
                <a:ext cx="334080" cy="228600"/>
              </p14:xfrm>
            </p:contentPart>
          </mc:Choice>
          <mc:Fallback xmlns=""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39B0BFC6-490B-4112-41C2-FFBCEC22709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12324" y="1376542"/>
                  <a:ext cx="351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BF2C7A8A-906B-E04F-2D9B-F293207D51D4}"/>
                    </a:ext>
                  </a:extLst>
                </p14:cNvPr>
                <p14:cNvContentPartPr/>
                <p14:nvPr/>
              </p14:nvContentPartPr>
              <p14:xfrm>
                <a:off x="9284924" y="1402822"/>
                <a:ext cx="68400" cy="58320"/>
              </p14:xfrm>
            </p:contentPart>
          </mc:Choice>
          <mc:Fallback xmlns=""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BF2C7A8A-906B-E04F-2D9B-F293207D51D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76284" y="1394182"/>
                  <a:ext cx="86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D512C23D-ED92-2468-A96F-70721C704B31}"/>
                    </a:ext>
                  </a:extLst>
                </p14:cNvPr>
                <p14:cNvContentPartPr/>
                <p14:nvPr/>
              </p14:nvContentPartPr>
              <p14:xfrm>
                <a:off x="9385004" y="1391662"/>
                <a:ext cx="78840" cy="74520"/>
              </p14:xfrm>
            </p:contentPart>
          </mc:Choice>
          <mc:Fallback xmlns=""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D512C23D-ED92-2468-A96F-70721C704B3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376364" y="1382662"/>
                  <a:ext cx="9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77498B70-A807-60A1-E3B6-829BDACE2A86}"/>
                    </a:ext>
                  </a:extLst>
                </p14:cNvPr>
                <p14:cNvContentPartPr/>
                <p14:nvPr/>
              </p14:nvContentPartPr>
              <p14:xfrm>
                <a:off x="9483644" y="1302022"/>
                <a:ext cx="348120" cy="143640"/>
              </p14:xfrm>
            </p:contentPart>
          </mc:Choice>
          <mc:Fallback xmlns=""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77498B70-A807-60A1-E3B6-829BDACE2A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74644" y="1293022"/>
                  <a:ext cx="365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73FA28B3-3721-A8F0-140F-0E11B4538A8E}"/>
                    </a:ext>
                  </a:extLst>
                </p14:cNvPr>
                <p14:cNvContentPartPr/>
                <p14:nvPr/>
              </p14:nvContentPartPr>
              <p14:xfrm>
                <a:off x="9548444" y="1218142"/>
                <a:ext cx="38880" cy="6120"/>
              </p14:xfrm>
            </p:contentPart>
          </mc:Choice>
          <mc:Fallback xmlns=""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73FA28B3-3721-A8F0-140F-0E11B4538A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39804" y="1209502"/>
                  <a:ext cx="56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D3246B0D-91DF-26EF-BD85-3EE526E621A4}"/>
                    </a:ext>
                  </a:extLst>
                </p14:cNvPr>
                <p14:cNvContentPartPr/>
                <p14:nvPr/>
              </p14:nvContentPartPr>
              <p14:xfrm>
                <a:off x="9784604" y="1243342"/>
                <a:ext cx="193320" cy="363960"/>
              </p14:xfrm>
            </p:contentPart>
          </mc:Choice>
          <mc:Fallback xmlns=""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D3246B0D-91DF-26EF-BD85-3EE526E621A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75604" y="1234702"/>
                  <a:ext cx="210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3CDCC030-DC15-67BF-412D-9A1EF567F70B}"/>
                    </a:ext>
                  </a:extLst>
                </p14:cNvPr>
                <p14:cNvContentPartPr/>
                <p14:nvPr/>
              </p14:nvContentPartPr>
              <p14:xfrm>
                <a:off x="9783884" y="990622"/>
                <a:ext cx="615960" cy="65520"/>
              </p14:xfrm>
            </p:contentPart>
          </mc:Choice>
          <mc:Fallback xmlns=""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3CDCC030-DC15-67BF-412D-9A1EF567F70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75244" y="981982"/>
                  <a:ext cx="633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2449" name="Freihand 102448">
                  <a:extLst>
                    <a:ext uri="{FF2B5EF4-FFF2-40B4-BE49-F238E27FC236}">
                      <a16:creationId xmlns:a16="http://schemas.microsoft.com/office/drawing/2014/main" id="{03D4797A-371A-E059-235B-753F558C851F}"/>
                    </a:ext>
                  </a:extLst>
                </p14:cNvPr>
                <p14:cNvContentPartPr/>
                <p14:nvPr/>
              </p14:nvContentPartPr>
              <p14:xfrm>
                <a:off x="10535204" y="1001422"/>
                <a:ext cx="1023480" cy="108000"/>
              </p14:xfrm>
            </p:contentPart>
          </mc:Choice>
          <mc:Fallback xmlns="">
            <p:pic>
              <p:nvPicPr>
                <p:cNvPr id="102449" name="Freihand 102448">
                  <a:extLst>
                    <a:ext uri="{FF2B5EF4-FFF2-40B4-BE49-F238E27FC236}">
                      <a16:creationId xmlns:a16="http://schemas.microsoft.com/office/drawing/2014/main" id="{03D4797A-371A-E059-235B-753F558C851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26204" y="992782"/>
                  <a:ext cx="1041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DF9A451C-DE2F-323C-41AD-148B78736A47}"/>
                    </a:ext>
                  </a:extLst>
                </p14:cNvPr>
                <p14:cNvContentPartPr/>
                <p14:nvPr/>
              </p14:nvContentPartPr>
              <p14:xfrm>
                <a:off x="10414244" y="1170982"/>
                <a:ext cx="285120" cy="209880"/>
              </p14:xfrm>
            </p:contentPart>
          </mc:Choice>
          <mc:Fallback xmlns=""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DF9A451C-DE2F-323C-41AD-148B78736A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05244" y="1161982"/>
                  <a:ext cx="302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2DE2728B-B807-C271-AD71-C479F573F86F}"/>
                    </a:ext>
                  </a:extLst>
                </p14:cNvPr>
                <p14:cNvContentPartPr/>
                <p14:nvPr/>
              </p14:nvContentPartPr>
              <p14:xfrm>
                <a:off x="10721324" y="1185742"/>
                <a:ext cx="109440" cy="157320"/>
              </p14:xfrm>
            </p:contentPart>
          </mc:Choice>
          <mc:Fallback xmlns=""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2DE2728B-B807-C271-AD71-C479F573F8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12684" y="1176742"/>
                  <a:ext cx="12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FA6EE670-1842-B802-3AC8-78B64D367FFC}"/>
                    </a:ext>
                  </a:extLst>
                </p14:cNvPr>
                <p14:cNvContentPartPr/>
                <p14:nvPr/>
              </p14:nvContentPartPr>
              <p14:xfrm>
                <a:off x="10868564" y="1220302"/>
                <a:ext cx="25560" cy="110880"/>
              </p14:xfrm>
            </p:contentPart>
          </mc:Choice>
          <mc:Fallback xmlns=""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FA6EE670-1842-B802-3AC8-78B64D367FF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59564" y="1211302"/>
                  <a:ext cx="43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583AB3EC-CF0F-700C-A755-6762050DBE64}"/>
                    </a:ext>
                  </a:extLst>
                </p14:cNvPr>
                <p14:cNvContentPartPr/>
                <p14:nvPr/>
              </p14:nvContentPartPr>
              <p14:xfrm>
                <a:off x="10934804" y="1123462"/>
                <a:ext cx="150120" cy="205200"/>
              </p14:xfrm>
            </p:contentPart>
          </mc:Choice>
          <mc:Fallback xmlns=""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583AB3EC-CF0F-700C-A755-6762050DBE6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26164" y="1114462"/>
                  <a:ext cx="167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68B80905-9162-8C1C-9269-ADB936D8F679}"/>
                    </a:ext>
                  </a:extLst>
                </p14:cNvPr>
                <p14:cNvContentPartPr/>
                <p14:nvPr/>
              </p14:nvContentPartPr>
              <p14:xfrm>
                <a:off x="11081684" y="1083502"/>
                <a:ext cx="370080" cy="239040"/>
              </p14:xfrm>
            </p:contentPart>
          </mc:Choice>
          <mc:Fallback xmlns=""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68B80905-9162-8C1C-9269-ADB936D8F67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73044" y="1074862"/>
                  <a:ext cx="387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2472" name="Freihand 102471">
                  <a:extLst>
                    <a:ext uri="{FF2B5EF4-FFF2-40B4-BE49-F238E27FC236}">
                      <a16:creationId xmlns:a16="http://schemas.microsoft.com/office/drawing/2014/main" id="{12797763-5074-7AB3-F392-0EEAB8085F11}"/>
                    </a:ext>
                  </a:extLst>
                </p14:cNvPr>
                <p14:cNvContentPartPr/>
                <p14:nvPr/>
              </p14:nvContentPartPr>
              <p14:xfrm>
                <a:off x="7559444" y="2353582"/>
                <a:ext cx="196920" cy="242640"/>
              </p14:xfrm>
            </p:contentPart>
          </mc:Choice>
          <mc:Fallback xmlns="">
            <p:pic>
              <p:nvPicPr>
                <p:cNvPr id="102472" name="Freihand 102471">
                  <a:extLst>
                    <a:ext uri="{FF2B5EF4-FFF2-40B4-BE49-F238E27FC236}">
                      <a16:creationId xmlns:a16="http://schemas.microsoft.com/office/drawing/2014/main" id="{12797763-5074-7AB3-F392-0EEAB8085F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50444" y="2344942"/>
                  <a:ext cx="214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02473" name="Freihand 102472">
                  <a:extLst>
                    <a:ext uri="{FF2B5EF4-FFF2-40B4-BE49-F238E27FC236}">
                      <a16:creationId xmlns:a16="http://schemas.microsoft.com/office/drawing/2014/main" id="{BA3A2CE7-9796-D863-C2C8-613E7A1D1031}"/>
                    </a:ext>
                  </a:extLst>
                </p14:cNvPr>
                <p14:cNvContentPartPr/>
                <p14:nvPr/>
              </p14:nvContentPartPr>
              <p14:xfrm>
                <a:off x="7680764" y="2284822"/>
                <a:ext cx="12240" cy="18360"/>
              </p14:xfrm>
            </p:contentPart>
          </mc:Choice>
          <mc:Fallback xmlns="">
            <p:pic>
              <p:nvPicPr>
                <p:cNvPr id="102473" name="Freihand 102472">
                  <a:extLst>
                    <a:ext uri="{FF2B5EF4-FFF2-40B4-BE49-F238E27FC236}">
                      <a16:creationId xmlns:a16="http://schemas.microsoft.com/office/drawing/2014/main" id="{BA3A2CE7-9796-D863-C2C8-613E7A1D10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71764" y="2275822"/>
                  <a:ext cx="2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2474" name="Freihand 102473">
                  <a:extLst>
                    <a:ext uri="{FF2B5EF4-FFF2-40B4-BE49-F238E27FC236}">
                      <a16:creationId xmlns:a16="http://schemas.microsoft.com/office/drawing/2014/main" id="{5F109569-1491-7E19-D06C-5990AD28FE42}"/>
                    </a:ext>
                  </a:extLst>
                </p14:cNvPr>
                <p14:cNvContentPartPr/>
                <p14:nvPr/>
              </p14:nvContentPartPr>
              <p14:xfrm>
                <a:off x="7994324" y="2334502"/>
                <a:ext cx="178920" cy="223200"/>
              </p14:xfrm>
            </p:contentPart>
          </mc:Choice>
          <mc:Fallback xmlns="">
            <p:pic>
              <p:nvPicPr>
                <p:cNvPr id="102474" name="Freihand 102473">
                  <a:extLst>
                    <a:ext uri="{FF2B5EF4-FFF2-40B4-BE49-F238E27FC236}">
                      <a16:creationId xmlns:a16="http://schemas.microsoft.com/office/drawing/2014/main" id="{5F109569-1491-7E19-D06C-5990AD28FE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85324" y="2325862"/>
                  <a:ext cx="196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02C04DCC-0437-9315-A6A0-57D5AE92B216}"/>
                    </a:ext>
                  </a:extLst>
                </p14:cNvPr>
                <p14:cNvContentPartPr/>
                <p14:nvPr/>
              </p14:nvContentPartPr>
              <p14:xfrm>
                <a:off x="8210684" y="2284102"/>
                <a:ext cx="217440" cy="239040"/>
              </p14:xfrm>
            </p:contentPart>
          </mc:Choice>
          <mc:Fallback xmlns=""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02C04DCC-0437-9315-A6A0-57D5AE92B21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01684" y="2275102"/>
                  <a:ext cx="235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2476" name="Freihand 102475">
                  <a:extLst>
                    <a:ext uri="{FF2B5EF4-FFF2-40B4-BE49-F238E27FC236}">
                      <a16:creationId xmlns:a16="http://schemas.microsoft.com/office/drawing/2014/main" id="{4BDB667D-D928-A10C-A666-D5EFD576DC7A}"/>
                    </a:ext>
                  </a:extLst>
                </p14:cNvPr>
                <p14:cNvContentPartPr/>
                <p14:nvPr/>
              </p14:nvContentPartPr>
              <p14:xfrm>
                <a:off x="8482124" y="2322622"/>
                <a:ext cx="207720" cy="59040"/>
              </p14:xfrm>
            </p:contentPart>
          </mc:Choice>
          <mc:Fallback xmlns="">
            <p:pic>
              <p:nvPicPr>
                <p:cNvPr id="102476" name="Freihand 102475">
                  <a:extLst>
                    <a:ext uri="{FF2B5EF4-FFF2-40B4-BE49-F238E27FC236}">
                      <a16:creationId xmlns:a16="http://schemas.microsoft.com/office/drawing/2014/main" id="{4BDB667D-D928-A10C-A666-D5EFD576DC7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73124" y="2313622"/>
                  <a:ext cx="225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2477" name="Freihand 102476">
                  <a:extLst>
                    <a:ext uri="{FF2B5EF4-FFF2-40B4-BE49-F238E27FC236}">
                      <a16:creationId xmlns:a16="http://schemas.microsoft.com/office/drawing/2014/main" id="{32B688CD-69BB-A3C7-BB88-B8CE077CC627}"/>
                    </a:ext>
                  </a:extLst>
                </p14:cNvPr>
                <p14:cNvContentPartPr/>
                <p14:nvPr/>
              </p14:nvContentPartPr>
              <p14:xfrm>
                <a:off x="8276564" y="2193382"/>
                <a:ext cx="31320" cy="20520"/>
              </p14:xfrm>
            </p:contentPart>
          </mc:Choice>
          <mc:Fallback xmlns="">
            <p:pic>
              <p:nvPicPr>
                <p:cNvPr id="102477" name="Freihand 102476">
                  <a:extLst>
                    <a:ext uri="{FF2B5EF4-FFF2-40B4-BE49-F238E27FC236}">
                      <a16:creationId xmlns:a16="http://schemas.microsoft.com/office/drawing/2014/main" id="{32B688CD-69BB-A3C7-BB88-B8CE077CC6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67924" y="2184742"/>
                  <a:ext cx="48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2B36F813-FD1D-C1EA-5131-50A8F6D71A59}"/>
                    </a:ext>
                  </a:extLst>
                </p14:cNvPr>
                <p14:cNvContentPartPr/>
                <p14:nvPr/>
              </p14:nvContentPartPr>
              <p14:xfrm>
                <a:off x="8860124" y="2203822"/>
                <a:ext cx="333720" cy="160200"/>
              </p14:xfrm>
            </p:contentPart>
          </mc:Choice>
          <mc:Fallback xmlns=""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2B36F813-FD1D-C1EA-5131-50A8F6D71A5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51484" y="2195182"/>
                  <a:ext cx="351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A688C827-1F4C-6E41-7BEC-5815B7E65215}"/>
                    </a:ext>
                  </a:extLst>
                </p14:cNvPr>
                <p14:cNvContentPartPr/>
                <p14:nvPr/>
              </p14:nvContentPartPr>
              <p14:xfrm>
                <a:off x="9131204" y="2201662"/>
                <a:ext cx="8640" cy="10800"/>
              </p14:xfrm>
            </p:contentPart>
          </mc:Choice>
          <mc:Fallback xmlns=""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A688C827-1F4C-6E41-7BEC-5815B7E652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2204" y="2192662"/>
                  <a:ext cx="26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8DB8937E-300C-08BB-26A9-4F0A32DCCD63}"/>
                    </a:ext>
                  </a:extLst>
                </p14:cNvPr>
                <p14:cNvContentPartPr/>
                <p14:nvPr/>
              </p14:nvContentPartPr>
              <p14:xfrm>
                <a:off x="9391844" y="2292022"/>
                <a:ext cx="99720" cy="84600"/>
              </p14:xfrm>
            </p:contentPart>
          </mc:Choice>
          <mc:Fallback xmlns=""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8DB8937E-300C-08BB-26A9-4F0A32DCCD6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83204" y="2283022"/>
                  <a:ext cx="117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037BA488-5077-B3E5-6CB5-68C7D86222B7}"/>
                    </a:ext>
                  </a:extLst>
                </p14:cNvPr>
                <p14:cNvContentPartPr/>
                <p14:nvPr/>
              </p14:nvContentPartPr>
              <p14:xfrm>
                <a:off x="9543044" y="2193742"/>
                <a:ext cx="122040" cy="165600"/>
              </p14:xfrm>
            </p:contentPart>
          </mc:Choice>
          <mc:Fallback xmlns=""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037BA488-5077-B3E5-6CB5-68C7D86222B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34044" y="2185102"/>
                  <a:ext cx="139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A020CAAB-DAD5-E7F9-CA44-1AB7CCA09031}"/>
                    </a:ext>
                  </a:extLst>
                </p14:cNvPr>
                <p14:cNvContentPartPr/>
                <p14:nvPr/>
              </p14:nvContentPartPr>
              <p14:xfrm>
                <a:off x="9676604" y="2290942"/>
                <a:ext cx="380520" cy="49320"/>
              </p14:xfrm>
            </p:contentPart>
          </mc:Choice>
          <mc:Fallback xmlns=""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A020CAAB-DAD5-E7F9-CA44-1AB7CCA090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67964" y="2281942"/>
                  <a:ext cx="398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E74BAA21-1FAD-803A-434A-E18F982048F0}"/>
                    </a:ext>
                  </a:extLst>
                </p14:cNvPr>
                <p14:cNvContentPartPr/>
                <p14:nvPr/>
              </p14:nvContentPartPr>
              <p14:xfrm>
                <a:off x="10044884" y="2202742"/>
                <a:ext cx="20880" cy="33840"/>
              </p14:xfrm>
            </p:contentPart>
          </mc:Choice>
          <mc:Fallback xmlns=""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E74BAA21-1FAD-803A-434A-E18F982048F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36244" y="2193742"/>
                  <a:ext cx="38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0BB8745E-21CF-377F-8D38-52FD019AAD6D}"/>
                    </a:ext>
                  </a:extLst>
                </p14:cNvPr>
                <p14:cNvContentPartPr/>
                <p14:nvPr/>
              </p14:nvContentPartPr>
              <p14:xfrm>
                <a:off x="10090604" y="2250262"/>
                <a:ext cx="112680" cy="99360"/>
              </p14:xfrm>
            </p:contentPart>
          </mc:Choice>
          <mc:Fallback xmlns=""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0BB8745E-21CF-377F-8D38-52FD019AAD6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81604" y="2241262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EC8C0E21-3C6A-A99A-833E-E738F66D18E9}"/>
                    </a:ext>
                  </a:extLst>
                </p14:cNvPr>
                <p14:cNvContentPartPr/>
                <p14:nvPr/>
              </p14:nvContentPartPr>
              <p14:xfrm>
                <a:off x="10250444" y="2150542"/>
                <a:ext cx="392400" cy="186480"/>
              </p14:xfrm>
            </p:contentPart>
          </mc:Choice>
          <mc:Fallback xmlns=""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EC8C0E21-3C6A-A99A-833E-E738F66D18E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41444" y="2141542"/>
                  <a:ext cx="41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A5F3F724-A985-191D-B771-4F51B24390F4}"/>
                    </a:ext>
                  </a:extLst>
                </p14:cNvPr>
                <p14:cNvContentPartPr/>
                <p14:nvPr/>
              </p14:nvContentPartPr>
              <p14:xfrm>
                <a:off x="9275564" y="2399662"/>
                <a:ext cx="104040" cy="101160"/>
              </p14:xfrm>
            </p:contentPart>
          </mc:Choice>
          <mc:Fallback xmlns=""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A5F3F724-A985-191D-B771-4F51B24390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66924" y="2391022"/>
                  <a:ext cx="121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2487" name="Freihand 102486">
                  <a:extLst>
                    <a:ext uri="{FF2B5EF4-FFF2-40B4-BE49-F238E27FC236}">
                      <a16:creationId xmlns:a16="http://schemas.microsoft.com/office/drawing/2014/main" id="{299800F9-51BE-1D03-AE93-4C3DE572F484}"/>
                    </a:ext>
                  </a:extLst>
                </p14:cNvPr>
                <p14:cNvContentPartPr/>
                <p14:nvPr/>
              </p14:nvContentPartPr>
              <p14:xfrm>
                <a:off x="10724924" y="2068102"/>
                <a:ext cx="71640" cy="67320"/>
              </p14:xfrm>
            </p:contentPart>
          </mc:Choice>
          <mc:Fallback xmlns="">
            <p:pic>
              <p:nvPicPr>
                <p:cNvPr id="102487" name="Freihand 102486">
                  <a:extLst>
                    <a:ext uri="{FF2B5EF4-FFF2-40B4-BE49-F238E27FC236}">
                      <a16:creationId xmlns:a16="http://schemas.microsoft.com/office/drawing/2014/main" id="{299800F9-51BE-1D03-AE93-4C3DE572F48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16284" y="2059462"/>
                  <a:ext cx="8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2488" name="Freihand 102487">
                  <a:extLst>
                    <a:ext uri="{FF2B5EF4-FFF2-40B4-BE49-F238E27FC236}">
                      <a16:creationId xmlns:a16="http://schemas.microsoft.com/office/drawing/2014/main" id="{ABC708BD-B27F-464F-90F0-0985A5561DB7}"/>
                    </a:ext>
                  </a:extLst>
                </p14:cNvPr>
                <p14:cNvContentPartPr/>
                <p14:nvPr/>
              </p14:nvContentPartPr>
              <p14:xfrm>
                <a:off x="10968644" y="2145862"/>
                <a:ext cx="34560" cy="173880"/>
              </p14:xfrm>
            </p:contentPart>
          </mc:Choice>
          <mc:Fallback xmlns="">
            <p:pic>
              <p:nvPicPr>
                <p:cNvPr id="102488" name="Freihand 102487">
                  <a:extLst>
                    <a:ext uri="{FF2B5EF4-FFF2-40B4-BE49-F238E27FC236}">
                      <a16:creationId xmlns:a16="http://schemas.microsoft.com/office/drawing/2014/main" id="{ABC708BD-B27F-464F-90F0-0985A5561DB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59644" y="2137222"/>
                  <a:ext cx="52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018604EE-BC6C-14FC-5541-38464C575A8A}"/>
                    </a:ext>
                  </a:extLst>
                </p14:cNvPr>
                <p14:cNvContentPartPr/>
                <p14:nvPr/>
              </p14:nvContentPartPr>
              <p14:xfrm>
                <a:off x="10892324" y="2137222"/>
                <a:ext cx="194760" cy="178200"/>
              </p14:xfrm>
            </p:contentPart>
          </mc:Choice>
          <mc:Fallback xmlns=""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018604EE-BC6C-14FC-5541-38464C575A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83324" y="2128582"/>
                  <a:ext cx="212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DE5FFFF9-FF1F-06E2-CFDF-6ACB52D5228C}"/>
                    </a:ext>
                  </a:extLst>
                </p14:cNvPr>
                <p14:cNvContentPartPr/>
                <p14:nvPr/>
              </p14:nvContentPartPr>
              <p14:xfrm>
                <a:off x="11129204" y="2130382"/>
                <a:ext cx="52560" cy="187200"/>
              </p14:xfrm>
            </p:contentPart>
          </mc:Choice>
          <mc:Fallback xmlns=""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DE5FFFF9-FF1F-06E2-CFDF-6ACB52D522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20204" y="2121742"/>
                  <a:ext cx="70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2491" name="Freihand 102490">
                  <a:extLst>
                    <a:ext uri="{FF2B5EF4-FFF2-40B4-BE49-F238E27FC236}">
                      <a16:creationId xmlns:a16="http://schemas.microsoft.com/office/drawing/2014/main" id="{39B05019-4F5F-4289-8DE2-D3C0EDF70465}"/>
                    </a:ext>
                  </a:extLst>
                </p14:cNvPr>
                <p14:cNvContentPartPr/>
                <p14:nvPr/>
              </p14:nvContentPartPr>
              <p14:xfrm>
                <a:off x="11179604" y="2198062"/>
                <a:ext cx="70560" cy="124560"/>
              </p14:xfrm>
            </p:contentPart>
          </mc:Choice>
          <mc:Fallback xmlns="">
            <p:pic>
              <p:nvPicPr>
                <p:cNvPr id="102491" name="Freihand 102490">
                  <a:extLst>
                    <a:ext uri="{FF2B5EF4-FFF2-40B4-BE49-F238E27FC236}">
                      <a16:creationId xmlns:a16="http://schemas.microsoft.com/office/drawing/2014/main" id="{39B05019-4F5F-4289-8DE2-D3C0EDF704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170964" y="2189062"/>
                  <a:ext cx="88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C68A77D4-7452-25DC-CCE7-8FCDE741B63D}"/>
                    </a:ext>
                  </a:extLst>
                </p14:cNvPr>
                <p14:cNvContentPartPr/>
                <p14:nvPr/>
              </p14:nvContentPartPr>
              <p14:xfrm>
                <a:off x="11265644" y="2119222"/>
                <a:ext cx="112680" cy="210960"/>
              </p14:xfrm>
            </p:contentPart>
          </mc:Choice>
          <mc:Fallback xmlns=""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C68A77D4-7452-25DC-CCE7-8FCDE741B63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56644" y="2110222"/>
                  <a:ext cx="130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AE367D2A-BF8B-1255-83F9-4952A6B12A8A}"/>
                    </a:ext>
                  </a:extLst>
                </p14:cNvPr>
                <p14:cNvContentPartPr/>
                <p14:nvPr/>
              </p14:nvContentPartPr>
              <p14:xfrm>
                <a:off x="11380844" y="2175382"/>
                <a:ext cx="370440" cy="120240"/>
              </p14:xfrm>
            </p:contentPart>
          </mc:Choice>
          <mc:Fallback xmlns=""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AE367D2A-BF8B-1255-83F9-4952A6B12A8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71844" y="2166742"/>
                  <a:ext cx="388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C00FBB6E-1DD2-E78A-D454-83E189C7A311}"/>
                    </a:ext>
                  </a:extLst>
                </p14:cNvPr>
                <p14:cNvContentPartPr/>
                <p14:nvPr/>
              </p14:nvContentPartPr>
              <p14:xfrm>
                <a:off x="11660924" y="2213542"/>
                <a:ext cx="104040" cy="32400"/>
              </p14:xfrm>
            </p:contentPart>
          </mc:Choice>
          <mc:Fallback xmlns=""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C00FBB6E-1DD2-E78A-D454-83E189C7A31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52284" y="2204542"/>
                  <a:ext cx="121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02496" name="Freihand 102495">
                  <a:extLst>
                    <a:ext uri="{FF2B5EF4-FFF2-40B4-BE49-F238E27FC236}">
                      <a16:creationId xmlns:a16="http://schemas.microsoft.com/office/drawing/2014/main" id="{9E97CB40-6961-0B32-60B5-AB5558BD3016}"/>
                    </a:ext>
                  </a:extLst>
                </p14:cNvPr>
                <p14:cNvContentPartPr/>
                <p14:nvPr/>
              </p14:nvContentPartPr>
              <p14:xfrm>
                <a:off x="11849924" y="2290582"/>
                <a:ext cx="16920" cy="91800"/>
              </p14:xfrm>
            </p:contentPart>
          </mc:Choice>
          <mc:Fallback xmlns="">
            <p:pic>
              <p:nvPicPr>
                <p:cNvPr id="102496" name="Freihand 102495">
                  <a:extLst>
                    <a:ext uri="{FF2B5EF4-FFF2-40B4-BE49-F238E27FC236}">
                      <a16:creationId xmlns:a16="http://schemas.microsoft.com/office/drawing/2014/main" id="{9E97CB40-6961-0B32-60B5-AB5558BD30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840924" y="2281582"/>
                  <a:ext cx="34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2498" name="Freihand 102497">
                  <a:extLst>
                    <a:ext uri="{FF2B5EF4-FFF2-40B4-BE49-F238E27FC236}">
                      <a16:creationId xmlns:a16="http://schemas.microsoft.com/office/drawing/2014/main" id="{56EBBB23-A042-A7E8-5414-7D83298D3F9F}"/>
                    </a:ext>
                  </a:extLst>
                </p14:cNvPr>
                <p14:cNvContentPartPr/>
                <p14:nvPr/>
              </p14:nvContentPartPr>
              <p14:xfrm>
                <a:off x="7551164" y="2644822"/>
                <a:ext cx="239400" cy="172440"/>
              </p14:xfrm>
            </p:contentPart>
          </mc:Choice>
          <mc:Fallback xmlns="">
            <p:pic>
              <p:nvPicPr>
                <p:cNvPr id="102498" name="Freihand 102497">
                  <a:extLst>
                    <a:ext uri="{FF2B5EF4-FFF2-40B4-BE49-F238E27FC236}">
                      <a16:creationId xmlns:a16="http://schemas.microsoft.com/office/drawing/2014/main" id="{56EBBB23-A042-A7E8-5414-7D83298D3F9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42524" y="2636182"/>
                  <a:ext cx="257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02499" name="Freihand 102498">
                  <a:extLst>
                    <a:ext uri="{FF2B5EF4-FFF2-40B4-BE49-F238E27FC236}">
                      <a16:creationId xmlns:a16="http://schemas.microsoft.com/office/drawing/2014/main" id="{BA11CB73-E525-540F-ABF4-5F2EDF109A13}"/>
                    </a:ext>
                  </a:extLst>
                </p14:cNvPr>
                <p14:cNvContentPartPr/>
                <p14:nvPr/>
              </p14:nvContentPartPr>
              <p14:xfrm>
                <a:off x="7781564" y="2657422"/>
                <a:ext cx="97560" cy="145440"/>
              </p14:xfrm>
            </p:contentPart>
          </mc:Choice>
          <mc:Fallback xmlns="">
            <p:pic>
              <p:nvPicPr>
                <p:cNvPr id="102499" name="Freihand 102498">
                  <a:extLst>
                    <a:ext uri="{FF2B5EF4-FFF2-40B4-BE49-F238E27FC236}">
                      <a16:creationId xmlns:a16="http://schemas.microsoft.com/office/drawing/2014/main" id="{BA11CB73-E525-540F-ABF4-5F2EDF109A1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72564" y="2648422"/>
                  <a:ext cx="115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02500" name="Freihand 102499">
                  <a:extLst>
                    <a:ext uri="{FF2B5EF4-FFF2-40B4-BE49-F238E27FC236}">
                      <a16:creationId xmlns:a16="http://schemas.microsoft.com/office/drawing/2014/main" id="{471AA86E-F053-BA8F-2879-AF2A923C7EF3}"/>
                    </a:ext>
                  </a:extLst>
                </p14:cNvPr>
                <p14:cNvContentPartPr/>
                <p14:nvPr/>
              </p14:nvContentPartPr>
              <p14:xfrm>
                <a:off x="7909724" y="2587942"/>
                <a:ext cx="136440" cy="204480"/>
              </p14:xfrm>
            </p:contentPart>
          </mc:Choice>
          <mc:Fallback xmlns="">
            <p:pic>
              <p:nvPicPr>
                <p:cNvPr id="102500" name="Freihand 102499">
                  <a:extLst>
                    <a:ext uri="{FF2B5EF4-FFF2-40B4-BE49-F238E27FC236}">
                      <a16:creationId xmlns:a16="http://schemas.microsoft.com/office/drawing/2014/main" id="{471AA86E-F053-BA8F-2879-AF2A923C7EF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0724" y="2579302"/>
                  <a:ext cx="154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E884D3AD-3F31-57F1-9C79-A6EEC44A005F}"/>
                    </a:ext>
                  </a:extLst>
                </p14:cNvPr>
                <p14:cNvContentPartPr/>
                <p14:nvPr/>
              </p14:nvContentPartPr>
              <p14:xfrm>
                <a:off x="8223644" y="2631862"/>
                <a:ext cx="795240" cy="261360"/>
              </p14:xfrm>
            </p:contentPart>
          </mc:Choice>
          <mc:Fallback xmlns=""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E884D3AD-3F31-57F1-9C79-A6EEC44A00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15004" y="2623222"/>
                  <a:ext cx="8128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2502" name="Freihand 102501">
                  <a:extLst>
                    <a:ext uri="{FF2B5EF4-FFF2-40B4-BE49-F238E27FC236}">
                      <a16:creationId xmlns:a16="http://schemas.microsoft.com/office/drawing/2014/main" id="{B8EFF574-C5A0-3581-4371-D332BE54EF99}"/>
                    </a:ext>
                  </a:extLst>
                </p14:cNvPr>
                <p14:cNvContentPartPr/>
                <p14:nvPr/>
              </p14:nvContentPartPr>
              <p14:xfrm>
                <a:off x="8724044" y="2533942"/>
                <a:ext cx="24480" cy="5040"/>
              </p14:xfrm>
            </p:contentPart>
          </mc:Choice>
          <mc:Fallback xmlns="">
            <p:pic>
              <p:nvPicPr>
                <p:cNvPr id="102502" name="Freihand 102501">
                  <a:extLst>
                    <a:ext uri="{FF2B5EF4-FFF2-40B4-BE49-F238E27FC236}">
                      <a16:creationId xmlns:a16="http://schemas.microsoft.com/office/drawing/2014/main" id="{B8EFF574-C5A0-3581-4371-D332BE54EF9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15404" y="2524942"/>
                  <a:ext cx="4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02503" name="Freihand 102502">
                  <a:extLst>
                    <a:ext uri="{FF2B5EF4-FFF2-40B4-BE49-F238E27FC236}">
                      <a16:creationId xmlns:a16="http://schemas.microsoft.com/office/drawing/2014/main" id="{36E7D5C1-76B4-7E02-5021-E1F6435FC805}"/>
                    </a:ext>
                  </a:extLst>
                </p14:cNvPr>
                <p14:cNvContentPartPr/>
                <p14:nvPr/>
              </p14:nvContentPartPr>
              <p14:xfrm>
                <a:off x="9308324" y="2585782"/>
                <a:ext cx="136800" cy="135720"/>
              </p14:xfrm>
            </p:contentPart>
          </mc:Choice>
          <mc:Fallback xmlns="">
            <p:pic>
              <p:nvPicPr>
                <p:cNvPr id="102503" name="Freihand 102502">
                  <a:extLst>
                    <a:ext uri="{FF2B5EF4-FFF2-40B4-BE49-F238E27FC236}">
                      <a16:creationId xmlns:a16="http://schemas.microsoft.com/office/drawing/2014/main" id="{36E7D5C1-76B4-7E02-5021-E1F6435FC80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99684" y="2577142"/>
                  <a:ext cx="154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AB443F73-6D91-B244-06B9-F8670719A5C9}"/>
                    </a:ext>
                  </a:extLst>
                </p14:cNvPr>
                <p14:cNvContentPartPr/>
                <p14:nvPr/>
              </p14:nvContentPartPr>
              <p14:xfrm>
                <a:off x="9461324" y="2610982"/>
                <a:ext cx="110520" cy="81720"/>
              </p14:xfrm>
            </p:contentPart>
          </mc:Choice>
          <mc:Fallback xmlns=""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AB443F73-6D91-B244-06B9-F8670719A5C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52324" y="2601982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F3D7A8A7-091B-16F0-885D-882A1D2344CA}"/>
                    </a:ext>
                  </a:extLst>
                </p14:cNvPr>
                <p14:cNvContentPartPr/>
                <p14:nvPr/>
              </p14:nvContentPartPr>
              <p14:xfrm>
                <a:off x="9603884" y="2583622"/>
                <a:ext cx="62640" cy="140400"/>
              </p14:xfrm>
            </p:contentPart>
          </mc:Choice>
          <mc:Fallback xmlns=""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F3D7A8A7-091B-16F0-885D-882A1D2344C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94884" y="2574622"/>
                  <a:ext cx="80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9C20D70F-FB26-FB13-302C-A9BF45332790}"/>
                    </a:ext>
                  </a:extLst>
                </p14:cNvPr>
                <p14:cNvContentPartPr/>
                <p14:nvPr/>
              </p14:nvContentPartPr>
              <p14:xfrm>
                <a:off x="9955244" y="2505502"/>
                <a:ext cx="110880" cy="182160"/>
              </p14:xfrm>
            </p:contentPart>
          </mc:Choice>
          <mc:Fallback xmlns=""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9C20D70F-FB26-FB13-302C-A9BF453327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46244" y="2496862"/>
                  <a:ext cx="128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87BFBBE5-B0A4-087A-E7D8-FD7E01D809F6}"/>
                    </a:ext>
                  </a:extLst>
                </p14:cNvPr>
                <p14:cNvContentPartPr/>
                <p14:nvPr/>
              </p14:nvContentPartPr>
              <p14:xfrm>
                <a:off x="10099244" y="2535382"/>
                <a:ext cx="560160" cy="125640"/>
              </p14:xfrm>
            </p:contentPart>
          </mc:Choice>
          <mc:Fallback xmlns=""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87BFBBE5-B0A4-087A-E7D8-FD7E01D809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90604" y="2526742"/>
                  <a:ext cx="577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1923D342-0C18-5EC8-DADD-89A819BB6B7F}"/>
                    </a:ext>
                  </a:extLst>
                </p14:cNvPr>
                <p14:cNvContentPartPr/>
                <p14:nvPr/>
              </p14:nvContentPartPr>
              <p14:xfrm>
                <a:off x="10727804" y="2487502"/>
                <a:ext cx="19440" cy="157320"/>
              </p14:xfrm>
            </p:contentPart>
          </mc:Choice>
          <mc:Fallback xmlns=""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1923D342-0C18-5EC8-DADD-89A819BB6B7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18804" y="2478862"/>
                  <a:ext cx="3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CA31AFDF-3996-A3E2-A04C-460ADDBB0CD8}"/>
                    </a:ext>
                  </a:extLst>
                </p14:cNvPr>
                <p14:cNvContentPartPr/>
                <p14:nvPr/>
              </p14:nvContentPartPr>
              <p14:xfrm>
                <a:off x="10782884" y="2549782"/>
                <a:ext cx="84240" cy="77760"/>
              </p14:xfrm>
            </p:contentPart>
          </mc:Choice>
          <mc:Fallback xmlns=""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CA31AFDF-3996-A3E2-A04C-460ADDBB0CD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73884" y="2541142"/>
                  <a:ext cx="101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EAD564D1-D558-35DA-EE47-D0C4FCF2A025}"/>
                    </a:ext>
                  </a:extLst>
                </p14:cNvPr>
                <p14:cNvContentPartPr/>
                <p14:nvPr/>
              </p14:nvContentPartPr>
              <p14:xfrm>
                <a:off x="10858124" y="2544742"/>
                <a:ext cx="123840" cy="106920"/>
              </p14:xfrm>
            </p:contentPart>
          </mc:Choice>
          <mc:Fallback xmlns=""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EAD564D1-D558-35DA-EE47-D0C4FCF2A02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49124" y="2536102"/>
                  <a:ext cx="141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985EAED3-33FE-09E8-3B76-A55D9C209B53}"/>
                    </a:ext>
                  </a:extLst>
                </p14:cNvPr>
                <p14:cNvContentPartPr/>
                <p14:nvPr/>
              </p14:nvContentPartPr>
              <p14:xfrm>
                <a:off x="11001044" y="2431342"/>
                <a:ext cx="779040" cy="193320"/>
              </p14:xfrm>
            </p:contentPart>
          </mc:Choice>
          <mc:Fallback xmlns=""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985EAED3-33FE-09E8-3B76-A55D9C209B5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92044" y="2422702"/>
                  <a:ext cx="796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C37EAD81-C2D1-C2BB-D8F6-2D01B50915A0}"/>
                    </a:ext>
                  </a:extLst>
                </p14:cNvPr>
                <p14:cNvContentPartPr/>
                <p14:nvPr/>
              </p14:nvContentPartPr>
              <p14:xfrm>
                <a:off x="8086484" y="2881342"/>
                <a:ext cx="16920" cy="165600"/>
              </p14:xfrm>
            </p:contentPart>
          </mc:Choice>
          <mc:Fallback xmlns=""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C37EAD81-C2D1-C2BB-D8F6-2D01B50915A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077484" y="2872342"/>
                  <a:ext cx="34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0F21334E-61AF-25E6-F21E-DE6C35D60146}"/>
                    </a:ext>
                  </a:extLst>
                </p14:cNvPr>
                <p14:cNvContentPartPr/>
                <p14:nvPr/>
              </p14:nvContentPartPr>
              <p14:xfrm>
                <a:off x="7777964" y="3078982"/>
                <a:ext cx="113040" cy="210960"/>
              </p14:xfrm>
            </p:contentPart>
          </mc:Choice>
          <mc:Fallback xmlns=""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0F21334E-61AF-25E6-F21E-DE6C35D6014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69324" y="3069982"/>
                  <a:ext cx="130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20F28B5F-E922-3049-5E2E-7D518A8C677E}"/>
                    </a:ext>
                  </a:extLst>
                </p14:cNvPr>
                <p14:cNvContentPartPr/>
                <p14:nvPr/>
              </p14:nvContentPartPr>
              <p14:xfrm>
                <a:off x="7887764" y="3124702"/>
                <a:ext cx="77400" cy="103320"/>
              </p14:xfrm>
            </p:contentPart>
          </mc:Choice>
          <mc:Fallback xmlns=""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20F28B5F-E922-3049-5E2E-7D518A8C677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79124" y="3115702"/>
                  <a:ext cx="9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069E8D13-6645-A834-7FFE-A242C3824AE5}"/>
                    </a:ext>
                  </a:extLst>
                </p14:cNvPr>
                <p14:cNvContentPartPr/>
                <p14:nvPr/>
              </p14:nvContentPartPr>
              <p14:xfrm>
                <a:off x="7981364" y="3153502"/>
                <a:ext cx="39960" cy="68400"/>
              </p14:xfrm>
            </p:contentPart>
          </mc:Choice>
          <mc:Fallback xmlns=""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069E8D13-6645-A834-7FFE-A242C3824AE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72724" y="3144862"/>
                  <a:ext cx="57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F0D223C1-62B3-2515-CE3F-3EFFF413CC4B}"/>
                    </a:ext>
                  </a:extLst>
                </p14:cNvPr>
                <p14:cNvContentPartPr/>
                <p14:nvPr/>
              </p14:nvContentPartPr>
              <p14:xfrm>
                <a:off x="8045444" y="3143422"/>
                <a:ext cx="9720" cy="21960"/>
              </p14:xfrm>
            </p:contentPart>
          </mc:Choice>
          <mc:Fallback xmlns=""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F0D223C1-62B3-2515-CE3F-3EFFF413CC4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36804" y="3134422"/>
                  <a:ext cx="27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5B3198F8-513A-5948-63B3-2CEC8A5F7DDF}"/>
                    </a:ext>
                  </a:extLst>
                </p14:cNvPr>
                <p14:cNvContentPartPr/>
                <p14:nvPr/>
              </p14:nvContentPartPr>
              <p14:xfrm>
                <a:off x="8031404" y="3155302"/>
                <a:ext cx="118800" cy="150120"/>
              </p14:xfrm>
            </p:contentPart>
          </mc:Choice>
          <mc:Fallback xmlns=""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5B3198F8-513A-5948-63B3-2CEC8A5F7DD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22404" y="3146302"/>
                  <a:ext cx="136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02553" name="Freihand 102552">
                  <a:extLst>
                    <a:ext uri="{FF2B5EF4-FFF2-40B4-BE49-F238E27FC236}">
                      <a16:creationId xmlns:a16="http://schemas.microsoft.com/office/drawing/2014/main" id="{A2F92802-8942-A12D-2AA5-76A360899CF2}"/>
                    </a:ext>
                  </a:extLst>
                </p14:cNvPr>
                <p14:cNvContentPartPr/>
                <p14:nvPr/>
              </p14:nvContentPartPr>
              <p14:xfrm>
                <a:off x="8143004" y="3145942"/>
                <a:ext cx="63720" cy="60120"/>
              </p14:xfrm>
            </p:contentPart>
          </mc:Choice>
          <mc:Fallback xmlns="">
            <p:pic>
              <p:nvPicPr>
                <p:cNvPr id="102553" name="Freihand 102552">
                  <a:extLst>
                    <a:ext uri="{FF2B5EF4-FFF2-40B4-BE49-F238E27FC236}">
                      <a16:creationId xmlns:a16="http://schemas.microsoft.com/office/drawing/2014/main" id="{A2F92802-8942-A12D-2AA5-76A360899CF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34364" y="3137302"/>
                  <a:ext cx="81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415A82F5-96A8-6EF1-2A1F-21320216DBD1}"/>
                    </a:ext>
                  </a:extLst>
                </p14:cNvPr>
                <p14:cNvContentPartPr/>
                <p14:nvPr/>
              </p14:nvContentPartPr>
              <p14:xfrm>
                <a:off x="8178644" y="3113542"/>
                <a:ext cx="99000" cy="175680"/>
              </p14:xfrm>
            </p:contentPart>
          </mc:Choice>
          <mc:Fallback xmlns=""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415A82F5-96A8-6EF1-2A1F-21320216DBD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69644" y="3104902"/>
                  <a:ext cx="11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67264542-8D3E-CEF4-AF87-AD57D20420A5}"/>
                    </a:ext>
                  </a:extLst>
                </p14:cNvPr>
                <p14:cNvContentPartPr/>
                <p14:nvPr/>
              </p14:nvContentPartPr>
              <p14:xfrm>
                <a:off x="8274764" y="3043702"/>
                <a:ext cx="123480" cy="132120"/>
              </p14:xfrm>
            </p:contentPart>
          </mc:Choice>
          <mc:Fallback xmlns=""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67264542-8D3E-CEF4-AF87-AD57D20420A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65764" y="3035062"/>
                  <a:ext cx="141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02556" name="Freihand 102555">
                  <a:extLst>
                    <a:ext uri="{FF2B5EF4-FFF2-40B4-BE49-F238E27FC236}">
                      <a16:creationId xmlns:a16="http://schemas.microsoft.com/office/drawing/2014/main" id="{AFF8D3B5-D9FE-CB22-CA61-D3C4E8CDE6DA}"/>
                    </a:ext>
                  </a:extLst>
                </p14:cNvPr>
                <p14:cNvContentPartPr/>
                <p14:nvPr/>
              </p14:nvContentPartPr>
              <p14:xfrm>
                <a:off x="8392844" y="3054502"/>
                <a:ext cx="53640" cy="112680"/>
              </p14:xfrm>
            </p:contentPart>
          </mc:Choice>
          <mc:Fallback xmlns="">
            <p:pic>
              <p:nvPicPr>
                <p:cNvPr id="102556" name="Freihand 102555">
                  <a:extLst>
                    <a:ext uri="{FF2B5EF4-FFF2-40B4-BE49-F238E27FC236}">
                      <a16:creationId xmlns:a16="http://schemas.microsoft.com/office/drawing/2014/main" id="{AFF8D3B5-D9FE-CB22-CA61-D3C4E8CDE6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83844" y="3045862"/>
                  <a:ext cx="71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1D0BB8F3-14F8-C687-6C1D-090673ADB996}"/>
                    </a:ext>
                  </a:extLst>
                </p14:cNvPr>
                <p14:cNvContentPartPr/>
                <p14:nvPr/>
              </p14:nvContentPartPr>
              <p14:xfrm>
                <a:off x="8447204" y="3025702"/>
                <a:ext cx="143280" cy="168120"/>
              </p14:xfrm>
            </p:contentPart>
          </mc:Choice>
          <mc:Fallback xmlns=""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1D0BB8F3-14F8-C687-6C1D-090673ADB99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438204" y="3016702"/>
                  <a:ext cx="160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E98869C6-C5AF-36C2-236F-9CC545499E5F}"/>
                    </a:ext>
                  </a:extLst>
                </p14:cNvPr>
                <p14:cNvContentPartPr/>
                <p14:nvPr/>
              </p14:nvContentPartPr>
              <p14:xfrm>
                <a:off x="8627204" y="3108142"/>
                <a:ext cx="97200" cy="66600"/>
              </p14:xfrm>
            </p:contentPart>
          </mc:Choice>
          <mc:Fallback xmlns=""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E98869C6-C5AF-36C2-236F-9CC545499E5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18204" y="3099142"/>
                  <a:ext cx="114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6808264A-34B4-7725-8809-0DB2DECC33FB}"/>
                    </a:ext>
                  </a:extLst>
                </p14:cNvPr>
                <p14:cNvContentPartPr/>
                <p14:nvPr/>
              </p14:nvContentPartPr>
              <p14:xfrm>
                <a:off x="7842764" y="3329902"/>
                <a:ext cx="30240" cy="125640"/>
              </p14:xfrm>
            </p:contentPart>
          </mc:Choice>
          <mc:Fallback xmlns=""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6808264A-34B4-7725-8809-0DB2DECC33F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34124" y="3321262"/>
                  <a:ext cx="4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14346649-17CC-0499-5031-54DFE8FAB96C}"/>
                    </a:ext>
                  </a:extLst>
                </p14:cNvPr>
                <p14:cNvContentPartPr/>
                <p14:nvPr/>
              </p14:nvContentPartPr>
              <p14:xfrm>
                <a:off x="7828724" y="3303982"/>
                <a:ext cx="67680" cy="177480"/>
              </p14:xfrm>
            </p:contentPart>
          </mc:Choice>
          <mc:Fallback xmlns=""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14346649-17CC-0499-5031-54DFE8FAB96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820084" y="3295342"/>
                  <a:ext cx="85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0927690A-D88F-F0C5-20C3-77C657E28A77}"/>
                    </a:ext>
                  </a:extLst>
                </p14:cNvPr>
                <p14:cNvContentPartPr/>
                <p14:nvPr/>
              </p14:nvContentPartPr>
              <p14:xfrm>
                <a:off x="7933484" y="3402982"/>
                <a:ext cx="84600" cy="73080"/>
              </p14:xfrm>
            </p:contentPart>
          </mc:Choice>
          <mc:Fallback xmlns=""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0927690A-D88F-F0C5-20C3-77C657E28A7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24844" y="3393982"/>
                  <a:ext cx="102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4D248076-2BEF-B903-74F3-C04110B447C3}"/>
                    </a:ext>
                  </a:extLst>
                </p14:cNvPr>
                <p14:cNvContentPartPr/>
                <p14:nvPr/>
              </p14:nvContentPartPr>
              <p14:xfrm>
                <a:off x="8021324" y="3350422"/>
                <a:ext cx="215640" cy="102240"/>
              </p14:xfrm>
            </p:contentPart>
          </mc:Choice>
          <mc:Fallback xmlns=""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4D248076-2BEF-B903-74F3-C04110B447C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12684" y="3341422"/>
                  <a:ext cx="23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7FAC80F3-073D-4C6F-E8FC-068EDB91778D}"/>
                    </a:ext>
                  </a:extLst>
                </p14:cNvPr>
                <p14:cNvContentPartPr/>
                <p14:nvPr/>
              </p14:nvContentPartPr>
              <p14:xfrm>
                <a:off x="8218964" y="3315142"/>
                <a:ext cx="21960" cy="12240"/>
              </p14:xfrm>
            </p:contentPart>
          </mc:Choice>
          <mc:Fallback xmlns=""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7FAC80F3-073D-4C6F-E8FC-068EDB9177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209964" y="3306142"/>
                  <a:ext cx="3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AEED8DFE-8312-1235-5171-5CCEF3BBFD8C}"/>
                    </a:ext>
                  </a:extLst>
                </p14:cNvPr>
                <p14:cNvContentPartPr/>
                <p14:nvPr/>
              </p14:nvContentPartPr>
              <p14:xfrm>
                <a:off x="8284844" y="3365542"/>
                <a:ext cx="301680" cy="197640"/>
              </p14:xfrm>
            </p:contentPart>
          </mc:Choice>
          <mc:Fallback xmlns=""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AEED8DFE-8312-1235-5171-5CCEF3BBFD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76204" y="3356542"/>
                  <a:ext cx="3193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571" name="Gruppieren 102570">
            <a:extLst>
              <a:ext uri="{FF2B5EF4-FFF2-40B4-BE49-F238E27FC236}">
                <a16:creationId xmlns:a16="http://schemas.microsoft.com/office/drawing/2014/main" id="{ACD26099-45B9-DEE2-C3F4-BF36A5C5FB13}"/>
              </a:ext>
            </a:extLst>
          </p:cNvPr>
          <p:cNvGrpSpPr/>
          <p:nvPr/>
        </p:nvGrpSpPr>
        <p:grpSpPr>
          <a:xfrm>
            <a:off x="8022764" y="3580462"/>
            <a:ext cx="59760" cy="277200"/>
            <a:chOff x="8022764" y="3580462"/>
            <a:chExt cx="597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85D71C3D-8119-EDD1-1D02-2B466F6D7DDD}"/>
                    </a:ext>
                  </a:extLst>
                </p14:cNvPr>
                <p14:cNvContentPartPr/>
                <p14:nvPr/>
              </p14:nvContentPartPr>
              <p14:xfrm>
                <a:off x="8065604" y="3702142"/>
                <a:ext cx="5040" cy="26280"/>
              </p14:xfrm>
            </p:contentPart>
          </mc:Choice>
          <mc:Fallback xmlns=""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85D71C3D-8119-EDD1-1D02-2B466F6D7D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56964" y="3693142"/>
                  <a:ext cx="22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A8C0FC49-8EA5-1AEB-BA08-87E74296FE0C}"/>
                    </a:ext>
                  </a:extLst>
                </p14:cNvPr>
                <p14:cNvContentPartPr/>
                <p14:nvPr/>
              </p14:nvContentPartPr>
              <p14:xfrm>
                <a:off x="8079644" y="3775942"/>
                <a:ext cx="2880" cy="28800"/>
              </p14:xfrm>
            </p:contentPart>
          </mc:Choice>
          <mc:Fallback xmlns=""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A8C0FC49-8EA5-1AEB-BA08-87E74296FE0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70644" y="3766942"/>
                  <a:ext cx="20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FC9EE7DF-EB9E-2A6F-DE9D-B7D94D39C2E8}"/>
                    </a:ext>
                  </a:extLst>
                </p14:cNvPr>
                <p14:cNvContentPartPr/>
                <p14:nvPr/>
              </p14:nvContentPartPr>
              <p14:xfrm>
                <a:off x="8022764" y="3580462"/>
                <a:ext cx="3960" cy="63720"/>
              </p14:xfrm>
            </p:contentPart>
          </mc:Choice>
          <mc:Fallback xmlns=""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FC9EE7DF-EB9E-2A6F-DE9D-B7D94D39C2E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14124" y="3571462"/>
                  <a:ext cx="21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7F237350-ADE8-78C9-BBA1-35E381715B58}"/>
                    </a:ext>
                  </a:extLst>
                </p14:cNvPr>
                <p14:cNvContentPartPr/>
                <p14:nvPr/>
              </p14:nvContentPartPr>
              <p14:xfrm>
                <a:off x="8024564" y="3801142"/>
                <a:ext cx="19080" cy="56520"/>
              </p14:xfrm>
            </p:contentPart>
          </mc:Choice>
          <mc:Fallback xmlns=""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7F237350-ADE8-78C9-BBA1-35E381715B5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15564" y="3792502"/>
                  <a:ext cx="3672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02572" name="Freihand 102571">
                <a:extLst>
                  <a:ext uri="{FF2B5EF4-FFF2-40B4-BE49-F238E27FC236}">
                    <a16:creationId xmlns:a16="http://schemas.microsoft.com/office/drawing/2014/main" id="{51C90DDF-6558-14F5-1A7B-9508F3ADDEE0}"/>
                  </a:ext>
                </a:extLst>
              </p14:cNvPr>
              <p14:cNvContentPartPr/>
              <p14:nvPr/>
            </p14:nvContentPartPr>
            <p14:xfrm>
              <a:off x="9176204" y="2837782"/>
              <a:ext cx="14400" cy="173160"/>
            </p14:xfrm>
          </p:contentPart>
        </mc:Choice>
        <mc:Fallback xmlns="">
          <p:pic>
            <p:nvPicPr>
              <p:cNvPr id="102572" name="Freihand 102571">
                <a:extLst>
                  <a:ext uri="{FF2B5EF4-FFF2-40B4-BE49-F238E27FC236}">
                    <a16:creationId xmlns:a16="http://schemas.microsoft.com/office/drawing/2014/main" id="{51C90DDF-6558-14F5-1A7B-9508F3ADDEE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167204" y="2829142"/>
                <a:ext cx="3204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78" name="Gruppieren 102577">
            <a:extLst>
              <a:ext uri="{FF2B5EF4-FFF2-40B4-BE49-F238E27FC236}">
                <a16:creationId xmlns:a16="http://schemas.microsoft.com/office/drawing/2014/main" id="{AE38A93E-80BF-3BA8-F6CE-6DE14452CF27}"/>
              </a:ext>
            </a:extLst>
          </p:cNvPr>
          <p:cNvGrpSpPr/>
          <p:nvPr/>
        </p:nvGrpSpPr>
        <p:grpSpPr>
          <a:xfrm>
            <a:off x="8908004" y="3058102"/>
            <a:ext cx="669240" cy="221400"/>
            <a:chOff x="8908004" y="3058102"/>
            <a:chExt cx="6692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2B4C2311-21C8-23AB-F12C-2ADB31595D9E}"/>
                    </a:ext>
                  </a:extLst>
                </p14:cNvPr>
                <p14:cNvContentPartPr/>
                <p14:nvPr/>
              </p14:nvContentPartPr>
              <p14:xfrm>
                <a:off x="8908004" y="3058102"/>
                <a:ext cx="102240" cy="221400"/>
              </p14:xfrm>
            </p:contentPart>
          </mc:Choice>
          <mc:Fallback xmlns=""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2B4C2311-21C8-23AB-F12C-2ADB31595D9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99364" y="3049102"/>
                  <a:ext cx="11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32615AE4-E7E6-45FF-9BB3-D2D2ECA37CF4}"/>
                    </a:ext>
                  </a:extLst>
                </p14:cNvPr>
                <p14:cNvContentPartPr/>
                <p14:nvPr/>
              </p14:nvContentPartPr>
              <p14:xfrm>
                <a:off x="9080444" y="3167902"/>
                <a:ext cx="192600" cy="81000"/>
              </p14:xfrm>
            </p:contentPart>
          </mc:Choice>
          <mc:Fallback xmlns=""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32615AE4-E7E6-45FF-9BB3-D2D2ECA37CF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71444" y="3159262"/>
                  <a:ext cx="210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7B65A54F-3BE5-34A8-40CD-04983B5DC189}"/>
                    </a:ext>
                  </a:extLst>
                </p14:cNvPr>
                <p14:cNvContentPartPr/>
                <p14:nvPr/>
              </p14:nvContentPartPr>
              <p14:xfrm>
                <a:off x="9319124" y="3132262"/>
                <a:ext cx="73080" cy="105120"/>
              </p14:xfrm>
            </p:contentPart>
          </mc:Choice>
          <mc:Fallback xmlns=""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7B65A54F-3BE5-34A8-40CD-04983B5DC18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10124" y="3123262"/>
                  <a:ext cx="90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26B3889B-EC30-4DC8-800C-77BB1EBC6B18}"/>
                    </a:ext>
                  </a:extLst>
                </p14:cNvPr>
                <p14:cNvContentPartPr/>
                <p14:nvPr/>
              </p14:nvContentPartPr>
              <p14:xfrm>
                <a:off x="9341084" y="3171142"/>
                <a:ext cx="52920" cy="23400"/>
              </p14:xfrm>
            </p:contentPart>
          </mc:Choice>
          <mc:Fallback xmlns=""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26B3889B-EC30-4DC8-800C-77BB1EBC6B1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332444" y="3162502"/>
                  <a:ext cx="70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AC504EEB-9AAF-2970-150A-D9B67A1047D4}"/>
                    </a:ext>
                  </a:extLst>
                </p14:cNvPr>
                <p14:cNvContentPartPr/>
                <p14:nvPr/>
              </p14:nvContentPartPr>
              <p14:xfrm>
                <a:off x="9405884" y="3117502"/>
                <a:ext cx="171360" cy="100080"/>
              </p14:xfrm>
            </p:contentPart>
          </mc:Choice>
          <mc:Fallback xmlns=""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AC504EEB-9AAF-2970-150A-D9B67A1047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97244" y="3108502"/>
                  <a:ext cx="18900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2579" name="Freihand 102578">
                <a:extLst>
                  <a:ext uri="{FF2B5EF4-FFF2-40B4-BE49-F238E27FC236}">
                    <a16:creationId xmlns:a16="http://schemas.microsoft.com/office/drawing/2014/main" id="{FE71B11C-244A-F81E-2F06-985AAD698074}"/>
                  </a:ext>
                </a:extLst>
              </p14:cNvPr>
              <p14:cNvContentPartPr/>
              <p14:nvPr/>
            </p14:nvContentPartPr>
            <p14:xfrm>
              <a:off x="9225164" y="3337462"/>
              <a:ext cx="17280" cy="74520"/>
            </p14:xfrm>
          </p:contentPart>
        </mc:Choice>
        <mc:Fallback xmlns="">
          <p:pic>
            <p:nvPicPr>
              <p:cNvPr id="102579" name="Freihand 102578">
                <a:extLst>
                  <a:ext uri="{FF2B5EF4-FFF2-40B4-BE49-F238E27FC236}">
                    <a16:creationId xmlns:a16="http://schemas.microsoft.com/office/drawing/2014/main" id="{FE71B11C-244A-F81E-2F06-985AAD698074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216164" y="3328462"/>
                <a:ext cx="349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02580" name="Freihand 102579">
                <a:extLst>
                  <a:ext uri="{FF2B5EF4-FFF2-40B4-BE49-F238E27FC236}">
                    <a16:creationId xmlns:a16="http://schemas.microsoft.com/office/drawing/2014/main" id="{D14FF018-2834-062D-1491-2580F192D434}"/>
                  </a:ext>
                </a:extLst>
              </p14:cNvPr>
              <p14:cNvContentPartPr/>
              <p14:nvPr/>
            </p14:nvContentPartPr>
            <p14:xfrm>
              <a:off x="9236324" y="3604582"/>
              <a:ext cx="5400" cy="33480"/>
            </p14:xfrm>
          </p:contentPart>
        </mc:Choice>
        <mc:Fallback xmlns="">
          <p:pic>
            <p:nvPicPr>
              <p:cNvPr id="102580" name="Freihand 102579">
                <a:extLst>
                  <a:ext uri="{FF2B5EF4-FFF2-40B4-BE49-F238E27FC236}">
                    <a16:creationId xmlns:a16="http://schemas.microsoft.com/office/drawing/2014/main" id="{D14FF018-2834-062D-1491-2580F192D43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227684" y="3595582"/>
                <a:ext cx="23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02581" name="Freihand 102580">
                <a:extLst>
                  <a:ext uri="{FF2B5EF4-FFF2-40B4-BE49-F238E27FC236}">
                    <a16:creationId xmlns:a16="http://schemas.microsoft.com/office/drawing/2014/main" id="{E71FA916-6418-455F-3F07-307FA3869AE6}"/>
                  </a:ext>
                </a:extLst>
              </p14:cNvPr>
              <p14:cNvContentPartPr/>
              <p14:nvPr/>
            </p14:nvContentPartPr>
            <p14:xfrm>
              <a:off x="10112924" y="2808982"/>
              <a:ext cx="12960" cy="199080"/>
            </p14:xfrm>
          </p:contentPart>
        </mc:Choice>
        <mc:Fallback xmlns="">
          <p:pic>
            <p:nvPicPr>
              <p:cNvPr id="102581" name="Freihand 102580">
                <a:extLst>
                  <a:ext uri="{FF2B5EF4-FFF2-40B4-BE49-F238E27FC236}">
                    <a16:creationId xmlns:a16="http://schemas.microsoft.com/office/drawing/2014/main" id="{E71FA916-6418-455F-3F07-307FA3869AE6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104284" y="2799982"/>
                <a:ext cx="306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7" name="Gruppieren 102596">
            <a:extLst>
              <a:ext uri="{FF2B5EF4-FFF2-40B4-BE49-F238E27FC236}">
                <a16:creationId xmlns:a16="http://schemas.microsoft.com/office/drawing/2014/main" id="{C8D0E6FA-BDF6-E7D2-584C-4EB8348E3AE6}"/>
              </a:ext>
            </a:extLst>
          </p:cNvPr>
          <p:cNvGrpSpPr/>
          <p:nvPr/>
        </p:nvGrpSpPr>
        <p:grpSpPr>
          <a:xfrm>
            <a:off x="9754004" y="3078622"/>
            <a:ext cx="807120" cy="475920"/>
            <a:chOff x="9754004" y="3078622"/>
            <a:chExt cx="8071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5EC87B0B-87AE-82FD-C43E-50B3800051AF}"/>
                    </a:ext>
                  </a:extLst>
                </p14:cNvPr>
                <p14:cNvContentPartPr/>
                <p14:nvPr/>
              </p14:nvContentPartPr>
              <p14:xfrm>
                <a:off x="9754004" y="3078622"/>
                <a:ext cx="116280" cy="147600"/>
              </p14:xfrm>
            </p:contentPart>
          </mc:Choice>
          <mc:Fallback xmlns=""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5EC87B0B-87AE-82FD-C43E-50B3800051A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45004" y="3069982"/>
                  <a:ext cx="133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ACD0E726-96EB-929A-E4A8-5463872DF4F9}"/>
                    </a:ext>
                  </a:extLst>
                </p14:cNvPr>
                <p14:cNvContentPartPr/>
                <p14:nvPr/>
              </p14:nvContentPartPr>
              <p14:xfrm>
                <a:off x="9832844" y="3170062"/>
                <a:ext cx="14760" cy="74160"/>
              </p14:xfrm>
            </p:contentPart>
          </mc:Choice>
          <mc:Fallback xmlns=""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ACD0E726-96EB-929A-E4A8-5463872DF4F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24204" y="3161422"/>
                  <a:ext cx="32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02584" name="Freihand 102583">
                  <a:extLst>
                    <a:ext uri="{FF2B5EF4-FFF2-40B4-BE49-F238E27FC236}">
                      <a16:creationId xmlns:a16="http://schemas.microsoft.com/office/drawing/2014/main" id="{7011B5D5-4623-E18C-895B-154827136EF7}"/>
                    </a:ext>
                  </a:extLst>
                </p14:cNvPr>
                <p14:cNvContentPartPr/>
                <p14:nvPr/>
              </p14:nvContentPartPr>
              <p14:xfrm>
                <a:off x="9895484" y="3182662"/>
                <a:ext cx="113400" cy="84240"/>
              </p14:xfrm>
            </p:contentPart>
          </mc:Choice>
          <mc:Fallback xmlns="">
            <p:pic>
              <p:nvPicPr>
                <p:cNvPr id="102584" name="Freihand 102583">
                  <a:extLst>
                    <a:ext uri="{FF2B5EF4-FFF2-40B4-BE49-F238E27FC236}">
                      <a16:creationId xmlns:a16="http://schemas.microsoft.com/office/drawing/2014/main" id="{7011B5D5-4623-E18C-895B-154827136EF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86484" y="3173662"/>
                  <a:ext cx="131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02585" name="Freihand 102584">
                  <a:extLst>
                    <a:ext uri="{FF2B5EF4-FFF2-40B4-BE49-F238E27FC236}">
                      <a16:creationId xmlns:a16="http://schemas.microsoft.com/office/drawing/2014/main" id="{4CE0D656-4D5C-2A00-CB6C-8DD67FE49434}"/>
                    </a:ext>
                  </a:extLst>
                </p14:cNvPr>
                <p14:cNvContentPartPr/>
                <p14:nvPr/>
              </p14:nvContentPartPr>
              <p14:xfrm>
                <a:off x="10044164" y="3103822"/>
                <a:ext cx="79560" cy="152280"/>
              </p14:xfrm>
            </p:contentPart>
          </mc:Choice>
          <mc:Fallback xmlns="">
            <p:pic>
              <p:nvPicPr>
                <p:cNvPr id="102585" name="Freihand 102584">
                  <a:extLst>
                    <a:ext uri="{FF2B5EF4-FFF2-40B4-BE49-F238E27FC236}">
                      <a16:creationId xmlns:a16="http://schemas.microsoft.com/office/drawing/2014/main" id="{4CE0D656-4D5C-2A00-CB6C-8DD67FE4943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35164" y="3094822"/>
                  <a:ext cx="97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0D1F1CBE-261D-0E31-218F-0FE68AE5E469}"/>
                    </a:ext>
                  </a:extLst>
                </p14:cNvPr>
                <p14:cNvContentPartPr/>
                <p14:nvPr/>
              </p14:nvContentPartPr>
              <p14:xfrm>
                <a:off x="10138124" y="3081502"/>
                <a:ext cx="194040" cy="158040"/>
              </p14:xfrm>
            </p:contentPart>
          </mc:Choice>
          <mc:Fallback xmlns=""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0D1F1CBE-261D-0E31-218F-0FE68AE5E46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29124" y="3072502"/>
                  <a:ext cx="211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02588" name="Freihand 102587">
                  <a:extLst>
                    <a:ext uri="{FF2B5EF4-FFF2-40B4-BE49-F238E27FC236}">
                      <a16:creationId xmlns:a16="http://schemas.microsoft.com/office/drawing/2014/main" id="{61EE912A-E4CC-147B-9DAB-C6F5E340856A}"/>
                    </a:ext>
                  </a:extLst>
                </p14:cNvPr>
                <p14:cNvContentPartPr/>
                <p14:nvPr/>
              </p14:nvContentPartPr>
              <p14:xfrm>
                <a:off x="10345124" y="3081862"/>
                <a:ext cx="216000" cy="160200"/>
              </p14:xfrm>
            </p:contentPart>
          </mc:Choice>
          <mc:Fallback xmlns="">
            <p:pic>
              <p:nvPicPr>
                <p:cNvPr id="102588" name="Freihand 102587">
                  <a:extLst>
                    <a:ext uri="{FF2B5EF4-FFF2-40B4-BE49-F238E27FC236}">
                      <a16:creationId xmlns:a16="http://schemas.microsoft.com/office/drawing/2014/main" id="{61EE912A-E4CC-147B-9DAB-C6F5E340856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336484" y="3073222"/>
                  <a:ext cx="233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40D1C0DF-EC75-767D-E399-B16101931840}"/>
                    </a:ext>
                  </a:extLst>
                </p14:cNvPr>
                <p14:cNvContentPartPr/>
                <p14:nvPr/>
              </p14:nvContentPartPr>
              <p14:xfrm>
                <a:off x="9773084" y="3364822"/>
                <a:ext cx="169560" cy="169560"/>
              </p14:xfrm>
            </p:contentPart>
          </mc:Choice>
          <mc:Fallback xmlns=""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40D1C0DF-EC75-767D-E399-B1610193184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64444" y="3355822"/>
                  <a:ext cx="187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02590" name="Freihand 102589">
                  <a:extLst>
                    <a:ext uri="{FF2B5EF4-FFF2-40B4-BE49-F238E27FC236}">
                      <a16:creationId xmlns:a16="http://schemas.microsoft.com/office/drawing/2014/main" id="{0D8EAB35-D4FB-2A52-3138-8B645BB7C814}"/>
                    </a:ext>
                  </a:extLst>
                </p14:cNvPr>
                <p14:cNvContentPartPr/>
                <p14:nvPr/>
              </p14:nvContentPartPr>
              <p14:xfrm>
                <a:off x="9937244" y="3347542"/>
                <a:ext cx="33120" cy="186840"/>
              </p14:xfrm>
            </p:contentPart>
          </mc:Choice>
          <mc:Fallback xmlns="">
            <p:pic>
              <p:nvPicPr>
                <p:cNvPr id="102590" name="Freihand 102589">
                  <a:extLst>
                    <a:ext uri="{FF2B5EF4-FFF2-40B4-BE49-F238E27FC236}">
                      <a16:creationId xmlns:a16="http://schemas.microsoft.com/office/drawing/2014/main" id="{0D8EAB35-D4FB-2A52-3138-8B645BB7C81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28604" y="3338902"/>
                  <a:ext cx="50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4AEC94E7-76A5-8B84-A866-59EDD3C91887}"/>
                    </a:ext>
                  </a:extLst>
                </p14:cNvPr>
                <p14:cNvContentPartPr/>
                <p14:nvPr/>
              </p14:nvContentPartPr>
              <p14:xfrm>
                <a:off x="9981884" y="3328102"/>
                <a:ext cx="181080" cy="226440"/>
              </p14:xfrm>
            </p:contentPart>
          </mc:Choice>
          <mc:Fallback xmlns=""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4AEC94E7-76A5-8B84-A866-59EDD3C9188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973244" y="3319102"/>
                  <a:ext cx="198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7A1922F1-7BD5-9062-CA2D-F129C087E66E}"/>
                    </a:ext>
                  </a:extLst>
                </p14:cNvPr>
                <p14:cNvContentPartPr/>
                <p14:nvPr/>
              </p14:nvContentPartPr>
              <p14:xfrm>
                <a:off x="10152164" y="3392902"/>
                <a:ext cx="102960" cy="96480"/>
              </p14:xfrm>
            </p:contentPart>
          </mc:Choice>
          <mc:Fallback xmlns=""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7A1922F1-7BD5-9062-CA2D-F129C087E66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143524" y="3384262"/>
                  <a:ext cx="120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ABE3AF7A-0A6F-1B33-2FE3-0BA80E918C8D}"/>
                    </a:ext>
                  </a:extLst>
                </p14:cNvPr>
                <p14:cNvContentPartPr/>
                <p14:nvPr/>
              </p14:nvContentPartPr>
              <p14:xfrm>
                <a:off x="10287164" y="3333142"/>
                <a:ext cx="45720" cy="154080"/>
              </p14:xfrm>
            </p:contentPart>
          </mc:Choice>
          <mc:Fallback xmlns=""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ABE3AF7A-0A6F-1B33-2FE3-0BA80E918C8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278164" y="3324502"/>
                  <a:ext cx="63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89D052B9-2A8F-D769-E2CD-7C48C75E8C01}"/>
                    </a:ext>
                  </a:extLst>
                </p14:cNvPr>
                <p14:cNvContentPartPr/>
                <p14:nvPr/>
              </p14:nvContentPartPr>
              <p14:xfrm>
                <a:off x="10342964" y="3301102"/>
                <a:ext cx="181080" cy="170280"/>
              </p14:xfrm>
            </p:contentPart>
          </mc:Choice>
          <mc:Fallback xmlns=""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89D052B9-2A8F-D769-E2CD-7C48C75E8C0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34324" y="3292102"/>
                  <a:ext cx="198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02595" name="Freihand 102594">
                  <a:extLst>
                    <a:ext uri="{FF2B5EF4-FFF2-40B4-BE49-F238E27FC236}">
                      <a16:creationId xmlns:a16="http://schemas.microsoft.com/office/drawing/2014/main" id="{4A6F308B-5D8B-C2A3-6419-688B28E9A47F}"/>
                    </a:ext>
                  </a:extLst>
                </p14:cNvPr>
                <p14:cNvContentPartPr/>
                <p14:nvPr/>
              </p14:nvContentPartPr>
              <p14:xfrm>
                <a:off x="10385444" y="3303622"/>
                <a:ext cx="53640" cy="25560"/>
              </p14:xfrm>
            </p:contentPart>
          </mc:Choice>
          <mc:Fallback xmlns="">
            <p:pic>
              <p:nvPicPr>
                <p:cNvPr id="102595" name="Freihand 102594">
                  <a:extLst>
                    <a:ext uri="{FF2B5EF4-FFF2-40B4-BE49-F238E27FC236}">
                      <a16:creationId xmlns:a16="http://schemas.microsoft.com/office/drawing/2014/main" id="{4A6F308B-5D8B-C2A3-6419-688B28E9A47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76804" y="3294982"/>
                  <a:ext cx="71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937B2AF7-0F3E-2957-D2C2-09D9D6F47424}"/>
                    </a:ext>
                  </a:extLst>
                </p14:cNvPr>
                <p14:cNvContentPartPr/>
                <p14:nvPr/>
              </p14:nvContentPartPr>
              <p14:xfrm>
                <a:off x="10230644" y="3283102"/>
                <a:ext cx="17280" cy="11160"/>
              </p14:xfrm>
            </p:contentPart>
          </mc:Choice>
          <mc:Fallback xmlns=""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937B2AF7-0F3E-2957-D2C2-09D9D6F4742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222004" y="3274462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02598" name="Freihand 102597">
                <a:extLst>
                  <a:ext uri="{FF2B5EF4-FFF2-40B4-BE49-F238E27FC236}">
                    <a16:creationId xmlns:a16="http://schemas.microsoft.com/office/drawing/2014/main" id="{1912C7C1-CE58-3FE0-4D6E-0719F6912000}"/>
                  </a:ext>
                </a:extLst>
              </p14:cNvPr>
              <p14:cNvContentPartPr/>
              <p14:nvPr/>
            </p14:nvContentPartPr>
            <p14:xfrm>
              <a:off x="11202644" y="2742382"/>
              <a:ext cx="122400" cy="293040"/>
            </p14:xfrm>
          </p:contentPart>
        </mc:Choice>
        <mc:Fallback xmlns="">
          <p:pic>
            <p:nvPicPr>
              <p:cNvPr id="102598" name="Freihand 102597">
                <a:extLst>
                  <a:ext uri="{FF2B5EF4-FFF2-40B4-BE49-F238E27FC236}">
                    <a16:creationId xmlns:a16="http://schemas.microsoft.com/office/drawing/2014/main" id="{1912C7C1-CE58-3FE0-4D6E-0719F691200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1194004" y="2733382"/>
                <a:ext cx="14004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12" name="Gruppieren 102611">
            <a:extLst>
              <a:ext uri="{FF2B5EF4-FFF2-40B4-BE49-F238E27FC236}">
                <a16:creationId xmlns:a16="http://schemas.microsoft.com/office/drawing/2014/main" id="{93533A5B-2DA8-C667-4D91-C23C9F43FFF4}"/>
              </a:ext>
            </a:extLst>
          </p:cNvPr>
          <p:cNvGrpSpPr/>
          <p:nvPr/>
        </p:nvGrpSpPr>
        <p:grpSpPr>
          <a:xfrm>
            <a:off x="10825364" y="3048742"/>
            <a:ext cx="1251000" cy="240120"/>
            <a:chOff x="10825364" y="3048742"/>
            <a:chExt cx="12510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33F0D565-9DA7-D745-DCCD-6261B262E917}"/>
                    </a:ext>
                  </a:extLst>
                </p14:cNvPr>
                <p14:cNvContentPartPr/>
                <p14:nvPr/>
              </p14:nvContentPartPr>
              <p14:xfrm>
                <a:off x="10825364" y="3077902"/>
                <a:ext cx="285480" cy="207360"/>
              </p14:xfrm>
            </p:contentPart>
          </mc:Choice>
          <mc:Fallback xmlns=""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33F0D565-9DA7-D745-DCCD-6261B262E91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816364" y="3068902"/>
                  <a:ext cx="303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B985A36F-7BF3-1EDB-F328-0C2AF4DEB755}"/>
                    </a:ext>
                  </a:extLst>
                </p14:cNvPr>
                <p14:cNvContentPartPr/>
                <p14:nvPr/>
              </p14:nvContentPartPr>
              <p14:xfrm>
                <a:off x="11156204" y="3067102"/>
                <a:ext cx="158400" cy="221760"/>
              </p14:xfrm>
            </p:contentPart>
          </mc:Choice>
          <mc:Fallback xmlns=""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B985A36F-7BF3-1EDB-F328-0C2AF4DEB75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47204" y="3058462"/>
                  <a:ext cx="1760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FE3A813E-C1C5-8414-0FDB-48194A4A1777}"/>
                    </a:ext>
                  </a:extLst>
                </p14:cNvPr>
                <p14:cNvContentPartPr/>
                <p14:nvPr/>
              </p14:nvContentPartPr>
              <p14:xfrm>
                <a:off x="11218124" y="3166462"/>
                <a:ext cx="200520" cy="93960"/>
              </p14:xfrm>
            </p:contentPart>
          </mc:Choice>
          <mc:Fallback xmlns=""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FE3A813E-C1C5-8414-0FDB-48194A4A177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09124" y="3157462"/>
                  <a:ext cx="218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59ACBD0A-5C1E-73AD-DF66-645EE9D5C373}"/>
                    </a:ext>
                  </a:extLst>
                </p14:cNvPr>
                <p14:cNvContentPartPr/>
                <p14:nvPr/>
              </p14:nvContentPartPr>
              <p14:xfrm>
                <a:off x="11407844" y="3048742"/>
                <a:ext cx="21600" cy="13680"/>
              </p14:xfrm>
            </p:contentPart>
          </mc:Choice>
          <mc:Fallback xmlns=""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59ACBD0A-5C1E-73AD-DF66-645EE9D5C37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98844" y="3040102"/>
                  <a:ext cx="39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62246741-B294-8BE6-BC19-32EDE442559C}"/>
                    </a:ext>
                  </a:extLst>
                </p14:cNvPr>
                <p14:cNvContentPartPr/>
                <p14:nvPr/>
              </p14:nvContentPartPr>
              <p14:xfrm>
                <a:off x="11434124" y="3167902"/>
                <a:ext cx="87480" cy="88560"/>
              </p14:xfrm>
            </p:contentPart>
          </mc:Choice>
          <mc:Fallback xmlns=""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62246741-B294-8BE6-BC19-32EDE442559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425484" y="3159262"/>
                  <a:ext cx="105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B2271637-3F1F-616A-FB63-395FEAF5B126}"/>
                    </a:ext>
                  </a:extLst>
                </p14:cNvPr>
                <p14:cNvContentPartPr/>
                <p14:nvPr/>
              </p14:nvContentPartPr>
              <p14:xfrm>
                <a:off x="11533844" y="3081502"/>
                <a:ext cx="186840" cy="160920"/>
              </p14:xfrm>
            </p:contentPart>
          </mc:Choice>
          <mc:Fallback xmlns=""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B2271637-3F1F-616A-FB63-395FEAF5B12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25204" y="3072862"/>
                  <a:ext cx="204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D1C1AADD-9EE5-E36D-F530-FCF3B95B4B5A}"/>
                    </a:ext>
                  </a:extLst>
                </p14:cNvPr>
                <p14:cNvContentPartPr/>
                <p14:nvPr/>
              </p14:nvContentPartPr>
              <p14:xfrm>
                <a:off x="11731124" y="3117862"/>
                <a:ext cx="3960" cy="16920"/>
              </p14:xfrm>
            </p:contentPart>
          </mc:Choice>
          <mc:Fallback xmlns=""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D1C1AADD-9EE5-E36D-F530-FCF3B95B4B5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722484" y="3109222"/>
                  <a:ext cx="21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F6F57B8F-3E56-1766-F178-66A32F8C1161}"/>
                    </a:ext>
                  </a:extLst>
                </p14:cNvPr>
                <p14:cNvContentPartPr/>
                <p14:nvPr/>
              </p14:nvContentPartPr>
              <p14:xfrm>
                <a:off x="11736164" y="3087622"/>
                <a:ext cx="340200" cy="164520"/>
              </p14:xfrm>
            </p:contentPart>
          </mc:Choice>
          <mc:Fallback xmlns=""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F6F57B8F-3E56-1766-F178-66A32F8C116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727524" y="3078982"/>
                  <a:ext cx="3578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1" name="Gruppieren 102610">
            <a:extLst>
              <a:ext uri="{FF2B5EF4-FFF2-40B4-BE49-F238E27FC236}">
                <a16:creationId xmlns:a16="http://schemas.microsoft.com/office/drawing/2014/main" id="{8235A8A6-F4DD-7ACF-13A0-39A64C3FE797}"/>
              </a:ext>
            </a:extLst>
          </p:cNvPr>
          <p:cNvGrpSpPr/>
          <p:nvPr/>
        </p:nvGrpSpPr>
        <p:grpSpPr>
          <a:xfrm>
            <a:off x="10925084" y="3379582"/>
            <a:ext cx="1115280" cy="178560"/>
            <a:chOff x="10925084" y="3379582"/>
            <a:chExt cx="111528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317D973A-38F9-2BC8-90CD-06A77B414F4B}"/>
                    </a:ext>
                  </a:extLst>
                </p14:cNvPr>
                <p14:cNvContentPartPr/>
                <p14:nvPr/>
              </p14:nvContentPartPr>
              <p14:xfrm>
                <a:off x="10925084" y="3416302"/>
                <a:ext cx="299520" cy="132840"/>
              </p14:xfrm>
            </p:contentPart>
          </mc:Choice>
          <mc:Fallback xmlns=""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317D973A-38F9-2BC8-90CD-06A77B414F4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916444" y="3407302"/>
                  <a:ext cx="317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4545E7B9-A572-E2B6-0454-1B77EE2162F3}"/>
                    </a:ext>
                  </a:extLst>
                </p14:cNvPr>
                <p14:cNvContentPartPr/>
                <p14:nvPr/>
              </p14:nvContentPartPr>
              <p14:xfrm>
                <a:off x="11216684" y="3379582"/>
                <a:ext cx="212400" cy="178560"/>
              </p14:xfrm>
            </p:contentPart>
          </mc:Choice>
          <mc:Fallback xmlns=""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4545E7B9-A572-E2B6-0454-1B77EE2162F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08044" y="3370942"/>
                  <a:ext cx="230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303D6F49-4176-3862-D118-C4DCEBFB1345}"/>
                    </a:ext>
                  </a:extLst>
                </p14:cNvPr>
                <p14:cNvContentPartPr/>
                <p14:nvPr/>
              </p14:nvContentPartPr>
              <p14:xfrm>
                <a:off x="11479124" y="3387502"/>
                <a:ext cx="561240" cy="160200"/>
              </p14:xfrm>
            </p:contentPart>
          </mc:Choice>
          <mc:Fallback xmlns=""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303D6F49-4176-3862-D118-C4DCEBFB134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470124" y="3378862"/>
                  <a:ext cx="57888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02613" name="Freihand 102612">
                <a:extLst>
                  <a:ext uri="{FF2B5EF4-FFF2-40B4-BE49-F238E27FC236}">
                    <a16:creationId xmlns:a16="http://schemas.microsoft.com/office/drawing/2014/main" id="{F6B0285D-04C8-E050-CD08-A370831E885C}"/>
                  </a:ext>
                </a:extLst>
              </p14:cNvPr>
              <p14:cNvContentPartPr/>
              <p14:nvPr/>
            </p14:nvContentPartPr>
            <p14:xfrm>
              <a:off x="5500604" y="1571302"/>
              <a:ext cx="11160" cy="309240"/>
            </p14:xfrm>
          </p:contentPart>
        </mc:Choice>
        <mc:Fallback xmlns="">
          <p:pic>
            <p:nvPicPr>
              <p:cNvPr id="102613" name="Freihand 102612">
                <a:extLst>
                  <a:ext uri="{FF2B5EF4-FFF2-40B4-BE49-F238E27FC236}">
                    <a16:creationId xmlns:a16="http://schemas.microsoft.com/office/drawing/2014/main" id="{F6B0285D-04C8-E050-CD08-A370831E885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491964" y="1562662"/>
                <a:ext cx="288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02614" name="Freihand 102613">
                <a:extLst>
                  <a:ext uri="{FF2B5EF4-FFF2-40B4-BE49-F238E27FC236}">
                    <a16:creationId xmlns:a16="http://schemas.microsoft.com/office/drawing/2014/main" id="{4F39CD3A-BC48-AFD0-0541-120967E1456D}"/>
                  </a:ext>
                </a:extLst>
              </p14:cNvPr>
              <p14:cNvContentPartPr/>
              <p14:nvPr/>
            </p14:nvContentPartPr>
            <p14:xfrm>
              <a:off x="4996604" y="2078902"/>
              <a:ext cx="14760" cy="267480"/>
            </p14:xfrm>
          </p:contentPart>
        </mc:Choice>
        <mc:Fallback xmlns="">
          <p:pic>
            <p:nvPicPr>
              <p:cNvPr id="102614" name="Freihand 102613">
                <a:extLst>
                  <a:ext uri="{FF2B5EF4-FFF2-40B4-BE49-F238E27FC236}">
                    <a16:creationId xmlns:a16="http://schemas.microsoft.com/office/drawing/2014/main" id="{4F39CD3A-BC48-AFD0-0541-120967E1456D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987964" y="2069902"/>
                <a:ext cx="324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84F3AE0-AE94-F4A6-BCFD-FF0EAEEEC220}"/>
                  </a:ext>
                </a:extLst>
              </p14:cNvPr>
              <p14:cNvContentPartPr/>
              <p14:nvPr/>
            </p14:nvContentPartPr>
            <p14:xfrm>
              <a:off x="7374404" y="1592182"/>
              <a:ext cx="14760" cy="24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84F3AE0-AE94-F4A6-BCFD-FF0EAEEEC220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365404" y="1583542"/>
                <a:ext cx="32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6B53EA2-E4D0-FF25-9ABD-F80643AFEF24}"/>
                  </a:ext>
                </a:extLst>
              </p14:cNvPr>
              <p14:cNvContentPartPr/>
              <p14:nvPr/>
            </p14:nvContentPartPr>
            <p14:xfrm>
              <a:off x="2718884" y="499942"/>
              <a:ext cx="712080" cy="490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6B53EA2-E4D0-FF25-9ABD-F80643AFEF24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710244" y="491302"/>
                <a:ext cx="729720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17" name="Gruppieren 102616">
            <a:extLst>
              <a:ext uri="{FF2B5EF4-FFF2-40B4-BE49-F238E27FC236}">
                <a16:creationId xmlns:a16="http://schemas.microsoft.com/office/drawing/2014/main" id="{05805D1A-4331-D116-63AA-6EDF182C5175}"/>
              </a:ext>
            </a:extLst>
          </p:cNvPr>
          <p:cNvGrpSpPr/>
          <p:nvPr/>
        </p:nvGrpSpPr>
        <p:grpSpPr>
          <a:xfrm>
            <a:off x="6023684" y="139222"/>
            <a:ext cx="312480" cy="316080"/>
            <a:chOff x="6023684" y="139222"/>
            <a:chExt cx="31248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23545F5-3B31-47B3-FD7B-2A63EAB9F2FD}"/>
                    </a:ext>
                  </a:extLst>
                </p14:cNvPr>
                <p14:cNvContentPartPr/>
                <p14:nvPr/>
              </p14:nvContentPartPr>
              <p14:xfrm>
                <a:off x="6220964" y="213742"/>
                <a:ext cx="10080" cy="166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23545F5-3B31-47B3-FD7B-2A63EAB9F2F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12324" y="204742"/>
                  <a:ext cx="27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54F75B7-2987-6489-A0C9-073F056A5287}"/>
                    </a:ext>
                  </a:extLst>
                </p14:cNvPr>
                <p14:cNvContentPartPr/>
                <p14:nvPr/>
              </p14:nvContentPartPr>
              <p14:xfrm>
                <a:off x="6193244" y="263062"/>
                <a:ext cx="93600" cy="36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54F75B7-2987-6489-A0C9-073F056A528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84244" y="254422"/>
                  <a:ext cx="111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84E86C-CED6-7D52-6FA0-8FC8BA0DC9ED}"/>
                    </a:ext>
                  </a:extLst>
                </p14:cNvPr>
                <p14:cNvContentPartPr/>
                <p14:nvPr/>
              </p14:nvContentPartPr>
              <p14:xfrm>
                <a:off x="6023684" y="308422"/>
                <a:ext cx="145440" cy="146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84E86C-CED6-7D52-6FA0-8FC8BA0DC9E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14684" y="299782"/>
                  <a:ext cx="163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755B3EA9-9F2F-BC2B-5F64-2C17E1902353}"/>
                    </a:ext>
                  </a:extLst>
                </p14:cNvPr>
                <p14:cNvContentPartPr/>
                <p14:nvPr/>
              </p14:nvContentPartPr>
              <p14:xfrm>
                <a:off x="6257324" y="139222"/>
                <a:ext cx="78840" cy="10512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755B3EA9-9F2F-BC2B-5F64-2C17E190235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248324" y="130582"/>
                  <a:ext cx="964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16" name="Gruppieren 102615">
            <a:extLst>
              <a:ext uri="{FF2B5EF4-FFF2-40B4-BE49-F238E27FC236}">
                <a16:creationId xmlns:a16="http://schemas.microsoft.com/office/drawing/2014/main" id="{F0C471C9-D0BB-C1F4-E2FB-1FF9E264D3C9}"/>
              </a:ext>
            </a:extLst>
          </p:cNvPr>
          <p:cNvGrpSpPr/>
          <p:nvPr/>
        </p:nvGrpSpPr>
        <p:grpSpPr>
          <a:xfrm>
            <a:off x="5979404" y="562942"/>
            <a:ext cx="389880" cy="367920"/>
            <a:chOff x="5979404" y="562942"/>
            <a:chExt cx="38988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D48E01-ACE0-1DC2-EE20-825175BC1D76}"/>
                    </a:ext>
                  </a:extLst>
                </p14:cNvPr>
                <p14:cNvContentPartPr/>
                <p14:nvPr/>
              </p14:nvContentPartPr>
              <p14:xfrm>
                <a:off x="6190724" y="678502"/>
                <a:ext cx="13320" cy="169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D48E01-ACE0-1DC2-EE20-825175BC1D7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181724" y="669862"/>
                  <a:ext cx="30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8CBB9B-681F-77CB-D79E-1D3B5AA67150}"/>
                    </a:ext>
                  </a:extLst>
                </p14:cNvPr>
                <p14:cNvContentPartPr/>
                <p14:nvPr/>
              </p14:nvContentPartPr>
              <p14:xfrm>
                <a:off x="6157964" y="744742"/>
                <a:ext cx="88560" cy="16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8CBB9B-681F-77CB-D79E-1D3B5AA6715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49324" y="735742"/>
                  <a:ext cx="106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B99783DF-9EE9-E910-8A32-667667158BDE}"/>
                    </a:ext>
                  </a:extLst>
                </p14:cNvPr>
                <p14:cNvContentPartPr/>
                <p14:nvPr/>
              </p14:nvContentPartPr>
              <p14:xfrm>
                <a:off x="5979404" y="562942"/>
                <a:ext cx="389880" cy="367920"/>
              </p14:xfrm>
            </p:contentPart>
          </mc:Choice>
          <mc:Fallback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B99783DF-9EE9-E910-8A32-667667158BD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70764" y="554302"/>
                  <a:ext cx="407520" cy="38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02618" name="Freihand 102617">
                <a:extLst>
                  <a:ext uri="{FF2B5EF4-FFF2-40B4-BE49-F238E27FC236}">
                    <a16:creationId xmlns:a16="http://schemas.microsoft.com/office/drawing/2014/main" id="{497D1A45-0ADC-2969-985E-8338B45C5E40}"/>
                  </a:ext>
                </a:extLst>
              </p14:cNvPr>
              <p14:cNvContentPartPr/>
              <p14:nvPr/>
            </p14:nvContentPartPr>
            <p14:xfrm>
              <a:off x="3052244" y="660142"/>
              <a:ext cx="120960" cy="108360"/>
            </p14:xfrm>
          </p:contentPart>
        </mc:Choice>
        <mc:Fallback>
          <p:pic>
            <p:nvPicPr>
              <p:cNvPr id="102618" name="Freihand 102617">
                <a:extLst>
                  <a:ext uri="{FF2B5EF4-FFF2-40B4-BE49-F238E27FC236}">
                    <a16:creationId xmlns:a16="http://schemas.microsoft.com/office/drawing/2014/main" id="{497D1A45-0ADC-2969-985E-8338B45C5E4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043604" y="651142"/>
                <a:ext cx="1386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02619" name="Freihand 102618">
                <a:extLst>
                  <a:ext uri="{FF2B5EF4-FFF2-40B4-BE49-F238E27FC236}">
                    <a16:creationId xmlns:a16="http://schemas.microsoft.com/office/drawing/2014/main" id="{03A57430-A3DB-AEB4-E842-B9E5D9293AC4}"/>
                  </a:ext>
                </a:extLst>
              </p14:cNvPr>
              <p14:cNvContentPartPr/>
              <p14:nvPr/>
            </p14:nvContentPartPr>
            <p14:xfrm>
              <a:off x="2944244" y="752302"/>
              <a:ext cx="382680" cy="259200"/>
            </p14:xfrm>
          </p:contentPart>
        </mc:Choice>
        <mc:Fallback>
          <p:pic>
            <p:nvPicPr>
              <p:cNvPr id="102619" name="Freihand 102618">
                <a:extLst>
                  <a:ext uri="{FF2B5EF4-FFF2-40B4-BE49-F238E27FC236}">
                    <a16:creationId xmlns:a16="http://schemas.microsoft.com/office/drawing/2014/main" id="{03A57430-A3DB-AEB4-E842-B9E5D9293AC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935244" y="743662"/>
                <a:ext cx="4003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02620" name="Freihand 102619">
                <a:extLst>
                  <a:ext uri="{FF2B5EF4-FFF2-40B4-BE49-F238E27FC236}">
                    <a16:creationId xmlns:a16="http://schemas.microsoft.com/office/drawing/2014/main" id="{7D3A6CF7-CF95-D7F9-B4EF-618AB605E4A7}"/>
                  </a:ext>
                </a:extLst>
              </p14:cNvPr>
              <p14:cNvContentPartPr/>
              <p14:nvPr/>
            </p14:nvContentPartPr>
            <p14:xfrm>
              <a:off x="333524" y="1620982"/>
              <a:ext cx="18360" cy="311040"/>
            </p14:xfrm>
          </p:contentPart>
        </mc:Choice>
        <mc:Fallback>
          <p:pic>
            <p:nvPicPr>
              <p:cNvPr id="102620" name="Freihand 102619">
                <a:extLst>
                  <a:ext uri="{FF2B5EF4-FFF2-40B4-BE49-F238E27FC236}">
                    <a16:creationId xmlns:a16="http://schemas.microsoft.com/office/drawing/2014/main" id="{7D3A6CF7-CF95-D7F9-B4EF-618AB605E4A7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24884" y="1612342"/>
                <a:ext cx="3600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27" name="Gruppieren 102626">
            <a:extLst>
              <a:ext uri="{FF2B5EF4-FFF2-40B4-BE49-F238E27FC236}">
                <a16:creationId xmlns:a16="http://schemas.microsoft.com/office/drawing/2014/main" id="{C34891B8-27CA-B84B-14A0-DA03E6D089DB}"/>
              </a:ext>
            </a:extLst>
          </p:cNvPr>
          <p:cNvGrpSpPr/>
          <p:nvPr/>
        </p:nvGrpSpPr>
        <p:grpSpPr>
          <a:xfrm>
            <a:off x="2743364" y="579142"/>
            <a:ext cx="566280" cy="379440"/>
            <a:chOff x="2743364" y="579142"/>
            <a:chExt cx="56628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1D10E1E0-57E9-43D1-008F-62B61B18EA32}"/>
                    </a:ext>
                  </a:extLst>
                </p14:cNvPr>
                <p14:cNvContentPartPr/>
                <p14:nvPr/>
              </p14:nvContentPartPr>
              <p14:xfrm>
                <a:off x="3002564" y="579142"/>
                <a:ext cx="65520" cy="15984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1D10E1E0-57E9-43D1-008F-62B61B18EA3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993924" y="570142"/>
                  <a:ext cx="83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5E9B6293-E897-E850-C8DF-0305697A27A4}"/>
                    </a:ext>
                  </a:extLst>
                </p14:cNvPr>
                <p14:cNvContentPartPr/>
                <p14:nvPr/>
              </p14:nvContentPartPr>
              <p14:xfrm>
                <a:off x="3247364" y="610822"/>
                <a:ext cx="62280" cy="10692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5E9B6293-E897-E850-C8DF-0305697A27A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238724" y="602182"/>
                  <a:ext cx="79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AAC62FFB-13A1-4D12-D9BF-015E7DD3F819}"/>
                    </a:ext>
                  </a:extLst>
                </p14:cNvPr>
                <p14:cNvContentPartPr/>
                <p14:nvPr/>
              </p14:nvContentPartPr>
              <p14:xfrm>
                <a:off x="3083924" y="758782"/>
                <a:ext cx="112320" cy="145440"/>
              </p14:xfrm>
            </p:contentPart>
          </mc:Choice>
          <mc:Fallback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AAC62FFB-13A1-4D12-D9BF-015E7DD3F81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074924" y="750142"/>
                  <a:ext cx="129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DD3B1ACB-2BBB-0351-B256-97816CECD59D}"/>
                    </a:ext>
                  </a:extLst>
                </p14:cNvPr>
                <p14:cNvContentPartPr/>
                <p14:nvPr/>
              </p14:nvContentPartPr>
              <p14:xfrm>
                <a:off x="2743364" y="696862"/>
                <a:ext cx="196920" cy="26172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DD3B1ACB-2BBB-0351-B256-97816CECD5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734364" y="688222"/>
                  <a:ext cx="214560" cy="27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69947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14006" y="60945"/>
            <a:ext cx="1282469" cy="30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xxx		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4528BAE-9208-C4BA-32E0-79DE3E6BEF0D}"/>
                  </a:ext>
                </a:extLst>
              </p14:cNvPr>
              <p14:cNvContentPartPr/>
              <p14:nvPr/>
            </p14:nvContentPartPr>
            <p14:xfrm>
              <a:off x="1201844" y="116182"/>
              <a:ext cx="466920" cy="5965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4528BAE-9208-C4BA-32E0-79DE3E6BEF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3204" y="107182"/>
                <a:ext cx="48456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419" name="Freihand 102418">
                <a:extLst>
                  <a:ext uri="{FF2B5EF4-FFF2-40B4-BE49-F238E27FC236}">
                    <a16:creationId xmlns:a16="http://schemas.microsoft.com/office/drawing/2014/main" id="{BEA64ED0-99DB-D094-EC69-46D661552CAA}"/>
                  </a:ext>
                </a:extLst>
              </p14:cNvPr>
              <p14:cNvContentPartPr/>
              <p14:nvPr/>
            </p14:nvContentPartPr>
            <p14:xfrm>
              <a:off x="10295804" y="286462"/>
              <a:ext cx="227880" cy="19080"/>
            </p14:xfrm>
          </p:contentPart>
        </mc:Choice>
        <mc:Fallback>
          <p:pic>
            <p:nvPicPr>
              <p:cNvPr id="102419" name="Freihand 102418">
                <a:extLst>
                  <a:ext uri="{FF2B5EF4-FFF2-40B4-BE49-F238E27FC236}">
                    <a16:creationId xmlns:a16="http://schemas.microsoft.com/office/drawing/2014/main" id="{BEA64ED0-99DB-D094-EC69-46D661552C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86804" y="277462"/>
                <a:ext cx="245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553" name="Freihand 102552">
                <a:extLst>
                  <a:ext uri="{FF2B5EF4-FFF2-40B4-BE49-F238E27FC236}">
                    <a16:creationId xmlns:a16="http://schemas.microsoft.com/office/drawing/2014/main" id="{FD07385E-D2A6-E6E1-7949-9BA83015537E}"/>
                  </a:ext>
                </a:extLst>
              </p14:cNvPr>
              <p14:cNvContentPartPr/>
              <p14:nvPr/>
            </p14:nvContentPartPr>
            <p14:xfrm>
              <a:off x="7230404" y="2062342"/>
              <a:ext cx="8280" cy="7200"/>
            </p14:xfrm>
          </p:contentPart>
        </mc:Choice>
        <mc:Fallback>
          <p:pic>
            <p:nvPicPr>
              <p:cNvPr id="102553" name="Freihand 102552">
                <a:extLst>
                  <a:ext uri="{FF2B5EF4-FFF2-40B4-BE49-F238E27FC236}">
                    <a16:creationId xmlns:a16="http://schemas.microsoft.com/office/drawing/2014/main" id="{FD07385E-D2A6-E6E1-7949-9BA8301553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1404" y="2053702"/>
                <a:ext cx="25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585" name="Freihand 102584">
                <a:extLst>
                  <a:ext uri="{FF2B5EF4-FFF2-40B4-BE49-F238E27FC236}">
                    <a16:creationId xmlns:a16="http://schemas.microsoft.com/office/drawing/2014/main" id="{76CCC139-942D-1235-3E19-58C5CAB0754E}"/>
                  </a:ext>
                </a:extLst>
              </p14:cNvPr>
              <p14:cNvContentPartPr/>
              <p14:nvPr/>
            </p14:nvContentPartPr>
            <p14:xfrm>
              <a:off x="996644" y="1739782"/>
              <a:ext cx="262080" cy="68400"/>
            </p14:xfrm>
          </p:contentPart>
        </mc:Choice>
        <mc:Fallback>
          <p:pic>
            <p:nvPicPr>
              <p:cNvPr id="102585" name="Freihand 102584">
                <a:extLst>
                  <a:ext uri="{FF2B5EF4-FFF2-40B4-BE49-F238E27FC236}">
                    <a16:creationId xmlns:a16="http://schemas.microsoft.com/office/drawing/2014/main" id="{76CCC139-942D-1235-3E19-58C5CAB075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8004" y="1731142"/>
                <a:ext cx="279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588" name="Freihand 102587">
                <a:extLst>
                  <a:ext uri="{FF2B5EF4-FFF2-40B4-BE49-F238E27FC236}">
                    <a16:creationId xmlns:a16="http://schemas.microsoft.com/office/drawing/2014/main" id="{BE1CF1F7-F231-AA9C-F5BE-63848B1409BF}"/>
                  </a:ext>
                </a:extLst>
              </p14:cNvPr>
              <p14:cNvContentPartPr/>
              <p14:nvPr/>
            </p14:nvContentPartPr>
            <p14:xfrm>
              <a:off x="5016764" y="2473102"/>
              <a:ext cx="150120" cy="65160"/>
            </p14:xfrm>
          </p:contentPart>
        </mc:Choice>
        <mc:Fallback>
          <p:pic>
            <p:nvPicPr>
              <p:cNvPr id="102588" name="Freihand 102587">
                <a:extLst>
                  <a:ext uri="{FF2B5EF4-FFF2-40B4-BE49-F238E27FC236}">
                    <a16:creationId xmlns:a16="http://schemas.microsoft.com/office/drawing/2014/main" id="{BE1CF1F7-F231-AA9C-F5BE-63848B1409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07764" y="2464462"/>
                <a:ext cx="167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628" name="Freihand 102627">
                <a:extLst>
                  <a:ext uri="{FF2B5EF4-FFF2-40B4-BE49-F238E27FC236}">
                    <a16:creationId xmlns:a16="http://schemas.microsoft.com/office/drawing/2014/main" id="{57CA5D4E-A2AC-82F8-538A-4013DEB121D2}"/>
                  </a:ext>
                </a:extLst>
              </p14:cNvPr>
              <p14:cNvContentPartPr/>
              <p14:nvPr/>
            </p14:nvContentPartPr>
            <p14:xfrm>
              <a:off x="9334604" y="2849302"/>
              <a:ext cx="1586880" cy="868320"/>
            </p14:xfrm>
          </p:contentPart>
        </mc:Choice>
        <mc:Fallback>
          <p:pic>
            <p:nvPicPr>
              <p:cNvPr id="102628" name="Freihand 102627">
                <a:extLst>
                  <a:ext uri="{FF2B5EF4-FFF2-40B4-BE49-F238E27FC236}">
                    <a16:creationId xmlns:a16="http://schemas.microsoft.com/office/drawing/2014/main" id="{57CA5D4E-A2AC-82F8-538A-4013DEB121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25604" y="2840302"/>
                <a:ext cx="160452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803" name="Freihand 102802">
                <a:extLst>
                  <a:ext uri="{FF2B5EF4-FFF2-40B4-BE49-F238E27FC236}">
                    <a16:creationId xmlns:a16="http://schemas.microsoft.com/office/drawing/2014/main" id="{1CD66166-BD8E-01C9-6A50-5E8D59050718}"/>
                  </a:ext>
                </a:extLst>
              </p14:cNvPr>
              <p14:cNvContentPartPr/>
              <p14:nvPr/>
            </p14:nvContentPartPr>
            <p14:xfrm>
              <a:off x="545204" y="1736902"/>
              <a:ext cx="841680" cy="109440"/>
            </p14:xfrm>
          </p:contentPart>
        </mc:Choice>
        <mc:Fallback>
          <p:pic>
            <p:nvPicPr>
              <p:cNvPr id="102803" name="Freihand 102802">
                <a:extLst>
                  <a:ext uri="{FF2B5EF4-FFF2-40B4-BE49-F238E27FC236}">
                    <a16:creationId xmlns:a16="http://schemas.microsoft.com/office/drawing/2014/main" id="{1CD66166-BD8E-01C9-6A50-5E8D590507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6564" y="1728262"/>
                <a:ext cx="859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869" name="Freihand 102868">
                <a:extLst>
                  <a:ext uri="{FF2B5EF4-FFF2-40B4-BE49-F238E27FC236}">
                    <a16:creationId xmlns:a16="http://schemas.microsoft.com/office/drawing/2014/main" id="{5F1FCA4F-478A-C74F-08BE-7FB121802EB6}"/>
                  </a:ext>
                </a:extLst>
              </p14:cNvPr>
              <p14:cNvContentPartPr/>
              <p14:nvPr/>
            </p14:nvContentPartPr>
            <p14:xfrm>
              <a:off x="560684" y="1731862"/>
              <a:ext cx="811800" cy="139320"/>
            </p14:xfrm>
          </p:contentPart>
        </mc:Choice>
        <mc:Fallback>
          <p:pic>
            <p:nvPicPr>
              <p:cNvPr id="102869" name="Freihand 102868">
                <a:extLst>
                  <a:ext uri="{FF2B5EF4-FFF2-40B4-BE49-F238E27FC236}">
                    <a16:creationId xmlns:a16="http://schemas.microsoft.com/office/drawing/2014/main" id="{5F1FCA4F-478A-C74F-08BE-7FB121802EB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2044" y="1723222"/>
                <a:ext cx="8294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951" name="Freihand 102950">
                <a:extLst>
                  <a:ext uri="{FF2B5EF4-FFF2-40B4-BE49-F238E27FC236}">
                    <a16:creationId xmlns:a16="http://schemas.microsoft.com/office/drawing/2014/main" id="{865C4590-2F2B-3C3B-9AFE-8E9F87628792}"/>
                  </a:ext>
                </a:extLst>
              </p14:cNvPr>
              <p14:cNvContentPartPr/>
              <p14:nvPr/>
            </p14:nvContentPartPr>
            <p14:xfrm>
              <a:off x="1453844" y="5662342"/>
              <a:ext cx="253440" cy="590040"/>
            </p14:xfrm>
          </p:contentPart>
        </mc:Choice>
        <mc:Fallback>
          <p:pic>
            <p:nvPicPr>
              <p:cNvPr id="102951" name="Freihand 102950">
                <a:extLst>
                  <a:ext uri="{FF2B5EF4-FFF2-40B4-BE49-F238E27FC236}">
                    <a16:creationId xmlns:a16="http://schemas.microsoft.com/office/drawing/2014/main" id="{865C4590-2F2B-3C3B-9AFE-8E9F876287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4844" y="5653342"/>
                <a:ext cx="271080" cy="60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988" name="Gruppieren 102987">
            <a:extLst>
              <a:ext uri="{FF2B5EF4-FFF2-40B4-BE49-F238E27FC236}">
                <a16:creationId xmlns:a16="http://schemas.microsoft.com/office/drawing/2014/main" id="{74898FF2-8AD5-E7DA-07C3-5890AB12F57B}"/>
              </a:ext>
            </a:extLst>
          </p:cNvPr>
          <p:cNvGrpSpPr/>
          <p:nvPr/>
        </p:nvGrpSpPr>
        <p:grpSpPr>
          <a:xfrm>
            <a:off x="105284" y="-37538"/>
            <a:ext cx="11806560" cy="6804000"/>
            <a:chOff x="105284" y="-37538"/>
            <a:chExt cx="11806560" cy="680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86E49CE-932D-4453-D359-896A7BB8E09F}"/>
                    </a:ext>
                  </a:extLst>
                </p14:cNvPr>
                <p14:cNvContentPartPr/>
                <p14:nvPr/>
              </p14:nvContentPartPr>
              <p14:xfrm>
                <a:off x="1433324" y="481582"/>
                <a:ext cx="20520" cy="20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86E49CE-932D-4453-D359-896A7BB8E0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24324" y="472582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2381EB2-820D-F3C0-0471-8AAA151E68C1}"/>
                    </a:ext>
                  </a:extLst>
                </p14:cNvPr>
                <p14:cNvContentPartPr/>
                <p14:nvPr/>
              </p14:nvContentPartPr>
              <p14:xfrm>
                <a:off x="1508564" y="281422"/>
                <a:ext cx="9000" cy="218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2381EB2-820D-F3C0-0471-8AAA151E68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99564" y="272422"/>
                  <a:ext cx="26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C7340E4-1DF3-FE04-E851-A838C538E946}"/>
                    </a:ext>
                  </a:extLst>
                </p14:cNvPr>
                <p14:cNvContentPartPr/>
                <p14:nvPr/>
              </p14:nvContentPartPr>
              <p14:xfrm>
                <a:off x="1360604" y="278182"/>
                <a:ext cx="19080" cy="257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C7340E4-1DF3-FE04-E851-A838C538E94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51604" y="269182"/>
                  <a:ext cx="36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A530C23-E080-534F-7DE5-D818BEC2CA8D}"/>
                    </a:ext>
                  </a:extLst>
                </p14:cNvPr>
                <p14:cNvContentPartPr/>
                <p14:nvPr/>
              </p14:nvContentPartPr>
              <p14:xfrm>
                <a:off x="1358804" y="411742"/>
                <a:ext cx="143280" cy="43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A530C23-E080-534F-7DE5-D818BEC2CA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50164" y="403102"/>
                  <a:ext cx="160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D1D4668-85C7-F638-EF71-B246AF63A292}"/>
                    </a:ext>
                  </a:extLst>
                </p14:cNvPr>
                <p14:cNvContentPartPr/>
                <p14:nvPr/>
              </p14:nvContentPartPr>
              <p14:xfrm>
                <a:off x="573284" y="1317142"/>
                <a:ext cx="282960" cy="353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D1D4668-85C7-F638-EF71-B246AF63A2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4644" y="1308142"/>
                  <a:ext cx="300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6D7EB19-3DA2-2E6E-4564-9A96451306A6}"/>
                    </a:ext>
                  </a:extLst>
                </p14:cNvPr>
                <p14:cNvContentPartPr/>
                <p14:nvPr/>
              </p14:nvContentPartPr>
              <p14:xfrm>
                <a:off x="1075124" y="1357462"/>
                <a:ext cx="57240" cy="275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6D7EB19-3DA2-2E6E-4564-9A96451306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6124" y="1348822"/>
                  <a:ext cx="74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6FB69F1-0709-E2FE-CCCC-E9469E589D7D}"/>
                    </a:ext>
                  </a:extLst>
                </p14:cNvPr>
                <p14:cNvContentPartPr/>
                <p14:nvPr/>
              </p14:nvContentPartPr>
              <p14:xfrm>
                <a:off x="1110764" y="1350622"/>
                <a:ext cx="125640" cy="279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6FB69F1-0709-E2FE-CCCC-E9469E589D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1764" y="1341982"/>
                  <a:ext cx="143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3B6ABEFD-8464-8955-DF2B-6815F3FAD301}"/>
                    </a:ext>
                  </a:extLst>
                </p14:cNvPr>
                <p14:cNvContentPartPr/>
                <p14:nvPr/>
              </p14:nvContentPartPr>
              <p14:xfrm>
                <a:off x="380684" y="2846782"/>
                <a:ext cx="202680" cy="41760"/>
              </p14:xfrm>
            </p:contentPart>
          </mc:Choice>
          <mc:Fallback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3B6ABEFD-8464-8955-DF2B-6815F3FAD3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684" y="2837782"/>
                  <a:ext cx="220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3EDCF8CA-DF81-B127-EBFF-8B96FEC2658F}"/>
                    </a:ext>
                  </a:extLst>
                </p14:cNvPr>
                <p14:cNvContentPartPr/>
                <p14:nvPr/>
              </p14:nvContentPartPr>
              <p14:xfrm>
                <a:off x="594164" y="2769742"/>
                <a:ext cx="186840" cy="162360"/>
              </p14:xfrm>
            </p:contentPart>
          </mc:Choice>
          <mc:Fallback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3EDCF8CA-DF81-B127-EBFF-8B96FEC265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5524" y="2760742"/>
                  <a:ext cx="204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58D0E11-12D6-AD17-6BFB-8F80D4179F49}"/>
                    </a:ext>
                  </a:extLst>
                </p14:cNvPr>
                <p14:cNvContentPartPr/>
                <p14:nvPr/>
              </p14:nvContentPartPr>
              <p14:xfrm>
                <a:off x="6648284" y="117622"/>
                <a:ext cx="47880" cy="230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58D0E11-12D6-AD17-6BFB-8F80D4179F4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39284" y="108982"/>
                  <a:ext cx="65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72EF422-2440-E3D1-7AD6-05E4F5DC1675}"/>
                    </a:ext>
                  </a:extLst>
                </p14:cNvPr>
                <p14:cNvContentPartPr/>
                <p14:nvPr/>
              </p14:nvContentPartPr>
              <p14:xfrm>
                <a:off x="6741164" y="259102"/>
                <a:ext cx="74520" cy="77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72EF422-2440-E3D1-7AD6-05E4F5DC16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32164" y="250102"/>
                  <a:ext cx="92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87A805-739D-8698-B878-1F7291C33184}"/>
                    </a:ext>
                  </a:extLst>
                </p14:cNvPr>
                <p14:cNvContentPartPr/>
                <p14:nvPr/>
              </p14:nvContentPartPr>
              <p14:xfrm>
                <a:off x="6852764" y="269182"/>
                <a:ext cx="79920" cy="220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87A805-739D-8698-B878-1F7291C331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43764" y="260542"/>
                  <a:ext cx="97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8D9EF60-2A76-56B7-160F-407123F98C5A}"/>
                    </a:ext>
                  </a:extLst>
                </p14:cNvPr>
                <p14:cNvContentPartPr/>
                <p14:nvPr/>
              </p14:nvContentPartPr>
              <p14:xfrm>
                <a:off x="6976604" y="272422"/>
                <a:ext cx="147240" cy="77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8D9EF60-2A76-56B7-160F-407123F98C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67604" y="263422"/>
                  <a:ext cx="16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8164888-573D-E8D7-8CD9-1FF2D95FB927}"/>
                    </a:ext>
                  </a:extLst>
                </p14:cNvPr>
                <p14:cNvContentPartPr/>
                <p14:nvPr/>
              </p14:nvContentPartPr>
              <p14:xfrm>
                <a:off x="7174604" y="150022"/>
                <a:ext cx="605880" cy="188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8164888-573D-E8D7-8CD9-1FF2D95FB9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65964" y="141382"/>
                  <a:ext cx="623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0AED9A8-B9BD-AC41-2500-A82EB2263EF8}"/>
                    </a:ext>
                  </a:extLst>
                </p14:cNvPr>
                <p14:cNvContentPartPr/>
                <p14:nvPr/>
              </p14:nvContentPartPr>
              <p14:xfrm>
                <a:off x="7793804" y="216262"/>
                <a:ext cx="136080" cy="101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0AED9A8-B9BD-AC41-2500-A82EB2263E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84804" y="207262"/>
                  <a:ext cx="153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D57BA15-1ADC-CBF6-81E2-7383C7FD3199}"/>
                    </a:ext>
                  </a:extLst>
                </p14:cNvPr>
                <p14:cNvContentPartPr/>
                <p14:nvPr/>
              </p14:nvContentPartPr>
              <p14:xfrm>
                <a:off x="7116644" y="62542"/>
                <a:ext cx="18360" cy="6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D57BA15-1ADC-CBF6-81E2-7383C7FD31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08004" y="53542"/>
                  <a:ext cx="36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C46A0E1A-2A16-58F1-5FCB-A9D8FD75001B}"/>
                    </a:ext>
                  </a:extLst>
                </p14:cNvPr>
                <p14:cNvContentPartPr/>
                <p14:nvPr/>
              </p14:nvContentPartPr>
              <p14:xfrm>
                <a:off x="8877404" y="168382"/>
                <a:ext cx="293760" cy="33300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C46A0E1A-2A16-58F1-5FCB-A9D8FD7500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68764" y="159382"/>
                  <a:ext cx="3114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5EC05936-2877-CDEA-95DB-D9E2F23D8B9D}"/>
                    </a:ext>
                  </a:extLst>
                </p14:cNvPr>
                <p14:cNvContentPartPr/>
                <p14:nvPr/>
              </p14:nvContentPartPr>
              <p14:xfrm>
                <a:off x="9295364" y="178102"/>
                <a:ext cx="100800" cy="31716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5EC05936-2877-CDEA-95DB-D9E2F23D8B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86364" y="169102"/>
                  <a:ext cx="118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AD2D8E43-32C2-FBF0-B7A4-45A25E4C8697}"/>
                    </a:ext>
                  </a:extLst>
                </p14:cNvPr>
                <p14:cNvContentPartPr/>
                <p14:nvPr/>
              </p14:nvContentPartPr>
              <p14:xfrm>
                <a:off x="9438644" y="251902"/>
                <a:ext cx="183600" cy="19728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AD2D8E43-32C2-FBF0-B7A4-45A25E4C86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30004" y="242902"/>
                  <a:ext cx="201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413DE1CD-A86E-5430-9F10-7B981D7CF6BA}"/>
                    </a:ext>
                  </a:extLst>
                </p14:cNvPr>
                <p14:cNvContentPartPr/>
                <p14:nvPr/>
              </p14:nvContentPartPr>
              <p14:xfrm>
                <a:off x="9482564" y="294022"/>
                <a:ext cx="298080" cy="91800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413DE1CD-A86E-5430-9F10-7B981D7CF6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73924" y="285382"/>
                  <a:ext cx="315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1858FCF4-FD46-3180-85C4-2D1DF99AC37C}"/>
                    </a:ext>
                  </a:extLst>
                </p14:cNvPr>
                <p14:cNvContentPartPr/>
                <p14:nvPr/>
              </p14:nvContentPartPr>
              <p14:xfrm>
                <a:off x="9868124" y="301942"/>
                <a:ext cx="110160" cy="18720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1858FCF4-FD46-3180-85C4-2D1DF99AC3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59124" y="292942"/>
                  <a:ext cx="127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9B1AA845-2655-D2CA-5FE5-965AC1E085B9}"/>
                    </a:ext>
                  </a:extLst>
                </p14:cNvPr>
                <p14:cNvContentPartPr/>
                <p14:nvPr/>
              </p14:nvContentPartPr>
              <p14:xfrm>
                <a:off x="9945884" y="214102"/>
                <a:ext cx="149040" cy="30672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9B1AA845-2655-D2CA-5FE5-965AC1E085B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37244" y="205462"/>
                  <a:ext cx="166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D2ABEDC6-0A84-02B8-55B7-96A9F19B3FAE}"/>
                    </a:ext>
                  </a:extLst>
                </p14:cNvPr>
                <p14:cNvContentPartPr/>
                <p14:nvPr/>
              </p14:nvContentPartPr>
              <p14:xfrm>
                <a:off x="10702244" y="133822"/>
                <a:ext cx="189360" cy="232200"/>
              </p14:xfrm>
            </p:contentPart>
          </mc:Choice>
          <mc:Fallback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D2ABEDC6-0A84-02B8-55B7-96A9F19B3FA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93604" y="124822"/>
                  <a:ext cx="207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427" name="Freihand 102426">
                  <a:extLst>
                    <a:ext uri="{FF2B5EF4-FFF2-40B4-BE49-F238E27FC236}">
                      <a16:creationId xmlns:a16="http://schemas.microsoft.com/office/drawing/2014/main" id="{87564458-796C-E3D9-18A2-619C31103438}"/>
                    </a:ext>
                  </a:extLst>
                </p14:cNvPr>
                <p14:cNvContentPartPr/>
                <p14:nvPr/>
              </p14:nvContentPartPr>
              <p14:xfrm>
                <a:off x="11434484" y="93502"/>
                <a:ext cx="250200" cy="254160"/>
              </p14:xfrm>
            </p:contentPart>
          </mc:Choice>
          <mc:Fallback>
            <p:pic>
              <p:nvPicPr>
                <p:cNvPr id="102427" name="Freihand 102426">
                  <a:extLst>
                    <a:ext uri="{FF2B5EF4-FFF2-40B4-BE49-F238E27FC236}">
                      <a16:creationId xmlns:a16="http://schemas.microsoft.com/office/drawing/2014/main" id="{87564458-796C-E3D9-18A2-619C3110343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425844" y="84502"/>
                  <a:ext cx="267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3D0AE7EE-51CA-6A1A-FD8D-C802E1FB3901}"/>
                    </a:ext>
                  </a:extLst>
                </p14:cNvPr>
                <p14:cNvContentPartPr/>
                <p14:nvPr/>
              </p14:nvContentPartPr>
              <p14:xfrm>
                <a:off x="10966124" y="1368262"/>
                <a:ext cx="2520" cy="12600"/>
              </p14:xfrm>
            </p:contentPart>
          </mc:Choice>
          <mc:Fallback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3D0AE7EE-51CA-6A1A-FD8D-C802E1FB390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57124" y="1359622"/>
                  <a:ext cx="2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BDC4DC48-B963-9723-0FE1-2414FEB5AA9C}"/>
                    </a:ext>
                  </a:extLst>
                </p14:cNvPr>
                <p14:cNvContentPartPr/>
                <p14:nvPr/>
              </p14:nvContentPartPr>
              <p14:xfrm>
                <a:off x="10305524" y="353062"/>
                <a:ext cx="202680" cy="4428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BDC4DC48-B963-9723-0FE1-2414FEB5AA9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96884" y="344062"/>
                  <a:ext cx="220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E967C3DE-D5F8-526B-8AC1-EFA1130B5329}"/>
                    </a:ext>
                  </a:extLst>
                </p14:cNvPr>
                <p14:cNvContentPartPr/>
                <p14:nvPr/>
              </p14:nvContentPartPr>
              <p14:xfrm>
                <a:off x="10931924" y="255502"/>
                <a:ext cx="104760" cy="14364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E967C3DE-D5F8-526B-8AC1-EFA1130B53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22924" y="246502"/>
                  <a:ext cx="122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52AA0A61-C599-BDDC-6A19-D227FD3FFBD6}"/>
                    </a:ext>
                  </a:extLst>
                </p14:cNvPr>
                <p14:cNvContentPartPr/>
                <p14:nvPr/>
              </p14:nvContentPartPr>
              <p14:xfrm>
                <a:off x="10947404" y="273862"/>
                <a:ext cx="100440" cy="8136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52AA0A61-C599-BDDC-6A19-D227FD3FFB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38764" y="265222"/>
                  <a:ext cx="118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2C13425A-BB7E-B4E1-F68A-185B3A1C6BA0}"/>
                    </a:ext>
                  </a:extLst>
                </p14:cNvPr>
                <p14:cNvContentPartPr/>
                <p14:nvPr/>
              </p14:nvContentPartPr>
              <p14:xfrm>
                <a:off x="11160524" y="243622"/>
                <a:ext cx="68400" cy="11592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2C13425A-BB7E-B4E1-F68A-185B3A1C6BA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51884" y="234622"/>
                  <a:ext cx="86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1D61138F-E2CD-EE5E-2BE9-F827005C6405}"/>
                    </a:ext>
                  </a:extLst>
                </p14:cNvPr>
                <p14:cNvContentPartPr/>
                <p14:nvPr/>
              </p14:nvContentPartPr>
              <p14:xfrm>
                <a:off x="11770004" y="266302"/>
                <a:ext cx="74520" cy="6012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1D61138F-E2CD-EE5E-2BE9-F827005C640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61004" y="257302"/>
                  <a:ext cx="92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A4A401A4-3861-6B67-D8BD-74CF3E07121F}"/>
                    </a:ext>
                  </a:extLst>
                </p14:cNvPr>
                <p14:cNvContentPartPr/>
                <p14:nvPr/>
              </p14:nvContentPartPr>
              <p14:xfrm>
                <a:off x="11788364" y="254422"/>
                <a:ext cx="106200" cy="24696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A4A401A4-3861-6B67-D8BD-74CF3E0712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779724" y="245422"/>
                  <a:ext cx="123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0860AA3B-7238-6A30-5A4C-7A8D16B58F7F}"/>
                    </a:ext>
                  </a:extLst>
                </p14:cNvPr>
                <p14:cNvContentPartPr/>
                <p14:nvPr/>
              </p14:nvContentPartPr>
              <p14:xfrm>
                <a:off x="8910524" y="816742"/>
                <a:ext cx="720" cy="648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0860AA3B-7238-6A30-5A4C-7A8D16B58F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01524" y="808102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2444" name="Freihand 102443">
                  <a:extLst>
                    <a:ext uri="{FF2B5EF4-FFF2-40B4-BE49-F238E27FC236}">
                      <a16:creationId xmlns:a16="http://schemas.microsoft.com/office/drawing/2014/main" id="{8B2C0D1C-6C74-CFA4-5FE9-5F084C2659D1}"/>
                    </a:ext>
                  </a:extLst>
                </p14:cNvPr>
                <p14:cNvContentPartPr/>
                <p14:nvPr/>
              </p14:nvContentPartPr>
              <p14:xfrm>
                <a:off x="8927804" y="856702"/>
                <a:ext cx="225720" cy="263520"/>
              </p14:xfrm>
            </p:contentPart>
          </mc:Choice>
          <mc:Fallback>
            <p:pic>
              <p:nvPicPr>
                <p:cNvPr id="102444" name="Freihand 102443">
                  <a:extLst>
                    <a:ext uri="{FF2B5EF4-FFF2-40B4-BE49-F238E27FC236}">
                      <a16:creationId xmlns:a16="http://schemas.microsoft.com/office/drawing/2014/main" id="{8B2C0D1C-6C74-CFA4-5FE9-5F084C2659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8804" y="848062"/>
                  <a:ext cx="243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072885E1-8138-3EA5-D3BB-85A914F4064B}"/>
                    </a:ext>
                  </a:extLst>
                </p14:cNvPr>
                <p14:cNvContentPartPr/>
                <p14:nvPr/>
              </p14:nvContentPartPr>
              <p14:xfrm>
                <a:off x="9395444" y="953902"/>
                <a:ext cx="111240" cy="21456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072885E1-8138-3EA5-D3BB-85A914F406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86444" y="945262"/>
                  <a:ext cx="128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2B9A888F-0DF8-373C-0BB3-4D708223FE7F}"/>
                    </a:ext>
                  </a:extLst>
                </p14:cNvPr>
                <p14:cNvContentPartPr/>
                <p14:nvPr/>
              </p14:nvContentPartPr>
              <p14:xfrm>
                <a:off x="9395444" y="1005022"/>
                <a:ext cx="119160" cy="149040"/>
              </p14:xfrm>
            </p:contentPart>
          </mc:Choice>
          <mc:Fallback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2B9A888F-0DF8-373C-0BB3-4D708223FE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86444" y="996382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449" name="Freihand 102448">
                  <a:extLst>
                    <a:ext uri="{FF2B5EF4-FFF2-40B4-BE49-F238E27FC236}">
                      <a16:creationId xmlns:a16="http://schemas.microsoft.com/office/drawing/2014/main" id="{44FB4D6B-12E4-F9DE-8F2D-A279A2E9338F}"/>
                    </a:ext>
                  </a:extLst>
                </p14:cNvPr>
                <p14:cNvContentPartPr/>
                <p14:nvPr/>
              </p14:nvContentPartPr>
              <p14:xfrm>
                <a:off x="9584084" y="741142"/>
                <a:ext cx="135360" cy="205200"/>
              </p14:xfrm>
            </p:contentPart>
          </mc:Choice>
          <mc:Fallback>
            <p:pic>
              <p:nvPicPr>
                <p:cNvPr id="102449" name="Freihand 102448">
                  <a:extLst>
                    <a:ext uri="{FF2B5EF4-FFF2-40B4-BE49-F238E27FC236}">
                      <a16:creationId xmlns:a16="http://schemas.microsoft.com/office/drawing/2014/main" id="{44FB4D6B-12E4-F9DE-8F2D-A279A2E933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75444" y="732142"/>
                  <a:ext cx="153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5E3CF7E2-6D88-A2B0-3AFF-48C0848BE78E}"/>
                    </a:ext>
                  </a:extLst>
                </p14:cNvPr>
                <p14:cNvContentPartPr/>
                <p14:nvPr/>
              </p14:nvContentPartPr>
              <p14:xfrm>
                <a:off x="9865964" y="1001422"/>
                <a:ext cx="269640" cy="6120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5E3CF7E2-6D88-A2B0-3AFF-48C0848BE78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56964" y="992782"/>
                  <a:ext cx="287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451" name="Freihand 102450">
                  <a:extLst>
                    <a:ext uri="{FF2B5EF4-FFF2-40B4-BE49-F238E27FC236}">
                      <a16:creationId xmlns:a16="http://schemas.microsoft.com/office/drawing/2014/main" id="{1865DFC3-B15A-2322-1277-966986DDFF69}"/>
                    </a:ext>
                  </a:extLst>
                </p14:cNvPr>
                <p14:cNvContentPartPr/>
                <p14:nvPr/>
              </p14:nvContentPartPr>
              <p14:xfrm>
                <a:off x="9914564" y="1072342"/>
                <a:ext cx="228600" cy="72720"/>
              </p14:xfrm>
            </p:contentPart>
          </mc:Choice>
          <mc:Fallback>
            <p:pic>
              <p:nvPicPr>
                <p:cNvPr id="102451" name="Freihand 102450">
                  <a:extLst>
                    <a:ext uri="{FF2B5EF4-FFF2-40B4-BE49-F238E27FC236}">
                      <a16:creationId xmlns:a16="http://schemas.microsoft.com/office/drawing/2014/main" id="{1865DFC3-B15A-2322-1277-966986DDFF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05564" y="1063342"/>
                  <a:ext cx="246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04F581CC-E158-7CB0-229B-FCAB49CCAC25}"/>
                    </a:ext>
                  </a:extLst>
                </p14:cNvPr>
                <p14:cNvContentPartPr/>
                <p14:nvPr/>
              </p14:nvContentPartPr>
              <p14:xfrm>
                <a:off x="8701004" y="665902"/>
                <a:ext cx="788760" cy="359640"/>
              </p14:xfrm>
            </p:contentPart>
          </mc:Choice>
          <mc:Fallback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04F581CC-E158-7CB0-229B-FCAB49CCAC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2004" y="656902"/>
                  <a:ext cx="806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2454" name="Freihand 102453">
                  <a:extLst>
                    <a:ext uri="{FF2B5EF4-FFF2-40B4-BE49-F238E27FC236}">
                      <a16:creationId xmlns:a16="http://schemas.microsoft.com/office/drawing/2014/main" id="{E9A00D5A-EE10-A518-D90E-B3FAB3EF3AC4}"/>
                    </a:ext>
                  </a:extLst>
                </p14:cNvPr>
                <p14:cNvContentPartPr/>
                <p14:nvPr/>
              </p14:nvContentPartPr>
              <p14:xfrm>
                <a:off x="8611364" y="852382"/>
                <a:ext cx="207360" cy="292320"/>
              </p14:xfrm>
            </p:contentPart>
          </mc:Choice>
          <mc:Fallback>
            <p:pic>
              <p:nvPicPr>
                <p:cNvPr id="102454" name="Freihand 102453">
                  <a:extLst>
                    <a:ext uri="{FF2B5EF4-FFF2-40B4-BE49-F238E27FC236}">
                      <a16:creationId xmlns:a16="http://schemas.microsoft.com/office/drawing/2014/main" id="{E9A00D5A-EE10-A518-D90E-B3FAB3EF3AC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02724" y="843742"/>
                  <a:ext cx="225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456" name="Freihand 102455">
                  <a:extLst>
                    <a:ext uri="{FF2B5EF4-FFF2-40B4-BE49-F238E27FC236}">
                      <a16:creationId xmlns:a16="http://schemas.microsoft.com/office/drawing/2014/main" id="{A0078E78-1F36-03DB-6AD0-FE912E6E6B9A}"/>
                    </a:ext>
                  </a:extLst>
                </p14:cNvPr>
                <p14:cNvContentPartPr/>
                <p14:nvPr/>
              </p14:nvContentPartPr>
              <p14:xfrm>
                <a:off x="10335044" y="788662"/>
                <a:ext cx="212040" cy="306000"/>
              </p14:xfrm>
            </p:contentPart>
          </mc:Choice>
          <mc:Fallback>
            <p:pic>
              <p:nvPicPr>
                <p:cNvPr id="102456" name="Freihand 102455">
                  <a:extLst>
                    <a:ext uri="{FF2B5EF4-FFF2-40B4-BE49-F238E27FC236}">
                      <a16:creationId xmlns:a16="http://schemas.microsoft.com/office/drawing/2014/main" id="{A0078E78-1F36-03DB-6AD0-FE912E6E6B9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26044" y="780022"/>
                  <a:ext cx="229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457" name="Freihand 102456">
                  <a:extLst>
                    <a:ext uri="{FF2B5EF4-FFF2-40B4-BE49-F238E27FC236}">
                      <a16:creationId xmlns:a16="http://schemas.microsoft.com/office/drawing/2014/main" id="{A516E5A8-468E-93EE-C8A0-EAA8C10CFEFB}"/>
                    </a:ext>
                  </a:extLst>
                </p14:cNvPr>
                <p14:cNvContentPartPr/>
                <p14:nvPr/>
              </p14:nvContentPartPr>
              <p14:xfrm>
                <a:off x="10705484" y="820342"/>
                <a:ext cx="274320" cy="211320"/>
              </p14:xfrm>
            </p:contentPart>
          </mc:Choice>
          <mc:Fallback>
            <p:pic>
              <p:nvPicPr>
                <p:cNvPr id="102457" name="Freihand 102456">
                  <a:extLst>
                    <a:ext uri="{FF2B5EF4-FFF2-40B4-BE49-F238E27FC236}">
                      <a16:creationId xmlns:a16="http://schemas.microsoft.com/office/drawing/2014/main" id="{A516E5A8-468E-93EE-C8A0-EAA8C10CFEF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696484" y="811702"/>
                  <a:ext cx="29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2459" name="Freihand 102458">
                  <a:extLst>
                    <a:ext uri="{FF2B5EF4-FFF2-40B4-BE49-F238E27FC236}">
                      <a16:creationId xmlns:a16="http://schemas.microsoft.com/office/drawing/2014/main" id="{015B048C-DADD-935E-E385-A0F7A6287079}"/>
                    </a:ext>
                  </a:extLst>
                </p14:cNvPr>
                <p14:cNvContentPartPr/>
                <p14:nvPr/>
              </p14:nvContentPartPr>
              <p14:xfrm>
                <a:off x="11170244" y="900982"/>
                <a:ext cx="150480" cy="143280"/>
              </p14:xfrm>
            </p:contentPart>
          </mc:Choice>
          <mc:Fallback>
            <p:pic>
              <p:nvPicPr>
                <p:cNvPr id="102459" name="Freihand 102458">
                  <a:extLst>
                    <a:ext uri="{FF2B5EF4-FFF2-40B4-BE49-F238E27FC236}">
                      <a16:creationId xmlns:a16="http://schemas.microsoft.com/office/drawing/2014/main" id="{015B048C-DADD-935E-E385-A0F7A62870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61604" y="891982"/>
                  <a:ext cx="168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460" name="Freihand 102459">
                  <a:extLst>
                    <a:ext uri="{FF2B5EF4-FFF2-40B4-BE49-F238E27FC236}">
                      <a16:creationId xmlns:a16="http://schemas.microsoft.com/office/drawing/2014/main" id="{95FBD288-F226-B7B5-A4D1-7F6F8CD19CE0}"/>
                    </a:ext>
                  </a:extLst>
                </p14:cNvPr>
                <p14:cNvContentPartPr/>
                <p14:nvPr/>
              </p14:nvContentPartPr>
              <p14:xfrm>
                <a:off x="11190044" y="916822"/>
                <a:ext cx="127800" cy="90000"/>
              </p14:xfrm>
            </p:contentPart>
          </mc:Choice>
          <mc:Fallback>
            <p:pic>
              <p:nvPicPr>
                <p:cNvPr id="102460" name="Freihand 102459">
                  <a:extLst>
                    <a:ext uri="{FF2B5EF4-FFF2-40B4-BE49-F238E27FC236}">
                      <a16:creationId xmlns:a16="http://schemas.microsoft.com/office/drawing/2014/main" id="{95FBD288-F226-B7B5-A4D1-7F6F8CD19C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81044" y="908182"/>
                  <a:ext cx="145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522" name="Freihand 102521">
                  <a:extLst>
                    <a:ext uri="{FF2B5EF4-FFF2-40B4-BE49-F238E27FC236}">
                      <a16:creationId xmlns:a16="http://schemas.microsoft.com/office/drawing/2014/main" id="{FDCCEBAB-332C-8431-7A0D-51C685FE95BF}"/>
                    </a:ext>
                  </a:extLst>
                </p14:cNvPr>
                <p14:cNvContentPartPr/>
                <p14:nvPr/>
              </p14:nvContentPartPr>
              <p14:xfrm>
                <a:off x="6649004" y="1149742"/>
                <a:ext cx="213480" cy="277560"/>
              </p14:xfrm>
            </p:contentPart>
          </mc:Choice>
          <mc:Fallback>
            <p:pic>
              <p:nvPicPr>
                <p:cNvPr id="102522" name="Freihand 102521">
                  <a:extLst>
                    <a:ext uri="{FF2B5EF4-FFF2-40B4-BE49-F238E27FC236}">
                      <a16:creationId xmlns:a16="http://schemas.microsoft.com/office/drawing/2014/main" id="{FDCCEBAB-332C-8431-7A0D-51C685FE95B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40004" y="1140742"/>
                  <a:ext cx="231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523" name="Freihand 102522">
                  <a:extLst>
                    <a:ext uri="{FF2B5EF4-FFF2-40B4-BE49-F238E27FC236}">
                      <a16:creationId xmlns:a16="http://schemas.microsoft.com/office/drawing/2014/main" id="{FB09783C-6D29-554B-50AB-E0AED1CB6608}"/>
                    </a:ext>
                  </a:extLst>
                </p14:cNvPr>
                <p14:cNvContentPartPr/>
                <p14:nvPr/>
              </p14:nvContentPartPr>
              <p14:xfrm>
                <a:off x="7059044" y="1220662"/>
                <a:ext cx="12600" cy="181080"/>
              </p14:xfrm>
            </p:contentPart>
          </mc:Choice>
          <mc:Fallback>
            <p:pic>
              <p:nvPicPr>
                <p:cNvPr id="102523" name="Freihand 102522">
                  <a:extLst>
                    <a:ext uri="{FF2B5EF4-FFF2-40B4-BE49-F238E27FC236}">
                      <a16:creationId xmlns:a16="http://schemas.microsoft.com/office/drawing/2014/main" id="{FB09783C-6D29-554B-50AB-E0AED1CB66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50044" y="1212022"/>
                  <a:ext cx="30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524" name="Freihand 102523">
                  <a:extLst>
                    <a:ext uri="{FF2B5EF4-FFF2-40B4-BE49-F238E27FC236}">
                      <a16:creationId xmlns:a16="http://schemas.microsoft.com/office/drawing/2014/main" id="{1CA96DAD-44DC-2369-8546-152982EF0F4E}"/>
                    </a:ext>
                  </a:extLst>
                </p14:cNvPr>
                <p14:cNvContentPartPr/>
                <p14:nvPr/>
              </p14:nvContentPartPr>
              <p14:xfrm>
                <a:off x="6940244" y="1202662"/>
                <a:ext cx="189360" cy="217800"/>
              </p14:xfrm>
            </p:contentPart>
          </mc:Choice>
          <mc:Fallback>
            <p:pic>
              <p:nvPicPr>
                <p:cNvPr id="102524" name="Freihand 102523">
                  <a:extLst>
                    <a:ext uri="{FF2B5EF4-FFF2-40B4-BE49-F238E27FC236}">
                      <a16:creationId xmlns:a16="http://schemas.microsoft.com/office/drawing/2014/main" id="{1CA96DAD-44DC-2369-8546-152982EF0F4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31604" y="1194022"/>
                  <a:ext cx="207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525" name="Freihand 102524">
                  <a:extLst>
                    <a:ext uri="{FF2B5EF4-FFF2-40B4-BE49-F238E27FC236}">
                      <a16:creationId xmlns:a16="http://schemas.microsoft.com/office/drawing/2014/main" id="{6EE836CC-41F0-CD3C-58D2-2FD25292097D}"/>
                    </a:ext>
                  </a:extLst>
                </p14:cNvPr>
                <p14:cNvContentPartPr/>
                <p14:nvPr/>
              </p14:nvContentPartPr>
              <p14:xfrm>
                <a:off x="7181804" y="1003222"/>
                <a:ext cx="141840" cy="226800"/>
              </p14:xfrm>
            </p:contentPart>
          </mc:Choice>
          <mc:Fallback>
            <p:pic>
              <p:nvPicPr>
                <p:cNvPr id="102525" name="Freihand 102524">
                  <a:extLst>
                    <a:ext uri="{FF2B5EF4-FFF2-40B4-BE49-F238E27FC236}">
                      <a16:creationId xmlns:a16="http://schemas.microsoft.com/office/drawing/2014/main" id="{6EE836CC-41F0-CD3C-58D2-2FD2529209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72804" y="994222"/>
                  <a:ext cx="159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22DA75C-0DDB-9690-6111-236196A38C64}"/>
                    </a:ext>
                  </a:extLst>
                </p14:cNvPr>
                <p14:cNvContentPartPr/>
                <p14:nvPr/>
              </p14:nvContentPartPr>
              <p14:xfrm>
                <a:off x="3947204" y="463942"/>
                <a:ext cx="238320" cy="338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22DA75C-0DDB-9690-6111-236196A38C6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38204" y="454942"/>
                  <a:ext cx="255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F66A670-1677-E01E-FD2E-E414E950BE09}"/>
                    </a:ext>
                  </a:extLst>
                </p14:cNvPr>
                <p14:cNvContentPartPr/>
                <p14:nvPr/>
              </p14:nvContentPartPr>
              <p14:xfrm>
                <a:off x="4151324" y="348382"/>
                <a:ext cx="273600" cy="233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F66A670-1677-E01E-FD2E-E414E950BE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42684" y="339382"/>
                  <a:ext cx="291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EF2E55-3FE6-1F7D-E8F9-BCF0BE232827}"/>
                    </a:ext>
                  </a:extLst>
                </p14:cNvPr>
                <p14:cNvContentPartPr/>
                <p14:nvPr/>
              </p14:nvContentPartPr>
              <p14:xfrm>
                <a:off x="4866644" y="235342"/>
                <a:ext cx="136440" cy="244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EF2E55-3FE6-1F7D-E8F9-BCF0BE23282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58004" y="226702"/>
                  <a:ext cx="154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006C7D-909C-FB8D-C13E-075EFFDA552B}"/>
                    </a:ext>
                  </a:extLst>
                </p14:cNvPr>
                <p14:cNvContentPartPr/>
                <p14:nvPr/>
              </p14:nvContentPartPr>
              <p14:xfrm>
                <a:off x="5088404" y="345862"/>
                <a:ext cx="15480" cy="131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006C7D-909C-FB8D-C13E-075EFFDA552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79764" y="336862"/>
                  <a:ext cx="33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75E0DCD-4F83-EAC3-FAF2-52F39315F6D0}"/>
                    </a:ext>
                  </a:extLst>
                </p14:cNvPr>
                <p14:cNvContentPartPr/>
                <p14:nvPr/>
              </p14:nvContentPartPr>
              <p14:xfrm>
                <a:off x="5133404" y="85582"/>
                <a:ext cx="24480" cy="192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75E0DCD-4F83-EAC3-FAF2-52F39315F6D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24404" y="76942"/>
                  <a:ext cx="42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F361D4F-BA16-A646-E47C-E95992810DFC}"/>
                    </a:ext>
                  </a:extLst>
                </p14:cNvPr>
                <p14:cNvContentPartPr/>
                <p14:nvPr/>
              </p14:nvContentPartPr>
              <p14:xfrm>
                <a:off x="5265164" y="140302"/>
                <a:ext cx="24840" cy="305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F361D4F-BA16-A646-E47C-E95992810DF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56164" y="131662"/>
                  <a:ext cx="42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07F600-523C-E04C-C0C2-D9647FF07ED0}"/>
                    </a:ext>
                  </a:extLst>
                </p14:cNvPr>
                <p14:cNvContentPartPr/>
                <p14:nvPr/>
              </p14:nvContentPartPr>
              <p14:xfrm>
                <a:off x="5339684" y="205102"/>
                <a:ext cx="163440" cy="212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07F600-523C-E04C-C0C2-D9647FF07ED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31044" y="196102"/>
                  <a:ext cx="181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3D11BE8-6082-45FB-E406-776D081CC364}"/>
                    </a:ext>
                  </a:extLst>
                </p14:cNvPr>
                <p14:cNvContentPartPr/>
                <p14:nvPr/>
              </p14:nvContentPartPr>
              <p14:xfrm>
                <a:off x="5536964" y="290422"/>
                <a:ext cx="125640" cy="54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3D11BE8-6082-45FB-E406-776D081CC3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27964" y="281782"/>
                  <a:ext cx="143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50ABE31-D10C-57B9-43A3-710B52098A5D}"/>
                    </a:ext>
                  </a:extLst>
                </p14:cNvPr>
                <p14:cNvContentPartPr/>
                <p14:nvPr/>
              </p14:nvContentPartPr>
              <p14:xfrm>
                <a:off x="5885084" y="209062"/>
                <a:ext cx="391320" cy="133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50ABE31-D10C-57B9-43A3-710B52098A5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76084" y="200062"/>
                  <a:ext cx="408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510" name="Freihand 102509">
                  <a:extLst>
                    <a:ext uri="{FF2B5EF4-FFF2-40B4-BE49-F238E27FC236}">
                      <a16:creationId xmlns:a16="http://schemas.microsoft.com/office/drawing/2014/main" id="{46F1927E-FEA3-6569-7D76-78EB7A61DF33}"/>
                    </a:ext>
                  </a:extLst>
                </p14:cNvPr>
                <p14:cNvContentPartPr/>
                <p14:nvPr/>
              </p14:nvContentPartPr>
              <p14:xfrm>
                <a:off x="4311524" y="1930222"/>
                <a:ext cx="35280" cy="21960"/>
              </p14:xfrm>
            </p:contentPart>
          </mc:Choice>
          <mc:Fallback>
            <p:pic>
              <p:nvPicPr>
                <p:cNvPr id="102510" name="Freihand 102509">
                  <a:extLst>
                    <a:ext uri="{FF2B5EF4-FFF2-40B4-BE49-F238E27FC236}">
                      <a16:creationId xmlns:a16="http://schemas.microsoft.com/office/drawing/2014/main" id="{46F1927E-FEA3-6569-7D76-78EB7A61DF3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02524" y="1921582"/>
                  <a:ext cx="5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504" name="Freihand 102503">
                  <a:extLst>
                    <a:ext uri="{FF2B5EF4-FFF2-40B4-BE49-F238E27FC236}">
                      <a16:creationId xmlns:a16="http://schemas.microsoft.com/office/drawing/2014/main" id="{44E90672-4892-32D3-5A0F-D63523187572}"/>
                    </a:ext>
                  </a:extLst>
                </p14:cNvPr>
                <p14:cNvContentPartPr/>
                <p14:nvPr/>
              </p14:nvContentPartPr>
              <p14:xfrm>
                <a:off x="4478564" y="1210942"/>
                <a:ext cx="217440" cy="294840"/>
              </p14:xfrm>
            </p:contentPart>
          </mc:Choice>
          <mc:Fallback>
            <p:pic>
              <p:nvPicPr>
                <p:cNvPr id="102504" name="Freihand 102503">
                  <a:extLst>
                    <a:ext uri="{FF2B5EF4-FFF2-40B4-BE49-F238E27FC236}">
                      <a16:creationId xmlns:a16="http://schemas.microsoft.com/office/drawing/2014/main" id="{44E90672-4892-32D3-5A0F-D635231875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469564" y="1202302"/>
                  <a:ext cx="2350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506" name="Freihand 102505">
                  <a:extLst>
                    <a:ext uri="{FF2B5EF4-FFF2-40B4-BE49-F238E27FC236}">
                      <a16:creationId xmlns:a16="http://schemas.microsoft.com/office/drawing/2014/main" id="{C81E7F9B-2C75-BA10-DEAA-DADE2240DAC2}"/>
                    </a:ext>
                  </a:extLst>
                </p14:cNvPr>
                <p14:cNvContentPartPr/>
                <p14:nvPr/>
              </p14:nvContentPartPr>
              <p14:xfrm>
                <a:off x="4905164" y="1330822"/>
                <a:ext cx="68400" cy="226440"/>
              </p14:xfrm>
            </p:contentPart>
          </mc:Choice>
          <mc:Fallback>
            <p:pic>
              <p:nvPicPr>
                <p:cNvPr id="102506" name="Freihand 102505">
                  <a:extLst>
                    <a:ext uri="{FF2B5EF4-FFF2-40B4-BE49-F238E27FC236}">
                      <a16:creationId xmlns:a16="http://schemas.microsoft.com/office/drawing/2014/main" id="{C81E7F9B-2C75-BA10-DEAA-DADE2240DA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96524" y="1321822"/>
                  <a:ext cx="86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507" name="Freihand 102506">
                  <a:extLst>
                    <a:ext uri="{FF2B5EF4-FFF2-40B4-BE49-F238E27FC236}">
                      <a16:creationId xmlns:a16="http://schemas.microsoft.com/office/drawing/2014/main" id="{30CB9A83-0257-7C11-7E04-4DD366286FC8}"/>
                    </a:ext>
                  </a:extLst>
                </p14:cNvPr>
                <p14:cNvContentPartPr/>
                <p14:nvPr/>
              </p14:nvContentPartPr>
              <p14:xfrm>
                <a:off x="4985084" y="1450342"/>
                <a:ext cx="93600" cy="171720"/>
              </p14:xfrm>
            </p:contentPart>
          </mc:Choice>
          <mc:Fallback>
            <p:pic>
              <p:nvPicPr>
                <p:cNvPr id="102507" name="Freihand 102506">
                  <a:extLst>
                    <a:ext uri="{FF2B5EF4-FFF2-40B4-BE49-F238E27FC236}">
                      <a16:creationId xmlns:a16="http://schemas.microsoft.com/office/drawing/2014/main" id="{30CB9A83-0257-7C11-7E04-4DD366286FC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76444" y="1441702"/>
                  <a:ext cx="111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508" name="Freihand 102507">
                  <a:extLst>
                    <a:ext uri="{FF2B5EF4-FFF2-40B4-BE49-F238E27FC236}">
                      <a16:creationId xmlns:a16="http://schemas.microsoft.com/office/drawing/2014/main" id="{5C2E79A2-2EDA-9220-77D3-AD6977115379}"/>
                    </a:ext>
                  </a:extLst>
                </p14:cNvPr>
                <p14:cNvContentPartPr/>
                <p14:nvPr/>
              </p14:nvContentPartPr>
              <p14:xfrm>
                <a:off x="5043404" y="1514782"/>
                <a:ext cx="59760" cy="50040"/>
              </p14:xfrm>
            </p:contentPart>
          </mc:Choice>
          <mc:Fallback>
            <p:pic>
              <p:nvPicPr>
                <p:cNvPr id="102508" name="Freihand 102507">
                  <a:extLst>
                    <a:ext uri="{FF2B5EF4-FFF2-40B4-BE49-F238E27FC236}">
                      <a16:creationId xmlns:a16="http://schemas.microsoft.com/office/drawing/2014/main" id="{5C2E79A2-2EDA-9220-77D3-AD69771153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34764" y="1506142"/>
                  <a:ext cx="77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511" name="Freihand 102510">
                  <a:extLst>
                    <a:ext uri="{FF2B5EF4-FFF2-40B4-BE49-F238E27FC236}">
                      <a16:creationId xmlns:a16="http://schemas.microsoft.com/office/drawing/2014/main" id="{E777DC35-B530-F636-E9CB-4EEAE7780515}"/>
                    </a:ext>
                  </a:extLst>
                </p14:cNvPr>
                <p14:cNvContentPartPr/>
                <p14:nvPr/>
              </p14:nvContentPartPr>
              <p14:xfrm>
                <a:off x="4832804" y="1352782"/>
                <a:ext cx="101520" cy="320040"/>
              </p14:xfrm>
            </p:contentPart>
          </mc:Choice>
          <mc:Fallback>
            <p:pic>
              <p:nvPicPr>
                <p:cNvPr id="102511" name="Freihand 102510">
                  <a:extLst>
                    <a:ext uri="{FF2B5EF4-FFF2-40B4-BE49-F238E27FC236}">
                      <a16:creationId xmlns:a16="http://schemas.microsoft.com/office/drawing/2014/main" id="{E777DC35-B530-F636-E9CB-4EEAE778051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23804" y="1344142"/>
                  <a:ext cx="119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512" name="Freihand 102511">
                  <a:extLst>
                    <a:ext uri="{FF2B5EF4-FFF2-40B4-BE49-F238E27FC236}">
                      <a16:creationId xmlns:a16="http://schemas.microsoft.com/office/drawing/2014/main" id="{92FE6E6E-F1C3-3628-66E7-6656583F46C3}"/>
                    </a:ext>
                  </a:extLst>
                </p14:cNvPr>
                <p14:cNvContentPartPr/>
                <p14:nvPr/>
              </p14:nvContentPartPr>
              <p14:xfrm>
                <a:off x="5047004" y="1160542"/>
                <a:ext cx="143640" cy="147240"/>
              </p14:xfrm>
            </p:contentPart>
          </mc:Choice>
          <mc:Fallback>
            <p:pic>
              <p:nvPicPr>
                <p:cNvPr id="102512" name="Freihand 102511">
                  <a:extLst>
                    <a:ext uri="{FF2B5EF4-FFF2-40B4-BE49-F238E27FC236}">
                      <a16:creationId xmlns:a16="http://schemas.microsoft.com/office/drawing/2014/main" id="{92FE6E6E-F1C3-3628-66E7-6656583F46C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38364" y="1151542"/>
                  <a:ext cx="161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513" name="Freihand 102512">
                  <a:extLst>
                    <a:ext uri="{FF2B5EF4-FFF2-40B4-BE49-F238E27FC236}">
                      <a16:creationId xmlns:a16="http://schemas.microsoft.com/office/drawing/2014/main" id="{A899D13D-DE8E-8052-7009-45305818A8EC}"/>
                    </a:ext>
                  </a:extLst>
                </p14:cNvPr>
                <p14:cNvContentPartPr/>
                <p14:nvPr/>
              </p14:nvContentPartPr>
              <p14:xfrm>
                <a:off x="5358404" y="1356382"/>
                <a:ext cx="19080" cy="136080"/>
              </p14:xfrm>
            </p:contentPart>
          </mc:Choice>
          <mc:Fallback>
            <p:pic>
              <p:nvPicPr>
                <p:cNvPr id="102513" name="Freihand 102512">
                  <a:extLst>
                    <a:ext uri="{FF2B5EF4-FFF2-40B4-BE49-F238E27FC236}">
                      <a16:creationId xmlns:a16="http://schemas.microsoft.com/office/drawing/2014/main" id="{A899D13D-DE8E-8052-7009-45305818A8E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49404" y="1347742"/>
                  <a:ext cx="36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514" name="Freihand 102513">
                  <a:extLst>
                    <a:ext uri="{FF2B5EF4-FFF2-40B4-BE49-F238E27FC236}">
                      <a16:creationId xmlns:a16="http://schemas.microsoft.com/office/drawing/2014/main" id="{79BE284B-6173-C124-607F-460D6487AEFB}"/>
                    </a:ext>
                  </a:extLst>
                </p14:cNvPr>
                <p14:cNvContentPartPr/>
                <p14:nvPr/>
              </p14:nvContentPartPr>
              <p14:xfrm>
                <a:off x="5314484" y="1413262"/>
                <a:ext cx="154080" cy="13320"/>
              </p14:xfrm>
            </p:contentPart>
          </mc:Choice>
          <mc:Fallback>
            <p:pic>
              <p:nvPicPr>
                <p:cNvPr id="102514" name="Freihand 102513">
                  <a:extLst>
                    <a:ext uri="{FF2B5EF4-FFF2-40B4-BE49-F238E27FC236}">
                      <a16:creationId xmlns:a16="http://schemas.microsoft.com/office/drawing/2014/main" id="{79BE284B-6173-C124-607F-460D6487AEF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05484" y="1404622"/>
                  <a:ext cx="171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515" name="Freihand 102514">
                  <a:extLst>
                    <a:ext uri="{FF2B5EF4-FFF2-40B4-BE49-F238E27FC236}">
                      <a16:creationId xmlns:a16="http://schemas.microsoft.com/office/drawing/2014/main" id="{B741355D-C72C-818A-E9C9-A10A7D962AB7}"/>
                    </a:ext>
                  </a:extLst>
                </p14:cNvPr>
                <p14:cNvContentPartPr/>
                <p14:nvPr/>
              </p14:nvContentPartPr>
              <p14:xfrm>
                <a:off x="5557124" y="1192582"/>
                <a:ext cx="191880" cy="219600"/>
              </p14:xfrm>
            </p:contentPart>
          </mc:Choice>
          <mc:Fallback>
            <p:pic>
              <p:nvPicPr>
                <p:cNvPr id="102515" name="Freihand 102514">
                  <a:extLst>
                    <a:ext uri="{FF2B5EF4-FFF2-40B4-BE49-F238E27FC236}">
                      <a16:creationId xmlns:a16="http://schemas.microsoft.com/office/drawing/2014/main" id="{B741355D-C72C-818A-E9C9-A10A7D962A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548124" y="1183582"/>
                  <a:ext cx="209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516" name="Freihand 102515">
                  <a:extLst>
                    <a:ext uri="{FF2B5EF4-FFF2-40B4-BE49-F238E27FC236}">
                      <a16:creationId xmlns:a16="http://schemas.microsoft.com/office/drawing/2014/main" id="{DEDA3600-5146-2D3D-88D5-5E23CF038AC0}"/>
                    </a:ext>
                  </a:extLst>
                </p14:cNvPr>
                <p14:cNvContentPartPr/>
                <p14:nvPr/>
              </p14:nvContentPartPr>
              <p14:xfrm>
                <a:off x="5861324" y="1322542"/>
                <a:ext cx="105120" cy="74160"/>
              </p14:xfrm>
            </p:contentPart>
          </mc:Choice>
          <mc:Fallback>
            <p:pic>
              <p:nvPicPr>
                <p:cNvPr id="102516" name="Freihand 102515">
                  <a:extLst>
                    <a:ext uri="{FF2B5EF4-FFF2-40B4-BE49-F238E27FC236}">
                      <a16:creationId xmlns:a16="http://schemas.microsoft.com/office/drawing/2014/main" id="{DEDA3600-5146-2D3D-88D5-5E23CF038AC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52684" y="1313542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517" name="Freihand 102516">
                  <a:extLst>
                    <a:ext uri="{FF2B5EF4-FFF2-40B4-BE49-F238E27FC236}">
                      <a16:creationId xmlns:a16="http://schemas.microsoft.com/office/drawing/2014/main" id="{41CFF240-08D5-C830-3437-5BA805CA8E28}"/>
                    </a:ext>
                  </a:extLst>
                </p14:cNvPr>
                <p14:cNvContentPartPr/>
                <p14:nvPr/>
              </p14:nvContentPartPr>
              <p14:xfrm>
                <a:off x="5953844" y="1305982"/>
                <a:ext cx="51480" cy="203040"/>
              </p14:xfrm>
            </p:contentPart>
          </mc:Choice>
          <mc:Fallback>
            <p:pic>
              <p:nvPicPr>
                <p:cNvPr id="102517" name="Freihand 102516">
                  <a:extLst>
                    <a:ext uri="{FF2B5EF4-FFF2-40B4-BE49-F238E27FC236}">
                      <a16:creationId xmlns:a16="http://schemas.microsoft.com/office/drawing/2014/main" id="{41CFF240-08D5-C830-3437-5BA805CA8E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44844" y="1296982"/>
                  <a:ext cx="69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518" name="Freihand 102517">
                  <a:extLst>
                    <a:ext uri="{FF2B5EF4-FFF2-40B4-BE49-F238E27FC236}">
                      <a16:creationId xmlns:a16="http://schemas.microsoft.com/office/drawing/2014/main" id="{D558ED37-E6CE-5128-5E2F-2900AA95D079}"/>
                    </a:ext>
                  </a:extLst>
                </p14:cNvPr>
                <p14:cNvContentPartPr/>
                <p14:nvPr/>
              </p14:nvContentPartPr>
              <p14:xfrm>
                <a:off x="6002804" y="1398862"/>
                <a:ext cx="157680" cy="169200"/>
              </p14:xfrm>
            </p:contentPart>
          </mc:Choice>
          <mc:Fallback>
            <p:pic>
              <p:nvPicPr>
                <p:cNvPr id="102518" name="Freihand 102517">
                  <a:extLst>
                    <a:ext uri="{FF2B5EF4-FFF2-40B4-BE49-F238E27FC236}">
                      <a16:creationId xmlns:a16="http://schemas.microsoft.com/office/drawing/2014/main" id="{D558ED37-E6CE-5128-5E2F-2900AA95D07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93804" y="1390222"/>
                  <a:ext cx="175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519" name="Freihand 102518">
                  <a:extLst>
                    <a:ext uri="{FF2B5EF4-FFF2-40B4-BE49-F238E27FC236}">
                      <a16:creationId xmlns:a16="http://schemas.microsoft.com/office/drawing/2014/main" id="{BE98804E-85C6-0926-49B1-6863A9153F9E}"/>
                    </a:ext>
                  </a:extLst>
                </p14:cNvPr>
                <p14:cNvContentPartPr/>
                <p14:nvPr/>
              </p14:nvContentPartPr>
              <p14:xfrm>
                <a:off x="6138884" y="1132102"/>
                <a:ext cx="103320" cy="235440"/>
              </p14:xfrm>
            </p:contentPart>
          </mc:Choice>
          <mc:Fallback>
            <p:pic>
              <p:nvPicPr>
                <p:cNvPr id="102519" name="Freihand 102518">
                  <a:extLst>
                    <a:ext uri="{FF2B5EF4-FFF2-40B4-BE49-F238E27FC236}">
                      <a16:creationId xmlns:a16="http://schemas.microsoft.com/office/drawing/2014/main" id="{BE98804E-85C6-0926-49B1-6863A9153F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30244" y="1123462"/>
                  <a:ext cx="120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520" name="Freihand 102519">
                  <a:extLst>
                    <a:ext uri="{FF2B5EF4-FFF2-40B4-BE49-F238E27FC236}">
                      <a16:creationId xmlns:a16="http://schemas.microsoft.com/office/drawing/2014/main" id="{A3EA7062-5058-BE8B-6E2E-8E840FE00336}"/>
                    </a:ext>
                  </a:extLst>
                </p14:cNvPr>
                <p14:cNvContentPartPr/>
                <p14:nvPr/>
              </p14:nvContentPartPr>
              <p14:xfrm>
                <a:off x="6274604" y="1376542"/>
                <a:ext cx="166680" cy="32400"/>
              </p14:xfrm>
            </p:contentPart>
          </mc:Choice>
          <mc:Fallback>
            <p:pic>
              <p:nvPicPr>
                <p:cNvPr id="102520" name="Freihand 102519">
                  <a:extLst>
                    <a:ext uri="{FF2B5EF4-FFF2-40B4-BE49-F238E27FC236}">
                      <a16:creationId xmlns:a16="http://schemas.microsoft.com/office/drawing/2014/main" id="{A3EA7062-5058-BE8B-6E2E-8E840FE0033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65964" y="1367902"/>
                  <a:ext cx="184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A25413-C97F-24C9-C4D1-D58B5CAF6943}"/>
                    </a:ext>
                  </a:extLst>
                </p14:cNvPr>
                <p14:cNvContentPartPr/>
                <p14:nvPr/>
              </p14:nvContentPartPr>
              <p14:xfrm>
                <a:off x="1709804" y="1443142"/>
                <a:ext cx="214920" cy="18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A25413-C97F-24C9-C4D1-D58B5CAF694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00804" y="1434502"/>
                  <a:ext cx="232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04ADAFE-91D7-970B-3B4C-F5A94C639954}"/>
                    </a:ext>
                  </a:extLst>
                </p14:cNvPr>
                <p14:cNvContentPartPr/>
                <p14:nvPr/>
              </p14:nvContentPartPr>
              <p14:xfrm>
                <a:off x="1741124" y="1547542"/>
                <a:ext cx="147960" cy="39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04ADAFE-91D7-970B-3B4C-F5A94C6399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32484" y="1538542"/>
                  <a:ext cx="165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D2F5537-16B0-6C05-0CEC-830AF1E0D309}"/>
                    </a:ext>
                  </a:extLst>
                </p14:cNvPr>
                <p14:cNvContentPartPr/>
                <p14:nvPr/>
              </p14:nvContentPartPr>
              <p14:xfrm>
                <a:off x="2200844" y="1296982"/>
                <a:ext cx="274320" cy="254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D2F5537-16B0-6C05-0CEC-830AF1E0D3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192204" y="1287982"/>
                  <a:ext cx="2919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F541159-8195-3567-0E5E-B2AEB35777BE}"/>
                    </a:ext>
                  </a:extLst>
                </p14:cNvPr>
                <p14:cNvContentPartPr/>
                <p14:nvPr/>
              </p14:nvContentPartPr>
              <p14:xfrm>
                <a:off x="2747324" y="1267102"/>
                <a:ext cx="121680" cy="106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F541159-8195-3567-0E5E-B2AEB35777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38684" y="1258462"/>
                  <a:ext cx="139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C267FA8-3809-213F-4A3E-7E024B27394C}"/>
                    </a:ext>
                  </a:extLst>
                </p14:cNvPr>
                <p14:cNvContentPartPr/>
                <p14:nvPr/>
              </p14:nvContentPartPr>
              <p14:xfrm>
                <a:off x="2856404" y="1233622"/>
                <a:ext cx="50760" cy="214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C267FA8-3809-213F-4A3E-7E024B27394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47404" y="1224982"/>
                  <a:ext cx="68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DF877F-B01E-E408-3012-F1DB09E0ACD2}"/>
                    </a:ext>
                  </a:extLst>
                </p14:cNvPr>
                <p14:cNvContentPartPr/>
                <p14:nvPr/>
              </p14:nvContentPartPr>
              <p14:xfrm>
                <a:off x="2924804" y="1334422"/>
                <a:ext cx="100440" cy="151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DF877F-B01E-E408-3012-F1DB09E0ACD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16164" y="1325422"/>
                  <a:ext cx="118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AE52BC-B6D6-DB8B-04B0-225AF9F701E8}"/>
                    </a:ext>
                  </a:extLst>
                </p14:cNvPr>
                <p14:cNvContentPartPr/>
                <p14:nvPr/>
              </p14:nvContentPartPr>
              <p14:xfrm>
                <a:off x="2980244" y="1406062"/>
                <a:ext cx="74160" cy="16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AE52BC-B6D6-DB8B-04B0-225AF9F701E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971244" y="1397062"/>
                  <a:ext cx="91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EBEABA-A89A-CC3B-E8CD-FA7B4ADB0276}"/>
                    </a:ext>
                  </a:extLst>
                </p14:cNvPr>
                <p14:cNvContentPartPr/>
                <p14:nvPr/>
              </p14:nvContentPartPr>
              <p14:xfrm>
                <a:off x="2986724" y="1045342"/>
                <a:ext cx="138240" cy="163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EBEABA-A89A-CC3B-E8CD-FA7B4ADB027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78084" y="1036702"/>
                  <a:ext cx="155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9F14DCB-661E-003D-3E48-2EC9F06FE138}"/>
                    </a:ext>
                  </a:extLst>
                </p14:cNvPr>
                <p14:cNvContentPartPr/>
                <p14:nvPr/>
              </p14:nvContentPartPr>
              <p14:xfrm>
                <a:off x="3360404" y="1215262"/>
                <a:ext cx="171000" cy="253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9F14DCB-661E-003D-3E48-2EC9F06FE13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351764" y="1206262"/>
                  <a:ext cx="188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B157CA18-F225-0E5E-EFDD-3F8E720E215C}"/>
                    </a:ext>
                  </a:extLst>
                </p14:cNvPr>
                <p14:cNvContentPartPr/>
                <p14:nvPr/>
              </p14:nvContentPartPr>
              <p14:xfrm>
                <a:off x="3548684" y="1399942"/>
                <a:ext cx="27720" cy="86040"/>
              </p14:xfrm>
            </p:contentPart>
          </mc:Choice>
          <mc:Fallback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B157CA18-F225-0E5E-EFDD-3F8E720E215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40044" y="1390942"/>
                  <a:ext cx="45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C6F3C8DA-79B6-DACE-0627-27CCC5A839D6}"/>
                    </a:ext>
                  </a:extLst>
                </p14:cNvPr>
                <p14:cNvContentPartPr/>
                <p14:nvPr/>
              </p14:nvContentPartPr>
              <p14:xfrm>
                <a:off x="3531044" y="1336582"/>
                <a:ext cx="144720" cy="210960"/>
              </p14:xfrm>
            </p:contentPart>
          </mc:Choice>
          <mc:Fallback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C6F3C8DA-79B6-DACE-0627-27CCC5A839D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522404" y="1327582"/>
                  <a:ext cx="1623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2402" name="Freihand 102401">
                  <a:extLst>
                    <a:ext uri="{FF2B5EF4-FFF2-40B4-BE49-F238E27FC236}">
                      <a16:creationId xmlns:a16="http://schemas.microsoft.com/office/drawing/2014/main" id="{E5E9497C-8B1C-31A1-6239-A18E67AC6FAD}"/>
                    </a:ext>
                  </a:extLst>
                </p14:cNvPr>
                <p14:cNvContentPartPr/>
                <p14:nvPr/>
              </p14:nvContentPartPr>
              <p14:xfrm>
                <a:off x="3673604" y="1021942"/>
                <a:ext cx="183960" cy="280800"/>
              </p14:xfrm>
            </p:contentPart>
          </mc:Choice>
          <mc:Fallback>
            <p:pic>
              <p:nvPicPr>
                <p:cNvPr id="102402" name="Freihand 102401">
                  <a:extLst>
                    <a:ext uri="{FF2B5EF4-FFF2-40B4-BE49-F238E27FC236}">
                      <a16:creationId xmlns:a16="http://schemas.microsoft.com/office/drawing/2014/main" id="{E5E9497C-8B1C-31A1-6239-A18E67AC6F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64964" y="1012942"/>
                  <a:ext cx="201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2403" name="Freihand 102402">
                  <a:extLst>
                    <a:ext uri="{FF2B5EF4-FFF2-40B4-BE49-F238E27FC236}">
                      <a16:creationId xmlns:a16="http://schemas.microsoft.com/office/drawing/2014/main" id="{C6FF5E85-22F9-AA2C-06E5-5C140A976154}"/>
                    </a:ext>
                  </a:extLst>
                </p14:cNvPr>
                <p14:cNvContentPartPr/>
                <p14:nvPr/>
              </p14:nvContentPartPr>
              <p14:xfrm>
                <a:off x="2804204" y="1591462"/>
                <a:ext cx="983880" cy="85320"/>
              </p14:xfrm>
            </p:contentPart>
          </mc:Choice>
          <mc:Fallback>
            <p:pic>
              <p:nvPicPr>
                <p:cNvPr id="102403" name="Freihand 102402">
                  <a:extLst>
                    <a:ext uri="{FF2B5EF4-FFF2-40B4-BE49-F238E27FC236}">
                      <a16:creationId xmlns:a16="http://schemas.microsoft.com/office/drawing/2014/main" id="{C6FF5E85-22F9-AA2C-06E5-5C140A97615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95204" y="1582462"/>
                  <a:ext cx="1001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78FBC5DD-FEB0-FF1E-D8E5-C776C203415B}"/>
                    </a:ext>
                  </a:extLst>
                </p14:cNvPr>
                <p14:cNvContentPartPr/>
                <p14:nvPr/>
              </p14:nvContentPartPr>
              <p14:xfrm>
                <a:off x="3179324" y="1852462"/>
                <a:ext cx="37440" cy="16272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78FBC5DD-FEB0-FF1E-D8E5-C776C20341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70324" y="1843462"/>
                  <a:ext cx="55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A35D0D3F-A0B0-8DDA-42D0-248F899580F8}"/>
                    </a:ext>
                  </a:extLst>
                </p14:cNvPr>
                <p14:cNvContentPartPr/>
                <p14:nvPr/>
              </p14:nvContentPartPr>
              <p14:xfrm>
                <a:off x="3032804" y="1784062"/>
                <a:ext cx="267840" cy="27252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A35D0D3F-A0B0-8DDA-42D0-248F899580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23804" y="1775062"/>
                  <a:ext cx="285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AAEC33B3-D93D-ECD6-C0AA-A1C01762AB4F}"/>
                    </a:ext>
                  </a:extLst>
                </p14:cNvPr>
                <p14:cNvContentPartPr/>
                <p14:nvPr/>
              </p14:nvContentPartPr>
              <p14:xfrm>
                <a:off x="3371564" y="1699462"/>
                <a:ext cx="119880" cy="21276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AAEC33B3-D93D-ECD6-C0AA-A1C01762AB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62564" y="1690822"/>
                  <a:ext cx="13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2409" name="Freihand 102408">
                  <a:extLst>
                    <a:ext uri="{FF2B5EF4-FFF2-40B4-BE49-F238E27FC236}">
                      <a16:creationId xmlns:a16="http://schemas.microsoft.com/office/drawing/2014/main" id="{FFDD3BA6-F391-AC9A-2046-FDF0BB26E816}"/>
                    </a:ext>
                  </a:extLst>
                </p14:cNvPr>
                <p14:cNvContentPartPr/>
                <p14:nvPr/>
              </p14:nvContentPartPr>
              <p14:xfrm>
                <a:off x="4056644" y="1470502"/>
                <a:ext cx="238680" cy="59040"/>
              </p14:xfrm>
            </p:contentPart>
          </mc:Choice>
          <mc:Fallback>
            <p:pic>
              <p:nvPicPr>
                <p:cNvPr id="102409" name="Freihand 102408">
                  <a:extLst>
                    <a:ext uri="{FF2B5EF4-FFF2-40B4-BE49-F238E27FC236}">
                      <a16:creationId xmlns:a16="http://schemas.microsoft.com/office/drawing/2014/main" id="{FFDD3BA6-F391-AC9A-2046-FDF0BB26E81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47644" y="1461862"/>
                  <a:ext cx="256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D90BE538-C27B-D877-83F8-235904E47161}"/>
                    </a:ext>
                  </a:extLst>
                </p14:cNvPr>
                <p14:cNvContentPartPr/>
                <p14:nvPr/>
              </p14:nvContentPartPr>
              <p14:xfrm>
                <a:off x="4115684" y="1595062"/>
                <a:ext cx="163800" cy="19080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D90BE538-C27B-D877-83F8-235904E4716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07044" y="1586062"/>
                  <a:ext cx="181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2539" name="Freihand 102538">
                  <a:extLst>
                    <a:ext uri="{FF2B5EF4-FFF2-40B4-BE49-F238E27FC236}">
                      <a16:creationId xmlns:a16="http://schemas.microsoft.com/office/drawing/2014/main" id="{15EF1EEF-1E7C-CB58-B8FD-8389D3F2E242}"/>
                    </a:ext>
                  </a:extLst>
                </p14:cNvPr>
                <p14:cNvContentPartPr/>
                <p14:nvPr/>
              </p14:nvContentPartPr>
              <p14:xfrm>
                <a:off x="3302444" y="2125342"/>
                <a:ext cx="201960" cy="373320"/>
              </p14:xfrm>
            </p:contentPart>
          </mc:Choice>
          <mc:Fallback>
            <p:pic>
              <p:nvPicPr>
                <p:cNvPr id="102539" name="Freihand 102538">
                  <a:extLst>
                    <a:ext uri="{FF2B5EF4-FFF2-40B4-BE49-F238E27FC236}">
                      <a16:creationId xmlns:a16="http://schemas.microsoft.com/office/drawing/2014/main" id="{15EF1EEF-1E7C-CB58-B8FD-8389D3F2E2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93804" y="2116342"/>
                  <a:ext cx="219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2541" name="Freihand 102540">
                  <a:extLst>
                    <a:ext uri="{FF2B5EF4-FFF2-40B4-BE49-F238E27FC236}">
                      <a16:creationId xmlns:a16="http://schemas.microsoft.com/office/drawing/2014/main" id="{68DDDE86-A89C-F1FC-25E1-385F9C40FB50}"/>
                    </a:ext>
                  </a:extLst>
                </p14:cNvPr>
                <p14:cNvContentPartPr/>
                <p14:nvPr/>
              </p14:nvContentPartPr>
              <p14:xfrm>
                <a:off x="3613844" y="2097982"/>
                <a:ext cx="190440" cy="198360"/>
              </p14:xfrm>
            </p:contentPart>
          </mc:Choice>
          <mc:Fallback>
            <p:pic>
              <p:nvPicPr>
                <p:cNvPr id="102541" name="Freihand 102540">
                  <a:extLst>
                    <a:ext uri="{FF2B5EF4-FFF2-40B4-BE49-F238E27FC236}">
                      <a16:creationId xmlns:a16="http://schemas.microsoft.com/office/drawing/2014/main" id="{68DDDE86-A89C-F1FC-25E1-385F9C40FB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04844" y="2088982"/>
                  <a:ext cx="208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2542" name="Freihand 102541">
                  <a:extLst>
                    <a:ext uri="{FF2B5EF4-FFF2-40B4-BE49-F238E27FC236}">
                      <a16:creationId xmlns:a16="http://schemas.microsoft.com/office/drawing/2014/main" id="{613161BE-C920-20A2-9428-5D9C68AC758F}"/>
                    </a:ext>
                  </a:extLst>
                </p14:cNvPr>
                <p14:cNvContentPartPr/>
                <p14:nvPr/>
              </p14:nvContentPartPr>
              <p14:xfrm>
                <a:off x="3892484" y="2196622"/>
                <a:ext cx="100440" cy="81720"/>
              </p14:xfrm>
            </p:contentPart>
          </mc:Choice>
          <mc:Fallback>
            <p:pic>
              <p:nvPicPr>
                <p:cNvPr id="102542" name="Freihand 102541">
                  <a:extLst>
                    <a:ext uri="{FF2B5EF4-FFF2-40B4-BE49-F238E27FC236}">
                      <a16:creationId xmlns:a16="http://schemas.microsoft.com/office/drawing/2014/main" id="{613161BE-C920-20A2-9428-5D9C68AC75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83484" y="2187622"/>
                  <a:ext cx="118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2543" name="Freihand 102542">
                  <a:extLst>
                    <a:ext uri="{FF2B5EF4-FFF2-40B4-BE49-F238E27FC236}">
                      <a16:creationId xmlns:a16="http://schemas.microsoft.com/office/drawing/2014/main" id="{8CF214DC-A88A-2E70-54AC-80D787254A19}"/>
                    </a:ext>
                  </a:extLst>
                </p14:cNvPr>
                <p14:cNvContentPartPr/>
                <p14:nvPr/>
              </p14:nvContentPartPr>
              <p14:xfrm>
                <a:off x="3952604" y="2191222"/>
                <a:ext cx="169200" cy="230040"/>
              </p14:xfrm>
            </p:contentPart>
          </mc:Choice>
          <mc:Fallback>
            <p:pic>
              <p:nvPicPr>
                <p:cNvPr id="102543" name="Freihand 102542">
                  <a:extLst>
                    <a:ext uri="{FF2B5EF4-FFF2-40B4-BE49-F238E27FC236}">
                      <a16:creationId xmlns:a16="http://schemas.microsoft.com/office/drawing/2014/main" id="{8CF214DC-A88A-2E70-54AC-80D787254A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43964" y="2182582"/>
                  <a:ext cx="186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2544" name="Freihand 102543">
                  <a:extLst>
                    <a:ext uri="{FF2B5EF4-FFF2-40B4-BE49-F238E27FC236}">
                      <a16:creationId xmlns:a16="http://schemas.microsoft.com/office/drawing/2014/main" id="{6CFF5CC5-6176-9C46-97C1-9289BEAEEF6A}"/>
                    </a:ext>
                  </a:extLst>
                </p14:cNvPr>
                <p14:cNvContentPartPr/>
                <p14:nvPr/>
              </p14:nvContentPartPr>
              <p14:xfrm>
                <a:off x="4048724" y="2281582"/>
                <a:ext cx="122760" cy="194760"/>
              </p14:xfrm>
            </p:contentPart>
          </mc:Choice>
          <mc:Fallback>
            <p:pic>
              <p:nvPicPr>
                <p:cNvPr id="102544" name="Freihand 102543">
                  <a:extLst>
                    <a:ext uri="{FF2B5EF4-FFF2-40B4-BE49-F238E27FC236}">
                      <a16:creationId xmlns:a16="http://schemas.microsoft.com/office/drawing/2014/main" id="{6CFF5CC5-6176-9C46-97C1-9289BEAEEF6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40084" y="2272942"/>
                  <a:ext cx="140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2545" name="Freihand 102544">
                  <a:extLst>
                    <a:ext uri="{FF2B5EF4-FFF2-40B4-BE49-F238E27FC236}">
                      <a16:creationId xmlns:a16="http://schemas.microsoft.com/office/drawing/2014/main" id="{F4373A1D-FBE5-37FF-FF91-BF315A4F131E}"/>
                    </a:ext>
                  </a:extLst>
                </p14:cNvPr>
                <p14:cNvContentPartPr/>
                <p14:nvPr/>
              </p14:nvContentPartPr>
              <p14:xfrm>
                <a:off x="4375964" y="2232622"/>
                <a:ext cx="143640" cy="22680"/>
              </p14:xfrm>
            </p:contentPart>
          </mc:Choice>
          <mc:Fallback>
            <p:pic>
              <p:nvPicPr>
                <p:cNvPr id="102545" name="Freihand 102544">
                  <a:extLst>
                    <a:ext uri="{FF2B5EF4-FFF2-40B4-BE49-F238E27FC236}">
                      <a16:creationId xmlns:a16="http://schemas.microsoft.com/office/drawing/2014/main" id="{F4373A1D-FBE5-37FF-FF91-BF315A4F131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66964" y="2223622"/>
                  <a:ext cx="161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F7A8BC-5282-A853-46CE-543A5EEF4300}"/>
                    </a:ext>
                  </a:extLst>
                </p14:cNvPr>
                <p14:cNvContentPartPr/>
                <p14:nvPr/>
              </p14:nvContentPartPr>
              <p14:xfrm>
                <a:off x="1814564" y="351982"/>
                <a:ext cx="224640" cy="48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F7A8BC-5282-A853-46CE-543A5EEF430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805564" y="342982"/>
                  <a:ext cx="242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F51D377-0EC3-E714-4178-7F5FED4F39C3}"/>
                    </a:ext>
                  </a:extLst>
                </p14:cNvPr>
                <p14:cNvContentPartPr/>
                <p14:nvPr/>
              </p14:nvContentPartPr>
              <p14:xfrm>
                <a:off x="1817084" y="447382"/>
                <a:ext cx="174600" cy="37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F51D377-0EC3-E714-4178-7F5FED4F39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08444" y="438742"/>
                  <a:ext cx="192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2554" name="Freihand 102553">
                  <a:extLst>
                    <a:ext uri="{FF2B5EF4-FFF2-40B4-BE49-F238E27FC236}">
                      <a16:creationId xmlns:a16="http://schemas.microsoft.com/office/drawing/2014/main" id="{CF15B41F-72E5-4F70-F51A-A5209304B7E9}"/>
                    </a:ext>
                  </a:extLst>
                </p14:cNvPr>
                <p14:cNvContentPartPr/>
                <p14:nvPr/>
              </p14:nvContentPartPr>
              <p14:xfrm>
                <a:off x="2082404" y="493462"/>
                <a:ext cx="202680" cy="290160"/>
              </p14:xfrm>
            </p:contentPart>
          </mc:Choice>
          <mc:Fallback>
            <p:pic>
              <p:nvPicPr>
                <p:cNvPr id="102554" name="Freihand 102553">
                  <a:extLst>
                    <a:ext uri="{FF2B5EF4-FFF2-40B4-BE49-F238E27FC236}">
                      <a16:creationId xmlns:a16="http://schemas.microsoft.com/office/drawing/2014/main" id="{CF15B41F-72E5-4F70-F51A-A5209304B7E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73764" y="484462"/>
                  <a:ext cx="220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2556" name="Freihand 102555">
                  <a:extLst>
                    <a:ext uri="{FF2B5EF4-FFF2-40B4-BE49-F238E27FC236}">
                      <a16:creationId xmlns:a16="http://schemas.microsoft.com/office/drawing/2014/main" id="{78B761FF-7D4E-3D7C-3212-21A8C33D1FC0}"/>
                    </a:ext>
                  </a:extLst>
                </p14:cNvPr>
                <p14:cNvContentPartPr/>
                <p14:nvPr/>
              </p14:nvContentPartPr>
              <p14:xfrm>
                <a:off x="2545364" y="1456822"/>
                <a:ext cx="182880" cy="313200"/>
              </p14:xfrm>
            </p:contentPart>
          </mc:Choice>
          <mc:Fallback>
            <p:pic>
              <p:nvPicPr>
                <p:cNvPr id="102556" name="Freihand 102555">
                  <a:extLst>
                    <a:ext uri="{FF2B5EF4-FFF2-40B4-BE49-F238E27FC236}">
                      <a16:creationId xmlns:a16="http://schemas.microsoft.com/office/drawing/2014/main" id="{78B761FF-7D4E-3D7C-3212-21A8C33D1FC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536364" y="1448182"/>
                  <a:ext cx="200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2558" name="Freihand 102557">
                  <a:extLst>
                    <a:ext uri="{FF2B5EF4-FFF2-40B4-BE49-F238E27FC236}">
                      <a16:creationId xmlns:a16="http://schemas.microsoft.com/office/drawing/2014/main" id="{20E403FA-3101-F6DB-1248-B9AF631DC648}"/>
                    </a:ext>
                  </a:extLst>
                </p14:cNvPr>
                <p14:cNvContentPartPr/>
                <p14:nvPr/>
              </p14:nvContentPartPr>
              <p14:xfrm>
                <a:off x="7410044" y="1251622"/>
                <a:ext cx="22680" cy="149040"/>
              </p14:xfrm>
            </p:contentPart>
          </mc:Choice>
          <mc:Fallback>
            <p:pic>
              <p:nvPicPr>
                <p:cNvPr id="102558" name="Freihand 102557">
                  <a:extLst>
                    <a:ext uri="{FF2B5EF4-FFF2-40B4-BE49-F238E27FC236}">
                      <a16:creationId xmlns:a16="http://schemas.microsoft.com/office/drawing/2014/main" id="{20E403FA-3101-F6DB-1248-B9AF631DC64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01044" y="1242982"/>
                  <a:ext cx="40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2559" name="Freihand 102558">
                  <a:extLst>
                    <a:ext uri="{FF2B5EF4-FFF2-40B4-BE49-F238E27FC236}">
                      <a16:creationId xmlns:a16="http://schemas.microsoft.com/office/drawing/2014/main" id="{EE480157-CE54-77C5-EE3A-4428B72F2903}"/>
                    </a:ext>
                  </a:extLst>
                </p14:cNvPr>
                <p14:cNvContentPartPr/>
                <p14:nvPr/>
              </p14:nvContentPartPr>
              <p14:xfrm>
                <a:off x="7371524" y="1325422"/>
                <a:ext cx="136080" cy="24120"/>
              </p14:xfrm>
            </p:contentPart>
          </mc:Choice>
          <mc:Fallback>
            <p:pic>
              <p:nvPicPr>
                <p:cNvPr id="102559" name="Freihand 102558">
                  <a:extLst>
                    <a:ext uri="{FF2B5EF4-FFF2-40B4-BE49-F238E27FC236}">
                      <a16:creationId xmlns:a16="http://schemas.microsoft.com/office/drawing/2014/main" id="{EE480157-CE54-77C5-EE3A-4428B72F290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62884" y="1316782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2560" name="Freihand 102559">
                  <a:extLst>
                    <a:ext uri="{FF2B5EF4-FFF2-40B4-BE49-F238E27FC236}">
                      <a16:creationId xmlns:a16="http://schemas.microsoft.com/office/drawing/2014/main" id="{2D50EDF6-B210-3AB9-5AFA-1826311B57CE}"/>
                    </a:ext>
                  </a:extLst>
                </p14:cNvPr>
                <p14:cNvContentPartPr/>
                <p14:nvPr/>
              </p14:nvContentPartPr>
              <p14:xfrm>
                <a:off x="7636124" y="1134262"/>
                <a:ext cx="215280" cy="213120"/>
              </p14:xfrm>
            </p:contentPart>
          </mc:Choice>
          <mc:Fallback>
            <p:pic>
              <p:nvPicPr>
                <p:cNvPr id="102560" name="Freihand 102559">
                  <a:extLst>
                    <a:ext uri="{FF2B5EF4-FFF2-40B4-BE49-F238E27FC236}">
                      <a16:creationId xmlns:a16="http://schemas.microsoft.com/office/drawing/2014/main" id="{2D50EDF6-B210-3AB9-5AFA-1826311B57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27484" y="1125262"/>
                  <a:ext cx="232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2561" name="Freihand 102560">
                  <a:extLst>
                    <a:ext uri="{FF2B5EF4-FFF2-40B4-BE49-F238E27FC236}">
                      <a16:creationId xmlns:a16="http://schemas.microsoft.com/office/drawing/2014/main" id="{9074289C-6B22-5F16-D2D6-0A05C4D51560}"/>
                    </a:ext>
                  </a:extLst>
                </p14:cNvPr>
                <p14:cNvContentPartPr/>
                <p14:nvPr/>
              </p14:nvContentPartPr>
              <p14:xfrm>
                <a:off x="7954364" y="1155862"/>
                <a:ext cx="145080" cy="216720"/>
              </p14:xfrm>
            </p:contentPart>
          </mc:Choice>
          <mc:Fallback>
            <p:pic>
              <p:nvPicPr>
                <p:cNvPr id="102561" name="Freihand 102560">
                  <a:extLst>
                    <a:ext uri="{FF2B5EF4-FFF2-40B4-BE49-F238E27FC236}">
                      <a16:creationId xmlns:a16="http://schemas.microsoft.com/office/drawing/2014/main" id="{9074289C-6B22-5F16-D2D6-0A05C4D5156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45724" y="1147222"/>
                  <a:ext cx="162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2571" name="Freihand 102570">
                  <a:extLst>
                    <a:ext uri="{FF2B5EF4-FFF2-40B4-BE49-F238E27FC236}">
                      <a16:creationId xmlns:a16="http://schemas.microsoft.com/office/drawing/2014/main" id="{13D78E34-8C6D-3A1F-6D30-5EDB5F90B6F6}"/>
                    </a:ext>
                  </a:extLst>
                </p14:cNvPr>
                <p14:cNvContentPartPr/>
                <p14:nvPr/>
              </p14:nvContentPartPr>
              <p14:xfrm>
                <a:off x="8071724" y="1339102"/>
                <a:ext cx="20880" cy="98280"/>
              </p14:xfrm>
            </p:contentPart>
          </mc:Choice>
          <mc:Fallback>
            <p:pic>
              <p:nvPicPr>
                <p:cNvPr id="102571" name="Freihand 102570">
                  <a:extLst>
                    <a:ext uri="{FF2B5EF4-FFF2-40B4-BE49-F238E27FC236}">
                      <a16:creationId xmlns:a16="http://schemas.microsoft.com/office/drawing/2014/main" id="{13D78E34-8C6D-3A1F-6D30-5EDB5F90B6F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63084" y="1330102"/>
                  <a:ext cx="3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2572" name="Freihand 102571">
                  <a:extLst>
                    <a:ext uri="{FF2B5EF4-FFF2-40B4-BE49-F238E27FC236}">
                      <a16:creationId xmlns:a16="http://schemas.microsoft.com/office/drawing/2014/main" id="{17F0A739-EA21-3495-2ADD-8771133B5E35}"/>
                    </a:ext>
                  </a:extLst>
                </p14:cNvPr>
                <p14:cNvContentPartPr/>
                <p14:nvPr/>
              </p14:nvContentPartPr>
              <p14:xfrm>
                <a:off x="8116364" y="1066582"/>
                <a:ext cx="13320" cy="146520"/>
              </p14:xfrm>
            </p:contentPart>
          </mc:Choice>
          <mc:Fallback>
            <p:pic>
              <p:nvPicPr>
                <p:cNvPr id="102572" name="Freihand 102571">
                  <a:extLst>
                    <a:ext uri="{FF2B5EF4-FFF2-40B4-BE49-F238E27FC236}">
                      <a16:creationId xmlns:a16="http://schemas.microsoft.com/office/drawing/2014/main" id="{17F0A739-EA21-3495-2ADD-8771133B5E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07364" y="1057582"/>
                  <a:ext cx="30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2573" name="Freihand 102572">
                  <a:extLst>
                    <a:ext uri="{FF2B5EF4-FFF2-40B4-BE49-F238E27FC236}">
                      <a16:creationId xmlns:a16="http://schemas.microsoft.com/office/drawing/2014/main" id="{4D7A98C9-FD64-2A22-5FC2-33C169260C31}"/>
                    </a:ext>
                  </a:extLst>
                </p14:cNvPr>
                <p14:cNvContentPartPr/>
                <p14:nvPr/>
              </p14:nvContentPartPr>
              <p14:xfrm>
                <a:off x="4898684" y="697582"/>
                <a:ext cx="183600" cy="213480"/>
              </p14:xfrm>
            </p:contentPart>
          </mc:Choice>
          <mc:Fallback>
            <p:pic>
              <p:nvPicPr>
                <p:cNvPr id="102573" name="Freihand 102572">
                  <a:extLst>
                    <a:ext uri="{FF2B5EF4-FFF2-40B4-BE49-F238E27FC236}">
                      <a16:creationId xmlns:a16="http://schemas.microsoft.com/office/drawing/2014/main" id="{4D7A98C9-FD64-2A22-5FC2-33C169260C3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89684" y="688942"/>
                  <a:ext cx="201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2574" name="Freihand 102573">
                  <a:extLst>
                    <a:ext uri="{FF2B5EF4-FFF2-40B4-BE49-F238E27FC236}">
                      <a16:creationId xmlns:a16="http://schemas.microsoft.com/office/drawing/2014/main" id="{7C664C0B-F371-CE4E-D954-AAEDDCCA5A0A}"/>
                    </a:ext>
                  </a:extLst>
                </p14:cNvPr>
                <p14:cNvContentPartPr/>
                <p14:nvPr/>
              </p14:nvContentPartPr>
              <p14:xfrm>
                <a:off x="5300444" y="738982"/>
                <a:ext cx="8280" cy="5040"/>
              </p14:xfrm>
            </p:contentPart>
          </mc:Choice>
          <mc:Fallback>
            <p:pic>
              <p:nvPicPr>
                <p:cNvPr id="102574" name="Freihand 102573">
                  <a:extLst>
                    <a:ext uri="{FF2B5EF4-FFF2-40B4-BE49-F238E27FC236}">
                      <a16:creationId xmlns:a16="http://schemas.microsoft.com/office/drawing/2014/main" id="{7C664C0B-F371-CE4E-D954-AAEDDCCA5A0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91804" y="729982"/>
                  <a:ext cx="25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2575" name="Freihand 102574">
                  <a:extLst>
                    <a:ext uri="{FF2B5EF4-FFF2-40B4-BE49-F238E27FC236}">
                      <a16:creationId xmlns:a16="http://schemas.microsoft.com/office/drawing/2014/main" id="{FC107084-13C1-FF52-DF54-4FA82DCE18BF}"/>
                    </a:ext>
                  </a:extLst>
                </p14:cNvPr>
                <p14:cNvContentPartPr/>
                <p14:nvPr/>
              </p14:nvContentPartPr>
              <p14:xfrm>
                <a:off x="5320244" y="792982"/>
                <a:ext cx="18000" cy="31680"/>
              </p14:xfrm>
            </p:contentPart>
          </mc:Choice>
          <mc:Fallback>
            <p:pic>
              <p:nvPicPr>
                <p:cNvPr id="102575" name="Freihand 102574">
                  <a:extLst>
                    <a:ext uri="{FF2B5EF4-FFF2-40B4-BE49-F238E27FC236}">
                      <a16:creationId xmlns:a16="http://schemas.microsoft.com/office/drawing/2014/main" id="{FC107084-13C1-FF52-DF54-4FA82DCE18B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11244" y="784342"/>
                  <a:ext cx="3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2576" name="Freihand 102575">
                  <a:extLst>
                    <a:ext uri="{FF2B5EF4-FFF2-40B4-BE49-F238E27FC236}">
                      <a16:creationId xmlns:a16="http://schemas.microsoft.com/office/drawing/2014/main" id="{C1A1A70B-2B14-D7B9-C5FC-DCDA9028746F}"/>
                    </a:ext>
                  </a:extLst>
                </p14:cNvPr>
                <p14:cNvContentPartPr/>
                <p14:nvPr/>
              </p14:nvContentPartPr>
              <p14:xfrm>
                <a:off x="5489804" y="721702"/>
                <a:ext cx="156240" cy="71640"/>
              </p14:xfrm>
            </p:contentPart>
          </mc:Choice>
          <mc:Fallback>
            <p:pic>
              <p:nvPicPr>
                <p:cNvPr id="102576" name="Freihand 102575">
                  <a:extLst>
                    <a:ext uri="{FF2B5EF4-FFF2-40B4-BE49-F238E27FC236}">
                      <a16:creationId xmlns:a16="http://schemas.microsoft.com/office/drawing/2014/main" id="{C1A1A70B-2B14-D7B9-C5FC-DCDA9028746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81164" y="713062"/>
                  <a:ext cx="173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2577" name="Freihand 102576">
                  <a:extLst>
                    <a:ext uri="{FF2B5EF4-FFF2-40B4-BE49-F238E27FC236}">
                      <a16:creationId xmlns:a16="http://schemas.microsoft.com/office/drawing/2014/main" id="{1405DA20-BC89-7B94-877B-BF4D4969A426}"/>
                    </a:ext>
                  </a:extLst>
                </p14:cNvPr>
                <p14:cNvContentPartPr/>
                <p14:nvPr/>
              </p14:nvContentPartPr>
              <p14:xfrm>
                <a:off x="5885804" y="592822"/>
                <a:ext cx="236880" cy="205200"/>
              </p14:xfrm>
            </p:contentPart>
          </mc:Choice>
          <mc:Fallback>
            <p:pic>
              <p:nvPicPr>
                <p:cNvPr id="102577" name="Freihand 102576">
                  <a:extLst>
                    <a:ext uri="{FF2B5EF4-FFF2-40B4-BE49-F238E27FC236}">
                      <a16:creationId xmlns:a16="http://schemas.microsoft.com/office/drawing/2014/main" id="{1405DA20-BC89-7B94-877B-BF4D4969A42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76804" y="584182"/>
                  <a:ext cx="254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2578" name="Freihand 102577">
                  <a:extLst>
                    <a:ext uri="{FF2B5EF4-FFF2-40B4-BE49-F238E27FC236}">
                      <a16:creationId xmlns:a16="http://schemas.microsoft.com/office/drawing/2014/main" id="{170CB1F2-5A69-A896-DD74-77E230E99811}"/>
                    </a:ext>
                  </a:extLst>
                </p14:cNvPr>
                <p14:cNvContentPartPr/>
                <p14:nvPr/>
              </p14:nvContentPartPr>
              <p14:xfrm>
                <a:off x="6017564" y="746542"/>
                <a:ext cx="76680" cy="38160"/>
              </p14:xfrm>
            </p:contentPart>
          </mc:Choice>
          <mc:Fallback>
            <p:pic>
              <p:nvPicPr>
                <p:cNvPr id="102578" name="Freihand 102577">
                  <a:extLst>
                    <a:ext uri="{FF2B5EF4-FFF2-40B4-BE49-F238E27FC236}">
                      <a16:creationId xmlns:a16="http://schemas.microsoft.com/office/drawing/2014/main" id="{170CB1F2-5A69-A896-DD74-77E230E9981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08924" y="737902"/>
                  <a:ext cx="94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2579" name="Freihand 102578">
                  <a:extLst>
                    <a:ext uri="{FF2B5EF4-FFF2-40B4-BE49-F238E27FC236}">
                      <a16:creationId xmlns:a16="http://schemas.microsoft.com/office/drawing/2014/main" id="{12004DA8-D137-A248-7ABD-7C1EAD24AAF8}"/>
                    </a:ext>
                  </a:extLst>
                </p14:cNvPr>
                <p14:cNvContentPartPr/>
                <p14:nvPr/>
              </p14:nvContentPartPr>
              <p14:xfrm>
                <a:off x="6139604" y="691102"/>
                <a:ext cx="455400" cy="104760"/>
              </p14:xfrm>
            </p:contentPart>
          </mc:Choice>
          <mc:Fallback>
            <p:pic>
              <p:nvPicPr>
                <p:cNvPr id="102579" name="Freihand 102578">
                  <a:extLst>
                    <a:ext uri="{FF2B5EF4-FFF2-40B4-BE49-F238E27FC236}">
                      <a16:creationId xmlns:a16="http://schemas.microsoft.com/office/drawing/2014/main" id="{12004DA8-D137-A248-7ABD-7C1EAD24AAF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30604" y="682102"/>
                  <a:ext cx="47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2580" name="Freihand 102579">
                  <a:extLst>
                    <a:ext uri="{FF2B5EF4-FFF2-40B4-BE49-F238E27FC236}">
                      <a16:creationId xmlns:a16="http://schemas.microsoft.com/office/drawing/2014/main" id="{2EB2D3C2-1729-FBFA-6BB2-F3117D266457}"/>
                    </a:ext>
                  </a:extLst>
                </p14:cNvPr>
                <p14:cNvContentPartPr/>
                <p14:nvPr/>
              </p14:nvContentPartPr>
              <p14:xfrm>
                <a:off x="6634604" y="584182"/>
                <a:ext cx="66600" cy="173160"/>
              </p14:xfrm>
            </p:contentPart>
          </mc:Choice>
          <mc:Fallback>
            <p:pic>
              <p:nvPicPr>
                <p:cNvPr id="102580" name="Freihand 102579">
                  <a:extLst>
                    <a:ext uri="{FF2B5EF4-FFF2-40B4-BE49-F238E27FC236}">
                      <a16:creationId xmlns:a16="http://schemas.microsoft.com/office/drawing/2014/main" id="{2EB2D3C2-1729-FBFA-6BB2-F3117D26645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25604" y="575182"/>
                  <a:ext cx="84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2581" name="Freihand 102580">
                  <a:extLst>
                    <a:ext uri="{FF2B5EF4-FFF2-40B4-BE49-F238E27FC236}">
                      <a16:creationId xmlns:a16="http://schemas.microsoft.com/office/drawing/2014/main" id="{540AA4DB-0513-901D-E346-5B42F66BC7A0}"/>
                    </a:ext>
                  </a:extLst>
                </p14:cNvPr>
                <p14:cNvContentPartPr/>
                <p14:nvPr/>
              </p14:nvContentPartPr>
              <p14:xfrm>
                <a:off x="6761324" y="702262"/>
                <a:ext cx="223920" cy="49680"/>
              </p14:xfrm>
            </p:contentPart>
          </mc:Choice>
          <mc:Fallback>
            <p:pic>
              <p:nvPicPr>
                <p:cNvPr id="102581" name="Freihand 102580">
                  <a:extLst>
                    <a:ext uri="{FF2B5EF4-FFF2-40B4-BE49-F238E27FC236}">
                      <a16:creationId xmlns:a16="http://schemas.microsoft.com/office/drawing/2014/main" id="{540AA4DB-0513-901D-E346-5B42F66BC7A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52324" y="693622"/>
                  <a:ext cx="241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2582" name="Freihand 102581">
                  <a:extLst>
                    <a:ext uri="{FF2B5EF4-FFF2-40B4-BE49-F238E27FC236}">
                      <a16:creationId xmlns:a16="http://schemas.microsoft.com/office/drawing/2014/main" id="{449D7398-6068-F91D-0A06-B6CF7BC335B5}"/>
                    </a:ext>
                  </a:extLst>
                </p14:cNvPr>
                <p14:cNvContentPartPr/>
                <p14:nvPr/>
              </p14:nvContentPartPr>
              <p14:xfrm>
                <a:off x="7059764" y="549982"/>
                <a:ext cx="288000" cy="194760"/>
              </p14:xfrm>
            </p:contentPart>
          </mc:Choice>
          <mc:Fallback>
            <p:pic>
              <p:nvPicPr>
                <p:cNvPr id="102582" name="Freihand 102581">
                  <a:extLst>
                    <a:ext uri="{FF2B5EF4-FFF2-40B4-BE49-F238E27FC236}">
                      <a16:creationId xmlns:a16="http://schemas.microsoft.com/office/drawing/2014/main" id="{449D7398-6068-F91D-0A06-B6CF7BC335B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51124" y="541342"/>
                  <a:ext cx="305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2586" name="Freihand 102585">
                  <a:extLst>
                    <a:ext uri="{FF2B5EF4-FFF2-40B4-BE49-F238E27FC236}">
                      <a16:creationId xmlns:a16="http://schemas.microsoft.com/office/drawing/2014/main" id="{F2660F57-6A21-753C-BA82-7599D28C3AF5}"/>
                    </a:ext>
                  </a:extLst>
                </p14:cNvPr>
                <p14:cNvContentPartPr/>
                <p14:nvPr/>
              </p14:nvContentPartPr>
              <p14:xfrm>
                <a:off x="2569484" y="2609902"/>
                <a:ext cx="250560" cy="36000"/>
              </p14:xfrm>
            </p:contentPart>
          </mc:Choice>
          <mc:Fallback>
            <p:pic>
              <p:nvPicPr>
                <p:cNvPr id="102586" name="Freihand 102585">
                  <a:extLst>
                    <a:ext uri="{FF2B5EF4-FFF2-40B4-BE49-F238E27FC236}">
                      <a16:creationId xmlns:a16="http://schemas.microsoft.com/office/drawing/2014/main" id="{F2660F57-6A21-753C-BA82-7599D28C3A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560484" y="2600902"/>
                  <a:ext cx="268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2587" name="Freihand 102586">
                  <a:extLst>
                    <a:ext uri="{FF2B5EF4-FFF2-40B4-BE49-F238E27FC236}">
                      <a16:creationId xmlns:a16="http://schemas.microsoft.com/office/drawing/2014/main" id="{9B79A5FB-875C-1C77-0D6A-D79DEC662D0E}"/>
                    </a:ext>
                  </a:extLst>
                </p14:cNvPr>
                <p14:cNvContentPartPr/>
                <p14:nvPr/>
              </p14:nvContentPartPr>
              <p14:xfrm>
                <a:off x="3897524" y="2590102"/>
                <a:ext cx="174600" cy="33840"/>
              </p14:xfrm>
            </p:contentPart>
          </mc:Choice>
          <mc:Fallback>
            <p:pic>
              <p:nvPicPr>
                <p:cNvPr id="102587" name="Freihand 102586">
                  <a:extLst>
                    <a:ext uri="{FF2B5EF4-FFF2-40B4-BE49-F238E27FC236}">
                      <a16:creationId xmlns:a16="http://schemas.microsoft.com/office/drawing/2014/main" id="{9B79A5FB-875C-1C77-0D6A-D79DEC662D0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888884" y="2581462"/>
                  <a:ext cx="192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2461" name="Freihand 102460">
                  <a:extLst>
                    <a:ext uri="{FF2B5EF4-FFF2-40B4-BE49-F238E27FC236}">
                      <a16:creationId xmlns:a16="http://schemas.microsoft.com/office/drawing/2014/main" id="{6FE4114E-EDED-2014-AD1C-1ED254998C09}"/>
                    </a:ext>
                  </a:extLst>
                </p14:cNvPr>
                <p14:cNvContentPartPr/>
                <p14:nvPr/>
              </p14:nvContentPartPr>
              <p14:xfrm>
                <a:off x="8907644" y="1587142"/>
                <a:ext cx="194040" cy="246240"/>
              </p14:xfrm>
            </p:contentPart>
          </mc:Choice>
          <mc:Fallback>
            <p:pic>
              <p:nvPicPr>
                <p:cNvPr id="102461" name="Freihand 102460">
                  <a:extLst>
                    <a:ext uri="{FF2B5EF4-FFF2-40B4-BE49-F238E27FC236}">
                      <a16:creationId xmlns:a16="http://schemas.microsoft.com/office/drawing/2014/main" id="{6FE4114E-EDED-2014-AD1C-1ED254998C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99004" y="1578502"/>
                  <a:ext cx="211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2462" name="Freihand 102461">
                  <a:extLst>
                    <a:ext uri="{FF2B5EF4-FFF2-40B4-BE49-F238E27FC236}">
                      <a16:creationId xmlns:a16="http://schemas.microsoft.com/office/drawing/2014/main" id="{2E8A9141-546C-4E6F-C439-24B25C4F6B17}"/>
                    </a:ext>
                  </a:extLst>
                </p14:cNvPr>
                <p14:cNvContentPartPr/>
                <p14:nvPr/>
              </p14:nvContentPartPr>
              <p14:xfrm>
                <a:off x="9355484" y="1516222"/>
                <a:ext cx="131400" cy="187920"/>
              </p14:xfrm>
            </p:contentPart>
          </mc:Choice>
          <mc:Fallback>
            <p:pic>
              <p:nvPicPr>
                <p:cNvPr id="102462" name="Freihand 102461">
                  <a:extLst>
                    <a:ext uri="{FF2B5EF4-FFF2-40B4-BE49-F238E27FC236}">
                      <a16:creationId xmlns:a16="http://schemas.microsoft.com/office/drawing/2014/main" id="{2E8A9141-546C-4E6F-C439-24B25C4F6B1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46844" y="1507222"/>
                  <a:ext cx="149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2463" name="Freihand 102462">
                  <a:extLst>
                    <a:ext uri="{FF2B5EF4-FFF2-40B4-BE49-F238E27FC236}">
                      <a16:creationId xmlns:a16="http://schemas.microsoft.com/office/drawing/2014/main" id="{460815E2-E257-5E3D-DCC6-B3D1FE7710D5}"/>
                    </a:ext>
                  </a:extLst>
                </p14:cNvPr>
                <p14:cNvContentPartPr/>
                <p14:nvPr/>
              </p14:nvContentPartPr>
              <p14:xfrm>
                <a:off x="9351884" y="1577782"/>
                <a:ext cx="186480" cy="143280"/>
              </p14:xfrm>
            </p:contentPart>
          </mc:Choice>
          <mc:Fallback>
            <p:pic>
              <p:nvPicPr>
                <p:cNvPr id="102463" name="Freihand 102462">
                  <a:extLst>
                    <a:ext uri="{FF2B5EF4-FFF2-40B4-BE49-F238E27FC236}">
                      <a16:creationId xmlns:a16="http://schemas.microsoft.com/office/drawing/2014/main" id="{460815E2-E257-5E3D-DCC6-B3D1FE7710D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343244" y="1569142"/>
                  <a:ext cx="204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2464" name="Freihand 102463">
                  <a:extLst>
                    <a:ext uri="{FF2B5EF4-FFF2-40B4-BE49-F238E27FC236}">
                      <a16:creationId xmlns:a16="http://schemas.microsoft.com/office/drawing/2014/main" id="{540F0CA6-7C81-75FB-ECB2-9980C66D38BA}"/>
                    </a:ext>
                  </a:extLst>
                </p14:cNvPr>
                <p14:cNvContentPartPr/>
                <p14:nvPr/>
              </p14:nvContentPartPr>
              <p14:xfrm>
                <a:off x="9391124" y="1800622"/>
                <a:ext cx="132480" cy="167400"/>
              </p14:xfrm>
            </p:contentPart>
          </mc:Choice>
          <mc:Fallback>
            <p:pic>
              <p:nvPicPr>
                <p:cNvPr id="102464" name="Freihand 102463">
                  <a:extLst>
                    <a:ext uri="{FF2B5EF4-FFF2-40B4-BE49-F238E27FC236}">
                      <a16:creationId xmlns:a16="http://schemas.microsoft.com/office/drawing/2014/main" id="{540F0CA6-7C81-75FB-ECB2-9980C66D38B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82484" y="1791982"/>
                  <a:ext cx="150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2465" name="Freihand 102464">
                  <a:extLst>
                    <a:ext uri="{FF2B5EF4-FFF2-40B4-BE49-F238E27FC236}">
                      <a16:creationId xmlns:a16="http://schemas.microsoft.com/office/drawing/2014/main" id="{80985864-3022-FAE2-7DC7-9A2BE3F7D3C8}"/>
                    </a:ext>
                  </a:extLst>
                </p14:cNvPr>
                <p14:cNvContentPartPr/>
                <p14:nvPr/>
              </p14:nvContentPartPr>
              <p14:xfrm>
                <a:off x="9581564" y="1565902"/>
                <a:ext cx="91800" cy="363240"/>
              </p14:xfrm>
            </p:contentPart>
          </mc:Choice>
          <mc:Fallback>
            <p:pic>
              <p:nvPicPr>
                <p:cNvPr id="102465" name="Freihand 102464">
                  <a:extLst>
                    <a:ext uri="{FF2B5EF4-FFF2-40B4-BE49-F238E27FC236}">
                      <a16:creationId xmlns:a16="http://schemas.microsoft.com/office/drawing/2014/main" id="{80985864-3022-FAE2-7DC7-9A2BE3F7D3C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572924" y="1557262"/>
                  <a:ext cx="1094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2466" name="Freihand 102465">
                  <a:extLst>
                    <a:ext uri="{FF2B5EF4-FFF2-40B4-BE49-F238E27FC236}">
                      <a16:creationId xmlns:a16="http://schemas.microsoft.com/office/drawing/2014/main" id="{D34BAC10-1219-8AA9-C990-FEC9EBA8268F}"/>
                    </a:ext>
                  </a:extLst>
                </p14:cNvPr>
                <p14:cNvContentPartPr/>
                <p14:nvPr/>
              </p14:nvContentPartPr>
              <p14:xfrm>
                <a:off x="9256124" y="1533862"/>
                <a:ext cx="135360" cy="425880"/>
              </p14:xfrm>
            </p:contentPart>
          </mc:Choice>
          <mc:Fallback>
            <p:pic>
              <p:nvPicPr>
                <p:cNvPr id="102466" name="Freihand 102465">
                  <a:extLst>
                    <a:ext uri="{FF2B5EF4-FFF2-40B4-BE49-F238E27FC236}">
                      <a16:creationId xmlns:a16="http://schemas.microsoft.com/office/drawing/2014/main" id="{D34BAC10-1219-8AA9-C990-FEC9EBA8268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47484" y="1525222"/>
                  <a:ext cx="1530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2467" name="Freihand 102466">
                  <a:extLst>
                    <a:ext uri="{FF2B5EF4-FFF2-40B4-BE49-F238E27FC236}">
                      <a16:creationId xmlns:a16="http://schemas.microsoft.com/office/drawing/2014/main" id="{698CA094-FCF0-7BE8-DA01-C9C1838E6173}"/>
                    </a:ext>
                  </a:extLst>
                </p14:cNvPr>
                <p14:cNvContentPartPr/>
                <p14:nvPr/>
              </p14:nvContentPartPr>
              <p14:xfrm>
                <a:off x="9896924" y="1677502"/>
                <a:ext cx="225360" cy="91080"/>
              </p14:xfrm>
            </p:contentPart>
          </mc:Choice>
          <mc:Fallback>
            <p:pic>
              <p:nvPicPr>
                <p:cNvPr id="102467" name="Freihand 102466">
                  <a:extLst>
                    <a:ext uri="{FF2B5EF4-FFF2-40B4-BE49-F238E27FC236}">
                      <a16:creationId xmlns:a16="http://schemas.microsoft.com/office/drawing/2014/main" id="{698CA094-FCF0-7BE8-DA01-C9C1838E617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887924" y="1668502"/>
                  <a:ext cx="243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2470" name="Freihand 102469">
                  <a:extLst>
                    <a:ext uri="{FF2B5EF4-FFF2-40B4-BE49-F238E27FC236}">
                      <a16:creationId xmlns:a16="http://schemas.microsoft.com/office/drawing/2014/main" id="{70B14CB1-BDF7-3F79-A5F1-74981974E925}"/>
                    </a:ext>
                  </a:extLst>
                </p14:cNvPr>
                <p14:cNvContentPartPr/>
                <p14:nvPr/>
              </p14:nvContentPartPr>
              <p14:xfrm>
                <a:off x="10272044" y="1473022"/>
                <a:ext cx="226440" cy="252360"/>
              </p14:xfrm>
            </p:contentPart>
          </mc:Choice>
          <mc:Fallback>
            <p:pic>
              <p:nvPicPr>
                <p:cNvPr id="102470" name="Freihand 102469">
                  <a:extLst>
                    <a:ext uri="{FF2B5EF4-FFF2-40B4-BE49-F238E27FC236}">
                      <a16:creationId xmlns:a16="http://schemas.microsoft.com/office/drawing/2014/main" id="{70B14CB1-BDF7-3F79-A5F1-74981974E92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63044" y="1464382"/>
                  <a:ext cx="244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2471" name="Freihand 102470">
                  <a:extLst>
                    <a:ext uri="{FF2B5EF4-FFF2-40B4-BE49-F238E27FC236}">
                      <a16:creationId xmlns:a16="http://schemas.microsoft.com/office/drawing/2014/main" id="{EADB20A5-4AE6-4946-82EF-04488F5E1B12}"/>
                    </a:ext>
                  </a:extLst>
                </p14:cNvPr>
                <p14:cNvContentPartPr/>
                <p14:nvPr/>
              </p14:nvContentPartPr>
              <p14:xfrm>
                <a:off x="10624844" y="1632502"/>
                <a:ext cx="126360" cy="135720"/>
              </p14:xfrm>
            </p:contentPart>
          </mc:Choice>
          <mc:Fallback>
            <p:pic>
              <p:nvPicPr>
                <p:cNvPr id="102471" name="Freihand 102470">
                  <a:extLst>
                    <a:ext uri="{FF2B5EF4-FFF2-40B4-BE49-F238E27FC236}">
                      <a16:creationId xmlns:a16="http://schemas.microsoft.com/office/drawing/2014/main" id="{EADB20A5-4AE6-4946-82EF-04488F5E1B1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16204" y="1623862"/>
                  <a:ext cx="144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2472" name="Freihand 102471">
                  <a:extLst>
                    <a:ext uri="{FF2B5EF4-FFF2-40B4-BE49-F238E27FC236}">
                      <a16:creationId xmlns:a16="http://schemas.microsoft.com/office/drawing/2014/main" id="{0B3CD0F7-3B58-7CEA-D7FC-B4AC453B06BC}"/>
                    </a:ext>
                  </a:extLst>
                </p14:cNvPr>
                <p14:cNvContentPartPr/>
                <p14:nvPr/>
              </p14:nvContentPartPr>
              <p14:xfrm>
                <a:off x="10641404" y="1646542"/>
                <a:ext cx="118440" cy="64800"/>
              </p14:xfrm>
            </p:contentPart>
          </mc:Choice>
          <mc:Fallback>
            <p:pic>
              <p:nvPicPr>
                <p:cNvPr id="102472" name="Freihand 102471">
                  <a:extLst>
                    <a:ext uri="{FF2B5EF4-FFF2-40B4-BE49-F238E27FC236}">
                      <a16:creationId xmlns:a16="http://schemas.microsoft.com/office/drawing/2014/main" id="{0B3CD0F7-3B58-7CEA-D7FC-B4AC453B06B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32764" y="1637542"/>
                  <a:ext cx="136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2473" name="Freihand 102472">
                  <a:extLst>
                    <a:ext uri="{FF2B5EF4-FFF2-40B4-BE49-F238E27FC236}">
                      <a16:creationId xmlns:a16="http://schemas.microsoft.com/office/drawing/2014/main" id="{9BE350DC-69FA-758B-B7F7-71A4E5603500}"/>
                    </a:ext>
                  </a:extLst>
                </p14:cNvPr>
                <p14:cNvContentPartPr/>
                <p14:nvPr/>
              </p14:nvContentPartPr>
              <p14:xfrm>
                <a:off x="10908884" y="1669222"/>
                <a:ext cx="30240" cy="3600"/>
              </p14:xfrm>
            </p:contentPart>
          </mc:Choice>
          <mc:Fallback>
            <p:pic>
              <p:nvPicPr>
                <p:cNvPr id="102473" name="Freihand 102472">
                  <a:extLst>
                    <a:ext uri="{FF2B5EF4-FFF2-40B4-BE49-F238E27FC236}">
                      <a16:creationId xmlns:a16="http://schemas.microsoft.com/office/drawing/2014/main" id="{9BE350DC-69FA-758B-B7F7-71A4E56035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99884" y="1660222"/>
                  <a:ext cx="47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2474" name="Freihand 102473">
                  <a:extLst>
                    <a:ext uri="{FF2B5EF4-FFF2-40B4-BE49-F238E27FC236}">
                      <a16:creationId xmlns:a16="http://schemas.microsoft.com/office/drawing/2014/main" id="{DC3F17FC-086D-F8BF-CE53-D131285813DC}"/>
                    </a:ext>
                  </a:extLst>
                </p14:cNvPr>
                <p14:cNvContentPartPr/>
                <p14:nvPr/>
              </p14:nvContentPartPr>
              <p14:xfrm>
                <a:off x="10989164" y="1624942"/>
                <a:ext cx="126720" cy="204120"/>
              </p14:xfrm>
            </p:contentPart>
          </mc:Choice>
          <mc:Fallback>
            <p:pic>
              <p:nvPicPr>
                <p:cNvPr id="102474" name="Freihand 102473">
                  <a:extLst>
                    <a:ext uri="{FF2B5EF4-FFF2-40B4-BE49-F238E27FC236}">
                      <a16:creationId xmlns:a16="http://schemas.microsoft.com/office/drawing/2014/main" id="{DC3F17FC-086D-F8BF-CE53-D131285813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80524" y="1615942"/>
                  <a:ext cx="14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2475" name="Freihand 102474">
                  <a:extLst>
                    <a:ext uri="{FF2B5EF4-FFF2-40B4-BE49-F238E27FC236}">
                      <a16:creationId xmlns:a16="http://schemas.microsoft.com/office/drawing/2014/main" id="{F54494D6-D9B1-91C5-2B89-4D2CAEE1ECDD}"/>
                    </a:ext>
                  </a:extLst>
                </p14:cNvPr>
                <p14:cNvContentPartPr/>
                <p14:nvPr/>
              </p14:nvContentPartPr>
              <p14:xfrm>
                <a:off x="11176004" y="1503982"/>
                <a:ext cx="100800" cy="37080"/>
              </p14:xfrm>
            </p:contentPart>
          </mc:Choice>
          <mc:Fallback>
            <p:pic>
              <p:nvPicPr>
                <p:cNvPr id="102475" name="Freihand 102474">
                  <a:extLst>
                    <a:ext uri="{FF2B5EF4-FFF2-40B4-BE49-F238E27FC236}">
                      <a16:creationId xmlns:a16="http://schemas.microsoft.com/office/drawing/2014/main" id="{F54494D6-D9B1-91C5-2B89-4D2CAEE1EC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67364" y="1495342"/>
                  <a:ext cx="118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2476" name="Freihand 102475">
                  <a:extLst>
                    <a:ext uri="{FF2B5EF4-FFF2-40B4-BE49-F238E27FC236}">
                      <a16:creationId xmlns:a16="http://schemas.microsoft.com/office/drawing/2014/main" id="{35CCCFD7-1BB8-191A-EEA8-D5E16379FC9B}"/>
                    </a:ext>
                  </a:extLst>
                </p14:cNvPr>
                <p14:cNvContentPartPr/>
                <p14:nvPr/>
              </p14:nvContentPartPr>
              <p14:xfrm>
                <a:off x="11345924" y="1399942"/>
                <a:ext cx="123840" cy="161280"/>
              </p14:xfrm>
            </p:contentPart>
          </mc:Choice>
          <mc:Fallback>
            <p:pic>
              <p:nvPicPr>
                <p:cNvPr id="102476" name="Freihand 102475">
                  <a:extLst>
                    <a:ext uri="{FF2B5EF4-FFF2-40B4-BE49-F238E27FC236}">
                      <a16:creationId xmlns:a16="http://schemas.microsoft.com/office/drawing/2014/main" id="{35CCCFD7-1BB8-191A-EEA8-D5E16379FC9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37284" y="1391302"/>
                  <a:ext cx="141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2477" name="Freihand 102476">
                  <a:extLst>
                    <a:ext uri="{FF2B5EF4-FFF2-40B4-BE49-F238E27FC236}">
                      <a16:creationId xmlns:a16="http://schemas.microsoft.com/office/drawing/2014/main" id="{7B6A5017-293C-7F2B-1EDC-86A5FB2C5366}"/>
                    </a:ext>
                  </a:extLst>
                </p14:cNvPr>
                <p14:cNvContentPartPr/>
                <p14:nvPr/>
              </p14:nvContentPartPr>
              <p14:xfrm>
                <a:off x="10580204" y="1507582"/>
                <a:ext cx="96840" cy="322920"/>
              </p14:xfrm>
            </p:contentPart>
          </mc:Choice>
          <mc:Fallback>
            <p:pic>
              <p:nvPicPr>
                <p:cNvPr id="102477" name="Freihand 102476">
                  <a:extLst>
                    <a:ext uri="{FF2B5EF4-FFF2-40B4-BE49-F238E27FC236}">
                      <a16:creationId xmlns:a16="http://schemas.microsoft.com/office/drawing/2014/main" id="{7B6A5017-293C-7F2B-1EDC-86A5FB2C53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71204" y="1498942"/>
                  <a:ext cx="1144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2478" name="Freihand 102477">
                  <a:extLst>
                    <a:ext uri="{FF2B5EF4-FFF2-40B4-BE49-F238E27FC236}">
                      <a16:creationId xmlns:a16="http://schemas.microsoft.com/office/drawing/2014/main" id="{4CCB0DA9-CD2F-45B5-9A51-322C72CBD768}"/>
                    </a:ext>
                  </a:extLst>
                </p14:cNvPr>
                <p14:cNvContentPartPr/>
                <p14:nvPr/>
              </p14:nvContentPartPr>
              <p14:xfrm>
                <a:off x="11384444" y="1402462"/>
                <a:ext cx="125280" cy="448560"/>
              </p14:xfrm>
            </p:contentPart>
          </mc:Choice>
          <mc:Fallback>
            <p:pic>
              <p:nvPicPr>
                <p:cNvPr id="102478" name="Freihand 102477">
                  <a:extLst>
                    <a:ext uri="{FF2B5EF4-FFF2-40B4-BE49-F238E27FC236}">
                      <a16:creationId xmlns:a16="http://schemas.microsoft.com/office/drawing/2014/main" id="{4CCB0DA9-CD2F-45B5-9A51-322C72CBD76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75804" y="1393462"/>
                  <a:ext cx="1429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02480" name="Freihand 102479">
                  <a:extLst>
                    <a:ext uri="{FF2B5EF4-FFF2-40B4-BE49-F238E27FC236}">
                      <a16:creationId xmlns:a16="http://schemas.microsoft.com/office/drawing/2014/main" id="{B33BCDE3-7BCC-3DD3-9641-CD493C34718E}"/>
                    </a:ext>
                  </a:extLst>
                </p14:cNvPr>
                <p14:cNvContentPartPr/>
                <p14:nvPr/>
              </p14:nvContentPartPr>
              <p14:xfrm>
                <a:off x="9823124" y="2333782"/>
                <a:ext cx="213480" cy="10080"/>
              </p14:xfrm>
            </p:contentPart>
          </mc:Choice>
          <mc:Fallback>
            <p:pic>
              <p:nvPicPr>
                <p:cNvPr id="102480" name="Freihand 102479">
                  <a:extLst>
                    <a:ext uri="{FF2B5EF4-FFF2-40B4-BE49-F238E27FC236}">
                      <a16:creationId xmlns:a16="http://schemas.microsoft.com/office/drawing/2014/main" id="{B33BCDE3-7BCC-3DD3-9641-CD493C34718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14484" y="2324782"/>
                  <a:ext cx="231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2481" name="Freihand 102480">
                  <a:extLst>
                    <a:ext uri="{FF2B5EF4-FFF2-40B4-BE49-F238E27FC236}">
                      <a16:creationId xmlns:a16="http://schemas.microsoft.com/office/drawing/2014/main" id="{2FB2EF33-B4D7-2B70-9FCB-A8F2B69BDFE1}"/>
                    </a:ext>
                  </a:extLst>
                </p14:cNvPr>
                <p14:cNvContentPartPr/>
                <p14:nvPr/>
              </p14:nvContentPartPr>
              <p14:xfrm>
                <a:off x="9838244" y="2406502"/>
                <a:ext cx="198360" cy="11880"/>
              </p14:xfrm>
            </p:contentPart>
          </mc:Choice>
          <mc:Fallback>
            <p:pic>
              <p:nvPicPr>
                <p:cNvPr id="102481" name="Freihand 102480">
                  <a:extLst>
                    <a:ext uri="{FF2B5EF4-FFF2-40B4-BE49-F238E27FC236}">
                      <a16:creationId xmlns:a16="http://schemas.microsoft.com/office/drawing/2014/main" id="{2FB2EF33-B4D7-2B70-9FCB-A8F2B69BDFE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29244" y="2397502"/>
                  <a:ext cx="216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2482" name="Freihand 102481">
                  <a:extLst>
                    <a:ext uri="{FF2B5EF4-FFF2-40B4-BE49-F238E27FC236}">
                      <a16:creationId xmlns:a16="http://schemas.microsoft.com/office/drawing/2014/main" id="{DD70F94D-27E6-767B-D11F-549027E8E63A}"/>
                    </a:ext>
                  </a:extLst>
                </p14:cNvPr>
                <p14:cNvContentPartPr/>
                <p14:nvPr/>
              </p14:nvContentPartPr>
              <p14:xfrm>
                <a:off x="10209404" y="2175742"/>
                <a:ext cx="205560" cy="202320"/>
              </p14:xfrm>
            </p:contentPart>
          </mc:Choice>
          <mc:Fallback>
            <p:pic>
              <p:nvPicPr>
                <p:cNvPr id="102482" name="Freihand 102481">
                  <a:extLst>
                    <a:ext uri="{FF2B5EF4-FFF2-40B4-BE49-F238E27FC236}">
                      <a16:creationId xmlns:a16="http://schemas.microsoft.com/office/drawing/2014/main" id="{DD70F94D-27E6-767B-D11F-549027E8E63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00404" y="2167102"/>
                  <a:ext cx="223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2483" name="Freihand 102482">
                  <a:extLst>
                    <a:ext uri="{FF2B5EF4-FFF2-40B4-BE49-F238E27FC236}">
                      <a16:creationId xmlns:a16="http://schemas.microsoft.com/office/drawing/2014/main" id="{5B840A62-2CCC-9C6B-6137-54EDC74A2EAA}"/>
                    </a:ext>
                  </a:extLst>
                </p14:cNvPr>
                <p14:cNvContentPartPr/>
                <p14:nvPr/>
              </p14:nvContentPartPr>
              <p14:xfrm>
                <a:off x="10535564" y="2282302"/>
                <a:ext cx="163800" cy="132480"/>
              </p14:xfrm>
            </p:contentPart>
          </mc:Choice>
          <mc:Fallback>
            <p:pic>
              <p:nvPicPr>
                <p:cNvPr id="102483" name="Freihand 102482">
                  <a:extLst>
                    <a:ext uri="{FF2B5EF4-FFF2-40B4-BE49-F238E27FC236}">
                      <a16:creationId xmlns:a16="http://schemas.microsoft.com/office/drawing/2014/main" id="{5B840A62-2CCC-9C6B-6137-54EDC74A2EA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26924" y="2273302"/>
                  <a:ext cx="181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2484" name="Freihand 102483">
                  <a:extLst>
                    <a:ext uri="{FF2B5EF4-FFF2-40B4-BE49-F238E27FC236}">
                      <a16:creationId xmlns:a16="http://schemas.microsoft.com/office/drawing/2014/main" id="{B629B9A4-DC1A-13EF-08A5-328FDBA68C36}"/>
                    </a:ext>
                  </a:extLst>
                </p14:cNvPr>
                <p14:cNvContentPartPr/>
                <p14:nvPr/>
              </p14:nvContentPartPr>
              <p14:xfrm>
                <a:off x="10561844" y="2301742"/>
                <a:ext cx="343080" cy="117360"/>
              </p14:xfrm>
            </p:contentPart>
          </mc:Choice>
          <mc:Fallback>
            <p:pic>
              <p:nvPicPr>
                <p:cNvPr id="102484" name="Freihand 102483">
                  <a:extLst>
                    <a:ext uri="{FF2B5EF4-FFF2-40B4-BE49-F238E27FC236}">
                      <a16:creationId xmlns:a16="http://schemas.microsoft.com/office/drawing/2014/main" id="{B629B9A4-DC1A-13EF-08A5-328FDBA68C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53204" y="2293102"/>
                  <a:ext cx="360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2485" name="Freihand 102484">
                  <a:extLst>
                    <a:ext uri="{FF2B5EF4-FFF2-40B4-BE49-F238E27FC236}">
                      <a16:creationId xmlns:a16="http://schemas.microsoft.com/office/drawing/2014/main" id="{FE0BA724-C07A-FAD5-F59F-86891546AA36}"/>
                    </a:ext>
                  </a:extLst>
                </p14:cNvPr>
                <p14:cNvContentPartPr/>
                <p14:nvPr/>
              </p14:nvContentPartPr>
              <p14:xfrm>
                <a:off x="10826804" y="2334862"/>
                <a:ext cx="111240" cy="5040"/>
              </p14:xfrm>
            </p:contentPart>
          </mc:Choice>
          <mc:Fallback>
            <p:pic>
              <p:nvPicPr>
                <p:cNvPr id="102485" name="Freihand 102484">
                  <a:extLst>
                    <a:ext uri="{FF2B5EF4-FFF2-40B4-BE49-F238E27FC236}">
                      <a16:creationId xmlns:a16="http://schemas.microsoft.com/office/drawing/2014/main" id="{FE0BA724-C07A-FAD5-F59F-86891546AA3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17804" y="2325862"/>
                  <a:ext cx="128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2486" name="Freihand 102485">
                  <a:extLst>
                    <a:ext uri="{FF2B5EF4-FFF2-40B4-BE49-F238E27FC236}">
                      <a16:creationId xmlns:a16="http://schemas.microsoft.com/office/drawing/2014/main" id="{ECF97AF3-7914-A22F-BBB6-57D8FAE80CC6}"/>
                    </a:ext>
                  </a:extLst>
                </p14:cNvPr>
                <p14:cNvContentPartPr/>
                <p14:nvPr/>
              </p14:nvContentPartPr>
              <p14:xfrm>
                <a:off x="11145044" y="2192302"/>
                <a:ext cx="223920" cy="151200"/>
              </p14:xfrm>
            </p:contentPart>
          </mc:Choice>
          <mc:Fallback>
            <p:pic>
              <p:nvPicPr>
                <p:cNvPr id="102486" name="Freihand 102485">
                  <a:extLst>
                    <a:ext uri="{FF2B5EF4-FFF2-40B4-BE49-F238E27FC236}">
                      <a16:creationId xmlns:a16="http://schemas.microsoft.com/office/drawing/2014/main" id="{ECF97AF3-7914-A22F-BBB6-57D8FAE80CC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136404" y="2183662"/>
                  <a:ext cx="241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2487" name="Freihand 102486">
                  <a:extLst>
                    <a:ext uri="{FF2B5EF4-FFF2-40B4-BE49-F238E27FC236}">
                      <a16:creationId xmlns:a16="http://schemas.microsoft.com/office/drawing/2014/main" id="{53DC23E4-4B2B-6837-97E7-1BC0E1B33413}"/>
                    </a:ext>
                  </a:extLst>
                </p14:cNvPr>
                <p14:cNvContentPartPr/>
                <p14:nvPr/>
              </p14:nvContentPartPr>
              <p14:xfrm>
                <a:off x="11489924" y="2249542"/>
                <a:ext cx="63360" cy="86040"/>
              </p14:xfrm>
            </p:contentPart>
          </mc:Choice>
          <mc:Fallback>
            <p:pic>
              <p:nvPicPr>
                <p:cNvPr id="102487" name="Freihand 102486">
                  <a:extLst>
                    <a:ext uri="{FF2B5EF4-FFF2-40B4-BE49-F238E27FC236}">
                      <a16:creationId xmlns:a16="http://schemas.microsoft.com/office/drawing/2014/main" id="{53DC23E4-4B2B-6837-97E7-1BC0E1B3341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80924" y="2240902"/>
                  <a:ext cx="81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2488" name="Freihand 102487">
                  <a:extLst>
                    <a:ext uri="{FF2B5EF4-FFF2-40B4-BE49-F238E27FC236}">
                      <a16:creationId xmlns:a16="http://schemas.microsoft.com/office/drawing/2014/main" id="{06E8B874-24F6-2D87-8205-6DB3FEB7C57D}"/>
                    </a:ext>
                  </a:extLst>
                </p14:cNvPr>
                <p14:cNvContentPartPr/>
                <p14:nvPr/>
              </p14:nvContentPartPr>
              <p14:xfrm>
                <a:off x="11425844" y="2224702"/>
                <a:ext cx="115200" cy="194400"/>
              </p14:xfrm>
            </p:contentPart>
          </mc:Choice>
          <mc:Fallback>
            <p:pic>
              <p:nvPicPr>
                <p:cNvPr id="102488" name="Freihand 102487">
                  <a:extLst>
                    <a:ext uri="{FF2B5EF4-FFF2-40B4-BE49-F238E27FC236}">
                      <a16:creationId xmlns:a16="http://schemas.microsoft.com/office/drawing/2014/main" id="{06E8B874-24F6-2D87-8205-6DB3FEB7C57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417204" y="2216062"/>
                  <a:ext cx="132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2489" name="Freihand 102488">
                  <a:extLst>
                    <a:ext uri="{FF2B5EF4-FFF2-40B4-BE49-F238E27FC236}">
                      <a16:creationId xmlns:a16="http://schemas.microsoft.com/office/drawing/2014/main" id="{12A18FBE-FEA2-7D42-36BE-BB4E67E4B82E}"/>
                    </a:ext>
                  </a:extLst>
                </p14:cNvPr>
                <p14:cNvContentPartPr/>
                <p14:nvPr/>
              </p14:nvContentPartPr>
              <p14:xfrm>
                <a:off x="11567324" y="2102662"/>
                <a:ext cx="101520" cy="30960"/>
              </p14:xfrm>
            </p:contentPart>
          </mc:Choice>
          <mc:Fallback>
            <p:pic>
              <p:nvPicPr>
                <p:cNvPr id="102489" name="Freihand 102488">
                  <a:extLst>
                    <a:ext uri="{FF2B5EF4-FFF2-40B4-BE49-F238E27FC236}">
                      <a16:creationId xmlns:a16="http://schemas.microsoft.com/office/drawing/2014/main" id="{12A18FBE-FEA2-7D42-36BE-BB4E67E4B82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558324" y="2093662"/>
                  <a:ext cx="119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2490" name="Freihand 102489">
                  <a:extLst>
                    <a:ext uri="{FF2B5EF4-FFF2-40B4-BE49-F238E27FC236}">
                      <a16:creationId xmlns:a16="http://schemas.microsoft.com/office/drawing/2014/main" id="{680354CA-9AEB-EA4D-F73F-FF16E2DE39B4}"/>
                    </a:ext>
                  </a:extLst>
                </p14:cNvPr>
                <p14:cNvContentPartPr/>
                <p14:nvPr/>
              </p14:nvContentPartPr>
              <p14:xfrm>
                <a:off x="11736884" y="1991782"/>
                <a:ext cx="174960" cy="138600"/>
              </p14:xfrm>
            </p:contentPart>
          </mc:Choice>
          <mc:Fallback>
            <p:pic>
              <p:nvPicPr>
                <p:cNvPr id="102490" name="Freihand 102489">
                  <a:extLst>
                    <a:ext uri="{FF2B5EF4-FFF2-40B4-BE49-F238E27FC236}">
                      <a16:creationId xmlns:a16="http://schemas.microsoft.com/office/drawing/2014/main" id="{680354CA-9AEB-EA4D-F73F-FF16E2DE39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728244" y="1982782"/>
                  <a:ext cx="192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2599" name="Freihand 102598">
                  <a:extLst>
                    <a:ext uri="{FF2B5EF4-FFF2-40B4-BE49-F238E27FC236}">
                      <a16:creationId xmlns:a16="http://schemas.microsoft.com/office/drawing/2014/main" id="{70771C5E-9F0D-E1EB-1B29-24AA9D0FCE85}"/>
                    </a:ext>
                  </a:extLst>
                </p14:cNvPr>
                <p14:cNvContentPartPr/>
                <p14:nvPr/>
              </p14:nvContentPartPr>
              <p14:xfrm>
                <a:off x="8206724" y="2375542"/>
                <a:ext cx="13680" cy="170280"/>
              </p14:xfrm>
            </p:contentPart>
          </mc:Choice>
          <mc:Fallback>
            <p:pic>
              <p:nvPicPr>
                <p:cNvPr id="102599" name="Freihand 102598">
                  <a:extLst>
                    <a:ext uri="{FF2B5EF4-FFF2-40B4-BE49-F238E27FC236}">
                      <a16:creationId xmlns:a16="http://schemas.microsoft.com/office/drawing/2014/main" id="{70771C5E-9F0D-E1EB-1B29-24AA9D0FCE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197724" y="2366542"/>
                  <a:ext cx="31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2600" name="Freihand 102599">
                  <a:extLst>
                    <a:ext uri="{FF2B5EF4-FFF2-40B4-BE49-F238E27FC236}">
                      <a16:creationId xmlns:a16="http://schemas.microsoft.com/office/drawing/2014/main" id="{82287612-55FE-05E1-15DB-AFFCF6D02631}"/>
                    </a:ext>
                  </a:extLst>
                </p14:cNvPr>
                <p14:cNvContentPartPr/>
                <p14:nvPr/>
              </p14:nvContentPartPr>
              <p14:xfrm>
                <a:off x="8314004" y="2203822"/>
                <a:ext cx="1009800" cy="120240"/>
              </p14:xfrm>
            </p:contentPart>
          </mc:Choice>
          <mc:Fallback>
            <p:pic>
              <p:nvPicPr>
                <p:cNvPr id="102600" name="Freihand 102599">
                  <a:extLst>
                    <a:ext uri="{FF2B5EF4-FFF2-40B4-BE49-F238E27FC236}">
                      <a16:creationId xmlns:a16="http://schemas.microsoft.com/office/drawing/2014/main" id="{82287612-55FE-05E1-15DB-AFFCF6D0263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305004" y="2194822"/>
                  <a:ext cx="102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2601" name="Freihand 102600">
                  <a:extLst>
                    <a:ext uri="{FF2B5EF4-FFF2-40B4-BE49-F238E27FC236}">
                      <a16:creationId xmlns:a16="http://schemas.microsoft.com/office/drawing/2014/main" id="{8D3E8EF6-1A57-21BF-3FC9-2B30F9A774C0}"/>
                    </a:ext>
                  </a:extLst>
                </p14:cNvPr>
                <p14:cNvContentPartPr/>
                <p14:nvPr/>
              </p14:nvContentPartPr>
              <p14:xfrm>
                <a:off x="9338924" y="2204902"/>
                <a:ext cx="21240" cy="205560"/>
              </p14:xfrm>
            </p:contentPart>
          </mc:Choice>
          <mc:Fallback>
            <p:pic>
              <p:nvPicPr>
                <p:cNvPr id="102601" name="Freihand 102600">
                  <a:extLst>
                    <a:ext uri="{FF2B5EF4-FFF2-40B4-BE49-F238E27FC236}">
                      <a16:creationId xmlns:a16="http://schemas.microsoft.com/office/drawing/2014/main" id="{8D3E8EF6-1A57-21BF-3FC9-2B30F9A774C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330284" y="2195902"/>
                  <a:ext cx="38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02603" name="Freihand 102602">
                  <a:extLst>
                    <a:ext uri="{FF2B5EF4-FFF2-40B4-BE49-F238E27FC236}">
                      <a16:creationId xmlns:a16="http://schemas.microsoft.com/office/drawing/2014/main" id="{EBD40FB3-AB20-18BD-A1C3-5CB2E1E677CA}"/>
                    </a:ext>
                  </a:extLst>
                </p14:cNvPr>
                <p14:cNvContentPartPr/>
                <p14:nvPr/>
              </p14:nvContentPartPr>
              <p14:xfrm>
                <a:off x="8333804" y="1934902"/>
                <a:ext cx="140760" cy="187560"/>
              </p14:xfrm>
            </p:contentPart>
          </mc:Choice>
          <mc:Fallback>
            <p:pic>
              <p:nvPicPr>
                <p:cNvPr id="102603" name="Freihand 102602">
                  <a:extLst>
                    <a:ext uri="{FF2B5EF4-FFF2-40B4-BE49-F238E27FC236}">
                      <a16:creationId xmlns:a16="http://schemas.microsoft.com/office/drawing/2014/main" id="{EBD40FB3-AB20-18BD-A1C3-5CB2E1E677C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24804" y="1926262"/>
                  <a:ext cx="158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2604" name="Freihand 102603">
                  <a:extLst>
                    <a:ext uri="{FF2B5EF4-FFF2-40B4-BE49-F238E27FC236}">
                      <a16:creationId xmlns:a16="http://schemas.microsoft.com/office/drawing/2014/main" id="{B37AF38D-5893-D909-91BE-ACE1BCC27EE2}"/>
                    </a:ext>
                  </a:extLst>
                </p14:cNvPr>
                <p14:cNvContentPartPr/>
                <p14:nvPr/>
              </p14:nvContentPartPr>
              <p14:xfrm>
                <a:off x="8376284" y="2065582"/>
                <a:ext cx="126360" cy="6120"/>
              </p14:xfrm>
            </p:contentPart>
          </mc:Choice>
          <mc:Fallback>
            <p:pic>
              <p:nvPicPr>
                <p:cNvPr id="102604" name="Freihand 102603">
                  <a:extLst>
                    <a:ext uri="{FF2B5EF4-FFF2-40B4-BE49-F238E27FC236}">
                      <a16:creationId xmlns:a16="http://schemas.microsoft.com/office/drawing/2014/main" id="{B37AF38D-5893-D909-91BE-ACE1BCC27E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67644" y="2056582"/>
                  <a:ext cx="144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2605" name="Freihand 102604">
                  <a:extLst>
                    <a:ext uri="{FF2B5EF4-FFF2-40B4-BE49-F238E27FC236}">
                      <a16:creationId xmlns:a16="http://schemas.microsoft.com/office/drawing/2014/main" id="{EB978E08-10E0-FE4D-7A8A-330F32C649AB}"/>
                    </a:ext>
                  </a:extLst>
                </p14:cNvPr>
                <p14:cNvContentPartPr/>
                <p14:nvPr/>
              </p14:nvContentPartPr>
              <p14:xfrm>
                <a:off x="8496884" y="1918342"/>
                <a:ext cx="395280" cy="188280"/>
              </p14:xfrm>
            </p:contentPart>
          </mc:Choice>
          <mc:Fallback>
            <p:pic>
              <p:nvPicPr>
                <p:cNvPr id="102605" name="Freihand 102604">
                  <a:extLst>
                    <a:ext uri="{FF2B5EF4-FFF2-40B4-BE49-F238E27FC236}">
                      <a16:creationId xmlns:a16="http://schemas.microsoft.com/office/drawing/2014/main" id="{EB978E08-10E0-FE4D-7A8A-330F32C649A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87884" y="1909702"/>
                  <a:ext cx="412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2606" name="Freihand 102605">
                  <a:extLst>
                    <a:ext uri="{FF2B5EF4-FFF2-40B4-BE49-F238E27FC236}">
                      <a16:creationId xmlns:a16="http://schemas.microsoft.com/office/drawing/2014/main" id="{E01A74B7-8A54-B785-D23C-68D64F85B1B4}"/>
                    </a:ext>
                  </a:extLst>
                </p14:cNvPr>
                <p14:cNvContentPartPr/>
                <p14:nvPr/>
              </p14:nvContentPartPr>
              <p14:xfrm>
                <a:off x="8931404" y="1979182"/>
                <a:ext cx="264960" cy="82080"/>
              </p14:xfrm>
            </p:contentPart>
          </mc:Choice>
          <mc:Fallback>
            <p:pic>
              <p:nvPicPr>
                <p:cNvPr id="102606" name="Freihand 102605">
                  <a:extLst>
                    <a:ext uri="{FF2B5EF4-FFF2-40B4-BE49-F238E27FC236}">
                      <a16:creationId xmlns:a16="http://schemas.microsoft.com/office/drawing/2014/main" id="{E01A74B7-8A54-B785-D23C-68D64F85B1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22764" y="1970542"/>
                  <a:ext cx="282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2491" name="Freihand 102490">
                  <a:extLst>
                    <a:ext uri="{FF2B5EF4-FFF2-40B4-BE49-F238E27FC236}">
                      <a16:creationId xmlns:a16="http://schemas.microsoft.com/office/drawing/2014/main" id="{5C686DA9-E251-EA39-BEED-6C5B2780F501}"/>
                    </a:ext>
                  </a:extLst>
                </p14:cNvPr>
                <p14:cNvContentPartPr/>
                <p14:nvPr/>
              </p14:nvContentPartPr>
              <p14:xfrm>
                <a:off x="9800444" y="2789902"/>
                <a:ext cx="193320" cy="20520"/>
              </p14:xfrm>
            </p:contentPart>
          </mc:Choice>
          <mc:Fallback>
            <p:pic>
              <p:nvPicPr>
                <p:cNvPr id="102491" name="Freihand 102490">
                  <a:extLst>
                    <a:ext uri="{FF2B5EF4-FFF2-40B4-BE49-F238E27FC236}">
                      <a16:creationId xmlns:a16="http://schemas.microsoft.com/office/drawing/2014/main" id="{5C686DA9-E251-EA39-BEED-6C5B2780F50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91444" y="2780902"/>
                  <a:ext cx="210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2492" name="Freihand 102491">
                  <a:extLst>
                    <a:ext uri="{FF2B5EF4-FFF2-40B4-BE49-F238E27FC236}">
                      <a16:creationId xmlns:a16="http://schemas.microsoft.com/office/drawing/2014/main" id="{6C6A5FF3-8FB5-62E9-208F-4CC0A477A381}"/>
                    </a:ext>
                  </a:extLst>
                </p14:cNvPr>
                <p14:cNvContentPartPr/>
                <p14:nvPr/>
              </p14:nvContentPartPr>
              <p14:xfrm>
                <a:off x="9812684" y="2861182"/>
                <a:ext cx="157320" cy="32760"/>
              </p14:xfrm>
            </p:contentPart>
          </mc:Choice>
          <mc:Fallback>
            <p:pic>
              <p:nvPicPr>
                <p:cNvPr id="102492" name="Freihand 102491">
                  <a:extLst>
                    <a:ext uri="{FF2B5EF4-FFF2-40B4-BE49-F238E27FC236}">
                      <a16:creationId xmlns:a16="http://schemas.microsoft.com/office/drawing/2014/main" id="{6C6A5FF3-8FB5-62E9-208F-4CC0A477A38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804044" y="2852182"/>
                  <a:ext cx="174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2493" name="Freihand 102492">
                  <a:extLst>
                    <a:ext uri="{FF2B5EF4-FFF2-40B4-BE49-F238E27FC236}">
                      <a16:creationId xmlns:a16="http://schemas.microsoft.com/office/drawing/2014/main" id="{1990B1A1-348E-1FB7-487C-0554D57515AA}"/>
                    </a:ext>
                  </a:extLst>
                </p14:cNvPr>
                <p14:cNvContentPartPr/>
                <p14:nvPr/>
              </p14:nvContentPartPr>
              <p14:xfrm>
                <a:off x="10231724" y="2742022"/>
                <a:ext cx="252720" cy="119520"/>
              </p14:xfrm>
            </p:contentPart>
          </mc:Choice>
          <mc:Fallback>
            <p:pic>
              <p:nvPicPr>
                <p:cNvPr id="102493" name="Freihand 102492">
                  <a:extLst>
                    <a:ext uri="{FF2B5EF4-FFF2-40B4-BE49-F238E27FC236}">
                      <a16:creationId xmlns:a16="http://schemas.microsoft.com/office/drawing/2014/main" id="{1990B1A1-348E-1FB7-487C-0554D57515A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223084" y="2733022"/>
                  <a:ext cx="270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2494" name="Freihand 102493">
                  <a:extLst>
                    <a:ext uri="{FF2B5EF4-FFF2-40B4-BE49-F238E27FC236}">
                      <a16:creationId xmlns:a16="http://schemas.microsoft.com/office/drawing/2014/main" id="{557C8EB3-2357-CE73-353B-1960C55441A5}"/>
                    </a:ext>
                  </a:extLst>
                </p14:cNvPr>
                <p14:cNvContentPartPr/>
                <p14:nvPr/>
              </p14:nvContentPartPr>
              <p14:xfrm>
                <a:off x="10569404" y="2772262"/>
                <a:ext cx="132480" cy="101880"/>
              </p14:xfrm>
            </p:contentPart>
          </mc:Choice>
          <mc:Fallback>
            <p:pic>
              <p:nvPicPr>
                <p:cNvPr id="102494" name="Freihand 102493">
                  <a:extLst>
                    <a:ext uri="{FF2B5EF4-FFF2-40B4-BE49-F238E27FC236}">
                      <a16:creationId xmlns:a16="http://schemas.microsoft.com/office/drawing/2014/main" id="{557C8EB3-2357-CE73-353B-1960C55441A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60404" y="2763622"/>
                  <a:ext cx="150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2495" name="Freihand 102494">
                  <a:extLst>
                    <a:ext uri="{FF2B5EF4-FFF2-40B4-BE49-F238E27FC236}">
                      <a16:creationId xmlns:a16="http://schemas.microsoft.com/office/drawing/2014/main" id="{E00BE597-DFF4-DB38-411F-5BC4D26B4825}"/>
                    </a:ext>
                  </a:extLst>
                </p14:cNvPr>
                <p14:cNvContentPartPr/>
                <p14:nvPr/>
              </p14:nvContentPartPr>
              <p14:xfrm>
                <a:off x="10873604" y="2817262"/>
                <a:ext cx="132840" cy="2880"/>
              </p14:xfrm>
            </p:contentPart>
          </mc:Choice>
          <mc:Fallback>
            <p:pic>
              <p:nvPicPr>
                <p:cNvPr id="102495" name="Freihand 102494">
                  <a:extLst>
                    <a:ext uri="{FF2B5EF4-FFF2-40B4-BE49-F238E27FC236}">
                      <a16:creationId xmlns:a16="http://schemas.microsoft.com/office/drawing/2014/main" id="{E00BE597-DFF4-DB38-411F-5BC4D26B482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64964" y="2808262"/>
                  <a:ext cx="150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2501" name="Freihand 102500">
                  <a:extLst>
                    <a:ext uri="{FF2B5EF4-FFF2-40B4-BE49-F238E27FC236}">
                      <a16:creationId xmlns:a16="http://schemas.microsoft.com/office/drawing/2014/main" id="{D360DDFE-4B77-D822-05BA-AFBF859DC70B}"/>
                    </a:ext>
                  </a:extLst>
                </p14:cNvPr>
                <p14:cNvContentPartPr/>
                <p14:nvPr/>
              </p14:nvContentPartPr>
              <p14:xfrm>
                <a:off x="11234324" y="2639782"/>
                <a:ext cx="247320" cy="169920"/>
              </p14:xfrm>
            </p:contentPart>
          </mc:Choice>
          <mc:Fallback>
            <p:pic>
              <p:nvPicPr>
                <p:cNvPr id="102501" name="Freihand 102500">
                  <a:extLst>
                    <a:ext uri="{FF2B5EF4-FFF2-40B4-BE49-F238E27FC236}">
                      <a16:creationId xmlns:a16="http://schemas.microsoft.com/office/drawing/2014/main" id="{D360DDFE-4B77-D822-05BA-AFBF859DC70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225684" y="2630782"/>
                  <a:ext cx="264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2502" name="Freihand 102501">
                  <a:extLst>
                    <a:ext uri="{FF2B5EF4-FFF2-40B4-BE49-F238E27FC236}">
                      <a16:creationId xmlns:a16="http://schemas.microsoft.com/office/drawing/2014/main" id="{B4F444DD-8BF0-A82A-FF14-71188CB235EB}"/>
                    </a:ext>
                  </a:extLst>
                </p14:cNvPr>
                <p14:cNvContentPartPr/>
                <p14:nvPr/>
              </p14:nvContentPartPr>
              <p14:xfrm>
                <a:off x="11566244" y="2712862"/>
                <a:ext cx="163440" cy="205200"/>
              </p14:xfrm>
            </p:contentPart>
          </mc:Choice>
          <mc:Fallback>
            <p:pic>
              <p:nvPicPr>
                <p:cNvPr id="102502" name="Freihand 102501">
                  <a:extLst>
                    <a:ext uri="{FF2B5EF4-FFF2-40B4-BE49-F238E27FC236}">
                      <a16:creationId xmlns:a16="http://schemas.microsoft.com/office/drawing/2014/main" id="{B4F444DD-8BF0-A82A-FF14-71188CB235E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557244" y="2704222"/>
                  <a:ext cx="181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02592" name="Freihand 102591">
                  <a:extLst>
                    <a:ext uri="{FF2B5EF4-FFF2-40B4-BE49-F238E27FC236}">
                      <a16:creationId xmlns:a16="http://schemas.microsoft.com/office/drawing/2014/main" id="{98A0A4F9-FB08-0457-061A-EF64A00974BE}"/>
                    </a:ext>
                  </a:extLst>
                </p14:cNvPr>
                <p14:cNvContentPartPr/>
                <p14:nvPr/>
              </p14:nvContentPartPr>
              <p14:xfrm>
                <a:off x="8645924" y="2651662"/>
                <a:ext cx="141120" cy="101880"/>
              </p14:xfrm>
            </p:contentPart>
          </mc:Choice>
          <mc:Fallback>
            <p:pic>
              <p:nvPicPr>
                <p:cNvPr id="102592" name="Freihand 102591">
                  <a:extLst>
                    <a:ext uri="{FF2B5EF4-FFF2-40B4-BE49-F238E27FC236}">
                      <a16:creationId xmlns:a16="http://schemas.microsoft.com/office/drawing/2014/main" id="{98A0A4F9-FB08-0457-061A-EF64A00974B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36924" y="2642662"/>
                  <a:ext cx="158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8B5DD788-8265-55FD-FC48-4D76764E8F9D}"/>
                    </a:ext>
                  </a:extLst>
                </p14:cNvPr>
                <p14:cNvContentPartPr/>
                <p14:nvPr/>
              </p14:nvContentPartPr>
              <p14:xfrm>
                <a:off x="8896844" y="2610262"/>
                <a:ext cx="89280" cy="14688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8B5DD788-8265-55FD-FC48-4D76764E8F9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88204" y="2601622"/>
                  <a:ext cx="106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02594" name="Freihand 102593">
                  <a:extLst>
                    <a:ext uri="{FF2B5EF4-FFF2-40B4-BE49-F238E27FC236}">
                      <a16:creationId xmlns:a16="http://schemas.microsoft.com/office/drawing/2014/main" id="{B530BDD4-3EF6-92B0-5D8C-D813C1D90B9E}"/>
                    </a:ext>
                  </a:extLst>
                </p14:cNvPr>
                <p14:cNvContentPartPr/>
                <p14:nvPr/>
              </p14:nvContentPartPr>
              <p14:xfrm>
                <a:off x="9080084" y="2532862"/>
                <a:ext cx="110520" cy="201960"/>
              </p14:xfrm>
            </p:contentPart>
          </mc:Choice>
          <mc:Fallback>
            <p:pic>
              <p:nvPicPr>
                <p:cNvPr id="102594" name="Freihand 102593">
                  <a:extLst>
                    <a:ext uri="{FF2B5EF4-FFF2-40B4-BE49-F238E27FC236}">
                      <a16:creationId xmlns:a16="http://schemas.microsoft.com/office/drawing/2014/main" id="{B530BDD4-3EF6-92B0-5D8C-D813C1D90B9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71444" y="2524222"/>
                  <a:ext cx="128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02595" name="Freihand 102594">
                  <a:extLst>
                    <a:ext uri="{FF2B5EF4-FFF2-40B4-BE49-F238E27FC236}">
                      <a16:creationId xmlns:a16="http://schemas.microsoft.com/office/drawing/2014/main" id="{8C5ACEDC-D8DB-AF6E-1058-B756981B1A70}"/>
                    </a:ext>
                  </a:extLst>
                </p14:cNvPr>
                <p14:cNvContentPartPr/>
                <p14:nvPr/>
              </p14:nvContentPartPr>
              <p14:xfrm>
                <a:off x="9283844" y="2588662"/>
                <a:ext cx="98640" cy="135360"/>
              </p14:xfrm>
            </p:contentPart>
          </mc:Choice>
          <mc:Fallback>
            <p:pic>
              <p:nvPicPr>
                <p:cNvPr id="102595" name="Freihand 102594">
                  <a:extLst>
                    <a:ext uri="{FF2B5EF4-FFF2-40B4-BE49-F238E27FC236}">
                      <a16:creationId xmlns:a16="http://schemas.microsoft.com/office/drawing/2014/main" id="{8C5ACEDC-D8DB-AF6E-1058-B756981B1A7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74844" y="2579662"/>
                  <a:ext cx="116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02589" name="Freihand 102588">
                  <a:extLst>
                    <a:ext uri="{FF2B5EF4-FFF2-40B4-BE49-F238E27FC236}">
                      <a16:creationId xmlns:a16="http://schemas.microsoft.com/office/drawing/2014/main" id="{963BE8F2-BDB5-0DD5-6DDF-488F04CC4716}"/>
                    </a:ext>
                  </a:extLst>
                </p14:cNvPr>
                <p14:cNvContentPartPr/>
                <p14:nvPr/>
              </p14:nvContentPartPr>
              <p14:xfrm>
                <a:off x="8164604" y="2599462"/>
                <a:ext cx="88920" cy="203040"/>
              </p14:xfrm>
            </p:contentPart>
          </mc:Choice>
          <mc:Fallback>
            <p:pic>
              <p:nvPicPr>
                <p:cNvPr id="102589" name="Freihand 102588">
                  <a:extLst>
                    <a:ext uri="{FF2B5EF4-FFF2-40B4-BE49-F238E27FC236}">
                      <a16:creationId xmlns:a16="http://schemas.microsoft.com/office/drawing/2014/main" id="{963BE8F2-BDB5-0DD5-6DDF-488F04CC471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155964" y="2590822"/>
                  <a:ext cx="106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02590" name="Freihand 102589">
                  <a:extLst>
                    <a:ext uri="{FF2B5EF4-FFF2-40B4-BE49-F238E27FC236}">
                      <a16:creationId xmlns:a16="http://schemas.microsoft.com/office/drawing/2014/main" id="{EE75E9E9-CF1A-259A-808C-87233D1925D7}"/>
                    </a:ext>
                  </a:extLst>
                </p14:cNvPr>
                <p14:cNvContentPartPr/>
                <p14:nvPr/>
              </p14:nvContentPartPr>
              <p14:xfrm>
                <a:off x="8296364" y="2692342"/>
                <a:ext cx="160200" cy="12600"/>
              </p14:xfrm>
            </p:contentPart>
          </mc:Choice>
          <mc:Fallback>
            <p:pic>
              <p:nvPicPr>
                <p:cNvPr id="102590" name="Freihand 102589">
                  <a:extLst>
                    <a:ext uri="{FF2B5EF4-FFF2-40B4-BE49-F238E27FC236}">
                      <a16:creationId xmlns:a16="http://schemas.microsoft.com/office/drawing/2014/main" id="{EE75E9E9-CF1A-259A-808C-87233D1925D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87364" y="2683342"/>
                  <a:ext cx="177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02591" name="Freihand 102590">
                  <a:extLst>
                    <a:ext uri="{FF2B5EF4-FFF2-40B4-BE49-F238E27FC236}">
                      <a16:creationId xmlns:a16="http://schemas.microsoft.com/office/drawing/2014/main" id="{2BE1FB61-10A9-F859-0506-9064F35D856F}"/>
                    </a:ext>
                  </a:extLst>
                </p14:cNvPr>
                <p14:cNvContentPartPr/>
                <p14:nvPr/>
              </p14:nvContentPartPr>
              <p14:xfrm>
                <a:off x="8324084" y="2760382"/>
                <a:ext cx="140040" cy="10800"/>
              </p14:xfrm>
            </p:contentPart>
          </mc:Choice>
          <mc:Fallback>
            <p:pic>
              <p:nvPicPr>
                <p:cNvPr id="102591" name="Freihand 102590">
                  <a:extLst>
                    <a:ext uri="{FF2B5EF4-FFF2-40B4-BE49-F238E27FC236}">
                      <a16:creationId xmlns:a16="http://schemas.microsoft.com/office/drawing/2014/main" id="{2BE1FB61-10A9-F859-0506-9064F35D856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15444" y="275174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02596" name="Freihand 102595">
                  <a:extLst>
                    <a:ext uri="{FF2B5EF4-FFF2-40B4-BE49-F238E27FC236}">
                      <a16:creationId xmlns:a16="http://schemas.microsoft.com/office/drawing/2014/main" id="{DFCD82D7-79D5-4CCB-43CD-BF47946F68D4}"/>
                    </a:ext>
                  </a:extLst>
                </p14:cNvPr>
                <p14:cNvContentPartPr/>
                <p14:nvPr/>
              </p14:nvContentPartPr>
              <p14:xfrm>
                <a:off x="8117804" y="2670022"/>
                <a:ext cx="109080" cy="61920"/>
              </p14:xfrm>
            </p:contentPart>
          </mc:Choice>
          <mc:Fallback>
            <p:pic>
              <p:nvPicPr>
                <p:cNvPr id="102596" name="Freihand 102595">
                  <a:extLst>
                    <a:ext uri="{FF2B5EF4-FFF2-40B4-BE49-F238E27FC236}">
                      <a16:creationId xmlns:a16="http://schemas.microsoft.com/office/drawing/2014/main" id="{DFCD82D7-79D5-4CCB-43CD-BF47946F68D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08804" y="2661382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02608" name="Freihand 102607">
                  <a:extLst>
                    <a:ext uri="{FF2B5EF4-FFF2-40B4-BE49-F238E27FC236}">
                      <a16:creationId xmlns:a16="http://schemas.microsoft.com/office/drawing/2014/main" id="{011A4BC8-3A6E-6731-52F2-769831D88825}"/>
                    </a:ext>
                  </a:extLst>
                </p14:cNvPr>
                <p14:cNvContentPartPr/>
                <p14:nvPr/>
              </p14:nvContentPartPr>
              <p14:xfrm>
                <a:off x="7869764" y="3291022"/>
                <a:ext cx="270720" cy="15480"/>
              </p14:xfrm>
            </p:contentPart>
          </mc:Choice>
          <mc:Fallback>
            <p:pic>
              <p:nvPicPr>
                <p:cNvPr id="102608" name="Freihand 102607">
                  <a:extLst>
                    <a:ext uri="{FF2B5EF4-FFF2-40B4-BE49-F238E27FC236}">
                      <a16:creationId xmlns:a16="http://schemas.microsoft.com/office/drawing/2014/main" id="{011A4BC8-3A6E-6731-52F2-769831D888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60764" y="3282022"/>
                  <a:ext cx="288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02609" name="Freihand 102608">
                  <a:extLst>
                    <a:ext uri="{FF2B5EF4-FFF2-40B4-BE49-F238E27FC236}">
                      <a16:creationId xmlns:a16="http://schemas.microsoft.com/office/drawing/2014/main" id="{2CFC8405-25F7-A940-BA23-F4F814428E4D}"/>
                    </a:ext>
                  </a:extLst>
                </p14:cNvPr>
                <p14:cNvContentPartPr/>
                <p14:nvPr/>
              </p14:nvContentPartPr>
              <p14:xfrm>
                <a:off x="8093684" y="3173302"/>
                <a:ext cx="136440" cy="239760"/>
              </p14:xfrm>
            </p:contentPart>
          </mc:Choice>
          <mc:Fallback>
            <p:pic>
              <p:nvPicPr>
                <p:cNvPr id="102609" name="Freihand 102608">
                  <a:extLst>
                    <a:ext uri="{FF2B5EF4-FFF2-40B4-BE49-F238E27FC236}">
                      <a16:creationId xmlns:a16="http://schemas.microsoft.com/office/drawing/2014/main" id="{2CFC8405-25F7-A940-BA23-F4F814428E4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084684" y="3164302"/>
                  <a:ext cx="154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02611" name="Freihand 102610">
                  <a:extLst>
                    <a:ext uri="{FF2B5EF4-FFF2-40B4-BE49-F238E27FC236}">
                      <a16:creationId xmlns:a16="http://schemas.microsoft.com/office/drawing/2014/main" id="{5DDBE0A0-2FA9-1694-047D-4C0CF3CE9534}"/>
                    </a:ext>
                  </a:extLst>
                </p14:cNvPr>
                <p14:cNvContentPartPr/>
                <p14:nvPr/>
              </p14:nvContentPartPr>
              <p14:xfrm>
                <a:off x="9194204" y="3071062"/>
                <a:ext cx="42120" cy="876960"/>
              </p14:xfrm>
            </p:contentPart>
          </mc:Choice>
          <mc:Fallback>
            <p:pic>
              <p:nvPicPr>
                <p:cNvPr id="102611" name="Freihand 102610">
                  <a:extLst>
                    <a:ext uri="{FF2B5EF4-FFF2-40B4-BE49-F238E27FC236}">
                      <a16:creationId xmlns:a16="http://schemas.microsoft.com/office/drawing/2014/main" id="{5DDBE0A0-2FA9-1694-047D-4C0CF3CE953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185564" y="3062062"/>
                  <a:ext cx="59760" cy="89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02612" name="Freihand 102611">
                  <a:extLst>
                    <a:ext uri="{FF2B5EF4-FFF2-40B4-BE49-F238E27FC236}">
                      <a16:creationId xmlns:a16="http://schemas.microsoft.com/office/drawing/2014/main" id="{07E86218-D1B8-5395-D0A6-C3ABF746501A}"/>
                    </a:ext>
                  </a:extLst>
                </p14:cNvPr>
                <p14:cNvContentPartPr/>
                <p14:nvPr/>
              </p14:nvContentPartPr>
              <p14:xfrm>
                <a:off x="9102044" y="3861622"/>
                <a:ext cx="1865520" cy="97560"/>
              </p14:xfrm>
            </p:contentPart>
          </mc:Choice>
          <mc:Fallback>
            <p:pic>
              <p:nvPicPr>
                <p:cNvPr id="102612" name="Freihand 102611">
                  <a:extLst>
                    <a:ext uri="{FF2B5EF4-FFF2-40B4-BE49-F238E27FC236}">
                      <a16:creationId xmlns:a16="http://schemas.microsoft.com/office/drawing/2014/main" id="{07E86218-D1B8-5395-D0A6-C3ABF746501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93404" y="3852982"/>
                  <a:ext cx="1883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02613" name="Freihand 102612">
                  <a:extLst>
                    <a:ext uri="{FF2B5EF4-FFF2-40B4-BE49-F238E27FC236}">
                      <a16:creationId xmlns:a16="http://schemas.microsoft.com/office/drawing/2014/main" id="{EE024202-6849-BC87-0F11-94D868DF750C}"/>
                    </a:ext>
                  </a:extLst>
                </p14:cNvPr>
                <p14:cNvContentPartPr/>
                <p14:nvPr/>
              </p14:nvContentPartPr>
              <p14:xfrm>
                <a:off x="10874324" y="3762982"/>
                <a:ext cx="201240" cy="202320"/>
              </p14:xfrm>
            </p:contentPart>
          </mc:Choice>
          <mc:Fallback>
            <p:pic>
              <p:nvPicPr>
                <p:cNvPr id="102613" name="Freihand 102612">
                  <a:extLst>
                    <a:ext uri="{FF2B5EF4-FFF2-40B4-BE49-F238E27FC236}">
                      <a16:creationId xmlns:a16="http://schemas.microsoft.com/office/drawing/2014/main" id="{EE024202-6849-BC87-0F11-94D868DF750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865324" y="3754342"/>
                  <a:ext cx="218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02614" name="Freihand 102613">
                  <a:extLst>
                    <a:ext uri="{FF2B5EF4-FFF2-40B4-BE49-F238E27FC236}">
                      <a16:creationId xmlns:a16="http://schemas.microsoft.com/office/drawing/2014/main" id="{F21BD645-CFC2-2957-045B-BDA1FDB24E5C}"/>
                    </a:ext>
                  </a:extLst>
                </p14:cNvPr>
                <p14:cNvContentPartPr/>
                <p14:nvPr/>
              </p14:nvContentPartPr>
              <p14:xfrm>
                <a:off x="9060644" y="2862622"/>
                <a:ext cx="273960" cy="222480"/>
              </p14:xfrm>
            </p:contentPart>
          </mc:Choice>
          <mc:Fallback>
            <p:pic>
              <p:nvPicPr>
                <p:cNvPr id="102614" name="Freihand 102613">
                  <a:extLst>
                    <a:ext uri="{FF2B5EF4-FFF2-40B4-BE49-F238E27FC236}">
                      <a16:creationId xmlns:a16="http://schemas.microsoft.com/office/drawing/2014/main" id="{F21BD645-CFC2-2957-045B-BDA1FDB24E5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051644" y="2853982"/>
                  <a:ext cx="291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02616" name="Freihand 102615">
                  <a:extLst>
                    <a:ext uri="{FF2B5EF4-FFF2-40B4-BE49-F238E27FC236}">
                      <a16:creationId xmlns:a16="http://schemas.microsoft.com/office/drawing/2014/main" id="{20DFDF5D-B63C-06E9-68D6-AB15A648D207}"/>
                    </a:ext>
                  </a:extLst>
                </p14:cNvPr>
                <p14:cNvContentPartPr/>
                <p14:nvPr/>
              </p14:nvContentPartPr>
              <p14:xfrm>
                <a:off x="8780924" y="2803582"/>
                <a:ext cx="186840" cy="200880"/>
              </p14:xfrm>
            </p:contentPart>
          </mc:Choice>
          <mc:Fallback>
            <p:pic>
              <p:nvPicPr>
                <p:cNvPr id="102616" name="Freihand 102615">
                  <a:extLst>
                    <a:ext uri="{FF2B5EF4-FFF2-40B4-BE49-F238E27FC236}">
                      <a16:creationId xmlns:a16="http://schemas.microsoft.com/office/drawing/2014/main" id="{20DFDF5D-B63C-06E9-68D6-AB15A648D2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71924" y="2794582"/>
                  <a:ext cx="204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02617" name="Freihand 102616">
                  <a:extLst>
                    <a:ext uri="{FF2B5EF4-FFF2-40B4-BE49-F238E27FC236}">
                      <a16:creationId xmlns:a16="http://schemas.microsoft.com/office/drawing/2014/main" id="{8D0D098D-FF2B-6D28-EBCB-DD9626BBF26A}"/>
                    </a:ext>
                  </a:extLst>
                </p14:cNvPr>
                <p14:cNvContentPartPr/>
                <p14:nvPr/>
              </p14:nvContentPartPr>
              <p14:xfrm>
                <a:off x="11059364" y="3970342"/>
                <a:ext cx="117000" cy="135720"/>
              </p14:xfrm>
            </p:contentPart>
          </mc:Choice>
          <mc:Fallback>
            <p:pic>
              <p:nvPicPr>
                <p:cNvPr id="102617" name="Freihand 102616">
                  <a:extLst>
                    <a:ext uri="{FF2B5EF4-FFF2-40B4-BE49-F238E27FC236}">
                      <a16:creationId xmlns:a16="http://schemas.microsoft.com/office/drawing/2014/main" id="{8D0D098D-FF2B-6D28-EBCB-DD9626BBF26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50724" y="3961702"/>
                  <a:ext cx="134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02618" name="Freihand 102617">
                  <a:extLst>
                    <a:ext uri="{FF2B5EF4-FFF2-40B4-BE49-F238E27FC236}">
                      <a16:creationId xmlns:a16="http://schemas.microsoft.com/office/drawing/2014/main" id="{70F4985D-F65F-7BC8-0850-F07D4C00BFFD}"/>
                    </a:ext>
                  </a:extLst>
                </p14:cNvPr>
                <p14:cNvContentPartPr/>
                <p14:nvPr/>
              </p14:nvContentPartPr>
              <p14:xfrm>
                <a:off x="11072324" y="3978982"/>
                <a:ext cx="169200" cy="100800"/>
              </p14:xfrm>
            </p:contentPart>
          </mc:Choice>
          <mc:Fallback>
            <p:pic>
              <p:nvPicPr>
                <p:cNvPr id="102618" name="Freihand 102617">
                  <a:extLst>
                    <a:ext uri="{FF2B5EF4-FFF2-40B4-BE49-F238E27FC236}">
                      <a16:creationId xmlns:a16="http://schemas.microsoft.com/office/drawing/2014/main" id="{70F4985D-F65F-7BC8-0850-F07D4C00BFF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063324" y="3970342"/>
                  <a:ext cx="186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02620" name="Freihand 102619">
                  <a:extLst>
                    <a:ext uri="{FF2B5EF4-FFF2-40B4-BE49-F238E27FC236}">
                      <a16:creationId xmlns:a16="http://schemas.microsoft.com/office/drawing/2014/main" id="{139EC146-16F9-0F13-6FB3-35F25B3B2D20}"/>
                    </a:ext>
                  </a:extLst>
                </p14:cNvPr>
                <p14:cNvContentPartPr/>
                <p14:nvPr/>
              </p14:nvContentPartPr>
              <p14:xfrm>
                <a:off x="9562484" y="3696742"/>
                <a:ext cx="64800" cy="74520"/>
              </p14:xfrm>
            </p:contentPart>
          </mc:Choice>
          <mc:Fallback>
            <p:pic>
              <p:nvPicPr>
                <p:cNvPr id="102620" name="Freihand 102619">
                  <a:extLst>
                    <a:ext uri="{FF2B5EF4-FFF2-40B4-BE49-F238E27FC236}">
                      <a16:creationId xmlns:a16="http://schemas.microsoft.com/office/drawing/2014/main" id="{139EC146-16F9-0F13-6FB3-35F25B3B2D2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553844" y="3688102"/>
                  <a:ext cx="82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2621" name="Freihand 102620">
                  <a:extLst>
                    <a:ext uri="{FF2B5EF4-FFF2-40B4-BE49-F238E27FC236}">
                      <a16:creationId xmlns:a16="http://schemas.microsoft.com/office/drawing/2014/main" id="{C5CB778A-B37F-3E9B-92BD-75C8700D2F2D}"/>
                    </a:ext>
                  </a:extLst>
                </p14:cNvPr>
                <p14:cNvContentPartPr/>
                <p14:nvPr/>
              </p14:nvContentPartPr>
              <p14:xfrm>
                <a:off x="9549524" y="3704302"/>
                <a:ext cx="91800" cy="32400"/>
              </p14:xfrm>
            </p:contentPart>
          </mc:Choice>
          <mc:Fallback>
            <p:pic>
              <p:nvPicPr>
                <p:cNvPr id="102621" name="Freihand 102620">
                  <a:extLst>
                    <a:ext uri="{FF2B5EF4-FFF2-40B4-BE49-F238E27FC236}">
                      <a16:creationId xmlns:a16="http://schemas.microsoft.com/office/drawing/2014/main" id="{C5CB778A-B37F-3E9B-92BD-75C8700D2F2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540884" y="3695302"/>
                  <a:ext cx="109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2630" name="Freihand 102629">
                  <a:extLst>
                    <a:ext uri="{FF2B5EF4-FFF2-40B4-BE49-F238E27FC236}">
                      <a16:creationId xmlns:a16="http://schemas.microsoft.com/office/drawing/2014/main" id="{10C7A028-A424-7178-930C-6597DC566D66}"/>
                    </a:ext>
                  </a:extLst>
                </p14:cNvPr>
                <p14:cNvContentPartPr/>
                <p14:nvPr/>
              </p14:nvContentPartPr>
              <p14:xfrm>
                <a:off x="9032564" y="3649222"/>
                <a:ext cx="437040" cy="269280"/>
              </p14:xfrm>
            </p:contentPart>
          </mc:Choice>
          <mc:Fallback>
            <p:pic>
              <p:nvPicPr>
                <p:cNvPr id="102630" name="Freihand 102629">
                  <a:extLst>
                    <a:ext uri="{FF2B5EF4-FFF2-40B4-BE49-F238E27FC236}">
                      <a16:creationId xmlns:a16="http://schemas.microsoft.com/office/drawing/2014/main" id="{10C7A028-A424-7178-930C-6597DC566D6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23924" y="3640582"/>
                  <a:ext cx="454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02632" name="Freihand 102631">
                  <a:extLst>
                    <a:ext uri="{FF2B5EF4-FFF2-40B4-BE49-F238E27FC236}">
                      <a16:creationId xmlns:a16="http://schemas.microsoft.com/office/drawing/2014/main" id="{48F14203-F4FB-6291-9E5B-9A5FDFBF6F88}"/>
                    </a:ext>
                  </a:extLst>
                </p14:cNvPr>
                <p14:cNvContentPartPr/>
                <p14:nvPr/>
              </p14:nvContentPartPr>
              <p14:xfrm>
                <a:off x="9206084" y="3772342"/>
                <a:ext cx="30960" cy="183240"/>
              </p14:xfrm>
            </p:contentPart>
          </mc:Choice>
          <mc:Fallback>
            <p:pic>
              <p:nvPicPr>
                <p:cNvPr id="102632" name="Freihand 102631">
                  <a:extLst>
                    <a:ext uri="{FF2B5EF4-FFF2-40B4-BE49-F238E27FC236}">
                      <a16:creationId xmlns:a16="http://schemas.microsoft.com/office/drawing/2014/main" id="{48F14203-F4FB-6291-9E5B-9A5FDFBF6F8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197444" y="3763342"/>
                  <a:ext cx="48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02622" name="Freihand 102621">
                  <a:extLst>
                    <a:ext uri="{FF2B5EF4-FFF2-40B4-BE49-F238E27FC236}">
                      <a16:creationId xmlns:a16="http://schemas.microsoft.com/office/drawing/2014/main" id="{42F51CD2-0F38-062D-3368-CF7DD1875D68}"/>
                    </a:ext>
                  </a:extLst>
                </p14:cNvPr>
                <p14:cNvContentPartPr/>
                <p14:nvPr/>
              </p14:nvContentPartPr>
              <p14:xfrm>
                <a:off x="9688844" y="3294622"/>
                <a:ext cx="126360" cy="138240"/>
              </p14:xfrm>
            </p:contentPart>
          </mc:Choice>
          <mc:Fallback>
            <p:pic>
              <p:nvPicPr>
                <p:cNvPr id="102622" name="Freihand 102621">
                  <a:extLst>
                    <a:ext uri="{FF2B5EF4-FFF2-40B4-BE49-F238E27FC236}">
                      <a16:creationId xmlns:a16="http://schemas.microsoft.com/office/drawing/2014/main" id="{42F51CD2-0F38-062D-3368-CF7DD1875D6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680204" y="3285622"/>
                  <a:ext cx="144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02623" name="Freihand 102622">
                  <a:extLst>
                    <a:ext uri="{FF2B5EF4-FFF2-40B4-BE49-F238E27FC236}">
                      <a16:creationId xmlns:a16="http://schemas.microsoft.com/office/drawing/2014/main" id="{CEF99906-7AFF-E3C9-3682-A0267111273D}"/>
                    </a:ext>
                  </a:extLst>
                </p14:cNvPr>
                <p14:cNvContentPartPr/>
                <p14:nvPr/>
              </p14:nvContentPartPr>
              <p14:xfrm>
                <a:off x="10146764" y="3353662"/>
                <a:ext cx="123840" cy="137520"/>
              </p14:xfrm>
            </p:contentPart>
          </mc:Choice>
          <mc:Fallback>
            <p:pic>
              <p:nvPicPr>
                <p:cNvPr id="102623" name="Freihand 102622">
                  <a:extLst>
                    <a:ext uri="{FF2B5EF4-FFF2-40B4-BE49-F238E27FC236}">
                      <a16:creationId xmlns:a16="http://schemas.microsoft.com/office/drawing/2014/main" id="{CEF99906-7AFF-E3C9-3682-A0267111273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137764" y="3345022"/>
                  <a:ext cx="141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02624" name="Freihand 102623">
                  <a:extLst>
                    <a:ext uri="{FF2B5EF4-FFF2-40B4-BE49-F238E27FC236}">
                      <a16:creationId xmlns:a16="http://schemas.microsoft.com/office/drawing/2014/main" id="{C9CAD73B-C334-4D40-2D61-C426E8FEF0A6}"/>
                    </a:ext>
                  </a:extLst>
                </p14:cNvPr>
                <p14:cNvContentPartPr/>
                <p14:nvPr/>
              </p14:nvContentPartPr>
              <p14:xfrm>
                <a:off x="10297244" y="3057022"/>
                <a:ext cx="147960" cy="149400"/>
              </p14:xfrm>
            </p:contentPart>
          </mc:Choice>
          <mc:Fallback>
            <p:pic>
              <p:nvPicPr>
                <p:cNvPr id="102624" name="Freihand 102623">
                  <a:extLst>
                    <a:ext uri="{FF2B5EF4-FFF2-40B4-BE49-F238E27FC236}">
                      <a16:creationId xmlns:a16="http://schemas.microsoft.com/office/drawing/2014/main" id="{C9CAD73B-C334-4D40-2D61-C426E8FEF0A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288604" y="3048382"/>
                  <a:ext cx="165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02625" name="Freihand 102624">
                  <a:extLst>
                    <a:ext uri="{FF2B5EF4-FFF2-40B4-BE49-F238E27FC236}">
                      <a16:creationId xmlns:a16="http://schemas.microsoft.com/office/drawing/2014/main" id="{1BE8C29D-ED59-008F-7B15-4186DB81108E}"/>
                    </a:ext>
                  </a:extLst>
                </p14:cNvPr>
                <p14:cNvContentPartPr/>
                <p14:nvPr/>
              </p14:nvContentPartPr>
              <p14:xfrm>
                <a:off x="10584884" y="2971342"/>
                <a:ext cx="123840" cy="151200"/>
              </p14:xfrm>
            </p:contentPart>
          </mc:Choice>
          <mc:Fallback>
            <p:pic>
              <p:nvPicPr>
                <p:cNvPr id="102625" name="Freihand 102624">
                  <a:extLst>
                    <a:ext uri="{FF2B5EF4-FFF2-40B4-BE49-F238E27FC236}">
                      <a16:creationId xmlns:a16="http://schemas.microsoft.com/office/drawing/2014/main" id="{1BE8C29D-ED59-008F-7B15-4186DB81108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575884" y="2962702"/>
                  <a:ext cx="141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02634" name="Freihand 102633">
                  <a:extLst>
                    <a:ext uri="{FF2B5EF4-FFF2-40B4-BE49-F238E27FC236}">
                      <a16:creationId xmlns:a16="http://schemas.microsoft.com/office/drawing/2014/main" id="{C1D5AA7A-950F-F843-519B-8CB0CD687DCB}"/>
                    </a:ext>
                  </a:extLst>
                </p14:cNvPr>
                <p14:cNvContentPartPr/>
                <p14:nvPr/>
              </p14:nvContentPartPr>
              <p14:xfrm>
                <a:off x="9845084" y="3323422"/>
                <a:ext cx="299880" cy="125280"/>
              </p14:xfrm>
            </p:contentPart>
          </mc:Choice>
          <mc:Fallback>
            <p:pic>
              <p:nvPicPr>
                <p:cNvPr id="102634" name="Freihand 102633">
                  <a:extLst>
                    <a:ext uri="{FF2B5EF4-FFF2-40B4-BE49-F238E27FC236}">
                      <a16:creationId xmlns:a16="http://schemas.microsoft.com/office/drawing/2014/main" id="{C1D5AA7A-950F-F843-519B-8CB0CD687DC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36084" y="3314422"/>
                  <a:ext cx="317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02635" name="Freihand 102634">
                  <a:extLst>
                    <a:ext uri="{FF2B5EF4-FFF2-40B4-BE49-F238E27FC236}">
                      <a16:creationId xmlns:a16="http://schemas.microsoft.com/office/drawing/2014/main" id="{04BFAB26-0BFE-E7DB-ED92-64E02DDC1795}"/>
                    </a:ext>
                  </a:extLst>
                </p14:cNvPr>
                <p14:cNvContentPartPr/>
                <p14:nvPr/>
              </p14:nvContentPartPr>
              <p14:xfrm>
                <a:off x="10165124" y="3225862"/>
                <a:ext cx="8640" cy="124560"/>
              </p14:xfrm>
            </p:contentPart>
          </mc:Choice>
          <mc:Fallback>
            <p:pic>
              <p:nvPicPr>
                <p:cNvPr id="102635" name="Freihand 102634">
                  <a:extLst>
                    <a:ext uri="{FF2B5EF4-FFF2-40B4-BE49-F238E27FC236}">
                      <a16:creationId xmlns:a16="http://schemas.microsoft.com/office/drawing/2014/main" id="{04BFAB26-0BFE-E7DB-ED92-64E02DDC179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56484" y="3216862"/>
                  <a:ext cx="26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02636" name="Freihand 102635">
                  <a:extLst>
                    <a:ext uri="{FF2B5EF4-FFF2-40B4-BE49-F238E27FC236}">
                      <a16:creationId xmlns:a16="http://schemas.microsoft.com/office/drawing/2014/main" id="{647705E8-16E3-3DF0-B72F-7FE59292F517}"/>
                    </a:ext>
                  </a:extLst>
                </p14:cNvPr>
                <p14:cNvContentPartPr/>
                <p14:nvPr/>
              </p14:nvContentPartPr>
              <p14:xfrm>
                <a:off x="10328924" y="3262942"/>
                <a:ext cx="149400" cy="2880"/>
              </p14:xfrm>
            </p:contentPart>
          </mc:Choice>
          <mc:Fallback>
            <p:pic>
              <p:nvPicPr>
                <p:cNvPr id="102636" name="Freihand 102635">
                  <a:extLst>
                    <a:ext uri="{FF2B5EF4-FFF2-40B4-BE49-F238E27FC236}">
                      <a16:creationId xmlns:a16="http://schemas.microsoft.com/office/drawing/2014/main" id="{647705E8-16E3-3DF0-B72F-7FE59292F51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19924" y="3254302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02637" name="Freihand 102636">
                  <a:extLst>
                    <a:ext uri="{FF2B5EF4-FFF2-40B4-BE49-F238E27FC236}">
                      <a16:creationId xmlns:a16="http://schemas.microsoft.com/office/drawing/2014/main" id="{680A0E2F-4302-E5AF-13DE-F090CED081A2}"/>
                    </a:ext>
                  </a:extLst>
                </p14:cNvPr>
                <p14:cNvContentPartPr/>
                <p14:nvPr/>
              </p14:nvContentPartPr>
              <p14:xfrm>
                <a:off x="10269164" y="3206062"/>
                <a:ext cx="153360" cy="111600"/>
              </p14:xfrm>
            </p:contentPart>
          </mc:Choice>
          <mc:Fallback>
            <p:pic>
              <p:nvPicPr>
                <p:cNvPr id="102637" name="Freihand 102636">
                  <a:extLst>
                    <a:ext uri="{FF2B5EF4-FFF2-40B4-BE49-F238E27FC236}">
                      <a16:creationId xmlns:a16="http://schemas.microsoft.com/office/drawing/2014/main" id="{680A0E2F-4302-E5AF-13DE-F090CED081A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60164" y="3197422"/>
                  <a:ext cx="171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02639" name="Freihand 102638">
                  <a:extLst>
                    <a:ext uri="{FF2B5EF4-FFF2-40B4-BE49-F238E27FC236}">
                      <a16:creationId xmlns:a16="http://schemas.microsoft.com/office/drawing/2014/main" id="{041E1E37-265F-BF04-69C2-1F7A5E950CCD}"/>
                    </a:ext>
                  </a:extLst>
                </p14:cNvPr>
                <p14:cNvContentPartPr/>
                <p14:nvPr/>
              </p14:nvContentPartPr>
              <p14:xfrm>
                <a:off x="8811884" y="3850822"/>
                <a:ext cx="252000" cy="47880"/>
              </p14:xfrm>
            </p:contentPart>
          </mc:Choice>
          <mc:Fallback>
            <p:pic>
              <p:nvPicPr>
                <p:cNvPr id="102639" name="Freihand 102638">
                  <a:extLst>
                    <a:ext uri="{FF2B5EF4-FFF2-40B4-BE49-F238E27FC236}">
                      <a16:creationId xmlns:a16="http://schemas.microsoft.com/office/drawing/2014/main" id="{041E1E37-265F-BF04-69C2-1F7A5E950CC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02884" y="3841822"/>
                  <a:ext cx="269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02640" name="Freihand 102639">
                  <a:extLst>
                    <a:ext uri="{FF2B5EF4-FFF2-40B4-BE49-F238E27FC236}">
                      <a16:creationId xmlns:a16="http://schemas.microsoft.com/office/drawing/2014/main" id="{67BCAA23-E9D4-5591-4AB3-47919084803B}"/>
                    </a:ext>
                  </a:extLst>
                </p14:cNvPr>
                <p14:cNvContentPartPr/>
                <p14:nvPr/>
              </p14:nvContentPartPr>
              <p14:xfrm>
                <a:off x="8988284" y="3754702"/>
                <a:ext cx="104760" cy="183600"/>
              </p14:xfrm>
            </p:contentPart>
          </mc:Choice>
          <mc:Fallback>
            <p:pic>
              <p:nvPicPr>
                <p:cNvPr id="102640" name="Freihand 102639">
                  <a:extLst>
                    <a:ext uri="{FF2B5EF4-FFF2-40B4-BE49-F238E27FC236}">
                      <a16:creationId xmlns:a16="http://schemas.microsoft.com/office/drawing/2014/main" id="{67BCAA23-E9D4-5591-4AB3-47919084803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979284" y="3746062"/>
                  <a:ext cx="122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02641" name="Freihand 102640">
                  <a:extLst>
                    <a:ext uri="{FF2B5EF4-FFF2-40B4-BE49-F238E27FC236}">
                      <a16:creationId xmlns:a16="http://schemas.microsoft.com/office/drawing/2014/main" id="{EB5B90CB-DD59-9278-135E-8B5923AA3268}"/>
                    </a:ext>
                  </a:extLst>
                </p14:cNvPr>
                <p14:cNvContentPartPr/>
                <p14:nvPr/>
              </p14:nvContentPartPr>
              <p14:xfrm>
                <a:off x="8023844" y="3615022"/>
                <a:ext cx="156600" cy="225360"/>
              </p14:xfrm>
            </p:contentPart>
          </mc:Choice>
          <mc:Fallback>
            <p:pic>
              <p:nvPicPr>
                <p:cNvPr id="102641" name="Freihand 102640">
                  <a:extLst>
                    <a:ext uri="{FF2B5EF4-FFF2-40B4-BE49-F238E27FC236}">
                      <a16:creationId xmlns:a16="http://schemas.microsoft.com/office/drawing/2014/main" id="{EB5B90CB-DD59-9278-135E-8B5923AA326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15204" y="3606022"/>
                  <a:ext cx="174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02642" name="Freihand 102641">
                  <a:extLst>
                    <a:ext uri="{FF2B5EF4-FFF2-40B4-BE49-F238E27FC236}">
                      <a16:creationId xmlns:a16="http://schemas.microsoft.com/office/drawing/2014/main" id="{0E672FE0-23D6-1379-BBAF-76474F34D1DB}"/>
                    </a:ext>
                  </a:extLst>
                </p14:cNvPr>
                <p14:cNvContentPartPr/>
                <p14:nvPr/>
              </p14:nvContentPartPr>
              <p14:xfrm>
                <a:off x="8181164" y="3504142"/>
                <a:ext cx="190800" cy="293400"/>
              </p14:xfrm>
            </p:contentPart>
          </mc:Choice>
          <mc:Fallback>
            <p:pic>
              <p:nvPicPr>
                <p:cNvPr id="102642" name="Freihand 102641">
                  <a:extLst>
                    <a:ext uri="{FF2B5EF4-FFF2-40B4-BE49-F238E27FC236}">
                      <a16:creationId xmlns:a16="http://schemas.microsoft.com/office/drawing/2014/main" id="{0E672FE0-23D6-1379-BBAF-76474F34D1D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172524" y="3495142"/>
                  <a:ext cx="208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02643" name="Freihand 102642">
                  <a:extLst>
                    <a:ext uri="{FF2B5EF4-FFF2-40B4-BE49-F238E27FC236}">
                      <a16:creationId xmlns:a16="http://schemas.microsoft.com/office/drawing/2014/main" id="{95780633-F782-1E0A-E352-83F4C3081ECF}"/>
                    </a:ext>
                  </a:extLst>
                </p14:cNvPr>
                <p14:cNvContentPartPr/>
                <p14:nvPr/>
              </p14:nvContentPartPr>
              <p14:xfrm>
                <a:off x="8359004" y="3602422"/>
                <a:ext cx="77760" cy="158040"/>
              </p14:xfrm>
            </p:contentPart>
          </mc:Choice>
          <mc:Fallback>
            <p:pic>
              <p:nvPicPr>
                <p:cNvPr id="102643" name="Freihand 102642">
                  <a:extLst>
                    <a:ext uri="{FF2B5EF4-FFF2-40B4-BE49-F238E27FC236}">
                      <a16:creationId xmlns:a16="http://schemas.microsoft.com/office/drawing/2014/main" id="{95780633-F782-1E0A-E352-83F4C3081EC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350364" y="3593782"/>
                  <a:ext cx="95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02644" name="Freihand 102643">
                  <a:extLst>
                    <a:ext uri="{FF2B5EF4-FFF2-40B4-BE49-F238E27FC236}">
                      <a16:creationId xmlns:a16="http://schemas.microsoft.com/office/drawing/2014/main" id="{76378327-79F2-EFF7-630A-5E69B02E98E5}"/>
                    </a:ext>
                  </a:extLst>
                </p14:cNvPr>
                <p14:cNvContentPartPr/>
                <p14:nvPr/>
              </p14:nvContentPartPr>
              <p14:xfrm>
                <a:off x="8483564" y="3604582"/>
                <a:ext cx="164880" cy="96840"/>
              </p14:xfrm>
            </p:contentPart>
          </mc:Choice>
          <mc:Fallback>
            <p:pic>
              <p:nvPicPr>
                <p:cNvPr id="102644" name="Freihand 102643">
                  <a:extLst>
                    <a:ext uri="{FF2B5EF4-FFF2-40B4-BE49-F238E27FC236}">
                      <a16:creationId xmlns:a16="http://schemas.microsoft.com/office/drawing/2014/main" id="{76378327-79F2-EFF7-630A-5E69B02E98E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474924" y="3595582"/>
                  <a:ext cx="182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02645" name="Freihand 102644">
                  <a:extLst>
                    <a:ext uri="{FF2B5EF4-FFF2-40B4-BE49-F238E27FC236}">
                      <a16:creationId xmlns:a16="http://schemas.microsoft.com/office/drawing/2014/main" id="{02F223BC-155D-241D-1850-62E0202C9E4D}"/>
                    </a:ext>
                  </a:extLst>
                </p14:cNvPr>
                <p14:cNvContentPartPr/>
                <p14:nvPr/>
              </p14:nvContentPartPr>
              <p14:xfrm>
                <a:off x="8750324" y="3560662"/>
                <a:ext cx="126720" cy="30960"/>
              </p14:xfrm>
            </p:contentPart>
          </mc:Choice>
          <mc:Fallback>
            <p:pic>
              <p:nvPicPr>
                <p:cNvPr id="102645" name="Freihand 102644">
                  <a:extLst>
                    <a:ext uri="{FF2B5EF4-FFF2-40B4-BE49-F238E27FC236}">
                      <a16:creationId xmlns:a16="http://schemas.microsoft.com/office/drawing/2014/main" id="{02F223BC-155D-241D-1850-62E0202C9E4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41684" y="3552022"/>
                  <a:ext cx="144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02646" name="Freihand 102645">
                  <a:extLst>
                    <a:ext uri="{FF2B5EF4-FFF2-40B4-BE49-F238E27FC236}">
                      <a16:creationId xmlns:a16="http://schemas.microsoft.com/office/drawing/2014/main" id="{6601BFE0-6D36-9A55-EBB7-A7662832D26B}"/>
                    </a:ext>
                  </a:extLst>
                </p14:cNvPr>
                <p14:cNvContentPartPr/>
                <p14:nvPr/>
              </p14:nvContentPartPr>
              <p14:xfrm>
                <a:off x="8044724" y="3952342"/>
                <a:ext cx="145080" cy="100800"/>
              </p14:xfrm>
            </p:contentPart>
          </mc:Choice>
          <mc:Fallback>
            <p:pic>
              <p:nvPicPr>
                <p:cNvPr id="102646" name="Freihand 102645">
                  <a:extLst>
                    <a:ext uri="{FF2B5EF4-FFF2-40B4-BE49-F238E27FC236}">
                      <a16:creationId xmlns:a16="http://schemas.microsoft.com/office/drawing/2014/main" id="{6601BFE0-6D36-9A55-EBB7-A7662832D26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36084" y="3943702"/>
                  <a:ext cx="162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02647" name="Freihand 102646">
                  <a:extLst>
                    <a:ext uri="{FF2B5EF4-FFF2-40B4-BE49-F238E27FC236}">
                      <a16:creationId xmlns:a16="http://schemas.microsoft.com/office/drawing/2014/main" id="{A3F3608B-C60B-2248-BA04-E1779EC6BAC4}"/>
                    </a:ext>
                  </a:extLst>
                </p14:cNvPr>
                <p14:cNvContentPartPr/>
                <p14:nvPr/>
              </p14:nvContentPartPr>
              <p14:xfrm>
                <a:off x="8189444" y="3885382"/>
                <a:ext cx="92160" cy="165240"/>
              </p14:xfrm>
            </p:contentPart>
          </mc:Choice>
          <mc:Fallback>
            <p:pic>
              <p:nvPicPr>
                <p:cNvPr id="102647" name="Freihand 102646">
                  <a:extLst>
                    <a:ext uri="{FF2B5EF4-FFF2-40B4-BE49-F238E27FC236}">
                      <a16:creationId xmlns:a16="http://schemas.microsoft.com/office/drawing/2014/main" id="{A3F3608B-C60B-2248-BA04-E1779EC6BAC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180444" y="3876382"/>
                  <a:ext cx="109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02648" name="Freihand 102647">
                  <a:extLst>
                    <a:ext uri="{FF2B5EF4-FFF2-40B4-BE49-F238E27FC236}">
                      <a16:creationId xmlns:a16="http://schemas.microsoft.com/office/drawing/2014/main" id="{B6C9463B-AE39-23FF-5E59-62F14DB11CDE}"/>
                    </a:ext>
                  </a:extLst>
                </p14:cNvPr>
                <p14:cNvContentPartPr/>
                <p14:nvPr/>
              </p14:nvContentPartPr>
              <p14:xfrm>
                <a:off x="8288444" y="3919942"/>
                <a:ext cx="83520" cy="111600"/>
              </p14:xfrm>
            </p:contentPart>
          </mc:Choice>
          <mc:Fallback>
            <p:pic>
              <p:nvPicPr>
                <p:cNvPr id="102648" name="Freihand 102647">
                  <a:extLst>
                    <a:ext uri="{FF2B5EF4-FFF2-40B4-BE49-F238E27FC236}">
                      <a16:creationId xmlns:a16="http://schemas.microsoft.com/office/drawing/2014/main" id="{B6C9463B-AE39-23FF-5E59-62F14DB11CD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279444" y="3911302"/>
                  <a:ext cx="101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4802E633-0929-2212-71C3-6512931DCF7E}"/>
                    </a:ext>
                  </a:extLst>
                </p14:cNvPr>
                <p14:cNvContentPartPr/>
                <p14:nvPr/>
              </p14:nvContentPartPr>
              <p14:xfrm>
                <a:off x="8416244" y="3827782"/>
                <a:ext cx="300600" cy="166680"/>
              </p14:xfrm>
            </p:contentPart>
          </mc:Choice>
          <mc:Fallback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4802E633-0929-2212-71C3-6512931DCF7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407244" y="3818782"/>
                  <a:ext cx="318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6EB87269-11A8-4A6E-7B57-9CCA2A21FDB2}"/>
                    </a:ext>
                  </a:extLst>
                </p14:cNvPr>
                <p14:cNvContentPartPr/>
                <p14:nvPr/>
              </p14:nvContentPartPr>
              <p14:xfrm>
                <a:off x="8720444" y="3775582"/>
                <a:ext cx="191880" cy="178200"/>
              </p14:xfrm>
            </p:contentPart>
          </mc:Choice>
          <mc:Fallback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6EB87269-11A8-4A6E-7B57-9CCA2A21FDB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711444" y="3766582"/>
                  <a:ext cx="209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B52A6103-B29C-9F93-9193-D526915F8AED}"/>
                    </a:ext>
                  </a:extLst>
                </p14:cNvPr>
                <p14:cNvContentPartPr/>
                <p14:nvPr/>
              </p14:nvContentPartPr>
              <p14:xfrm>
                <a:off x="10705844" y="3126502"/>
                <a:ext cx="120600" cy="15264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B52A6103-B29C-9F93-9193-D526915F8AE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697204" y="3117502"/>
                  <a:ext cx="138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6DD1E2D7-ABED-CCC4-4B58-7588EB10BA88}"/>
                    </a:ext>
                  </a:extLst>
                </p14:cNvPr>
                <p14:cNvContentPartPr/>
                <p14:nvPr/>
              </p14:nvContentPartPr>
              <p14:xfrm>
                <a:off x="10859204" y="3109582"/>
                <a:ext cx="284040" cy="163440"/>
              </p14:xfrm>
            </p:contentPart>
          </mc:Choice>
          <mc:Fallback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6DD1E2D7-ABED-CCC4-4B58-7588EB10BA8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850564" y="3100942"/>
                  <a:ext cx="301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158D5140-FCAE-5589-55B0-0119164C1104}"/>
                    </a:ext>
                  </a:extLst>
                </p14:cNvPr>
                <p14:cNvContentPartPr/>
                <p14:nvPr/>
              </p14:nvContentPartPr>
              <p14:xfrm>
                <a:off x="11160524" y="3050902"/>
                <a:ext cx="12240" cy="2520"/>
              </p14:xfrm>
            </p:contentPart>
          </mc:Choice>
          <mc:Fallback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158D5140-FCAE-5589-55B0-0119164C110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51884" y="3042262"/>
                  <a:ext cx="29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377E5A1B-CBB1-8E46-2DDD-939BE1C667B6}"/>
                    </a:ext>
                  </a:extLst>
                </p14:cNvPr>
                <p14:cNvContentPartPr/>
                <p14:nvPr/>
              </p14:nvContentPartPr>
              <p14:xfrm>
                <a:off x="11223884" y="3128302"/>
                <a:ext cx="536400" cy="258480"/>
              </p14:xfrm>
            </p:contentPart>
          </mc:Choice>
          <mc:Fallback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377E5A1B-CBB1-8E46-2DDD-939BE1C667B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14884" y="3119302"/>
                  <a:ext cx="554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3DACFA2C-8FF0-2F50-62A0-C4506A160A15}"/>
                    </a:ext>
                  </a:extLst>
                </p14:cNvPr>
                <p14:cNvContentPartPr/>
                <p14:nvPr/>
              </p14:nvContentPartPr>
              <p14:xfrm>
                <a:off x="7626404" y="2853262"/>
                <a:ext cx="307440" cy="194400"/>
              </p14:xfrm>
            </p:contentPart>
          </mc:Choice>
          <mc:Fallback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3DACFA2C-8FF0-2F50-62A0-C4506A160A1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617764" y="2844622"/>
                  <a:ext cx="325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02658" name="Freihand 102657">
                  <a:extLst>
                    <a:ext uri="{FF2B5EF4-FFF2-40B4-BE49-F238E27FC236}">
                      <a16:creationId xmlns:a16="http://schemas.microsoft.com/office/drawing/2014/main" id="{35279028-F160-5066-E81A-4A7B30EB712B}"/>
                    </a:ext>
                  </a:extLst>
                </p14:cNvPr>
                <p14:cNvContentPartPr/>
                <p14:nvPr/>
              </p14:nvContentPartPr>
              <p14:xfrm>
                <a:off x="7856804" y="2781982"/>
                <a:ext cx="160200" cy="247680"/>
              </p14:xfrm>
            </p:contentPart>
          </mc:Choice>
          <mc:Fallback>
            <p:pic>
              <p:nvPicPr>
                <p:cNvPr id="102658" name="Freihand 102657">
                  <a:extLst>
                    <a:ext uri="{FF2B5EF4-FFF2-40B4-BE49-F238E27FC236}">
                      <a16:creationId xmlns:a16="http://schemas.microsoft.com/office/drawing/2014/main" id="{35279028-F160-5066-E81A-4A7B30EB712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48164" y="2773342"/>
                  <a:ext cx="1778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F675E1E5-63C5-A1E3-26EE-3B35FA044389}"/>
                    </a:ext>
                  </a:extLst>
                </p14:cNvPr>
                <p14:cNvContentPartPr/>
                <p14:nvPr/>
              </p14:nvContentPartPr>
              <p14:xfrm>
                <a:off x="6927284" y="3152422"/>
                <a:ext cx="160200" cy="27648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F675E1E5-63C5-A1E3-26EE-3B35FA04438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18644" y="3143782"/>
                  <a:ext cx="177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16A8DE1C-B5BA-FC0F-7C93-16085F39AF7E}"/>
                    </a:ext>
                  </a:extLst>
                </p14:cNvPr>
                <p14:cNvContentPartPr/>
                <p14:nvPr/>
              </p14:nvContentPartPr>
              <p14:xfrm>
                <a:off x="7124924" y="3087622"/>
                <a:ext cx="244440" cy="17028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16A8DE1C-B5BA-FC0F-7C93-16085F39AF7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116284" y="3078622"/>
                  <a:ext cx="262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C900C211-83CC-9ACE-52FE-F264AFCA9F61}"/>
                    </a:ext>
                  </a:extLst>
                </p14:cNvPr>
                <p14:cNvContentPartPr/>
                <p14:nvPr/>
              </p14:nvContentPartPr>
              <p14:xfrm>
                <a:off x="6869324" y="3494782"/>
                <a:ext cx="273600" cy="235440"/>
              </p14:xfrm>
            </p:contentPart>
          </mc:Choice>
          <mc:Fallback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C900C211-83CC-9ACE-52FE-F264AFCA9F6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860324" y="3485782"/>
                  <a:ext cx="291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02663" name="Freihand 102662">
                  <a:extLst>
                    <a:ext uri="{FF2B5EF4-FFF2-40B4-BE49-F238E27FC236}">
                      <a16:creationId xmlns:a16="http://schemas.microsoft.com/office/drawing/2014/main" id="{2D56E135-3DC4-9650-E733-50ACAAF3DE9E}"/>
                    </a:ext>
                  </a:extLst>
                </p14:cNvPr>
                <p14:cNvContentPartPr/>
                <p14:nvPr/>
              </p14:nvContentPartPr>
              <p14:xfrm>
                <a:off x="7113044" y="3494062"/>
                <a:ext cx="22680" cy="20880"/>
              </p14:xfrm>
            </p:contentPart>
          </mc:Choice>
          <mc:Fallback>
            <p:pic>
              <p:nvPicPr>
                <p:cNvPr id="102663" name="Freihand 102662">
                  <a:extLst>
                    <a:ext uri="{FF2B5EF4-FFF2-40B4-BE49-F238E27FC236}">
                      <a16:creationId xmlns:a16="http://schemas.microsoft.com/office/drawing/2014/main" id="{2D56E135-3DC4-9650-E733-50ACAAF3DE9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104404" y="3485422"/>
                  <a:ext cx="4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02664" name="Freihand 102663">
                  <a:extLst>
                    <a:ext uri="{FF2B5EF4-FFF2-40B4-BE49-F238E27FC236}">
                      <a16:creationId xmlns:a16="http://schemas.microsoft.com/office/drawing/2014/main" id="{697C4F72-99D9-B622-6723-EE5B89A3E958}"/>
                    </a:ext>
                  </a:extLst>
                </p14:cNvPr>
                <p14:cNvContentPartPr/>
                <p14:nvPr/>
              </p14:nvContentPartPr>
              <p14:xfrm>
                <a:off x="7240844" y="3507742"/>
                <a:ext cx="78840" cy="146160"/>
              </p14:xfrm>
            </p:contentPart>
          </mc:Choice>
          <mc:Fallback>
            <p:pic>
              <p:nvPicPr>
                <p:cNvPr id="102664" name="Freihand 102663">
                  <a:extLst>
                    <a:ext uri="{FF2B5EF4-FFF2-40B4-BE49-F238E27FC236}">
                      <a16:creationId xmlns:a16="http://schemas.microsoft.com/office/drawing/2014/main" id="{697C4F72-99D9-B622-6723-EE5B89A3E95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231844" y="3499102"/>
                  <a:ext cx="9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22810764-7225-C14A-08B9-88D2F2ACA8A9}"/>
                    </a:ext>
                  </a:extLst>
                </p14:cNvPr>
                <p14:cNvContentPartPr/>
                <p14:nvPr/>
              </p14:nvContentPartPr>
              <p14:xfrm>
                <a:off x="7345964" y="3471022"/>
                <a:ext cx="301680" cy="17172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22810764-7225-C14A-08B9-88D2F2ACA8A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336964" y="3462022"/>
                  <a:ext cx="319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02666" name="Freihand 102665">
                  <a:extLst>
                    <a:ext uri="{FF2B5EF4-FFF2-40B4-BE49-F238E27FC236}">
                      <a16:creationId xmlns:a16="http://schemas.microsoft.com/office/drawing/2014/main" id="{45CC7A22-95E6-4909-6696-78F5BCC58065}"/>
                    </a:ext>
                  </a:extLst>
                </p14:cNvPr>
                <p14:cNvContentPartPr/>
                <p14:nvPr/>
              </p14:nvContentPartPr>
              <p14:xfrm>
                <a:off x="6954644" y="3872782"/>
                <a:ext cx="42840" cy="245880"/>
              </p14:xfrm>
            </p:contentPart>
          </mc:Choice>
          <mc:Fallback>
            <p:pic>
              <p:nvPicPr>
                <p:cNvPr id="102666" name="Freihand 102665">
                  <a:extLst>
                    <a:ext uri="{FF2B5EF4-FFF2-40B4-BE49-F238E27FC236}">
                      <a16:creationId xmlns:a16="http://schemas.microsoft.com/office/drawing/2014/main" id="{45CC7A22-95E6-4909-6696-78F5BCC5806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946004" y="3864142"/>
                  <a:ext cx="60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02667" name="Freihand 102666">
                  <a:extLst>
                    <a:ext uri="{FF2B5EF4-FFF2-40B4-BE49-F238E27FC236}">
                      <a16:creationId xmlns:a16="http://schemas.microsoft.com/office/drawing/2014/main" id="{C43D36BB-4C0E-FE13-B119-2B21B79D5AD4}"/>
                    </a:ext>
                  </a:extLst>
                </p14:cNvPr>
                <p14:cNvContentPartPr/>
                <p14:nvPr/>
              </p14:nvContentPartPr>
              <p14:xfrm>
                <a:off x="6899204" y="3825262"/>
                <a:ext cx="213480" cy="234720"/>
              </p14:xfrm>
            </p:contentPart>
          </mc:Choice>
          <mc:Fallback>
            <p:pic>
              <p:nvPicPr>
                <p:cNvPr id="102667" name="Freihand 102666">
                  <a:extLst>
                    <a:ext uri="{FF2B5EF4-FFF2-40B4-BE49-F238E27FC236}">
                      <a16:creationId xmlns:a16="http://schemas.microsoft.com/office/drawing/2014/main" id="{C43D36BB-4C0E-FE13-B119-2B21B79D5AD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890204" y="3816622"/>
                  <a:ext cx="231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02668" name="Freihand 102667">
                  <a:extLst>
                    <a:ext uri="{FF2B5EF4-FFF2-40B4-BE49-F238E27FC236}">
                      <a16:creationId xmlns:a16="http://schemas.microsoft.com/office/drawing/2014/main" id="{16B24D61-A972-0F5E-4F9F-6FE4D26E9343}"/>
                    </a:ext>
                  </a:extLst>
                </p14:cNvPr>
                <p14:cNvContentPartPr/>
                <p14:nvPr/>
              </p14:nvContentPartPr>
              <p14:xfrm>
                <a:off x="7137884" y="3858022"/>
                <a:ext cx="272880" cy="292320"/>
              </p14:xfrm>
            </p:contentPart>
          </mc:Choice>
          <mc:Fallback>
            <p:pic>
              <p:nvPicPr>
                <p:cNvPr id="102668" name="Freihand 102667">
                  <a:extLst>
                    <a:ext uri="{FF2B5EF4-FFF2-40B4-BE49-F238E27FC236}">
                      <a16:creationId xmlns:a16="http://schemas.microsoft.com/office/drawing/2014/main" id="{16B24D61-A972-0F5E-4F9F-6FE4D26E934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29244" y="3849022"/>
                  <a:ext cx="2905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4598498C-9927-CE5A-7D4F-BEE5F965812B}"/>
                    </a:ext>
                  </a:extLst>
                </p14:cNvPr>
                <p14:cNvContentPartPr/>
                <p14:nvPr/>
              </p14:nvContentPartPr>
              <p14:xfrm>
                <a:off x="7473404" y="3806182"/>
                <a:ext cx="80280" cy="118440"/>
              </p14:xfrm>
            </p:contentPart>
          </mc:Choice>
          <mc:Fallback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4598498C-9927-CE5A-7D4F-BEE5F965812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64764" y="3797542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02670" name="Freihand 102669">
                  <a:extLst>
                    <a:ext uri="{FF2B5EF4-FFF2-40B4-BE49-F238E27FC236}">
                      <a16:creationId xmlns:a16="http://schemas.microsoft.com/office/drawing/2014/main" id="{78F3FB04-AC3B-A455-387E-F79DB2A81A79}"/>
                    </a:ext>
                  </a:extLst>
                </p14:cNvPr>
                <p14:cNvContentPartPr/>
                <p14:nvPr/>
              </p14:nvContentPartPr>
              <p14:xfrm>
                <a:off x="7565924" y="3794662"/>
                <a:ext cx="49320" cy="127800"/>
              </p14:xfrm>
            </p:contentPart>
          </mc:Choice>
          <mc:Fallback>
            <p:pic>
              <p:nvPicPr>
                <p:cNvPr id="102670" name="Freihand 102669">
                  <a:extLst>
                    <a:ext uri="{FF2B5EF4-FFF2-40B4-BE49-F238E27FC236}">
                      <a16:creationId xmlns:a16="http://schemas.microsoft.com/office/drawing/2014/main" id="{78F3FB04-AC3B-A455-387E-F79DB2A81A7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557284" y="3786022"/>
                  <a:ext cx="66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02671" name="Freihand 102670">
                  <a:extLst>
                    <a:ext uri="{FF2B5EF4-FFF2-40B4-BE49-F238E27FC236}">
                      <a16:creationId xmlns:a16="http://schemas.microsoft.com/office/drawing/2014/main" id="{97DDCB0E-800A-3C7B-EDE1-CFF2A292D264}"/>
                    </a:ext>
                  </a:extLst>
                </p14:cNvPr>
                <p14:cNvContentPartPr/>
                <p14:nvPr/>
              </p14:nvContentPartPr>
              <p14:xfrm>
                <a:off x="7633244" y="3726622"/>
                <a:ext cx="214920" cy="190080"/>
              </p14:xfrm>
            </p:contentPart>
          </mc:Choice>
          <mc:Fallback>
            <p:pic>
              <p:nvPicPr>
                <p:cNvPr id="102671" name="Freihand 102670">
                  <a:extLst>
                    <a:ext uri="{FF2B5EF4-FFF2-40B4-BE49-F238E27FC236}">
                      <a16:creationId xmlns:a16="http://schemas.microsoft.com/office/drawing/2014/main" id="{97DDCB0E-800A-3C7B-EDE1-CFF2A292D26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24604" y="3717622"/>
                  <a:ext cx="232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02672" name="Freihand 102671">
                  <a:extLst>
                    <a:ext uri="{FF2B5EF4-FFF2-40B4-BE49-F238E27FC236}">
                      <a16:creationId xmlns:a16="http://schemas.microsoft.com/office/drawing/2014/main" id="{B9D1D48A-C116-1120-4627-0297DFCE766C}"/>
                    </a:ext>
                  </a:extLst>
                </p14:cNvPr>
                <p14:cNvContentPartPr/>
                <p14:nvPr/>
              </p14:nvContentPartPr>
              <p14:xfrm>
                <a:off x="7048244" y="4207942"/>
                <a:ext cx="353160" cy="183600"/>
              </p14:xfrm>
            </p:contentPart>
          </mc:Choice>
          <mc:Fallback>
            <p:pic>
              <p:nvPicPr>
                <p:cNvPr id="102672" name="Freihand 102671">
                  <a:extLst>
                    <a:ext uri="{FF2B5EF4-FFF2-40B4-BE49-F238E27FC236}">
                      <a16:creationId xmlns:a16="http://schemas.microsoft.com/office/drawing/2014/main" id="{B9D1D48A-C116-1120-4627-0297DFCE766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039244" y="4198942"/>
                  <a:ext cx="370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02673" name="Freihand 102672">
                  <a:extLst>
                    <a:ext uri="{FF2B5EF4-FFF2-40B4-BE49-F238E27FC236}">
                      <a16:creationId xmlns:a16="http://schemas.microsoft.com/office/drawing/2014/main" id="{1A0F7553-BC9E-46F9-E764-09E531E10E1C}"/>
                    </a:ext>
                  </a:extLst>
                </p14:cNvPr>
                <p14:cNvContentPartPr/>
                <p14:nvPr/>
              </p14:nvContentPartPr>
              <p14:xfrm>
                <a:off x="7324364" y="4146382"/>
                <a:ext cx="19800" cy="19080"/>
              </p14:xfrm>
            </p:contentPart>
          </mc:Choice>
          <mc:Fallback>
            <p:pic>
              <p:nvPicPr>
                <p:cNvPr id="102673" name="Freihand 102672">
                  <a:extLst>
                    <a:ext uri="{FF2B5EF4-FFF2-40B4-BE49-F238E27FC236}">
                      <a16:creationId xmlns:a16="http://schemas.microsoft.com/office/drawing/2014/main" id="{1A0F7553-BC9E-46F9-E764-09E531E10E1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315364" y="4137382"/>
                  <a:ext cx="3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02674" name="Freihand 102673">
                  <a:extLst>
                    <a:ext uri="{FF2B5EF4-FFF2-40B4-BE49-F238E27FC236}">
                      <a16:creationId xmlns:a16="http://schemas.microsoft.com/office/drawing/2014/main" id="{A87CA75A-8078-44CF-932B-58053598518F}"/>
                    </a:ext>
                  </a:extLst>
                </p14:cNvPr>
                <p14:cNvContentPartPr/>
                <p14:nvPr/>
              </p14:nvContentPartPr>
              <p14:xfrm>
                <a:off x="7487804" y="4058902"/>
                <a:ext cx="167760" cy="309960"/>
              </p14:xfrm>
            </p:contentPart>
          </mc:Choice>
          <mc:Fallback>
            <p:pic>
              <p:nvPicPr>
                <p:cNvPr id="102674" name="Freihand 102673">
                  <a:extLst>
                    <a:ext uri="{FF2B5EF4-FFF2-40B4-BE49-F238E27FC236}">
                      <a16:creationId xmlns:a16="http://schemas.microsoft.com/office/drawing/2014/main" id="{A87CA75A-8078-44CF-932B-58053598518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78804" y="4050262"/>
                  <a:ext cx="185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02675" name="Freihand 102674">
                  <a:extLst>
                    <a:ext uri="{FF2B5EF4-FFF2-40B4-BE49-F238E27FC236}">
                      <a16:creationId xmlns:a16="http://schemas.microsoft.com/office/drawing/2014/main" id="{F0EACA5A-D323-E2C2-806C-69B60705A0C9}"/>
                    </a:ext>
                  </a:extLst>
                </p14:cNvPr>
                <p14:cNvContentPartPr/>
                <p14:nvPr/>
              </p14:nvContentPartPr>
              <p14:xfrm>
                <a:off x="7665644" y="4086982"/>
                <a:ext cx="883080" cy="219240"/>
              </p14:xfrm>
            </p:contentPart>
          </mc:Choice>
          <mc:Fallback>
            <p:pic>
              <p:nvPicPr>
                <p:cNvPr id="102675" name="Freihand 102674">
                  <a:extLst>
                    <a:ext uri="{FF2B5EF4-FFF2-40B4-BE49-F238E27FC236}">
                      <a16:creationId xmlns:a16="http://schemas.microsoft.com/office/drawing/2014/main" id="{F0EACA5A-D323-E2C2-806C-69B60705A0C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657004" y="4078342"/>
                  <a:ext cx="900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02676" name="Freihand 102675">
                  <a:extLst>
                    <a:ext uri="{FF2B5EF4-FFF2-40B4-BE49-F238E27FC236}">
                      <a16:creationId xmlns:a16="http://schemas.microsoft.com/office/drawing/2014/main" id="{7CDDA7AC-B409-7A6A-5615-E28281CE008B}"/>
                    </a:ext>
                  </a:extLst>
                </p14:cNvPr>
                <p14:cNvContentPartPr/>
                <p14:nvPr/>
              </p14:nvContentPartPr>
              <p14:xfrm>
                <a:off x="7135364" y="4565422"/>
                <a:ext cx="174240" cy="137160"/>
              </p14:xfrm>
            </p:contentPart>
          </mc:Choice>
          <mc:Fallback>
            <p:pic>
              <p:nvPicPr>
                <p:cNvPr id="102676" name="Freihand 102675">
                  <a:extLst>
                    <a:ext uri="{FF2B5EF4-FFF2-40B4-BE49-F238E27FC236}">
                      <a16:creationId xmlns:a16="http://schemas.microsoft.com/office/drawing/2014/main" id="{7CDDA7AC-B409-7A6A-5615-E28281CE008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126724" y="4556422"/>
                  <a:ext cx="191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EFC1DC41-6A38-9C2B-8A2E-E3972DEB792D}"/>
                    </a:ext>
                  </a:extLst>
                </p14:cNvPr>
                <p14:cNvContentPartPr/>
                <p14:nvPr/>
              </p14:nvContentPartPr>
              <p14:xfrm>
                <a:off x="7388084" y="4561822"/>
                <a:ext cx="257400" cy="11880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EFC1DC41-6A38-9C2B-8A2E-E3972DEB792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79444" y="4552822"/>
                  <a:ext cx="275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7139DEB1-A56D-AC7F-D22E-F602BEFE7D00}"/>
                    </a:ext>
                  </a:extLst>
                </p14:cNvPr>
                <p14:cNvContentPartPr/>
                <p14:nvPr/>
              </p14:nvContentPartPr>
              <p14:xfrm>
                <a:off x="7698044" y="4463542"/>
                <a:ext cx="146520" cy="18072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7139DEB1-A56D-AC7F-D22E-F602BEFE7D0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89044" y="4454542"/>
                  <a:ext cx="164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34927BCF-FDD3-4BBF-1F52-CCF104053496}"/>
                    </a:ext>
                  </a:extLst>
                </p14:cNvPr>
                <p14:cNvContentPartPr/>
                <p14:nvPr/>
              </p14:nvContentPartPr>
              <p14:xfrm>
                <a:off x="8017004" y="4390822"/>
                <a:ext cx="93960" cy="192960"/>
              </p14:xfrm>
            </p:contentPart>
          </mc:Choice>
          <mc:Fallback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34927BCF-FDD3-4BBF-1F52-CCF10405349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008004" y="4382182"/>
                  <a:ext cx="111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ABAF9513-83BA-1B14-0BE8-080B933DA3B5}"/>
                    </a:ext>
                  </a:extLst>
                </p14:cNvPr>
                <p14:cNvContentPartPr/>
                <p14:nvPr/>
              </p14:nvContentPartPr>
              <p14:xfrm>
                <a:off x="7249844" y="4858822"/>
                <a:ext cx="149400" cy="190440"/>
              </p14:xfrm>
            </p:contentPart>
          </mc:Choice>
          <mc:Fallback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ABAF9513-83BA-1B14-0BE8-080B933DA3B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241204" y="4849822"/>
                  <a:ext cx="167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02681" name="Freihand 102680">
                  <a:extLst>
                    <a:ext uri="{FF2B5EF4-FFF2-40B4-BE49-F238E27FC236}">
                      <a16:creationId xmlns:a16="http://schemas.microsoft.com/office/drawing/2014/main" id="{DB341ABD-7F5A-AB29-63D4-074C091D5BEC}"/>
                    </a:ext>
                  </a:extLst>
                </p14:cNvPr>
                <p14:cNvContentPartPr/>
                <p14:nvPr/>
              </p14:nvContentPartPr>
              <p14:xfrm>
                <a:off x="7450004" y="4797262"/>
                <a:ext cx="209880" cy="204120"/>
              </p14:xfrm>
            </p:contentPart>
          </mc:Choice>
          <mc:Fallback>
            <p:pic>
              <p:nvPicPr>
                <p:cNvPr id="102681" name="Freihand 102680">
                  <a:extLst>
                    <a:ext uri="{FF2B5EF4-FFF2-40B4-BE49-F238E27FC236}">
                      <a16:creationId xmlns:a16="http://schemas.microsoft.com/office/drawing/2014/main" id="{DB341ABD-7F5A-AB29-63D4-074C091D5BE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441364" y="4788622"/>
                  <a:ext cx="227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6BCF286F-67A3-705C-F1AE-F640069AF212}"/>
                    </a:ext>
                  </a:extLst>
                </p14:cNvPr>
                <p14:cNvContentPartPr/>
                <p14:nvPr/>
              </p14:nvContentPartPr>
              <p14:xfrm>
                <a:off x="7693364" y="4677742"/>
                <a:ext cx="330480" cy="27792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6BCF286F-67A3-705C-F1AE-F640069AF21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84364" y="4669102"/>
                  <a:ext cx="348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1B143D9E-0E2A-5E2C-66BF-8BF59D6382BD}"/>
                    </a:ext>
                  </a:extLst>
                </p14:cNvPr>
                <p14:cNvContentPartPr/>
                <p14:nvPr/>
              </p14:nvContentPartPr>
              <p14:xfrm>
                <a:off x="7832324" y="4757662"/>
                <a:ext cx="126360" cy="15480"/>
              </p14:xfrm>
            </p:contentPart>
          </mc:Choice>
          <mc:Fallback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1B143D9E-0E2A-5E2C-66BF-8BF59D6382B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823684" y="4749022"/>
                  <a:ext cx="144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C4CAD254-82AA-7AAD-AA8F-F02263AA4259}"/>
                    </a:ext>
                  </a:extLst>
                </p14:cNvPr>
                <p14:cNvContentPartPr/>
                <p14:nvPr/>
              </p14:nvContentPartPr>
              <p14:xfrm>
                <a:off x="8076404" y="4773502"/>
                <a:ext cx="197640" cy="94680"/>
              </p14:xfrm>
            </p:contentPart>
          </mc:Choice>
          <mc:Fallback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C4CAD254-82AA-7AAD-AA8F-F02263AA425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067764" y="4764502"/>
                  <a:ext cx="215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786D2B15-7517-D527-48FB-426AF352DD80}"/>
                    </a:ext>
                  </a:extLst>
                </p14:cNvPr>
                <p14:cNvContentPartPr/>
                <p14:nvPr/>
              </p14:nvContentPartPr>
              <p14:xfrm>
                <a:off x="7660244" y="4676662"/>
                <a:ext cx="129240" cy="41040"/>
              </p14:xfrm>
            </p:contentPart>
          </mc:Choice>
          <mc:Fallback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786D2B15-7517-D527-48FB-426AF352DD8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651244" y="4668022"/>
                  <a:ext cx="14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02687" name="Freihand 102686">
                  <a:extLst>
                    <a:ext uri="{FF2B5EF4-FFF2-40B4-BE49-F238E27FC236}">
                      <a16:creationId xmlns:a16="http://schemas.microsoft.com/office/drawing/2014/main" id="{5B28D151-40C3-01C8-F362-9EAA42E20EC5}"/>
                    </a:ext>
                  </a:extLst>
                </p14:cNvPr>
                <p14:cNvContentPartPr/>
                <p14:nvPr/>
              </p14:nvContentPartPr>
              <p14:xfrm>
                <a:off x="2586404" y="2574262"/>
                <a:ext cx="306000" cy="44280"/>
              </p14:xfrm>
            </p:contentPart>
          </mc:Choice>
          <mc:Fallback>
            <p:pic>
              <p:nvPicPr>
                <p:cNvPr id="102687" name="Freihand 102686">
                  <a:extLst>
                    <a:ext uri="{FF2B5EF4-FFF2-40B4-BE49-F238E27FC236}">
                      <a16:creationId xmlns:a16="http://schemas.microsoft.com/office/drawing/2014/main" id="{5B28D151-40C3-01C8-F362-9EAA42E20EC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77764" y="2565262"/>
                  <a:ext cx="323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02688" name="Freihand 102687">
                  <a:extLst>
                    <a:ext uri="{FF2B5EF4-FFF2-40B4-BE49-F238E27FC236}">
                      <a16:creationId xmlns:a16="http://schemas.microsoft.com/office/drawing/2014/main" id="{BFDB82BD-D3E6-600F-BC15-857D2ECCC2FD}"/>
                    </a:ext>
                  </a:extLst>
                </p14:cNvPr>
                <p14:cNvContentPartPr/>
                <p14:nvPr/>
              </p14:nvContentPartPr>
              <p14:xfrm>
                <a:off x="3956924" y="2557702"/>
                <a:ext cx="177840" cy="10800"/>
              </p14:xfrm>
            </p:contentPart>
          </mc:Choice>
          <mc:Fallback>
            <p:pic>
              <p:nvPicPr>
                <p:cNvPr id="102688" name="Freihand 102687">
                  <a:extLst>
                    <a:ext uri="{FF2B5EF4-FFF2-40B4-BE49-F238E27FC236}">
                      <a16:creationId xmlns:a16="http://schemas.microsoft.com/office/drawing/2014/main" id="{BFDB82BD-D3E6-600F-BC15-857D2ECCC2F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947924" y="2548702"/>
                  <a:ext cx="19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02689" name="Freihand 102688">
                  <a:extLst>
                    <a:ext uri="{FF2B5EF4-FFF2-40B4-BE49-F238E27FC236}">
                      <a16:creationId xmlns:a16="http://schemas.microsoft.com/office/drawing/2014/main" id="{8DA69497-0E02-7899-3688-667A7AD0D00A}"/>
                    </a:ext>
                  </a:extLst>
                </p14:cNvPr>
                <p14:cNvContentPartPr/>
                <p14:nvPr/>
              </p14:nvContentPartPr>
              <p14:xfrm>
                <a:off x="4988324" y="2556982"/>
                <a:ext cx="116280" cy="27360"/>
              </p14:xfrm>
            </p:contentPart>
          </mc:Choice>
          <mc:Fallback>
            <p:pic>
              <p:nvPicPr>
                <p:cNvPr id="102689" name="Freihand 102688">
                  <a:extLst>
                    <a:ext uri="{FF2B5EF4-FFF2-40B4-BE49-F238E27FC236}">
                      <a16:creationId xmlns:a16="http://schemas.microsoft.com/office/drawing/2014/main" id="{8DA69497-0E02-7899-3688-667A7AD0D00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979684" y="2548342"/>
                  <a:ext cx="133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02527" name="Freihand 102526">
                  <a:extLst>
                    <a:ext uri="{FF2B5EF4-FFF2-40B4-BE49-F238E27FC236}">
                      <a16:creationId xmlns:a16="http://schemas.microsoft.com/office/drawing/2014/main" id="{162222E0-B2C9-DE50-92FD-855CAA4E4AD9}"/>
                    </a:ext>
                  </a:extLst>
                </p14:cNvPr>
                <p14:cNvContentPartPr/>
                <p14:nvPr/>
              </p14:nvContentPartPr>
              <p14:xfrm>
                <a:off x="1785764" y="2315782"/>
                <a:ext cx="129960" cy="20520"/>
              </p14:xfrm>
            </p:contentPart>
          </mc:Choice>
          <mc:Fallback>
            <p:pic>
              <p:nvPicPr>
                <p:cNvPr id="102527" name="Freihand 102526">
                  <a:extLst>
                    <a:ext uri="{FF2B5EF4-FFF2-40B4-BE49-F238E27FC236}">
                      <a16:creationId xmlns:a16="http://schemas.microsoft.com/office/drawing/2014/main" id="{162222E0-B2C9-DE50-92FD-855CAA4E4AD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76764" y="2306782"/>
                  <a:ext cx="147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02528" name="Freihand 102527">
                  <a:extLst>
                    <a:ext uri="{FF2B5EF4-FFF2-40B4-BE49-F238E27FC236}">
                      <a16:creationId xmlns:a16="http://schemas.microsoft.com/office/drawing/2014/main" id="{79A5ECD2-969D-15FE-DC28-53D66FC5F9E6}"/>
                    </a:ext>
                  </a:extLst>
                </p14:cNvPr>
                <p14:cNvContentPartPr/>
                <p14:nvPr/>
              </p14:nvContentPartPr>
              <p14:xfrm>
                <a:off x="1744724" y="2374462"/>
                <a:ext cx="186120" cy="47880"/>
              </p14:xfrm>
            </p:contentPart>
          </mc:Choice>
          <mc:Fallback>
            <p:pic>
              <p:nvPicPr>
                <p:cNvPr id="102528" name="Freihand 102527">
                  <a:extLst>
                    <a:ext uri="{FF2B5EF4-FFF2-40B4-BE49-F238E27FC236}">
                      <a16:creationId xmlns:a16="http://schemas.microsoft.com/office/drawing/2014/main" id="{79A5ECD2-969D-15FE-DC28-53D66FC5F9E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736084" y="2365822"/>
                  <a:ext cx="203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02530" name="Freihand 102529">
                  <a:extLst>
                    <a:ext uri="{FF2B5EF4-FFF2-40B4-BE49-F238E27FC236}">
                      <a16:creationId xmlns:a16="http://schemas.microsoft.com/office/drawing/2014/main" id="{CFD7C4A9-D0B4-5572-A202-2DF3F70E9EA7}"/>
                    </a:ext>
                  </a:extLst>
                </p14:cNvPr>
                <p14:cNvContentPartPr/>
                <p14:nvPr/>
              </p14:nvContentPartPr>
              <p14:xfrm>
                <a:off x="2170964" y="2114542"/>
                <a:ext cx="235440" cy="269280"/>
              </p14:xfrm>
            </p:contentPart>
          </mc:Choice>
          <mc:Fallback>
            <p:pic>
              <p:nvPicPr>
                <p:cNvPr id="102530" name="Freihand 102529">
                  <a:extLst>
                    <a:ext uri="{FF2B5EF4-FFF2-40B4-BE49-F238E27FC236}">
                      <a16:creationId xmlns:a16="http://schemas.microsoft.com/office/drawing/2014/main" id="{CFD7C4A9-D0B4-5572-A202-2DF3F70E9EA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62324" y="2105542"/>
                  <a:ext cx="253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02531" name="Freihand 102530">
                  <a:extLst>
                    <a:ext uri="{FF2B5EF4-FFF2-40B4-BE49-F238E27FC236}">
                      <a16:creationId xmlns:a16="http://schemas.microsoft.com/office/drawing/2014/main" id="{EE0E2CDC-C597-696E-A214-99510359C189}"/>
                    </a:ext>
                  </a:extLst>
                </p14:cNvPr>
                <p14:cNvContentPartPr/>
                <p14:nvPr/>
              </p14:nvContentPartPr>
              <p14:xfrm>
                <a:off x="1978004" y="2266462"/>
                <a:ext cx="156240" cy="143280"/>
              </p14:xfrm>
            </p:contentPart>
          </mc:Choice>
          <mc:Fallback>
            <p:pic>
              <p:nvPicPr>
                <p:cNvPr id="102531" name="Freihand 102530">
                  <a:extLst>
                    <a:ext uri="{FF2B5EF4-FFF2-40B4-BE49-F238E27FC236}">
                      <a16:creationId xmlns:a16="http://schemas.microsoft.com/office/drawing/2014/main" id="{EE0E2CDC-C597-696E-A214-99510359C18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969364" y="2257822"/>
                  <a:ext cx="173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02533" name="Freihand 102532">
                  <a:extLst>
                    <a:ext uri="{FF2B5EF4-FFF2-40B4-BE49-F238E27FC236}">
                      <a16:creationId xmlns:a16="http://schemas.microsoft.com/office/drawing/2014/main" id="{3A66399C-E335-D377-33F2-4A5B11A0D8D1}"/>
                    </a:ext>
                  </a:extLst>
                </p14:cNvPr>
                <p14:cNvContentPartPr/>
                <p14:nvPr/>
              </p14:nvContentPartPr>
              <p14:xfrm>
                <a:off x="2560124" y="2230102"/>
                <a:ext cx="119520" cy="84600"/>
              </p14:xfrm>
            </p:contentPart>
          </mc:Choice>
          <mc:Fallback>
            <p:pic>
              <p:nvPicPr>
                <p:cNvPr id="102533" name="Freihand 102532">
                  <a:extLst>
                    <a:ext uri="{FF2B5EF4-FFF2-40B4-BE49-F238E27FC236}">
                      <a16:creationId xmlns:a16="http://schemas.microsoft.com/office/drawing/2014/main" id="{3A66399C-E335-D377-33F2-4A5B11A0D8D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551484" y="2221102"/>
                  <a:ext cx="137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02534" name="Freihand 102533">
                  <a:extLst>
                    <a:ext uri="{FF2B5EF4-FFF2-40B4-BE49-F238E27FC236}">
                      <a16:creationId xmlns:a16="http://schemas.microsoft.com/office/drawing/2014/main" id="{0F2705FB-8B15-0ED9-8463-8FAF16EB7357}"/>
                    </a:ext>
                  </a:extLst>
                </p14:cNvPr>
                <p14:cNvContentPartPr/>
                <p14:nvPr/>
              </p14:nvContentPartPr>
              <p14:xfrm>
                <a:off x="2631764" y="2213182"/>
                <a:ext cx="84600" cy="225360"/>
              </p14:xfrm>
            </p:contentPart>
          </mc:Choice>
          <mc:Fallback>
            <p:pic>
              <p:nvPicPr>
                <p:cNvPr id="102534" name="Freihand 102533">
                  <a:extLst>
                    <a:ext uri="{FF2B5EF4-FFF2-40B4-BE49-F238E27FC236}">
                      <a16:creationId xmlns:a16="http://schemas.microsoft.com/office/drawing/2014/main" id="{0F2705FB-8B15-0ED9-8463-8FAF16EB735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623124" y="2204182"/>
                  <a:ext cx="102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02535" name="Freihand 102534">
                  <a:extLst>
                    <a:ext uri="{FF2B5EF4-FFF2-40B4-BE49-F238E27FC236}">
                      <a16:creationId xmlns:a16="http://schemas.microsoft.com/office/drawing/2014/main" id="{300CAA4A-38B0-FDD3-B45C-46C96662F968}"/>
                    </a:ext>
                  </a:extLst>
                </p14:cNvPr>
                <p14:cNvContentPartPr/>
                <p14:nvPr/>
              </p14:nvContentPartPr>
              <p14:xfrm>
                <a:off x="2750924" y="2333782"/>
                <a:ext cx="123840" cy="171000"/>
              </p14:xfrm>
            </p:contentPart>
          </mc:Choice>
          <mc:Fallback>
            <p:pic>
              <p:nvPicPr>
                <p:cNvPr id="102535" name="Freihand 102534">
                  <a:extLst>
                    <a:ext uri="{FF2B5EF4-FFF2-40B4-BE49-F238E27FC236}">
                      <a16:creationId xmlns:a16="http://schemas.microsoft.com/office/drawing/2014/main" id="{300CAA4A-38B0-FDD3-B45C-46C96662F96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742284" y="2324782"/>
                  <a:ext cx="141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02537" name="Freihand 102536">
                  <a:extLst>
                    <a:ext uri="{FF2B5EF4-FFF2-40B4-BE49-F238E27FC236}">
                      <a16:creationId xmlns:a16="http://schemas.microsoft.com/office/drawing/2014/main" id="{9ADA3035-A4B1-97B4-89E3-B48290B8CC54}"/>
                    </a:ext>
                  </a:extLst>
                </p14:cNvPr>
                <p14:cNvContentPartPr/>
                <p14:nvPr/>
              </p14:nvContentPartPr>
              <p14:xfrm>
                <a:off x="3044684" y="2256382"/>
                <a:ext cx="36000" cy="86040"/>
              </p14:xfrm>
            </p:contentPart>
          </mc:Choice>
          <mc:Fallback>
            <p:pic>
              <p:nvPicPr>
                <p:cNvPr id="102537" name="Freihand 102536">
                  <a:extLst>
                    <a:ext uri="{FF2B5EF4-FFF2-40B4-BE49-F238E27FC236}">
                      <a16:creationId xmlns:a16="http://schemas.microsoft.com/office/drawing/2014/main" id="{9ADA3035-A4B1-97B4-89E3-B48290B8CC5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035684" y="2247382"/>
                  <a:ext cx="53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02538" name="Freihand 102537">
                  <a:extLst>
                    <a:ext uri="{FF2B5EF4-FFF2-40B4-BE49-F238E27FC236}">
                      <a16:creationId xmlns:a16="http://schemas.microsoft.com/office/drawing/2014/main" id="{78450AC4-C423-81D6-97E2-233760BA6BFE}"/>
                    </a:ext>
                  </a:extLst>
                </p14:cNvPr>
                <p14:cNvContentPartPr/>
                <p14:nvPr/>
              </p14:nvContentPartPr>
              <p14:xfrm>
                <a:off x="3009044" y="2310382"/>
                <a:ext cx="107280" cy="3960"/>
              </p14:xfrm>
            </p:contentPart>
          </mc:Choice>
          <mc:Fallback>
            <p:pic>
              <p:nvPicPr>
                <p:cNvPr id="102538" name="Freihand 102537">
                  <a:extLst>
                    <a:ext uri="{FF2B5EF4-FFF2-40B4-BE49-F238E27FC236}">
                      <a16:creationId xmlns:a16="http://schemas.microsoft.com/office/drawing/2014/main" id="{78450AC4-C423-81D6-97E2-233760BA6BF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000044" y="2301742"/>
                  <a:ext cx="124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02693" name="Freihand 102692">
                  <a:extLst>
                    <a:ext uri="{FF2B5EF4-FFF2-40B4-BE49-F238E27FC236}">
                      <a16:creationId xmlns:a16="http://schemas.microsoft.com/office/drawing/2014/main" id="{FDFC83C0-7AC8-274A-8C3A-353997CFF31A}"/>
                    </a:ext>
                  </a:extLst>
                </p14:cNvPr>
                <p14:cNvContentPartPr/>
                <p14:nvPr/>
              </p14:nvContentPartPr>
              <p14:xfrm>
                <a:off x="1907084" y="2203822"/>
                <a:ext cx="213480" cy="294480"/>
              </p14:xfrm>
            </p:contentPart>
          </mc:Choice>
          <mc:Fallback>
            <p:pic>
              <p:nvPicPr>
                <p:cNvPr id="102693" name="Freihand 102692">
                  <a:extLst>
                    <a:ext uri="{FF2B5EF4-FFF2-40B4-BE49-F238E27FC236}">
                      <a16:creationId xmlns:a16="http://schemas.microsoft.com/office/drawing/2014/main" id="{FDFC83C0-7AC8-274A-8C3A-353997CFF31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898084" y="2194822"/>
                  <a:ext cx="231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02695" name="Freihand 102694">
                  <a:extLst>
                    <a:ext uri="{FF2B5EF4-FFF2-40B4-BE49-F238E27FC236}">
                      <a16:creationId xmlns:a16="http://schemas.microsoft.com/office/drawing/2014/main" id="{C99EB1A1-920C-B7A5-B9A3-8ABD0C601B9F}"/>
                    </a:ext>
                  </a:extLst>
                </p14:cNvPr>
                <p14:cNvContentPartPr/>
                <p14:nvPr/>
              </p14:nvContentPartPr>
              <p14:xfrm>
                <a:off x="3266804" y="2039662"/>
                <a:ext cx="345960" cy="483120"/>
              </p14:xfrm>
            </p:contentPart>
          </mc:Choice>
          <mc:Fallback>
            <p:pic>
              <p:nvPicPr>
                <p:cNvPr id="102695" name="Freihand 102694">
                  <a:extLst>
                    <a:ext uri="{FF2B5EF4-FFF2-40B4-BE49-F238E27FC236}">
                      <a16:creationId xmlns:a16="http://schemas.microsoft.com/office/drawing/2014/main" id="{C99EB1A1-920C-B7A5-B9A3-8ABD0C601B9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257804" y="2030662"/>
                  <a:ext cx="3636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02547" name="Freihand 102546">
                  <a:extLst>
                    <a:ext uri="{FF2B5EF4-FFF2-40B4-BE49-F238E27FC236}">
                      <a16:creationId xmlns:a16="http://schemas.microsoft.com/office/drawing/2014/main" id="{DB517214-8497-7C75-C3B8-F751392DA6A5}"/>
                    </a:ext>
                  </a:extLst>
                </p14:cNvPr>
                <p14:cNvContentPartPr/>
                <p14:nvPr/>
              </p14:nvContentPartPr>
              <p14:xfrm>
                <a:off x="4635884" y="2066302"/>
                <a:ext cx="191520" cy="247680"/>
              </p14:xfrm>
            </p:contentPart>
          </mc:Choice>
          <mc:Fallback>
            <p:pic>
              <p:nvPicPr>
                <p:cNvPr id="102547" name="Freihand 102546">
                  <a:extLst>
                    <a:ext uri="{FF2B5EF4-FFF2-40B4-BE49-F238E27FC236}">
                      <a16:creationId xmlns:a16="http://schemas.microsoft.com/office/drawing/2014/main" id="{DB517214-8497-7C75-C3B8-F751392DA6A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627244" y="2057662"/>
                  <a:ext cx="209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02548" name="Freihand 102547">
                  <a:extLst>
                    <a:ext uri="{FF2B5EF4-FFF2-40B4-BE49-F238E27FC236}">
                      <a16:creationId xmlns:a16="http://schemas.microsoft.com/office/drawing/2014/main" id="{0E385B4A-9876-ADD4-D52E-DB8725AAA36B}"/>
                    </a:ext>
                  </a:extLst>
                </p14:cNvPr>
                <p14:cNvContentPartPr/>
                <p14:nvPr/>
              </p14:nvContentPartPr>
              <p14:xfrm>
                <a:off x="4502324" y="2154862"/>
                <a:ext cx="72720" cy="285480"/>
              </p14:xfrm>
            </p:contentPart>
          </mc:Choice>
          <mc:Fallback>
            <p:pic>
              <p:nvPicPr>
                <p:cNvPr id="102548" name="Freihand 102547">
                  <a:extLst>
                    <a:ext uri="{FF2B5EF4-FFF2-40B4-BE49-F238E27FC236}">
                      <a16:creationId xmlns:a16="http://schemas.microsoft.com/office/drawing/2014/main" id="{0E385B4A-9876-ADD4-D52E-DB8725AAA36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493684" y="2145862"/>
                  <a:ext cx="90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02550" name="Freihand 102549">
                  <a:extLst>
                    <a:ext uri="{FF2B5EF4-FFF2-40B4-BE49-F238E27FC236}">
                      <a16:creationId xmlns:a16="http://schemas.microsoft.com/office/drawing/2014/main" id="{916AC2D6-AC8E-E164-29D6-95EFFC755AD1}"/>
                    </a:ext>
                  </a:extLst>
                </p14:cNvPr>
                <p14:cNvContentPartPr/>
                <p14:nvPr/>
              </p14:nvContentPartPr>
              <p14:xfrm>
                <a:off x="5030084" y="2125342"/>
                <a:ext cx="6120" cy="191880"/>
              </p14:xfrm>
            </p:contentPart>
          </mc:Choice>
          <mc:Fallback>
            <p:pic>
              <p:nvPicPr>
                <p:cNvPr id="102550" name="Freihand 102549">
                  <a:extLst>
                    <a:ext uri="{FF2B5EF4-FFF2-40B4-BE49-F238E27FC236}">
                      <a16:creationId xmlns:a16="http://schemas.microsoft.com/office/drawing/2014/main" id="{916AC2D6-AC8E-E164-29D6-95EFFC755AD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021444" y="2116342"/>
                  <a:ext cx="23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02551" name="Freihand 102550">
                  <a:extLst>
                    <a:ext uri="{FF2B5EF4-FFF2-40B4-BE49-F238E27FC236}">
                      <a16:creationId xmlns:a16="http://schemas.microsoft.com/office/drawing/2014/main" id="{ACEECB3F-CFFC-9886-0902-A9561B5F94A2}"/>
                    </a:ext>
                  </a:extLst>
                </p14:cNvPr>
                <p14:cNvContentPartPr/>
                <p14:nvPr/>
              </p14:nvContentPartPr>
              <p14:xfrm>
                <a:off x="4909484" y="2113102"/>
                <a:ext cx="234000" cy="230400"/>
              </p14:xfrm>
            </p:contentPart>
          </mc:Choice>
          <mc:Fallback>
            <p:pic>
              <p:nvPicPr>
                <p:cNvPr id="102551" name="Freihand 102550">
                  <a:extLst>
                    <a:ext uri="{FF2B5EF4-FFF2-40B4-BE49-F238E27FC236}">
                      <a16:creationId xmlns:a16="http://schemas.microsoft.com/office/drawing/2014/main" id="{ACEECB3F-CFFC-9886-0902-A9561B5F94A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900484" y="2104462"/>
                  <a:ext cx="251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B72D5928-D22B-A682-5E29-91B15A0CB9D8}"/>
                    </a:ext>
                  </a:extLst>
                </p14:cNvPr>
                <p14:cNvContentPartPr/>
                <p14:nvPr/>
              </p14:nvContentPartPr>
              <p14:xfrm>
                <a:off x="4425644" y="2073502"/>
                <a:ext cx="260640" cy="359280"/>
              </p14:xfrm>
            </p:contentPart>
          </mc:Choice>
          <mc:Fallback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B72D5928-D22B-A682-5E29-91B15A0CB9D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416644" y="2064862"/>
                  <a:ext cx="2782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02563" name="Freihand 102562">
                  <a:extLst>
                    <a:ext uri="{FF2B5EF4-FFF2-40B4-BE49-F238E27FC236}">
                      <a16:creationId xmlns:a16="http://schemas.microsoft.com/office/drawing/2014/main" id="{9F330065-9ECB-FD6D-E8C5-F7F3E056E11B}"/>
                    </a:ext>
                  </a:extLst>
                </p14:cNvPr>
                <p14:cNvContentPartPr/>
                <p14:nvPr/>
              </p14:nvContentPartPr>
              <p14:xfrm>
                <a:off x="5471804" y="2149822"/>
                <a:ext cx="11880" cy="154800"/>
              </p14:xfrm>
            </p:contentPart>
          </mc:Choice>
          <mc:Fallback>
            <p:pic>
              <p:nvPicPr>
                <p:cNvPr id="102563" name="Freihand 102562">
                  <a:extLst>
                    <a:ext uri="{FF2B5EF4-FFF2-40B4-BE49-F238E27FC236}">
                      <a16:creationId xmlns:a16="http://schemas.microsoft.com/office/drawing/2014/main" id="{9F330065-9ECB-FD6D-E8C5-F7F3E056E11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463164" y="2140822"/>
                  <a:ext cx="29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02564" name="Freihand 102563">
                  <a:extLst>
                    <a:ext uri="{FF2B5EF4-FFF2-40B4-BE49-F238E27FC236}">
                      <a16:creationId xmlns:a16="http://schemas.microsoft.com/office/drawing/2014/main" id="{1A42AA36-3172-5D5D-B7F3-1E41C1D65C13}"/>
                    </a:ext>
                  </a:extLst>
                </p14:cNvPr>
                <p14:cNvContentPartPr/>
                <p14:nvPr/>
              </p14:nvContentPartPr>
              <p14:xfrm>
                <a:off x="5413124" y="2213902"/>
                <a:ext cx="141120" cy="25560"/>
              </p14:xfrm>
            </p:contentPart>
          </mc:Choice>
          <mc:Fallback>
            <p:pic>
              <p:nvPicPr>
                <p:cNvPr id="102564" name="Freihand 102563">
                  <a:extLst>
                    <a:ext uri="{FF2B5EF4-FFF2-40B4-BE49-F238E27FC236}">
                      <a16:creationId xmlns:a16="http://schemas.microsoft.com/office/drawing/2014/main" id="{1A42AA36-3172-5D5D-B7F3-1E41C1D65C1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404124" y="2205262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02565" name="Freihand 102564">
                  <a:extLst>
                    <a:ext uri="{FF2B5EF4-FFF2-40B4-BE49-F238E27FC236}">
                      <a16:creationId xmlns:a16="http://schemas.microsoft.com/office/drawing/2014/main" id="{3032DC59-E242-E097-2B56-88DEFF70AF98}"/>
                    </a:ext>
                  </a:extLst>
                </p14:cNvPr>
                <p14:cNvContentPartPr/>
                <p14:nvPr/>
              </p14:nvContentPartPr>
              <p14:xfrm>
                <a:off x="5780684" y="2049382"/>
                <a:ext cx="230400" cy="237240"/>
              </p14:xfrm>
            </p:contentPart>
          </mc:Choice>
          <mc:Fallback>
            <p:pic>
              <p:nvPicPr>
                <p:cNvPr id="102565" name="Freihand 102564">
                  <a:extLst>
                    <a:ext uri="{FF2B5EF4-FFF2-40B4-BE49-F238E27FC236}">
                      <a16:creationId xmlns:a16="http://schemas.microsoft.com/office/drawing/2014/main" id="{3032DC59-E242-E097-2B56-88DEFF70AF9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771684" y="2040382"/>
                  <a:ext cx="2480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02566" name="Freihand 102565">
                  <a:extLst>
                    <a:ext uri="{FF2B5EF4-FFF2-40B4-BE49-F238E27FC236}">
                      <a16:creationId xmlns:a16="http://schemas.microsoft.com/office/drawing/2014/main" id="{F80C8CB1-8A6D-C0D0-9500-284449F15E0E}"/>
                    </a:ext>
                  </a:extLst>
                </p14:cNvPr>
                <p14:cNvContentPartPr/>
                <p14:nvPr/>
              </p14:nvContentPartPr>
              <p14:xfrm>
                <a:off x="6228164" y="2061982"/>
                <a:ext cx="167040" cy="209160"/>
              </p14:xfrm>
            </p:contentPart>
          </mc:Choice>
          <mc:Fallback>
            <p:pic>
              <p:nvPicPr>
                <p:cNvPr id="102566" name="Freihand 102565">
                  <a:extLst>
                    <a:ext uri="{FF2B5EF4-FFF2-40B4-BE49-F238E27FC236}">
                      <a16:creationId xmlns:a16="http://schemas.microsoft.com/office/drawing/2014/main" id="{F80C8CB1-8A6D-C0D0-9500-284449F15E0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219164" y="2053342"/>
                  <a:ext cx="1846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02567" name="Freihand 102566">
                  <a:extLst>
                    <a:ext uri="{FF2B5EF4-FFF2-40B4-BE49-F238E27FC236}">
                      <a16:creationId xmlns:a16="http://schemas.microsoft.com/office/drawing/2014/main" id="{8C104826-4B60-E314-4B6A-CC30BDDC2EFE}"/>
                    </a:ext>
                  </a:extLst>
                </p14:cNvPr>
                <p14:cNvContentPartPr/>
                <p14:nvPr/>
              </p14:nvContentPartPr>
              <p14:xfrm>
                <a:off x="6352724" y="2183662"/>
                <a:ext cx="41760" cy="133920"/>
              </p14:xfrm>
            </p:contentPart>
          </mc:Choice>
          <mc:Fallback>
            <p:pic>
              <p:nvPicPr>
                <p:cNvPr id="102567" name="Freihand 102566">
                  <a:extLst>
                    <a:ext uri="{FF2B5EF4-FFF2-40B4-BE49-F238E27FC236}">
                      <a16:creationId xmlns:a16="http://schemas.microsoft.com/office/drawing/2014/main" id="{8C104826-4B60-E314-4B6A-CC30BDDC2EF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343724" y="2174662"/>
                  <a:ext cx="59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02568" name="Freihand 102567">
                  <a:extLst>
                    <a:ext uri="{FF2B5EF4-FFF2-40B4-BE49-F238E27FC236}">
                      <a16:creationId xmlns:a16="http://schemas.microsoft.com/office/drawing/2014/main" id="{0097CD89-1C1C-E6C6-0E0F-35CC0ED01933}"/>
                    </a:ext>
                  </a:extLst>
                </p14:cNvPr>
                <p14:cNvContentPartPr/>
                <p14:nvPr/>
              </p14:nvContentPartPr>
              <p14:xfrm>
                <a:off x="6424724" y="1963702"/>
                <a:ext cx="36000" cy="140760"/>
              </p14:xfrm>
            </p:contentPart>
          </mc:Choice>
          <mc:Fallback>
            <p:pic>
              <p:nvPicPr>
                <p:cNvPr id="102568" name="Freihand 102567">
                  <a:extLst>
                    <a:ext uri="{FF2B5EF4-FFF2-40B4-BE49-F238E27FC236}">
                      <a16:creationId xmlns:a16="http://schemas.microsoft.com/office/drawing/2014/main" id="{0097CD89-1C1C-E6C6-0E0F-35CC0ED0193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416084" y="1955062"/>
                  <a:ext cx="53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02698" name="Freihand 102697">
                  <a:extLst>
                    <a:ext uri="{FF2B5EF4-FFF2-40B4-BE49-F238E27FC236}">
                      <a16:creationId xmlns:a16="http://schemas.microsoft.com/office/drawing/2014/main" id="{47E387ED-2EAD-34F9-AEC1-A33865FF5ABB}"/>
                    </a:ext>
                  </a:extLst>
                </p14:cNvPr>
                <p14:cNvContentPartPr/>
                <p14:nvPr/>
              </p14:nvContentPartPr>
              <p14:xfrm>
                <a:off x="5598884" y="1741222"/>
                <a:ext cx="1074960" cy="722160"/>
              </p14:xfrm>
            </p:contentPart>
          </mc:Choice>
          <mc:Fallback>
            <p:pic>
              <p:nvPicPr>
                <p:cNvPr id="102698" name="Freihand 102697">
                  <a:extLst>
                    <a:ext uri="{FF2B5EF4-FFF2-40B4-BE49-F238E27FC236}">
                      <a16:creationId xmlns:a16="http://schemas.microsoft.com/office/drawing/2014/main" id="{47E387ED-2EAD-34F9-AEC1-A33865FF5AB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589884" y="1732222"/>
                  <a:ext cx="10926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02701" name="Freihand 102700">
                  <a:extLst>
                    <a:ext uri="{FF2B5EF4-FFF2-40B4-BE49-F238E27FC236}">
                      <a16:creationId xmlns:a16="http://schemas.microsoft.com/office/drawing/2014/main" id="{4F4FA886-C298-BC64-74D8-F2159397F149}"/>
                    </a:ext>
                  </a:extLst>
                </p14:cNvPr>
                <p14:cNvContentPartPr/>
                <p14:nvPr/>
              </p14:nvContentPartPr>
              <p14:xfrm>
                <a:off x="985844" y="2786662"/>
                <a:ext cx="105480" cy="205920"/>
              </p14:xfrm>
            </p:contentPart>
          </mc:Choice>
          <mc:Fallback>
            <p:pic>
              <p:nvPicPr>
                <p:cNvPr id="102701" name="Freihand 102700">
                  <a:extLst>
                    <a:ext uri="{FF2B5EF4-FFF2-40B4-BE49-F238E27FC236}">
                      <a16:creationId xmlns:a16="http://schemas.microsoft.com/office/drawing/2014/main" id="{4F4FA886-C298-BC64-74D8-F2159397F14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77204" y="2778022"/>
                  <a:ext cx="123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45D38BAB-73EC-1567-3EEF-6DFF25DCACC4}"/>
                    </a:ext>
                  </a:extLst>
                </p14:cNvPr>
                <p14:cNvContentPartPr/>
                <p14:nvPr/>
              </p14:nvContentPartPr>
              <p14:xfrm>
                <a:off x="1147844" y="2787742"/>
                <a:ext cx="180360" cy="8244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45D38BAB-73EC-1567-3EEF-6DFF25DCACC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39204" y="2779102"/>
                  <a:ext cx="198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78D4C02C-0D73-9083-221F-9BECEEF54104}"/>
                    </a:ext>
                  </a:extLst>
                </p14:cNvPr>
                <p14:cNvContentPartPr/>
                <p14:nvPr/>
              </p14:nvContentPartPr>
              <p14:xfrm>
                <a:off x="1513244" y="2667502"/>
                <a:ext cx="216720" cy="226800"/>
              </p14:xfrm>
            </p:contentPart>
          </mc:Choice>
          <mc:Fallback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78D4C02C-0D73-9083-221F-9BECEEF5410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504244" y="2658862"/>
                  <a:ext cx="234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02704" name="Freihand 102703">
                  <a:extLst>
                    <a:ext uri="{FF2B5EF4-FFF2-40B4-BE49-F238E27FC236}">
                      <a16:creationId xmlns:a16="http://schemas.microsoft.com/office/drawing/2014/main" id="{311FD495-48B3-D77C-8AB5-A27BDEB6515F}"/>
                    </a:ext>
                  </a:extLst>
                </p14:cNvPr>
                <p14:cNvContentPartPr/>
                <p14:nvPr/>
              </p14:nvContentPartPr>
              <p14:xfrm>
                <a:off x="1737524" y="2750302"/>
                <a:ext cx="159480" cy="117360"/>
              </p14:xfrm>
            </p:contentPart>
          </mc:Choice>
          <mc:Fallback>
            <p:pic>
              <p:nvPicPr>
                <p:cNvPr id="102704" name="Freihand 102703">
                  <a:extLst>
                    <a:ext uri="{FF2B5EF4-FFF2-40B4-BE49-F238E27FC236}">
                      <a16:creationId xmlns:a16="http://schemas.microsoft.com/office/drawing/2014/main" id="{311FD495-48B3-D77C-8AB5-A27BDEB6515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728884" y="2741302"/>
                  <a:ext cx="177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3952E072-33B9-27F0-F87A-52A6667D0C87}"/>
                    </a:ext>
                  </a:extLst>
                </p14:cNvPr>
                <p14:cNvContentPartPr/>
                <p14:nvPr/>
              </p14:nvContentPartPr>
              <p14:xfrm>
                <a:off x="1941284" y="2784862"/>
                <a:ext cx="390960" cy="7092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3952E072-33B9-27F0-F87A-52A6667D0C8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932644" y="2775862"/>
                  <a:ext cx="408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02706" name="Freihand 102705">
                  <a:extLst>
                    <a:ext uri="{FF2B5EF4-FFF2-40B4-BE49-F238E27FC236}">
                      <a16:creationId xmlns:a16="http://schemas.microsoft.com/office/drawing/2014/main" id="{A5E1FAC1-E8C7-96BF-5234-6D81EA90762B}"/>
                    </a:ext>
                  </a:extLst>
                </p14:cNvPr>
                <p14:cNvContentPartPr/>
                <p14:nvPr/>
              </p14:nvContentPartPr>
              <p14:xfrm>
                <a:off x="2653364" y="2802142"/>
                <a:ext cx="18360" cy="154800"/>
              </p14:xfrm>
            </p:contentPart>
          </mc:Choice>
          <mc:Fallback>
            <p:pic>
              <p:nvPicPr>
                <p:cNvPr id="102706" name="Freihand 102705">
                  <a:extLst>
                    <a:ext uri="{FF2B5EF4-FFF2-40B4-BE49-F238E27FC236}">
                      <a16:creationId xmlns:a16="http://schemas.microsoft.com/office/drawing/2014/main" id="{A5E1FAC1-E8C7-96BF-5234-6D81EA90762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644724" y="2793502"/>
                  <a:ext cx="36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02707" name="Freihand 102706">
                  <a:extLst>
                    <a:ext uri="{FF2B5EF4-FFF2-40B4-BE49-F238E27FC236}">
                      <a16:creationId xmlns:a16="http://schemas.microsoft.com/office/drawing/2014/main" id="{92396A2B-2610-4ACB-5A9E-A51270608BB9}"/>
                    </a:ext>
                  </a:extLst>
                </p14:cNvPr>
                <p14:cNvContentPartPr/>
                <p14:nvPr/>
              </p14:nvContentPartPr>
              <p14:xfrm>
                <a:off x="2622404" y="2748862"/>
                <a:ext cx="162000" cy="182880"/>
              </p14:xfrm>
            </p:contentPart>
          </mc:Choice>
          <mc:Fallback>
            <p:pic>
              <p:nvPicPr>
                <p:cNvPr id="102707" name="Freihand 102706">
                  <a:extLst>
                    <a:ext uri="{FF2B5EF4-FFF2-40B4-BE49-F238E27FC236}">
                      <a16:creationId xmlns:a16="http://schemas.microsoft.com/office/drawing/2014/main" id="{92396A2B-2610-4ACB-5A9E-A51270608BB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613764" y="2740222"/>
                  <a:ext cx="179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12C40E2D-E5C1-5C4F-9CBB-203256DB364C}"/>
                    </a:ext>
                  </a:extLst>
                </p14:cNvPr>
                <p14:cNvContentPartPr/>
                <p14:nvPr/>
              </p14:nvContentPartPr>
              <p14:xfrm>
                <a:off x="2798084" y="2803582"/>
                <a:ext cx="369000" cy="23364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12C40E2D-E5C1-5C4F-9CBB-203256DB364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789444" y="2794942"/>
                  <a:ext cx="386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02709" name="Freihand 102708">
                  <a:extLst>
                    <a:ext uri="{FF2B5EF4-FFF2-40B4-BE49-F238E27FC236}">
                      <a16:creationId xmlns:a16="http://schemas.microsoft.com/office/drawing/2014/main" id="{CFD85960-351A-960A-D321-8532955F3571}"/>
                    </a:ext>
                  </a:extLst>
                </p14:cNvPr>
                <p14:cNvContentPartPr/>
                <p14:nvPr/>
              </p14:nvContentPartPr>
              <p14:xfrm>
                <a:off x="3250964" y="2790262"/>
                <a:ext cx="89640" cy="91440"/>
              </p14:xfrm>
            </p:contentPart>
          </mc:Choice>
          <mc:Fallback>
            <p:pic>
              <p:nvPicPr>
                <p:cNvPr id="102709" name="Freihand 102708">
                  <a:extLst>
                    <a:ext uri="{FF2B5EF4-FFF2-40B4-BE49-F238E27FC236}">
                      <a16:creationId xmlns:a16="http://schemas.microsoft.com/office/drawing/2014/main" id="{CFD85960-351A-960A-D321-8532955F357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242324" y="2781622"/>
                  <a:ext cx="107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02710" name="Freihand 102709">
                  <a:extLst>
                    <a:ext uri="{FF2B5EF4-FFF2-40B4-BE49-F238E27FC236}">
                      <a16:creationId xmlns:a16="http://schemas.microsoft.com/office/drawing/2014/main" id="{18E40E10-7CE4-6B9B-F928-950338A30E6A}"/>
                    </a:ext>
                  </a:extLst>
                </p14:cNvPr>
                <p14:cNvContentPartPr/>
                <p14:nvPr/>
              </p14:nvContentPartPr>
              <p14:xfrm>
                <a:off x="3356804" y="2794582"/>
                <a:ext cx="176760" cy="131400"/>
              </p14:xfrm>
            </p:contentPart>
          </mc:Choice>
          <mc:Fallback>
            <p:pic>
              <p:nvPicPr>
                <p:cNvPr id="102710" name="Freihand 102709">
                  <a:extLst>
                    <a:ext uri="{FF2B5EF4-FFF2-40B4-BE49-F238E27FC236}">
                      <a16:creationId xmlns:a16="http://schemas.microsoft.com/office/drawing/2014/main" id="{18E40E10-7CE4-6B9B-F928-950338A30E6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348164" y="2785582"/>
                  <a:ext cx="194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13862719-8367-3BA5-6A78-D39DB1858D24}"/>
                    </a:ext>
                  </a:extLst>
                </p14:cNvPr>
                <p14:cNvContentPartPr/>
                <p14:nvPr/>
              </p14:nvContentPartPr>
              <p14:xfrm>
                <a:off x="3558044" y="2737702"/>
                <a:ext cx="223920" cy="15732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13862719-8367-3BA5-6A78-D39DB1858D2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549044" y="2729062"/>
                  <a:ext cx="241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7E039E81-66BD-EFF6-267E-3CA303A97787}"/>
                    </a:ext>
                  </a:extLst>
                </p14:cNvPr>
                <p14:cNvContentPartPr/>
                <p14:nvPr/>
              </p14:nvContentPartPr>
              <p14:xfrm>
                <a:off x="4040084" y="2746342"/>
                <a:ext cx="241920" cy="16956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7E039E81-66BD-EFF6-267E-3CA303A9778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031084" y="2737702"/>
                  <a:ext cx="259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02713" name="Freihand 102712">
                  <a:extLst>
                    <a:ext uri="{FF2B5EF4-FFF2-40B4-BE49-F238E27FC236}">
                      <a16:creationId xmlns:a16="http://schemas.microsoft.com/office/drawing/2014/main" id="{A1782584-DCF8-A5D5-0174-DD774647E399}"/>
                    </a:ext>
                  </a:extLst>
                </p14:cNvPr>
                <p14:cNvContentPartPr/>
                <p14:nvPr/>
              </p14:nvContentPartPr>
              <p14:xfrm>
                <a:off x="4197404" y="2875582"/>
                <a:ext cx="38880" cy="31320"/>
              </p14:xfrm>
            </p:contentPart>
          </mc:Choice>
          <mc:Fallback>
            <p:pic>
              <p:nvPicPr>
                <p:cNvPr id="102713" name="Freihand 102712">
                  <a:extLst>
                    <a:ext uri="{FF2B5EF4-FFF2-40B4-BE49-F238E27FC236}">
                      <a16:creationId xmlns:a16="http://schemas.microsoft.com/office/drawing/2014/main" id="{A1782584-DCF8-A5D5-0174-DD774647E39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188404" y="2866582"/>
                  <a:ext cx="56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D323DD77-0C35-611E-0EFA-84C47B684FC4}"/>
                    </a:ext>
                  </a:extLst>
                </p14:cNvPr>
                <p14:cNvContentPartPr/>
                <p14:nvPr/>
              </p14:nvContentPartPr>
              <p14:xfrm>
                <a:off x="4295324" y="2812222"/>
                <a:ext cx="325080" cy="119880"/>
              </p14:xfrm>
            </p:contentPart>
          </mc:Choice>
          <mc:Fallback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D323DD77-0C35-611E-0EFA-84C47B684FC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286324" y="2803222"/>
                  <a:ext cx="34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02715" name="Freihand 102714">
                  <a:extLst>
                    <a:ext uri="{FF2B5EF4-FFF2-40B4-BE49-F238E27FC236}">
                      <a16:creationId xmlns:a16="http://schemas.microsoft.com/office/drawing/2014/main" id="{2CED973C-70F3-83EB-5F01-BB9FB3F1F3EB}"/>
                    </a:ext>
                  </a:extLst>
                </p14:cNvPr>
                <p14:cNvContentPartPr/>
                <p14:nvPr/>
              </p14:nvContentPartPr>
              <p14:xfrm>
                <a:off x="4708964" y="2847502"/>
                <a:ext cx="134280" cy="74880"/>
              </p14:xfrm>
            </p:contentPart>
          </mc:Choice>
          <mc:Fallback>
            <p:pic>
              <p:nvPicPr>
                <p:cNvPr id="102715" name="Freihand 102714">
                  <a:extLst>
                    <a:ext uri="{FF2B5EF4-FFF2-40B4-BE49-F238E27FC236}">
                      <a16:creationId xmlns:a16="http://schemas.microsoft.com/office/drawing/2014/main" id="{2CED973C-70F3-83EB-5F01-BB9FB3F1F3E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700324" y="2838862"/>
                  <a:ext cx="151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02716" name="Freihand 102715">
                  <a:extLst>
                    <a:ext uri="{FF2B5EF4-FFF2-40B4-BE49-F238E27FC236}">
                      <a16:creationId xmlns:a16="http://schemas.microsoft.com/office/drawing/2014/main" id="{BB4C3938-2EF3-BE1E-02BA-C2E681D75DC3}"/>
                    </a:ext>
                  </a:extLst>
                </p14:cNvPr>
                <p14:cNvContentPartPr/>
                <p14:nvPr/>
              </p14:nvContentPartPr>
              <p14:xfrm>
                <a:off x="5100644" y="2825902"/>
                <a:ext cx="331200" cy="94320"/>
              </p14:xfrm>
            </p:contentPart>
          </mc:Choice>
          <mc:Fallback>
            <p:pic>
              <p:nvPicPr>
                <p:cNvPr id="102716" name="Freihand 102715">
                  <a:extLst>
                    <a:ext uri="{FF2B5EF4-FFF2-40B4-BE49-F238E27FC236}">
                      <a16:creationId xmlns:a16="http://schemas.microsoft.com/office/drawing/2014/main" id="{BB4C3938-2EF3-BE1E-02BA-C2E681D75DC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092004" y="2817262"/>
                  <a:ext cx="348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C373C7EB-ACA5-F97E-AD8F-A88B1A50F03A}"/>
                    </a:ext>
                  </a:extLst>
                </p14:cNvPr>
                <p14:cNvContentPartPr/>
                <p14:nvPr/>
              </p14:nvContentPartPr>
              <p14:xfrm>
                <a:off x="5497004" y="2822302"/>
                <a:ext cx="344520" cy="82440"/>
              </p14:xfrm>
            </p:contentPart>
          </mc:Choice>
          <mc:Fallback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C373C7EB-ACA5-F97E-AD8F-A88B1A50F03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488364" y="2813662"/>
                  <a:ext cx="362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1831D52D-C655-27DC-755A-C57207F29458}"/>
                    </a:ext>
                  </a:extLst>
                </p14:cNvPr>
                <p14:cNvContentPartPr/>
                <p14:nvPr/>
              </p14:nvContentPartPr>
              <p14:xfrm>
                <a:off x="5237444" y="3179062"/>
                <a:ext cx="347040" cy="93960"/>
              </p14:xfrm>
            </p:contentPart>
          </mc:Choice>
          <mc:Fallback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1831D52D-C655-27DC-755A-C57207F2945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228804" y="3170062"/>
                  <a:ext cx="364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02744" name="Freihand 102743">
                  <a:extLst>
                    <a:ext uri="{FF2B5EF4-FFF2-40B4-BE49-F238E27FC236}">
                      <a16:creationId xmlns:a16="http://schemas.microsoft.com/office/drawing/2014/main" id="{C6C8C9A0-3CBA-A1A3-7293-E86D208A6CD8}"/>
                    </a:ext>
                  </a:extLst>
                </p14:cNvPr>
                <p14:cNvContentPartPr/>
                <p14:nvPr/>
              </p14:nvContentPartPr>
              <p14:xfrm>
                <a:off x="5619044" y="3122182"/>
                <a:ext cx="107280" cy="145800"/>
              </p14:xfrm>
            </p:contentPart>
          </mc:Choice>
          <mc:Fallback>
            <p:pic>
              <p:nvPicPr>
                <p:cNvPr id="102744" name="Freihand 102743">
                  <a:extLst>
                    <a:ext uri="{FF2B5EF4-FFF2-40B4-BE49-F238E27FC236}">
                      <a16:creationId xmlns:a16="http://schemas.microsoft.com/office/drawing/2014/main" id="{C6C8C9A0-3CBA-A1A3-7293-E86D208A6CD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610044" y="3113182"/>
                  <a:ext cx="12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02718" name="Freihand 102717">
                  <a:extLst>
                    <a:ext uri="{FF2B5EF4-FFF2-40B4-BE49-F238E27FC236}">
                      <a16:creationId xmlns:a16="http://schemas.microsoft.com/office/drawing/2014/main" id="{CF19F037-355C-DC95-1368-BD000CD1A81E}"/>
                    </a:ext>
                  </a:extLst>
                </p14:cNvPr>
                <p14:cNvContentPartPr/>
                <p14:nvPr/>
              </p14:nvContentPartPr>
              <p14:xfrm>
                <a:off x="734564" y="3198142"/>
                <a:ext cx="175320" cy="141480"/>
              </p14:xfrm>
            </p:contentPart>
          </mc:Choice>
          <mc:Fallback>
            <p:pic>
              <p:nvPicPr>
                <p:cNvPr id="102718" name="Freihand 102717">
                  <a:extLst>
                    <a:ext uri="{FF2B5EF4-FFF2-40B4-BE49-F238E27FC236}">
                      <a16:creationId xmlns:a16="http://schemas.microsoft.com/office/drawing/2014/main" id="{CF19F037-355C-DC95-1368-BD000CD1A81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25924" y="3189502"/>
                  <a:ext cx="192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02719" name="Freihand 102718">
                  <a:extLst>
                    <a:ext uri="{FF2B5EF4-FFF2-40B4-BE49-F238E27FC236}">
                      <a16:creationId xmlns:a16="http://schemas.microsoft.com/office/drawing/2014/main" id="{BDA5BC6D-11B6-9D30-9D96-CF33C616EEB3}"/>
                    </a:ext>
                  </a:extLst>
                </p14:cNvPr>
                <p14:cNvContentPartPr/>
                <p14:nvPr/>
              </p14:nvContentPartPr>
              <p14:xfrm>
                <a:off x="1021844" y="3366262"/>
                <a:ext cx="5040" cy="76320"/>
              </p14:xfrm>
            </p:contentPart>
          </mc:Choice>
          <mc:Fallback>
            <p:pic>
              <p:nvPicPr>
                <p:cNvPr id="102719" name="Freihand 102718">
                  <a:extLst>
                    <a:ext uri="{FF2B5EF4-FFF2-40B4-BE49-F238E27FC236}">
                      <a16:creationId xmlns:a16="http://schemas.microsoft.com/office/drawing/2014/main" id="{BDA5BC6D-11B6-9D30-9D96-CF33C616EEB3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13204" y="3357262"/>
                  <a:ext cx="22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CB290EF0-9EBE-4A58-A378-6A2FD2491442}"/>
                    </a:ext>
                  </a:extLst>
                </p14:cNvPr>
                <p14:cNvContentPartPr/>
                <p14:nvPr/>
              </p14:nvContentPartPr>
              <p14:xfrm>
                <a:off x="1093844" y="3161782"/>
                <a:ext cx="262800" cy="383400"/>
              </p14:xfrm>
            </p:contentPart>
          </mc:Choice>
          <mc:Fallback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CB290EF0-9EBE-4A58-A378-6A2FD249144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85204" y="3153142"/>
                  <a:ext cx="2804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C6B6FAD3-5861-016C-24FC-84B0260C9BF9}"/>
                    </a:ext>
                  </a:extLst>
                </p14:cNvPr>
                <p14:cNvContentPartPr/>
                <p14:nvPr/>
              </p14:nvContentPartPr>
              <p14:xfrm>
                <a:off x="1433324" y="3346462"/>
                <a:ext cx="10080" cy="36360"/>
              </p14:xfrm>
            </p:contentPart>
          </mc:Choice>
          <mc:Fallback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C6B6FAD3-5861-016C-24FC-84B0260C9BF9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424324" y="3337822"/>
                  <a:ext cx="2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02722" name="Freihand 102721">
                  <a:extLst>
                    <a:ext uri="{FF2B5EF4-FFF2-40B4-BE49-F238E27FC236}">
                      <a16:creationId xmlns:a16="http://schemas.microsoft.com/office/drawing/2014/main" id="{4FA4B92F-9023-B423-D290-B4BCEA9FB489}"/>
                    </a:ext>
                  </a:extLst>
                </p14:cNvPr>
                <p14:cNvContentPartPr/>
                <p14:nvPr/>
              </p14:nvContentPartPr>
              <p14:xfrm>
                <a:off x="1578764" y="3189862"/>
                <a:ext cx="188280" cy="309240"/>
              </p14:xfrm>
            </p:contentPart>
          </mc:Choice>
          <mc:Fallback>
            <p:pic>
              <p:nvPicPr>
                <p:cNvPr id="102722" name="Freihand 102721">
                  <a:extLst>
                    <a:ext uri="{FF2B5EF4-FFF2-40B4-BE49-F238E27FC236}">
                      <a16:creationId xmlns:a16="http://schemas.microsoft.com/office/drawing/2014/main" id="{4FA4B92F-9023-B423-D290-B4BCEA9FB48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570124" y="3181222"/>
                  <a:ext cx="2059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9593EEB5-B590-C9BA-892B-B147E7267490}"/>
                    </a:ext>
                  </a:extLst>
                </p14:cNvPr>
                <p14:cNvContentPartPr/>
                <p14:nvPr/>
              </p14:nvContentPartPr>
              <p14:xfrm>
                <a:off x="2045324" y="3219742"/>
                <a:ext cx="324360" cy="104400"/>
              </p14:xfrm>
            </p:contentPart>
          </mc:Choice>
          <mc:Fallback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9593EEB5-B590-C9BA-892B-B147E726749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036324" y="3211102"/>
                  <a:ext cx="342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A191F0C2-DE68-5BC4-1BE0-B6B1EBA4820B}"/>
                    </a:ext>
                  </a:extLst>
                </p14:cNvPr>
                <p14:cNvContentPartPr/>
                <p14:nvPr/>
              </p14:nvContentPartPr>
              <p14:xfrm>
                <a:off x="2450324" y="3154942"/>
                <a:ext cx="208440" cy="115920"/>
              </p14:xfrm>
            </p:contentPart>
          </mc:Choice>
          <mc:Fallback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A191F0C2-DE68-5BC4-1BE0-B6B1EBA4820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441324" y="3145942"/>
                  <a:ext cx="226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C7B52F41-B08F-FC2E-8254-734EE7D99DCB}"/>
                    </a:ext>
                  </a:extLst>
                </p14:cNvPr>
                <p14:cNvContentPartPr/>
                <p14:nvPr/>
              </p14:nvContentPartPr>
              <p14:xfrm>
                <a:off x="3029564" y="3199942"/>
                <a:ext cx="107640" cy="193680"/>
              </p14:xfrm>
            </p:contentPart>
          </mc:Choice>
          <mc:Fallback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C7B52F41-B08F-FC2E-8254-734EE7D99DC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020924" y="3191302"/>
                  <a:ext cx="125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506126F6-542B-1DD4-7A04-7FE401723423}"/>
                    </a:ext>
                  </a:extLst>
                </p14:cNvPr>
                <p14:cNvContentPartPr/>
                <p14:nvPr/>
              </p14:nvContentPartPr>
              <p14:xfrm>
                <a:off x="3121364" y="3073222"/>
                <a:ext cx="35280" cy="113400"/>
              </p14:xfrm>
            </p:contentPart>
          </mc:Choice>
          <mc:Fallback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506126F6-542B-1DD4-7A04-7FE40172342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112724" y="3064222"/>
                  <a:ext cx="52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02733" name="Freihand 102732">
                  <a:extLst>
                    <a:ext uri="{FF2B5EF4-FFF2-40B4-BE49-F238E27FC236}">
                      <a16:creationId xmlns:a16="http://schemas.microsoft.com/office/drawing/2014/main" id="{0E1FD2C5-219A-31C4-8460-67E184F83718}"/>
                    </a:ext>
                  </a:extLst>
                </p14:cNvPr>
                <p14:cNvContentPartPr/>
                <p14:nvPr/>
              </p14:nvContentPartPr>
              <p14:xfrm>
                <a:off x="3604484" y="3217942"/>
                <a:ext cx="6480" cy="5400"/>
              </p14:xfrm>
            </p:contentPart>
          </mc:Choice>
          <mc:Fallback>
            <p:pic>
              <p:nvPicPr>
                <p:cNvPr id="102733" name="Freihand 102732">
                  <a:extLst>
                    <a:ext uri="{FF2B5EF4-FFF2-40B4-BE49-F238E27FC236}">
                      <a16:creationId xmlns:a16="http://schemas.microsoft.com/office/drawing/2014/main" id="{0E1FD2C5-219A-31C4-8460-67E184F8371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95484" y="3209302"/>
                  <a:ext cx="24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8CD3DA85-D31C-F034-85D4-6ED689F46D2E}"/>
                    </a:ext>
                  </a:extLst>
                </p14:cNvPr>
                <p14:cNvContentPartPr/>
                <p14:nvPr/>
              </p14:nvContentPartPr>
              <p14:xfrm>
                <a:off x="3504404" y="3208942"/>
                <a:ext cx="138600" cy="110160"/>
              </p14:xfrm>
            </p:contentPart>
          </mc:Choice>
          <mc:Fallback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8CD3DA85-D31C-F034-85D4-6ED689F46D2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495764" y="3199942"/>
                  <a:ext cx="156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DC380905-123D-CBC3-BEBE-D20DFE6D5067}"/>
                    </a:ext>
                  </a:extLst>
                </p14:cNvPr>
                <p14:cNvContentPartPr/>
                <p14:nvPr/>
              </p14:nvContentPartPr>
              <p14:xfrm>
                <a:off x="3726524" y="3116782"/>
                <a:ext cx="250920" cy="196920"/>
              </p14:xfrm>
            </p:contentPart>
          </mc:Choice>
          <mc:Fallback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DC380905-123D-CBC3-BEBE-D20DFE6D506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717524" y="3108142"/>
                  <a:ext cx="268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02736" name="Freihand 102735">
                  <a:extLst>
                    <a:ext uri="{FF2B5EF4-FFF2-40B4-BE49-F238E27FC236}">
                      <a16:creationId xmlns:a16="http://schemas.microsoft.com/office/drawing/2014/main" id="{6CE597E9-6246-0920-A0A2-B4890717BAE2}"/>
                    </a:ext>
                  </a:extLst>
                </p14:cNvPr>
                <p14:cNvContentPartPr/>
                <p14:nvPr/>
              </p14:nvContentPartPr>
              <p14:xfrm>
                <a:off x="4018844" y="3212182"/>
                <a:ext cx="116280" cy="52200"/>
              </p14:xfrm>
            </p:contentPart>
          </mc:Choice>
          <mc:Fallback>
            <p:pic>
              <p:nvPicPr>
                <p:cNvPr id="102736" name="Freihand 102735">
                  <a:extLst>
                    <a:ext uri="{FF2B5EF4-FFF2-40B4-BE49-F238E27FC236}">
                      <a16:creationId xmlns:a16="http://schemas.microsoft.com/office/drawing/2014/main" id="{6CE597E9-6246-0920-A0A2-B4890717BAE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010204" y="3203182"/>
                  <a:ext cx="133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02737" name="Freihand 102736">
                  <a:extLst>
                    <a:ext uri="{FF2B5EF4-FFF2-40B4-BE49-F238E27FC236}">
                      <a16:creationId xmlns:a16="http://schemas.microsoft.com/office/drawing/2014/main" id="{0C077681-3612-19A8-0807-84B59A307FD6}"/>
                    </a:ext>
                  </a:extLst>
                </p14:cNvPr>
                <p14:cNvContentPartPr/>
                <p14:nvPr/>
              </p14:nvContentPartPr>
              <p14:xfrm>
                <a:off x="4215044" y="3051982"/>
                <a:ext cx="261000" cy="199800"/>
              </p14:xfrm>
            </p:contentPart>
          </mc:Choice>
          <mc:Fallback>
            <p:pic>
              <p:nvPicPr>
                <p:cNvPr id="102737" name="Freihand 102736">
                  <a:extLst>
                    <a:ext uri="{FF2B5EF4-FFF2-40B4-BE49-F238E27FC236}">
                      <a16:creationId xmlns:a16="http://schemas.microsoft.com/office/drawing/2014/main" id="{0C077681-3612-19A8-0807-84B59A307FD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206044" y="3043342"/>
                  <a:ext cx="278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02738" name="Freihand 102737">
                  <a:extLst>
                    <a:ext uri="{FF2B5EF4-FFF2-40B4-BE49-F238E27FC236}">
                      <a16:creationId xmlns:a16="http://schemas.microsoft.com/office/drawing/2014/main" id="{E9246C23-F577-4F16-40E4-A14DB11C9023}"/>
                    </a:ext>
                  </a:extLst>
                </p14:cNvPr>
                <p14:cNvContentPartPr/>
                <p14:nvPr/>
              </p14:nvContentPartPr>
              <p14:xfrm>
                <a:off x="4035404" y="3058822"/>
                <a:ext cx="141120" cy="22680"/>
              </p14:xfrm>
            </p:contentPart>
          </mc:Choice>
          <mc:Fallback>
            <p:pic>
              <p:nvPicPr>
                <p:cNvPr id="102738" name="Freihand 102737">
                  <a:extLst>
                    <a:ext uri="{FF2B5EF4-FFF2-40B4-BE49-F238E27FC236}">
                      <a16:creationId xmlns:a16="http://schemas.microsoft.com/office/drawing/2014/main" id="{E9246C23-F577-4F16-40E4-A14DB11C902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026404" y="3049822"/>
                  <a:ext cx="158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02739" name="Freihand 102738">
                  <a:extLst>
                    <a:ext uri="{FF2B5EF4-FFF2-40B4-BE49-F238E27FC236}">
                      <a16:creationId xmlns:a16="http://schemas.microsoft.com/office/drawing/2014/main" id="{5A668F92-9DAF-9DF3-89DD-6F82C431DE60}"/>
                    </a:ext>
                  </a:extLst>
                </p14:cNvPr>
                <p14:cNvContentPartPr/>
                <p14:nvPr/>
              </p14:nvContentPartPr>
              <p14:xfrm>
                <a:off x="4528604" y="3153142"/>
                <a:ext cx="308520" cy="110520"/>
              </p14:xfrm>
            </p:contentPart>
          </mc:Choice>
          <mc:Fallback>
            <p:pic>
              <p:nvPicPr>
                <p:cNvPr id="102739" name="Freihand 102738">
                  <a:extLst>
                    <a:ext uri="{FF2B5EF4-FFF2-40B4-BE49-F238E27FC236}">
                      <a16:creationId xmlns:a16="http://schemas.microsoft.com/office/drawing/2014/main" id="{5A668F92-9DAF-9DF3-89DD-6F82C431DE6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519964" y="3144142"/>
                  <a:ext cx="326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FCA70FAC-33C3-2ECC-23A5-091C27AF50CC}"/>
                    </a:ext>
                  </a:extLst>
                </p14:cNvPr>
                <p14:cNvContentPartPr/>
                <p14:nvPr/>
              </p14:nvContentPartPr>
              <p14:xfrm>
                <a:off x="720524" y="3630502"/>
                <a:ext cx="157320" cy="135360"/>
              </p14:xfrm>
            </p:contentPart>
          </mc:Choice>
          <mc:Fallback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FCA70FAC-33C3-2ECC-23A5-091C27AF50C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1524" y="3621862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33BE85CB-9C12-2B57-1024-EAB9FCCF9196}"/>
                    </a:ext>
                  </a:extLst>
                </p14:cNvPr>
                <p14:cNvContentPartPr/>
                <p14:nvPr/>
              </p14:nvContentPartPr>
              <p14:xfrm>
                <a:off x="922484" y="3702862"/>
                <a:ext cx="284760" cy="45720"/>
              </p14:xfrm>
            </p:contentPart>
          </mc:Choice>
          <mc:Fallback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33BE85CB-9C12-2B57-1024-EAB9FCCF9196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13484" y="3694222"/>
                  <a:ext cx="302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4A30DD40-AB4D-85B9-81C8-FF91DE09E84F}"/>
                    </a:ext>
                  </a:extLst>
                </p14:cNvPr>
                <p14:cNvContentPartPr/>
                <p14:nvPr/>
              </p14:nvContentPartPr>
              <p14:xfrm>
                <a:off x="1492004" y="3595942"/>
                <a:ext cx="11160" cy="169200"/>
              </p14:xfrm>
            </p:contentPart>
          </mc:Choice>
          <mc:Fallback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4A30DD40-AB4D-85B9-81C8-FF91DE09E84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483364" y="3586942"/>
                  <a:ext cx="28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02748" name="Freihand 102747">
                  <a:extLst>
                    <a:ext uri="{FF2B5EF4-FFF2-40B4-BE49-F238E27FC236}">
                      <a16:creationId xmlns:a16="http://schemas.microsoft.com/office/drawing/2014/main" id="{F91FA1DD-E1F1-CAAF-AABE-15A4056E1510}"/>
                    </a:ext>
                  </a:extLst>
                </p14:cNvPr>
                <p14:cNvContentPartPr/>
                <p14:nvPr/>
              </p14:nvContentPartPr>
              <p14:xfrm>
                <a:off x="1381124" y="3623662"/>
                <a:ext cx="338760" cy="140760"/>
              </p14:xfrm>
            </p:contentPart>
          </mc:Choice>
          <mc:Fallback>
            <p:pic>
              <p:nvPicPr>
                <p:cNvPr id="102748" name="Freihand 102747">
                  <a:extLst>
                    <a:ext uri="{FF2B5EF4-FFF2-40B4-BE49-F238E27FC236}">
                      <a16:creationId xmlns:a16="http://schemas.microsoft.com/office/drawing/2014/main" id="{F91FA1DD-E1F1-CAAF-AABE-15A4056E151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372124" y="3615022"/>
                  <a:ext cx="356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02749" name="Freihand 102748">
                  <a:extLst>
                    <a:ext uri="{FF2B5EF4-FFF2-40B4-BE49-F238E27FC236}">
                      <a16:creationId xmlns:a16="http://schemas.microsoft.com/office/drawing/2014/main" id="{EF1735CB-656E-0A6B-0081-F8A51B629E59}"/>
                    </a:ext>
                  </a:extLst>
                </p14:cNvPr>
                <p14:cNvContentPartPr/>
                <p14:nvPr/>
              </p14:nvContentPartPr>
              <p14:xfrm>
                <a:off x="1652204" y="3538702"/>
                <a:ext cx="527400" cy="218880"/>
              </p14:xfrm>
            </p:contentPart>
          </mc:Choice>
          <mc:Fallback>
            <p:pic>
              <p:nvPicPr>
                <p:cNvPr id="102749" name="Freihand 102748">
                  <a:extLst>
                    <a:ext uri="{FF2B5EF4-FFF2-40B4-BE49-F238E27FC236}">
                      <a16:creationId xmlns:a16="http://schemas.microsoft.com/office/drawing/2014/main" id="{EF1735CB-656E-0A6B-0081-F8A51B629E5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643564" y="3530062"/>
                  <a:ext cx="545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0AE639BD-31A3-84DA-2223-17D34E879489}"/>
                    </a:ext>
                  </a:extLst>
                </p14:cNvPr>
                <p14:cNvContentPartPr/>
                <p14:nvPr/>
              </p14:nvContentPartPr>
              <p14:xfrm>
                <a:off x="2577044" y="3496582"/>
                <a:ext cx="131400" cy="216720"/>
              </p14:xfrm>
            </p:contentPart>
          </mc:Choice>
          <mc:Fallback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0AE639BD-31A3-84DA-2223-17D34E87948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568404" y="3487582"/>
                  <a:ext cx="149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274F5254-8F26-BC15-7A24-0AD3B8E689FD}"/>
                    </a:ext>
                  </a:extLst>
                </p14:cNvPr>
                <p14:cNvContentPartPr/>
                <p14:nvPr/>
              </p14:nvContentPartPr>
              <p14:xfrm>
                <a:off x="2600444" y="3627262"/>
                <a:ext cx="259920" cy="129240"/>
              </p14:xfrm>
            </p:contentPart>
          </mc:Choice>
          <mc:Fallback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274F5254-8F26-BC15-7A24-0AD3B8E689F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591444" y="3618622"/>
                  <a:ext cx="27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85865203-F6AE-8399-D2CA-9E784247C197}"/>
                    </a:ext>
                  </a:extLst>
                </p14:cNvPr>
                <p14:cNvContentPartPr/>
                <p14:nvPr/>
              </p14:nvContentPartPr>
              <p14:xfrm>
                <a:off x="2961524" y="3551302"/>
                <a:ext cx="191160" cy="193320"/>
              </p14:xfrm>
            </p:contentPart>
          </mc:Choice>
          <mc:Fallback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85865203-F6AE-8399-D2CA-9E784247C19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952884" y="3542662"/>
                  <a:ext cx="208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017E070B-FF50-9F8D-1913-6B402508D0E4}"/>
                    </a:ext>
                  </a:extLst>
                </p14:cNvPr>
                <p14:cNvContentPartPr/>
                <p14:nvPr/>
              </p14:nvContentPartPr>
              <p14:xfrm>
                <a:off x="3192644" y="3671542"/>
                <a:ext cx="129240" cy="155160"/>
              </p14:xfrm>
            </p:contentPart>
          </mc:Choice>
          <mc:Fallback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017E070B-FF50-9F8D-1913-6B402508D0E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184004" y="3662902"/>
                  <a:ext cx="146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02754" name="Freihand 102753">
                  <a:extLst>
                    <a:ext uri="{FF2B5EF4-FFF2-40B4-BE49-F238E27FC236}">
                      <a16:creationId xmlns:a16="http://schemas.microsoft.com/office/drawing/2014/main" id="{0C6CCE7C-294D-981E-5E9E-0DEE4335A162}"/>
                    </a:ext>
                  </a:extLst>
                </p14:cNvPr>
                <p14:cNvContentPartPr/>
                <p14:nvPr/>
              </p14:nvContentPartPr>
              <p14:xfrm>
                <a:off x="3267524" y="3730582"/>
                <a:ext cx="254160" cy="81360"/>
              </p14:xfrm>
            </p:contentPart>
          </mc:Choice>
          <mc:Fallback>
            <p:pic>
              <p:nvPicPr>
                <p:cNvPr id="102754" name="Freihand 102753">
                  <a:extLst>
                    <a:ext uri="{FF2B5EF4-FFF2-40B4-BE49-F238E27FC236}">
                      <a16:creationId xmlns:a16="http://schemas.microsoft.com/office/drawing/2014/main" id="{0C6CCE7C-294D-981E-5E9E-0DEE4335A16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258884" y="3721582"/>
                  <a:ext cx="271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7AC6DE01-992A-1EF7-D7F4-8769D0978571}"/>
                    </a:ext>
                  </a:extLst>
                </p14:cNvPr>
                <p14:cNvContentPartPr/>
                <p14:nvPr/>
              </p14:nvContentPartPr>
              <p14:xfrm>
                <a:off x="3616004" y="3559222"/>
                <a:ext cx="220320" cy="160200"/>
              </p14:xfrm>
            </p:contentPart>
          </mc:Choice>
          <mc:Fallback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7AC6DE01-992A-1EF7-D7F4-8769D097857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607004" y="3550222"/>
                  <a:ext cx="237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612FA3AD-82E6-117D-46E7-9618F3DBD25E}"/>
                    </a:ext>
                  </a:extLst>
                </p14:cNvPr>
                <p14:cNvContentPartPr/>
                <p14:nvPr/>
              </p14:nvContentPartPr>
              <p14:xfrm>
                <a:off x="3879524" y="3698902"/>
                <a:ext cx="39600" cy="153720"/>
              </p14:xfrm>
            </p:contentPart>
          </mc:Choice>
          <mc:Fallback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612FA3AD-82E6-117D-46E7-9618F3DBD25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870524" y="3690262"/>
                  <a:ext cx="57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66287DF0-1A29-3BE7-C3E8-7251832EFF70}"/>
                    </a:ext>
                  </a:extLst>
                </p14:cNvPr>
                <p14:cNvContentPartPr/>
                <p14:nvPr/>
              </p14:nvContentPartPr>
              <p14:xfrm>
                <a:off x="3857564" y="3661462"/>
                <a:ext cx="131400" cy="194400"/>
              </p14:xfrm>
            </p:contentPart>
          </mc:Choice>
          <mc:Fallback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66287DF0-1A29-3BE7-C3E8-7251832EFF7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48564" y="3652822"/>
                  <a:ext cx="149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02761" name="Freihand 102760">
                  <a:extLst>
                    <a:ext uri="{FF2B5EF4-FFF2-40B4-BE49-F238E27FC236}">
                      <a16:creationId xmlns:a16="http://schemas.microsoft.com/office/drawing/2014/main" id="{BA34C1BF-87C6-1979-9A6C-513AC2BC5EC0}"/>
                    </a:ext>
                  </a:extLst>
                </p14:cNvPr>
                <p14:cNvContentPartPr/>
                <p14:nvPr/>
              </p14:nvContentPartPr>
              <p14:xfrm>
                <a:off x="4201364" y="3765502"/>
                <a:ext cx="14400" cy="89640"/>
              </p14:xfrm>
            </p:contentPart>
          </mc:Choice>
          <mc:Fallback>
            <p:pic>
              <p:nvPicPr>
                <p:cNvPr id="102761" name="Freihand 102760">
                  <a:extLst>
                    <a:ext uri="{FF2B5EF4-FFF2-40B4-BE49-F238E27FC236}">
                      <a16:creationId xmlns:a16="http://schemas.microsoft.com/office/drawing/2014/main" id="{BA34C1BF-87C6-1979-9A6C-513AC2BC5EC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192724" y="3756862"/>
                  <a:ext cx="32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02762" name="Freihand 102761">
                  <a:extLst>
                    <a:ext uri="{FF2B5EF4-FFF2-40B4-BE49-F238E27FC236}">
                      <a16:creationId xmlns:a16="http://schemas.microsoft.com/office/drawing/2014/main" id="{62102DAD-C91D-193B-3442-3130D4E2BA50}"/>
                    </a:ext>
                  </a:extLst>
                </p14:cNvPr>
                <p14:cNvContentPartPr/>
                <p14:nvPr/>
              </p14:nvContentPartPr>
              <p14:xfrm>
                <a:off x="4366604" y="3529702"/>
                <a:ext cx="20880" cy="179280"/>
              </p14:xfrm>
            </p:contentPart>
          </mc:Choice>
          <mc:Fallback>
            <p:pic>
              <p:nvPicPr>
                <p:cNvPr id="102762" name="Freihand 102761">
                  <a:extLst>
                    <a:ext uri="{FF2B5EF4-FFF2-40B4-BE49-F238E27FC236}">
                      <a16:creationId xmlns:a16="http://schemas.microsoft.com/office/drawing/2014/main" id="{62102DAD-C91D-193B-3442-3130D4E2BA5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357604" y="3521062"/>
                  <a:ext cx="38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02763" name="Freihand 102762">
                  <a:extLst>
                    <a:ext uri="{FF2B5EF4-FFF2-40B4-BE49-F238E27FC236}">
                      <a16:creationId xmlns:a16="http://schemas.microsoft.com/office/drawing/2014/main" id="{B2996E60-2629-755A-3430-6885198BCFB6}"/>
                    </a:ext>
                  </a:extLst>
                </p14:cNvPr>
                <p14:cNvContentPartPr/>
                <p14:nvPr/>
              </p14:nvContentPartPr>
              <p14:xfrm>
                <a:off x="4254644" y="3499102"/>
                <a:ext cx="294840" cy="221040"/>
              </p14:xfrm>
            </p:contentPart>
          </mc:Choice>
          <mc:Fallback>
            <p:pic>
              <p:nvPicPr>
                <p:cNvPr id="102763" name="Freihand 102762">
                  <a:extLst>
                    <a:ext uri="{FF2B5EF4-FFF2-40B4-BE49-F238E27FC236}">
                      <a16:creationId xmlns:a16="http://schemas.microsoft.com/office/drawing/2014/main" id="{B2996E60-2629-755A-3430-6885198BCFB6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245644" y="3490462"/>
                  <a:ext cx="312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E33FA09F-CBB2-6B76-CE81-801215F143A0}"/>
                    </a:ext>
                  </a:extLst>
                </p14:cNvPr>
                <p14:cNvContentPartPr/>
                <p14:nvPr/>
              </p14:nvContentPartPr>
              <p14:xfrm>
                <a:off x="305084" y="3975742"/>
                <a:ext cx="164160" cy="189360"/>
              </p14:xfrm>
            </p:contentPart>
          </mc:Choice>
          <mc:Fallback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E33FA09F-CBB2-6B76-CE81-801215F143A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96084" y="3966742"/>
                  <a:ext cx="181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02766" name="Freihand 102765">
                  <a:extLst>
                    <a:ext uri="{FF2B5EF4-FFF2-40B4-BE49-F238E27FC236}">
                      <a16:creationId xmlns:a16="http://schemas.microsoft.com/office/drawing/2014/main" id="{BF97620D-C2BA-60C8-08F7-BC6E62C1A28D}"/>
                    </a:ext>
                  </a:extLst>
                </p14:cNvPr>
                <p14:cNvContentPartPr/>
                <p14:nvPr/>
              </p14:nvContentPartPr>
              <p14:xfrm>
                <a:off x="315524" y="4162582"/>
                <a:ext cx="127800" cy="177840"/>
              </p14:xfrm>
            </p:contentPart>
          </mc:Choice>
          <mc:Fallback>
            <p:pic>
              <p:nvPicPr>
                <p:cNvPr id="102766" name="Freihand 102765">
                  <a:extLst>
                    <a:ext uri="{FF2B5EF4-FFF2-40B4-BE49-F238E27FC236}">
                      <a16:creationId xmlns:a16="http://schemas.microsoft.com/office/drawing/2014/main" id="{BF97620D-C2BA-60C8-08F7-BC6E62C1A28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06524" y="4153582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02768" name="Freihand 102767">
                  <a:extLst>
                    <a:ext uri="{FF2B5EF4-FFF2-40B4-BE49-F238E27FC236}">
                      <a16:creationId xmlns:a16="http://schemas.microsoft.com/office/drawing/2014/main" id="{71315CBB-0D81-0F90-9E76-69D0B1681453}"/>
                    </a:ext>
                  </a:extLst>
                </p14:cNvPr>
                <p14:cNvContentPartPr/>
                <p14:nvPr/>
              </p14:nvContentPartPr>
              <p14:xfrm>
                <a:off x="644924" y="4122622"/>
                <a:ext cx="6480" cy="18000"/>
              </p14:xfrm>
            </p:contentPart>
          </mc:Choice>
          <mc:Fallback>
            <p:pic>
              <p:nvPicPr>
                <p:cNvPr id="102768" name="Freihand 102767">
                  <a:extLst>
                    <a:ext uri="{FF2B5EF4-FFF2-40B4-BE49-F238E27FC236}">
                      <a16:creationId xmlns:a16="http://schemas.microsoft.com/office/drawing/2014/main" id="{71315CBB-0D81-0F90-9E76-69D0B168145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35924" y="4113622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02769" name="Freihand 102768">
                  <a:extLst>
                    <a:ext uri="{FF2B5EF4-FFF2-40B4-BE49-F238E27FC236}">
                      <a16:creationId xmlns:a16="http://schemas.microsoft.com/office/drawing/2014/main" id="{C1395B5B-5DB7-9C5F-A838-0D488AE165D5}"/>
                    </a:ext>
                  </a:extLst>
                </p14:cNvPr>
                <p14:cNvContentPartPr/>
                <p14:nvPr/>
              </p14:nvContentPartPr>
              <p14:xfrm>
                <a:off x="652484" y="4209382"/>
                <a:ext cx="8640" cy="17280"/>
              </p14:xfrm>
            </p:contentPart>
          </mc:Choice>
          <mc:Fallback>
            <p:pic>
              <p:nvPicPr>
                <p:cNvPr id="102769" name="Freihand 102768">
                  <a:extLst>
                    <a:ext uri="{FF2B5EF4-FFF2-40B4-BE49-F238E27FC236}">
                      <a16:creationId xmlns:a16="http://schemas.microsoft.com/office/drawing/2014/main" id="{C1395B5B-5DB7-9C5F-A838-0D488AE165D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43844" y="4200382"/>
                  <a:ext cx="26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02770" name="Freihand 102769">
                  <a:extLst>
                    <a:ext uri="{FF2B5EF4-FFF2-40B4-BE49-F238E27FC236}">
                      <a16:creationId xmlns:a16="http://schemas.microsoft.com/office/drawing/2014/main" id="{220797E2-7256-1141-81EF-DEB451E5050F}"/>
                    </a:ext>
                  </a:extLst>
                </p14:cNvPr>
                <p14:cNvContentPartPr/>
                <p14:nvPr/>
              </p14:nvContentPartPr>
              <p14:xfrm>
                <a:off x="783164" y="4133062"/>
                <a:ext cx="121680" cy="6480"/>
              </p14:xfrm>
            </p:contentPart>
          </mc:Choice>
          <mc:Fallback>
            <p:pic>
              <p:nvPicPr>
                <p:cNvPr id="102770" name="Freihand 102769">
                  <a:extLst>
                    <a:ext uri="{FF2B5EF4-FFF2-40B4-BE49-F238E27FC236}">
                      <a16:creationId xmlns:a16="http://schemas.microsoft.com/office/drawing/2014/main" id="{220797E2-7256-1141-81EF-DEB451E5050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74164" y="4124062"/>
                  <a:ext cx="139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02771" name="Freihand 102770">
                  <a:extLst>
                    <a:ext uri="{FF2B5EF4-FFF2-40B4-BE49-F238E27FC236}">
                      <a16:creationId xmlns:a16="http://schemas.microsoft.com/office/drawing/2014/main" id="{1A2F5CF4-3420-92F8-B89D-289953C72BD8}"/>
                    </a:ext>
                  </a:extLst>
                </p14:cNvPr>
                <p14:cNvContentPartPr/>
                <p14:nvPr/>
              </p14:nvContentPartPr>
              <p14:xfrm>
                <a:off x="808364" y="4189222"/>
                <a:ext cx="109080" cy="12600"/>
              </p14:xfrm>
            </p:contentPart>
          </mc:Choice>
          <mc:Fallback>
            <p:pic>
              <p:nvPicPr>
                <p:cNvPr id="102771" name="Freihand 102770">
                  <a:extLst>
                    <a:ext uri="{FF2B5EF4-FFF2-40B4-BE49-F238E27FC236}">
                      <a16:creationId xmlns:a16="http://schemas.microsoft.com/office/drawing/2014/main" id="{1A2F5CF4-3420-92F8-B89D-289953C72BD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9364" y="4180222"/>
                  <a:ext cx="126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02772" name="Freihand 102771">
                  <a:extLst>
                    <a:ext uri="{FF2B5EF4-FFF2-40B4-BE49-F238E27FC236}">
                      <a16:creationId xmlns:a16="http://schemas.microsoft.com/office/drawing/2014/main" id="{7604BB29-C8E5-2F2F-2411-03748BE5E877}"/>
                    </a:ext>
                  </a:extLst>
                </p14:cNvPr>
                <p14:cNvContentPartPr/>
                <p14:nvPr/>
              </p14:nvContentPartPr>
              <p14:xfrm>
                <a:off x="1062884" y="3993022"/>
                <a:ext cx="177840" cy="205560"/>
              </p14:xfrm>
            </p:contentPart>
          </mc:Choice>
          <mc:Fallback>
            <p:pic>
              <p:nvPicPr>
                <p:cNvPr id="102772" name="Freihand 102771">
                  <a:extLst>
                    <a:ext uri="{FF2B5EF4-FFF2-40B4-BE49-F238E27FC236}">
                      <a16:creationId xmlns:a16="http://schemas.microsoft.com/office/drawing/2014/main" id="{7604BB29-C8E5-2F2F-2411-03748BE5E87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53884" y="3984382"/>
                  <a:ext cx="195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8F7DF9E2-B799-E1CA-0BAD-83808138FCD9}"/>
                    </a:ext>
                  </a:extLst>
                </p14:cNvPr>
                <p14:cNvContentPartPr/>
                <p14:nvPr/>
              </p14:nvContentPartPr>
              <p14:xfrm>
                <a:off x="1076204" y="3995542"/>
                <a:ext cx="280080" cy="213480"/>
              </p14:xfrm>
            </p:contentPart>
          </mc:Choice>
          <mc:Fallback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8F7DF9E2-B799-E1CA-0BAD-83808138FCD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67204" y="3986902"/>
                  <a:ext cx="297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73DCCAEF-46CA-191A-08A8-DD5433E8AF08}"/>
                    </a:ext>
                  </a:extLst>
                </p14:cNvPr>
                <p14:cNvContentPartPr/>
                <p14:nvPr/>
              </p14:nvContentPartPr>
              <p14:xfrm>
                <a:off x="1390484" y="4096702"/>
                <a:ext cx="140760" cy="10944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73DCCAEF-46CA-191A-08A8-DD5433E8AF0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381844" y="4087702"/>
                  <a:ext cx="158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83501EA4-F6B7-C6C2-EB94-7F15243F3B21}"/>
                    </a:ext>
                  </a:extLst>
                </p14:cNvPr>
                <p14:cNvContentPartPr/>
                <p14:nvPr/>
              </p14:nvContentPartPr>
              <p14:xfrm>
                <a:off x="1541684" y="4094182"/>
                <a:ext cx="114840" cy="104760"/>
              </p14:xfrm>
            </p:contentPart>
          </mc:Choice>
          <mc:Fallback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83501EA4-F6B7-C6C2-EB94-7F15243F3B2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532684" y="4085542"/>
                  <a:ext cx="132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02776" name="Freihand 102775">
                  <a:extLst>
                    <a:ext uri="{FF2B5EF4-FFF2-40B4-BE49-F238E27FC236}">
                      <a16:creationId xmlns:a16="http://schemas.microsoft.com/office/drawing/2014/main" id="{BA11CAB1-E0B1-59D7-23ED-86810B239D10}"/>
                    </a:ext>
                  </a:extLst>
                </p14:cNvPr>
                <p14:cNvContentPartPr/>
                <p14:nvPr/>
              </p14:nvContentPartPr>
              <p14:xfrm>
                <a:off x="1723844" y="3944062"/>
                <a:ext cx="138600" cy="242280"/>
              </p14:xfrm>
            </p:contentPart>
          </mc:Choice>
          <mc:Fallback>
            <p:pic>
              <p:nvPicPr>
                <p:cNvPr id="102776" name="Freihand 102775">
                  <a:extLst>
                    <a:ext uri="{FF2B5EF4-FFF2-40B4-BE49-F238E27FC236}">
                      <a16:creationId xmlns:a16="http://schemas.microsoft.com/office/drawing/2014/main" id="{BA11CAB1-E0B1-59D7-23ED-86810B239D1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714844" y="3935422"/>
                  <a:ext cx="156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02777" name="Freihand 102776">
                  <a:extLst>
                    <a:ext uri="{FF2B5EF4-FFF2-40B4-BE49-F238E27FC236}">
                      <a16:creationId xmlns:a16="http://schemas.microsoft.com/office/drawing/2014/main" id="{671B1EC5-9E9A-0552-D885-A51E99A7432D}"/>
                    </a:ext>
                  </a:extLst>
                </p14:cNvPr>
                <p14:cNvContentPartPr/>
                <p14:nvPr/>
              </p14:nvContentPartPr>
              <p14:xfrm>
                <a:off x="1890884" y="3982222"/>
                <a:ext cx="11160" cy="5040"/>
              </p14:xfrm>
            </p:contentPart>
          </mc:Choice>
          <mc:Fallback>
            <p:pic>
              <p:nvPicPr>
                <p:cNvPr id="102777" name="Freihand 102776">
                  <a:extLst>
                    <a:ext uri="{FF2B5EF4-FFF2-40B4-BE49-F238E27FC236}">
                      <a16:creationId xmlns:a16="http://schemas.microsoft.com/office/drawing/2014/main" id="{671B1EC5-9E9A-0552-D885-A51E99A7432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882244" y="3973582"/>
                  <a:ext cx="2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02778" name="Freihand 102777">
                  <a:extLst>
                    <a:ext uri="{FF2B5EF4-FFF2-40B4-BE49-F238E27FC236}">
                      <a16:creationId xmlns:a16="http://schemas.microsoft.com/office/drawing/2014/main" id="{53F66D95-5846-F745-DBD8-D91F3029A375}"/>
                    </a:ext>
                  </a:extLst>
                </p14:cNvPr>
                <p14:cNvContentPartPr/>
                <p14:nvPr/>
              </p14:nvContentPartPr>
              <p14:xfrm>
                <a:off x="1948124" y="4040902"/>
                <a:ext cx="139320" cy="152640"/>
              </p14:xfrm>
            </p:contentPart>
          </mc:Choice>
          <mc:Fallback>
            <p:pic>
              <p:nvPicPr>
                <p:cNvPr id="102778" name="Freihand 102777">
                  <a:extLst>
                    <a:ext uri="{FF2B5EF4-FFF2-40B4-BE49-F238E27FC236}">
                      <a16:creationId xmlns:a16="http://schemas.microsoft.com/office/drawing/2014/main" id="{53F66D95-5846-F745-DBD8-D91F3029A37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939484" y="4031902"/>
                  <a:ext cx="156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02779" name="Freihand 102778">
                  <a:extLst>
                    <a:ext uri="{FF2B5EF4-FFF2-40B4-BE49-F238E27FC236}">
                      <a16:creationId xmlns:a16="http://schemas.microsoft.com/office/drawing/2014/main" id="{D8B3B4F4-3D0F-90CD-F60F-A4308BA5CD6B}"/>
                    </a:ext>
                  </a:extLst>
                </p14:cNvPr>
                <p14:cNvContentPartPr/>
                <p14:nvPr/>
              </p14:nvContentPartPr>
              <p14:xfrm>
                <a:off x="2138564" y="4096342"/>
                <a:ext cx="19440" cy="72720"/>
              </p14:xfrm>
            </p:contentPart>
          </mc:Choice>
          <mc:Fallback>
            <p:pic>
              <p:nvPicPr>
                <p:cNvPr id="102779" name="Freihand 102778">
                  <a:extLst>
                    <a:ext uri="{FF2B5EF4-FFF2-40B4-BE49-F238E27FC236}">
                      <a16:creationId xmlns:a16="http://schemas.microsoft.com/office/drawing/2014/main" id="{D8B3B4F4-3D0F-90CD-F60F-A4308BA5CD6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129924" y="4087342"/>
                  <a:ext cx="37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3F7F5A15-B08A-294B-5F66-53F1C5CE1600}"/>
                    </a:ext>
                  </a:extLst>
                </p14:cNvPr>
                <p14:cNvContentPartPr/>
                <p14:nvPr/>
              </p14:nvContentPartPr>
              <p14:xfrm>
                <a:off x="2226044" y="3897982"/>
                <a:ext cx="107280" cy="26028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3F7F5A15-B08A-294B-5F66-53F1C5CE160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217404" y="3889342"/>
                  <a:ext cx="124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913FCD5D-8C5B-DF2D-B6C5-379AC0A56DD9}"/>
                    </a:ext>
                  </a:extLst>
                </p14:cNvPr>
                <p14:cNvContentPartPr/>
                <p14:nvPr/>
              </p14:nvContentPartPr>
              <p14:xfrm>
                <a:off x="2358524" y="3973222"/>
                <a:ext cx="235440" cy="15732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913FCD5D-8C5B-DF2D-B6C5-379AC0A56DD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349884" y="3964582"/>
                  <a:ext cx="253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02782" name="Freihand 102781">
                  <a:extLst>
                    <a:ext uri="{FF2B5EF4-FFF2-40B4-BE49-F238E27FC236}">
                      <a16:creationId xmlns:a16="http://schemas.microsoft.com/office/drawing/2014/main" id="{37AA92D7-EEFD-C404-E997-11DE24363CD5}"/>
                    </a:ext>
                  </a:extLst>
                </p14:cNvPr>
                <p14:cNvContentPartPr/>
                <p14:nvPr/>
              </p14:nvContentPartPr>
              <p14:xfrm>
                <a:off x="2150444" y="3880702"/>
                <a:ext cx="325080" cy="97200"/>
              </p14:xfrm>
            </p:contentPart>
          </mc:Choice>
          <mc:Fallback>
            <p:pic>
              <p:nvPicPr>
                <p:cNvPr id="102782" name="Freihand 102781">
                  <a:extLst>
                    <a:ext uri="{FF2B5EF4-FFF2-40B4-BE49-F238E27FC236}">
                      <a16:creationId xmlns:a16="http://schemas.microsoft.com/office/drawing/2014/main" id="{37AA92D7-EEFD-C404-E997-11DE24363CD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141444" y="3871702"/>
                  <a:ext cx="34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02784" name="Freihand 102783">
                  <a:extLst>
                    <a:ext uri="{FF2B5EF4-FFF2-40B4-BE49-F238E27FC236}">
                      <a16:creationId xmlns:a16="http://schemas.microsoft.com/office/drawing/2014/main" id="{78B28D0E-85AB-9E49-A3BC-92FCCC7E430D}"/>
                    </a:ext>
                  </a:extLst>
                </p14:cNvPr>
                <p14:cNvContentPartPr/>
                <p14:nvPr/>
              </p14:nvContentPartPr>
              <p14:xfrm>
                <a:off x="3010124" y="4085542"/>
                <a:ext cx="180000" cy="22680"/>
              </p14:xfrm>
            </p:contentPart>
          </mc:Choice>
          <mc:Fallback>
            <p:pic>
              <p:nvPicPr>
                <p:cNvPr id="102784" name="Freihand 102783">
                  <a:extLst>
                    <a:ext uri="{FF2B5EF4-FFF2-40B4-BE49-F238E27FC236}">
                      <a16:creationId xmlns:a16="http://schemas.microsoft.com/office/drawing/2014/main" id="{78B28D0E-85AB-9E49-A3BC-92FCCC7E430D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001124" y="4076542"/>
                  <a:ext cx="19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02785" name="Freihand 102784">
                  <a:extLst>
                    <a:ext uri="{FF2B5EF4-FFF2-40B4-BE49-F238E27FC236}">
                      <a16:creationId xmlns:a16="http://schemas.microsoft.com/office/drawing/2014/main" id="{FBF4ED93-2A08-8304-3C4B-AE16D55A6BA1}"/>
                    </a:ext>
                  </a:extLst>
                </p14:cNvPr>
                <p14:cNvContentPartPr/>
                <p14:nvPr/>
              </p14:nvContentPartPr>
              <p14:xfrm>
                <a:off x="3031724" y="4146382"/>
                <a:ext cx="192960" cy="10080"/>
              </p14:xfrm>
            </p:contentPart>
          </mc:Choice>
          <mc:Fallback>
            <p:pic>
              <p:nvPicPr>
                <p:cNvPr id="102785" name="Freihand 102784">
                  <a:extLst>
                    <a:ext uri="{FF2B5EF4-FFF2-40B4-BE49-F238E27FC236}">
                      <a16:creationId xmlns:a16="http://schemas.microsoft.com/office/drawing/2014/main" id="{FBF4ED93-2A08-8304-3C4B-AE16D55A6BA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023084" y="4137382"/>
                  <a:ext cx="21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02787" name="Freihand 102786">
                  <a:extLst>
                    <a:ext uri="{FF2B5EF4-FFF2-40B4-BE49-F238E27FC236}">
                      <a16:creationId xmlns:a16="http://schemas.microsoft.com/office/drawing/2014/main" id="{C780BA59-35E4-B3C3-4B75-06C5FE2E706D}"/>
                    </a:ext>
                  </a:extLst>
                </p14:cNvPr>
                <p14:cNvContentPartPr/>
                <p14:nvPr/>
              </p14:nvContentPartPr>
              <p14:xfrm>
                <a:off x="3632924" y="3910942"/>
                <a:ext cx="91440" cy="97920"/>
              </p14:xfrm>
            </p:contentPart>
          </mc:Choice>
          <mc:Fallback>
            <p:pic>
              <p:nvPicPr>
                <p:cNvPr id="102787" name="Freihand 102786">
                  <a:extLst>
                    <a:ext uri="{FF2B5EF4-FFF2-40B4-BE49-F238E27FC236}">
                      <a16:creationId xmlns:a16="http://schemas.microsoft.com/office/drawing/2014/main" id="{C780BA59-35E4-B3C3-4B75-06C5FE2E706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623924" y="3901942"/>
                  <a:ext cx="10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02788" name="Freihand 102787">
                  <a:extLst>
                    <a:ext uri="{FF2B5EF4-FFF2-40B4-BE49-F238E27FC236}">
                      <a16:creationId xmlns:a16="http://schemas.microsoft.com/office/drawing/2014/main" id="{824D4E4C-DA6C-C947-AEF9-405CB0FB8D37}"/>
                    </a:ext>
                  </a:extLst>
                </p14:cNvPr>
                <p14:cNvContentPartPr/>
                <p14:nvPr/>
              </p14:nvContentPartPr>
              <p14:xfrm>
                <a:off x="3646964" y="3892582"/>
                <a:ext cx="129960" cy="136440"/>
              </p14:xfrm>
            </p:contentPart>
          </mc:Choice>
          <mc:Fallback>
            <p:pic>
              <p:nvPicPr>
                <p:cNvPr id="102788" name="Freihand 102787">
                  <a:extLst>
                    <a:ext uri="{FF2B5EF4-FFF2-40B4-BE49-F238E27FC236}">
                      <a16:creationId xmlns:a16="http://schemas.microsoft.com/office/drawing/2014/main" id="{824D4E4C-DA6C-C947-AEF9-405CB0FB8D3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637964" y="3883582"/>
                  <a:ext cx="147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02790" name="Freihand 102789">
                  <a:extLst>
                    <a:ext uri="{FF2B5EF4-FFF2-40B4-BE49-F238E27FC236}">
                      <a16:creationId xmlns:a16="http://schemas.microsoft.com/office/drawing/2014/main" id="{B3E4371D-E8A7-BBD5-A63E-063EDEB162D2}"/>
                    </a:ext>
                  </a:extLst>
                </p14:cNvPr>
                <p14:cNvContentPartPr/>
                <p14:nvPr/>
              </p14:nvContentPartPr>
              <p14:xfrm>
                <a:off x="3864044" y="3957022"/>
                <a:ext cx="88200" cy="19800"/>
              </p14:xfrm>
            </p:contentPart>
          </mc:Choice>
          <mc:Fallback>
            <p:pic>
              <p:nvPicPr>
                <p:cNvPr id="102790" name="Freihand 102789">
                  <a:extLst>
                    <a:ext uri="{FF2B5EF4-FFF2-40B4-BE49-F238E27FC236}">
                      <a16:creationId xmlns:a16="http://schemas.microsoft.com/office/drawing/2014/main" id="{B3E4371D-E8A7-BBD5-A63E-063EDEB162D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855044" y="3948022"/>
                  <a:ext cx="105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02791" name="Freihand 102790">
                  <a:extLst>
                    <a:ext uri="{FF2B5EF4-FFF2-40B4-BE49-F238E27FC236}">
                      <a16:creationId xmlns:a16="http://schemas.microsoft.com/office/drawing/2014/main" id="{E2A9FD53-BC85-22FF-68D1-6A2774970402}"/>
                    </a:ext>
                  </a:extLst>
                </p14:cNvPr>
                <p14:cNvContentPartPr/>
                <p14:nvPr/>
              </p14:nvContentPartPr>
              <p14:xfrm>
                <a:off x="3959084" y="3949822"/>
                <a:ext cx="19800" cy="62280"/>
              </p14:xfrm>
            </p:contentPart>
          </mc:Choice>
          <mc:Fallback>
            <p:pic>
              <p:nvPicPr>
                <p:cNvPr id="102791" name="Freihand 102790">
                  <a:extLst>
                    <a:ext uri="{FF2B5EF4-FFF2-40B4-BE49-F238E27FC236}">
                      <a16:creationId xmlns:a16="http://schemas.microsoft.com/office/drawing/2014/main" id="{E2A9FD53-BC85-22FF-68D1-6A277497040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950084" y="3940822"/>
                  <a:ext cx="37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02792" name="Freihand 102791">
                  <a:extLst>
                    <a:ext uri="{FF2B5EF4-FFF2-40B4-BE49-F238E27FC236}">
                      <a16:creationId xmlns:a16="http://schemas.microsoft.com/office/drawing/2014/main" id="{DFB74953-C148-F8C0-21E9-EB037F3442B2}"/>
                    </a:ext>
                  </a:extLst>
                </p14:cNvPr>
                <p14:cNvContentPartPr/>
                <p14:nvPr/>
              </p14:nvContentPartPr>
              <p14:xfrm>
                <a:off x="3636524" y="4064662"/>
                <a:ext cx="449280" cy="45720"/>
              </p14:xfrm>
            </p:contentPart>
          </mc:Choice>
          <mc:Fallback>
            <p:pic>
              <p:nvPicPr>
                <p:cNvPr id="102792" name="Freihand 102791">
                  <a:extLst>
                    <a:ext uri="{FF2B5EF4-FFF2-40B4-BE49-F238E27FC236}">
                      <a16:creationId xmlns:a16="http://schemas.microsoft.com/office/drawing/2014/main" id="{DFB74953-C148-F8C0-21E9-EB037F3442B2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627524" y="4056022"/>
                  <a:ext cx="46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02793" name="Freihand 102792">
                  <a:extLst>
                    <a:ext uri="{FF2B5EF4-FFF2-40B4-BE49-F238E27FC236}">
                      <a16:creationId xmlns:a16="http://schemas.microsoft.com/office/drawing/2014/main" id="{097A22B0-CF39-29BD-184A-DEEF3210F0B9}"/>
                    </a:ext>
                  </a:extLst>
                </p14:cNvPr>
                <p14:cNvContentPartPr/>
                <p14:nvPr/>
              </p14:nvContentPartPr>
              <p14:xfrm>
                <a:off x="3814004" y="4153942"/>
                <a:ext cx="145080" cy="81000"/>
              </p14:xfrm>
            </p:contentPart>
          </mc:Choice>
          <mc:Fallback>
            <p:pic>
              <p:nvPicPr>
                <p:cNvPr id="102793" name="Freihand 102792">
                  <a:extLst>
                    <a:ext uri="{FF2B5EF4-FFF2-40B4-BE49-F238E27FC236}">
                      <a16:creationId xmlns:a16="http://schemas.microsoft.com/office/drawing/2014/main" id="{097A22B0-CF39-29BD-184A-DEEF3210F0B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805004" y="4144942"/>
                  <a:ext cx="162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038966C7-43CD-5DD5-2CF2-814127E36780}"/>
                    </a:ext>
                  </a:extLst>
                </p14:cNvPr>
                <p14:cNvContentPartPr/>
                <p14:nvPr/>
              </p14:nvContentPartPr>
              <p14:xfrm>
                <a:off x="3482084" y="4205422"/>
                <a:ext cx="925560" cy="131400"/>
              </p14:xfrm>
            </p:contentPart>
          </mc:Choice>
          <mc:Fallback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038966C7-43CD-5DD5-2CF2-814127E3678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473444" y="4196422"/>
                  <a:ext cx="94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404FD3F9-4F50-5F2F-988F-49AA69664C25}"/>
                    </a:ext>
                  </a:extLst>
                </p14:cNvPr>
                <p14:cNvContentPartPr/>
                <p14:nvPr/>
              </p14:nvContentPartPr>
              <p14:xfrm>
                <a:off x="3726164" y="4409542"/>
                <a:ext cx="158760" cy="162720"/>
              </p14:xfrm>
            </p:contentPart>
          </mc:Choice>
          <mc:Fallback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404FD3F9-4F50-5F2F-988F-49AA69664C25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717524" y="4400902"/>
                  <a:ext cx="176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E61FB557-57D4-BFC5-A560-BF56C2AB2742}"/>
                    </a:ext>
                  </a:extLst>
                </p14:cNvPr>
                <p14:cNvContentPartPr/>
                <p14:nvPr/>
              </p14:nvContentPartPr>
              <p14:xfrm>
                <a:off x="3760724" y="4526182"/>
                <a:ext cx="183960" cy="26640"/>
              </p14:xfrm>
            </p:contentPart>
          </mc:Choice>
          <mc:Fallback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E61FB557-57D4-BFC5-A560-BF56C2AB274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752084" y="4517182"/>
                  <a:ext cx="201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02798" name="Freihand 102797">
                  <a:extLst>
                    <a:ext uri="{FF2B5EF4-FFF2-40B4-BE49-F238E27FC236}">
                      <a16:creationId xmlns:a16="http://schemas.microsoft.com/office/drawing/2014/main" id="{5A9B074C-92DE-62D3-CE50-56987B50DD00}"/>
                    </a:ext>
                  </a:extLst>
                </p14:cNvPr>
                <p14:cNvContentPartPr/>
                <p14:nvPr/>
              </p14:nvContentPartPr>
              <p14:xfrm>
                <a:off x="3981764" y="4413142"/>
                <a:ext cx="60120" cy="86400"/>
              </p14:xfrm>
            </p:contentPart>
          </mc:Choice>
          <mc:Fallback>
            <p:pic>
              <p:nvPicPr>
                <p:cNvPr id="102798" name="Freihand 102797">
                  <a:extLst>
                    <a:ext uri="{FF2B5EF4-FFF2-40B4-BE49-F238E27FC236}">
                      <a16:creationId xmlns:a16="http://schemas.microsoft.com/office/drawing/2014/main" id="{5A9B074C-92DE-62D3-CE50-56987B50DD0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972764" y="4404142"/>
                  <a:ext cx="77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F486B129-565F-5319-D209-F15C4777014C}"/>
                    </a:ext>
                  </a:extLst>
                </p14:cNvPr>
                <p14:cNvContentPartPr/>
                <p14:nvPr/>
              </p14:nvContentPartPr>
              <p14:xfrm>
                <a:off x="3991124" y="4404862"/>
                <a:ext cx="107640" cy="62640"/>
              </p14:xfrm>
            </p:contentPart>
          </mc:Choice>
          <mc:Fallback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F486B129-565F-5319-D209-F15C4777014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82124" y="4395862"/>
                  <a:ext cx="125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02800" name="Freihand 102799">
                  <a:extLst>
                    <a:ext uri="{FF2B5EF4-FFF2-40B4-BE49-F238E27FC236}">
                      <a16:creationId xmlns:a16="http://schemas.microsoft.com/office/drawing/2014/main" id="{042D7119-203B-6BD1-3723-8526BFC8DCE4}"/>
                    </a:ext>
                  </a:extLst>
                </p14:cNvPr>
                <p14:cNvContentPartPr/>
                <p14:nvPr/>
              </p14:nvContentPartPr>
              <p14:xfrm>
                <a:off x="3711764" y="4585942"/>
                <a:ext cx="449280" cy="32400"/>
              </p14:xfrm>
            </p:contentPart>
          </mc:Choice>
          <mc:Fallback>
            <p:pic>
              <p:nvPicPr>
                <p:cNvPr id="102800" name="Freihand 102799">
                  <a:extLst>
                    <a:ext uri="{FF2B5EF4-FFF2-40B4-BE49-F238E27FC236}">
                      <a16:creationId xmlns:a16="http://schemas.microsoft.com/office/drawing/2014/main" id="{042D7119-203B-6BD1-3723-8526BFC8DCE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703124" y="4576942"/>
                  <a:ext cx="466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102801" name="Freihand 102800">
                  <a:extLst>
                    <a:ext uri="{FF2B5EF4-FFF2-40B4-BE49-F238E27FC236}">
                      <a16:creationId xmlns:a16="http://schemas.microsoft.com/office/drawing/2014/main" id="{22502C95-42C2-0287-D88B-4CD5D5539E3C}"/>
                    </a:ext>
                  </a:extLst>
                </p14:cNvPr>
                <p14:cNvContentPartPr/>
                <p14:nvPr/>
              </p14:nvContentPartPr>
              <p14:xfrm>
                <a:off x="3868724" y="4714822"/>
                <a:ext cx="150480" cy="126720"/>
              </p14:xfrm>
            </p:contentPart>
          </mc:Choice>
          <mc:Fallback>
            <p:pic>
              <p:nvPicPr>
                <p:cNvPr id="102801" name="Freihand 102800">
                  <a:extLst>
                    <a:ext uri="{FF2B5EF4-FFF2-40B4-BE49-F238E27FC236}">
                      <a16:creationId xmlns:a16="http://schemas.microsoft.com/office/drawing/2014/main" id="{22502C95-42C2-0287-D88B-4CD5D5539E3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859724" y="4706182"/>
                  <a:ext cx="168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973D9BA7-42E0-34DE-F8AB-5AD043E3BF63}"/>
                    </a:ext>
                  </a:extLst>
                </p14:cNvPr>
                <p14:cNvContentPartPr/>
                <p14:nvPr/>
              </p14:nvContentPartPr>
              <p14:xfrm>
                <a:off x="105284" y="1712422"/>
                <a:ext cx="226440" cy="3035880"/>
              </p14:xfrm>
            </p:contentPart>
          </mc:Choice>
          <mc:Fallback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973D9BA7-42E0-34DE-F8AB-5AD043E3BF6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6644" y="1703782"/>
                  <a:ext cx="244080" cy="30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2833A9D2-2A24-0DFF-D559-F2F46018D6FA}"/>
                    </a:ext>
                  </a:extLst>
                </p14:cNvPr>
                <p14:cNvContentPartPr/>
                <p14:nvPr/>
              </p14:nvContentPartPr>
              <p14:xfrm>
                <a:off x="1917164" y="2425942"/>
                <a:ext cx="4443480" cy="242640"/>
              </p14:xfrm>
            </p:contentPart>
          </mc:Choice>
          <mc:Fallback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2833A9D2-2A24-0DFF-D559-F2F46018D6F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908524" y="2417302"/>
                  <a:ext cx="4461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2CE151A6-64FF-AF25-FE9D-B64E2035550F}"/>
                    </a:ext>
                  </a:extLst>
                </p14:cNvPr>
                <p14:cNvContentPartPr/>
                <p14:nvPr/>
              </p14:nvContentPartPr>
              <p14:xfrm>
                <a:off x="117164" y="4760902"/>
                <a:ext cx="277920" cy="291240"/>
              </p14:xfrm>
            </p:contentPart>
          </mc:Choice>
          <mc:Fallback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2CE151A6-64FF-AF25-FE9D-B64E2035550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8164" y="4752262"/>
                  <a:ext cx="295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102808" name="Freihand 102807">
                  <a:extLst>
                    <a:ext uri="{FF2B5EF4-FFF2-40B4-BE49-F238E27FC236}">
                      <a16:creationId xmlns:a16="http://schemas.microsoft.com/office/drawing/2014/main" id="{EEA4CA19-6915-D9F2-9766-75F501CF6274}"/>
                    </a:ext>
                  </a:extLst>
                </p14:cNvPr>
                <p14:cNvContentPartPr/>
                <p14:nvPr/>
              </p14:nvContentPartPr>
              <p14:xfrm>
                <a:off x="363044" y="4923982"/>
                <a:ext cx="82800" cy="236520"/>
              </p14:xfrm>
            </p:contentPart>
          </mc:Choice>
          <mc:Fallback>
            <p:pic>
              <p:nvPicPr>
                <p:cNvPr id="102808" name="Freihand 102807">
                  <a:extLst>
                    <a:ext uri="{FF2B5EF4-FFF2-40B4-BE49-F238E27FC236}">
                      <a16:creationId xmlns:a16="http://schemas.microsoft.com/office/drawing/2014/main" id="{EEA4CA19-6915-D9F2-9766-75F501CF627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54404" y="4914982"/>
                  <a:ext cx="100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02809" name="Freihand 102808">
                  <a:extLst>
                    <a:ext uri="{FF2B5EF4-FFF2-40B4-BE49-F238E27FC236}">
                      <a16:creationId xmlns:a16="http://schemas.microsoft.com/office/drawing/2014/main" id="{B734F264-0890-42BB-5122-3D3BCABF8B87}"/>
                    </a:ext>
                  </a:extLst>
                </p14:cNvPr>
                <p14:cNvContentPartPr/>
                <p14:nvPr/>
              </p14:nvContentPartPr>
              <p14:xfrm>
                <a:off x="662564" y="4822462"/>
                <a:ext cx="108360" cy="233280"/>
              </p14:xfrm>
            </p:contentPart>
          </mc:Choice>
          <mc:Fallback>
            <p:pic>
              <p:nvPicPr>
                <p:cNvPr id="102809" name="Freihand 102808">
                  <a:extLst>
                    <a:ext uri="{FF2B5EF4-FFF2-40B4-BE49-F238E27FC236}">
                      <a16:creationId xmlns:a16="http://schemas.microsoft.com/office/drawing/2014/main" id="{B734F264-0890-42BB-5122-3D3BCABF8B8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53564" y="4813822"/>
                  <a:ext cx="126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A8549A9B-C232-68C3-44B2-D68DB6735FAB}"/>
                    </a:ext>
                  </a:extLst>
                </p14:cNvPr>
                <p14:cNvContentPartPr/>
                <p14:nvPr/>
              </p14:nvContentPartPr>
              <p14:xfrm>
                <a:off x="923924" y="4917142"/>
                <a:ext cx="35280" cy="133920"/>
              </p14:xfrm>
            </p:contentPart>
          </mc:Choice>
          <mc:Fallback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A8549A9B-C232-68C3-44B2-D68DB6735FA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15284" y="4908502"/>
                  <a:ext cx="52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14B8701F-4AF7-3789-543F-F54DC19E36D1}"/>
                    </a:ext>
                  </a:extLst>
                </p14:cNvPr>
                <p14:cNvContentPartPr/>
                <p14:nvPr/>
              </p14:nvContentPartPr>
              <p14:xfrm>
                <a:off x="1006004" y="4718062"/>
                <a:ext cx="18000" cy="299160"/>
              </p14:xfrm>
            </p:contentPart>
          </mc:Choice>
          <mc:Fallback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14B8701F-4AF7-3789-543F-F54DC19E36D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97004" y="4709422"/>
                  <a:ext cx="356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34B2EFF6-E3D2-680E-DB1E-77C6D3853758}"/>
                    </a:ext>
                  </a:extLst>
                </p14:cNvPr>
                <p14:cNvContentPartPr/>
                <p14:nvPr/>
              </p14:nvContentPartPr>
              <p14:xfrm>
                <a:off x="1123364" y="4800142"/>
                <a:ext cx="113400" cy="190080"/>
              </p14:xfrm>
            </p:contentPart>
          </mc:Choice>
          <mc:Fallback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34B2EFF6-E3D2-680E-DB1E-77C6D385375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14724" y="4791142"/>
                  <a:ext cx="131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DD2429EC-AA89-6D0D-1893-E11DE670071E}"/>
                    </a:ext>
                  </a:extLst>
                </p14:cNvPr>
                <p14:cNvContentPartPr/>
                <p14:nvPr/>
              </p14:nvContentPartPr>
              <p14:xfrm>
                <a:off x="1322444" y="4872502"/>
                <a:ext cx="77400" cy="112680"/>
              </p14:xfrm>
            </p:contentPart>
          </mc:Choice>
          <mc:Fallback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DD2429EC-AA89-6D0D-1893-E11DE670071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313444" y="4863862"/>
                  <a:ext cx="95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CA97456D-35C5-1057-6971-68490C82A064}"/>
                    </a:ext>
                  </a:extLst>
                </p14:cNvPr>
                <p14:cNvContentPartPr/>
                <p14:nvPr/>
              </p14:nvContentPartPr>
              <p14:xfrm>
                <a:off x="1569764" y="4821382"/>
                <a:ext cx="426960" cy="102240"/>
              </p14:xfrm>
            </p:contentPart>
          </mc:Choice>
          <mc:Fallback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CA97456D-35C5-1057-6971-68490C82A06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560764" y="4812382"/>
                  <a:ext cx="444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02815" name="Freihand 102814">
                  <a:extLst>
                    <a:ext uri="{FF2B5EF4-FFF2-40B4-BE49-F238E27FC236}">
                      <a16:creationId xmlns:a16="http://schemas.microsoft.com/office/drawing/2014/main" id="{FCE1B8DC-2B7E-F601-6BC4-D0DB407CC2D5}"/>
                    </a:ext>
                  </a:extLst>
                </p14:cNvPr>
                <p14:cNvContentPartPr/>
                <p14:nvPr/>
              </p14:nvContentPartPr>
              <p14:xfrm>
                <a:off x="2249084" y="4779982"/>
                <a:ext cx="319680" cy="135000"/>
              </p14:xfrm>
            </p:contentPart>
          </mc:Choice>
          <mc:Fallback>
            <p:pic>
              <p:nvPicPr>
                <p:cNvPr id="102815" name="Freihand 102814">
                  <a:extLst>
                    <a:ext uri="{FF2B5EF4-FFF2-40B4-BE49-F238E27FC236}">
                      <a16:creationId xmlns:a16="http://schemas.microsoft.com/office/drawing/2014/main" id="{FCE1B8DC-2B7E-F601-6BC4-D0DB407CC2D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240444" y="4770982"/>
                  <a:ext cx="337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02816" name="Freihand 102815">
                  <a:extLst>
                    <a:ext uri="{FF2B5EF4-FFF2-40B4-BE49-F238E27FC236}">
                      <a16:creationId xmlns:a16="http://schemas.microsoft.com/office/drawing/2014/main" id="{F669DE94-3156-4CB9-95A3-5CB8FE7C8778}"/>
                    </a:ext>
                  </a:extLst>
                </p14:cNvPr>
                <p14:cNvContentPartPr/>
                <p14:nvPr/>
              </p14:nvContentPartPr>
              <p14:xfrm>
                <a:off x="2793404" y="4674142"/>
                <a:ext cx="52560" cy="188640"/>
              </p14:xfrm>
            </p:contentPart>
          </mc:Choice>
          <mc:Fallback>
            <p:pic>
              <p:nvPicPr>
                <p:cNvPr id="102816" name="Freihand 102815">
                  <a:extLst>
                    <a:ext uri="{FF2B5EF4-FFF2-40B4-BE49-F238E27FC236}">
                      <a16:creationId xmlns:a16="http://schemas.microsoft.com/office/drawing/2014/main" id="{F669DE94-3156-4CB9-95A3-5CB8FE7C877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784404" y="4665142"/>
                  <a:ext cx="70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7AE618D5-9EBC-7DAA-4D6B-81B3B8825F45}"/>
                    </a:ext>
                  </a:extLst>
                </p14:cNvPr>
                <p14:cNvContentPartPr/>
                <p14:nvPr/>
              </p14:nvContentPartPr>
              <p14:xfrm>
                <a:off x="2863964" y="4786102"/>
                <a:ext cx="424440" cy="247680"/>
              </p14:xfrm>
            </p:contentPart>
          </mc:Choice>
          <mc:Fallback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7AE618D5-9EBC-7DAA-4D6B-81B3B8825F45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855324" y="4777462"/>
                  <a:ext cx="442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93E3B70B-1ED7-2918-C6E3-459EDC690BC2}"/>
                    </a:ext>
                  </a:extLst>
                </p14:cNvPr>
                <p14:cNvContentPartPr/>
                <p14:nvPr/>
              </p14:nvContentPartPr>
              <p14:xfrm>
                <a:off x="3430964" y="4697542"/>
                <a:ext cx="402120" cy="200880"/>
              </p14:xfrm>
            </p:contentPart>
          </mc:Choice>
          <mc:Fallback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93E3B70B-1ED7-2918-C6E3-459EDC690BC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422324" y="4688902"/>
                  <a:ext cx="419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B288DE7D-463E-F958-4A68-02305F924FBA}"/>
                    </a:ext>
                  </a:extLst>
                </p14:cNvPr>
                <p14:cNvContentPartPr/>
                <p14:nvPr/>
              </p14:nvContentPartPr>
              <p14:xfrm>
                <a:off x="3902564" y="4755862"/>
                <a:ext cx="486000" cy="166680"/>
              </p14:xfrm>
            </p:contentPart>
          </mc:Choice>
          <mc:Fallback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B288DE7D-463E-F958-4A68-02305F924FB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893924" y="4746862"/>
                  <a:ext cx="503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02820" name="Freihand 102819">
                  <a:extLst>
                    <a:ext uri="{FF2B5EF4-FFF2-40B4-BE49-F238E27FC236}">
                      <a16:creationId xmlns:a16="http://schemas.microsoft.com/office/drawing/2014/main" id="{81A52574-22F9-2FC5-1E6F-3B300D73AD7F}"/>
                    </a:ext>
                  </a:extLst>
                </p14:cNvPr>
                <p14:cNvContentPartPr/>
                <p14:nvPr/>
              </p14:nvContentPartPr>
              <p14:xfrm>
                <a:off x="4518164" y="4646422"/>
                <a:ext cx="164160" cy="238320"/>
              </p14:xfrm>
            </p:contentPart>
          </mc:Choice>
          <mc:Fallback>
            <p:pic>
              <p:nvPicPr>
                <p:cNvPr id="102820" name="Freihand 102819">
                  <a:extLst>
                    <a:ext uri="{FF2B5EF4-FFF2-40B4-BE49-F238E27FC236}">
                      <a16:creationId xmlns:a16="http://schemas.microsoft.com/office/drawing/2014/main" id="{81A52574-22F9-2FC5-1E6F-3B300D73AD7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509164" y="4637422"/>
                  <a:ext cx="181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02821" name="Freihand 102820">
                  <a:extLst>
                    <a:ext uri="{FF2B5EF4-FFF2-40B4-BE49-F238E27FC236}">
                      <a16:creationId xmlns:a16="http://schemas.microsoft.com/office/drawing/2014/main" id="{700949BC-367F-61C9-21D0-AFE76002544B}"/>
                    </a:ext>
                  </a:extLst>
                </p14:cNvPr>
                <p14:cNvContentPartPr/>
                <p14:nvPr/>
              </p14:nvContentPartPr>
              <p14:xfrm>
                <a:off x="4751444" y="4636342"/>
                <a:ext cx="291600" cy="203040"/>
              </p14:xfrm>
            </p:contentPart>
          </mc:Choice>
          <mc:Fallback>
            <p:pic>
              <p:nvPicPr>
                <p:cNvPr id="102821" name="Freihand 102820">
                  <a:extLst>
                    <a:ext uri="{FF2B5EF4-FFF2-40B4-BE49-F238E27FC236}">
                      <a16:creationId xmlns:a16="http://schemas.microsoft.com/office/drawing/2014/main" id="{700949BC-367F-61C9-21D0-AFE76002544B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742804" y="4627702"/>
                  <a:ext cx="309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02822" name="Freihand 102821">
                  <a:extLst>
                    <a:ext uri="{FF2B5EF4-FFF2-40B4-BE49-F238E27FC236}">
                      <a16:creationId xmlns:a16="http://schemas.microsoft.com/office/drawing/2014/main" id="{0D59086D-5563-C209-CA99-0974498C6C4C}"/>
                    </a:ext>
                  </a:extLst>
                </p14:cNvPr>
                <p14:cNvContentPartPr/>
                <p14:nvPr/>
              </p14:nvContentPartPr>
              <p14:xfrm>
                <a:off x="5100284" y="4574062"/>
                <a:ext cx="417960" cy="406080"/>
              </p14:xfrm>
            </p:contentPart>
          </mc:Choice>
          <mc:Fallback>
            <p:pic>
              <p:nvPicPr>
                <p:cNvPr id="102822" name="Freihand 102821">
                  <a:extLst>
                    <a:ext uri="{FF2B5EF4-FFF2-40B4-BE49-F238E27FC236}">
                      <a16:creationId xmlns:a16="http://schemas.microsoft.com/office/drawing/2014/main" id="{0D59086D-5563-C209-CA99-0974498C6C4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091644" y="4565062"/>
                  <a:ext cx="435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02827" name="Freihand 102826">
                  <a:extLst>
                    <a:ext uri="{FF2B5EF4-FFF2-40B4-BE49-F238E27FC236}">
                      <a16:creationId xmlns:a16="http://schemas.microsoft.com/office/drawing/2014/main" id="{5292AC69-AB1B-B286-E6E9-43C0F2B8F13B}"/>
                    </a:ext>
                  </a:extLst>
                </p14:cNvPr>
                <p14:cNvContentPartPr/>
                <p14:nvPr/>
              </p14:nvContentPartPr>
              <p14:xfrm>
                <a:off x="661484" y="5147902"/>
                <a:ext cx="470520" cy="292320"/>
              </p14:xfrm>
            </p:contentPart>
          </mc:Choice>
          <mc:Fallback>
            <p:pic>
              <p:nvPicPr>
                <p:cNvPr id="102827" name="Freihand 102826">
                  <a:extLst>
                    <a:ext uri="{FF2B5EF4-FFF2-40B4-BE49-F238E27FC236}">
                      <a16:creationId xmlns:a16="http://schemas.microsoft.com/office/drawing/2014/main" id="{5292AC69-AB1B-B286-E6E9-43C0F2B8F13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52484" y="5138902"/>
                  <a:ext cx="4881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C691B1CB-B509-0D11-67AE-6F1462C233E6}"/>
                    </a:ext>
                  </a:extLst>
                </p14:cNvPr>
                <p14:cNvContentPartPr/>
                <p14:nvPr/>
              </p14:nvContentPartPr>
              <p14:xfrm>
                <a:off x="1144604" y="5250142"/>
                <a:ext cx="93240" cy="76680"/>
              </p14:xfrm>
            </p:contentPart>
          </mc:Choice>
          <mc:Fallback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C691B1CB-B509-0D11-67AE-6F1462C233E6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135964" y="5241142"/>
                  <a:ext cx="110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02829" name="Freihand 102828">
                  <a:extLst>
                    <a:ext uri="{FF2B5EF4-FFF2-40B4-BE49-F238E27FC236}">
                      <a16:creationId xmlns:a16="http://schemas.microsoft.com/office/drawing/2014/main" id="{5E5967A4-6179-1503-31F6-E116D61E619F}"/>
                    </a:ext>
                  </a:extLst>
                </p14:cNvPr>
                <p14:cNvContentPartPr/>
                <p14:nvPr/>
              </p14:nvContentPartPr>
              <p14:xfrm>
                <a:off x="1338644" y="5117302"/>
                <a:ext cx="9720" cy="196920"/>
              </p14:xfrm>
            </p:contentPart>
          </mc:Choice>
          <mc:Fallback>
            <p:pic>
              <p:nvPicPr>
                <p:cNvPr id="102829" name="Freihand 102828">
                  <a:extLst>
                    <a:ext uri="{FF2B5EF4-FFF2-40B4-BE49-F238E27FC236}">
                      <a16:creationId xmlns:a16="http://schemas.microsoft.com/office/drawing/2014/main" id="{5E5967A4-6179-1503-31F6-E116D61E619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330004" y="5108662"/>
                  <a:ext cx="27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549089F4-89A7-20CD-A035-4E92A5ABF35F}"/>
                    </a:ext>
                  </a:extLst>
                </p14:cNvPr>
                <p14:cNvContentPartPr/>
                <p14:nvPr/>
              </p14:nvContentPartPr>
              <p14:xfrm>
                <a:off x="1433324" y="5209462"/>
                <a:ext cx="67320" cy="105840"/>
              </p14:xfrm>
            </p:contentPart>
          </mc:Choice>
          <mc:Fallback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549089F4-89A7-20CD-A035-4E92A5ABF35F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424324" y="5200462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F935A059-1141-D836-ED1D-22BC8B5C3EBF}"/>
                    </a:ext>
                  </a:extLst>
                </p14:cNvPr>
                <p14:cNvContentPartPr/>
                <p14:nvPr/>
              </p14:nvContentPartPr>
              <p14:xfrm>
                <a:off x="1699004" y="5132062"/>
                <a:ext cx="224280" cy="189720"/>
              </p14:xfrm>
            </p:contentPart>
          </mc:Choice>
          <mc:Fallback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F935A059-1141-D836-ED1D-22BC8B5C3EBF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690004" y="5123422"/>
                  <a:ext cx="241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F6BFBD79-6419-95B6-916B-52211F37D7D9}"/>
                    </a:ext>
                  </a:extLst>
                </p14:cNvPr>
                <p14:cNvContentPartPr/>
                <p14:nvPr/>
              </p14:nvContentPartPr>
              <p14:xfrm>
                <a:off x="1997804" y="5216302"/>
                <a:ext cx="22680" cy="104760"/>
              </p14:xfrm>
            </p:contentPart>
          </mc:Choice>
          <mc:Fallback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F6BFBD79-6419-95B6-916B-52211F37D7D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988804" y="5207662"/>
                  <a:ext cx="40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02833" name="Freihand 102832">
                  <a:extLst>
                    <a:ext uri="{FF2B5EF4-FFF2-40B4-BE49-F238E27FC236}">
                      <a16:creationId xmlns:a16="http://schemas.microsoft.com/office/drawing/2014/main" id="{306C879A-8B76-8FAF-735C-0745B807FF98}"/>
                    </a:ext>
                  </a:extLst>
                </p14:cNvPr>
                <p14:cNvContentPartPr/>
                <p14:nvPr/>
              </p14:nvContentPartPr>
              <p14:xfrm>
                <a:off x="2123444" y="5023702"/>
                <a:ext cx="541080" cy="314280"/>
              </p14:xfrm>
            </p:contentPart>
          </mc:Choice>
          <mc:Fallback>
            <p:pic>
              <p:nvPicPr>
                <p:cNvPr id="102833" name="Freihand 102832">
                  <a:extLst>
                    <a:ext uri="{FF2B5EF4-FFF2-40B4-BE49-F238E27FC236}">
                      <a16:creationId xmlns:a16="http://schemas.microsoft.com/office/drawing/2014/main" id="{306C879A-8B76-8FAF-735C-0745B807FF9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114804" y="5014702"/>
                  <a:ext cx="5587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02834" name="Freihand 102833">
                  <a:extLst>
                    <a:ext uri="{FF2B5EF4-FFF2-40B4-BE49-F238E27FC236}">
                      <a16:creationId xmlns:a16="http://schemas.microsoft.com/office/drawing/2014/main" id="{862A2E2D-F626-E16C-AAA5-75C36BDC9D34}"/>
                    </a:ext>
                  </a:extLst>
                </p14:cNvPr>
                <p14:cNvContentPartPr/>
                <p14:nvPr/>
              </p14:nvContentPartPr>
              <p14:xfrm>
                <a:off x="2725364" y="5051422"/>
                <a:ext cx="241200" cy="183600"/>
              </p14:xfrm>
            </p:contentPart>
          </mc:Choice>
          <mc:Fallback>
            <p:pic>
              <p:nvPicPr>
                <p:cNvPr id="102834" name="Freihand 102833">
                  <a:extLst>
                    <a:ext uri="{FF2B5EF4-FFF2-40B4-BE49-F238E27FC236}">
                      <a16:creationId xmlns:a16="http://schemas.microsoft.com/office/drawing/2014/main" id="{862A2E2D-F626-E16C-AAA5-75C36BDC9D3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716364" y="5042422"/>
                  <a:ext cx="258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BB7C9998-A090-8D99-77F3-B6E8FA789C87}"/>
                    </a:ext>
                  </a:extLst>
                </p14:cNvPr>
                <p14:cNvContentPartPr/>
                <p14:nvPr/>
              </p14:nvContentPartPr>
              <p14:xfrm>
                <a:off x="2952884" y="5018662"/>
                <a:ext cx="28800" cy="70560"/>
              </p14:xfrm>
            </p:contentPart>
          </mc:Choice>
          <mc:Fallback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BB7C9998-A090-8D99-77F3-B6E8FA789C8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943884" y="5010022"/>
                  <a:ext cx="46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02836" name="Freihand 102835">
                  <a:extLst>
                    <a:ext uri="{FF2B5EF4-FFF2-40B4-BE49-F238E27FC236}">
                      <a16:creationId xmlns:a16="http://schemas.microsoft.com/office/drawing/2014/main" id="{7C069107-4A52-B56A-417A-4EBA2BF05B95}"/>
                    </a:ext>
                  </a:extLst>
                </p14:cNvPr>
                <p14:cNvContentPartPr/>
                <p14:nvPr/>
              </p14:nvContentPartPr>
              <p14:xfrm>
                <a:off x="3017684" y="5014702"/>
                <a:ext cx="134280" cy="200880"/>
              </p14:xfrm>
            </p:contentPart>
          </mc:Choice>
          <mc:Fallback>
            <p:pic>
              <p:nvPicPr>
                <p:cNvPr id="102836" name="Freihand 102835">
                  <a:extLst>
                    <a:ext uri="{FF2B5EF4-FFF2-40B4-BE49-F238E27FC236}">
                      <a16:creationId xmlns:a16="http://schemas.microsoft.com/office/drawing/2014/main" id="{7C069107-4A52-B56A-417A-4EBA2BF05B95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008684" y="5005702"/>
                  <a:ext cx="151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0C7119C4-F1F5-49EA-FA8B-0218158B364C}"/>
                    </a:ext>
                  </a:extLst>
                </p14:cNvPr>
                <p14:cNvContentPartPr/>
                <p14:nvPr/>
              </p14:nvContentPartPr>
              <p14:xfrm>
                <a:off x="5929724" y="5338342"/>
                <a:ext cx="43560" cy="1295280"/>
              </p14:xfrm>
            </p:contentPart>
          </mc:Choice>
          <mc:Fallback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0C7119C4-F1F5-49EA-FA8B-0218158B364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920724" y="5329342"/>
                  <a:ext cx="61200" cy="13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02839" name="Freihand 102838">
                  <a:extLst>
                    <a:ext uri="{FF2B5EF4-FFF2-40B4-BE49-F238E27FC236}">
                      <a16:creationId xmlns:a16="http://schemas.microsoft.com/office/drawing/2014/main" id="{CEB181B1-D786-AE07-B6AA-C7A34C13202C}"/>
                    </a:ext>
                  </a:extLst>
                </p14:cNvPr>
                <p14:cNvContentPartPr/>
                <p14:nvPr/>
              </p14:nvContentPartPr>
              <p14:xfrm>
                <a:off x="6470804" y="5324302"/>
                <a:ext cx="206280" cy="239040"/>
              </p14:xfrm>
            </p:contentPart>
          </mc:Choice>
          <mc:Fallback>
            <p:pic>
              <p:nvPicPr>
                <p:cNvPr id="102839" name="Freihand 102838">
                  <a:extLst>
                    <a:ext uri="{FF2B5EF4-FFF2-40B4-BE49-F238E27FC236}">
                      <a16:creationId xmlns:a16="http://schemas.microsoft.com/office/drawing/2014/main" id="{CEB181B1-D786-AE07-B6AA-C7A34C13202C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462164" y="5315302"/>
                  <a:ext cx="2239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02840" name="Freihand 102839">
                  <a:extLst>
                    <a:ext uri="{FF2B5EF4-FFF2-40B4-BE49-F238E27FC236}">
                      <a16:creationId xmlns:a16="http://schemas.microsoft.com/office/drawing/2014/main" id="{C08F8D2E-0558-133B-23ED-4A8BBC5B7F24}"/>
                    </a:ext>
                  </a:extLst>
                </p14:cNvPr>
                <p14:cNvContentPartPr/>
                <p14:nvPr/>
              </p14:nvContentPartPr>
              <p14:xfrm>
                <a:off x="6813884" y="5416102"/>
                <a:ext cx="162720" cy="155160"/>
              </p14:xfrm>
            </p:contentPart>
          </mc:Choice>
          <mc:Fallback>
            <p:pic>
              <p:nvPicPr>
                <p:cNvPr id="102840" name="Freihand 102839">
                  <a:extLst>
                    <a:ext uri="{FF2B5EF4-FFF2-40B4-BE49-F238E27FC236}">
                      <a16:creationId xmlns:a16="http://schemas.microsoft.com/office/drawing/2014/main" id="{C08F8D2E-0558-133B-23ED-4A8BBC5B7F24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805244" y="5407462"/>
                  <a:ext cx="180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705BC2BF-609C-D9BE-2929-9C836D16F6DB}"/>
                    </a:ext>
                  </a:extLst>
                </p14:cNvPr>
                <p14:cNvContentPartPr/>
                <p14:nvPr/>
              </p14:nvContentPartPr>
              <p14:xfrm>
                <a:off x="6167684" y="5850262"/>
                <a:ext cx="109440" cy="288360"/>
              </p14:xfrm>
            </p:contentPart>
          </mc:Choice>
          <mc:Fallback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705BC2BF-609C-D9BE-2929-9C836D16F6D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159044" y="5841262"/>
                  <a:ext cx="1270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02842" name="Freihand 102841">
                  <a:extLst>
                    <a:ext uri="{FF2B5EF4-FFF2-40B4-BE49-F238E27FC236}">
                      <a16:creationId xmlns:a16="http://schemas.microsoft.com/office/drawing/2014/main" id="{43C51F43-CB63-F7FA-886D-A160FF761782}"/>
                    </a:ext>
                  </a:extLst>
                </p14:cNvPr>
                <p14:cNvContentPartPr/>
                <p14:nvPr/>
              </p14:nvContentPartPr>
              <p14:xfrm>
                <a:off x="6413564" y="5821462"/>
                <a:ext cx="67680" cy="339840"/>
              </p14:xfrm>
            </p:contentPart>
          </mc:Choice>
          <mc:Fallback>
            <p:pic>
              <p:nvPicPr>
                <p:cNvPr id="102842" name="Freihand 102841">
                  <a:extLst>
                    <a:ext uri="{FF2B5EF4-FFF2-40B4-BE49-F238E27FC236}">
                      <a16:creationId xmlns:a16="http://schemas.microsoft.com/office/drawing/2014/main" id="{43C51F43-CB63-F7FA-886D-A160FF76178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6404924" y="5812462"/>
                  <a:ext cx="853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02843" name="Freihand 102842">
                  <a:extLst>
                    <a:ext uri="{FF2B5EF4-FFF2-40B4-BE49-F238E27FC236}">
                      <a16:creationId xmlns:a16="http://schemas.microsoft.com/office/drawing/2014/main" id="{6E44B544-CDB8-7429-BE6E-23E52D82939B}"/>
                    </a:ext>
                  </a:extLst>
                </p14:cNvPr>
                <p14:cNvContentPartPr/>
                <p14:nvPr/>
              </p14:nvContentPartPr>
              <p14:xfrm>
                <a:off x="6596804" y="5867182"/>
                <a:ext cx="223200" cy="183240"/>
              </p14:xfrm>
            </p:contentPart>
          </mc:Choice>
          <mc:Fallback>
            <p:pic>
              <p:nvPicPr>
                <p:cNvPr id="102843" name="Freihand 102842">
                  <a:extLst>
                    <a:ext uri="{FF2B5EF4-FFF2-40B4-BE49-F238E27FC236}">
                      <a16:creationId xmlns:a16="http://schemas.microsoft.com/office/drawing/2014/main" id="{6E44B544-CDB8-7429-BE6E-23E52D82939B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587804" y="5858182"/>
                  <a:ext cx="24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02846" name="Freihand 102845">
                  <a:extLst>
                    <a:ext uri="{FF2B5EF4-FFF2-40B4-BE49-F238E27FC236}">
                      <a16:creationId xmlns:a16="http://schemas.microsoft.com/office/drawing/2014/main" id="{F801D48B-E145-293C-18AF-D16FF6DAFE12}"/>
                    </a:ext>
                  </a:extLst>
                </p14:cNvPr>
                <p14:cNvContentPartPr/>
                <p14:nvPr/>
              </p14:nvContentPartPr>
              <p14:xfrm>
                <a:off x="6901724" y="6014062"/>
                <a:ext cx="7560" cy="4320"/>
              </p14:xfrm>
            </p:contentPart>
          </mc:Choice>
          <mc:Fallback>
            <p:pic>
              <p:nvPicPr>
                <p:cNvPr id="102846" name="Freihand 102845">
                  <a:extLst>
                    <a:ext uri="{FF2B5EF4-FFF2-40B4-BE49-F238E27FC236}">
                      <a16:creationId xmlns:a16="http://schemas.microsoft.com/office/drawing/2014/main" id="{F801D48B-E145-293C-18AF-D16FF6DAFE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92724" y="6005422"/>
                  <a:ext cx="252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0679C0A4-FCD1-B45F-FB1D-91E7CC5EC930}"/>
                    </a:ext>
                  </a:extLst>
                </p14:cNvPr>
                <p14:cNvContentPartPr/>
                <p14:nvPr/>
              </p14:nvContentPartPr>
              <p14:xfrm>
                <a:off x="6962924" y="5930542"/>
                <a:ext cx="31320" cy="29160"/>
              </p14:xfrm>
            </p:contentPart>
          </mc:Choice>
          <mc:Fallback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0679C0A4-FCD1-B45F-FB1D-91E7CC5EC930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954284" y="5921542"/>
                  <a:ext cx="48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02848" name="Freihand 102847">
                  <a:extLst>
                    <a:ext uri="{FF2B5EF4-FFF2-40B4-BE49-F238E27FC236}">
                      <a16:creationId xmlns:a16="http://schemas.microsoft.com/office/drawing/2014/main" id="{73C5EAF7-3AC9-46DA-DAE3-73F8D450C56B}"/>
                    </a:ext>
                  </a:extLst>
                </p14:cNvPr>
                <p14:cNvContentPartPr/>
                <p14:nvPr/>
              </p14:nvContentPartPr>
              <p14:xfrm>
                <a:off x="6901724" y="5915422"/>
                <a:ext cx="180000" cy="160200"/>
              </p14:xfrm>
            </p:contentPart>
          </mc:Choice>
          <mc:Fallback>
            <p:pic>
              <p:nvPicPr>
                <p:cNvPr id="102848" name="Freihand 102847">
                  <a:extLst>
                    <a:ext uri="{FF2B5EF4-FFF2-40B4-BE49-F238E27FC236}">
                      <a16:creationId xmlns:a16="http://schemas.microsoft.com/office/drawing/2014/main" id="{73C5EAF7-3AC9-46DA-DAE3-73F8D450C56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892724" y="5906782"/>
                  <a:ext cx="197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02849" name="Freihand 102848">
                  <a:extLst>
                    <a:ext uri="{FF2B5EF4-FFF2-40B4-BE49-F238E27FC236}">
                      <a16:creationId xmlns:a16="http://schemas.microsoft.com/office/drawing/2014/main" id="{0DC3709C-1147-BAA4-2A17-C06BCF386532}"/>
                    </a:ext>
                  </a:extLst>
                </p14:cNvPr>
                <p14:cNvContentPartPr/>
                <p14:nvPr/>
              </p14:nvContentPartPr>
              <p14:xfrm>
                <a:off x="7110524" y="5808142"/>
                <a:ext cx="88920" cy="298440"/>
              </p14:xfrm>
            </p:contentPart>
          </mc:Choice>
          <mc:Fallback>
            <p:pic>
              <p:nvPicPr>
                <p:cNvPr id="102849" name="Freihand 102848">
                  <a:extLst>
                    <a:ext uri="{FF2B5EF4-FFF2-40B4-BE49-F238E27FC236}">
                      <a16:creationId xmlns:a16="http://schemas.microsoft.com/office/drawing/2014/main" id="{0DC3709C-1147-BAA4-2A17-C06BCF38653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01884" y="5799502"/>
                  <a:ext cx="106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02851" name="Freihand 102850">
                  <a:extLst>
                    <a:ext uri="{FF2B5EF4-FFF2-40B4-BE49-F238E27FC236}">
                      <a16:creationId xmlns:a16="http://schemas.microsoft.com/office/drawing/2014/main" id="{E9858C21-C424-9D73-C982-EF5DE6C373C5}"/>
                    </a:ext>
                  </a:extLst>
                </p14:cNvPr>
                <p14:cNvContentPartPr/>
                <p14:nvPr/>
              </p14:nvContentPartPr>
              <p14:xfrm>
                <a:off x="7399604" y="5976982"/>
                <a:ext cx="176400" cy="5040"/>
              </p14:xfrm>
            </p:contentPart>
          </mc:Choice>
          <mc:Fallback>
            <p:pic>
              <p:nvPicPr>
                <p:cNvPr id="102851" name="Freihand 102850">
                  <a:extLst>
                    <a:ext uri="{FF2B5EF4-FFF2-40B4-BE49-F238E27FC236}">
                      <a16:creationId xmlns:a16="http://schemas.microsoft.com/office/drawing/2014/main" id="{E9858C21-C424-9D73-C982-EF5DE6C373C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390604" y="5967982"/>
                  <a:ext cx="194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02852" name="Freihand 102851">
                  <a:extLst>
                    <a:ext uri="{FF2B5EF4-FFF2-40B4-BE49-F238E27FC236}">
                      <a16:creationId xmlns:a16="http://schemas.microsoft.com/office/drawing/2014/main" id="{3022553E-C223-6052-99D8-7E59A260D26D}"/>
                    </a:ext>
                  </a:extLst>
                </p14:cNvPr>
                <p14:cNvContentPartPr/>
                <p14:nvPr/>
              </p14:nvContentPartPr>
              <p14:xfrm>
                <a:off x="7425884" y="6015502"/>
                <a:ext cx="150480" cy="13680"/>
              </p14:xfrm>
            </p:contentPart>
          </mc:Choice>
          <mc:Fallback>
            <p:pic>
              <p:nvPicPr>
                <p:cNvPr id="102852" name="Freihand 102851">
                  <a:extLst>
                    <a:ext uri="{FF2B5EF4-FFF2-40B4-BE49-F238E27FC236}">
                      <a16:creationId xmlns:a16="http://schemas.microsoft.com/office/drawing/2014/main" id="{3022553E-C223-6052-99D8-7E59A260D26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16884" y="6006862"/>
                  <a:ext cx="168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02853" name="Freihand 102852">
                  <a:extLst>
                    <a:ext uri="{FF2B5EF4-FFF2-40B4-BE49-F238E27FC236}">
                      <a16:creationId xmlns:a16="http://schemas.microsoft.com/office/drawing/2014/main" id="{1DD69906-8713-415E-4E9A-B489BF1C8DCA}"/>
                    </a:ext>
                  </a:extLst>
                </p14:cNvPr>
                <p14:cNvContentPartPr/>
                <p14:nvPr/>
              </p14:nvContentPartPr>
              <p14:xfrm>
                <a:off x="7692644" y="5700862"/>
                <a:ext cx="135720" cy="218880"/>
              </p14:xfrm>
            </p:contentPart>
          </mc:Choice>
          <mc:Fallback>
            <p:pic>
              <p:nvPicPr>
                <p:cNvPr id="102853" name="Freihand 102852">
                  <a:extLst>
                    <a:ext uri="{FF2B5EF4-FFF2-40B4-BE49-F238E27FC236}">
                      <a16:creationId xmlns:a16="http://schemas.microsoft.com/office/drawing/2014/main" id="{1DD69906-8713-415E-4E9A-B489BF1C8DCA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684004" y="5692222"/>
                  <a:ext cx="15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02854" name="Freihand 102853">
                  <a:extLst>
                    <a:ext uri="{FF2B5EF4-FFF2-40B4-BE49-F238E27FC236}">
                      <a16:creationId xmlns:a16="http://schemas.microsoft.com/office/drawing/2014/main" id="{291477B8-2427-D326-DC3A-CECE327F1B99}"/>
                    </a:ext>
                  </a:extLst>
                </p14:cNvPr>
                <p14:cNvContentPartPr/>
                <p14:nvPr/>
              </p14:nvContentPartPr>
              <p14:xfrm>
                <a:off x="7677164" y="5961502"/>
                <a:ext cx="201240" cy="14400"/>
              </p14:xfrm>
            </p:contentPart>
          </mc:Choice>
          <mc:Fallback>
            <p:pic>
              <p:nvPicPr>
                <p:cNvPr id="102854" name="Freihand 102853">
                  <a:extLst>
                    <a:ext uri="{FF2B5EF4-FFF2-40B4-BE49-F238E27FC236}">
                      <a16:creationId xmlns:a16="http://schemas.microsoft.com/office/drawing/2014/main" id="{291477B8-2427-D326-DC3A-CECE327F1B9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668164" y="5952502"/>
                  <a:ext cx="218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02855" name="Freihand 102854">
                  <a:extLst>
                    <a:ext uri="{FF2B5EF4-FFF2-40B4-BE49-F238E27FC236}">
                      <a16:creationId xmlns:a16="http://schemas.microsoft.com/office/drawing/2014/main" id="{938F9CD9-B96D-EFA1-666E-C1821AAAAEED}"/>
                    </a:ext>
                  </a:extLst>
                </p14:cNvPr>
                <p14:cNvContentPartPr/>
                <p14:nvPr/>
              </p14:nvContentPartPr>
              <p14:xfrm>
                <a:off x="7720364" y="6044662"/>
                <a:ext cx="165600" cy="180360"/>
              </p14:xfrm>
            </p:contentPart>
          </mc:Choice>
          <mc:Fallback>
            <p:pic>
              <p:nvPicPr>
                <p:cNvPr id="102855" name="Freihand 102854">
                  <a:extLst>
                    <a:ext uri="{FF2B5EF4-FFF2-40B4-BE49-F238E27FC236}">
                      <a16:creationId xmlns:a16="http://schemas.microsoft.com/office/drawing/2014/main" id="{938F9CD9-B96D-EFA1-666E-C1821AAAAEE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711724" y="6035662"/>
                  <a:ext cx="18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02856" name="Freihand 102855">
                  <a:extLst>
                    <a:ext uri="{FF2B5EF4-FFF2-40B4-BE49-F238E27FC236}">
                      <a16:creationId xmlns:a16="http://schemas.microsoft.com/office/drawing/2014/main" id="{48E674F4-9336-A410-CD39-53C570B70738}"/>
                    </a:ext>
                  </a:extLst>
                </p14:cNvPr>
                <p14:cNvContentPartPr/>
                <p14:nvPr/>
              </p14:nvContentPartPr>
              <p14:xfrm>
                <a:off x="8036804" y="5969782"/>
                <a:ext cx="6480" cy="17280"/>
              </p14:xfrm>
            </p:contentPart>
          </mc:Choice>
          <mc:Fallback>
            <p:pic>
              <p:nvPicPr>
                <p:cNvPr id="102856" name="Freihand 102855">
                  <a:extLst>
                    <a:ext uri="{FF2B5EF4-FFF2-40B4-BE49-F238E27FC236}">
                      <a16:creationId xmlns:a16="http://schemas.microsoft.com/office/drawing/2014/main" id="{48E674F4-9336-A410-CD39-53C570B7073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027804" y="5960782"/>
                  <a:ext cx="2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02857" name="Freihand 102856">
                  <a:extLst>
                    <a:ext uri="{FF2B5EF4-FFF2-40B4-BE49-F238E27FC236}">
                      <a16:creationId xmlns:a16="http://schemas.microsoft.com/office/drawing/2014/main" id="{60DD28D3-DD29-41F9-27AE-E69CE73A88A5}"/>
                    </a:ext>
                  </a:extLst>
                </p14:cNvPr>
                <p14:cNvContentPartPr/>
                <p14:nvPr/>
              </p14:nvContentPartPr>
              <p14:xfrm>
                <a:off x="8117444" y="5790142"/>
                <a:ext cx="146880" cy="188280"/>
              </p14:xfrm>
            </p:contentPart>
          </mc:Choice>
          <mc:Fallback>
            <p:pic>
              <p:nvPicPr>
                <p:cNvPr id="102857" name="Freihand 102856">
                  <a:extLst>
                    <a:ext uri="{FF2B5EF4-FFF2-40B4-BE49-F238E27FC236}">
                      <a16:creationId xmlns:a16="http://schemas.microsoft.com/office/drawing/2014/main" id="{60DD28D3-DD29-41F9-27AE-E69CE73A88A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108804" y="5781502"/>
                  <a:ext cx="164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02858" name="Freihand 102857">
                  <a:extLst>
                    <a:ext uri="{FF2B5EF4-FFF2-40B4-BE49-F238E27FC236}">
                      <a16:creationId xmlns:a16="http://schemas.microsoft.com/office/drawing/2014/main" id="{8E64A7CE-6ECB-9DE9-F052-39A7A9C80F9E}"/>
                    </a:ext>
                  </a:extLst>
                </p14:cNvPr>
                <p14:cNvContentPartPr/>
                <p14:nvPr/>
              </p14:nvContentPartPr>
              <p14:xfrm>
                <a:off x="8307524" y="5818582"/>
                <a:ext cx="115920" cy="178920"/>
              </p14:xfrm>
            </p:contentPart>
          </mc:Choice>
          <mc:Fallback>
            <p:pic>
              <p:nvPicPr>
                <p:cNvPr id="102858" name="Freihand 102857">
                  <a:extLst>
                    <a:ext uri="{FF2B5EF4-FFF2-40B4-BE49-F238E27FC236}">
                      <a16:creationId xmlns:a16="http://schemas.microsoft.com/office/drawing/2014/main" id="{8E64A7CE-6ECB-9DE9-F052-39A7A9C80F9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298884" y="5809582"/>
                  <a:ext cx="133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02860" name="Freihand 102859">
                  <a:extLst>
                    <a:ext uri="{FF2B5EF4-FFF2-40B4-BE49-F238E27FC236}">
                      <a16:creationId xmlns:a16="http://schemas.microsoft.com/office/drawing/2014/main" id="{3E1A1C95-BB61-D0D1-7523-F184CC7E664C}"/>
                    </a:ext>
                  </a:extLst>
                </p14:cNvPr>
                <p14:cNvContentPartPr/>
                <p14:nvPr/>
              </p14:nvContentPartPr>
              <p14:xfrm>
                <a:off x="7440284" y="6485302"/>
                <a:ext cx="157680" cy="24120"/>
              </p14:xfrm>
            </p:contentPart>
          </mc:Choice>
          <mc:Fallback>
            <p:pic>
              <p:nvPicPr>
                <p:cNvPr id="102860" name="Freihand 102859">
                  <a:extLst>
                    <a:ext uri="{FF2B5EF4-FFF2-40B4-BE49-F238E27FC236}">
                      <a16:creationId xmlns:a16="http://schemas.microsoft.com/office/drawing/2014/main" id="{3E1A1C95-BB61-D0D1-7523-F184CC7E664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31644" y="6476302"/>
                  <a:ext cx="175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02861" name="Freihand 102860">
                  <a:extLst>
                    <a:ext uri="{FF2B5EF4-FFF2-40B4-BE49-F238E27FC236}">
                      <a16:creationId xmlns:a16="http://schemas.microsoft.com/office/drawing/2014/main" id="{5C213294-D5BC-C3E5-F792-4143D5453ABA}"/>
                    </a:ext>
                  </a:extLst>
                </p14:cNvPr>
                <p14:cNvContentPartPr/>
                <p14:nvPr/>
              </p14:nvContentPartPr>
              <p14:xfrm>
                <a:off x="7403204" y="6588262"/>
                <a:ext cx="186480" cy="25560"/>
              </p14:xfrm>
            </p:contentPart>
          </mc:Choice>
          <mc:Fallback>
            <p:pic>
              <p:nvPicPr>
                <p:cNvPr id="102861" name="Freihand 102860">
                  <a:extLst>
                    <a:ext uri="{FF2B5EF4-FFF2-40B4-BE49-F238E27FC236}">
                      <a16:creationId xmlns:a16="http://schemas.microsoft.com/office/drawing/2014/main" id="{5C213294-D5BC-C3E5-F792-4143D5453AB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394204" y="6579622"/>
                  <a:ext cx="204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02862" name="Freihand 102861">
                  <a:extLst>
                    <a:ext uri="{FF2B5EF4-FFF2-40B4-BE49-F238E27FC236}">
                      <a16:creationId xmlns:a16="http://schemas.microsoft.com/office/drawing/2014/main" id="{580B18F7-AA8F-7E9F-1304-3E218EA21B77}"/>
                    </a:ext>
                  </a:extLst>
                </p14:cNvPr>
                <p14:cNvContentPartPr/>
                <p14:nvPr/>
              </p14:nvContentPartPr>
              <p14:xfrm>
                <a:off x="7809644" y="6289462"/>
                <a:ext cx="157680" cy="184680"/>
              </p14:xfrm>
            </p:contentPart>
          </mc:Choice>
          <mc:Fallback>
            <p:pic>
              <p:nvPicPr>
                <p:cNvPr id="102862" name="Freihand 102861">
                  <a:extLst>
                    <a:ext uri="{FF2B5EF4-FFF2-40B4-BE49-F238E27FC236}">
                      <a16:creationId xmlns:a16="http://schemas.microsoft.com/office/drawing/2014/main" id="{580B18F7-AA8F-7E9F-1304-3E218EA21B7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800644" y="6280462"/>
                  <a:ext cx="175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02863" name="Freihand 102862">
                  <a:extLst>
                    <a:ext uri="{FF2B5EF4-FFF2-40B4-BE49-F238E27FC236}">
                      <a16:creationId xmlns:a16="http://schemas.microsoft.com/office/drawing/2014/main" id="{8AB22BFB-DF57-AA0E-0D3B-08E8EA95F14C}"/>
                    </a:ext>
                  </a:extLst>
                </p14:cNvPr>
                <p14:cNvContentPartPr/>
                <p14:nvPr/>
              </p14:nvContentPartPr>
              <p14:xfrm>
                <a:off x="8058404" y="6301342"/>
                <a:ext cx="87480" cy="145800"/>
              </p14:xfrm>
            </p:contentPart>
          </mc:Choice>
          <mc:Fallback>
            <p:pic>
              <p:nvPicPr>
                <p:cNvPr id="102863" name="Freihand 102862">
                  <a:extLst>
                    <a:ext uri="{FF2B5EF4-FFF2-40B4-BE49-F238E27FC236}">
                      <a16:creationId xmlns:a16="http://schemas.microsoft.com/office/drawing/2014/main" id="{8AB22BFB-DF57-AA0E-0D3B-08E8EA95F14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049764" y="6292702"/>
                  <a:ext cx="105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02864" name="Freihand 102863">
                  <a:extLst>
                    <a:ext uri="{FF2B5EF4-FFF2-40B4-BE49-F238E27FC236}">
                      <a16:creationId xmlns:a16="http://schemas.microsoft.com/office/drawing/2014/main" id="{7BA5B27E-7190-A6C6-CF86-8A438D7F6CE4}"/>
                    </a:ext>
                  </a:extLst>
                </p14:cNvPr>
                <p14:cNvContentPartPr/>
                <p14:nvPr/>
              </p14:nvContentPartPr>
              <p14:xfrm>
                <a:off x="8052284" y="6336622"/>
                <a:ext cx="158400" cy="118080"/>
              </p14:xfrm>
            </p:contentPart>
          </mc:Choice>
          <mc:Fallback>
            <p:pic>
              <p:nvPicPr>
                <p:cNvPr id="102864" name="Freihand 102863">
                  <a:extLst>
                    <a:ext uri="{FF2B5EF4-FFF2-40B4-BE49-F238E27FC236}">
                      <a16:creationId xmlns:a16="http://schemas.microsoft.com/office/drawing/2014/main" id="{7BA5B27E-7190-A6C6-CF86-8A438D7F6CE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043284" y="6327622"/>
                  <a:ext cx="176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02865" name="Freihand 102864">
                  <a:extLst>
                    <a:ext uri="{FF2B5EF4-FFF2-40B4-BE49-F238E27FC236}">
                      <a16:creationId xmlns:a16="http://schemas.microsoft.com/office/drawing/2014/main" id="{2BB4EB89-2487-4DD5-8678-0C6BFC2639D9}"/>
                    </a:ext>
                  </a:extLst>
                </p14:cNvPr>
                <p14:cNvContentPartPr/>
                <p14:nvPr/>
              </p14:nvContentPartPr>
              <p14:xfrm>
                <a:off x="7831964" y="6521302"/>
                <a:ext cx="383400" cy="52560"/>
              </p14:xfrm>
            </p:contentPart>
          </mc:Choice>
          <mc:Fallback>
            <p:pic>
              <p:nvPicPr>
                <p:cNvPr id="102865" name="Freihand 102864">
                  <a:extLst>
                    <a:ext uri="{FF2B5EF4-FFF2-40B4-BE49-F238E27FC236}">
                      <a16:creationId xmlns:a16="http://schemas.microsoft.com/office/drawing/2014/main" id="{2BB4EB89-2487-4DD5-8678-0C6BFC2639D9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822964" y="6512302"/>
                  <a:ext cx="401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02866" name="Freihand 102865">
                  <a:extLst>
                    <a:ext uri="{FF2B5EF4-FFF2-40B4-BE49-F238E27FC236}">
                      <a16:creationId xmlns:a16="http://schemas.microsoft.com/office/drawing/2014/main" id="{7CC8EFC8-B196-40AF-C01F-EFB853C074BF}"/>
                    </a:ext>
                  </a:extLst>
                </p14:cNvPr>
                <p14:cNvContentPartPr/>
                <p14:nvPr/>
              </p14:nvContentPartPr>
              <p14:xfrm>
                <a:off x="7918724" y="6632902"/>
                <a:ext cx="186480" cy="133560"/>
              </p14:xfrm>
            </p:contentPart>
          </mc:Choice>
          <mc:Fallback>
            <p:pic>
              <p:nvPicPr>
                <p:cNvPr id="102866" name="Freihand 102865">
                  <a:extLst>
                    <a:ext uri="{FF2B5EF4-FFF2-40B4-BE49-F238E27FC236}">
                      <a16:creationId xmlns:a16="http://schemas.microsoft.com/office/drawing/2014/main" id="{7CC8EFC8-B196-40AF-C01F-EFB853C074B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909724" y="6624262"/>
                  <a:ext cx="204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02870" name="Freihand 102869">
                  <a:extLst>
                    <a:ext uri="{FF2B5EF4-FFF2-40B4-BE49-F238E27FC236}">
                      <a16:creationId xmlns:a16="http://schemas.microsoft.com/office/drawing/2014/main" id="{3AF9BEA5-0416-23C4-3922-DC85F91D12EF}"/>
                    </a:ext>
                  </a:extLst>
                </p14:cNvPr>
                <p14:cNvContentPartPr/>
                <p14:nvPr/>
              </p14:nvContentPartPr>
              <p14:xfrm>
                <a:off x="105644" y="5947102"/>
                <a:ext cx="154080" cy="9000"/>
              </p14:xfrm>
            </p:contentPart>
          </mc:Choice>
          <mc:Fallback>
            <p:pic>
              <p:nvPicPr>
                <p:cNvPr id="102870" name="Freihand 102869">
                  <a:extLst>
                    <a:ext uri="{FF2B5EF4-FFF2-40B4-BE49-F238E27FC236}">
                      <a16:creationId xmlns:a16="http://schemas.microsoft.com/office/drawing/2014/main" id="{3AF9BEA5-0416-23C4-3922-DC85F91D12EF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6644" y="5938102"/>
                  <a:ext cx="17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02871" name="Freihand 102870">
                  <a:extLst>
                    <a:ext uri="{FF2B5EF4-FFF2-40B4-BE49-F238E27FC236}">
                      <a16:creationId xmlns:a16="http://schemas.microsoft.com/office/drawing/2014/main" id="{C5FB27C0-503F-1EDF-C681-25063F9411B2}"/>
                    </a:ext>
                  </a:extLst>
                </p14:cNvPr>
                <p14:cNvContentPartPr/>
                <p14:nvPr/>
              </p14:nvContentPartPr>
              <p14:xfrm>
                <a:off x="117524" y="5980942"/>
                <a:ext cx="154800" cy="13320"/>
              </p14:xfrm>
            </p:contentPart>
          </mc:Choice>
          <mc:Fallback>
            <p:pic>
              <p:nvPicPr>
                <p:cNvPr id="102871" name="Freihand 102870">
                  <a:extLst>
                    <a:ext uri="{FF2B5EF4-FFF2-40B4-BE49-F238E27FC236}">
                      <a16:creationId xmlns:a16="http://schemas.microsoft.com/office/drawing/2014/main" id="{C5FB27C0-503F-1EDF-C681-25063F9411B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8524" y="5972302"/>
                  <a:ext cx="172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02872" name="Freihand 102871">
                  <a:extLst>
                    <a:ext uri="{FF2B5EF4-FFF2-40B4-BE49-F238E27FC236}">
                      <a16:creationId xmlns:a16="http://schemas.microsoft.com/office/drawing/2014/main" id="{E8E3A6C7-250A-811A-C795-E90A8D5ED5D8}"/>
                    </a:ext>
                  </a:extLst>
                </p14:cNvPr>
                <p14:cNvContentPartPr/>
                <p14:nvPr/>
              </p14:nvContentPartPr>
              <p14:xfrm>
                <a:off x="313364" y="5823622"/>
                <a:ext cx="57240" cy="212760"/>
              </p14:xfrm>
            </p:contentPart>
          </mc:Choice>
          <mc:Fallback>
            <p:pic>
              <p:nvPicPr>
                <p:cNvPr id="102872" name="Freihand 102871">
                  <a:extLst>
                    <a:ext uri="{FF2B5EF4-FFF2-40B4-BE49-F238E27FC236}">
                      <a16:creationId xmlns:a16="http://schemas.microsoft.com/office/drawing/2014/main" id="{E8E3A6C7-250A-811A-C795-E90A8D5ED5D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04724" y="5814982"/>
                  <a:ext cx="74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02883" name="Freihand 102882">
                  <a:extLst>
                    <a:ext uri="{FF2B5EF4-FFF2-40B4-BE49-F238E27FC236}">
                      <a16:creationId xmlns:a16="http://schemas.microsoft.com/office/drawing/2014/main" id="{5141C3EE-643C-2177-AF6E-2A63F174F286}"/>
                    </a:ext>
                  </a:extLst>
                </p14:cNvPr>
                <p14:cNvContentPartPr/>
                <p14:nvPr/>
              </p14:nvContentPartPr>
              <p14:xfrm>
                <a:off x="2029124" y="2669662"/>
                <a:ext cx="2653560" cy="83160"/>
              </p14:xfrm>
            </p:contentPart>
          </mc:Choice>
          <mc:Fallback>
            <p:pic>
              <p:nvPicPr>
                <p:cNvPr id="102883" name="Freihand 102882">
                  <a:extLst>
                    <a:ext uri="{FF2B5EF4-FFF2-40B4-BE49-F238E27FC236}">
                      <a16:creationId xmlns:a16="http://schemas.microsoft.com/office/drawing/2014/main" id="{5141C3EE-643C-2177-AF6E-2A63F174F28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020484" y="2660662"/>
                  <a:ext cx="2671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A72BE7E8-A692-C426-6F66-9C65F0006EDC}"/>
                    </a:ext>
                  </a:extLst>
                </p14:cNvPr>
                <p14:cNvContentPartPr/>
                <p14:nvPr/>
              </p14:nvContentPartPr>
              <p14:xfrm>
                <a:off x="5845484" y="4599982"/>
                <a:ext cx="187920" cy="125280"/>
              </p14:xfrm>
            </p:contentPart>
          </mc:Choice>
          <mc:Fallback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A72BE7E8-A692-C426-6F66-9C65F0006EDC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836844" y="4590982"/>
                  <a:ext cx="205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59DE4354-DAE7-075C-AFE1-F84E319099B9}"/>
                    </a:ext>
                  </a:extLst>
                </p14:cNvPr>
                <p14:cNvContentPartPr/>
                <p14:nvPr/>
              </p14:nvContentPartPr>
              <p14:xfrm>
                <a:off x="6036284" y="4625182"/>
                <a:ext cx="230400" cy="153000"/>
              </p14:xfrm>
            </p:contentPart>
          </mc:Choice>
          <mc:Fallback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59DE4354-DAE7-075C-AFE1-F84E319099B9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027644" y="4616542"/>
                  <a:ext cx="248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02885" name="Freihand 102884">
                  <a:extLst>
                    <a:ext uri="{FF2B5EF4-FFF2-40B4-BE49-F238E27FC236}">
                      <a16:creationId xmlns:a16="http://schemas.microsoft.com/office/drawing/2014/main" id="{99365712-6DBC-080F-E0C3-4009E8A6F192}"/>
                    </a:ext>
                  </a:extLst>
                </p14:cNvPr>
                <p14:cNvContentPartPr/>
                <p14:nvPr/>
              </p14:nvContentPartPr>
              <p14:xfrm>
                <a:off x="5967524" y="4439422"/>
                <a:ext cx="59760" cy="249120"/>
              </p14:xfrm>
            </p:contentPart>
          </mc:Choice>
          <mc:Fallback>
            <p:pic>
              <p:nvPicPr>
                <p:cNvPr id="102885" name="Freihand 102884">
                  <a:extLst>
                    <a:ext uri="{FF2B5EF4-FFF2-40B4-BE49-F238E27FC236}">
                      <a16:creationId xmlns:a16="http://schemas.microsoft.com/office/drawing/2014/main" id="{99365712-6DBC-080F-E0C3-4009E8A6F192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958884" y="4430422"/>
                  <a:ext cx="77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02887" name="Freihand 102886">
                  <a:extLst>
                    <a:ext uri="{FF2B5EF4-FFF2-40B4-BE49-F238E27FC236}">
                      <a16:creationId xmlns:a16="http://schemas.microsoft.com/office/drawing/2014/main" id="{6110326E-47FB-7A29-95F1-218E9B7A106B}"/>
                    </a:ext>
                  </a:extLst>
                </p14:cNvPr>
                <p14:cNvContentPartPr/>
                <p14:nvPr/>
              </p14:nvContentPartPr>
              <p14:xfrm>
                <a:off x="3227204" y="4939462"/>
                <a:ext cx="25920" cy="293400"/>
              </p14:xfrm>
            </p:contentPart>
          </mc:Choice>
          <mc:Fallback>
            <p:pic>
              <p:nvPicPr>
                <p:cNvPr id="102887" name="Freihand 102886">
                  <a:extLst>
                    <a:ext uri="{FF2B5EF4-FFF2-40B4-BE49-F238E27FC236}">
                      <a16:creationId xmlns:a16="http://schemas.microsoft.com/office/drawing/2014/main" id="{6110326E-47FB-7A29-95F1-218E9B7A106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218204" y="4930462"/>
                  <a:ext cx="43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02889" name="Freihand 102888">
                  <a:extLst>
                    <a:ext uri="{FF2B5EF4-FFF2-40B4-BE49-F238E27FC236}">
                      <a16:creationId xmlns:a16="http://schemas.microsoft.com/office/drawing/2014/main" id="{EB12A0D4-3F92-9F5F-ACF9-83DA43E49E3C}"/>
                    </a:ext>
                  </a:extLst>
                </p14:cNvPr>
                <p14:cNvContentPartPr/>
                <p14:nvPr/>
              </p14:nvContentPartPr>
              <p14:xfrm>
                <a:off x="1980164" y="2589022"/>
                <a:ext cx="821880" cy="140760"/>
              </p14:xfrm>
            </p:contentPart>
          </mc:Choice>
          <mc:Fallback>
            <p:pic>
              <p:nvPicPr>
                <p:cNvPr id="102889" name="Freihand 102888">
                  <a:extLst>
                    <a:ext uri="{FF2B5EF4-FFF2-40B4-BE49-F238E27FC236}">
                      <a16:creationId xmlns:a16="http://schemas.microsoft.com/office/drawing/2014/main" id="{EB12A0D4-3F92-9F5F-ACF9-83DA43E49E3C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971164" y="2580382"/>
                  <a:ext cx="83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02890" name="Freihand 102889">
                  <a:extLst>
                    <a:ext uri="{FF2B5EF4-FFF2-40B4-BE49-F238E27FC236}">
                      <a16:creationId xmlns:a16="http://schemas.microsoft.com/office/drawing/2014/main" id="{FF3BB83E-8E4B-53B7-E12C-A6CFAD5C18A2}"/>
                    </a:ext>
                  </a:extLst>
                </p14:cNvPr>
                <p14:cNvContentPartPr/>
                <p14:nvPr/>
              </p14:nvContentPartPr>
              <p14:xfrm>
                <a:off x="1904204" y="2147662"/>
                <a:ext cx="180720" cy="299880"/>
              </p14:xfrm>
            </p:contentPart>
          </mc:Choice>
          <mc:Fallback>
            <p:pic>
              <p:nvPicPr>
                <p:cNvPr id="102890" name="Freihand 102889">
                  <a:extLst>
                    <a:ext uri="{FF2B5EF4-FFF2-40B4-BE49-F238E27FC236}">
                      <a16:creationId xmlns:a16="http://schemas.microsoft.com/office/drawing/2014/main" id="{FF3BB83E-8E4B-53B7-E12C-A6CFAD5C18A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895204" y="2139022"/>
                  <a:ext cx="198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02892" name="Freihand 102891">
                  <a:extLst>
                    <a:ext uri="{FF2B5EF4-FFF2-40B4-BE49-F238E27FC236}">
                      <a16:creationId xmlns:a16="http://schemas.microsoft.com/office/drawing/2014/main" id="{D6F6158D-6596-F595-6679-CB891AF573BC}"/>
                    </a:ext>
                  </a:extLst>
                </p14:cNvPr>
                <p14:cNvContentPartPr/>
                <p14:nvPr/>
              </p14:nvContentPartPr>
              <p14:xfrm>
                <a:off x="2134604" y="1992862"/>
                <a:ext cx="862560" cy="547200"/>
              </p14:xfrm>
            </p:contentPart>
          </mc:Choice>
          <mc:Fallback>
            <p:pic>
              <p:nvPicPr>
                <p:cNvPr id="102892" name="Freihand 102891">
                  <a:extLst>
                    <a:ext uri="{FF2B5EF4-FFF2-40B4-BE49-F238E27FC236}">
                      <a16:creationId xmlns:a16="http://schemas.microsoft.com/office/drawing/2014/main" id="{D6F6158D-6596-F595-6679-CB891AF573B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125964" y="1983862"/>
                  <a:ext cx="8802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02944" name="Freihand 102943">
                  <a:extLst>
                    <a:ext uri="{FF2B5EF4-FFF2-40B4-BE49-F238E27FC236}">
                      <a16:creationId xmlns:a16="http://schemas.microsoft.com/office/drawing/2014/main" id="{7E3275AA-187E-5CF7-220A-8ED6AD3E5323}"/>
                    </a:ext>
                  </a:extLst>
                </p14:cNvPr>
                <p14:cNvContentPartPr/>
                <p14:nvPr/>
              </p14:nvContentPartPr>
              <p14:xfrm>
                <a:off x="3229004" y="3764062"/>
                <a:ext cx="1395000" cy="1032840"/>
              </p14:xfrm>
            </p:contentPart>
          </mc:Choice>
          <mc:Fallback>
            <p:pic>
              <p:nvPicPr>
                <p:cNvPr id="102944" name="Freihand 102943">
                  <a:extLst>
                    <a:ext uri="{FF2B5EF4-FFF2-40B4-BE49-F238E27FC236}">
                      <a16:creationId xmlns:a16="http://schemas.microsoft.com/office/drawing/2014/main" id="{7E3275AA-187E-5CF7-220A-8ED6AD3E532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220004" y="3755062"/>
                  <a:ext cx="1412640" cy="10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02894" name="Freihand 102893">
                  <a:extLst>
                    <a:ext uri="{FF2B5EF4-FFF2-40B4-BE49-F238E27FC236}">
                      <a16:creationId xmlns:a16="http://schemas.microsoft.com/office/drawing/2014/main" id="{824BB6E7-F84D-9871-BD55-F0B49263AC64}"/>
                    </a:ext>
                  </a:extLst>
                </p14:cNvPr>
                <p14:cNvContentPartPr/>
                <p14:nvPr/>
              </p14:nvContentPartPr>
              <p14:xfrm>
                <a:off x="1577324" y="5852782"/>
                <a:ext cx="174240" cy="178920"/>
              </p14:xfrm>
            </p:contentPart>
          </mc:Choice>
          <mc:Fallback>
            <p:pic>
              <p:nvPicPr>
                <p:cNvPr id="102894" name="Freihand 102893">
                  <a:extLst>
                    <a:ext uri="{FF2B5EF4-FFF2-40B4-BE49-F238E27FC236}">
                      <a16:creationId xmlns:a16="http://schemas.microsoft.com/office/drawing/2014/main" id="{824BB6E7-F84D-9871-BD55-F0B49263AC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568324" y="5843782"/>
                  <a:ext cx="191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02895" name="Freihand 102894">
                  <a:extLst>
                    <a:ext uri="{FF2B5EF4-FFF2-40B4-BE49-F238E27FC236}">
                      <a16:creationId xmlns:a16="http://schemas.microsoft.com/office/drawing/2014/main" id="{D2DF83FE-C55F-4F8F-C553-4F8111E748D3}"/>
                    </a:ext>
                  </a:extLst>
                </p14:cNvPr>
                <p14:cNvContentPartPr/>
                <p14:nvPr/>
              </p14:nvContentPartPr>
              <p14:xfrm>
                <a:off x="1932284" y="5667382"/>
                <a:ext cx="136440" cy="214560"/>
              </p14:xfrm>
            </p:contentPart>
          </mc:Choice>
          <mc:Fallback>
            <p:pic>
              <p:nvPicPr>
                <p:cNvPr id="102895" name="Freihand 102894">
                  <a:extLst>
                    <a:ext uri="{FF2B5EF4-FFF2-40B4-BE49-F238E27FC236}">
                      <a16:creationId xmlns:a16="http://schemas.microsoft.com/office/drawing/2014/main" id="{D2DF83FE-C55F-4F8F-C553-4F8111E748D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923644" y="5658742"/>
                  <a:ext cx="154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02896" name="Freihand 102895">
                  <a:extLst>
                    <a:ext uri="{FF2B5EF4-FFF2-40B4-BE49-F238E27FC236}">
                      <a16:creationId xmlns:a16="http://schemas.microsoft.com/office/drawing/2014/main" id="{39E41031-74F7-8B0F-AC2D-D4236808158E}"/>
                    </a:ext>
                  </a:extLst>
                </p14:cNvPr>
                <p14:cNvContentPartPr/>
                <p14:nvPr/>
              </p14:nvContentPartPr>
              <p14:xfrm>
                <a:off x="2172764" y="5697262"/>
                <a:ext cx="141120" cy="183600"/>
              </p14:xfrm>
            </p:contentPart>
          </mc:Choice>
          <mc:Fallback>
            <p:pic>
              <p:nvPicPr>
                <p:cNvPr id="102896" name="Freihand 102895">
                  <a:extLst>
                    <a:ext uri="{FF2B5EF4-FFF2-40B4-BE49-F238E27FC236}">
                      <a16:creationId xmlns:a16="http://schemas.microsoft.com/office/drawing/2014/main" id="{39E41031-74F7-8B0F-AC2D-D4236808158E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163764" y="5688622"/>
                  <a:ext cx="158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02897" name="Freihand 102896">
                  <a:extLst>
                    <a:ext uri="{FF2B5EF4-FFF2-40B4-BE49-F238E27FC236}">
                      <a16:creationId xmlns:a16="http://schemas.microsoft.com/office/drawing/2014/main" id="{5AF09091-A07E-A015-831C-843066422D8B}"/>
                    </a:ext>
                  </a:extLst>
                </p14:cNvPr>
                <p14:cNvContentPartPr/>
                <p14:nvPr/>
              </p14:nvContentPartPr>
              <p14:xfrm>
                <a:off x="2314604" y="5764942"/>
                <a:ext cx="57600" cy="122040"/>
              </p14:xfrm>
            </p:contentPart>
          </mc:Choice>
          <mc:Fallback>
            <p:pic>
              <p:nvPicPr>
                <p:cNvPr id="102897" name="Freihand 102896">
                  <a:extLst>
                    <a:ext uri="{FF2B5EF4-FFF2-40B4-BE49-F238E27FC236}">
                      <a16:creationId xmlns:a16="http://schemas.microsoft.com/office/drawing/2014/main" id="{5AF09091-A07E-A015-831C-843066422D8B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305604" y="5755942"/>
                  <a:ext cx="75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02898" name="Freihand 102897">
                  <a:extLst>
                    <a:ext uri="{FF2B5EF4-FFF2-40B4-BE49-F238E27FC236}">
                      <a16:creationId xmlns:a16="http://schemas.microsoft.com/office/drawing/2014/main" id="{9958F186-DB18-89E7-63B5-E09AC322DA74}"/>
                    </a:ext>
                  </a:extLst>
                </p14:cNvPr>
                <p14:cNvContentPartPr/>
                <p14:nvPr/>
              </p14:nvContentPartPr>
              <p14:xfrm>
                <a:off x="2347004" y="5761702"/>
                <a:ext cx="51480" cy="144720"/>
              </p14:xfrm>
            </p:contentPart>
          </mc:Choice>
          <mc:Fallback>
            <p:pic>
              <p:nvPicPr>
                <p:cNvPr id="102898" name="Freihand 102897">
                  <a:extLst>
                    <a:ext uri="{FF2B5EF4-FFF2-40B4-BE49-F238E27FC236}">
                      <a16:creationId xmlns:a16="http://schemas.microsoft.com/office/drawing/2014/main" id="{9958F186-DB18-89E7-63B5-E09AC322DA7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338364" y="5753062"/>
                  <a:ext cx="69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02899" name="Freihand 102898">
                  <a:extLst>
                    <a:ext uri="{FF2B5EF4-FFF2-40B4-BE49-F238E27FC236}">
                      <a16:creationId xmlns:a16="http://schemas.microsoft.com/office/drawing/2014/main" id="{4DA756D0-2611-9509-42B7-EE1E1D9644C8}"/>
                    </a:ext>
                  </a:extLst>
                </p14:cNvPr>
                <p14:cNvContentPartPr/>
                <p14:nvPr/>
              </p14:nvContentPartPr>
              <p14:xfrm>
                <a:off x="2019764" y="5983462"/>
                <a:ext cx="445680" cy="23400"/>
              </p14:xfrm>
            </p:contentPart>
          </mc:Choice>
          <mc:Fallback>
            <p:pic>
              <p:nvPicPr>
                <p:cNvPr id="102899" name="Freihand 102898">
                  <a:extLst>
                    <a:ext uri="{FF2B5EF4-FFF2-40B4-BE49-F238E27FC236}">
                      <a16:creationId xmlns:a16="http://schemas.microsoft.com/office/drawing/2014/main" id="{4DA756D0-2611-9509-42B7-EE1E1D9644C8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2011124" y="5974822"/>
                  <a:ext cx="463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02904" name="Freihand 102903">
                  <a:extLst>
                    <a:ext uri="{FF2B5EF4-FFF2-40B4-BE49-F238E27FC236}">
                      <a16:creationId xmlns:a16="http://schemas.microsoft.com/office/drawing/2014/main" id="{24D7735B-97E3-6C1B-83ED-85331E36929F}"/>
                    </a:ext>
                  </a:extLst>
                </p14:cNvPr>
                <p14:cNvContentPartPr/>
                <p14:nvPr/>
              </p14:nvContentPartPr>
              <p14:xfrm>
                <a:off x="2649404" y="5924782"/>
                <a:ext cx="18360" cy="126720"/>
              </p14:xfrm>
            </p:contentPart>
          </mc:Choice>
          <mc:Fallback>
            <p:pic>
              <p:nvPicPr>
                <p:cNvPr id="102904" name="Freihand 102903">
                  <a:extLst>
                    <a:ext uri="{FF2B5EF4-FFF2-40B4-BE49-F238E27FC236}">
                      <a16:creationId xmlns:a16="http://schemas.microsoft.com/office/drawing/2014/main" id="{24D7735B-97E3-6C1B-83ED-85331E36929F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2640404" y="5916142"/>
                  <a:ext cx="36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02905" name="Freihand 102904">
                  <a:extLst>
                    <a:ext uri="{FF2B5EF4-FFF2-40B4-BE49-F238E27FC236}">
                      <a16:creationId xmlns:a16="http://schemas.microsoft.com/office/drawing/2014/main" id="{5A77FA41-E215-1219-F9C8-C33C3A681F75}"/>
                    </a:ext>
                  </a:extLst>
                </p14:cNvPr>
                <p14:cNvContentPartPr/>
                <p14:nvPr/>
              </p14:nvContentPartPr>
              <p14:xfrm>
                <a:off x="2608004" y="5961502"/>
                <a:ext cx="136080" cy="18000"/>
              </p14:xfrm>
            </p:contentPart>
          </mc:Choice>
          <mc:Fallback>
            <p:pic>
              <p:nvPicPr>
                <p:cNvPr id="102905" name="Freihand 102904">
                  <a:extLst>
                    <a:ext uri="{FF2B5EF4-FFF2-40B4-BE49-F238E27FC236}">
                      <a16:creationId xmlns:a16="http://schemas.microsoft.com/office/drawing/2014/main" id="{5A77FA41-E215-1219-F9C8-C33C3A681F75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599364" y="5952502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02906" name="Freihand 102905">
                  <a:extLst>
                    <a:ext uri="{FF2B5EF4-FFF2-40B4-BE49-F238E27FC236}">
                      <a16:creationId xmlns:a16="http://schemas.microsoft.com/office/drawing/2014/main" id="{7A80A1CE-640A-9FC6-3780-45AAE2BCA0C0}"/>
                    </a:ext>
                  </a:extLst>
                </p14:cNvPr>
                <p14:cNvContentPartPr/>
                <p14:nvPr/>
              </p14:nvContentPartPr>
              <p14:xfrm>
                <a:off x="2795924" y="5848822"/>
                <a:ext cx="151920" cy="308520"/>
              </p14:xfrm>
            </p:contentPart>
          </mc:Choice>
          <mc:Fallback>
            <p:pic>
              <p:nvPicPr>
                <p:cNvPr id="102906" name="Freihand 102905">
                  <a:extLst>
                    <a:ext uri="{FF2B5EF4-FFF2-40B4-BE49-F238E27FC236}">
                      <a16:creationId xmlns:a16="http://schemas.microsoft.com/office/drawing/2014/main" id="{7A80A1CE-640A-9FC6-3780-45AAE2BCA0C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787284" y="5840182"/>
                  <a:ext cx="169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02907" name="Freihand 102906">
                  <a:extLst>
                    <a:ext uri="{FF2B5EF4-FFF2-40B4-BE49-F238E27FC236}">
                      <a16:creationId xmlns:a16="http://schemas.microsoft.com/office/drawing/2014/main" id="{6F2C1C58-607B-C48E-E8B5-BB74D84E4ACE}"/>
                    </a:ext>
                  </a:extLst>
                </p14:cNvPr>
                <p14:cNvContentPartPr/>
                <p14:nvPr/>
              </p14:nvContentPartPr>
              <p14:xfrm>
                <a:off x="3086804" y="5624182"/>
                <a:ext cx="141120" cy="219600"/>
              </p14:xfrm>
            </p:contentPart>
          </mc:Choice>
          <mc:Fallback>
            <p:pic>
              <p:nvPicPr>
                <p:cNvPr id="102907" name="Freihand 102906">
                  <a:extLst>
                    <a:ext uri="{FF2B5EF4-FFF2-40B4-BE49-F238E27FC236}">
                      <a16:creationId xmlns:a16="http://schemas.microsoft.com/office/drawing/2014/main" id="{6F2C1C58-607B-C48E-E8B5-BB74D84E4ACE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077804" y="5615182"/>
                  <a:ext cx="158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02908" name="Freihand 102907">
                  <a:extLst>
                    <a:ext uri="{FF2B5EF4-FFF2-40B4-BE49-F238E27FC236}">
                      <a16:creationId xmlns:a16="http://schemas.microsoft.com/office/drawing/2014/main" id="{9CFC3E64-E991-A1B1-0815-024E96910C96}"/>
                    </a:ext>
                  </a:extLst>
                </p14:cNvPr>
                <p14:cNvContentPartPr/>
                <p14:nvPr/>
              </p14:nvContentPartPr>
              <p14:xfrm>
                <a:off x="3284084" y="5733262"/>
                <a:ext cx="58680" cy="125640"/>
              </p14:xfrm>
            </p:contentPart>
          </mc:Choice>
          <mc:Fallback>
            <p:pic>
              <p:nvPicPr>
                <p:cNvPr id="102908" name="Freihand 102907">
                  <a:extLst>
                    <a:ext uri="{FF2B5EF4-FFF2-40B4-BE49-F238E27FC236}">
                      <a16:creationId xmlns:a16="http://schemas.microsoft.com/office/drawing/2014/main" id="{9CFC3E64-E991-A1B1-0815-024E96910C9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275084" y="5724622"/>
                  <a:ext cx="76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02909" name="Freihand 102908">
                  <a:extLst>
                    <a:ext uri="{FF2B5EF4-FFF2-40B4-BE49-F238E27FC236}">
                      <a16:creationId xmlns:a16="http://schemas.microsoft.com/office/drawing/2014/main" id="{994EAF52-7258-1E48-99BD-639A67A73739}"/>
                    </a:ext>
                  </a:extLst>
                </p14:cNvPr>
                <p14:cNvContentPartPr/>
                <p14:nvPr/>
              </p14:nvContentPartPr>
              <p14:xfrm>
                <a:off x="3401084" y="5767822"/>
                <a:ext cx="29160" cy="86400"/>
              </p14:xfrm>
            </p:contentPart>
          </mc:Choice>
          <mc:Fallback>
            <p:pic>
              <p:nvPicPr>
                <p:cNvPr id="102909" name="Freihand 102908">
                  <a:extLst>
                    <a:ext uri="{FF2B5EF4-FFF2-40B4-BE49-F238E27FC236}">
                      <a16:creationId xmlns:a16="http://schemas.microsoft.com/office/drawing/2014/main" id="{994EAF52-7258-1E48-99BD-639A67A7373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392444" y="5759182"/>
                  <a:ext cx="46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02910" name="Freihand 102909">
                  <a:extLst>
                    <a:ext uri="{FF2B5EF4-FFF2-40B4-BE49-F238E27FC236}">
                      <a16:creationId xmlns:a16="http://schemas.microsoft.com/office/drawing/2014/main" id="{BC718D79-6E85-B212-75BC-3655DC21CF50}"/>
                    </a:ext>
                  </a:extLst>
                </p14:cNvPr>
                <p14:cNvContentPartPr/>
                <p14:nvPr/>
              </p14:nvContentPartPr>
              <p14:xfrm>
                <a:off x="3357884" y="5723182"/>
                <a:ext cx="128520" cy="165960"/>
              </p14:xfrm>
            </p:contentPart>
          </mc:Choice>
          <mc:Fallback>
            <p:pic>
              <p:nvPicPr>
                <p:cNvPr id="102910" name="Freihand 102909">
                  <a:extLst>
                    <a:ext uri="{FF2B5EF4-FFF2-40B4-BE49-F238E27FC236}">
                      <a16:creationId xmlns:a16="http://schemas.microsoft.com/office/drawing/2014/main" id="{BC718D79-6E85-B212-75BC-3655DC21CF50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348884" y="5714182"/>
                  <a:ext cx="146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02911" name="Freihand 102910">
                  <a:extLst>
                    <a:ext uri="{FF2B5EF4-FFF2-40B4-BE49-F238E27FC236}">
                      <a16:creationId xmlns:a16="http://schemas.microsoft.com/office/drawing/2014/main" id="{2F5250C4-A55A-D1F7-7854-381524BF1248}"/>
                    </a:ext>
                  </a:extLst>
                </p14:cNvPr>
                <p14:cNvContentPartPr/>
                <p14:nvPr/>
              </p14:nvContentPartPr>
              <p14:xfrm>
                <a:off x="3110204" y="5966902"/>
                <a:ext cx="381240" cy="35640"/>
              </p14:xfrm>
            </p:contentPart>
          </mc:Choice>
          <mc:Fallback>
            <p:pic>
              <p:nvPicPr>
                <p:cNvPr id="102911" name="Freihand 102910">
                  <a:extLst>
                    <a:ext uri="{FF2B5EF4-FFF2-40B4-BE49-F238E27FC236}">
                      <a16:creationId xmlns:a16="http://schemas.microsoft.com/office/drawing/2014/main" id="{2F5250C4-A55A-D1F7-7854-381524BF124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101204" y="5957902"/>
                  <a:ext cx="398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02912" name="Freihand 102911">
                  <a:extLst>
                    <a:ext uri="{FF2B5EF4-FFF2-40B4-BE49-F238E27FC236}">
                      <a16:creationId xmlns:a16="http://schemas.microsoft.com/office/drawing/2014/main" id="{65A9A4DA-76E6-4D5D-24AC-9287F7620CD8}"/>
                    </a:ext>
                  </a:extLst>
                </p14:cNvPr>
                <p14:cNvContentPartPr/>
                <p14:nvPr/>
              </p14:nvContentPartPr>
              <p14:xfrm>
                <a:off x="3226844" y="6070222"/>
                <a:ext cx="129960" cy="218520"/>
              </p14:xfrm>
            </p:contentPart>
          </mc:Choice>
          <mc:Fallback>
            <p:pic>
              <p:nvPicPr>
                <p:cNvPr id="102912" name="Freihand 102911">
                  <a:extLst>
                    <a:ext uri="{FF2B5EF4-FFF2-40B4-BE49-F238E27FC236}">
                      <a16:creationId xmlns:a16="http://schemas.microsoft.com/office/drawing/2014/main" id="{65A9A4DA-76E6-4D5D-24AC-9287F7620CD8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217844" y="6061582"/>
                  <a:ext cx="14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02913" name="Freihand 102912">
                  <a:extLst>
                    <a:ext uri="{FF2B5EF4-FFF2-40B4-BE49-F238E27FC236}">
                      <a16:creationId xmlns:a16="http://schemas.microsoft.com/office/drawing/2014/main" id="{9179A326-B835-C4EF-A2F7-1F355C87978E}"/>
                    </a:ext>
                  </a:extLst>
                </p14:cNvPr>
                <p14:cNvContentPartPr/>
                <p14:nvPr/>
              </p14:nvContentPartPr>
              <p14:xfrm>
                <a:off x="3392444" y="6191182"/>
                <a:ext cx="20880" cy="94680"/>
              </p14:xfrm>
            </p:contentPart>
          </mc:Choice>
          <mc:Fallback>
            <p:pic>
              <p:nvPicPr>
                <p:cNvPr id="102913" name="Freihand 102912">
                  <a:extLst>
                    <a:ext uri="{FF2B5EF4-FFF2-40B4-BE49-F238E27FC236}">
                      <a16:creationId xmlns:a16="http://schemas.microsoft.com/office/drawing/2014/main" id="{9179A326-B835-C4EF-A2F7-1F355C87978E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383444" y="6182182"/>
                  <a:ext cx="3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02914" name="Freihand 102913">
                  <a:extLst>
                    <a:ext uri="{FF2B5EF4-FFF2-40B4-BE49-F238E27FC236}">
                      <a16:creationId xmlns:a16="http://schemas.microsoft.com/office/drawing/2014/main" id="{4D303B4F-B1CE-5A82-24EC-3E4A24151EE0}"/>
                    </a:ext>
                  </a:extLst>
                </p14:cNvPr>
                <p14:cNvContentPartPr/>
                <p14:nvPr/>
              </p14:nvContentPartPr>
              <p14:xfrm>
                <a:off x="3310004" y="6146902"/>
                <a:ext cx="153720" cy="167400"/>
              </p14:xfrm>
            </p:contentPart>
          </mc:Choice>
          <mc:Fallback>
            <p:pic>
              <p:nvPicPr>
                <p:cNvPr id="102914" name="Freihand 102913">
                  <a:extLst>
                    <a:ext uri="{FF2B5EF4-FFF2-40B4-BE49-F238E27FC236}">
                      <a16:creationId xmlns:a16="http://schemas.microsoft.com/office/drawing/2014/main" id="{4D303B4F-B1CE-5A82-24EC-3E4A24151EE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301004" y="6137902"/>
                  <a:ext cx="171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02915" name="Freihand 102914">
                  <a:extLst>
                    <a:ext uri="{FF2B5EF4-FFF2-40B4-BE49-F238E27FC236}">
                      <a16:creationId xmlns:a16="http://schemas.microsoft.com/office/drawing/2014/main" id="{DF1E75FA-7900-5193-6362-AA563D6B2D1A}"/>
                    </a:ext>
                  </a:extLst>
                </p14:cNvPr>
                <p14:cNvContentPartPr/>
                <p14:nvPr/>
              </p14:nvContentPartPr>
              <p14:xfrm>
                <a:off x="3657764" y="5991742"/>
                <a:ext cx="125280" cy="25200"/>
              </p14:xfrm>
            </p:contentPart>
          </mc:Choice>
          <mc:Fallback>
            <p:pic>
              <p:nvPicPr>
                <p:cNvPr id="102915" name="Freihand 102914">
                  <a:extLst>
                    <a:ext uri="{FF2B5EF4-FFF2-40B4-BE49-F238E27FC236}">
                      <a16:creationId xmlns:a16="http://schemas.microsoft.com/office/drawing/2014/main" id="{DF1E75FA-7900-5193-6362-AA563D6B2D1A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648764" y="5983102"/>
                  <a:ext cx="142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02916" name="Freihand 102915">
                  <a:extLst>
                    <a:ext uri="{FF2B5EF4-FFF2-40B4-BE49-F238E27FC236}">
                      <a16:creationId xmlns:a16="http://schemas.microsoft.com/office/drawing/2014/main" id="{7D89282D-D8AB-1454-93D3-8D7B1A12F542}"/>
                    </a:ext>
                  </a:extLst>
                </p14:cNvPr>
                <p14:cNvContentPartPr/>
                <p14:nvPr/>
              </p14:nvContentPartPr>
              <p14:xfrm>
                <a:off x="3885644" y="5798782"/>
                <a:ext cx="143640" cy="312120"/>
              </p14:xfrm>
            </p:contentPart>
          </mc:Choice>
          <mc:Fallback>
            <p:pic>
              <p:nvPicPr>
                <p:cNvPr id="102916" name="Freihand 102915">
                  <a:extLst>
                    <a:ext uri="{FF2B5EF4-FFF2-40B4-BE49-F238E27FC236}">
                      <a16:creationId xmlns:a16="http://schemas.microsoft.com/office/drawing/2014/main" id="{7D89282D-D8AB-1454-93D3-8D7B1A12F542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877004" y="5790142"/>
                  <a:ext cx="161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02918" name="Freihand 102917">
                  <a:extLst>
                    <a:ext uri="{FF2B5EF4-FFF2-40B4-BE49-F238E27FC236}">
                      <a16:creationId xmlns:a16="http://schemas.microsoft.com/office/drawing/2014/main" id="{DD0AF57A-17F7-6F93-DCF7-E2151D1B3835}"/>
                    </a:ext>
                  </a:extLst>
                </p14:cNvPr>
                <p14:cNvContentPartPr/>
                <p14:nvPr/>
              </p14:nvContentPartPr>
              <p14:xfrm>
                <a:off x="4158524" y="5603662"/>
                <a:ext cx="115200" cy="230760"/>
              </p14:xfrm>
            </p:contentPart>
          </mc:Choice>
          <mc:Fallback>
            <p:pic>
              <p:nvPicPr>
                <p:cNvPr id="102918" name="Freihand 102917">
                  <a:extLst>
                    <a:ext uri="{FF2B5EF4-FFF2-40B4-BE49-F238E27FC236}">
                      <a16:creationId xmlns:a16="http://schemas.microsoft.com/office/drawing/2014/main" id="{DD0AF57A-17F7-6F93-DCF7-E2151D1B383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149884" y="5594662"/>
                  <a:ext cx="132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02920" name="Freihand 102919">
                  <a:extLst>
                    <a:ext uri="{FF2B5EF4-FFF2-40B4-BE49-F238E27FC236}">
                      <a16:creationId xmlns:a16="http://schemas.microsoft.com/office/drawing/2014/main" id="{C43F2E63-5C5D-89EE-79DD-663221DFCA13}"/>
                    </a:ext>
                  </a:extLst>
                </p14:cNvPr>
                <p14:cNvContentPartPr/>
                <p14:nvPr/>
              </p14:nvContentPartPr>
              <p14:xfrm>
                <a:off x="4408364" y="5607262"/>
                <a:ext cx="19440" cy="140040"/>
              </p14:xfrm>
            </p:contentPart>
          </mc:Choice>
          <mc:Fallback>
            <p:pic>
              <p:nvPicPr>
                <p:cNvPr id="102920" name="Freihand 102919">
                  <a:extLst>
                    <a:ext uri="{FF2B5EF4-FFF2-40B4-BE49-F238E27FC236}">
                      <a16:creationId xmlns:a16="http://schemas.microsoft.com/office/drawing/2014/main" id="{C43F2E63-5C5D-89EE-79DD-663221DFCA1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399724" y="5598622"/>
                  <a:ext cx="37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02921" name="Freihand 102920">
                  <a:extLst>
                    <a:ext uri="{FF2B5EF4-FFF2-40B4-BE49-F238E27FC236}">
                      <a16:creationId xmlns:a16="http://schemas.microsoft.com/office/drawing/2014/main" id="{86DF902E-D69B-AB05-AC71-F26E85FC7DB8}"/>
                    </a:ext>
                  </a:extLst>
                </p14:cNvPr>
                <p14:cNvContentPartPr/>
                <p14:nvPr/>
              </p14:nvContentPartPr>
              <p14:xfrm>
                <a:off x="4331324" y="5567662"/>
                <a:ext cx="198360" cy="217440"/>
              </p14:xfrm>
            </p:contentPart>
          </mc:Choice>
          <mc:Fallback>
            <p:pic>
              <p:nvPicPr>
                <p:cNvPr id="102921" name="Freihand 102920">
                  <a:extLst>
                    <a:ext uri="{FF2B5EF4-FFF2-40B4-BE49-F238E27FC236}">
                      <a16:creationId xmlns:a16="http://schemas.microsoft.com/office/drawing/2014/main" id="{86DF902E-D69B-AB05-AC71-F26E85FC7DB8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322684" y="5558662"/>
                  <a:ext cx="21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02922" name="Freihand 102921">
                  <a:extLst>
                    <a:ext uri="{FF2B5EF4-FFF2-40B4-BE49-F238E27FC236}">
                      <a16:creationId xmlns:a16="http://schemas.microsoft.com/office/drawing/2014/main" id="{891D7A50-8360-5620-15A9-B04DA340E5E6}"/>
                    </a:ext>
                  </a:extLst>
                </p14:cNvPr>
                <p14:cNvContentPartPr/>
                <p14:nvPr/>
              </p14:nvContentPartPr>
              <p14:xfrm>
                <a:off x="4172924" y="5797342"/>
                <a:ext cx="404280" cy="96120"/>
              </p14:xfrm>
            </p:contentPart>
          </mc:Choice>
          <mc:Fallback>
            <p:pic>
              <p:nvPicPr>
                <p:cNvPr id="102922" name="Freihand 102921">
                  <a:extLst>
                    <a:ext uri="{FF2B5EF4-FFF2-40B4-BE49-F238E27FC236}">
                      <a16:creationId xmlns:a16="http://schemas.microsoft.com/office/drawing/2014/main" id="{891D7A50-8360-5620-15A9-B04DA340E5E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164284" y="5788702"/>
                  <a:ext cx="421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02923" name="Freihand 102922">
                  <a:extLst>
                    <a:ext uri="{FF2B5EF4-FFF2-40B4-BE49-F238E27FC236}">
                      <a16:creationId xmlns:a16="http://schemas.microsoft.com/office/drawing/2014/main" id="{6D30164D-DD1E-F6A2-2905-5BB9D3D7416E}"/>
                    </a:ext>
                  </a:extLst>
                </p14:cNvPr>
                <p14:cNvContentPartPr/>
                <p14:nvPr/>
              </p14:nvContentPartPr>
              <p14:xfrm>
                <a:off x="4335284" y="5997142"/>
                <a:ext cx="13320" cy="187200"/>
              </p14:xfrm>
            </p:contentPart>
          </mc:Choice>
          <mc:Fallback>
            <p:pic>
              <p:nvPicPr>
                <p:cNvPr id="102923" name="Freihand 102922">
                  <a:extLst>
                    <a:ext uri="{FF2B5EF4-FFF2-40B4-BE49-F238E27FC236}">
                      <a16:creationId xmlns:a16="http://schemas.microsoft.com/office/drawing/2014/main" id="{6D30164D-DD1E-F6A2-2905-5BB9D3D7416E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326284" y="5988142"/>
                  <a:ext cx="30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102924" name="Freihand 102923">
                  <a:extLst>
                    <a:ext uri="{FF2B5EF4-FFF2-40B4-BE49-F238E27FC236}">
                      <a16:creationId xmlns:a16="http://schemas.microsoft.com/office/drawing/2014/main" id="{AF0A6E7E-191D-F416-4456-9C5E8483BC6D}"/>
                    </a:ext>
                  </a:extLst>
                </p14:cNvPr>
                <p14:cNvContentPartPr/>
                <p14:nvPr/>
              </p14:nvContentPartPr>
              <p14:xfrm>
                <a:off x="4227284" y="5958262"/>
                <a:ext cx="229680" cy="240120"/>
              </p14:xfrm>
            </p:contentPart>
          </mc:Choice>
          <mc:Fallback>
            <p:pic>
              <p:nvPicPr>
                <p:cNvPr id="102924" name="Freihand 102923">
                  <a:extLst>
                    <a:ext uri="{FF2B5EF4-FFF2-40B4-BE49-F238E27FC236}">
                      <a16:creationId xmlns:a16="http://schemas.microsoft.com/office/drawing/2014/main" id="{AF0A6E7E-191D-F416-4456-9C5E8483BC6D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218284" y="5949622"/>
                  <a:ext cx="2473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102926" name="Freihand 102925">
                  <a:extLst>
                    <a:ext uri="{FF2B5EF4-FFF2-40B4-BE49-F238E27FC236}">
                      <a16:creationId xmlns:a16="http://schemas.microsoft.com/office/drawing/2014/main" id="{A3997EC0-93F6-E48C-6E6A-32D2778DFF63}"/>
                    </a:ext>
                  </a:extLst>
                </p14:cNvPr>
                <p14:cNvContentPartPr/>
                <p14:nvPr/>
              </p14:nvContentPartPr>
              <p14:xfrm>
                <a:off x="3396404" y="6385582"/>
                <a:ext cx="33840" cy="127800"/>
              </p14:xfrm>
            </p:contentPart>
          </mc:Choice>
          <mc:Fallback>
            <p:pic>
              <p:nvPicPr>
                <p:cNvPr id="102926" name="Freihand 102925">
                  <a:extLst>
                    <a:ext uri="{FF2B5EF4-FFF2-40B4-BE49-F238E27FC236}">
                      <a16:creationId xmlns:a16="http://schemas.microsoft.com/office/drawing/2014/main" id="{A3997EC0-93F6-E48C-6E6A-32D2778DFF63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387764" y="6376942"/>
                  <a:ext cx="51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102927" name="Freihand 102926">
                  <a:extLst>
                    <a:ext uri="{FF2B5EF4-FFF2-40B4-BE49-F238E27FC236}">
                      <a16:creationId xmlns:a16="http://schemas.microsoft.com/office/drawing/2014/main" id="{63AA762F-85C0-1226-FF15-D3755F4A3006}"/>
                    </a:ext>
                  </a:extLst>
                </p14:cNvPr>
                <p14:cNvContentPartPr/>
                <p14:nvPr/>
              </p14:nvContentPartPr>
              <p14:xfrm>
                <a:off x="3302084" y="6319342"/>
                <a:ext cx="193680" cy="138600"/>
              </p14:xfrm>
            </p:contentPart>
          </mc:Choice>
          <mc:Fallback>
            <p:pic>
              <p:nvPicPr>
                <p:cNvPr id="102927" name="Freihand 102926">
                  <a:extLst>
                    <a:ext uri="{FF2B5EF4-FFF2-40B4-BE49-F238E27FC236}">
                      <a16:creationId xmlns:a16="http://schemas.microsoft.com/office/drawing/2014/main" id="{63AA762F-85C0-1226-FF15-D3755F4A3006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293444" y="6310342"/>
                  <a:ext cx="211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02929" name="Freihand 102928">
                  <a:extLst>
                    <a:ext uri="{FF2B5EF4-FFF2-40B4-BE49-F238E27FC236}">
                      <a16:creationId xmlns:a16="http://schemas.microsoft.com/office/drawing/2014/main" id="{02A95661-EC80-7787-CF92-A66D3F369B82}"/>
                    </a:ext>
                  </a:extLst>
                </p14:cNvPr>
                <p14:cNvContentPartPr/>
                <p14:nvPr/>
              </p14:nvContentPartPr>
              <p14:xfrm>
                <a:off x="4414124" y="6289102"/>
                <a:ext cx="52560" cy="128880"/>
              </p14:xfrm>
            </p:contentPart>
          </mc:Choice>
          <mc:Fallback>
            <p:pic>
              <p:nvPicPr>
                <p:cNvPr id="102929" name="Freihand 102928">
                  <a:extLst>
                    <a:ext uri="{FF2B5EF4-FFF2-40B4-BE49-F238E27FC236}">
                      <a16:creationId xmlns:a16="http://schemas.microsoft.com/office/drawing/2014/main" id="{02A95661-EC80-7787-CF92-A66D3F369B8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405124" y="6280462"/>
                  <a:ext cx="70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02930" name="Freihand 102929">
                  <a:extLst>
                    <a:ext uri="{FF2B5EF4-FFF2-40B4-BE49-F238E27FC236}">
                      <a16:creationId xmlns:a16="http://schemas.microsoft.com/office/drawing/2014/main" id="{CEBE94DD-F45B-93F5-B5FC-E1BEBA0B8B69}"/>
                    </a:ext>
                  </a:extLst>
                </p14:cNvPr>
                <p14:cNvContentPartPr/>
                <p14:nvPr/>
              </p14:nvContentPartPr>
              <p14:xfrm>
                <a:off x="4365524" y="6219262"/>
                <a:ext cx="151560" cy="108000"/>
              </p14:xfrm>
            </p:contentPart>
          </mc:Choice>
          <mc:Fallback>
            <p:pic>
              <p:nvPicPr>
                <p:cNvPr id="102930" name="Freihand 102929">
                  <a:extLst>
                    <a:ext uri="{FF2B5EF4-FFF2-40B4-BE49-F238E27FC236}">
                      <a16:creationId xmlns:a16="http://schemas.microsoft.com/office/drawing/2014/main" id="{CEBE94DD-F45B-93F5-B5FC-E1BEBA0B8B6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356884" y="6210622"/>
                  <a:ext cx="169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02932" name="Freihand 102931">
                  <a:extLst>
                    <a:ext uri="{FF2B5EF4-FFF2-40B4-BE49-F238E27FC236}">
                      <a16:creationId xmlns:a16="http://schemas.microsoft.com/office/drawing/2014/main" id="{4330EB42-D0F5-6923-6A76-35E36C55B9CA}"/>
                    </a:ext>
                  </a:extLst>
                </p14:cNvPr>
                <p14:cNvContentPartPr/>
                <p14:nvPr/>
              </p14:nvContentPartPr>
              <p14:xfrm>
                <a:off x="3588644" y="6579622"/>
                <a:ext cx="90000" cy="128160"/>
              </p14:xfrm>
            </p:contentPart>
          </mc:Choice>
          <mc:Fallback>
            <p:pic>
              <p:nvPicPr>
                <p:cNvPr id="102932" name="Freihand 102931">
                  <a:extLst>
                    <a:ext uri="{FF2B5EF4-FFF2-40B4-BE49-F238E27FC236}">
                      <a16:creationId xmlns:a16="http://schemas.microsoft.com/office/drawing/2014/main" id="{4330EB42-D0F5-6923-6A76-35E36C55B9C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580004" y="6570982"/>
                  <a:ext cx="107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02933" name="Freihand 102932">
                  <a:extLst>
                    <a:ext uri="{FF2B5EF4-FFF2-40B4-BE49-F238E27FC236}">
                      <a16:creationId xmlns:a16="http://schemas.microsoft.com/office/drawing/2014/main" id="{2A2B2F74-4846-251D-DB44-D2CFF9964FA2}"/>
                    </a:ext>
                  </a:extLst>
                </p14:cNvPr>
                <p14:cNvContentPartPr/>
                <p14:nvPr/>
              </p14:nvContentPartPr>
              <p14:xfrm>
                <a:off x="3720404" y="6538582"/>
                <a:ext cx="162720" cy="147960"/>
              </p14:xfrm>
            </p:contentPart>
          </mc:Choice>
          <mc:Fallback>
            <p:pic>
              <p:nvPicPr>
                <p:cNvPr id="102933" name="Freihand 102932">
                  <a:extLst>
                    <a:ext uri="{FF2B5EF4-FFF2-40B4-BE49-F238E27FC236}">
                      <a16:creationId xmlns:a16="http://schemas.microsoft.com/office/drawing/2014/main" id="{2A2B2F74-4846-251D-DB44-D2CFF9964FA2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711764" y="6529942"/>
                  <a:ext cx="18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02934" name="Freihand 102933">
                  <a:extLst>
                    <a:ext uri="{FF2B5EF4-FFF2-40B4-BE49-F238E27FC236}">
                      <a16:creationId xmlns:a16="http://schemas.microsoft.com/office/drawing/2014/main" id="{5DF90877-6E30-033E-B38F-B05704BE9D69}"/>
                    </a:ext>
                  </a:extLst>
                </p14:cNvPr>
                <p14:cNvContentPartPr/>
                <p14:nvPr/>
              </p14:nvContentPartPr>
              <p14:xfrm>
                <a:off x="3829484" y="6505462"/>
                <a:ext cx="36360" cy="9720"/>
              </p14:xfrm>
            </p:contentPart>
          </mc:Choice>
          <mc:Fallback>
            <p:pic>
              <p:nvPicPr>
                <p:cNvPr id="102934" name="Freihand 102933">
                  <a:extLst>
                    <a:ext uri="{FF2B5EF4-FFF2-40B4-BE49-F238E27FC236}">
                      <a16:creationId xmlns:a16="http://schemas.microsoft.com/office/drawing/2014/main" id="{5DF90877-6E30-033E-B38F-B05704BE9D6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820484" y="6496462"/>
                  <a:ext cx="54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02935" name="Freihand 102934">
                  <a:extLst>
                    <a:ext uri="{FF2B5EF4-FFF2-40B4-BE49-F238E27FC236}">
                      <a16:creationId xmlns:a16="http://schemas.microsoft.com/office/drawing/2014/main" id="{CEC7D3E3-CCB8-D971-9C7A-DF06E60778BF}"/>
                    </a:ext>
                  </a:extLst>
                </p14:cNvPr>
                <p14:cNvContentPartPr/>
                <p14:nvPr/>
              </p14:nvContentPartPr>
              <p14:xfrm>
                <a:off x="3938564" y="6564502"/>
                <a:ext cx="146880" cy="87480"/>
              </p14:xfrm>
            </p:contentPart>
          </mc:Choice>
          <mc:Fallback>
            <p:pic>
              <p:nvPicPr>
                <p:cNvPr id="102935" name="Freihand 102934">
                  <a:extLst>
                    <a:ext uri="{FF2B5EF4-FFF2-40B4-BE49-F238E27FC236}">
                      <a16:creationId xmlns:a16="http://schemas.microsoft.com/office/drawing/2014/main" id="{CEC7D3E3-CCB8-D971-9C7A-DF06E60778BF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929564" y="6555502"/>
                  <a:ext cx="16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02936" name="Freihand 102935">
                  <a:extLst>
                    <a:ext uri="{FF2B5EF4-FFF2-40B4-BE49-F238E27FC236}">
                      <a16:creationId xmlns:a16="http://schemas.microsoft.com/office/drawing/2014/main" id="{49A65C95-7CBD-F3C9-0CA7-B05825E47A7A}"/>
                    </a:ext>
                  </a:extLst>
                </p14:cNvPr>
                <p14:cNvContentPartPr/>
                <p14:nvPr/>
              </p14:nvContentPartPr>
              <p14:xfrm>
                <a:off x="4150604" y="6438862"/>
                <a:ext cx="174960" cy="186480"/>
              </p14:xfrm>
            </p:contentPart>
          </mc:Choice>
          <mc:Fallback>
            <p:pic>
              <p:nvPicPr>
                <p:cNvPr id="102936" name="Freihand 102935">
                  <a:extLst>
                    <a:ext uri="{FF2B5EF4-FFF2-40B4-BE49-F238E27FC236}">
                      <a16:creationId xmlns:a16="http://schemas.microsoft.com/office/drawing/2014/main" id="{49A65C95-7CBD-F3C9-0CA7-B05825E47A7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141604" y="6429862"/>
                  <a:ext cx="19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02937" name="Freihand 102936">
                  <a:extLst>
                    <a:ext uri="{FF2B5EF4-FFF2-40B4-BE49-F238E27FC236}">
                      <a16:creationId xmlns:a16="http://schemas.microsoft.com/office/drawing/2014/main" id="{2FFE5413-29C8-BB27-4278-086D081AD1A2}"/>
                    </a:ext>
                  </a:extLst>
                </p14:cNvPr>
                <p14:cNvContentPartPr/>
                <p14:nvPr/>
              </p14:nvContentPartPr>
              <p14:xfrm>
                <a:off x="4339244" y="6525982"/>
                <a:ext cx="87480" cy="65520"/>
              </p14:xfrm>
            </p:contentPart>
          </mc:Choice>
          <mc:Fallback>
            <p:pic>
              <p:nvPicPr>
                <p:cNvPr id="102937" name="Freihand 102936">
                  <a:extLst>
                    <a:ext uri="{FF2B5EF4-FFF2-40B4-BE49-F238E27FC236}">
                      <a16:creationId xmlns:a16="http://schemas.microsoft.com/office/drawing/2014/main" id="{2FFE5413-29C8-BB27-4278-086D081AD1A2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330604" y="6516982"/>
                  <a:ext cx="105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02938" name="Freihand 102937">
                  <a:extLst>
                    <a:ext uri="{FF2B5EF4-FFF2-40B4-BE49-F238E27FC236}">
                      <a16:creationId xmlns:a16="http://schemas.microsoft.com/office/drawing/2014/main" id="{2D5E4A9B-26B8-E16C-8644-B2D38B4DF645}"/>
                    </a:ext>
                  </a:extLst>
                </p14:cNvPr>
                <p14:cNvContentPartPr/>
                <p14:nvPr/>
              </p14:nvContentPartPr>
              <p14:xfrm>
                <a:off x="4442924" y="6504022"/>
                <a:ext cx="103680" cy="121320"/>
              </p14:xfrm>
            </p:contentPart>
          </mc:Choice>
          <mc:Fallback>
            <p:pic>
              <p:nvPicPr>
                <p:cNvPr id="102938" name="Freihand 102937">
                  <a:extLst>
                    <a:ext uri="{FF2B5EF4-FFF2-40B4-BE49-F238E27FC236}">
                      <a16:creationId xmlns:a16="http://schemas.microsoft.com/office/drawing/2014/main" id="{2D5E4A9B-26B8-E16C-8644-B2D38B4DF64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434284" y="6495382"/>
                  <a:ext cx="121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02939" name="Freihand 102938">
                  <a:extLst>
                    <a:ext uri="{FF2B5EF4-FFF2-40B4-BE49-F238E27FC236}">
                      <a16:creationId xmlns:a16="http://schemas.microsoft.com/office/drawing/2014/main" id="{0C3009A7-33FF-8E82-F333-CB58C6802826}"/>
                    </a:ext>
                  </a:extLst>
                </p14:cNvPr>
                <p14:cNvContentPartPr/>
                <p14:nvPr/>
              </p14:nvContentPartPr>
              <p14:xfrm>
                <a:off x="4548764" y="6387742"/>
                <a:ext cx="296640" cy="184320"/>
              </p14:xfrm>
            </p:contentPart>
          </mc:Choice>
          <mc:Fallback>
            <p:pic>
              <p:nvPicPr>
                <p:cNvPr id="102939" name="Freihand 102938">
                  <a:extLst>
                    <a:ext uri="{FF2B5EF4-FFF2-40B4-BE49-F238E27FC236}">
                      <a16:creationId xmlns:a16="http://schemas.microsoft.com/office/drawing/2014/main" id="{0C3009A7-33FF-8E82-F333-CB58C6802826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539764" y="6378742"/>
                  <a:ext cx="314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02901" name="Freihand 102900">
                  <a:extLst>
                    <a:ext uri="{FF2B5EF4-FFF2-40B4-BE49-F238E27FC236}">
                      <a16:creationId xmlns:a16="http://schemas.microsoft.com/office/drawing/2014/main" id="{5BD6F9B8-7863-7FD4-AEC0-B974DB590C13}"/>
                    </a:ext>
                  </a:extLst>
                </p14:cNvPr>
                <p14:cNvContentPartPr/>
                <p14:nvPr/>
              </p14:nvContentPartPr>
              <p14:xfrm>
                <a:off x="2111564" y="6144742"/>
                <a:ext cx="241200" cy="255240"/>
              </p14:xfrm>
            </p:contentPart>
          </mc:Choice>
          <mc:Fallback>
            <p:pic>
              <p:nvPicPr>
                <p:cNvPr id="102901" name="Freihand 102900">
                  <a:extLst>
                    <a:ext uri="{FF2B5EF4-FFF2-40B4-BE49-F238E27FC236}">
                      <a16:creationId xmlns:a16="http://schemas.microsoft.com/office/drawing/2014/main" id="{5BD6F9B8-7863-7FD4-AEC0-B974DB590C1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102924" y="6135742"/>
                  <a:ext cx="258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02902" name="Freihand 102901">
                  <a:extLst>
                    <a:ext uri="{FF2B5EF4-FFF2-40B4-BE49-F238E27FC236}">
                      <a16:creationId xmlns:a16="http://schemas.microsoft.com/office/drawing/2014/main" id="{032414BF-9663-CE78-075B-BCE12A9D7C24}"/>
                    </a:ext>
                  </a:extLst>
                </p14:cNvPr>
                <p14:cNvContentPartPr/>
                <p14:nvPr/>
              </p14:nvContentPartPr>
              <p14:xfrm>
                <a:off x="2288324" y="6294862"/>
                <a:ext cx="73800" cy="12240"/>
              </p14:xfrm>
            </p:contentPart>
          </mc:Choice>
          <mc:Fallback>
            <p:pic>
              <p:nvPicPr>
                <p:cNvPr id="102902" name="Freihand 102901">
                  <a:extLst>
                    <a:ext uri="{FF2B5EF4-FFF2-40B4-BE49-F238E27FC236}">
                      <a16:creationId xmlns:a16="http://schemas.microsoft.com/office/drawing/2014/main" id="{032414BF-9663-CE78-075B-BCE12A9D7C24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2279324" y="6285862"/>
                  <a:ext cx="91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02941" name="Freihand 102940">
                  <a:extLst>
                    <a:ext uri="{FF2B5EF4-FFF2-40B4-BE49-F238E27FC236}">
                      <a16:creationId xmlns:a16="http://schemas.microsoft.com/office/drawing/2014/main" id="{3DC8314D-6BCF-F715-6D9F-C695E081ADEB}"/>
                    </a:ext>
                  </a:extLst>
                </p14:cNvPr>
                <p14:cNvContentPartPr/>
                <p14:nvPr/>
              </p14:nvContentPartPr>
              <p14:xfrm>
                <a:off x="2300924" y="6545062"/>
                <a:ext cx="45360" cy="94320"/>
              </p14:xfrm>
            </p:contentPart>
          </mc:Choice>
          <mc:Fallback>
            <p:pic>
              <p:nvPicPr>
                <p:cNvPr id="102941" name="Freihand 102940">
                  <a:extLst>
                    <a:ext uri="{FF2B5EF4-FFF2-40B4-BE49-F238E27FC236}">
                      <a16:creationId xmlns:a16="http://schemas.microsoft.com/office/drawing/2014/main" id="{3DC8314D-6BCF-F715-6D9F-C695E081ADE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2292284" y="6536062"/>
                  <a:ext cx="63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02942" name="Freihand 102941">
                  <a:extLst>
                    <a:ext uri="{FF2B5EF4-FFF2-40B4-BE49-F238E27FC236}">
                      <a16:creationId xmlns:a16="http://schemas.microsoft.com/office/drawing/2014/main" id="{526FB1A2-7C2D-74EA-B567-ED0158ACB51C}"/>
                    </a:ext>
                  </a:extLst>
                </p14:cNvPr>
                <p14:cNvContentPartPr/>
                <p14:nvPr/>
              </p14:nvContentPartPr>
              <p14:xfrm>
                <a:off x="2239364" y="6466582"/>
                <a:ext cx="121320" cy="99360"/>
              </p14:xfrm>
            </p:contentPart>
          </mc:Choice>
          <mc:Fallback>
            <p:pic>
              <p:nvPicPr>
                <p:cNvPr id="102942" name="Freihand 102941">
                  <a:extLst>
                    <a:ext uri="{FF2B5EF4-FFF2-40B4-BE49-F238E27FC236}">
                      <a16:creationId xmlns:a16="http://schemas.microsoft.com/office/drawing/2014/main" id="{526FB1A2-7C2D-74EA-B567-ED0158ACB51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230724" y="6457582"/>
                  <a:ext cx="138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02946" name="Freihand 102945">
                  <a:extLst>
                    <a:ext uri="{FF2B5EF4-FFF2-40B4-BE49-F238E27FC236}">
                      <a16:creationId xmlns:a16="http://schemas.microsoft.com/office/drawing/2014/main" id="{534C3E67-C23A-1D0F-9298-C19336C00B72}"/>
                    </a:ext>
                  </a:extLst>
                </p14:cNvPr>
                <p14:cNvContentPartPr/>
                <p14:nvPr/>
              </p14:nvContentPartPr>
              <p14:xfrm>
                <a:off x="1801244" y="5477662"/>
                <a:ext cx="825120" cy="1176480"/>
              </p14:xfrm>
            </p:contentPart>
          </mc:Choice>
          <mc:Fallback>
            <p:pic>
              <p:nvPicPr>
                <p:cNvPr id="102946" name="Freihand 102945">
                  <a:extLst>
                    <a:ext uri="{FF2B5EF4-FFF2-40B4-BE49-F238E27FC236}">
                      <a16:creationId xmlns:a16="http://schemas.microsoft.com/office/drawing/2014/main" id="{534C3E67-C23A-1D0F-9298-C19336C00B7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792604" y="5468662"/>
                  <a:ext cx="842760" cy="11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02948" name="Freihand 102947">
                  <a:extLst>
                    <a:ext uri="{FF2B5EF4-FFF2-40B4-BE49-F238E27FC236}">
                      <a16:creationId xmlns:a16="http://schemas.microsoft.com/office/drawing/2014/main" id="{428D4020-5FE7-5D6B-BB27-35E5D0AF3C4C}"/>
                    </a:ext>
                  </a:extLst>
                </p14:cNvPr>
                <p14:cNvContentPartPr/>
                <p14:nvPr/>
              </p14:nvContentPartPr>
              <p14:xfrm>
                <a:off x="1054964" y="6442822"/>
                <a:ext cx="737280" cy="234360"/>
              </p14:xfrm>
            </p:contentPart>
          </mc:Choice>
          <mc:Fallback>
            <p:pic>
              <p:nvPicPr>
                <p:cNvPr id="102948" name="Freihand 102947">
                  <a:extLst>
                    <a:ext uri="{FF2B5EF4-FFF2-40B4-BE49-F238E27FC236}">
                      <a16:creationId xmlns:a16="http://schemas.microsoft.com/office/drawing/2014/main" id="{428D4020-5FE7-5D6B-BB27-35E5D0AF3C4C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46324" y="6433822"/>
                  <a:ext cx="754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02949" name="Freihand 102948">
                  <a:extLst>
                    <a:ext uri="{FF2B5EF4-FFF2-40B4-BE49-F238E27FC236}">
                      <a16:creationId xmlns:a16="http://schemas.microsoft.com/office/drawing/2014/main" id="{F8600333-2731-E529-6444-ABA96442181B}"/>
                    </a:ext>
                  </a:extLst>
                </p14:cNvPr>
                <p14:cNvContentPartPr/>
                <p14:nvPr/>
              </p14:nvContentPartPr>
              <p14:xfrm>
                <a:off x="939044" y="6457222"/>
                <a:ext cx="287640" cy="248400"/>
              </p14:xfrm>
            </p:contentPart>
          </mc:Choice>
          <mc:Fallback>
            <p:pic>
              <p:nvPicPr>
                <p:cNvPr id="102949" name="Freihand 102948">
                  <a:extLst>
                    <a:ext uri="{FF2B5EF4-FFF2-40B4-BE49-F238E27FC236}">
                      <a16:creationId xmlns:a16="http://schemas.microsoft.com/office/drawing/2014/main" id="{F8600333-2731-E529-6444-ABA96442181B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930044" y="6448582"/>
                  <a:ext cx="305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02873" name="Freihand 102872">
                  <a:extLst>
                    <a:ext uri="{FF2B5EF4-FFF2-40B4-BE49-F238E27FC236}">
                      <a16:creationId xmlns:a16="http://schemas.microsoft.com/office/drawing/2014/main" id="{A1C0868A-BF7F-9E9C-51FA-4690BD4D71F9}"/>
                    </a:ext>
                  </a:extLst>
                </p14:cNvPr>
                <p14:cNvContentPartPr/>
                <p14:nvPr/>
              </p14:nvContentPartPr>
              <p14:xfrm>
                <a:off x="674444" y="5705182"/>
                <a:ext cx="121320" cy="177840"/>
              </p14:xfrm>
            </p:contentPart>
          </mc:Choice>
          <mc:Fallback>
            <p:pic>
              <p:nvPicPr>
                <p:cNvPr id="102873" name="Freihand 102872">
                  <a:extLst>
                    <a:ext uri="{FF2B5EF4-FFF2-40B4-BE49-F238E27FC236}">
                      <a16:creationId xmlns:a16="http://schemas.microsoft.com/office/drawing/2014/main" id="{A1C0868A-BF7F-9E9C-51FA-4690BD4D71F9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665804" y="5696182"/>
                  <a:ext cx="138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02874" name="Freihand 102873">
                  <a:extLst>
                    <a:ext uri="{FF2B5EF4-FFF2-40B4-BE49-F238E27FC236}">
                      <a16:creationId xmlns:a16="http://schemas.microsoft.com/office/drawing/2014/main" id="{E9D346A9-F243-334F-B2BD-94DE9E50E9A6}"/>
                    </a:ext>
                  </a:extLst>
                </p14:cNvPr>
                <p14:cNvContentPartPr/>
                <p14:nvPr/>
              </p14:nvContentPartPr>
              <p14:xfrm>
                <a:off x="926084" y="5676742"/>
                <a:ext cx="26640" cy="162000"/>
              </p14:xfrm>
            </p:contentPart>
          </mc:Choice>
          <mc:Fallback>
            <p:pic>
              <p:nvPicPr>
                <p:cNvPr id="102874" name="Freihand 102873">
                  <a:extLst>
                    <a:ext uri="{FF2B5EF4-FFF2-40B4-BE49-F238E27FC236}">
                      <a16:creationId xmlns:a16="http://schemas.microsoft.com/office/drawing/2014/main" id="{E9D346A9-F243-334F-B2BD-94DE9E50E9A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17084" y="5667742"/>
                  <a:ext cx="44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02875" name="Freihand 102874">
                  <a:extLst>
                    <a:ext uri="{FF2B5EF4-FFF2-40B4-BE49-F238E27FC236}">
                      <a16:creationId xmlns:a16="http://schemas.microsoft.com/office/drawing/2014/main" id="{960BB1BF-C0FA-0E27-31BD-7FAE2470A60B}"/>
                    </a:ext>
                  </a:extLst>
                </p14:cNvPr>
                <p14:cNvContentPartPr/>
                <p14:nvPr/>
              </p14:nvContentPartPr>
              <p14:xfrm>
                <a:off x="980804" y="5611222"/>
                <a:ext cx="54360" cy="214920"/>
              </p14:xfrm>
            </p:contentPart>
          </mc:Choice>
          <mc:Fallback>
            <p:pic>
              <p:nvPicPr>
                <p:cNvPr id="102875" name="Freihand 102874">
                  <a:extLst>
                    <a:ext uri="{FF2B5EF4-FFF2-40B4-BE49-F238E27FC236}">
                      <a16:creationId xmlns:a16="http://schemas.microsoft.com/office/drawing/2014/main" id="{960BB1BF-C0FA-0E27-31BD-7FAE2470A60B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71804" y="5602222"/>
                  <a:ext cx="72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02876" name="Freihand 102875">
                  <a:extLst>
                    <a:ext uri="{FF2B5EF4-FFF2-40B4-BE49-F238E27FC236}">
                      <a16:creationId xmlns:a16="http://schemas.microsoft.com/office/drawing/2014/main" id="{CB8F41D7-7151-FD75-CF9C-62F203CC76A6}"/>
                    </a:ext>
                  </a:extLst>
                </p14:cNvPr>
                <p14:cNvContentPartPr/>
                <p14:nvPr/>
              </p14:nvContentPartPr>
              <p14:xfrm>
                <a:off x="637004" y="5973022"/>
                <a:ext cx="440280" cy="19800"/>
              </p14:xfrm>
            </p:contentPart>
          </mc:Choice>
          <mc:Fallback>
            <p:pic>
              <p:nvPicPr>
                <p:cNvPr id="102876" name="Freihand 102875">
                  <a:extLst>
                    <a:ext uri="{FF2B5EF4-FFF2-40B4-BE49-F238E27FC236}">
                      <a16:creationId xmlns:a16="http://schemas.microsoft.com/office/drawing/2014/main" id="{CB8F41D7-7151-FD75-CF9C-62F203CC76A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28364" y="5964022"/>
                  <a:ext cx="457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02877" name="Freihand 102876">
                  <a:extLst>
                    <a:ext uri="{FF2B5EF4-FFF2-40B4-BE49-F238E27FC236}">
                      <a16:creationId xmlns:a16="http://schemas.microsoft.com/office/drawing/2014/main" id="{5908F0B0-E3A2-7175-3B95-5DC2A449C29E}"/>
                    </a:ext>
                  </a:extLst>
                </p14:cNvPr>
                <p14:cNvContentPartPr/>
                <p14:nvPr/>
              </p14:nvContentPartPr>
              <p14:xfrm>
                <a:off x="796844" y="6116302"/>
                <a:ext cx="27720" cy="156600"/>
              </p14:xfrm>
            </p:contentPart>
          </mc:Choice>
          <mc:Fallback>
            <p:pic>
              <p:nvPicPr>
                <p:cNvPr id="102877" name="Freihand 102876">
                  <a:extLst>
                    <a:ext uri="{FF2B5EF4-FFF2-40B4-BE49-F238E27FC236}">
                      <a16:creationId xmlns:a16="http://schemas.microsoft.com/office/drawing/2014/main" id="{5908F0B0-E3A2-7175-3B95-5DC2A449C29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88204" y="6107302"/>
                  <a:ext cx="45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02878" name="Freihand 102877">
                  <a:extLst>
                    <a:ext uri="{FF2B5EF4-FFF2-40B4-BE49-F238E27FC236}">
                      <a16:creationId xmlns:a16="http://schemas.microsoft.com/office/drawing/2014/main" id="{F62DDFDD-C129-C422-DB39-EEB939DDD2B3}"/>
                    </a:ext>
                  </a:extLst>
                </p14:cNvPr>
                <p14:cNvContentPartPr/>
                <p14:nvPr/>
              </p14:nvContentPartPr>
              <p14:xfrm>
                <a:off x="801524" y="6077422"/>
                <a:ext cx="143280" cy="227880"/>
              </p14:xfrm>
            </p:contentPart>
          </mc:Choice>
          <mc:Fallback>
            <p:pic>
              <p:nvPicPr>
                <p:cNvPr id="102878" name="Freihand 102877">
                  <a:extLst>
                    <a:ext uri="{FF2B5EF4-FFF2-40B4-BE49-F238E27FC236}">
                      <a16:creationId xmlns:a16="http://schemas.microsoft.com/office/drawing/2014/main" id="{F62DDFDD-C129-C422-DB39-EEB939DDD2B3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92884" y="6068782"/>
                  <a:ext cx="160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02879" name="Freihand 102878">
                  <a:extLst>
                    <a:ext uri="{FF2B5EF4-FFF2-40B4-BE49-F238E27FC236}">
                      <a16:creationId xmlns:a16="http://schemas.microsoft.com/office/drawing/2014/main" id="{BB81BC38-4B26-5522-82A2-CCEE9618E5A0}"/>
                    </a:ext>
                  </a:extLst>
                </p14:cNvPr>
                <p14:cNvContentPartPr/>
                <p14:nvPr/>
              </p14:nvContentPartPr>
              <p14:xfrm>
                <a:off x="1256204" y="5955742"/>
                <a:ext cx="194760" cy="20880"/>
              </p14:xfrm>
            </p:contentPart>
          </mc:Choice>
          <mc:Fallback>
            <p:pic>
              <p:nvPicPr>
                <p:cNvPr id="102879" name="Freihand 102878">
                  <a:extLst>
                    <a:ext uri="{FF2B5EF4-FFF2-40B4-BE49-F238E27FC236}">
                      <a16:creationId xmlns:a16="http://schemas.microsoft.com/office/drawing/2014/main" id="{BB81BC38-4B26-5522-82A2-CCEE9618E5A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247564" y="5947102"/>
                  <a:ext cx="212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02880" name="Freihand 102879">
                  <a:extLst>
                    <a:ext uri="{FF2B5EF4-FFF2-40B4-BE49-F238E27FC236}">
                      <a16:creationId xmlns:a16="http://schemas.microsoft.com/office/drawing/2014/main" id="{BDCEFCDA-B374-DA60-8A3C-F2606EDFCEF5}"/>
                    </a:ext>
                  </a:extLst>
                </p14:cNvPr>
                <p14:cNvContentPartPr/>
                <p14:nvPr/>
              </p14:nvContentPartPr>
              <p14:xfrm>
                <a:off x="1227404" y="6030982"/>
                <a:ext cx="226440" cy="14400"/>
              </p14:xfrm>
            </p:contentPart>
          </mc:Choice>
          <mc:Fallback>
            <p:pic>
              <p:nvPicPr>
                <p:cNvPr id="102880" name="Freihand 102879">
                  <a:extLst>
                    <a:ext uri="{FF2B5EF4-FFF2-40B4-BE49-F238E27FC236}">
                      <a16:creationId xmlns:a16="http://schemas.microsoft.com/office/drawing/2014/main" id="{BDCEFCDA-B374-DA60-8A3C-F2606EDFCEF5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218404" y="6022342"/>
                  <a:ext cx="24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03EC8A6-682A-AC7F-22B6-E07F9BE8EADD}"/>
                    </a:ext>
                  </a:extLst>
                </p14:cNvPr>
                <p14:cNvContentPartPr/>
                <p14:nvPr/>
              </p14:nvContentPartPr>
              <p14:xfrm>
                <a:off x="2359244" y="240382"/>
                <a:ext cx="102600" cy="80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03EC8A6-682A-AC7F-22B6-E07F9BE8EADD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350604" y="231742"/>
                  <a:ext cx="120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C7C3880-B2F3-FF2C-3615-F38EF7B6B714}"/>
                    </a:ext>
                  </a:extLst>
                </p14:cNvPr>
                <p14:cNvContentPartPr/>
                <p14:nvPr/>
              </p14:nvContentPartPr>
              <p14:xfrm>
                <a:off x="2404244" y="226702"/>
                <a:ext cx="101520" cy="264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C7C3880-B2F3-FF2C-3615-F38EF7B6B714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2395604" y="217702"/>
                  <a:ext cx="119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3F9AA3F-6EAE-D0DE-CB42-86A6A2A6C156}"/>
                    </a:ext>
                  </a:extLst>
                </p14:cNvPr>
                <p14:cNvContentPartPr/>
                <p14:nvPr/>
              </p14:nvContentPartPr>
              <p14:xfrm>
                <a:off x="2519444" y="305542"/>
                <a:ext cx="79200" cy="156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3F9AA3F-6EAE-D0DE-CB42-86A6A2A6C156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510444" y="296542"/>
                  <a:ext cx="96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6EB30D0-DA67-D4BE-B617-605F6A58A341}"/>
                    </a:ext>
                  </a:extLst>
                </p14:cNvPr>
                <p14:cNvContentPartPr/>
                <p14:nvPr/>
              </p14:nvContentPartPr>
              <p14:xfrm>
                <a:off x="2559764" y="307702"/>
                <a:ext cx="66240" cy="155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6EB30D0-DA67-D4BE-B617-605F6A58A34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2550764" y="298702"/>
                  <a:ext cx="83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1BD4A36-37FE-490C-CEBE-B64F6F2EB79C}"/>
                    </a:ext>
                  </a:extLst>
                </p14:cNvPr>
                <p14:cNvContentPartPr/>
                <p14:nvPr/>
              </p14:nvContentPartPr>
              <p14:xfrm>
                <a:off x="2557244" y="75142"/>
                <a:ext cx="110520" cy="119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1BD4A36-37FE-490C-CEBE-B64F6F2EB79C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2548604" y="66142"/>
                  <a:ext cx="128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A1D6756-DA02-1F00-F57D-F059A24E6A51}"/>
                    </a:ext>
                  </a:extLst>
                </p14:cNvPr>
                <p14:cNvContentPartPr/>
                <p14:nvPr/>
              </p14:nvContentPartPr>
              <p14:xfrm>
                <a:off x="2856764" y="235342"/>
                <a:ext cx="143280" cy="45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A1D6756-DA02-1F00-F57D-F059A24E6A5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2848124" y="226342"/>
                  <a:ext cx="160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542812-5300-2C4A-074D-E5462E3A22F7}"/>
                    </a:ext>
                  </a:extLst>
                </p14:cNvPr>
                <p14:cNvContentPartPr/>
                <p14:nvPr/>
              </p14:nvContentPartPr>
              <p14:xfrm>
                <a:off x="2925884" y="195742"/>
                <a:ext cx="104760" cy="225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542812-5300-2C4A-074D-E5462E3A22F7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917244" y="186742"/>
                  <a:ext cx="122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9509DF0-3146-3E21-517A-6CA72C153671}"/>
                    </a:ext>
                  </a:extLst>
                </p14:cNvPr>
                <p14:cNvContentPartPr/>
                <p14:nvPr/>
              </p14:nvContentPartPr>
              <p14:xfrm>
                <a:off x="3070604" y="318862"/>
                <a:ext cx="9720" cy="110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9509DF0-3146-3E21-517A-6CA72C153671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3061604" y="310222"/>
                  <a:ext cx="27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8982332-554B-6E5C-1FA8-7B8D04A7DEE4}"/>
                    </a:ext>
                  </a:extLst>
                </p14:cNvPr>
                <p14:cNvContentPartPr/>
                <p14:nvPr/>
              </p14:nvContentPartPr>
              <p14:xfrm>
                <a:off x="3043604" y="295462"/>
                <a:ext cx="122760" cy="186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8982332-554B-6E5C-1FA8-7B8D04A7DEE4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3034604" y="286462"/>
                  <a:ext cx="140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6911F38-2164-2313-871E-8A6548C9C467}"/>
                    </a:ext>
                  </a:extLst>
                </p14:cNvPr>
                <p14:cNvContentPartPr/>
                <p14:nvPr/>
              </p14:nvContentPartPr>
              <p14:xfrm>
                <a:off x="3087524" y="39862"/>
                <a:ext cx="161280" cy="228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6911F38-2164-2313-871E-8A6548C9C467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3078524" y="30862"/>
                  <a:ext cx="178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02953" name="Freihand 102952">
                  <a:extLst>
                    <a:ext uri="{FF2B5EF4-FFF2-40B4-BE49-F238E27FC236}">
                      <a16:creationId xmlns:a16="http://schemas.microsoft.com/office/drawing/2014/main" id="{3D2D84C6-D9D7-29C6-97AD-C03553EF5B8E}"/>
                    </a:ext>
                  </a:extLst>
                </p14:cNvPr>
                <p14:cNvContentPartPr/>
                <p14:nvPr/>
              </p14:nvContentPartPr>
              <p14:xfrm>
                <a:off x="2489204" y="13222"/>
                <a:ext cx="191520" cy="263520"/>
              </p14:xfrm>
            </p:contentPart>
          </mc:Choice>
          <mc:Fallback>
            <p:pic>
              <p:nvPicPr>
                <p:cNvPr id="102953" name="Freihand 102952">
                  <a:extLst>
                    <a:ext uri="{FF2B5EF4-FFF2-40B4-BE49-F238E27FC236}">
                      <a16:creationId xmlns:a16="http://schemas.microsoft.com/office/drawing/2014/main" id="{3D2D84C6-D9D7-29C6-97AD-C03553EF5B8E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480204" y="4582"/>
                  <a:ext cx="209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02954" name="Freihand 102953">
                  <a:extLst>
                    <a:ext uri="{FF2B5EF4-FFF2-40B4-BE49-F238E27FC236}">
                      <a16:creationId xmlns:a16="http://schemas.microsoft.com/office/drawing/2014/main" id="{90A8D540-CEA3-A3BA-09BE-6021D1523696}"/>
                    </a:ext>
                  </a:extLst>
                </p14:cNvPr>
                <p14:cNvContentPartPr/>
                <p14:nvPr/>
              </p14:nvContentPartPr>
              <p14:xfrm>
                <a:off x="3049364" y="-37538"/>
                <a:ext cx="254520" cy="241920"/>
              </p14:xfrm>
            </p:contentPart>
          </mc:Choice>
          <mc:Fallback>
            <p:pic>
              <p:nvPicPr>
                <p:cNvPr id="102954" name="Freihand 102953">
                  <a:extLst>
                    <a:ext uri="{FF2B5EF4-FFF2-40B4-BE49-F238E27FC236}">
                      <a16:creationId xmlns:a16="http://schemas.microsoft.com/office/drawing/2014/main" id="{90A8D540-CEA3-A3BA-09BE-6021D1523696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3040364" y="-46178"/>
                  <a:ext cx="272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952BAB2-6B70-0034-2418-4F8094B77E54}"/>
                    </a:ext>
                  </a:extLst>
                </p14:cNvPr>
                <p14:cNvContentPartPr/>
                <p14:nvPr/>
              </p14:nvContentPartPr>
              <p14:xfrm>
                <a:off x="2274284" y="601102"/>
                <a:ext cx="962280" cy="79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952BAB2-6B70-0034-2418-4F8094B77E5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265284" y="592462"/>
                  <a:ext cx="979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8B96F1-410E-BA8F-D55F-EA10AC872BB9}"/>
                    </a:ext>
                  </a:extLst>
                </p14:cNvPr>
                <p14:cNvContentPartPr/>
                <p14:nvPr/>
              </p14:nvContentPartPr>
              <p14:xfrm>
                <a:off x="2718524" y="756622"/>
                <a:ext cx="39600" cy="201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8B96F1-410E-BA8F-D55F-EA10AC872BB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709884" y="747622"/>
                  <a:ext cx="57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9AA54EA-1404-AC5D-415D-95A2258B0A56}"/>
                    </a:ext>
                  </a:extLst>
                </p14:cNvPr>
                <p14:cNvContentPartPr/>
                <p14:nvPr/>
              </p14:nvContentPartPr>
              <p14:xfrm>
                <a:off x="2597924" y="741502"/>
                <a:ext cx="267120" cy="239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9AA54EA-1404-AC5D-415D-95A2258B0A5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588924" y="732502"/>
                  <a:ext cx="284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BB28BE6-4E9D-5449-5249-69088AB84107}"/>
                    </a:ext>
                  </a:extLst>
                </p14:cNvPr>
                <p14:cNvContentPartPr/>
                <p14:nvPr/>
              </p14:nvContentPartPr>
              <p14:xfrm>
                <a:off x="2934164" y="698662"/>
                <a:ext cx="105480" cy="172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BB28BE6-4E9D-5449-5249-69088AB8410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925524" y="689662"/>
                  <a:ext cx="123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02955" name="Freihand 102954">
                  <a:extLst>
                    <a:ext uri="{FF2B5EF4-FFF2-40B4-BE49-F238E27FC236}">
                      <a16:creationId xmlns:a16="http://schemas.microsoft.com/office/drawing/2014/main" id="{EBD889DE-C7D6-A8BF-1B29-6F11E417928B}"/>
                    </a:ext>
                  </a:extLst>
                </p14:cNvPr>
                <p14:cNvContentPartPr/>
                <p14:nvPr/>
              </p14:nvContentPartPr>
              <p14:xfrm>
                <a:off x="2905364" y="673756"/>
                <a:ext cx="275040" cy="259920"/>
              </p14:xfrm>
            </p:contentPart>
          </mc:Choice>
          <mc:Fallback>
            <p:pic>
              <p:nvPicPr>
                <p:cNvPr id="102955" name="Freihand 102954">
                  <a:extLst>
                    <a:ext uri="{FF2B5EF4-FFF2-40B4-BE49-F238E27FC236}">
                      <a16:creationId xmlns:a16="http://schemas.microsoft.com/office/drawing/2014/main" id="{EBD889DE-C7D6-A8BF-1B29-6F11E417928B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896364" y="665116"/>
                  <a:ext cx="292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02958" name="Freihand 102957">
                  <a:extLst>
                    <a:ext uri="{FF2B5EF4-FFF2-40B4-BE49-F238E27FC236}">
                      <a16:creationId xmlns:a16="http://schemas.microsoft.com/office/drawing/2014/main" id="{9A73D756-F379-7F8C-6ECA-F129884C5313}"/>
                    </a:ext>
                  </a:extLst>
                </p14:cNvPr>
                <p14:cNvContentPartPr/>
                <p14:nvPr/>
              </p14:nvContentPartPr>
              <p14:xfrm>
                <a:off x="4876364" y="4899076"/>
                <a:ext cx="817920" cy="321480"/>
              </p14:xfrm>
            </p:contentPart>
          </mc:Choice>
          <mc:Fallback>
            <p:pic>
              <p:nvPicPr>
                <p:cNvPr id="102958" name="Freihand 102957">
                  <a:extLst>
                    <a:ext uri="{FF2B5EF4-FFF2-40B4-BE49-F238E27FC236}">
                      <a16:creationId xmlns:a16="http://schemas.microsoft.com/office/drawing/2014/main" id="{9A73D756-F379-7F8C-6ECA-F129884C5313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4867364" y="4890076"/>
                  <a:ext cx="835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02959" name="Freihand 102958">
                  <a:extLst>
                    <a:ext uri="{FF2B5EF4-FFF2-40B4-BE49-F238E27FC236}">
                      <a16:creationId xmlns:a16="http://schemas.microsoft.com/office/drawing/2014/main" id="{EEBFC0F7-6C25-78AE-E618-585B7DA4D8D9}"/>
                    </a:ext>
                  </a:extLst>
                </p14:cNvPr>
                <p14:cNvContentPartPr/>
                <p14:nvPr/>
              </p14:nvContentPartPr>
              <p14:xfrm>
                <a:off x="4621484" y="5377156"/>
                <a:ext cx="141840" cy="67320"/>
              </p14:xfrm>
            </p:contentPart>
          </mc:Choice>
          <mc:Fallback>
            <p:pic>
              <p:nvPicPr>
                <p:cNvPr id="102959" name="Freihand 102958">
                  <a:extLst>
                    <a:ext uri="{FF2B5EF4-FFF2-40B4-BE49-F238E27FC236}">
                      <a16:creationId xmlns:a16="http://schemas.microsoft.com/office/drawing/2014/main" id="{EEBFC0F7-6C25-78AE-E618-585B7DA4D8D9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4612484" y="5368516"/>
                  <a:ext cx="159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02960" name="Freihand 102959">
                  <a:extLst>
                    <a:ext uri="{FF2B5EF4-FFF2-40B4-BE49-F238E27FC236}">
                      <a16:creationId xmlns:a16="http://schemas.microsoft.com/office/drawing/2014/main" id="{6E106380-CCEB-6F76-A894-98644B11C649}"/>
                    </a:ext>
                  </a:extLst>
                </p14:cNvPr>
                <p14:cNvContentPartPr/>
                <p14:nvPr/>
              </p14:nvContentPartPr>
              <p14:xfrm>
                <a:off x="4640204" y="5408116"/>
                <a:ext cx="148320" cy="59040"/>
              </p14:xfrm>
            </p:contentPart>
          </mc:Choice>
          <mc:Fallback>
            <p:pic>
              <p:nvPicPr>
                <p:cNvPr id="102960" name="Freihand 102959">
                  <a:extLst>
                    <a:ext uri="{FF2B5EF4-FFF2-40B4-BE49-F238E27FC236}">
                      <a16:creationId xmlns:a16="http://schemas.microsoft.com/office/drawing/2014/main" id="{6E106380-CCEB-6F76-A894-98644B11C64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631204" y="5399476"/>
                  <a:ext cx="16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02961" name="Freihand 102960">
                  <a:extLst>
                    <a:ext uri="{FF2B5EF4-FFF2-40B4-BE49-F238E27FC236}">
                      <a16:creationId xmlns:a16="http://schemas.microsoft.com/office/drawing/2014/main" id="{6CD89356-742C-37EE-8292-A751E9FF3F81}"/>
                    </a:ext>
                  </a:extLst>
                </p14:cNvPr>
                <p14:cNvContentPartPr/>
                <p14:nvPr/>
              </p14:nvContentPartPr>
              <p14:xfrm>
                <a:off x="4762244" y="5313796"/>
                <a:ext cx="98280" cy="173160"/>
              </p14:xfrm>
            </p:contentPart>
          </mc:Choice>
          <mc:Fallback>
            <p:pic>
              <p:nvPicPr>
                <p:cNvPr id="102961" name="Freihand 102960">
                  <a:extLst>
                    <a:ext uri="{FF2B5EF4-FFF2-40B4-BE49-F238E27FC236}">
                      <a16:creationId xmlns:a16="http://schemas.microsoft.com/office/drawing/2014/main" id="{6CD89356-742C-37EE-8292-A751E9FF3F81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753604" y="5304796"/>
                  <a:ext cx="115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02962" name="Freihand 102961">
                  <a:extLst>
                    <a:ext uri="{FF2B5EF4-FFF2-40B4-BE49-F238E27FC236}">
                      <a16:creationId xmlns:a16="http://schemas.microsoft.com/office/drawing/2014/main" id="{4C9B536E-B86D-C708-5183-0025DD68F026}"/>
                    </a:ext>
                  </a:extLst>
                </p14:cNvPr>
                <p14:cNvContentPartPr/>
                <p14:nvPr/>
              </p14:nvContentPartPr>
              <p14:xfrm>
                <a:off x="4959884" y="5256556"/>
                <a:ext cx="138240" cy="88200"/>
              </p14:xfrm>
            </p:contentPart>
          </mc:Choice>
          <mc:Fallback>
            <p:pic>
              <p:nvPicPr>
                <p:cNvPr id="102962" name="Freihand 102961">
                  <a:extLst>
                    <a:ext uri="{FF2B5EF4-FFF2-40B4-BE49-F238E27FC236}">
                      <a16:creationId xmlns:a16="http://schemas.microsoft.com/office/drawing/2014/main" id="{4C9B536E-B86D-C708-5183-0025DD68F026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951244" y="5247556"/>
                  <a:ext cx="155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02963" name="Freihand 102962">
                  <a:extLst>
                    <a:ext uri="{FF2B5EF4-FFF2-40B4-BE49-F238E27FC236}">
                      <a16:creationId xmlns:a16="http://schemas.microsoft.com/office/drawing/2014/main" id="{E90C0811-0F00-71B2-87A7-C48E05334AD4}"/>
                    </a:ext>
                  </a:extLst>
                </p14:cNvPr>
                <p14:cNvContentPartPr/>
                <p14:nvPr/>
              </p14:nvContentPartPr>
              <p14:xfrm>
                <a:off x="5146724" y="5320996"/>
                <a:ext cx="17280" cy="32760"/>
              </p14:xfrm>
            </p:contentPart>
          </mc:Choice>
          <mc:Fallback>
            <p:pic>
              <p:nvPicPr>
                <p:cNvPr id="102963" name="Freihand 102962">
                  <a:extLst>
                    <a:ext uri="{FF2B5EF4-FFF2-40B4-BE49-F238E27FC236}">
                      <a16:creationId xmlns:a16="http://schemas.microsoft.com/office/drawing/2014/main" id="{E90C0811-0F00-71B2-87A7-C48E05334AD4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138084" y="5312356"/>
                  <a:ext cx="34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02964" name="Freihand 102963">
                  <a:extLst>
                    <a:ext uri="{FF2B5EF4-FFF2-40B4-BE49-F238E27FC236}">
                      <a16:creationId xmlns:a16="http://schemas.microsoft.com/office/drawing/2014/main" id="{184A51DE-1C98-4FD8-60E3-7B1064420BE0}"/>
                    </a:ext>
                  </a:extLst>
                </p14:cNvPr>
                <p14:cNvContentPartPr/>
                <p14:nvPr/>
              </p14:nvContentPartPr>
              <p14:xfrm>
                <a:off x="5241764" y="5098156"/>
                <a:ext cx="111240" cy="372240"/>
              </p14:xfrm>
            </p:contentPart>
          </mc:Choice>
          <mc:Fallback>
            <p:pic>
              <p:nvPicPr>
                <p:cNvPr id="102964" name="Freihand 102963">
                  <a:extLst>
                    <a:ext uri="{FF2B5EF4-FFF2-40B4-BE49-F238E27FC236}">
                      <a16:creationId xmlns:a16="http://schemas.microsoft.com/office/drawing/2014/main" id="{184A51DE-1C98-4FD8-60E3-7B1064420BE0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233124" y="5089156"/>
                  <a:ext cx="128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102965" name="Freihand 102964">
                  <a:extLst>
                    <a:ext uri="{FF2B5EF4-FFF2-40B4-BE49-F238E27FC236}">
                      <a16:creationId xmlns:a16="http://schemas.microsoft.com/office/drawing/2014/main" id="{6CF90732-C1B9-4754-42DE-CA347CC3AC65}"/>
                    </a:ext>
                  </a:extLst>
                </p14:cNvPr>
                <p14:cNvContentPartPr/>
                <p14:nvPr/>
              </p14:nvContentPartPr>
              <p14:xfrm>
                <a:off x="5400524" y="5242516"/>
                <a:ext cx="23040" cy="28800"/>
              </p14:xfrm>
            </p:contentPart>
          </mc:Choice>
          <mc:Fallback>
            <p:pic>
              <p:nvPicPr>
                <p:cNvPr id="102965" name="Freihand 102964">
                  <a:extLst>
                    <a:ext uri="{FF2B5EF4-FFF2-40B4-BE49-F238E27FC236}">
                      <a16:creationId xmlns:a16="http://schemas.microsoft.com/office/drawing/2014/main" id="{6CF90732-C1B9-4754-42DE-CA347CC3AC6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391884" y="5233876"/>
                  <a:ext cx="40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102966" name="Freihand 102965">
                  <a:extLst>
                    <a:ext uri="{FF2B5EF4-FFF2-40B4-BE49-F238E27FC236}">
                      <a16:creationId xmlns:a16="http://schemas.microsoft.com/office/drawing/2014/main" id="{E60B03C7-FC86-4CD1-9D07-C5144DBC9D43}"/>
                    </a:ext>
                  </a:extLst>
                </p14:cNvPr>
                <p14:cNvContentPartPr/>
                <p14:nvPr/>
              </p14:nvContentPartPr>
              <p14:xfrm>
                <a:off x="5488724" y="5071156"/>
                <a:ext cx="101520" cy="257040"/>
              </p14:xfrm>
            </p:contentPart>
          </mc:Choice>
          <mc:Fallback>
            <p:pic>
              <p:nvPicPr>
                <p:cNvPr id="102966" name="Freihand 102965">
                  <a:extLst>
                    <a:ext uri="{FF2B5EF4-FFF2-40B4-BE49-F238E27FC236}">
                      <a16:creationId xmlns:a16="http://schemas.microsoft.com/office/drawing/2014/main" id="{E60B03C7-FC86-4CD1-9D07-C5144DBC9D4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480084" y="5062516"/>
                  <a:ext cx="1191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102967" name="Freihand 102966">
                  <a:extLst>
                    <a:ext uri="{FF2B5EF4-FFF2-40B4-BE49-F238E27FC236}">
                      <a16:creationId xmlns:a16="http://schemas.microsoft.com/office/drawing/2014/main" id="{0DF52A1B-3190-505B-335C-51437901B5EE}"/>
                    </a:ext>
                  </a:extLst>
                </p14:cNvPr>
                <p14:cNvContentPartPr/>
                <p14:nvPr/>
              </p14:nvContentPartPr>
              <p14:xfrm>
                <a:off x="4878164" y="5620156"/>
                <a:ext cx="100800" cy="148320"/>
              </p14:xfrm>
            </p:contentPart>
          </mc:Choice>
          <mc:Fallback>
            <p:pic>
              <p:nvPicPr>
                <p:cNvPr id="102967" name="Freihand 102966">
                  <a:extLst>
                    <a:ext uri="{FF2B5EF4-FFF2-40B4-BE49-F238E27FC236}">
                      <a16:creationId xmlns:a16="http://schemas.microsoft.com/office/drawing/2014/main" id="{0DF52A1B-3190-505B-335C-51437901B5EE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4869524" y="5611516"/>
                  <a:ext cx="118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102968" name="Freihand 102967">
                  <a:extLst>
                    <a:ext uri="{FF2B5EF4-FFF2-40B4-BE49-F238E27FC236}">
                      <a16:creationId xmlns:a16="http://schemas.microsoft.com/office/drawing/2014/main" id="{3B0BF8B9-D00D-F72E-F584-0F85A8B5F1B2}"/>
                    </a:ext>
                  </a:extLst>
                </p14:cNvPr>
                <p14:cNvContentPartPr/>
                <p14:nvPr/>
              </p14:nvContentPartPr>
              <p14:xfrm>
                <a:off x="5048804" y="5591356"/>
                <a:ext cx="203040" cy="116640"/>
              </p14:xfrm>
            </p:contentPart>
          </mc:Choice>
          <mc:Fallback>
            <p:pic>
              <p:nvPicPr>
                <p:cNvPr id="102968" name="Freihand 102967">
                  <a:extLst>
                    <a:ext uri="{FF2B5EF4-FFF2-40B4-BE49-F238E27FC236}">
                      <a16:creationId xmlns:a16="http://schemas.microsoft.com/office/drawing/2014/main" id="{3B0BF8B9-D00D-F72E-F584-0F85A8B5F1B2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5039804" y="5582356"/>
                  <a:ext cx="220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102969" name="Freihand 102968">
                  <a:extLst>
                    <a:ext uri="{FF2B5EF4-FFF2-40B4-BE49-F238E27FC236}">
                      <a16:creationId xmlns:a16="http://schemas.microsoft.com/office/drawing/2014/main" id="{127488CA-7CB3-992D-EC83-6B1CDD2CD029}"/>
                    </a:ext>
                  </a:extLst>
                </p14:cNvPr>
                <p14:cNvContentPartPr/>
                <p14:nvPr/>
              </p14:nvContentPartPr>
              <p14:xfrm>
                <a:off x="5201084" y="5411356"/>
                <a:ext cx="234000" cy="172440"/>
              </p14:xfrm>
            </p:contentPart>
          </mc:Choice>
          <mc:Fallback>
            <p:pic>
              <p:nvPicPr>
                <p:cNvPr id="102969" name="Freihand 102968">
                  <a:extLst>
                    <a:ext uri="{FF2B5EF4-FFF2-40B4-BE49-F238E27FC236}">
                      <a16:creationId xmlns:a16="http://schemas.microsoft.com/office/drawing/2014/main" id="{127488CA-7CB3-992D-EC83-6B1CDD2CD029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5192084" y="5402356"/>
                  <a:ext cx="251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102970" name="Freihand 102969">
                  <a:extLst>
                    <a:ext uri="{FF2B5EF4-FFF2-40B4-BE49-F238E27FC236}">
                      <a16:creationId xmlns:a16="http://schemas.microsoft.com/office/drawing/2014/main" id="{20D20E91-D4DA-09BF-E8A8-45BDFCA666E8}"/>
                    </a:ext>
                  </a:extLst>
                </p14:cNvPr>
                <p14:cNvContentPartPr/>
                <p14:nvPr/>
              </p14:nvContentPartPr>
              <p14:xfrm>
                <a:off x="5007044" y="5820316"/>
                <a:ext cx="290520" cy="181440"/>
              </p14:xfrm>
            </p:contentPart>
          </mc:Choice>
          <mc:Fallback>
            <p:pic>
              <p:nvPicPr>
                <p:cNvPr id="102970" name="Freihand 102969">
                  <a:extLst>
                    <a:ext uri="{FF2B5EF4-FFF2-40B4-BE49-F238E27FC236}">
                      <a16:creationId xmlns:a16="http://schemas.microsoft.com/office/drawing/2014/main" id="{20D20E91-D4DA-09BF-E8A8-45BDFCA666E8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998044" y="5811316"/>
                  <a:ext cx="308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102971" name="Freihand 102970">
                  <a:extLst>
                    <a:ext uri="{FF2B5EF4-FFF2-40B4-BE49-F238E27FC236}">
                      <a16:creationId xmlns:a16="http://schemas.microsoft.com/office/drawing/2014/main" id="{F54AEC7E-3BD9-9C43-A6DC-5288DD0F5C79}"/>
                    </a:ext>
                  </a:extLst>
                </p14:cNvPr>
                <p14:cNvContentPartPr/>
                <p14:nvPr/>
              </p14:nvContentPartPr>
              <p14:xfrm>
                <a:off x="5137004" y="5732836"/>
                <a:ext cx="11880" cy="8640"/>
              </p14:xfrm>
            </p:contentPart>
          </mc:Choice>
          <mc:Fallback>
            <p:pic>
              <p:nvPicPr>
                <p:cNvPr id="102971" name="Freihand 102970">
                  <a:extLst>
                    <a:ext uri="{FF2B5EF4-FFF2-40B4-BE49-F238E27FC236}">
                      <a16:creationId xmlns:a16="http://schemas.microsoft.com/office/drawing/2014/main" id="{F54AEC7E-3BD9-9C43-A6DC-5288DD0F5C79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5128004" y="5723836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102972" name="Freihand 102971">
                  <a:extLst>
                    <a:ext uri="{FF2B5EF4-FFF2-40B4-BE49-F238E27FC236}">
                      <a16:creationId xmlns:a16="http://schemas.microsoft.com/office/drawing/2014/main" id="{90E8D820-DAE0-A4E7-0933-4E65E5591600}"/>
                    </a:ext>
                  </a:extLst>
                </p14:cNvPr>
                <p14:cNvContentPartPr/>
                <p14:nvPr/>
              </p14:nvContentPartPr>
              <p14:xfrm>
                <a:off x="4931444" y="6085276"/>
                <a:ext cx="150840" cy="183240"/>
              </p14:xfrm>
            </p:contentPart>
          </mc:Choice>
          <mc:Fallback>
            <p:pic>
              <p:nvPicPr>
                <p:cNvPr id="102972" name="Freihand 102971">
                  <a:extLst>
                    <a:ext uri="{FF2B5EF4-FFF2-40B4-BE49-F238E27FC236}">
                      <a16:creationId xmlns:a16="http://schemas.microsoft.com/office/drawing/2014/main" id="{90E8D820-DAE0-A4E7-0933-4E65E559160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4922444" y="6076636"/>
                  <a:ext cx="168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102973" name="Freihand 102972">
                  <a:extLst>
                    <a:ext uri="{FF2B5EF4-FFF2-40B4-BE49-F238E27FC236}">
                      <a16:creationId xmlns:a16="http://schemas.microsoft.com/office/drawing/2014/main" id="{6AC7D373-A813-9B33-3212-79BA082A0659}"/>
                    </a:ext>
                  </a:extLst>
                </p14:cNvPr>
                <p14:cNvContentPartPr/>
                <p14:nvPr/>
              </p14:nvContentPartPr>
              <p14:xfrm>
                <a:off x="5098844" y="6129916"/>
                <a:ext cx="168120" cy="79920"/>
              </p14:xfrm>
            </p:contentPart>
          </mc:Choice>
          <mc:Fallback>
            <p:pic>
              <p:nvPicPr>
                <p:cNvPr id="102973" name="Freihand 102972">
                  <a:extLst>
                    <a:ext uri="{FF2B5EF4-FFF2-40B4-BE49-F238E27FC236}">
                      <a16:creationId xmlns:a16="http://schemas.microsoft.com/office/drawing/2014/main" id="{6AC7D373-A813-9B33-3212-79BA082A0659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089844" y="6121276"/>
                  <a:ext cx="18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102974" name="Freihand 102973">
                  <a:extLst>
                    <a:ext uri="{FF2B5EF4-FFF2-40B4-BE49-F238E27FC236}">
                      <a16:creationId xmlns:a16="http://schemas.microsoft.com/office/drawing/2014/main" id="{EFB9B30A-0124-6002-295D-356D4E1BF5A0}"/>
                    </a:ext>
                  </a:extLst>
                </p14:cNvPr>
                <p14:cNvContentPartPr/>
                <p14:nvPr/>
              </p14:nvContentPartPr>
              <p14:xfrm>
                <a:off x="5304764" y="5943436"/>
                <a:ext cx="92880" cy="195120"/>
              </p14:xfrm>
            </p:contentPart>
          </mc:Choice>
          <mc:Fallback>
            <p:pic>
              <p:nvPicPr>
                <p:cNvPr id="102974" name="Freihand 102973">
                  <a:extLst>
                    <a:ext uri="{FF2B5EF4-FFF2-40B4-BE49-F238E27FC236}">
                      <a16:creationId xmlns:a16="http://schemas.microsoft.com/office/drawing/2014/main" id="{EFB9B30A-0124-6002-295D-356D4E1BF5A0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296124" y="5934436"/>
                  <a:ext cx="110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102975" name="Freihand 102974">
                  <a:extLst>
                    <a:ext uri="{FF2B5EF4-FFF2-40B4-BE49-F238E27FC236}">
                      <a16:creationId xmlns:a16="http://schemas.microsoft.com/office/drawing/2014/main" id="{1FA2EE4D-3C7D-A8F9-B47B-43EF0CD8C5E2}"/>
                    </a:ext>
                  </a:extLst>
                </p14:cNvPr>
                <p14:cNvContentPartPr/>
                <p14:nvPr/>
              </p14:nvContentPartPr>
              <p14:xfrm>
                <a:off x="5403764" y="5845516"/>
                <a:ext cx="156240" cy="227520"/>
              </p14:xfrm>
            </p:contentPart>
          </mc:Choice>
          <mc:Fallback>
            <p:pic>
              <p:nvPicPr>
                <p:cNvPr id="102975" name="Freihand 102974">
                  <a:extLst>
                    <a:ext uri="{FF2B5EF4-FFF2-40B4-BE49-F238E27FC236}">
                      <a16:creationId xmlns:a16="http://schemas.microsoft.com/office/drawing/2014/main" id="{1FA2EE4D-3C7D-A8F9-B47B-43EF0CD8C5E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394764" y="5836516"/>
                  <a:ext cx="173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102976" name="Freihand 102975">
                  <a:extLst>
                    <a:ext uri="{FF2B5EF4-FFF2-40B4-BE49-F238E27FC236}">
                      <a16:creationId xmlns:a16="http://schemas.microsoft.com/office/drawing/2014/main" id="{138782AF-A554-C2CC-087F-8E21949BAF0B}"/>
                    </a:ext>
                  </a:extLst>
                </p14:cNvPr>
                <p14:cNvContentPartPr/>
                <p14:nvPr/>
              </p14:nvContentPartPr>
              <p14:xfrm>
                <a:off x="5564684" y="5907076"/>
                <a:ext cx="108360" cy="118800"/>
              </p14:xfrm>
            </p:contentPart>
          </mc:Choice>
          <mc:Fallback>
            <p:pic>
              <p:nvPicPr>
                <p:cNvPr id="102976" name="Freihand 102975">
                  <a:extLst>
                    <a:ext uri="{FF2B5EF4-FFF2-40B4-BE49-F238E27FC236}">
                      <a16:creationId xmlns:a16="http://schemas.microsoft.com/office/drawing/2014/main" id="{138782AF-A554-C2CC-087F-8E21949BAF0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5555684" y="5898436"/>
                  <a:ext cx="126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102977" name="Freihand 102976">
                  <a:extLst>
                    <a:ext uri="{FF2B5EF4-FFF2-40B4-BE49-F238E27FC236}">
                      <a16:creationId xmlns:a16="http://schemas.microsoft.com/office/drawing/2014/main" id="{7E38CC6C-F8E9-A58A-6B7D-1984F27DE209}"/>
                    </a:ext>
                  </a:extLst>
                </p14:cNvPr>
                <p14:cNvContentPartPr/>
                <p14:nvPr/>
              </p14:nvContentPartPr>
              <p14:xfrm>
                <a:off x="5731724" y="5890156"/>
                <a:ext cx="52560" cy="54360"/>
              </p14:xfrm>
            </p:contentPart>
          </mc:Choice>
          <mc:Fallback>
            <p:pic>
              <p:nvPicPr>
                <p:cNvPr id="102977" name="Freihand 102976">
                  <a:extLst>
                    <a:ext uri="{FF2B5EF4-FFF2-40B4-BE49-F238E27FC236}">
                      <a16:creationId xmlns:a16="http://schemas.microsoft.com/office/drawing/2014/main" id="{7E38CC6C-F8E9-A58A-6B7D-1984F27DE20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5723084" y="5881516"/>
                  <a:ext cx="70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102978" name="Freihand 102977">
                  <a:extLst>
                    <a:ext uri="{FF2B5EF4-FFF2-40B4-BE49-F238E27FC236}">
                      <a16:creationId xmlns:a16="http://schemas.microsoft.com/office/drawing/2014/main" id="{7227AA37-7B40-3D8A-2E42-D8D5181A0C36}"/>
                    </a:ext>
                  </a:extLst>
                </p14:cNvPr>
                <p14:cNvContentPartPr/>
                <p14:nvPr/>
              </p14:nvContentPartPr>
              <p14:xfrm>
                <a:off x="5117564" y="6378676"/>
                <a:ext cx="112680" cy="186120"/>
              </p14:xfrm>
            </p:contentPart>
          </mc:Choice>
          <mc:Fallback>
            <p:pic>
              <p:nvPicPr>
                <p:cNvPr id="102978" name="Freihand 102977">
                  <a:extLst>
                    <a:ext uri="{FF2B5EF4-FFF2-40B4-BE49-F238E27FC236}">
                      <a16:creationId xmlns:a16="http://schemas.microsoft.com/office/drawing/2014/main" id="{7227AA37-7B40-3D8A-2E42-D8D5181A0C3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5108924" y="6369676"/>
                  <a:ext cx="130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102979" name="Freihand 102978">
                  <a:extLst>
                    <a:ext uri="{FF2B5EF4-FFF2-40B4-BE49-F238E27FC236}">
                      <a16:creationId xmlns:a16="http://schemas.microsoft.com/office/drawing/2014/main" id="{9CFB8C9C-E364-C351-5217-942E8C7ED515}"/>
                    </a:ext>
                  </a:extLst>
                </p14:cNvPr>
                <p14:cNvContentPartPr/>
                <p14:nvPr/>
              </p14:nvContentPartPr>
              <p14:xfrm>
                <a:off x="5209724" y="6252316"/>
                <a:ext cx="81000" cy="218520"/>
              </p14:xfrm>
            </p:contentPart>
          </mc:Choice>
          <mc:Fallback>
            <p:pic>
              <p:nvPicPr>
                <p:cNvPr id="102979" name="Freihand 102978">
                  <a:extLst>
                    <a:ext uri="{FF2B5EF4-FFF2-40B4-BE49-F238E27FC236}">
                      <a16:creationId xmlns:a16="http://schemas.microsoft.com/office/drawing/2014/main" id="{9CFB8C9C-E364-C351-5217-942E8C7ED515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200724" y="6243676"/>
                  <a:ext cx="98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102980" name="Freihand 102979">
                  <a:extLst>
                    <a:ext uri="{FF2B5EF4-FFF2-40B4-BE49-F238E27FC236}">
                      <a16:creationId xmlns:a16="http://schemas.microsoft.com/office/drawing/2014/main" id="{8F9476DD-B37B-820F-006B-B284EDA8FADB}"/>
                    </a:ext>
                  </a:extLst>
                </p14:cNvPr>
                <p14:cNvContentPartPr/>
                <p14:nvPr/>
              </p14:nvContentPartPr>
              <p14:xfrm>
                <a:off x="5321684" y="6330436"/>
                <a:ext cx="60120" cy="114480"/>
              </p14:xfrm>
            </p:contentPart>
          </mc:Choice>
          <mc:Fallback>
            <p:pic>
              <p:nvPicPr>
                <p:cNvPr id="102980" name="Freihand 102979">
                  <a:extLst>
                    <a:ext uri="{FF2B5EF4-FFF2-40B4-BE49-F238E27FC236}">
                      <a16:creationId xmlns:a16="http://schemas.microsoft.com/office/drawing/2014/main" id="{8F9476DD-B37B-820F-006B-B284EDA8FADB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313044" y="6321796"/>
                  <a:ext cx="77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102981" name="Freihand 102980">
                  <a:extLst>
                    <a:ext uri="{FF2B5EF4-FFF2-40B4-BE49-F238E27FC236}">
                      <a16:creationId xmlns:a16="http://schemas.microsoft.com/office/drawing/2014/main" id="{9235B2F7-871B-4417-A394-8629160E0C5E}"/>
                    </a:ext>
                  </a:extLst>
                </p14:cNvPr>
                <p14:cNvContentPartPr/>
                <p14:nvPr/>
              </p14:nvContentPartPr>
              <p14:xfrm>
                <a:off x="5384324" y="6291556"/>
                <a:ext cx="122040" cy="146160"/>
              </p14:xfrm>
            </p:contentPart>
          </mc:Choice>
          <mc:Fallback>
            <p:pic>
              <p:nvPicPr>
                <p:cNvPr id="102981" name="Freihand 102980">
                  <a:extLst>
                    <a:ext uri="{FF2B5EF4-FFF2-40B4-BE49-F238E27FC236}">
                      <a16:creationId xmlns:a16="http://schemas.microsoft.com/office/drawing/2014/main" id="{9235B2F7-871B-4417-A394-8629160E0C5E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375324" y="6282916"/>
                  <a:ext cx="139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102982" name="Freihand 102981">
                  <a:extLst>
                    <a:ext uri="{FF2B5EF4-FFF2-40B4-BE49-F238E27FC236}">
                      <a16:creationId xmlns:a16="http://schemas.microsoft.com/office/drawing/2014/main" id="{4A320B43-B438-E72C-8DAE-EB7C1E8AEA8C}"/>
                    </a:ext>
                  </a:extLst>
                </p14:cNvPr>
                <p14:cNvContentPartPr/>
                <p14:nvPr/>
              </p14:nvContentPartPr>
              <p14:xfrm>
                <a:off x="5433284" y="6148276"/>
                <a:ext cx="162000" cy="221400"/>
              </p14:xfrm>
            </p:contentPart>
          </mc:Choice>
          <mc:Fallback>
            <p:pic>
              <p:nvPicPr>
                <p:cNvPr id="102982" name="Freihand 102981">
                  <a:extLst>
                    <a:ext uri="{FF2B5EF4-FFF2-40B4-BE49-F238E27FC236}">
                      <a16:creationId xmlns:a16="http://schemas.microsoft.com/office/drawing/2014/main" id="{4A320B43-B438-E72C-8DAE-EB7C1E8AEA8C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424284" y="6139276"/>
                  <a:ext cx="179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102983" name="Freihand 102982">
                  <a:extLst>
                    <a:ext uri="{FF2B5EF4-FFF2-40B4-BE49-F238E27FC236}">
                      <a16:creationId xmlns:a16="http://schemas.microsoft.com/office/drawing/2014/main" id="{9A2A94AD-CFF2-D11C-64DD-15CF032247BB}"/>
                    </a:ext>
                  </a:extLst>
                </p14:cNvPr>
                <p14:cNvContentPartPr/>
                <p14:nvPr/>
              </p14:nvContentPartPr>
              <p14:xfrm>
                <a:off x="5608244" y="6206596"/>
                <a:ext cx="122760" cy="172080"/>
              </p14:xfrm>
            </p:contentPart>
          </mc:Choice>
          <mc:Fallback>
            <p:pic>
              <p:nvPicPr>
                <p:cNvPr id="102983" name="Freihand 102982">
                  <a:extLst>
                    <a:ext uri="{FF2B5EF4-FFF2-40B4-BE49-F238E27FC236}">
                      <a16:creationId xmlns:a16="http://schemas.microsoft.com/office/drawing/2014/main" id="{9A2A94AD-CFF2-D11C-64DD-15CF032247B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599604" y="6197596"/>
                  <a:ext cx="140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102984" name="Freihand 102983">
                  <a:extLst>
                    <a:ext uri="{FF2B5EF4-FFF2-40B4-BE49-F238E27FC236}">
                      <a16:creationId xmlns:a16="http://schemas.microsoft.com/office/drawing/2014/main" id="{E611EE59-EE86-98F3-99CF-9219E0D65EA0}"/>
                    </a:ext>
                  </a:extLst>
                </p14:cNvPr>
                <p14:cNvContentPartPr/>
                <p14:nvPr/>
              </p14:nvContentPartPr>
              <p14:xfrm>
                <a:off x="5749004" y="6231076"/>
                <a:ext cx="19800" cy="63360"/>
              </p14:xfrm>
            </p:contentPart>
          </mc:Choice>
          <mc:Fallback>
            <p:pic>
              <p:nvPicPr>
                <p:cNvPr id="102984" name="Freihand 102983">
                  <a:extLst>
                    <a:ext uri="{FF2B5EF4-FFF2-40B4-BE49-F238E27FC236}">
                      <a16:creationId xmlns:a16="http://schemas.microsoft.com/office/drawing/2014/main" id="{E611EE59-EE86-98F3-99CF-9219E0D65EA0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740004" y="6222436"/>
                  <a:ext cx="37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102985" name="Freihand 102984">
                  <a:extLst>
                    <a:ext uri="{FF2B5EF4-FFF2-40B4-BE49-F238E27FC236}">
                      <a16:creationId xmlns:a16="http://schemas.microsoft.com/office/drawing/2014/main" id="{C5EFCA29-6C9B-ADA3-7D9D-AE0CCE04FEEB}"/>
                    </a:ext>
                  </a:extLst>
                </p14:cNvPr>
                <p14:cNvContentPartPr/>
                <p14:nvPr/>
              </p14:nvContentPartPr>
              <p14:xfrm>
                <a:off x="5741804" y="6022276"/>
                <a:ext cx="82080" cy="279360"/>
              </p14:xfrm>
            </p:contentPart>
          </mc:Choice>
          <mc:Fallback>
            <p:pic>
              <p:nvPicPr>
                <p:cNvPr id="102985" name="Freihand 102984">
                  <a:extLst>
                    <a:ext uri="{FF2B5EF4-FFF2-40B4-BE49-F238E27FC236}">
                      <a16:creationId xmlns:a16="http://schemas.microsoft.com/office/drawing/2014/main" id="{C5EFCA29-6C9B-ADA3-7D9D-AE0CCE04FEE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732804" y="6013276"/>
                  <a:ext cx="99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102986" name="Freihand 102985">
                  <a:extLst>
                    <a:ext uri="{FF2B5EF4-FFF2-40B4-BE49-F238E27FC236}">
                      <a16:creationId xmlns:a16="http://schemas.microsoft.com/office/drawing/2014/main" id="{110E4B06-9C92-5691-9D0A-D8FCA8A80981}"/>
                    </a:ext>
                  </a:extLst>
                </p14:cNvPr>
                <p14:cNvContentPartPr/>
                <p14:nvPr/>
              </p14:nvContentPartPr>
              <p14:xfrm>
                <a:off x="5814524" y="5935156"/>
                <a:ext cx="233280" cy="288000"/>
              </p14:xfrm>
            </p:contentPart>
          </mc:Choice>
          <mc:Fallback>
            <p:pic>
              <p:nvPicPr>
                <p:cNvPr id="102986" name="Freihand 102985">
                  <a:extLst>
                    <a:ext uri="{FF2B5EF4-FFF2-40B4-BE49-F238E27FC236}">
                      <a16:creationId xmlns:a16="http://schemas.microsoft.com/office/drawing/2014/main" id="{110E4B06-9C92-5691-9D0A-D8FCA8A80981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805884" y="5926516"/>
                  <a:ext cx="250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102987" name="Freihand 102986">
                  <a:extLst>
                    <a:ext uri="{FF2B5EF4-FFF2-40B4-BE49-F238E27FC236}">
                      <a16:creationId xmlns:a16="http://schemas.microsoft.com/office/drawing/2014/main" id="{66298A1D-BEE9-7226-4813-4B49E10E7BDB}"/>
                    </a:ext>
                  </a:extLst>
                </p14:cNvPr>
                <p14:cNvContentPartPr/>
                <p14:nvPr/>
              </p14:nvContentPartPr>
              <p14:xfrm>
                <a:off x="5764484" y="5990236"/>
                <a:ext cx="95760" cy="27720"/>
              </p14:xfrm>
            </p:contentPart>
          </mc:Choice>
          <mc:Fallback>
            <p:pic>
              <p:nvPicPr>
                <p:cNvPr id="102987" name="Freihand 102986">
                  <a:extLst>
                    <a:ext uri="{FF2B5EF4-FFF2-40B4-BE49-F238E27FC236}">
                      <a16:creationId xmlns:a16="http://schemas.microsoft.com/office/drawing/2014/main" id="{66298A1D-BEE9-7226-4813-4B49E10E7BDB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755484" y="5981596"/>
                  <a:ext cx="113400" cy="4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11490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408" name="Freihand 102407">
                <a:extLst>
                  <a:ext uri="{FF2B5EF4-FFF2-40B4-BE49-F238E27FC236}">
                    <a16:creationId xmlns:a16="http://schemas.microsoft.com/office/drawing/2014/main" id="{99F288F9-FB08-DFC0-4627-70B140B7D898}"/>
                  </a:ext>
                </a:extLst>
              </p14:cNvPr>
              <p14:cNvContentPartPr/>
              <p14:nvPr/>
            </p14:nvContentPartPr>
            <p14:xfrm>
              <a:off x="3973484" y="1382662"/>
              <a:ext cx="397440" cy="411480"/>
            </p14:xfrm>
          </p:contentPart>
        </mc:Choice>
        <mc:Fallback>
          <p:pic>
            <p:nvPicPr>
              <p:cNvPr id="102408" name="Freihand 102407">
                <a:extLst>
                  <a:ext uri="{FF2B5EF4-FFF2-40B4-BE49-F238E27FC236}">
                    <a16:creationId xmlns:a16="http://schemas.microsoft.com/office/drawing/2014/main" id="{99F288F9-FB08-DFC0-4627-70B140B7D8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4484" y="1374022"/>
                <a:ext cx="4150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526" name="Freihand 102525">
                <a:extLst>
                  <a:ext uri="{FF2B5EF4-FFF2-40B4-BE49-F238E27FC236}">
                    <a16:creationId xmlns:a16="http://schemas.microsoft.com/office/drawing/2014/main" id="{8B63E4EC-E7A0-BFCC-66FC-C475F3606023}"/>
                  </a:ext>
                </a:extLst>
              </p14:cNvPr>
              <p14:cNvContentPartPr/>
              <p14:nvPr/>
            </p14:nvContentPartPr>
            <p14:xfrm>
              <a:off x="3973844" y="1403542"/>
              <a:ext cx="421920" cy="409680"/>
            </p14:xfrm>
          </p:contentPart>
        </mc:Choice>
        <mc:Fallback>
          <p:pic>
            <p:nvPicPr>
              <p:cNvPr id="102526" name="Freihand 102525">
                <a:extLst>
                  <a:ext uri="{FF2B5EF4-FFF2-40B4-BE49-F238E27FC236}">
                    <a16:creationId xmlns:a16="http://schemas.microsoft.com/office/drawing/2014/main" id="{8B63E4EC-E7A0-BFCC-66FC-C475F3606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5204" y="1394542"/>
                <a:ext cx="439560" cy="42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064" name="Gruppieren 103063">
            <a:extLst>
              <a:ext uri="{FF2B5EF4-FFF2-40B4-BE49-F238E27FC236}">
                <a16:creationId xmlns:a16="http://schemas.microsoft.com/office/drawing/2014/main" id="{274DE7ED-83BA-BF51-38AB-55A1A8360080}"/>
              </a:ext>
            </a:extLst>
          </p:cNvPr>
          <p:cNvGrpSpPr/>
          <p:nvPr/>
        </p:nvGrpSpPr>
        <p:grpSpPr>
          <a:xfrm>
            <a:off x="362684" y="239302"/>
            <a:ext cx="11165040" cy="3978360"/>
            <a:chOff x="362684" y="239302"/>
            <a:chExt cx="11165040" cy="39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BC3F707-6C0D-568A-13CF-15402DAA7EFF}"/>
                    </a:ext>
                  </a:extLst>
                </p14:cNvPr>
                <p14:cNvContentPartPr/>
                <p14:nvPr/>
              </p14:nvContentPartPr>
              <p14:xfrm>
                <a:off x="781004" y="1488142"/>
                <a:ext cx="1800" cy="8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BC3F707-6C0D-568A-13CF-15402DAA7E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2364" y="1479142"/>
                  <a:ext cx="19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829BA0-6DFF-91BF-A45D-4935F85CD54C}"/>
                    </a:ext>
                  </a:extLst>
                </p14:cNvPr>
                <p14:cNvContentPartPr/>
                <p14:nvPr/>
              </p14:nvContentPartPr>
              <p14:xfrm>
                <a:off x="566444" y="452422"/>
                <a:ext cx="16200" cy="169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829BA0-6DFF-91BF-A45D-4935F85CD5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7444" y="443782"/>
                  <a:ext cx="3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C7B8AC-EAF9-CA38-536D-14BEDC60F170}"/>
                    </a:ext>
                  </a:extLst>
                </p14:cNvPr>
                <p14:cNvContentPartPr/>
                <p14:nvPr/>
              </p14:nvContentPartPr>
              <p14:xfrm>
                <a:off x="362684" y="309142"/>
                <a:ext cx="294840" cy="193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C7B8AC-EAF9-CA38-536D-14BEDC60F1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3684" y="300502"/>
                  <a:ext cx="312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5C4922-6191-F632-3602-AEE13FEF41CE}"/>
                    </a:ext>
                  </a:extLst>
                </p14:cNvPr>
                <p14:cNvContentPartPr/>
                <p14:nvPr/>
              </p14:nvContentPartPr>
              <p14:xfrm>
                <a:off x="716564" y="513622"/>
                <a:ext cx="300960" cy="164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5C4922-6191-F632-3602-AEE13FEF41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7924" y="504982"/>
                  <a:ext cx="318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6A2626-4695-5676-1A63-84CCE8E6E6B3}"/>
                    </a:ext>
                  </a:extLst>
                </p14:cNvPr>
                <p14:cNvContentPartPr/>
                <p14:nvPr/>
              </p14:nvContentPartPr>
              <p14:xfrm>
                <a:off x="1053524" y="330382"/>
                <a:ext cx="129600" cy="234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6A2626-4695-5676-1A63-84CCE8E6E6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4524" y="321382"/>
                  <a:ext cx="147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9E75B11-D4E0-E7F0-CD73-A30726A6BC91}"/>
                    </a:ext>
                  </a:extLst>
                </p14:cNvPr>
                <p14:cNvContentPartPr/>
                <p14:nvPr/>
              </p14:nvContentPartPr>
              <p14:xfrm>
                <a:off x="1166564" y="560782"/>
                <a:ext cx="62640" cy="24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9E75B11-D4E0-E7F0-CD73-A30726A6BC9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7564" y="552142"/>
                  <a:ext cx="80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7D58FF-BBF6-396C-E0B6-514615700521}"/>
                    </a:ext>
                  </a:extLst>
                </p14:cNvPr>
                <p14:cNvContentPartPr/>
                <p14:nvPr/>
              </p14:nvContentPartPr>
              <p14:xfrm>
                <a:off x="1307684" y="319582"/>
                <a:ext cx="276120" cy="219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7D58FF-BBF6-396C-E0B6-5146157005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98684" y="310582"/>
                  <a:ext cx="293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075E7B9-737A-C9AD-1FEA-2909505BD7C1}"/>
                    </a:ext>
                  </a:extLst>
                </p14:cNvPr>
                <p14:cNvContentPartPr/>
                <p14:nvPr/>
              </p14:nvContentPartPr>
              <p14:xfrm>
                <a:off x="1592804" y="417502"/>
                <a:ext cx="147600" cy="123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075E7B9-737A-C9AD-1FEA-2909505BD7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84164" y="408502"/>
                  <a:ext cx="165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88AE37-E859-29CA-3D3F-785D24742584}"/>
                    </a:ext>
                  </a:extLst>
                </p14:cNvPr>
                <p14:cNvContentPartPr/>
                <p14:nvPr/>
              </p14:nvContentPartPr>
              <p14:xfrm>
                <a:off x="1805924" y="305902"/>
                <a:ext cx="338760" cy="221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88AE37-E859-29CA-3D3F-785D247425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97284" y="297262"/>
                  <a:ext cx="356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563C6A-085E-51A5-11DB-A95CB160836F}"/>
                    </a:ext>
                  </a:extLst>
                </p14:cNvPr>
                <p14:cNvContentPartPr/>
                <p14:nvPr/>
              </p14:nvContentPartPr>
              <p14:xfrm>
                <a:off x="2558324" y="295462"/>
                <a:ext cx="364320" cy="231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563C6A-085E-51A5-11DB-A95CB160836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9684" y="286822"/>
                  <a:ext cx="381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6B29142-75D1-0D61-0C32-3FF9D0D505F3}"/>
                    </a:ext>
                  </a:extLst>
                </p14:cNvPr>
                <p14:cNvContentPartPr/>
                <p14:nvPr/>
              </p14:nvContentPartPr>
              <p14:xfrm>
                <a:off x="3006884" y="266662"/>
                <a:ext cx="30240" cy="214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6B29142-75D1-0D61-0C32-3FF9D0D505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8244" y="258022"/>
                  <a:ext cx="47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2731A57-DC80-DA24-D17F-1D3D84B93BFA}"/>
                    </a:ext>
                  </a:extLst>
                </p14:cNvPr>
                <p14:cNvContentPartPr/>
                <p14:nvPr/>
              </p14:nvContentPartPr>
              <p14:xfrm>
                <a:off x="3108764" y="409582"/>
                <a:ext cx="81720" cy="96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2731A57-DC80-DA24-D17F-1D3D84B93BF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99764" y="400942"/>
                  <a:ext cx="99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2597" name="Freihand 102596">
                  <a:extLst>
                    <a:ext uri="{FF2B5EF4-FFF2-40B4-BE49-F238E27FC236}">
                      <a16:creationId xmlns:a16="http://schemas.microsoft.com/office/drawing/2014/main" id="{A1F35953-4957-2A95-2CCE-B224BEFB999B}"/>
                    </a:ext>
                  </a:extLst>
                </p14:cNvPr>
                <p14:cNvContentPartPr/>
                <p14:nvPr/>
              </p14:nvContentPartPr>
              <p14:xfrm>
                <a:off x="3267884" y="373222"/>
                <a:ext cx="172080" cy="129600"/>
              </p14:xfrm>
            </p:contentPart>
          </mc:Choice>
          <mc:Fallback>
            <p:pic>
              <p:nvPicPr>
                <p:cNvPr id="102597" name="Freihand 102596">
                  <a:extLst>
                    <a:ext uri="{FF2B5EF4-FFF2-40B4-BE49-F238E27FC236}">
                      <a16:creationId xmlns:a16="http://schemas.microsoft.com/office/drawing/2014/main" id="{A1F35953-4957-2A95-2CCE-B224BEFB999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59244" y="364582"/>
                  <a:ext cx="18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02598" name="Freihand 102597">
                  <a:extLst>
                    <a:ext uri="{FF2B5EF4-FFF2-40B4-BE49-F238E27FC236}">
                      <a16:creationId xmlns:a16="http://schemas.microsoft.com/office/drawing/2014/main" id="{5D5F0A15-A367-F5B9-051D-E35C1F861C4F}"/>
                    </a:ext>
                  </a:extLst>
                </p14:cNvPr>
                <p14:cNvContentPartPr/>
                <p14:nvPr/>
              </p14:nvContentPartPr>
              <p14:xfrm>
                <a:off x="3518804" y="410302"/>
                <a:ext cx="201600" cy="64440"/>
              </p14:xfrm>
            </p:contentPart>
          </mc:Choice>
          <mc:Fallback>
            <p:pic>
              <p:nvPicPr>
                <p:cNvPr id="102598" name="Freihand 102597">
                  <a:extLst>
                    <a:ext uri="{FF2B5EF4-FFF2-40B4-BE49-F238E27FC236}">
                      <a16:creationId xmlns:a16="http://schemas.microsoft.com/office/drawing/2014/main" id="{5D5F0A15-A367-F5B9-051D-E35C1F861C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10164" y="401302"/>
                  <a:ext cx="21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2602" name="Freihand 102601">
                  <a:extLst>
                    <a:ext uri="{FF2B5EF4-FFF2-40B4-BE49-F238E27FC236}">
                      <a16:creationId xmlns:a16="http://schemas.microsoft.com/office/drawing/2014/main" id="{B79497B5-9DA2-29C9-2D77-F805CBCFEE59}"/>
                    </a:ext>
                  </a:extLst>
                </p14:cNvPr>
                <p14:cNvContentPartPr/>
                <p14:nvPr/>
              </p14:nvContentPartPr>
              <p14:xfrm>
                <a:off x="3843884" y="362422"/>
                <a:ext cx="130320" cy="140760"/>
              </p14:xfrm>
            </p:contentPart>
          </mc:Choice>
          <mc:Fallback>
            <p:pic>
              <p:nvPicPr>
                <p:cNvPr id="102602" name="Freihand 102601">
                  <a:extLst>
                    <a:ext uri="{FF2B5EF4-FFF2-40B4-BE49-F238E27FC236}">
                      <a16:creationId xmlns:a16="http://schemas.microsoft.com/office/drawing/2014/main" id="{B79497B5-9DA2-29C9-2D77-F805CBCFEE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35244" y="353422"/>
                  <a:ext cx="147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2607" name="Freihand 102606">
                  <a:extLst>
                    <a:ext uri="{FF2B5EF4-FFF2-40B4-BE49-F238E27FC236}">
                      <a16:creationId xmlns:a16="http://schemas.microsoft.com/office/drawing/2014/main" id="{2C925F7F-7278-8052-0360-FAD4936E1DC1}"/>
                    </a:ext>
                  </a:extLst>
                </p14:cNvPr>
                <p14:cNvContentPartPr/>
                <p14:nvPr/>
              </p14:nvContentPartPr>
              <p14:xfrm>
                <a:off x="4243124" y="404542"/>
                <a:ext cx="216720" cy="115920"/>
              </p14:xfrm>
            </p:contentPart>
          </mc:Choice>
          <mc:Fallback>
            <p:pic>
              <p:nvPicPr>
                <p:cNvPr id="102607" name="Freihand 102606">
                  <a:extLst>
                    <a:ext uri="{FF2B5EF4-FFF2-40B4-BE49-F238E27FC236}">
                      <a16:creationId xmlns:a16="http://schemas.microsoft.com/office/drawing/2014/main" id="{2C925F7F-7278-8052-0360-FAD4936E1D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34484" y="395902"/>
                  <a:ext cx="234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02610" name="Freihand 102609">
                  <a:extLst>
                    <a:ext uri="{FF2B5EF4-FFF2-40B4-BE49-F238E27FC236}">
                      <a16:creationId xmlns:a16="http://schemas.microsoft.com/office/drawing/2014/main" id="{2384CB81-9C63-7163-BCC2-749790481C77}"/>
                    </a:ext>
                  </a:extLst>
                </p14:cNvPr>
                <p14:cNvContentPartPr/>
                <p14:nvPr/>
              </p14:nvContentPartPr>
              <p14:xfrm>
                <a:off x="4558124" y="421102"/>
                <a:ext cx="282240" cy="84600"/>
              </p14:xfrm>
            </p:contentPart>
          </mc:Choice>
          <mc:Fallback>
            <p:pic>
              <p:nvPicPr>
                <p:cNvPr id="102610" name="Freihand 102609">
                  <a:extLst>
                    <a:ext uri="{FF2B5EF4-FFF2-40B4-BE49-F238E27FC236}">
                      <a16:creationId xmlns:a16="http://schemas.microsoft.com/office/drawing/2014/main" id="{2384CB81-9C63-7163-BCC2-749790481C7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49484" y="412102"/>
                  <a:ext cx="299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2615" name="Freihand 102614">
                  <a:extLst>
                    <a:ext uri="{FF2B5EF4-FFF2-40B4-BE49-F238E27FC236}">
                      <a16:creationId xmlns:a16="http://schemas.microsoft.com/office/drawing/2014/main" id="{2DDA7970-BFBF-DC39-5414-4C5FA8A4C102}"/>
                    </a:ext>
                  </a:extLst>
                </p14:cNvPr>
                <p14:cNvContentPartPr/>
                <p14:nvPr/>
              </p14:nvContentPartPr>
              <p14:xfrm>
                <a:off x="5299004" y="344062"/>
                <a:ext cx="236160" cy="200520"/>
              </p14:xfrm>
            </p:contentPart>
          </mc:Choice>
          <mc:Fallback>
            <p:pic>
              <p:nvPicPr>
                <p:cNvPr id="102615" name="Freihand 102614">
                  <a:extLst>
                    <a:ext uri="{FF2B5EF4-FFF2-40B4-BE49-F238E27FC236}">
                      <a16:creationId xmlns:a16="http://schemas.microsoft.com/office/drawing/2014/main" id="{2DDA7970-BFBF-DC39-5414-4C5FA8A4C10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90004" y="335422"/>
                  <a:ext cx="253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2619" name="Freihand 102618">
                  <a:extLst>
                    <a:ext uri="{FF2B5EF4-FFF2-40B4-BE49-F238E27FC236}">
                      <a16:creationId xmlns:a16="http://schemas.microsoft.com/office/drawing/2014/main" id="{3793CD10-E7E4-F722-B95A-79996F7A4D2B}"/>
                    </a:ext>
                  </a:extLst>
                </p14:cNvPr>
                <p14:cNvContentPartPr/>
                <p14:nvPr/>
              </p14:nvContentPartPr>
              <p14:xfrm>
                <a:off x="5332124" y="448822"/>
                <a:ext cx="213840" cy="112680"/>
              </p14:xfrm>
            </p:contentPart>
          </mc:Choice>
          <mc:Fallback>
            <p:pic>
              <p:nvPicPr>
                <p:cNvPr id="102619" name="Freihand 102618">
                  <a:extLst>
                    <a:ext uri="{FF2B5EF4-FFF2-40B4-BE49-F238E27FC236}">
                      <a16:creationId xmlns:a16="http://schemas.microsoft.com/office/drawing/2014/main" id="{3793CD10-E7E4-F722-B95A-79996F7A4D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323124" y="440182"/>
                  <a:ext cx="23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2626" name="Freihand 102625">
                  <a:extLst>
                    <a:ext uri="{FF2B5EF4-FFF2-40B4-BE49-F238E27FC236}">
                      <a16:creationId xmlns:a16="http://schemas.microsoft.com/office/drawing/2014/main" id="{5CC6FB2C-4CA6-E511-2E6A-E89ADC31530D}"/>
                    </a:ext>
                  </a:extLst>
                </p14:cNvPr>
                <p14:cNvContentPartPr/>
                <p14:nvPr/>
              </p14:nvContentPartPr>
              <p14:xfrm>
                <a:off x="5619044" y="363862"/>
                <a:ext cx="294120" cy="179640"/>
              </p14:xfrm>
            </p:contentPart>
          </mc:Choice>
          <mc:Fallback>
            <p:pic>
              <p:nvPicPr>
                <p:cNvPr id="102626" name="Freihand 102625">
                  <a:extLst>
                    <a:ext uri="{FF2B5EF4-FFF2-40B4-BE49-F238E27FC236}">
                      <a16:creationId xmlns:a16="http://schemas.microsoft.com/office/drawing/2014/main" id="{5CC6FB2C-4CA6-E511-2E6A-E89ADC3153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10044" y="354862"/>
                  <a:ext cx="311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2627" name="Freihand 102626">
                  <a:extLst>
                    <a:ext uri="{FF2B5EF4-FFF2-40B4-BE49-F238E27FC236}">
                      <a16:creationId xmlns:a16="http://schemas.microsoft.com/office/drawing/2014/main" id="{E65D45DB-2961-9F9B-7E4E-962DEFAC2B85}"/>
                    </a:ext>
                  </a:extLst>
                </p14:cNvPr>
                <p14:cNvContentPartPr/>
                <p14:nvPr/>
              </p14:nvContentPartPr>
              <p14:xfrm>
                <a:off x="5979404" y="428662"/>
                <a:ext cx="127440" cy="126720"/>
              </p14:xfrm>
            </p:contentPart>
          </mc:Choice>
          <mc:Fallback>
            <p:pic>
              <p:nvPicPr>
                <p:cNvPr id="102627" name="Freihand 102626">
                  <a:extLst>
                    <a:ext uri="{FF2B5EF4-FFF2-40B4-BE49-F238E27FC236}">
                      <a16:creationId xmlns:a16="http://schemas.microsoft.com/office/drawing/2014/main" id="{E65D45DB-2961-9F9B-7E4E-962DEFAC2B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70764" y="420022"/>
                  <a:ext cx="145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2629" name="Freihand 102628">
                  <a:extLst>
                    <a:ext uri="{FF2B5EF4-FFF2-40B4-BE49-F238E27FC236}">
                      <a16:creationId xmlns:a16="http://schemas.microsoft.com/office/drawing/2014/main" id="{5E1559CE-0C49-C4DF-179F-2765851EEE72}"/>
                    </a:ext>
                  </a:extLst>
                </p14:cNvPr>
                <p14:cNvContentPartPr/>
                <p14:nvPr/>
              </p14:nvContentPartPr>
              <p14:xfrm>
                <a:off x="6244364" y="283942"/>
                <a:ext cx="202680" cy="251640"/>
              </p14:xfrm>
            </p:contentPart>
          </mc:Choice>
          <mc:Fallback>
            <p:pic>
              <p:nvPicPr>
                <p:cNvPr id="102629" name="Freihand 102628">
                  <a:extLst>
                    <a:ext uri="{FF2B5EF4-FFF2-40B4-BE49-F238E27FC236}">
                      <a16:creationId xmlns:a16="http://schemas.microsoft.com/office/drawing/2014/main" id="{5E1559CE-0C49-C4DF-179F-2765851EEE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35364" y="274942"/>
                  <a:ext cx="220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2631" name="Freihand 102630">
                  <a:extLst>
                    <a:ext uri="{FF2B5EF4-FFF2-40B4-BE49-F238E27FC236}">
                      <a16:creationId xmlns:a16="http://schemas.microsoft.com/office/drawing/2014/main" id="{F9AFB32E-3A9A-563A-B683-EE6A139EAEC8}"/>
                    </a:ext>
                  </a:extLst>
                </p14:cNvPr>
                <p14:cNvContentPartPr/>
                <p14:nvPr/>
              </p14:nvContentPartPr>
              <p14:xfrm>
                <a:off x="6456764" y="329662"/>
                <a:ext cx="223920" cy="195840"/>
              </p14:xfrm>
            </p:contentPart>
          </mc:Choice>
          <mc:Fallback>
            <p:pic>
              <p:nvPicPr>
                <p:cNvPr id="102631" name="Freihand 102630">
                  <a:extLst>
                    <a:ext uri="{FF2B5EF4-FFF2-40B4-BE49-F238E27FC236}">
                      <a16:creationId xmlns:a16="http://schemas.microsoft.com/office/drawing/2014/main" id="{F9AFB32E-3A9A-563A-B683-EE6A139EAEC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48124" y="321022"/>
                  <a:ext cx="241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2633" name="Freihand 102632">
                  <a:extLst>
                    <a:ext uri="{FF2B5EF4-FFF2-40B4-BE49-F238E27FC236}">
                      <a16:creationId xmlns:a16="http://schemas.microsoft.com/office/drawing/2014/main" id="{C98E579E-0476-B97C-E206-63E5DA635104}"/>
                    </a:ext>
                  </a:extLst>
                </p14:cNvPr>
                <p14:cNvContentPartPr/>
                <p14:nvPr/>
              </p14:nvContentPartPr>
              <p14:xfrm>
                <a:off x="6562604" y="460342"/>
                <a:ext cx="204840" cy="48960"/>
              </p14:xfrm>
            </p:contentPart>
          </mc:Choice>
          <mc:Fallback>
            <p:pic>
              <p:nvPicPr>
                <p:cNvPr id="102633" name="Freihand 102632">
                  <a:extLst>
                    <a:ext uri="{FF2B5EF4-FFF2-40B4-BE49-F238E27FC236}">
                      <a16:creationId xmlns:a16="http://schemas.microsoft.com/office/drawing/2014/main" id="{C98E579E-0476-B97C-E206-63E5DA6351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53964" y="451342"/>
                  <a:ext cx="22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2638" name="Freihand 102637">
                  <a:extLst>
                    <a:ext uri="{FF2B5EF4-FFF2-40B4-BE49-F238E27FC236}">
                      <a16:creationId xmlns:a16="http://schemas.microsoft.com/office/drawing/2014/main" id="{20D52C44-E05C-53A4-E0F1-3ACF0481FA4B}"/>
                    </a:ext>
                  </a:extLst>
                </p14:cNvPr>
                <p14:cNvContentPartPr/>
                <p14:nvPr/>
              </p14:nvContentPartPr>
              <p14:xfrm>
                <a:off x="6872564" y="292582"/>
                <a:ext cx="295200" cy="260640"/>
              </p14:xfrm>
            </p:contentPart>
          </mc:Choice>
          <mc:Fallback>
            <p:pic>
              <p:nvPicPr>
                <p:cNvPr id="102638" name="Freihand 102637">
                  <a:extLst>
                    <a:ext uri="{FF2B5EF4-FFF2-40B4-BE49-F238E27FC236}">
                      <a16:creationId xmlns:a16="http://schemas.microsoft.com/office/drawing/2014/main" id="{20D52C44-E05C-53A4-E0F1-3ACF0481FA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63564" y="283942"/>
                  <a:ext cx="312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2651" name="Freihand 102650">
                  <a:extLst>
                    <a:ext uri="{FF2B5EF4-FFF2-40B4-BE49-F238E27FC236}">
                      <a16:creationId xmlns:a16="http://schemas.microsoft.com/office/drawing/2014/main" id="{B8D6A933-BEDE-B1BF-1797-D7C662B5E3EC}"/>
                    </a:ext>
                  </a:extLst>
                </p14:cNvPr>
                <p14:cNvContentPartPr/>
                <p14:nvPr/>
              </p14:nvContentPartPr>
              <p14:xfrm>
                <a:off x="7181804" y="269542"/>
                <a:ext cx="328320" cy="245160"/>
              </p14:xfrm>
            </p:contentPart>
          </mc:Choice>
          <mc:Fallback>
            <p:pic>
              <p:nvPicPr>
                <p:cNvPr id="102651" name="Freihand 102650">
                  <a:extLst>
                    <a:ext uri="{FF2B5EF4-FFF2-40B4-BE49-F238E27FC236}">
                      <a16:creationId xmlns:a16="http://schemas.microsoft.com/office/drawing/2014/main" id="{B8D6A933-BEDE-B1BF-1797-D7C662B5E3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73164" y="260542"/>
                  <a:ext cx="345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2656" name="Freihand 102655">
                  <a:extLst>
                    <a:ext uri="{FF2B5EF4-FFF2-40B4-BE49-F238E27FC236}">
                      <a16:creationId xmlns:a16="http://schemas.microsoft.com/office/drawing/2014/main" id="{AB3FBACC-26BD-A334-D3B0-FE81D7AFA1B4}"/>
                    </a:ext>
                  </a:extLst>
                </p14:cNvPr>
                <p14:cNvContentPartPr/>
                <p14:nvPr/>
              </p14:nvContentPartPr>
              <p14:xfrm>
                <a:off x="7050404" y="285022"/>
                <a:ext cx="82800" cy="6120"/>
              </p14:xfrm>
            </p:contentPart>
          </mc:Choice>
          <mc:Fallback>
            <p:pic>
              <p:nvPicPr>
                <p:cNvPr id="102656" name="Freihand 102655">
                  <a:extLst>
                    <a:ext uri="{FF2B5EF4-FFF2-40B4-BE49-F238E27FC236}">
                      <a16:creationId xmlns:a16="http://schemas.microsoft.com/office/drawing/2014/main" id="{AB3FBACC-26BD-A334-D3B0-FE81D7AFA1B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41404" y="276022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2659" name="Freihand 102658">
                  <a:extLst>
                    <a:ext uri="{FF2B5EF4-FFF2-40B4-BE49-F238E27FC236}">
                      <a16:creationId xmlns:a16="http://schemas.microsoft.com/office/drawing/2014/main" id="{4552C39B-101B-30B3-2262-21FB9B883C89}"/>
                    </a:ext>
                  </a:extLst>
                </p14:cNvPr>
                <p14:cNvContentPartPr/>
                <p14:nvPr/>
              </p14:nvContentPartPr>
              <p14:xfrm>
                <a:off x="7072364" y="239302"/>
                <a:ext cx="24120" cy="17280"/>
              </p14:xfrm>
            </p:contentPart>
          </mc:Choice>
          <mc:Fallback>
            <p:pic>
              <p:nvPicPr>
                <p:cNvPr id="102659" name="Freihand 102658">
                  <a:extLst>
                    <a:ext uri="{FF2B5EF4-FFF2-40B4-BE49-F238E27FC236}">
                      <a16:creationId xmlns:a16="http://schemas.microsoft.com/office/drawing/2014/main" id="{4552C39B-101B-30B3-2262-21FB9B883C8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63724" y="230662"/>
                  <a:ext cx="41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2442" name="Freihand 102441">
                  <a:extLst>
                    <a:ext uri="{FF2B5EF4-FFF2-40B4-BE49-F238E27FC236}">
                      <a16:creationId xmlns:a16="http://schemas.microsoft.com/office/drawing/2014/main" id="{F4AA042B-AD43-362F-C7C2-1A0A2751F3AF}"/>
                    </a:ext>
                  </a:extLst>
                </p14:cNvPr>
                <p14:cNvContentPartPr/>
                <p14:nvPr/>
              </p14:nvContentPartPr>
              <p14:xfrm>
                <a:off x="7887404" y="1061182"/>
                <a:ext cx="179640" cy="253800"/>
              </p14:xfrm>
            </p:contentPart>
          </mc:Choice>
          <mc:Fallback>
            <p:pic>
              <p:nvPicPr>
                <p:cNvPr id="102442" name="Freihand 102441">
                  <a:extLst>
                    <a:ext uri="{FF2B5EF4-FFF2-40B4-BE49-F238E27FC236}">
                      <a16:creationId xmlns:a16="http://schemas.microsoft.com/office/drawing/2014/main" id="{F4AA042B-AD43-362F-C7C2-1A0A2751F3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78404" y="1052182"/>
                  <a:ext cx="197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2447" name="Freihand 102446">
                  <a:extLst>
                    <a:ext uri="{FF2B5EF4-FFF2-40B4-BE49-F238E27FC236}">
                      <a16:creationId xmlns:a16="http://schemas.microsoft.com/office/drawing/2014/main" id="{84DB03F2-5D28-2D63-6BFF-484BEFC69B44}"/>
                    </a:ext>
                  </a:extLst>
                </p14:cNvPr>
                <p14:cNvContentPartPr/>
                <p14:nvPr/>
              </p14:nvContentPartPr>
              <p14:xfrm>
                <a:off x="8011604" y="1231822"/>
                <a:ext cx="62280" cy="81720"/>
              </p14:xfrm>
            </p:contentPart>
          </mc:Choice>
          <mc:Fallback>
            <p:pic>
              <p:nvPicPr>
                <p:cNvPr id="102447" name="Freihand 102446">
                  <a:extLst>
                    <a:ext uri="{FF2B5EF4-FFF2-40B4-BE49-F238E27FC236}">
                      <a16:creationId xmlns:a16="http://schemas.microsoft.com/office/drawing/2014/main" id="{84DB03F2-5D28-2D63-6BFF-484BEFC69B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02604" y="1222822"/>
                  <a:ext cx="7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448" name="Freihand 102447">
                  <a:extLst>
                    <a:ext uri="{FF2B5EF4-FFF2-40B4-BE49-F238E27FC236}">
                      <a16:creationId xmlns:a16="http://schemas.microsoft.com/office/drawing/2014/main" id="{C44BCF62-1D75-FC8A-CEF5-58236FC1FCE3}"/>
                    </a:ext>
                  </a:extLst>
                </p14:cNvPr>
                <p14:cNvContentPartPr/>
                <p14:nvPr/>
              </p14:nvContentPartPr>
              <p14:xfrm>
                <a:off x="8107724" y="1209502"/>
                <a:ext cx="424800" cy="60120"/>
              </p14:xfrm>
            </p:contentPart>
          </mc:Choice>
          <mc:Fallback>
            <p:pic>
              <p:nvPicPr>
                <p:cNvPr id="102448" name="Freihand 102447">
                  <a:extLst>
                    <a:ext uri="{FF2B5EF4-FFF2-40B4-BE49-F238E27FC236}">
                      <a16:creationId xmlns:a16="http://schemas.microsoft.com/office/drawing/2014/main" id="{C44BCF62-1D75-FC8A-CEF5-58236FC1FC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99084" y="1200502"/>
                  <a:ext cx="44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2452" name="Freihand 102451">
                  <a:extLst>
                    <a:ext uri="{FF2B5EF4-FFF2-40B4-BE49-F238E27FC236}">
                      <a16:creationId xmlns:a16="http://schemas.microsoft.com/office/drawing/2014/main" id="{BA6E8E85-C3EB-8E7F-B3DF-3A8CF4F52FCC}"/>
                    </a:ext>
                  </a:extLst>
                </p14:cNvPr>
                <p14:cNvContentPartPr/>
                <p14:nvPr/>
              </p14:nvContentPartPr>
              <p14:xfrm>
                <a:off x="8620364" y="1179262"/>
                <a:ext cx="240120" cy="43560"/>
              </p14:xfrm>
            </p:contentPart>
          </mc:Choice>
          <mc:Fallback>
            <p:pic>
              <p:nvPicPr>
                <p:cNvPr id="102452" name="Freihand 102451">
                  <a:extLst>
                    <a:ext uri="{FF2B5EF4-FFF2-40B4-BE49-F238E27FC236}">
                      <a16:creationId xmlns:a16="http://schemas.microsoft.com/office/drawing/2014/main" id="{BA6E8E85-C3EB-8E7F-B3DF-3A8CF4F52FC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11724" y="1170262"/>
                  <a:ext cx="257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2455" name="Freihand 102454">
                  <a:extLst>
                    <a:ext uri="{FF2B5EF4-FFF2-40B4-BE49-F238E27FC236}">
                      <a16:creationId xmlns:a16="http://schemas.microsoft.com/office/drawing/2014/main" id="{F002D80A-6698-E861-7460-D51DD2182257}"/>
                    </a:ext>
                  </a:extLst>
                </p14:cNvPr>
                <p14:cNvContentPartPr/>
                <p14:nvPr/>
              </p14:nvContentPartPr>
              <p14:xfrm>
                <a:off x="8271524" y="1004662"/>
                <a:ext cx="86040" cy="23040"/>
              </p14:xfrm>
            </p:contentPart>
          </mc:Choice>
          <mc:Fallback>
            <p:pic>
              <p:nvPicPr>
                <p:cNvPr id="102455" name="Freihand 102454">
                  <a:extLst>
                    <a:ext uri="{FF2B5EF4-FFF2-40B4-BE49-F238E27FC236}">
                      <a16:creationId xmlns:a16="http://schemas.microsoft.com/office/drawing/2014/main" id="{F002D80A-6698-E861-7460-D51DD21822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62884" y="995662"/>
                  <a:ext cx="103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2458" name="Freihand 102457">
                  <a:extLst>
                    <a:ext uri="{FF2B5EF4-FFF2-40B4-BE49-F238E27FC236}">
                      <a16:creationId xmlns:a16="http://schemas.microsoft.com/office/drawing/2014/main" id="{7F42501B-1252-D55B-CA0C-1E15ABFD2282}"/>
                    </a:ext>
                  </a:extLst>
                </p14:cNvPr>
                <p14:cNvContentPartPr/>
                <p14:nvPr/>
              </p14:nvContentPartPr>
              <p14:xfrm>
                <a:off x="9176564" y="1147582"/>
                <a:ext cx="480600" cy="92160"/>
              </p14:xfrm>
            </p:contentPart>
          </mc:Choice>
          <mc:Fallback>
            <p:pic>
              <p:nvPicPr>
                <p:cNvPr id="102458" name="Freihand 102457">
                  <a:extLst>
                    <a:ext uri="{FF2B5EF4-FFF2-40B4-BE49-F238E27FC236}">
                      <a16:creationId xmlns:a16="http://schemas.microsoft.com/office/drawing/2014/main" id="{7F42501B-1252-D55B-CA0C-1E15ABFD22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67924" y="1138942"/>
                  <a:ext cx="498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2850" name="Freihand 102849">
                  <a:extLst>
                    <a:ext uri="{FF2B5EF4-FFF2-40B4-BE49-F238E27FC236}">
                      <a16:creationId xmlns:a16="http://schemas.microsoft.com/office/drawing/2014/main" id="{FDDE94BC-19F9-A014-1C6D-724758FF5F69}"/>
                    </a:ext>
                  </a:extLst>
                </p14:cNvPr>
                <p14:cNvContentPartPr/>
                <p14:nvPr/>
              </p14:nvContentPartPr>
              <p14:xfrm>
                <a:off x="9637004" y="1024822"/>
                <a:ext cx="8280" cy="41040"/>
              </p14:xfrm>
            </p:contentPart>
          </mc:Choice>
          <mc:Fallback>
            <p:pic>
              <p:nvPicPr>
                <p:cNvPr id="102850" name="Freihand 102849">
                  <a:extLst>
                    <a:ext uri="{FF2B5EF4-FFF2-40B4-BE49-F238E27FC236}">
                      <a16:creationId xmlns:a16="http://schemas.microsoft.com/office/drawing/2014/main" id="{FDDE94BC-19F9-A014-1C6D-724758FF5F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28004" y="1015822"/>
                  <a:ext cx="2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859" name="Freihand 102858">
                  <a:extLst>
                    <a:ext uri="{FF2B5EF4-FFF2-40B4-BE49-F238E27FC236}">
                      <a16:creationId xmlns:a16="http://schemas.microsoft.com/office/drawing/2014/main" id="{8D9D779E-8AE9-1D09-DC91-097F1284C065}"/>
                    </a:ext>
                  </a:extLst>
                </p14:cNvPr>
                <p14:cNvContentPartPr/>
                <p14:nvPr/>
              </p14:nvContentPartPr>
              <p14:xfrm>
                <a:off x="9821684" y="1087102"/>
                <a:ext cx="425880" cy="108720"/>
              </p14:xfrm>
            </p:contentPart>
          </mc:Choice>
          <mc:Fallback>
            <p:pic>
              <p:nvPicPr>
                <p:cNvPr id="102859" name="Freihand 102858">
                  <a:extLst>
                    <a:ext uri="{FF2B5EF4-FFF2-40B4-BE49-F238E27FC236}">
                      <a16:creationId xmlns:a16="http://schemas.microsoft.com/office/drawing/2014/main" id="{8D9D779E-8AE9-1D09-DC91-097F1284C06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12684" y="1078462"/>
                  <a:ext cx="443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2867" name="Freihand 102866">
                  <a:extLst>
                    <a:ext uri="{FF2B5EF4-FFF2-40B4-BE49-F238E27FC236}">
                      <a16:creationId xmlns:a16="http://schemas.microsoft.com/office/drawing/2014/main" id="{F6F69006-2DDB-18A6-8D55-104F3FB11A7D}"/>
                    </a:ext>
                  </a:extLst>
                </p14:cNvPr>
                <p14:cNvContentPartPr/>
                <p14:nvPr/>
              </p14:nvContentPartPr>
              <p14:xfrm>
                <a:off x="10609364" y="999622"/>
                <a:ext cx="16920" cy="153720"/>
              </p14:xfrm>
            </p:contentPart>
          </mc:Choice>
          <mc:Fallback>
            <p:pic>
              <p:nvPicPr>
                <p:cNvPr id="102867" name="Freihand 102866">
                  <a:extLst>
                    <a:ext uri="{FF2B5EF4-FFF2-40B4-BE49-F238E27FC236}">
                      <a16:creationId xmlns:a16="http://schemas.microsoft.com/office/drawing/2014/main" id="{F6F69006-2DDB-18A6-8D55-104F3FB11A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00724" y="990622"/>
                  <a:ext cx="3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2868" name="Freihand 102867">
                  <a:extLst>
                    <a:ext uri="{FF2B5EF4-FFF2-40B4-BE49-F238E27FC236}">
                      <a16:creationId xmlns:a16="http://schemas.microsoft.com/office/drawing/2014/main" id="{95742A3A-1238-9CF2-6A8A-16D2FF36DA5C}"/>
                    </a:ext>
                  </a:extLst>
                </p14:cNvPr>
                <p14:cNvContentPartPr/>
                <p14:nvPr/>
              </p14:nvContentPartPr>
              <p14:xfrm>
                <a:off x="10502804" y="943462"/>
                <a:ext cx="244440" cy="227160"/>
              </p14:xfrm>
            </p:contentPart>
          </mc:Choice>
          <mc:Fallback>
            <p:pic>
              <p:nvPicPr>
                <p:cNvPr id="102868" name="Freihand 102867">
                  <a:extLst>
                    <a:ext uri="{FF2B5EF4-FFF2-40B4-BE49-F238E27FC236}">
                      <a16:creationId xmlns:a16="http://schemas.microsoft.com/office/drawing/2014/main" id="{95742A3A-1238-9CF2-6A8A-16D2FF36DA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93804" y="934822"/>
                  <a:ext cx="262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2881" name="Freihand 102880">
                  <a:extLst>
                    <a:ext uri="{FF2B5EF4-FFF2-40B4-BE49-F238E27FC236}">
                      <a16:creationId xmlns:a16="http://schemas.microsoft.com/office/drawing/2014/main" id="{A8E4F51D-21B2-AFFC-D502-B12286DD9F07}"/>
                    </a:ext>
                  </a:extLst>
                </p14:cNvPr>
                <p14:cNvContentPartPr/>
                <p14:nvPr/>
              </p14:nvContentPartPr>
              <p14:xfrm>
                <a:off x="10777124" y="933382"/>
                <a:ext cx="571680" cy="213120"/>
              </p14:xfrm>
            </p:contentPart>
          </mc:Choice>
          <mc:Fallback>
            <p:pic>
              <p:nvPicPr>
                <p:cNvPr id="102881" name="Freihand 102880">
                  <a:extLst>
                    <a:ext uri="{FF2B5EF4-FFF2-40B4-BE49-F238E27FC236}">
                      <a16:creationId xmlns:a16="http://schemas.microsoft.com/office/drawing/2014/main" id="{A8E4F51D-21B2-AFFC-D502-B12286DD9F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68124" y="924742"/>
                  <a:ext cx="589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2886" name="Freihand 102885">
                  <a:extLst>
                    <a:ext uri="{FF2B5EF4-FFF2-40B4-BE49-F238E27FC236}">
                      <a16:creationId xmlns:a16="http://schemas.microsoft.com/office/drawing/2014/main" id="{3FECB795-B9CA-A6D2-822F-96B66C5A9714}"/>
                    </a:ext>
                  </a:extLst>
                </p14:cNvPr>
                <p14:cNvContentPartPr/>
                <p14:nvPr/>
              </p14:nvContentPartPr>
              <p14:xfrm>
                <a:off x="10124444" y="715222"/>
                <a:ext cx="194040" cy="83520"/>
              </p14:xfrm>
            </p:contentPart>
          </mc:Choice>
          <mc:Fallback>
            <p:pic>
              <p:nvPicPr>
                <p:cNvPr id="102886" name="Freihand 102885">
                  <a:extLst>
                    <a:ext uri="{FF2B5EF4-FFF2-40B4-BE49-F238E27FC236}">
                      <a16:creationId xmlns:a16="http://schemas.microsoft.com/office/drawing/2014/main" id="{3FECB795-B9CA-A6D2-822F-96B66C5A97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15444" y="706582"/>
                  <a:ext cx="211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2888" name="Freihand 102887">
                  <a:extLst>
                    <a:ext uri="{FF2B5EF4-FFF2-40B4-BE49-F238E27FC236}">
                      <a16:creationId xmlns:a16="http://schemas.microsoft.com/office/drawing/2014/main" id="{9AA86F50-34A7-BC51-2387-8DBDD6971A90}"/>
                    </a:ext>
                  </a:extLst>
                </p14:cNvPr>
                <p14:cNvContentPartPr/>
                <p14:nvPr/>
              </p14:nvContentPartPr>
              <p14:xfrm>
                <a:off x="10384004" y="667702"/>
                <a:ext cx="171360" cy="90360"/>
              </p14:xfrm>
            </p:contentPart>
          </mc:Choice>
          <mc:Fallback>
            <p:pic>
              <p:nvPicPr>
                <p:cNvPr id="102888" name="Freihand 102887">
                  <a:extLst>
                    <a:ext uri="{FF2B5EF4-FFF2-40B4-BE49-F238E27FC236}">
                      <a16:creationId xmlns:a16="http://schemas.microsoft.com/office/drawing/2014/main" id="{9AA86F50-34A7-BC51-2387-8DBDD6971A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75004" y="659062"/>
                  <a:ext cx="189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2891" name="Freihand 102890">
                  <a:extLst>
                    <a:ext uri="{FF2B5EF4-FFF2-40B4-BE49-F238E27FC236}">
                      <a16:creationId xmlns:a16="http://schemas.microsoft.com/office/drawing/2014/main" id="{302B4775-02A1-3412-F900-7EDE6A28D94F}"/>
                    </a:ext>
                  </a:extLst>
                </p14:cNvPr>
                <p14:cNvContentPartPr/>
                <p14:nvPr/>
              </p14:nvContentPartPr>
              <p14:xfrm>
                <a:off x="10559324" y="569062"/>
                <a:ext cx="73800" cy="97560"/>
              </p14:xfrm>
            </p:contentPart>
          </mc:Choice>
          <mc:Fallback>
            <p:pic>
              <p:nvPicPr>
                <p:cNvPr id="102891" name="Freihand 102890">
                  <a:extLst>
                    <a:ext uri="{FF2B5EF4-FFF2-40B4-BE49-F238E27FC236}">
                      <a16:creationId xmlns:a16="http://schemas.microsoft.com/office/drawing/2014/main" id="{302B4775-02A1-3412-F900-7EDE6A28D94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50684" y="560422"/>
                  <a:ext cx="91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2893" name="Freihand 102892">
                  <a:extLst>
                    <a:ext uri="{FF2B5EF4-FFF2-40B4-BE49-F238E27FC236}">
                      <a16:creationId xmlns:a16="http://schemas.microsoft.com/office/drawing/2014/main" id="{B9633C24-160E-B48B-6730-13357CB49DE9}"/>
                    </a:ext>
                  </a:extLst>
                </p14:cNvPr>
                <p14:cNvContentPartPr/>
                <p14:nvPr/>
              </p14:nvContentPartPr>
              <p14:xfrm>
                <a:off x="10119764" y="685342"/>
                <a:ext cx="600480" cy="31680"/>
              </p14:xfrm>
            </p:contentPart>
          </mc:Choice>
          <mc:Fallback>
            <p:pic>
              <p:nvPicPr>
                <p:cNvPr id="102893" name="Freihand 102892">
                  <a:extLst>
                    <a:ext uri="{FF2B5EF4-FFF2-40B4-BE49-F238E27FC236}">
                      <a16:creationId xmlns:a16="http://schemas.microsoft.com/office/drawing/2014/main" id="{B9633C24-160E-B48B-6730-13357CB49D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10764" y="676342"/>
                  <a:ext cx="618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2900" name="Freihand 102899">
                  <a:extLst>
                    <a:ext uri="{FF2B5EF4-FFF2-40B4-BE49-F238E27FC236}">
                      <a16:creationId xmlns:a16="http://schemas.microsoft.com/office/drawing/2014/main" id="{BC32A53C-A217-891C-04DD-89D2C7C8C6B4}"/>
                    </a:ext>
                  </a:extLst>
                </p14:cNvPr>
                <p14:cNvContentPartPr/>
                <p14:nvPr/>
              </p14:nvContentPartPr>
              <p14:xfrm>
                <a:off x="9315884" y="721342"/>
                <a:ext cx="181800" cy="115200"/>
              </p14:xfrm>
            </p:contentPart>
          </mc:Choice>
          <mc:Fallback>
            <p:pic>
              <p:nvPicPr>
                <p:cNvPr id="102900" name="Freihand 102899">
                  <a:extLst>
                    <a:ext uri="{FF2B5EF4-FFF2-40B4-BE49-F238E27FC236}">
                      <a16:creationId xmlns:a16="http://schemas.microsoft.com/office/drawing/2014/main" id="{BC32A53C-A217-891C-04DD-89D2C7C8C6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07244" y="712702"/>
                  <a:ext cx="19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2903" name="Freihand 102902">
                  <a:extLst>
                    <a:ext uri="{FF2B5EF4-FFF2-40B4-BE49-F238E27FC236}">
                      <a16:creationId xmlns:a16="http://schemas.microsoft.com/office/drawing/2014/main" id="{9A766272-4400-BD81-C8B6-9042FC85773E}"/>
                    </a:ext>
                  </a:extLst>
                </p14:cNvPr>
                <p14:cNvContentPartPr/>
                <p14:nvPr/>
              </p14:nvContentPartPr>
              <p14:xfrm>
                <a:off x="9532244" y="724582"/>
                <a:ext cx="136440" cy="101520"/>
              </p14:xfrm>
            </p:contentPart>
          </mc:Choice>
          <mc:Fallback>
            <p:pic>
              <p:nvPicPr>
                <p:cNvPr id="102903" name="Freihand 102902">
                  <a:extLst>
                    <a:ext uri="{FF2B5EF4-FFF2-40B4-BE49-F238E27FC236}">
                      <a16:creationId xmlns:a16="http://schemas.microsoft.com/office/drawing/2014/main" id="{9A766272-4400-BD81-C8B6-9042FC85773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3244" y="715942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2917" name="Freihand 102916">
                  <a:extLst>
                    <a:ext uri="{FF2B5EF4-FFF2-40B4-BE49-F238E27FC236}">
                      <a16:creationId xmlns:a16="http://schemas.microsoft.com/office/drawing/2014/main" id="{BF0C9AA9-E60C-A18C-7CB9-EEC2AC16B55D}"/>
                    </a:ext>
                  </a:extLst>
                </p14:cNvPr>
                <p14:cNvContentPartPr/>
                <p14:nvPr/>
              </p14:nvContentPartPr>
              <p14:xfrm>
                <a:off x="9670844" y="679942"/>
                <a:ext cx="108720" cy="136800"/>
              </p14:xfrm>
            </p:contentPart>
          </mc:Choice>
          <mc:Fallback>
            <p:pic>
              <p:nvPicPr>
                <p:cNvPr id="102917" name="Freihand 102916">
                  <a:extLst>
                    <a:ext uri="{FF2B5EF4-FFF2-40B4-BE49-F238E27FC236}">
                      <a16:creationId xmlns:a16="http://schemas.microsoft.com/office/drawing/2014/main" id="{BF0C9AA9-E60C-A18C-7CB9-EEC2AC16B55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62204" y="671302"/>
                  <a:ext cx="12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2919" name="Freihand 102918">
                  <a:extLst>
                    <a:ext uri="{FF2B5EF4-FFF2-40B4-BE49-F238E27FC236}">
                      <a16:creationId xmlns:a16="http://schemas.microsoft.com/office/drawing/2014/main" id="{E69CF6FD-4EB1-B01F-216B-337DCECA4520}"/>
                    </a:ext>
                  </a:extLst>
                </p14:cNvPr>
                <p14:cNvContentPartPr/>
                <p14:nvPr/>
              </p14:nvContentPartPr>
              <p14:xfrm>
                <a:off x="9802244" y="582022"/>
                <a:ext cx="95400" cy="195480"/>
              </p14:xfrm>
            </p:contentPart>
          </mc:Choice>
          <mc:Fallback>
            <p:pic>
              <p:nvPicPr>
                <p:cNvPr id="102919" name="Freihand 102918">
                  <a:extLst>
                    <a:ext uri="{FF2B5EF4-FFF2-40B4-BE49-F238E27FC236}">
                      <a16:creationId xmlns:a16="http://schemas.microsoft.com/office/drawing/2014/main" id="{E69CF6FD-4EB1-B01F-216B-337DCECA452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93604" y="573382"/>
                  <a:ext cx="113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2950" name="Freihand 102949">
                  <a:extLst>
                    <a:ext uri="{FF2B5EF4-FFF2-40B4-BE49-F238E27FC236}">
                      <a16:creationId xmlns:a16="http://schemas.microsoft.com/office/drawing/2014/main" id="{45305AEA-D229-A14F-3683-8FE9AACA5375}"/>
                    </a:ext>
                  </a:extLst>
                </p14:cNvPr>
                <p14:cNvContentPartPr/>
                <p14:nvPr/>
              </p14:nvContentPartPr>
              <p14:xfrm>
                <a:off x="7946804" y="1638622"/>
                <a:ext cx="171720" cy="225720"/>
              </p14:xfrm>
            </p:contentPart>
          </mc:Choice>
          <mc:Fallback>
            <p:pic>
              <p:nvPicPr>
                <p:cNvPr id="102950" name="Freihand 102949">
                  <a:extLst>
                    <a:ext uri="{FF2B5EF4-FFF2-40B4-BE49-F238E27FC236}">
                      <a16:creationId xmlns:a16="http://schemas.microsoft.com/office/drawing/2014/main" id="{45305AEA-D229-A14F-3683-8FE9AACA53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37804" y="1629982"/>
                  <a:ext cx="189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2952" name="Freihand 102951">
                  <a:extLst>
                    <a:ext uri="{FF2B5EF4-FFF2-40B4-BE49-F238E27FC236}">
                      <a16:creationId xmlns:a16="http://schemas.microsoft.com/office/drawing/2014/main" id="{325F7DD4-C07B-837F-C851-562736C7EE16}"/>
                    </a:ext>
                  </a:extLst>
                </p14:cNvPr>
                <p14:cNvContentPartPr/>
                <p14:nvPr/>
              </p14:nvContentPartPr>
              <p14:xfrm>
                <a:off x="8209244" y="1605862"/>
                <a:ext cx="181080" cy="217440"/>
              </p14:xfrm>
            </p:contentPart>
          </mc:Choice>
          <mc:Fallback>
            <p:pic>
              <p:nvPicPr>
                <p:cNvPr id="102952" name="Freihand 102951">
                  <a:extLst>
                    <a:ext uri="{FF2B5EF4-FFF2-40B4-BE49-F238E27FC236}">
                      <a16:creationId xmlns:a16="http://schemas.microsoft.com/office/drawing/2014/main" id="{325F7DD4-C07B-837F-C851-562736C7EE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200244" y="1596862"/>
                  <a:ext cx="198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2956" name="Freihand 102955">
                  <a:extLst>
                    <a:ext uri="{FF2B5EF4-FFF2-40B4-BE49-F238E27FC236}">
                      <a16:creationId xmlns:a16="http://schemas.microsoft.com/office/drawing/2014/main" id="{5A418B0F-C12A-4F90-823D-F93DE768747A}"/>
                    </a:ext>
                  </a:extLst>
                </p14:cNvPr>
                <p14:cNvContentPartPr/>
                <p14:nvPr/>
              </p14:nvContentPartPr>
              <p14:xfrm>
                <a:off x="8704964" y="1588582"/>
                <a:ext cx="124200" cy="200880"/>
              </p14:xfrm>
            </p:contentPart>
          </mc:Choice>
          <mc:Fallback>
            <p:pic>
              <p:nvPicPr>
                <p:cNvPr id="102956" name="Freihand 102955">
                  <a:extLst>
                    <a:ext uri="{FF2B5EF4-FFF2-40B4-BE49-F238E27FC236}">
                      <a16:creationId xmlns:a16="http://schemas.microsoft.com/office/drawing/2014/main" id="{5A418B0F-C12A-4F90-823D-F93DE76874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696324" y="1579942"/>
                  <a:ext cx="141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2957" name="Freihand 102956">
                  <a:extLst>
                    <a:ext uri="{FF2B5EF4-FFF2-40B4-BE49-F238E27FC236}">
                      <a16:creationId xmlns:a16="http://schemas.microsoft.com/office/drawing/2014/main" id="{75517EE6-85D5-5026-7E5F-20C068EFFF13}"/>
                    </a:ext>
                  </a:extLst>
                </p14:cNvPr>
                <p14:cNvContentPartPr/>
                <p14:nvPr/>
              </p14:nvContentPartPr>
              <p14:xfrm>
                <a:off x="8884244" y="1654102"/>
                <a:ext cx="538200" cy="92880"/>
              </p14:xfrm>
            </p:contentPart>
          </mc:Choice>
          <mc:Fallback>
            <p:pic>
              <p:nvPicPr>
                <p:cNvPr id="102957" name="Freihand 102956">
                  <a:extLst>
                    <a:ext uri="{FF2B5EF4-FFF2-40B4-BE49-F238E27FC236}">
                      <a16:creationId xmlns:a16="http://schemas.microsoft.com/office/drawing/2014/main" id="{75517EE6-85D5-5026-7E5F-20C068EFFF1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75244" y="1645462"/>
                  <a:ext cx="555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468" name="Freihand 102467">
                  <a:extLst>
                    <a:ext uri="{FF2B5EF4-FFF2-40B4-BE49-F238E27FC236}">
                      <a16:creationId xmlns:a16="http://schemas.microsoft.com/office/drawing/2014/main" id="{90163BD2-A2B0-C0F8-F8EB-00BA9C1342C6}"/>
                    </a:ext>
                  </a:extLst>
                </p14:cNvPr>
                <p14:cNvContentPartPr/>
                <p14:nvPr/>
              </p14:nvContentPartPr>
              <p14:xfrm>
                <a:off x="9738884" y="1623142"/>
                <a:ext cx="214920" cy="101160"/>
              </p14:xfrm>
            </p:contentPart>
          </mc:Choice>
          <mc:Fallback>
            <p:pic>
              <p:nvPicPr>
                <p:cNvPr id="102468" name="Freihand 102467">
                  <a:extLst>
                    <a:ext uri="{FF2B5EF4-FFF2-40B4-BE49-F238E27FC236}">
                      <a16:creationId xmlns:a16="http://schemas.microsoft.com/office/drawing/2014/main" id="{90163BD2-A2B0-C0F8-F8EB-00BA9C1342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30244" y="1614502"/>
                  <a:ext cx="232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469" name="Freihand 102468">
                  <a:extLst>
                    <a:ext uri="{FF2B5EF4-FFF2-40B4-BE49-F238E27FC236}">
                      <a16:creationId xmlns:a16="http://schemas.microsoft.com/office/drawing/2014/main" id="{6270A42D-3DA0-1AD5-55E7-D04331C23DF4}"/>
                    </a:ext>
                  </a:extLst>
                </p14:cNvPr>
                <p14:cNvContentPartPr/>
                <p14:nvPr/>
              </p14:nvContentPartPr>
              <p14:xfrm>
                <a:off x="10009604" y="1476622"/>
                <a:ext cx="108360" cy="224280"/>
              </p14:xfrm>
            </p:contentPart>
          </mc:Choice>
          <mc:Fallback>
            <p:pic>
              <p:nvPicPr>
                <p:cNvPr id="102469" name="Freihand 102468">
                  <a:extLst>
                    <a:ext uri="{FF2B5EF4-FFF2-40B4-BE49-F238E27FC236}">
                      <a16:creationId xmlns:a16="http://schemas.microsoft.com/office/drawing/2014/main" id="{6270A42D-3DA0-1AD5-55E7-D04331C23DF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00964" y="1467982"/>
                  <a:ext cx="126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2479" name="Freihand 102478">
                  <a:extLst>
                    <a:ext uri="{FF2B5EF4-FFF2-40B4-BE49-F238E27FC236}">
                      <a16:creationId xmlns:a16="http://schemas.microsoft.com/office/drawing/2014/main" id="{F7E1C247-47D4-DB05-2B70-62B0F127D3B0}"/>
                    </a:ext>
                  </a:extLst>
                </p14:cNvPr>
                <p14:cNvContentPartPr/>
                <p14:nvPr/>
              </p14:nvContentPartPr>
              <p14:xfrm>
                <a:off x="10200764" y="1565902"/>
                <a:ext cx="96840" cy="110880"/>
              </p14:xfrm>
            </p:contentPart>
          </mc:Choice>
          <mc:Fallback>
            <p:pic>
              <p:nvPicPr>
                <p:cNvPr id="102479" name="Freihand 102478">
                  <a:extLst>
                    <a:ext uri="{FF2B5EF4-FFF2-40B4-BE49-F238E27FC236}">
                      <a16:creationId xmlns:a16="http://schemas.microsoft.com/office/drawing/2014/main" id="{F7E1C247-47D4-DB05-2B70-62B0F127D3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92124" y="1557262"/>
                  <a:ext cx="114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2496" name="Freihand 102495">
                  <a:extLst>
                    <a:ext uri="{FF2B5EF4-FFF2-40B4-BE49-F238E27FC236}">
                      <a16:creationId xmlns:a16="http://schemas.microsoft.com/office/drawing/2014/main" id="{FC974B02-C69D-606A-57B0-E3543F0513BC}"/>
                    </a:ext>
                  </a:extLst>
                </p14:cNvPr>
                <p14:cNvContentPartPr/>
                <p14:nvPr/>
              </p14:nvContentPartPr>
              <p14:xfrm>
                <a:off x="10333964" y="1452862"/>
                <a:ext cx="94320" cy="214200"/>
              </p14:xfrm>
            </p:contentPart>
          </mc:Choice>
          <mc:Fallback>
            <p:pic>
              <p:nvPicPr>
                <p:cNvPr id="102496" name="Freihand 102495">
                  <a:extLst>
                    <a:ext uri="{FF2B5EF4-FFF2-40B4-BE49-F238E27FC236}">
                      <a16:creationId xmlns:a16="http://schemas.microsoft.com/office/drawing/2014/main" id="{FC974B02-C69D-606A-57B0-E3543F0513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24964" y="1443862"/>
                  <a:ext cx="111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2497" name="Freihand 102496">
                  <a:extLst>
                    <a:ext uri="{FF2B5EF4-FFF2-40B4-BE49-F238E27FC236}">
                      <a16:creationId xmlns:a16="http://schemas.microsoft.com/office/drawing/2014/main" id="{42618D23-2619-2B04-894A-5A74209E9DAE}"/>
                    </a:ext>
                  </a:extLst>
                </p14:cNvPr>
                <p14:cNvContentPartPr/>
                <p14:nvPr/>
              </p14:nvContentPartPr>
              <p14:xfrm>
                <a:off x="10497044" y="1512622"/>
                <a:ext cx="372960" cy="149760"/>
              </p14:xfrm>
            </p:contentPart>
          </mc:Choice>
          <mc:Fallback>
            <p:pic>
              <p:nvPicPr>
                <p:cNvPr id="102497" name="Freihand 102496">
                  <a:extLst>
                    <a:ext uri="{FF2B5EF4-FFF2-40B4-BE49-F238E27FC236}">
                      <a16:creationId xmlns:a16="http://schemas.microsoft.com/office/drawing/2014/main" id="{42618D23-2619-2B04-894A-5A74209E9DA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88044" y="1503982"/>
                  <a:ext cx="390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2699" name="Freihand 102698">
                  <a:extLst>
                    <a:ext uri="{FF2B5EF4-FFF2-40B4-BE49-F238E27FC236}">
                      <a16:creationId xmlns:a16="http://schemas.microsoft.com/office/drawing/2014/main" id="{806F784E-388B-E515-89B1-16A124C834C6}"/>
                    </a:ext>
                  </a:extLst>
                </p14:cNvPr>
                <p14:cNvContentPartPr/>
                <p14:nvPr/>
              </p14:nvContentPartPr>
              <p14:xfrm>
                <a:off x="2638604" y="1107262"/>
                <a:ext cx="81000" cy="1670040"/>
              </p14:xfrm>
            </p:contentPart>
          </mc:Choice>
          <mc:Fallback>
            <p:pic>
              <p:nvPicPr>
                <p:cNvPr id="102699" name="Freihand 102698">
                  <a:extLst>
                    <a:ext uri="{FF2B5EF4-FFF2-40B4-BE49-F238E27FC236}">
                      <a16:creationId xmlns:a16="http://schemas.microsoft.com/office/drawing/2014/main" id="{806F784E-388B-E515-89B1-16A124C834C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29604" y="1098622"/>
                  <a:ext cx="98640" cy="16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2700" name="Freihand 102699">
                  <a:extLst>
                    <a:ext uri="{FF2B5EF4-FFF2-40B4-BE49-F238E27FC236}">
                      <a16:creationId xmlns:a16="http://schemas.microsoft.com/office/drawing/2014/main" id="{F2DCA4F2-B05E-02DD-CEEB-F72A8E940980}"/>
                    </a:ext>
                  </a:extLst>
                </p14:cNvPr>
                <p14:cNvContentPartPr/>
                <p14:nvPr/>
              </p14:nvContentPartPr>
              <p14:xfrm>
                <a:off x="2193284" y="2423062"/>
                <a:ext cx="3311280" cy="289440"/>
              </p14:xfrm>
            </p:contentPart>
          </mc:Choice>
          <mc:Fallback>
            <p:pic>
              <p:nvPicPr>
                <p:cNvPr id="102700" name="Freihand 102699">
                  <a:extLst>
                    <a:ext uri="{FF2B5EF4-FFF2-40B4-BE49-F238E27FC236}">
                      <a16:creationId xmlns:a16="http://schemas.microsoft.com/office/drawing/2014/main" id="{F2DCA4F2-B05E-02DD-CEEB-F72A8E9409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184644" y="2414062"/>
                  <a:ext cx="3328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2723" name="Freihand 102722">
                  <a:extLst>
                    <a:ext uri="{FF2B5EF4-FFF2-40B4-BE49-F238E27FC236}">
                      <a16:creationId xmlns:a16="http://schemas.microsoft.com/office/drawing/2014/main" id="{928615A2-8272-03BB-FDC2-B9771FF3B225}"/>
                    </a:ext>
                  </a:extLst>
                </p14:cNvPr>
                <p14:cNvContentPartPr/>
                <p14:nvPr/>
              </p14:nvContentPartPr>
              <p14:xfrm>
                <a:off x="5388644" y="2315062"/>
                <a:ext cx="338760" cy="246960"/>
              </p14:xfrm>
            </p:contentPart>
          </mc:Choice>
          <mc:Fallback>
            <p:pic>
              <p:nvPicPr>
                <p:cNvPr id="102723" name="Freihand 102722">
                  <a:extLst>
                    <a:ext uri="{FF2B5EF4-FFF2-40B4-BE49-F238E27FC236}">
                      <a16:creationId xmlns:a16="http://schemas.microsoft.com/office/drawing/2014/main" id="{928615A2-8272-03BB-FDC2-B9771FF3B22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80004" y="2306422"/>
                  <a:ext cx="356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2725" name="Freihand 102724">
                  <a:extLst>
                    <a:ext uri="{FF2B5EF4-FFF2-40B4-BE49-F238E27FC236}">
                      <a16:creationId xmlns:a16="http://schemas.microsoft.com/office/drawing/2014/main" id="{86C2029C-1788-A72A-68CC-C540AFCFEC50}"/>
                    </a:ext>
                  </a:extLst>
                </p14:cNvPr>
                <p14:cNvContentPartPr/>
                <p14:nvPr/>
              </p14:nvContentPartPr>
              <p14:xfrm>
                <a:off x="2392004" y="869302"/>
                <a:ext cx="412200" cy="294120"/>
              </p14:xfrm>
            </p:contentPart>
          </mc:Choice>
          <mc:Fallback>
            <p:pic>
              <p:nvPicPr>
                <p:cNvPr id="102725" name="Freihand 102724">
                  <a:extLst>
                    <a:ext uri="{FF2B5EF4-FFF2-40B4-BE49-F238E27FC236}">
                      <a16:creationId xmlns:a16="http://schemas.microsoft.com/office/drawing/2014/main" id="{86C2029C-1788-A72A-68CC-C540AFCFEC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83004" y="860302"/>
                  <a:ext cx="429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727" name="Freihand 102726">
                  <a:extLst>
                    <a:ext uri="{FF2B5EF4-FFF2-40B4-BE49-F238E27FC236}">
                      <a16:creationId xmlns:a16="http://schemas.microsoft.com/office/drawing/2014/main" id="{34DD96CD-701F-316E-A709-3B6D47638773}"/>
                    </a:ext>
                  </a:extLst>
                </p14:cNvPr>
                <p14:cNvContentPartPr/>
                <p14:nvPr/>
              </p14:nvContentPartPr>
              <p14:xfrm>
                <a:off x="2051084" y="947422"/>
                <a:ext cx="163800" cy="369000"/>
              </p14:xfrm>
            </p:contentPart>
          </mc:Choice>
          <mc:Fallback>
            <p:pic>
              <p:nvPicPr>
                <p:cNvPr id="102727" name="Freihand 102726">
                  <a:extLst>
                    <a:ext uri="{FF2B5EF4-FFF2-40B4-BE49-F238E27FC236}">
                      <a16:creationId xmlns:a16="http://schemas.microsoft.com/office/drawing/2014/main" id="{34DD96CD-701F-316E-A709-3B6D4763877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42084" y="938782"/>
                  <a:ext cx="181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728" name="Freihand 102727">
                  <a:extLst>
                    <a:ext uri="{FF2B5EF4-FFF2-40B4-BE49-F238E27FC236}">
                      <a16:creationId xmlns:a16="http://schemas.microsoft.com/office/drawing/2014/main" id="{4CF96665-E3E0-7B8F-68B3-35010A55DFDB}"/>
                    </a:ext>
                  </a:extLst>
                </p14:cNvPr>
                <p14:cNvContentPartPr/>
                <p14:nvPr/>
              </p14:nvContentPartPr>
              <p14:xfrm>
                <a:off x="5522564" y="2767582"/>
                <a:ext cx="167400" cy="281520"/>
              </p14:xfrm>
            </p:contentPart>
          </mc:Choice>
          <mc:Fallback>
            <p:pic>
              <p:nvPicPr>
                <p:cNvPr id="102728" name="Freihand 102727">
                  <a:extLst>
                    <a:ext uri="{FF2B5EF4-FFF2-40B4-BE49-F238E27FC236}">
                      <a16:creationId xmlns:a16="http://schemas.microsoft.com/office/drawing/2014/main" id="{4CF96665-E3E0-7B8F-68B3-35010A55DF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13564" y="2758942"/>
                  <a:ext cx="185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740" name="Freihand 102739">
                  <a:extLst>
                    <a:ext uri="{FF2B5EF4-FFF2-40B4-BE49-F238E27FC236}">
                      <a16:creationId xmlns:a16="http://schemas.microsoft.com/office/drawing/2014/main" id="{E4EAA0B2-C5DB-A0CB-EEBF-17B2B2856905}"/>
                    </a:ext>
                  </a:extLst>
                </p14:cNvPr>
                <p14:cNvContentPartPr/>
                <p14:nvPr/>
              </p14:nvContentPartPr>
              <p14:xfrm>
                <a:off x="5543444" y="2781622"/>
                <a:ext cx="182880" cy="135000"/>
              </p14:xfrm>
            </p:contentPart>
          </mc:Choice>
          <mc:Fallback>
            <p:pic>
              <p:nvPicPr>
                <p:cNvPr id="102740" name="Freihand 102739">
                  <a:extLst>
                    <a:ext uri="{FF2B5EF4-FFF2-40B4-BE49-F238E27FC236}">
                      <a16:creationId xmlns:a16="http://schemas.microsoft.com/office/drawing/2014/main" id="{E4EAA0B2-C5DB-A0CB-EEBF-17B2B285690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34804" y="2772622"/>
                  <a:ext cx="200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2742" name="Freihand 102741">
                  <a:extLst>
                    <a:ext uri="{FF2B5EF4-FFF2-40B4-BE49-F238E27FC236}">
                      <a16:creationId xmlns:a16="http://schemas.microsoft.com/office/drawing/2014/main" id="{AE67BCBE-19D0-D792-0869-8353FEE514C3}"/>
                    </a:ext>
                  </a:extLst>
                </p14:cNvPr>
                <p14:cNvContentPartPr/>
                <p14:nvPr/>
              </p14:nvContentPartPr>
              <p14:xfrm>
                <a:off x="3609524" y="1077382"/>
                <a:ext cx="1196280" cy="935640"/>
              </p14:xfrm>
            </p:contentPart>
          </mc:Choice>
          <mc:Fallback>
            <p:pic>
              <p:nvPicPr>
                <p:cNvPr id="102742" name="Freihand 102741">
                  <a:extLst>
                    <a:ext uri="{FF2B5EF4-FFF2-40B4-BE49-F238E27FC236}">
                      <a16:creationId xmlns:a16="http://schemas.microsoft.com/office/drawing/2014/main" id="{AE67BCBE-19D0-D792-0869-8353FEE514C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600884" y="1068382"/>
                  <a:ext cx="1213920" cy="9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2758" name="Freihand 102757">
                  <a:extLst>
                    <a:ext uri="{FF2B5EF4-FFF2-40B4-BE49-F238E27FC236}">
                      <a16:creationId xmlns:a16="http://schemas.microsoft.com/office/drawing/2014/main" id="{784F284A-0C8B-8783-C9BB-43C417A03234}"/>
                    </a:ext>
                  </a:extLst>
                </p14:cNvPr>
                <p14:cNvContentPartPr/>
                <p14:nvPr/>
              </p14:nvContentPartPr>
              <p14:xfrm>
                <a:off x="3540404" y="1001062"/>
                <a:ext cx="1353960" cy="1071360"/>
              </p14:xfrm>
            </p:contentPart>
          </mc:Choice>
          <mc:Fallback>
            <p:pic>
              <p:nvPicPr>
                <p:cNvPr id="102758" name="Freihand 102757">
                  <a:extLst>
                    <a:ext uri="{FF2B5EF4-FFF2-40B4-BE49-F238E27FC236}">
                      <a16:creationId xmlns:a16="http://schemas.microsoft.com/office/drawing/2014/main" id="{784F284A-0C8B-8783-C9BB-43C417A032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31764" y="992062"/>
                  <a:ext cx="1371600" cy="10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759" name="Freihand 102758">
                  <a:extLst>
                    <a:ext uri="{FF2B5EF4-FFF2-40B4-BE49-F238E27FC236}">
                      <a16:creationId xmlns:a16="http://schemas.microsoft.com/office/drawing/2014/main" id="{F658A337-8A64-0B84-AC02-F52EC8A01589}"/>
                    </a:ext>
                  </a:extLst>
                </p14:cNvPr>
                <p14:cNvContentPartPr/>
                <p14:nvPr/>
              </p14:nvContentPartPr>
              <p14:xfrm>
                <a:off x="5111084" y="889462"/>
                <a:ext cx="136440" cy="240120"/>
              </p14:xfrm>
            </p:contentPart>
          </mc:Choice>
          <mc:Fallback>
            <p:pic>
              <p:nvPicPr>
                <p:cNvPr id="102759" name="Freihand 102758">
                  <a:extLst>
                    <a:ext uri="{FF2B5EF4-FFF2-40B4-BE49-F238E27FC236}">
                      <a16:creationId xmlns:a16="http://schemas.microsoft.com/office/drawing/2014/main" id="{F658A337-8A64-0B84-AC02-F52EC8A0158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02444" y="880822"/>
                  <a:ext cx="154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760" name="Freihand 102759">
                  <a:extLst>
                    <a:ext uri="{FF2B5EF4-FFF2-40B4-BE49-F238E27FC236}">
                      <a16:creationId xmlns:a16="http://schemas.microsoft.com/office/drawing/2014/main" id="{813676DF-9280-DBE2-53E5-3DBD95C0D348}"/>
                    </a:ext>
                  </a:extLst>
                </p14:cNvPr>
                <p14:cNvContentPartPr/>
                <p14:nvPr/>
              </p14:nvContentPartPr>
              <p14:xfrm>
                <a:off x="5145284" y="890542"/>
                <a:ext cx="157320" cy="193320"/>
              </p14:xfrm>
            </p:contentPart>
          </mc:Choice>
          <mc:Fallback>
            <p:pic>
              <p:nvPicPr>
                <p:cNvPr id="102760" name="Freihand 102759">
                  <a:extLst>
                    <a:ext uri="{FF2B5EF4-FFF2-40B4-BE49-F238E27FC236}">
                      <a16:creationId xmlns:a16="http://schemas.microsoft.com/office/drawing/2014/main" id="{813676DF-9280-DBE2-53E5-3DBD95C0D3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36284" y="881902"/>
                  <a:ext cx="174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767" name="Freihand 102766">
                  <a:extLst>
                    <a:ext uri="{FF2B5EF4-FFF2-40B4-BE49-F238E27FC236}">
                      <a16:creationId xmlns:a16="http://schemas.microsoft.com/office/drawing/2014/main" id="{B030C5A1-0644-A2B9-1F44-00786B30ACCB}"/>
                    </a:ext>
                  </a:extLst>
                </p14:cNvPr>
                <p14:cNvContentPartPr/>
                <p14:nvPr/>
              </p14:nvContentPartPr>
              <p14:xfrm>
                <a:off x="5209004" y="1915822"/>
                <a:ext cx="165240" cy="248760"/>
              </p14:xfrm>
            </p:contentPart>
          </mc:Choice>
          <mc:Fallback>
            <p:pic>
              <p:nvPicPr>
                <p:cNvPr id="102767" name="Freihand 102766">
                  <a:extLst>
                    <a:ext uri="{FF2B5EF4-FFF2-40B4-BE49-F238E27FC236}">
                      <a16:creationId xmlns:a16="http://schemas.microsoft.com/office/drawing/2014/main" id="{B030C5A1-0644-A2B9-1F44-00786B30AC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00004" y="1906822"/>
                  <a:ext cx="182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786" name="Freihand 102785">
                  <a:extLst>
                    <a:ext uri="{FF2B5EF4-FFF2-40B4-BE49-F238E27FC236}">
                      <a16:creationId xmlns:a16="http://schemas.microsoft.com/office/drawing/2014/main" id="{741229DA-350A-FC9E-237B-5C13E02F6AEB}"/>
                    </a:ext>
                  </a:extLst>
                </p14:cNvPr>
                <p14:cNvContentPartPr/>
                <p14:nvPr/>
              </p14:nvContentPartPr>
              <p14:xfrm>
                <a:off x="5041244" y="696142"/>
                <a:ext cx="375480" cy="479160"/>
              </p14:xfrm>
            </p:contentPart>
          </mc:Choice>
          <mc:Fallback>
            <p:pic>
              <p:nvPicPr>
                <p:cNvPr id="102786" name="Freihand 102785">
                  <a:extLst>
                    <a:ext uri="{FF2B5EF4-FFF2-40B4-BE49-F238E27FC236}">
                      <a16:creationId xmlns:a16="http://schemas.microsoft.com/office/drawing/2014/main" id="{741229DA-350A-FC9E-237B-5C13E02F6AE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32604" y="687142"/>
                  <a:ext cx="39312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789" name="Freihand 102788">
                  <a:extLst>
                    <a:ext uri="{FF2B5EF4-FFF2-40B4-BE49-F238E27FC236}">
                      <a16:creationId xmlns:a16="http://schemas.microsoft.com/office/drawing/2014/main" id="{2AE7526C-1518-38E3-C48B-7C960B65014D}"/>
                    </a:ext>
                  </a:extLst>
                </p14:cNvPr>
                <p14:cNvContentPartPr/>
                <p14:nvPr/>
              </p14:nvContentPartPr>
              <p14:xfrm>
                <a:off x="5080844" y="1694782"/>
                <a:ext cx="346320" cy="693000"/>
              </p14:xfrm>
            </p:contentPart>
          </mc:Choice>
          <mc:Fallback>
            <p:pic>
              <p:nvPicPr>
                <p:cNvPr id="102789" name="Freihand 102788">
                  <a:extLst>
                    <a:ext uri="{FF2B5EF4-FFF2-40B4-BE49-F238E27FC236}">
                      <a16:creationId xmlns:a16="http://schemas.microsoft.com/office/drawing/2014/main" id="{2AE7526C-1518-38E3-C48B-7C960B6501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71844" y="1686142"/>
                  <a:ext cx="3639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802" name="Freihand 102801">
                  <a:extLst>
                    <a:ext uri="{FF2B5EF4-FFF2-40B4-BE49-F238E27FC236}">
                      <a16:creationId xmlns:a16="http://schemas.microsoft.com/office/drawing/2014/main" id="{B90DD392-74C2-B9F2-3080-CDB883102C43}"/>
                    </a:ext>
                  </a:extLst>
                </p14:cNvPr>
                <p14:cNvContentPartPr/>
                <p14:nvPr/>
              </p14:nvContentPartPr>
              <p14:xfrm>
                <a:off x="2807804" y="1666702"/>
                <a:ext cx="105120" cy="15840"/>
              </p14:xfrm>
            </p:contentPart>
          </mc:Choice>
          <mc:Fallback>
            <p:pic>
              <p:nvPicPr>
                <p:cNvPr id="102802" name="Freihand 102801">
                  <a:extLst>
                    <a:ext uri="{FF2B5EF4-FFF2-40B4-BE49-F238E27FC236}">
                      <a16:creationId xmlns:a16="http://schemas.microsoft.com/office/drawing/2014/main" id="{B90DD392-74C2-B9F2-3080-CDB883102C4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98804" y="1657702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805" name="Freihand 102804">
                  <a:extLst>
                    <a:ext uri="{FF2B5EF4-FFF2-40B4-BE49-F238E27FC236}">
                      <a16:creationId xmlns:a16="http://schemas.microsoft.com/office/drawing/2014/main" id="{AF023255-5B21-DFDC-EE59-2AA399448E43}"/>
                    </a:ext>
                  </a:extLst>
                </p14:cNvPr>
                <p14:cNvContentPartPr/>
                <p14:nvPr/>
              </p14:nvContentPartPr>
              <p14:xfrm>
                <a:off x="3292364" y="1626742"/>
                <a:ext cx="856440" cy="51840"/>
              </p14:xfrm>
            </p:contentPart>
          </mc:Choice>
          <mc:Fallback>
            <p:pic>
              <p:nvPicPr>
                <p:cNvPr id="102805" name="Freihand 102804">
                  <a:extLst>
                    <a:ext uri="{FF2B5EF4-FFF2-40B4-BE49-F238E27FC236}">
                      <a16:creationId xmlns:a16="http://schemas.microsoft.com/office/drawing/2014/main" id="{AF023255-5B21-DFDC-EE59-2AA399448E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83364" y="1618102"/>
                  <a:ext cx="874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825" name="Freihand 102824">
                  <a:extLst>
                    <a:ext uri="{FF2B5EF4-FFF2-40B4-BE49-F238E27FC236}">
                      <a16:creationId xmlns:a16="http://schemas.microsoft.com/office/drawing/2014/main" id="{B89CB7DD-390C-AD30-E172-23B321DF6F9E}"/>
                    </a:ext>
                  </a:extLst>
                </p14:cNvPr>
                <p14:cNvContentPartPr/>
                <p14:nvPr/>
              </p14:nvContentPartPr>
              <p14:xfrm>
                <a:off x="4247804" y="1650142"/>
                <a:ext cx="11880" cy="206280"/>
              </p14:xfrm>
            </p:contentPart>
          </mc:Choice>
          <mc:Fallback>
            <p:pic>
              <p:nvPicPr>
                <p:cNvPr id="102825" name="Freihand 102824">
                  <a:extLst>
                    <a:ext uri="{FF2B5EF4-FFF2-40B4-BE49-F238E27FC236}">
                      <a16:creationId xmlns:a16="http://schemas.microsoft.com/office/drawing/2014/main" id="{B89CB7DD-390C-AD30-E172-23B321DF6F9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39164" y="1641142"/>
                  <a:ext cx="29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826" name="Freihand 102825">
                  <a:extLst>
                    <a:ext uri="{FF2B5EF4-FFF2-40B4-BE49-F238E27FC236}">
                      <a16:creationId xmlns:a16="http://schemas.microsoft.com/office/drawing/2014/main" id="{5E8EFE1A-C80D-486C-0B91-C14B8AEA95C0}"/>
                    </a:ext>
                  </a:extLst>
                </p14:cNvPr>
                <p14:cNvContentPartPr/>
                <p14:nvPr/>
              </p14:nvContentPartPr>
              <p14:xfrm>
                <a:off x="4242404" y="2280502"/>
                <a:ext cx="9720" cy="185760"/>
              </p14:xfrm>
            </p:contentPart>
          </mc:Choice>
          <mc:Fallback>
            <p:pic>
              <p:nvPicPr>
                <p:cNvPr id="102826" name="Freihand 102825">
                  <a:extLst>
                    <a:ext uri="{FF2B5EF4-FFF2-40B4-BE49-F238E27FC236}">
                      <a16:creationId xmlns:a16="http://schemas.microsoft.com/office/drawing/2014/main" id="{5E8EFE1A-C80D-486C-0B91-C14B8AEA95C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33404" y="2271862"/>
                  <a:ext cx="27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2844" name="Freihand 102843">
                  <a:extLst>
                    <a:ext uri="{FF2B5EF4-FFF2-40B4-BE49-F238E27FC236}">
                      <a16:creationId xmlns:a16="http://schemas.microsoft.com/office/drawing/2014/main" id="{D843D522-4707-DEAF-C8A5-65E5BA73186E}"/>
                    </a:ext>
                  </a:extLst>
                </p14:cNvPr>
                <p14:cNvContentPartPr/>
                <p14:nvPr/>
              </p14:nvContentPartPr>
              <p14:xfrm>
                <a:off x="4148804" y="1588942"/>
                <a:ext cx="82440" cy="78120"/>
              </p14:xfrm>
            </p:contentPart>
          </mc:Choice>
          <mc:Fallback>
            <p:pic>
              <p:nvPicPr>
                <p:cNvPr id="102844" name="Freihand 102843">
                  <a:extLst>
                    <a:ext uri="{FF2B5EF4-FFF2-40B4-BE49-F238E27FC236}">
                      <a16:creationId xmlns:a16="http://schemas.microsoft.com/office/drawing/2014/main" id="{D843D522-4707-DEAF-C8A5-65E5BA73186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40164" y="1580302"/>
                  <a:ext cx="100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418" name="Freihand 102417">
                  <a:extLst>
                    <a:ext uri="{FF2B5EF4-FFF2-40B4-BE49-F238E27FC236}">
                      <a16:creationId xmlns:a16="http://schemas.microsoft.com/office/drawing/2014/main" id="{7FEFEF99-979E-F79E-4404-C9B222F5F87B}"/>
                    </a:ext>
                  </a:extLst>
                </p14:cNvPr>
                <p14:cNvContentPartPr/>
                <p14:nvPr/>
              </p14:nvContentPartPr>
              <p14:xfrm>
                <a:off x="4652084" y="1456462"/>
                <a:ext cx="483840" cy="93240"/>
              </p14:xfrm>
            </p:contentPart>
          </mc:Choice>
          <mc:Fallback>
            <p:pic>
              <p:nvPicPr>
                <p:cNvPr id="102418" name="Freihand 102417">
                  <a:extLst>
                    <a:ext uri="{FF2B5EF4-FFF2-40B4-BE49-F238E27FC236}">
                      <a16:creationId xmlns:a16="http://schemas.microsoft.com/office/drawing/2014/main" id="{7FEFEF99-979E-F79E-4404-C9B222F5F87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43084" y="1447822"/>
                  <a:ext cx="501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420" name="Freihand 102419">
                  <a:extLst>
                    <a:ext uri="{FF2B5EF4-FFF2-40B4-BE49-F238E27FC236}">
                      <a16:creationId xmlns:a16="http://schemas.microsoft.com/office/drawing/2014/main" id="{C9BF6B19-ED12-BA45-2E68-DD06B53EF47A}"/>
                    </a:ext>
                  </a:extLst>
                </p14:cNvPr>
                <p14:cNvContentPartPr/>
                <p14:nvPr/>
              </p14:nvContentPartPr>
              <p14:xfrm>
                <a:off x="4602764" y="1406782"/>
                <a:ext cx="181440" cy="215640"/>
              </p14:xfrm>
            </p:contentPart>
          </mc:Choice>
          <mc:Fallback>
            <p:pic>
              <p:nvPicPr>
                <p:cNvPr id="102420" name="Freihand 102419">
                  <a:extLst>
                    <a:ext uri="{FF2B5EF4-FFF2-40B4-BE49-F238E27FC236}">
                      <a16:creationId xmlns:a16="http://schemas.microsoft.com/office/drawing/2014/main" id="{C9BF6B19-ED12-BA45-2E68-DD06B53EF4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94124" y="1398142"/>
                  <a:ext cx="199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423" name="Freihand 102422">
                  <a:extLst>
                    <a:ext uri="{FF2B5EF4-FFF2-40B4-BE49-F238E27FC236}">
                      <a16:creationId xmlns:a16="http://schemas.microsoft.com/office/drawing/2014/main" id="{83A3268F-BFA2-0F85-5463-072E667C3A25}"/>
                    </a:ext>
                  </a:extLst>
                </p14:cNvPr>
                <p14:cNvContentPartPr/>
                <p14:nvPr/>
              </p14:nvContentPartPr>
              <p14:xfrm>
                <a:off x="5548484" y="1384462"/>
                <a:ext cx="249480" cy="76680"/>
              </p14:xfrm>
            </p:contentPart>
          </mc:Choice>
          <mc:Fallback>
            <p:pic>
              <p:nvPicPr>
                <p:cNvPr id="102423" name="Freihand 102422">
                  <a:extLst>
                    <a:ext uri="{FF2B5EF4-FFF2-40B4-BE49-F238E27FC236}">
                      <a16:creationId xmlns:a16="http://schemas.microsoft.com/office/drawing/2014/main" id="{83A3268F-BFA2-0F85-5463-072E667C3A2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39484" y="1375822"/>
                  <a:ext cx="26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424" name="Freihand 102423">
                  <a:extLst>
                    <a:ext uri="{FF2B5EF4-FFF2-40B4-BE49-F238E27FC236}">
                      <a16:creationId xmlns:a16="http://schemas.microsoft.com/office/drawing/2014/main" id="{06950AC6-9697-EDFB-DEB9-3750F4FEA1F3}"/>
                    </a:ext>
                  </a:extLst>
                </p14:cNvPr>
                <p14:cNvContentPartPr/>
                <p14:nvPr/>
              </p14:nvContentPartPr>
              <p14:xfrm>
                <a:off x="5786084" y="1251262"/>
                <a:ext cx="7560" cy="11160"/>
              </p14:xfrm>
            </p:contentPart>
          </mc:Choice>
          <mc:Fallback>
            <p:pic>
              <p:nvPicPr>
                <p:cNvPr id="102424" name="Freihand 102423">
                  <a:extLst>
                    <a:ext uri="{FF2B5EF4-FFF2-40B4-BE49-F238E27FC236}">
                      <a16:creationId xmlns:a16="http://schemas.microsoft.com/office/drawing/2014/main" id="{06950AC6-9697-EDFB-DEB9-3750F4FEA1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77084" y="1242262"/>
                  <a:ext cx="2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425" name="Freihand 102424">
                  <a:extLst>
                    <a:ext uri="{FF2B5EF4-FFF2-40B4-BE49-F238E27FC236}">
                      <a16:creationId xmlns:a16="http://schemas.microsoft.com/office/drawing/2014/main" id="{EA6BBA6D-16B9-FCD4-074B-6F4AB21C80F2}"/>
                    </a:ext>
                  </a:extLst>
                </p14:cNvPr>
                <p14:cNvContentPartPr/>
                <p14:nvPr/>
              </p14:nvContentPartPr>
              <p14:xfrm>
                <a:off x="6077684" y="1240822"/>
                <a:ext cx="356760" cy="175680"/>
              </p14:xfrm>
            </p:contentPart>
          </mc:Choice>
          <mc:Fallback>
            <p:pic>
              <p:nvPicPr>
                <p:cNvPr id="102425" name="Freihand 102424">
                  <a:extLst>
                    <a:ext uri="{FF2B5EF4-FFF2-40B4-BE49-F238E27FC236}">
                      <a16:creationId xmlns:a16="http://schemas.microsoft.com/office/drawing/2014/main" id="{EA6BBA6D-16B9-FCD4-074B-6F4AB21C80F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68684" y="1232182"/>
                  <a:ext cx="374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426" name="Freihand 102425">
                  <a:extLst>
                    <a:ext uri="{FF2B5EF4-FFF2-40B4-BE49-F238E27FC236}">
                      <a16:creationId xmlns:a16="http://schemas.microsoft.com/office/drawing/2014/main" id="{33A9E135-0B66-8D0B-03C4-372334CBCF3F}"/>
                    </a:ext>
                  </a:extLst>
                </p14:cNvPr>
                <p14:cNvContentPartPr/>
                <p14:nvPr/>
              </p14:nvContentPartPr>
              <p14:xfrm>
                <a:off x="6736124" y="1184662"/>
                <a:ext cx="34560" cy="271080"/>
              </p14:xfrm>
            </p:contentPart>
          </mc:Choice>
          <mc:Fallback>
            <p:pic>
              <p:nvPicPr>
                <p:cNvPr id="102426" name="Freihand 102425">
                  <a:extLst>
                    <a:ext uri="{FF2B5EF4-FFF2-40B4-BE49-F238E27FC236}">
                      <a16:creationId xmlns:a16="http://schemas.microsoft.com/office/drawing/2014/main" id="{33A9E135-0B66-8D0B-03C4-372334CBCF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27124" y="1176022"/>
                  <a:ext cx="52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428" name="Freihand 102427">
                  <a:extLst>
                    <a:ext uri="{FF2B5EF4-FFF2-40B4-BE49-F238E27FC236}">
                      <a16:creationId xmlns:a16="http://schemas.microsoft.com/office/drawing/2014/main" id="{948BF42C-99B1-5478-C4B4-10BB862A97EC}"/>
                    </a:ext>
                  </a:extLst>
                </p14:cNvPr>
                <p14:cNvContentPartPr/>
                <p14:nvPr/>
              </p14:nvContentPartPr>
              <p14:xfrm>
                <a:off x="6676724" y="1120222"/>
                <a:ext cx="172800" cy="188640"/>
              </p14:xfrm>
            </p:contentPart>
          </mc:Choice>
          <mc:Fallback>
            <p:pic>
              <p:nvPicPr>
                <p:cNvPr id="102428" name="Freihand 102427">
                  <a:extLst>
                    <a:ext uri="{FF2B5EF4-FFF2-40B4-BE49-F238E27FC236}">
                      <a16:creationId xmlns:a16="http://schemas.microsoft.com/office/drawing/2014/main" id="{948BF42C-99B1-5478-C4B4-10BB862A97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667724" y="1111582"/>
                  <a:ext cx="190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429" name="Freihand 102428">
                  <a:extLst>
                    <a:ext uri="{FF2B5EF4-FFF2-40B4-BE49-F238E27FC236}">
                      <a16:creationId xmlns:a16="http://schemas.microsoft.com/office/drawing/2014/main" id="{3F411ED0-369C-70F9-E102-28EC6B45BB31}"/>
                    </a:ext>
                  </a:extLst>
                </p14:cNvPr>
                <p14:cNvContentPartPr/>
                <p14:nvPr/>
              </p14:nvContentPartPr>
              <p14:xfrm>
                <a:off x="6865004" y="1300582"/>
                <a:ext cx="216360" cy="113760"/>
              </p14:xfrm>
            </p:contentPart>
          </mc:Choice>
          <mc:Fallback>
            <p:pic>
              <p:nvPicPr>
                <p:cNvPr id="102429" name="Freihand 102428">
                  <a:extLst>
                    <a:ext uri="{FF2B5EF4-FFF2-40B4-BE49-F238E27FC236}">
                      <a16:creationId xmlns:a16="http://schemas.microsoft.com/office/drawing/2014/main" id="{3F411ED0-369C-70F9-E102-28EC6B45BB3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56364" y="1291942"/>
                  <a:ext cx="234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430" name="Freihand 102429">
                  <a:extLst>
                    <a:ext uri="{FF2B5EF4-FFF2-40B4-BE49-F238E27FC236}">
                      <a16:creationId xmlns:a16="http://schemas.microsoft.com/office/drawing/2014/main" id="{D3977487-60EE-D7EE-03A1-CB445BD7B050}"/>
                    </a:ext>
                  </a:extLst>
                </p14:cNvPr>
                <p14:cNvContentPartPr/>
                <p14:nvPr/>
              </p14:nvContentPartPr>
              <p14:xfrm>
                <a:off x="7144724" y="1260982"/>
                <a:ext cx="227880" cy="128160"/>
              </p14:xfrm>
            </p:contentPart>
          </mc:Choice>
          <mc:Fallback>
            <p:pic>
              <p:nvPicPr>
                <p:cNvPr id="102430" name="Freihand 102429">
                  <a:extLst>
                    <a:ext uri="{FF2B5EF4-FFF2-40B4-BE49-F238E27FC236}">
                      <a16:creationId xmlns:a16="http://schemas.microsoft.com/office/drawing/2014/main" id="{D3977487-60EE-D7EE-03A1-CB445BD7B0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35724" y="1252342"/>
                  <a:ext cx="245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431" name="Freihand 102430">
                  <a:extLst>
                    <a:ext uri="{FF2B5EF4-FFF2-40B4-BE49-F238E27FC236}">
                      <a16:creationId xmlns:a16="http://schemas.microsoft.com/office/drawing/2014/main" id="{7EB1352F-4DAC-E4DA-1EA6-58C6EDAADF17}"/>
                    </a:ext>
                  </a:extLst>
                </p14:cNvPr>
                <p14:cNvContentPartPr/>
                <p14:nvPr/>
              </p14:nvContentPartPr>
              <p14:xfrm>
                <a:off x="7347044" y="1146142"/>
                <a:ext cx="24480" cy="16200"/>
              </p14:xfrm>
            </p:contentPart>
          </mc:Choice>
          <mc:Fallback>
            <p:pic>
              <p:nvPicPr>
                <p:cNvPr id="102431" name="Freihand 102430">
                  <a:extLst>
                    <a:ext uri="{FF2B5EF4-FFF2-40B4-BE49-F238E27FC236}">
                      <a16:creationId xmlns:a16="http://schemas.microsoft.com/office/drawing/2014/main" id="{7EB1352F-4DAC-E4DA-1EA6-58C6EDAADF1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38044" y="113714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432" name="Freihand 102431">
                  <a:extLst>
                    <a:ext uri="{FF2B5EF4-FFF2-40B4-BE49-F238E27FC236}">
                      <a16:creationId xmlns:a16="http://schemas.microsoft.com/office/drawing/2014/main" id="{7D3D5C56-C317-D66C-C5CB-EAEA70D1B450}"/>
                    </a:ext>
                  </a:extLst>
                </p14:cNvPr>
                <p14:cNvContentPartPr/>
                <p14:nvPr/>
              </p14:nvContentPartPr>
              <p14:xfrm>
                <a:off x="7454324" y="1206982"/>
                <a:ext cx="129240" cy="189360"/>
              </p14:xfrm>
            </p:contentPart>
          </mc:Choice>
          <mc:Fallback>
            <p:pic>
              <p:nvPicPr>
                <p:cNvPr id="102432" name="Freihand 102431">
                  <a:extLst>
                    <a:ext uri="{FF2B5EF4-FFF2-40B4-BE49-F238E27FC236}">
                      <a16:creationId xmlns:a16="http://schemas.microsoft.com/office/drawing/2014/main" id="{7D3D5C56-C317-D66C-C5CB-EAEA70D1B45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45684" y="1197982"/>
                  <a:ext cx="146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931" name="Freihand 102930">
                  <a:extLst>
                    <a:ext uri="{FF2B5EF4-FFF2-40B4-BE49-F238E27FC236}">
                      <a16:creationId xmlns:a16="http://schemas.microsoft.com/office/drawing/2014/main" id="{11AFED6D-9619-7144-B6A9-14ED5BB393E9}"/>
                    </a:ext>
                  </a:extLst>
                </p14:cNvPr>
                <p14:cNvContentPartPr/>
                <p14:nvPr/>
              </p14:nvContentPartPr>
              <p14:xfrm>
                <a:off x="6434804" y="1810702"/>
                <a:ext cx="322920" cy="84600"/>
              </p14:xfrm>
            </p:contentPart>
          </mc:Choice>
          <mc:Fallback>
            <p:pic>
              <p:nvPicPr>
                <p:cNvPr id="102931" name="Freihand 102930">
                  <a:extLst>
                    <a:ext uri="{FF2B5EF4-FFF2-40B4-BE49-F238E27FC236}">
                      <a16:creationId xmlns:a16="http://schemas.microsoft.com/office/drawing/2014/main" id="{11AFED6D-9619-7144-B6A9-14ED5BB393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25804" y="1802062"/>
                  <a:ext cx="340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2940" name="Freihand 102939">
                  <a:extLst>
                    <a:ext uri="{FF2B5EF4-FFF2-40B4-BE49-F238E27FC236}">
                      <a16:creationId xmlns:a16="http://schemas.microsoft.com/office/drawing/2014/main" id="{8AD24004-5969-B06A-AA52-C1B03EA30B0B}"/>
                    </a:ext>
                  </a:extLst>
                </p14:cNvPr>
                <p14:cNvContentPartPr/>
                <p14:nvPr/>
              </p14:nvContentPartPr>
              <p14:xfrm>
                <a:off x="6753404" y="1851742"/>
                <a:ext cx="131040" cy="56160"/>
              </p14:xfrm>
            </p:contentPart>
          </mc:Choice>
          <mc:Fallback>
            <p:pic>
              <p:nvPicPr>
                <p:cNvPr id="102940" name="Freihand 102939">
                  <a:extLst>
                    <a:ext uri="{FF2B5EF4-FFF2-40B4-BE49-F238E27FC236}">
                      <a16:creationId xmlns:a16="http://schemas.microsoft.com/office/drawing/2014/main" id="{8AD24004-5969-B06A-AA52-C1B03EA30B0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44404" y="1843102"/>
                  <a:ext cx="148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2943" name="Freihand 102942">
                  <a:extLst>
                    <a:ext uri="{FF2B5EF4-FFF2-40B4-BE49-F238E27FC236}">
                      <a16:creationId xmlns:a16="http://schemas.microsoft.com/office/drawing/2014/main" id="{23F95A08-D234-C6F8-F0B1-9F3719C2BEA4}"/>
                    </a:ext>
                  </a:extLst>
                </p14:cNvPr>
                <p14:cNvContentPartPr/>
                <p14:nvPr/>
              </p14:nvContentPartPr>
              <p14:xfrm>
                <a:off x="7086404" y="1717102"/>
                <a:ext cx="146160" cy="160920"/>
              </p14:xfrm>
            </p:contentPart>
          </mc:Choice>
          <mc:Fallback>
            <p:pic>
              <p:nvPicPr>
                <p:cNvPr id="102943" name="Freihand 102942">
                  <a:extLst>
                    <a:ext uri="{FF2B5EF4-FFF2-40B4-BE49-F238E27FC236}">
                      <a16:creationId xmlns:a16="http://schemas.microsoft.com/office/drawing/2014/main" id="{23F95A08-D234-C6F8-F0B1-9F3719C2BEA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77764" y="1708462"/>
                  <a:ext cx="163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2945" name="Freihand 102944">
                  <a:extLst>
                    <a:ext uri="{FF2B5EF4-FFF2-40B4-BE49-F238E27FC236}">
                      <a16:creationId xmlns:a16="http://schemas.microsoft.com/office/drawing/2014/main" id="{E51833DD-93F2-4203-0377-8CD99FC501A2}"/>
                    </a:ext>
                  </a:extLst>
                </p14:cNvPr>
                <p14:cNvContentPartPr/>
                <p14:nvPr/>
              </p14:nvContentPartPr>
              <p14:xfrm>
                <a:off x="7266764" y="1748782"/>
                <a:ext cx="110880" cy="106920"/>
              </p14:xfrm>
            </p:contentPart>
          </mc:Choice>
          <mc:Fallback>
            <p:pic>
              <p:nvPicPr>
                <p:cNvPr id="102945" name="Freihand 102944">
                  <a:extLst>
                    <a:ext uri="{FF2B5EF4-FFF2-40B4-BE49-F238E27FC236}">
                      <a16:creationId xmlns:a16="http://schemas.microsoft.com/office/drawing/2014/main" id="{E51833DD-93F2-4203-0377-8CD99FC501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57764" y="1739782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2947" name="Freihand 102946">
                  <a:extLst>
                    <a:ext uri="{FF2B5EF4-FFF2-40B4-BE49-F238E27FC236}">
                      <a16:creationId xmlns:a16="http://schemas.microsoft.com/office/drawing/2014/main" id="{F8B62F4A-427A-30E5-5414-8561AD09CFC0}"/>
                    </a:ext>
                  </a:extLst>
                </p14:cNvPr>
                <p14:cNvContentPartPr/>
                <p14:nvPr/>
              </p14:nvContentPartPr>
              <p14:xfrm>
                <a:off x="7406084" y="1729702"/>
                <a:ext cx="110880" cy="136080"/>
              </p14:xfrm>
            </p:contentPart>
          </mc:Choice>
          <mc:Fallback>
            <p:pic>
              <p:nvPicPr>
                <p:cNvPr id="102947" name="Freihand 102946">
                  <a:extLst>
                    <a:ext uri="{FF2B5EF4-FFF2-40B4-BE49-F238E27FC236}">
                      <a16:creationId xmlns:a16="http://schemas.microsoft.com/office/drawing/2014/main" id="{F8B62F4A-427A-30E5-5414-8561AD09CFC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97444" y="1720702"/>
                  <a:ext cx="128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2505" name="Freihand 102504">
                  <a:extLst>
                    <a:ext uri="{FF2B5EF4-FFF2-40B4-BE49-F238E27FC236}">
                      <a16:creationId xmlns:a16="http://schemas.microsoft.com/office/drawing/2014/main" id="{751971CF-954F-A551-4826-E6AB81EE76AA}"/>
                    </a:ext>
                  </a:extLst>
                </p14:cNvPr>
                <p14:cNvContentPartPr/>
                <p14:nvPr/>
              </p14:nvContentPartPr>
              <p14:xfrm>
                <a:off x="3650564" y="1102942"/>
                <a:ext cx="1190160" cy="881280"/>
              </p14:xfrm>
            </p:contentPart>
          </mc:Choice>
          <mc:Fallback>
            <p:pic>
              <p:nvPicPr>
                <p:cNvPr id="102505" name="Freihand 102504">
                  <a:extLst>
                    <a:ext uri="{FF2B5EF4-FFF2-40B4-BE49-F238E27FC236}">
                      <a16:creationId xmlns:a16="http://schemas.microsoft.com/office/drawing/2014/main" id="{751971CF-954F-A551-4826-E6AB81EE76A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641564" y="1094302"/>
                  <a:ext cx="120780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2509" name="Freihand 102508">
                  <a:extLst>
                    <a:ext uri="{FF2B5EF4-FFF2-40B4-BE49-F238E27FC236}">
                      <a16:creationId xmlns:a16="http://schemas.microsoft.com/office/drawing/2014/main" id="{A4CC3766-8936-6C33-5414-714C410839F6}"/>
                    </a:ext>
                  </a:extLst>
                </p14:cNvPr>
                <p14:cNvContentPartPr/>
                <p14:nvPr/>
              </p14:nvContentPartPr>
              <p14:xfrm>
                <a:off x="3563084" y="1178542"/>
                <a:ext cx="1211760" cy="919800"/>
              </p14:xfrm>
            </p:contentPart>
          </mc:Choice>
          <mc:Fallback>
            <p:pic>
              <p:nvPicPr>
                <p:cNvPr id="102509" name="Freihand 102508">
                  <a:extLst>
                    <a:ext uri="{FF2B5EF4-FFF2-40B4-BE49-F238E27FC236}">
                      <a16:creationId xmlns:a16="http://schemas.microsoft.com/office/drawing/2014/main" id="{A4CC3766-8936-6C33-5414-714C410839F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54444" y="1169542"/>
                  <a:ext cx="1229400" cy="9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2532" name="Freihand 102531">
                  <a:extLst>
                    <a:ext uri="{FF2B5EF4-FFF2-40B4-BE49-F238E27FC236}">
                      <a16:creationId xmlns:a16="http://schemas.microsoft.com/office/drawing/2014/main" id="{D484C306-FD4A-B526-E327-F72CAD8CF6BD}"/>
                    </a:ext>
                  </a:extLst>
                </p14:cNvPr>
                <p14:cNvContentPartPr/>
                <p14:nvPr/>
              </p14:nvContentPartPr>
              <p14:xfrm>
                <a:off x="6296204" y="2316142"/>
                <a:ext cx="241200" cy="37440"/>
              </p14:xfrm>
            </p:contentPart>
          </mc:Choice>
          <mc:Fallback>
            <p:pic>
              <p:nvPicPr>
                <p:cNvPr id="102532" name="Freihand 102531">
                  <a:extLst>
                    <a:ext uri="{FF2B5EF4-FFF2-40B4-BE49-F238E27FC236}">
                      <a16:creationId xmlns:a16="http://schemas.microsoft.com/office/drawing/2014/main" id="{D484C306-FD4A-B526-E327-F72CAD8CF6B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87564" y="2307502"/>
                  <a:ext cx="258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2536" name="Freihand 102535">
                  <a:extLst>
                    <a:ext uri="{FF2B5EF4-FFF2-40B4-BE49-F238E27FC236}">
                      <a16:creationId xmlns:a16="http://schemas.microsoft.com/office/drawing/2014/main" id="{0B4CA1F4-4031-416A-5B1D-10BDEB7D1414}"/>
                    </a:ext>
                  </a:extLst>
                </p14:cNvPr>
                <p14:cNvContentPartPr/>
                <p14:nvPr/>
              </p14:nvContentPartPr>
              <p14:xfrm>
                <a:off x="6314564" y="2384902"/>
                <a:ext cx="222120" cy="56520"/>
              </p14:xfrm>
            </p:contentPart>
          </mc:Choice>
          <mc:Fallback>
            <p:pic>
              <p:nvPicPr>
                <p:cNvPr id="102536" name="Freihand 102535">
                  <a:extLst>
                    <a:ext uri="{FF2B5EF4-FFF2-40B4-BE49-F238E27FC236}">
                      <a16:creationId xmlns:a16="http://schemas.microsoft.com/office/drawing/2014/main" id="{0B4CA1F4-4031-416A-5B1D-10BDEB7D141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05564" y="2375902"/>
                  <a:ext cx="239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2540" name="Freihand 102539">
                  <a:extLst>
                    <a:ext uri="{FF2B5EF4-FFF2-40B4-BE49-F238E27FC236}">
                      <a16:creationId xmlns:a16="http://schemas.microsoft.com/office/drawing/2014/main" id="{A1EBAFB7-6B53-1AA6-C44C-FD5A8CC655BB}"/>
                    </a:ext>
                  </a:extLst>
                </p14:cNvPr>
                <p14:cNvContentPartPr/>
                <p14:nvPr/>
              </p14:nvContentPartPr>
              <p14:xfrm>
                <a:off x="6578084" y="2239462"/>
                <a:ext cx="111240" cy="201600"/>
              </p14:xfrm>
            </p:contentPart>
          </mc:Choice>
          <mc:Fallback>
            <p:pic>
              <p:nvPicPr>
                <p:cNvPr id="102540" name="Freihand 102539">
                  <a:extLst>
                    <a:ext uri="{FF2B5EF4-FFF2-40B4-BE49-F238E27FC236}">
                      <a16:creationId xmlns:a16="http://schemas.microsoft.com/office/drawing/2014/main" id="{A1EBAFB7-6B53-1AA6-C44C-FD5A8CC655B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69444" y="2230462"/>
                  <a:ext cx="128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2549" name="Freihand 102548">
                  <a:extLst>
                    <a:ext uri="{FF2B5EF4-FFF2-40B4-BE49-F238E27FC236}">
                      <a16:creationId xmlns:a16="http://schemas.microsoft.com/office/drawing/2014/main" id="{391F64DD-3AF1-DFAB-545F-4F64CCECF512}"/>
                    </a:ext>
                  </a:extLst>
                </p14:cNvPr>
                <p14:cNvContentPartPr/>
                <p14:nvPr/>
              </p14:nvContentPartPr>
              <p14:xfrm>
                <a:off x="7066604" y="2183662"/>
                <a:ext cx="127800" cy="197280"/>
              </p14:xfrm>
            </p:contentPart>
          </mc:Choice>
          <mc:Fallback>
            <p:pic>
              <p:nvPicPr>
                <p:cNvPr id="102549" name="Freihand 102548">
                  <a:extLst>
                    <a:ext uri="{FF2B5EF4-FFF2-40B4-BE49-F238E27FC236}">
                      <a16:creationId xmlns:a16="http://schemas.microsoft.com/office/drawing/2014/main" id="{391F64DD-3AF1-DFAB-545F-4F64CCECF51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57964" y="2175022"/>
                  <a:ext cx="14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2552" name="Freihand 102551">
                  <a:extLst>
                    <a:ext uri="{FF2B5EF4-FFF2-40B4-BE49-F238E27FC236}">
                      <a16:creationId xmlns:a16="http://schemas.microsoft.com/office/drawing/2014/main" id="{A9E07F87-2409-C48E-27AF-B4486558F335}"/>
                    </a:ext>
                  </a:extLst>
                </p14:cNvPr>
                <p14:cNvContentPartPr/>
                <p14:nvPr/>
              </p14:nvContentPartPr>
              <p14:xfrm>
                <a:off x="7309244" y="2371582"/>
                <a:ext cx="37080" cy="31320"/>
              </p14:xfrm>
            </p:contentPart>
          </mc:Choice>
          <mc:Fallback>
            <p:pic>
              <p:nvPicPr>
                <p:cNvPr id="102552" name="Freihand 102551">
                  <a:extLst>
                    <a:ext uri="{FF2B5EF4-FFF2-40B4-BE49-F238E27FC236}">
                      <a16:creationId xmlns:a16="http://schemas.microsoft.com/office/drawing/2014/main" id="{A9E07F87-2409-C48E-27AF-B4486558F33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00604" y="2362582"/>
                  <a:ext cx="54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2555" name="Freihand 102554">
                  <a:extLst>
                    <a:ext uri="{FF2B5EF4-FFF2-40B4-BE49-F238E27FC236}">
                      <a16:creationId xmlns:a16="http://schemas.microsoft.com/office/drawing/2014/main" id="{FAD2A010-4F89-D789-BEE7-4C52C2569354}"/>
                    </a:ext>
                  </a:extLst>
                </p14:cNvPr>
                <p14:cNvContentPartPr/>
                <p14:nvPr/>
              </p14:nvContentPartPr>
              <p14:xfrm>
                <a:off x="7414004" y="2179342"/>
                <a:ext cx="137520" cy="195120"/>
              </p14:xfrm>
            </p:contentPart>
          </mc:Choice>
          <mc:Fallback>
            <p:pic>
              <p:nvPicPr>
                <p:cNvPr id="102555" name="Freihand 102554">
                  <a:extLst>
                    <a:ext uri="{FF2B5EF4-FFF2-40B4-BE49-F238E27FC236}">
                      <a16:creationId xmlns:a16="http://schemas.microsoft.com/office/drawing/2014/main" id="{FAD2A010-4F89-D789-BEE7-4C52C256935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05004" y="2170702"/>
                  <a:ext cx="155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2557" name="Freihand 102556">
                  <a:extLst>
                    <a:ext uri="{FF2B5EF4-FFF2-40B4-BE49-F238E27FC236}">
                      <a16:creationId xmlns:a16="http://schemas.microsoft.com/office/drawing/2014/main" id="{1118A183-A992-EDDE-6E6C-1D217D691522}"/>
                    </a:ext>
                  </a:extLst>
                </p14:cNvPr>
                <p14:cNvContentPartPr/>
                <p14:nvPr/>
              </p14:nvContentPartPr>
              <p14:xfrm>
                <a:off x="7682924" y="2387782"/>
                <a:ext cx="9000" cy="11160"/>
              </p14:xfrm>
            </p:contentPart>
          </mc:Choice>
          <mc:Fallback>
            <p:pic>
              <p:nvPicPr>
                <p:cNvPr id="102557" name="Freihand 102556">
                  <a:extLst>
                    <a:ext uri="{FF2B5EF4-FFF2-40B4-BE49-F238E27FC236}">
                      <a16:creationId xmlns:a16="http://schemas.microsoft.com/office/drawing/2014/main" id="{1118A183-A992-EDDE-6E6C-1D217D69152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73924" y="2379142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2562" name="Freihand 102561">
                  <a:extLst>
                    <a:ext uri="{FF2B5EF4-FFF2-40B4-BE49-F238E27FC236}">
                      <a16:creationId xmlns:a16="http://schemas.microsoft.com/office/drawing/2014/main" id="{7EC9AF21-75B7-B7EF-1361-C3C65FC0DF94}"/>
                    </a:ext>
                  </a:extLst>
                </p14:cNvPr>
                <p14:cNvContentPartPr/>
                <p14:nvPr/>
              </p14:nvContentPartPr>
              <p14:xfrm>
                <a:off x="8185844" y="2245582"/>
                <a:ext cx="338040" cy="96120"/>
              </p14:xfrm>
            </p:contentPart>
          </mc:Choice>
          <mc:Fallback>
            <p:pic>
              <p:nvPicPr>
                <p:cNvPr id="102562" name="Freihand 102561">
                  <a:extLst>
                    <a:ext uri="{FF2B5EF4-FFF2-40B4-BE49-F238E27FC236}">
                      <a16:creationId xmlns:a16="http://schemas.microsoft.com/office/drawing/2014/main" id="{7EC9AF21-75B7-B7EF-1361-C3C65FC0DF9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76844" y="2236942"/>
                  <a:ext cx="355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2569" name="Freihand 102568">
                  <a:extLst>
                    <a:ext uri="{FF2B5EF4-FFF2-40B4-BE49-F238E27FC236}">
                      <a16:creationId xmlns:a16="http://schemas.microsoft.com/office/drawing/2014/main" id="{7A3C5DCE-63F5-DEBE-33AA-DFD8CFAA6FDC}"/>
                    </a:ext>
                  </a:extLst>
                </p14:cNvPr>
                <p14:cNvContentPartPr/>
                <p14:nvPr/>
              </p14:nvContentPartPr>
              <p14:xfrm>
                <a:off x="8597684" y="2203102"/>
                <a:ext cx="101520" cy="133200"/>
              </p14:xfrm>
            </p:contentPart>
          </mc:Choice>
          <mc:Fallback>
            <p:pic>
              <p:nvPicPr>
                <p:cNvPr id="102569" name="Freihand 102568">
                  <a:extLst>
                    <a:ext uri="{FF2B5EF4-FFF2-40B4-BE49-F238E27FC236}">
                      <a16:creationId xmlns:a16="http://schemas.microsoft.com/office/drawing/2014/main" id="{7A3C5DCE-63F5-DEBE-33AA-DFD8CFAA6FD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88684" y="2194462"/>
                  <a:ext cx="119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2570" name="Freihand 102569">
                  <a:extLst>
                    <a:ext uri="{FF2B5EF4-FFF2-40B4-BE49-F238E27FC236}">
                      <a16:creationId xmlns:a16="http://schemas.microsoft.com/office/drawing/2014/main" id="{7ED05347-6AB0-7C99-E6A9-15380409A4B6}"/>
                    </a:ext>
                  </a:extLst>
                </p14:cNvPr>
                <p14:cNvContentPartPr/>
                <p14:nvPr/>
              </p14:nvContentPartPr>
              <p14:xfrm>
                <a:off x="9093044" y="2129302"/>
                <a:ext cx="181440" cy="180720"/>
              </p14:xfrm>
            </p:contentPart>
          </mc:Choice>
          <mc:Fallback>
            <p:pic>
              <p:nvPicPr>
                <p:cNvPr id="102570" name="Freihand 102569">
                  <a:extLst>
                    <a:ext uri="{FF2B5EF4-FFF2-40B4-BE49-F238E27FC236}">
                      <a16:creationId xmlns:a16="http://schemas.microsoft.com/office/drawing/2014/main" id="{7ED05347-6AB0-7C99-E6A9-15380409A4B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84044" y="2120302"/>
                  <a:ext cx="199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2583" name="Freihand 102582">
                  <a:extLst>
                    <a:ext uri="{FF2B5EF4-FFF2-40B4-BE49-F238E27FC236}">
                      <a16:creationId xmlns:a16="http://schemas.microsoft.com/office/drawing/2014/main" id="{D620CE1D-67E7-D041-3A7D-1E72A5143615}"/>
                    </a:ext>
                  </a:extLst>
                </p14:cNvPr>
                <p14:cNvContentPartPr/>
                <p14:nvPr/>
              </p14:nvContentPartPr>
              <p14:xfrm>
                <a:off x="9310844" y="2196982"/>
                <a:ext cx="283320" cy="113760"/>
              </p14:xfrm>
            </p:contentPart>
          </mc:Choice>
          <mc:Fallback>
            <p:pic>
              <p:nvPicPr>
                <p:cNvPr id="102583" name="Freihand 102582">
                  <a:extLst>
                    <a:ext uri="{FF2B5EF4-FFF2-40B4-BE49-F238E27FC236}">
                      <a16:creationId xmlns:a16="http://schemas.microsoft.com/office/drawing/2014/main" id="{D620CE1D-67E7-D041-3A7D-1E72A514361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01844" y="2187982"/>
                  <a:ext cx="300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2991" name="Freihand 102990">
                  <a:extLst>
                    <a:ext uri="{FF2B5EF4-FFF2-40B4-BE49-F238E27FC236}">
                      <a16:creationId xmlns:a16="http://schemas.microsoft.com/office/drawing/2014/main" id="{B9BAB16E-C604-9DCD-301D-C3A41E34EF36}"/>
                    </a:ext>
                  </a:extLst>
                </p14:cNvPr>
                <p14:cNvContentPartPr/>
                <p14:nvPr/>
              </p14:nvContentPartPr>
              <p14:xfrm>
                <a:off x="10012124" y="2141902"/>
                <a:ext cx="20520" cy="188640"/>
              </p14:xfrm>
            </p:contentPart>
          </mc:Choice>
          <mc:Fallback>
            <p:pic>
              <p:nvPicPr>
                <p:cNvPr id="102991" name="Freihand 102990">
                  <a:extLst>
                    <a:ext uri="{FF2B5EF4-FFF2-40B4-BE49-F238E27FC236}">
                      <a16:creationId xmlns:a16="http://schemas.microsoft.com/office/drawing/2014/main" id="{B9BAB16E-C604-9DCD-301D-C3A41E34EF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03124" y="2132902"/>
                  <a:ext cx="38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2992" name="Freihand 102991">
                  <a:extLst>
                    <a:ext uri="{FF2B5EF4-FFF2-40B4-BE49-F238E27FC236}">
                      <a16:creationId xmlns:a16="http://schemas.microsoft.com/office/drawing/2014/main" id="{C27CF980-3067-929C-0097-12BC58EC2959}"/>
                    </a:ext>
                  </a:extLst>
                </p14:cNvPr>
                <p14:cNvContentPartPr/>
                <p14:nvPr/>
              </p14:nvContentPartPr>
              <p14:xfrm>
                <a:off x="9904484" y="2105182"/>
                <a:ext cx="202320" cy="208800"/>
              </p14:xfrm>
            </p:contentPart>
          </mc:Choice>
          <mc:Fallback>
            <p:pic>
              <p:nvPicPr>
                <p:cNvPr id="102992" name="Freihand 102991">
                  <a:extLst>
                    <a:ext uri="{FF2B5EF4-FFF2-40B4-BE49-F238E27FC236}">
                      <a16:creationId xmlns:a16="http://schemas.microsoft.com/office/drawing/2014/main" id="{C27CF980-3067-929C-0097-12BC58EC295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95844" y="2096182"/>
                  <a:ext cx="219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2993" name="Freihand 102992">
                  <a:extLst>
                    <a:ext uri="{FF2B5EF4-FFF2-40B4-BE49-F238E27FC236}">
                      <a16:creationId xmlns:a16="http://schemas.microsoft.com/office/drawing/2014/main" id="{7BC11638-6171-E441-D55A-74D4B819DD49}"/>
                    </a:ext>
                  </a:extLst>
                </p14:cNvPr>
                <p14:cNvContentPartPr/>
                <p14:nvPr/>
              </p14:nvContentPartPr>
              <p14:xfrm>
                <a:off x="10148924" y="2061982"/>
                <a:ext cx="543600" cy="222120"/>
              </p14:xfrm>
            </p:contentPart>
          </mc:Choice>
          <mc:Fallback>
            <p:pic>
              <p:nvPicPr>
                <p:cNvPr id="102993" name="Freihand 102992">
                  <a:extLst>
                    <a:ext uri="{FF2B5EF4-FFF2-40B4-BE49-F238E27FC236}">
                      <a16:creationId xmlns:a16="http://schemas.microsoft.com/office/drawing/2014/main" id="{7BC11638-6171-E441-D55A-74D4B819DD4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140284" y="2053342"/>
                  <a:ext cx="561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2994" name="Freihand 102993">
                  <a:extLst>
                    <a:ext uri="{FF2B5EF4-FFF2-40B4-BE49-F238E27FC236}">
                      <a16:creationId xmlns:a16="http://schemas.microsoft.com/office/drawing/2014/main" id="{0515E06A-91D3-8AB4-5D67-7E272F263C53}"/>
                    </a:ext>
                  </a:extLst>
                </p14:cNvPr>
                <p14:cNvContentPartPr/>
                <p14:nvPr/>
              </p14:nvContentPartPr>
              <p14:xfrm>
                <a:off x="7158404" y="2711782"/>
                <a:ext cx="148680" cy="154440"/>
              </p14:xfrm>
            </p:contentPart>
          </mc:Choice>
          <mc:Fallback>
            <p:pic>
              <p:nvPicPr>
                <p:cNvPr id="102994" name="Freihand 102993">
                  <a:extLst>
                    <a:ext uri="{FF2B5EF4-FFF2-40B4-BE49-F238E27FC236}">
                      <a16:creationId xmlns:a16="http://schemas.microsoft.com/office/drawing/2014/main" id="{0515E06A-91D3-8AB4-5D67-7E272F263C5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49764" y="2703142"/>
                  <a:ext cx="166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2995" name="Freihand 102994">
                  <a:extLst>
                    <a:ext uri="{FF2B5EF4-FFF2-40B4-BE49-F238E27FC236}">
                      <a16:creationId xmlns:a16="http://schemas.microsoft.com/office/drawing/2014/main" id="{EFDAD8E1-16BB-3E9A-AE14-3814404C8FC6}"/>
                    </a:ext>
                  </a:extLst>
                </p14:cNvPr>
                <p14:cNvContentPartPr/>
                <p14:nvPr/>
              </p14:nvContentPartPr>
              <p14:xfrm>
                <a:off x="7271444" y="2788462"/>
                <a:ext cx="384120" cy="82080"/>
              </p14:xfrm>
            </p:contentPart>
          </mc:Choice>
          <mc:Fallback>
            <p:pic>
              <p:nvPicPr>
                <p:cNvPr id="102995" name="Freihand 102994">
                  <a:extLst>
                    <a:ext uri="{FF2B5EF4-FFF2-40B4-BE49-F238E27FC236}">
                      <a16:creationId xmlns:a16="http://schemas.microsoft.com/office/drawing/2014/main" id="{EFDAD8E1-16BB-3E9A-AE14-3814404C8FC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262804" y="2779462"/>
                  <a:ext cx="401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2996" name="Freihand 102995">
                  <a:extLst>
                    <a:ext uri="{FF2B5EF4-FFF2-40B4-BE49-F238E27FC236}">
                      <a16:creationId xmlns:a16="http://schemas.microsoft.com/office/drawing/2014/main" id="{0A95F86B-2C2C-3C8B-7FE6-29F8D74FA3BF}"/>
                    </a:ext>
                  </a:extLst>
                </p14:cNvPr>
                <p14:cNvContentPartPr/>
                <p14:nvPr/>
              </p14:nvContentPartPr>
              <p14:xfrm>
                <a:off x="7757804" y="2799982"/>
                <a:ext cx="166320" cy="24480"/>
              </p14:xfrm>
            </p:contentPart>
          </mc:Choice>
          <mc:Fallback>
            <p:pic>
              <p:nvPicPr>
                <p:cNvPr id="102996" name="Freihand 102995">
                  <a:extLst>
                    <a:ext uri="{FF2B5EF4-FFF2-40B4-BE49-F238E27FC236}">
                      <a16:creationId xmlns:a16="http://schemas.microsoft.com/office/drawing/2014/main" id="{0A95F86B-2C2C-3C8B-7FE6-29F8D74FA3B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48804" y="2790982"/>
                  <a:ext cx="183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2997" name="Freihand 102996">
                  <a:extLst>
                    <a:ext uri="{FF2B5EF4-FFF2-40B4-BE49-F238E27FC236}">
                      <a16:creationId xmlns:a16="http://schemas.microsoft.com/office/drawing/2014/main" id="{E19DD8E5-42B9-8320-5BBC-7CAE8515893A}"/>
                    </a:ext>
                  </a:extLst>
                </p14:cNvPr>
                <p14:cNvContentPartPr/>
                <p14:nvPr/>
              </p14:nvContentPartPr>
              <p14:xfrm>
                <a:off x="8016644" y="2765062"/>
                <a:ext cx="244800" cy="38160"/>
              </p14:xfrm>
            </p:contentPart>
          </mc:Choice>
          <mc:Fallback>
            <p:pic>
              <p:nvPicPr>
                <p:cNvPr id="102997" name="Freihand 102996">
                  <a:extLst>
                    <a:ext uri="{FF2B5EF4-FFF2-40B4-BE49-F238E27FC236}">
                      <a16:creationId xmlns:a16="http://schemas.microsoft.com/office/drawing/2014/main" id="{E19DD8E5-42B9-8320-5BBC-7CAE8515893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08004" y="2756062"/>
                  <a:ext cx="262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02998" name="Freihand 102997">
                  <a:extLst>
                    <a:ext uri="{FF2B5EF4-FFF2-40B4-BE49-F238E27FC236}">
                      <a16:creationId xmlns:a16="http://schemas.microsoft.com/office/drawing/2014/main" id="{FDC3EBF4-C96E-5674-5228-F1D8CFCD8003}"/>
                    </a:ext>
                  </a:extLst>
                </p14:cNvPr>
                <p14:cNvContentPartPr/>
                <p14:nvPr/>
              </p14:nvContentPartPr>
              <p14:xfrm>
                <a:off x="7437764" y="2651662"/>
                <a:ext cx="67320" cy="18000"/>
              </p14:xfrm>
            </p:contentPart>
          </mc:Choice>
          <mc:Fallback>
            <p:pic>
              <p:nvPicPr>
                <p:cNvPr id="102998" name="Freihand 102997">
                  <a:extLst>
                    <a:ext uri="{FF2B5EF4-FFF2-40B4-BE49-F238E27FC236}">
                      <a16:creationId xmlns:a16="http://schemas.microsoft.com/office/drawing/2014/main" id="{FDC3EBF4-C96E-5674-5228-F1D8CFCD800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28764" y="2642662"/>
                  <a:ext cx="84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02999" name="Freihand 102998">
                  <a:extLst>
                    <a:ext uri="{FF2B5EF4-FFF2-40B4-BE49-F238E27FC236}">
                      <a16:creationId xmlns:a16="http://schemas.microsoft.com/office/drawing/2014/main" id="{886660D9-27B9-D7B1-5D21-B1BFF8D024A8}"/>
                    </a:ext>
                  </a:extLst>
                </p14:cNvPr>
                <p14:cNvContentPartPr/>
                <p14:nvPr/>
              </p14:nvContentPartPr>
              <p14:xfrm>
                <a:off x="8632964" y="2691622"/>
                <a:ext cx="349200" cy="123120"/>
              </p14:xfrm>
            </p:contentPart>
          </mc:Choice>
          <mc:Fallback>
            <p:pic>
              <p:nvPicPr>
                <p:cNvPr id="102999" name="Freihand 102998">
                  <a:extLst>
                    <a:ext uri="{FF2B5EF4-FFF2-40B4-BE49-F238E27FC236}">
                      <a16:creationId xmlns:a16="http://schemas.microsoft.com/office/drawing/2014/main" id="{886660D9-27B9-D7B1-5D21-B1BFF8D024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24324" y="2682982"/>
                  <a:ext cx="36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03000" name="Freihand 102999">
                  <a:extLst>
                    <a:ext uri="{FF2B5EF4-FFF2-40B4-BE49-F238E27FC236}">
                      <a16:creationId xmlns:a16="http://schemas.microsoft.com/office/drawing/2014/main" id="{65EEF7BB-7E30-9C15-FE25-50B58FEA27A4}"/>
                    </a:ext>
                  </a:extLst>
                </p14:cNvPr>
                <p14:cNvContentPartPr/>
                <p14:nvPr/>
              </p14:nvContentPartPr>
              <p14:xfrm>
                <a:off x="9391844" y="2685502"/>
                <a:ext cx="14400" cy="160200"/>
              </p14:xfrm>
            </p:contentPart>
          </mc:Choice>
          <mc:Fallback>
            <p:pic>
              <p:nvPicPr>
                <p:cNvPr id="103000" name="Freihand 102999">
                  <a:extLst>
                    <a:ext uri="{FF2B5EF4-FFF2-40B4-BE49-F238E27FC236}">
                      <a16:creationId xmlns:a16="http://schemas.microsoft.com/office/drawing/2014/main" id="{65EEF7BB-7E30-9C15-FE25-50B58FEA27A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82844" y="2676862"/>
                  <a:ext cx="32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03001" name="Freihand 103000">
                  <a:extLst>
                    <a:ext uri="{FF2B5EF4-FFF2-40B4-BE49-F238E27FC236}">
                      <a16:creationId xmlns:a16="http://schemas.microsoft.com/office/drawing/2014/main" id="{149FE6EB-8C4A-2B74-2766-90C3DCF8F355}"/>
                    </a:ext>
                  </a:extLst>
                </p14:cNvPr>
                <p14:cNvContentPartPr/>
                <p14:nvPr/>
              </p14:nvContentPartPr>
              <p14:xfrm>
                <a:off x="9402644" y="2650942"/>
                <a:ext cx="174240" cy="187560"/>
              </p14:xfrm>
            </p:contentPart>
          </mc:Choice>
          <mc:Fallback>
            <p:pic>
              <p:nvPicPr>
                <p:cNvPr id="103001" name="Freihand 103000">
                  <a:extLst>
                    <a:ext uri="{FF2B5EF4-FFF2-40B4-BE49-F238E27FC236}">
                      <a16:creationId xmlns:a16="http://schemas.microsoft.com/office/drawing/2014/main" id="{149FE6EB-8C4A-2B74-2766-90C3DCF8F35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93644" y="2642302"/>
                  <a:ext cx="191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3002" name="Freihand 103001">
                  <a:extLst>
                    <a:ext uri="{FF2B5EF4-FFF2-40B4-BE49-F238E27FC236}">
                      <a16:creationId xmlns:a16="http://schemas.microsoft.com/office/drawing/2014/main" id="{C7568868-38D6-C823-6708-156E78404706}"/>
                    </a:ext>
                  </a:extLst>
                </p14:cNvPr>
                <p14:cNvContentPartPr/>
                <p14:nvPr/>
              </p14:nvContentPartPr>
              <p14:xfrm>
                <a:off x="9651764" y="2618902"/>
                <a:ext cx="48240" cy="215640"/>
              </p14:xfrm>
            </p:contentPart>
          </mc:Choice>
          <mc:Fallback>
            <p:pic>
              <p:nvPicPr>
                <p:cNvPr id="103002" name="Freihand 103001">
                  <a:extLst>
                    <a:ext uri="{FF2B5EF4-FFF2-40B4-BE49-F238E27FC236}">
                      <a16:creationId xmlns:a16="http://schemas.microsoft.com/office/drawing/2014/main" id="{C7568868-38D6-C823-6708-156E7840470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643124" y="2610262"/>
                  <a:ext cx="65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03003" name="Freihand 103002">
                  <a:extLst>
                    <a:ext uri="{FF2B5EF4-FFF2-40B4-BE49-F238E27FC236}">
                      <a16:creationId xmlns:a16="http://schemas.microsoft.com/office/drawing/2014/main" id="{89AD523B-A947-B6B2-3FA0-D0A89BAF1F26}"/>
                    </a:ext>
                  </a:extLst>
                </p14:cNvPr>
                <p14:cNvContentPartPr/>
                <p14:nvPr/>
              </p14:nvContentPartPr>
              <p14:xfrm>
                <a:off x="9724124" y="2731582"/>
                <a:ext cx="261000" cy="132480"/>
              </p14:xfrm>
            </p:contentPart>
          </mc:Choice>
          <mc:Fallback>
            <p:pic>
              <p:nvPicPr>
                <p:cNvPr id="103003" name="Freihand 103002">
                  <a:extLst>
                    <a:ext uri="{FF2B5EF4-FFF2-40B4-BE49-F238E27FC236}">
                      <a16:creationId xmlns:a16="http://schemas.microsoft.com/office/drawing/2014/main" id="{89AD523B-A947-B6B2-3FA0-D0A89BAF1F2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715484" y="2722582"/>
                  <a:ext cx="278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03004" name="Freihand 103003">
                  <a:extLst>
                    <a:ext uri="{FF2B5EF4-FFF2-40B4-BE49-F238E27FC236}">
                      <a16:creationId xmlns:a16="http://schemas.microsoft.com/office/drawing/2014/main" id="{5E803577-2978-2579-B8C8-6FCB940A1D09}"/>
                    </a:ext>
                  </a:extLst>
                </p14:cNvPr>
                <p14:cNvContentPartPr/>
                <p14:nvPr/>
              </p14:nvContentPartPr>
              <p14:xfrm>
                <a:off x="10006364" y="2621782"/>
                <a:ext cx="133200" cy="192960"/>
              </p14:xfrm>
            </p:contentPart>
          </mc:Choice>
          <mc:Fallback>
            <p:pic>
              <p:nvPicPr>
                <p:cNvPr id="103004" name="Freihand 103003">
                  <a:extLst>
                    <a:ext uri="{FF2B5EF4-FFF2-40B4-BE49-F238E27FC236}">
                      <a16:creationId xmlns:a16="http://schemas.microsoft.com/office/drawing/2014/main" id="{5E803577-2978-2579-B8C8-6FCB940A1D0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97364" y="2612782"/>
                  <a:ext cx="15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03005" name="Freihand 103004">
                  <a:extLst>
                    <a:ext uri="{FF2B5EF4-FFF2-40B4-BE49-F238E27FC236}">
                      <a16:creationId xmlns:a16="http://schemas.microsoft.com/office/drawing/2014/main" id="{08A1F033-F83B-A146-E41D-20220125C290}"/>
                    </a:ext>
                  </a:extLst>
                </p14:cNvPr>
                <p14:cNvContentPartPr/>
                <p14:nvPr/>
              </p14:nvContentPartPr>
              <p14:xfrm>
                <a:off x="10124804" y="2609182"/>
                <a:ext cx="242280" cy="187200"/>
              </p14:xfrm>
            </p:contentPart>
          </mc:Choice>
          <mc:Fallback>
            <p:pic>
              <p:nvPicPr>
                <p:cNvPr id="103005" name="Freihand 103004">
                  <a:extLst>
                    <a:ext uri="{FF2B5EF4-FFF2-40B4-BE49-F238E27FC236}">
                      <a16:creationId xmlns:a16="http://schemas.microsoft.com/office/drawing/2014/main" id="{08A1F033-F83B-A146-E41D-20220125C29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116164" y="2600182"/>
                  <a:ext cx="259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03006" name="Freihand 103005">
                  <a:extLst>
                    <a:ext uri="{FF2B5EF4-FFF2-40B4-BE49-F238E27FC236}">
                      <a16:creationId xmlns:a16="http://schemas.microsoft.com/office/drawing/2014/main" id="{07B7B260-DEFF-ECD9-9A2A-3A60E99FD91D}"/>
                    </a:ext>
                  </a:extLst>
                </p14:cNvPr>
                <p14:cNvContentPartPr/>
                <p14:nvPr/>
              </p14:nvContentPartPr>
              <p14:xfrm>
                <a:off x="10392284" y="2680822"/>
                <a:ext cx="45360" cy="106560"/>
              </p14:xfrm>
            </p:contentPart>
          </mc:Choice>
          <mc:Fallback>
            <p:pic>
              <p:nvPicPr>
                <p:cNvPr id="103006" name="Freihand 103005">
                  <a:extLst>
                    <a:ext uri="{FF2B5EF4-FFF2-40B4-BE49-F238E27FC236}">
                      <a16:creationId xmlns:a16="http://schemas.microsoft.com/office/drawing/2014/main" id="{07B7B260-DEFF-ECD9-9A2A-3A60E99FD91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83284" y="2672182"/>
                  <a:ext cx="63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03007" name="Freihand 103006">
                  <a:extLst>
                    <a:ext uri="{FF2B5EF4-FFF2-40B4-BE49-F238E27FC236}">
                      <a16:creationId xmlns:a16="http://schemas.microsoft.com/office/drawing/2014/main" id="{4DB5304E-6C23-FD7A-A790-54FD932A2D14}"/>
                    </a:ext>
                  </a:extLst>
                </p14:cNvPr>
                <p14:cNvContentPartPr/>
                <p14:nvPr/>
              </p14:nvContentPartPr>
              <p14:xfrm>
                <a:off x="10549964" y="2534302"/>
                <a:ext cx="588600" cy="243360"/>
              </p14:xfrm>
            </p:contentPart>
          </mc:Choice>
          <mc:Fallback>
            <p:pic>
              <p:nvPicPr>
                <p:cNvPr id="103007" name="Freihand 103006">
                  <a:extLst>
                    <a:ext uri="{FF2B5EF4-FFF2-40B4-BE49-F238E27FC236}">
                      <a16:creationId xmlns:a16="http://schemas.microsoft.com/office/drawing/2014/main" id="{4DB5304E-6C23-FD7A-A790-54FD932A2D1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0964" y="2525302"/>
                  <a:ext cx="606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03008" name="Freihand 103007">
                  <a:extLst>
                    <a:ext uri="{FF2B5EF4-FFF2-40B4-BE49-F238E27FC236}">
                      <a16:creationId xmlns:a16="http://schemas.microsoft.com/office/drawing/2014/main" id="{0E19FC7D-7E66-D74A-B9B2-6E8B6CE6CB1D}"/>
                    </a:ext>
                  </a:extLst>
                </p14:cNvPr>
                <p14:cNvContentPartPr/>
                <p14:nvPr/>
              </p14:nvContentPartPr>
              <p14:xfrm>
                <a:off x="10677044" y="2434942"/>
                <a:ext cx="142200" cy="20520"/>
              </p14:xfrm>
            </p:contentPart>
          </mc:Choice>
          <mc:Fallback>
            <p:pic>
              <p:nvPicPr>
                <p:cNvPr id="103008" name="Freihand 103007">
                  <a:extLst>
                    <a:ext uri="{FF2B5EF4-FFF2-40B4-BE49-F238E27FC236}">
                      <a16:creationId xmlns:a16="http://schemas.microsoft.com/office/drawing/2014/main" id="{0E19FC7D-7E66-D74A-B9B2-6E8B6CE6CB1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68404" y="2425942"/>
                  <a:ext cx="159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03009" name="Freihand 103008">
                  <a:extLst>
                    <a:ext uri="{FF2B5EF4-FFF2-40B4-BE49-F238E27FC236}">
                      <a16:creationId xmlns:a16="http://schemas.microsoft.com/office/drawing/2014/main" id="{A5D15769-A1FA-D6CB-E8D9-37C6393170D2}"/>
                    </a:ext>
                  </a:extLst>
                </p14:cNvPr>
                <p14:cNvContentPartPr/>
                <p14:nvPr/>
              </p14:nvContentPartPr>
              <p14:xfrm>
                <a:off x="7449284" y="3210742"/>
                <a:ext cx="225720" cy="279000"/>
              </p14:xfrm>
            </p:contentPart>
          </mc:Choice>
          <mc:Fallback>
            <p:pic>
              <p:nvPicPr>
                <p:cNvPr id="103009" name="Freihand 103008">
                  <a:extLst>
                    <a:ext uri="{FF2B5EF4-FFF2-40B4-BE49-F238E27FC236}">
                      <a16:creationId xmlns:a16="http://schemas.microsoft.com/office/drawing/2014/main" id="{A5D15769-A1FA-D6CB-E8D9-37C6393170D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40644" y="3202102"/>
                  <a:ext cx="243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03010" name="Freihand 103009">
                  <a:extLst>
                    <a:ext uri="{FF2B5EF4-FFF2-40B4-BE49-F238E27FC236}">
                      <a16:creationId xmlns:a16="http://schemas.microsoft.com/office/drawing/2014/main" id="{B3CA75A3-69D3-7262-2362-F059E6D3998A}"/>
                    </a:ext>
                  </a:extLst>
                </p14:cNvPr>
                <p14:cNvContentPartPr/>
                <p14:nvPr/>
              </p14:nvContentPartPr>
              <p14:xfrm>
                <a:off x="7725044" y="3197422"/>
                <a:ext cx="127440" cy="80640"/>
              </p14:xfrm>
            </p:contentPart>
          </mc:Choice>
          <mc:Fallback>
            <p:pic>
              <p:nvPicPr>
                <p:cNvPr id="103010" name="Freihand 103009">
                  <a:extLst>
                    <a:ext uri="{FF2B5EF4-FFF2-40B4-BE49-F238E27FC236}">
                      <a16:creationId xmlns:a16="http://schemas.microsoft.com/office/drawing/2014/main" id="{B3CA75A3-69D3-7262-2362-F059E6D3998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16404" y="3188782"/>
                  <a:ext cx="145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03011" name="Freihand 103010">
                  <a:extLst>
                    <a:ext uri="{FF2B5EF4-FFF2-40B4-BE49-F238E27FC236}">
                      <a16:creationId xmlns:a16="http://schemas.microsoft.com/office/drawing/2014/main" id="{E308C1DE-70F4-4409-D0E5-55CF97703734}"/>
                    </a:ext>
                  </a:extLst>
                </p14:cNvPr>
                <p14:cNvContentPartPr/>
                <p14:nvPr/>
              </p14:nvContentPartPr>
              <p14:xfrm>
                <a:off x="7960124" y="3077182"/>
                <a:ext cx="123120" cy="184320"/>
              </p14:xfrm>
            </p:contentPart>
          </mc:Choice>
          <mc:Fallback>
            <p:pic>
              <p:nvPicPr>
                <p:cNvPr id="103011" name="Freihand 103010">
                  <a:extLst>
                    <a:ext uri="{FF2B5EF4-FFF2-40B4-BE49-F238E27FC236}">
                      <a16:creationId xmlns:a16="http://schemas.microsoft.com/office/drawing/2014/main" id="{E308C1DE-70F4-4409-D0E5-55CF9770373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51124" y="3068542"/>
                  <a:ext cx="140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03012" name="Freihand 103011">
                  <a:extLst>
                    <a:ext uri="{FF2B5EF4-FFF2-40B4-BE49-F238E27FC236}">
                      <a16:creationId xmlns:a16="http://schemas.microsoft.com/office/drawing/2014/main" id="{6CC0A6BC-3AD1-3EF5-6C70-E3330A5D5EC2}"/>
                    </a:ext>
                  </a:extLst>
                </p14:cNvPr>
                <p14:cNvContentPartPr/>
                <p14:nvPr/>
              </p14:nvContentPartPr>
              <p14:xfrm>
                <a:off x="8182964" y="3093022"/>
                <a:ext cx="402480" cy="165600"/>
              </p14:xfrm>
            </p:contentPart>
          </mc:Choice>
          <mc:Fallback>
            <p:pic>
              <p:nvPicPr>
                <p:cNvPr id="103012" name="Freihand 103011">
                  <a:extLst>
                    <a:ext uri="{FF2B5EF4-FFF2-40B4-BE49-F238E27FC236}">
                      <a16:creationId xmlns:a16="http://schemas.microsoft.com/office/drawing/2014/main" id="{6CC0A6BC-3AD1-3EF5-6C70-E3330A5D5EC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74324" y="3084022"/>
                  <a:ext cx="420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3013" name="Freihand 103012">
                  <a:extLst>
                    <a:ext uri="{FF2B5EF4-FFF2-40B4-BE49-F238E27FC236}">
                      <a16:creationId xmlns:a16="http://schemas.microsoft.com/office/drawing/2014/main" id="{5A203F29-B8CB-331C-58DE-BE87401EA895}"/>
                    </a:ext>
                  </a:extLst>
                </p14:cNvPr>
                <p14:cNvContentPartPr/>
                <p14:nvPr/>
              </p14:nvContentPartPr>
              <p14:xfrm>
                <a:off x="8559884" y="3036502"/>
                <a:ext cx="119520" cy="197640"/>
              </p14:xfrm>
            </p:contentPart>
          </mc:Choice>
          <mc:Fallback>
            <p:pic>
              <p:nvPicPr>
                <p:cNvPr id="103013" name="Freihand 103012">
                  <a:extLst>
                    <a:ext uri="{FF2B5EF4-FFF2-40B4-BE49-F238E27FC236}">
                      <a16:creationId xmlns:a16="http://schemas.microsoft.com/office/drawing/2014/main" id="{5A203F29-B8CB-331C-58DE-BE87401EA89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50884" y="3027502"/>
                  <a:ext cx="137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3014" name="Freihand 103013">
                  <a:extLst>
                    <a:ext uri="{FF2B5EF4-FFF2-40B4-BE49-F238E27FC236}">
                      <a16:creationId xmlns:a16="http://schemas.microsoft.com/office/drawing/2014/main" id="{1161864C-0F39-D2C0-F4E1-85DB44933E18}"/>
                    </a:ext>
                  </a:extLst>
                </p14:cNvPr>
                <p14:cNvContentPartPr/>
                <p14:nvPr/>
              </p14:nvContentPartPr>
              <p14:xfrm>
                <a:off x="8253524" y="3105622"/>
                <a:ext cx="164880" cy="46440"/>
              </p14:xfrm>
            </p:contentPart>
          </mc:Choice>
          <mc:Fallback>
            <p:pic>
              <p:nvPicPr>
                <p:cNvPr id="103014" name="Freihand 103013">
                  <a:extLst>
                    <a:ext uri="{FF2B5EF4-FFF2-40B4-BE49-F238E27FC236}">
                      <a16:creationId xmlns:a16="http://schemas.microsoft.com/office/drawing/2014/main" id="{1161864C-0F39-D2C0-F4E1-85DB44933E1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44524" y="3096982"/>
                  <a:ext cx="182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03015" name="Freihand 103014">
                  <a:extLst>
                    <a:ext uri="{FF2B5EF4-FFF2-40B4-BE49-F238E27FC236}">
                      <a16:creationId xmlns:a16="http://schemas.microsoft.com/office/drawing/2014/main" id="{F2F3BBD9-08CD-89CA-3268-7B4B72142940}"/>
                    </a:ext>
                  </a:extLst>
                </p14:cNvPr>
                <p14:cNvContentPartPr/>
                <p14:nvPr/>
              </p14:nvContentPartPr>
              <p14:xfrm>
                <a:off x="8968844" y="3160342"/>
                <a:ext cx="455400" cy="124920"/>
              </p14:xfrm>
            </p:contentPart>
          </mc:Choice>
          <mc:Fallback>
            <p:pic>
              <p:nvPicPr>
                <p:cNvPr id="103015" name="Freihand 103014">
                  <a:extLst>
                    <a:ext uri="{FF2B5EF4-FFF2-40B4-BE49-F238E27FC236}">
                      <a16:creationId xmlns:a16="http://schemas.microsoft.com/office/drawing/2014/main" id="{F2F3BBD9-08CD-89CA-3268-7B4B7214294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59844" y="3151702"/>
                  <a:ext cx="47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03016" name="Freihand 103015">
                  <a:extLst>
                    <a:ext uri="{FF2B5EF4-FFF2-40B4-BE49-F238E27FC236}">
                      <a16:creationId xmlns:a16="http://schemas.microsoft.com/office/drawing/2014/main" id="{25BE0B0E-E61B-5F66-AAA3-8D9050AD5481}"/>
                    </a:ext>
                  </a:extLst>
                </p14:cNvPr>
                <p14:cNvContentPartPr/>
                <p14:nvPr/>
              </p14:nvContentPartPr>
              <p14:xfrm>
                <a:off x="9520004" y="3091942"/>
                <a:ext cx="374400" cy="142200"/>
              </p14:xfrm>
            </p:contentPart>
          </mc:Choice>
          <mc:Fallback>
            <p:pic>
              <p:nvPicPr>
                <p:cNvPr id="103016" name="Freihand 103015">
                  <a:extLst>
                    <a:ext uri="{FF2B5EF4-FFF2-40B4-BE49-F238E27FC236}">
                      <a16:creationId xmlns:a16="http://schemas.microsoft.com/office/drawing/2014/main" id="{25BE0B0E-E61B-5F66-AAA3-8D9050AD548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511364" y="3083302"/>
                  <a:ext cx="392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03017" name="Freihand 103016">
                  <a:extLst>
                    <a:ext uri="{FF2B5EF4-FFF2-40B4-BE49-F238E27FC236}">
                      <a16:creationId xmlns:a16="http://schemas.microsoft.com/office/drawing/2014/main" id="{B2E126F2-BE98-EF71-261F-E0EBB5303E34}"/>
                    </a:ext>
                  </a:extLst>
                </p14:cNvPr>
                <p14:cNvContentPartPr/>
                <p14:nvPr/>
              </p14:nvContentPartPr>
              <p14:xfrm>
                <a:off x="10103924" y="3253582"/>
                <a:ext cx="11160" cy="94680"/>
              </p14:xfrm>
            </p:contentPart>
          </mc:Choice>
          <mc:Fallback>
            <p:pic>
              <p:nvPicPr>
                <p:cNvPr id="103017" name="Freihand 103016">
                  <a:extLst>
                    <a:ext uri="{FF2B5EF4-FFF2-40B4-BE49-F238E27FC236}">
                      <a16:creationId xmlns:a16="http://schemas.microsoft.com/office/drawing/2014/main" id="{B2E126F2-BE98-EF71-261F-E0EBB5303E3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94924" y="3244942"/>
                  <a:ext cx="28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03018" name="Freihand 103017">
                  <a:extLst>
                    <a:ext uri="{FF2B5EF4-FFF2-40B4-BE49-F238E27FC236}">
                      <a16:creationId xmlns:a16="http://schemas.microsoft.com/office/drawing/2014/main" id="{1026BF8A-0F53-D005-54DA-BEF675F78E11}"/>
                    </a:ext>
                  </a:extLst>
                </p14:cNvPr>
                <p14:cNvContentPartPr/>
                <p14:nvPr/>
              </p14:nvContentPartPr>
              <p14:xfrm>
                <a:off x="10241804" y="3076462"/>
                <a:ext cx="80640" cy="173880"/>
              </p14:xfrm>
            </p:contentPart>
          </mc:Choice>
          <mc:Fallback>
            <p:pic>
              <p:nvPicPr>
                <p:cNvPr id="103018" name="Freihand 103017">
                  <a:extLst>
                    <a:ext uri="{FF2B5EF4-FFF2-40B4-BE49-F238E27FC236}">
                      <a16:creationId xmlns:a16="http://schemas.microsoft.com/office/drawing/2014/main" id="{1026BF8A-0F53-D005-54DA-BEF675F78E1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233164" y="3067462"/>
                  <a:ext cx="98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03019" name="Freihand 103018">
                  <a:extLst>
                    <a:ext uri="{FF2B5EF4-FFF2-40B4-BE49-F238E27FC236}">
                      <a16:creationId xmlns:a16="http://schemas.microsoft.com/office/drawing/2014/main" id="{6044E955-C5DD-ABCC-1B00-96A7BB5D30D9}"/>
                    </a:ext>
                  </a:extLst>
                </p14:cNvPr>
                <p14:cNvContentPartPr/>
                <p14:nvPr/>
              </p14:nvContentPartPr>
              <p14:xfrm>
                <a:off x="10112204" y="3191302"/>
                <a:ext cx="114480" cy="78840"/>
              </p14:xfrm>
            </p:contentPart>
          </mc:Choice>
          <mc:Fallback>
            <p:pic>
              <p:nvPicPr>
                <p:cNvPr id="103019" name="Freihand 103018">
                  <a:extLst>
                    <a:ext uri="{FF2B5EF4-FFF2-40B4-BE49-F238E27FC236}">
                      <a16:creationId xmlns:a16="http://schemas.microsoft.com/office/drawing/2014/main" id="{6044E955-C5DD-ABCC-1B00-96A7BB5D30D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03204" y="3182662"/>
                  <a:ext cx="132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03025" name="Freihand 103024">
                  <a:extLst>
                    <a:ext uri="{FF2B5EF4-FFF2-40B4-BE49-F238E27FC236}">
                      <a16:creationId xmlns:a16="http://schemas.microsoft.com/office/drawing/2014/main" id="{2BB9E4BD-B19F-00AC-4B94-CB30A878003F}"/>
                    </a:ext>
                  </a:extLst>
                </p14:cNvPr>
                <p14:cNvContentPartPr/>
                <p14:nvPr/>
              </p14:nvContentPartPr>
              <p14:xfrm>
                <a:off x="10352684" y="3138022"/>
                <a:ext cx="198720" cy="87840"/>
              </p14:xfrm>
            </p:contentPart>
          </mc:Choice>
          <mc:Fallback>
            <p:pic>
              <p:nvPicPr>
                <p:cNvPr id="103025" name="Freihand 103024">
                  <a:extLst>
                    <a:ext uri="{FF2B5EF4-FFF2-40B4-BE49-F238E27FC236}">
                      <a16:creationId xmlns:a16="http://schemas.microsoft.com/office/drawing/2014/main" id="{2BB9E4BD-B19F-00AC-4B94-CB30A878003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44044" y="3129382"/>
                  <a:ext cx="216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03026" name="Freihand 103025">
                  <a:extLst>
                    <a:ext uri="{FF2B5EF4-FFF2-40B4-BE49-F238E27FC236}">
                      <a16:creationId xmlns:a16="http://schemas.microsoft.com/office/drawing/2014/main" id="{87BCA975-AB4B-6FD3-7E4D-6A91096BB62C}"/>
                    </a:ext>
                  </a:extLst>
                </p14:cNvPr>
                <p14:cNvContentPartPr/>
                <p14:nvPr/>
              </p14:nvContentPartPr>
              <p14:xfrm>
                <a:off x="10734644" y="3124342"/>
                <a:ext cx="336600" cy="93960"/>
              </p14:xfrm>
            </p:contentPart>
          </mc:Choice>
          <mc:Fallback>
            <p:pic>
              <p:nvPicPr>
                <p:cNvPr id="103026" name="Freihand 103025">
                  <a:extLst>
                    <a:ext uri="{FF2B5EF4-FFF2-40B4-BE49-F238E27FC236}">
                      <a16:creationId xmlns:a16="http://schemas.microsoft.com/office/drawing/2014/main" id="{87BCA975-AB4B-6FD3-7E4D-6A91096BB62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725644" y="3115702"/>
                  <a:ext cx="354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03027" name="Freihand 103026">
                  <a:extLst>
                    <a:ext uri="{FF2B5EF4-FFF2-40B4-BE49-F238E27FC236}">
                      <a16:creationId xmlns:a16="http://schemas.microsoft.com/office/drawing/2014/main" id="{20C18197-046B-1D6E-D38A-44D6C0F71AF1}"/>
                    </a:ext>
                  </a:extLst>
                </p14:cNvPr>
                <p14:cNvContentPartPr/>
                <p14:nvPr/>
              </p14:nvContentPartPr>
              <p14:xfrm>
                <a:off x="11015084" y="3104182"/>
                <a:ext cx="201240" cy="116640"/>
              </p14:xfrm>
            </p:contentPart>
          </mc:Choice>
          <mc:Fallback>
            <p:pic>
              <p:nvPicPr>
                <p:cNvPr id="103027" name="Freihand 103026">
                  <a:extLst>
                    <a:ext uri="{FF2B5EF4-FFF2-40B4-BE49-F238E27FC236}">
                      <a16:creationId xmlns:a16="http://schemas.microsoft.com/office/drawing/2014/main" id="{20C18197-046B-1D6E-D38A-44D6C0F71A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006084" y="3095542"/>
                  <a:ext cx="218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3028" name="Freihand 103027">
                  <a:extLst>
                    <a:ext uri="{FF2B5EF4-FFF2-40B4-BE49-F238E27FC236}">
                      <a16:creationId xmlns:a16="http://schemas.microsoft.com/office/drawing/2014/main" id="{E7483850-B122-1DEB-8092-24FFAD7A8404}"/>
                    </a:ext>
                  </a:extLst>
                </p14:cNvPr>
                <p14:cNvContentPartPr/>
                <p14:nvPr/>
              </p14:nvContentPartPr>
              <p14:xfrm>
                <a:off x="11206604" y="3050902"/>
                <a:ext cx="180720" cy="166320"/>
              </p14:xfrm>
            </p:contentPart>
          </mc:Choice>
          <mc:Fallback>
            <p:pic>
              <p:nvPicPr>
                <p:cNvPr id="103028" name="Freihand 103027">
                  <a:extLst>
                    <a:ext uri="{FF2B5EF4-FFF2-40B4-BE49-F238E27FC236}">
                      <a16:creationId xmlns:a16="http://schemas.microsoft.com/office/drawing/2014/main" id="{E7483850-B122-1DEB-8092-24FFAD7A840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197604" y="3042262"/>
                  <a:ext cx="198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3029" name="Freihand 103028">
                  <a:extLst>
                    <a:ext uri="{FF2B5EF4-FFF2-40B4-BE49-F238E27FC236}">
                      <a16:creationId xmlns:a16="http://schemas.microsoft.com/office/drawing/2014/main" id="{96927551-9361-66D7-7EC9-B9C70C266AB7}"/>
                    </a:ext>
                  </a:extLst>
                </p14:cNvPr>
                <p14:cNvContentPartPr/>
                <p14:nvPr/>
              </p14:nvContentPartPr>
              <p14:xfrm>
                <a:off x="11389844" y="2988982"/>
                <a:ext cx="137880" cy="189000"/>
              </p14:xfrm>
            </p:contentPart>
          </mc:Choice>
          <mc:Fallback>
            <p:pic>
              <p:nvPicPr>
                <p:cNvPr id="103029" name="Freihand 103028">
                  <a:extLst>
                    <a:ext uri="{FF2B5EF4-FFF2-40B4-BE49-F238E27FC236}">
                      <a16:creationId xmlns:a16="http://schemas.microsoft.com/office/drawing/2014/main" id="{96927551-9361-66D7-7EC9-B9C70C266AB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80844" y="2980342"/>
                  <a:ext cx="155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3030" name="Freihand 103029">
                  <a:extLst>
                    <a:ext uri="{FF2B5EF4-FFF2-40B4-BE49-F238E27FC236}">
                      <a16:creationId xmlns:a16="http://schemas.microsoft.com/office/drawing/2014/main" id="{9D00959F-9987-CDF6-5247-BCB14E3BA7E3}"/>
                    </a:ext>
                  </a:extLst>
                </p14:cNvPr>
                <p14:cNvContentPartPr/>
                <p14:nvPr/>
              </p14:nvContentPartPr>
              <p14:xfrm>
                <a:off x="7797404" y="3658942"/>
                <a:ext cx="249120" cy="108720"/>
              </p14:xfrm>
            </p:contentPart>
          </mc:Choice>
          <mc:Fallback>
            <p:pic>
              <p:nvPicPr>
                <p:cNvPr id="103030" name="Freihand 103029">
                  <a:extLst>
                    <a:ext uri="{FF2B5EF4-FFF2-40B4-BE49-F238E27FC236}">
                      <a16:creationId xmlns:a16="http://schemas.microsoft.com/office/drawing/2014/main" id="{9D00959F-9987-CDF6-5247-BCB14E3BA7E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88404" y="3649942"/>
                  <a:ext cx="266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3031" name="Freihand 103030">
                  <a:extLst>
                    <a:ext uri="{FF2B5EF4-FFF2-40B4-BE49-F238E27FC236}">
                      <a16:creationId xmlns:a16="http://schemas.microsoft.com/office/drawing/2014/main" id="{E8886D56-18ED-2F0D-E361-9E1FEB065136}"/>
                    </a:ext>
                  </a:extLst>
                </p14:cNvPr>
                <p14:cNvContentPartPr/>
                <p14:nvPr/>
              </p14:nvContentPartPr>
              <p14:xfrm>
                <a:off x="8042924" y="3565342"/>
                <a:ext cx="21600" cy="74520"/>
              </p14:xfrm>
            </p:contentPart>
          </mc:Choice>
          <mc:Fallback>
            <p:pic>
              <p:nvPicPr>
                <p:cNvPr id="103031" name="Freihand 103030">
                  <a:extLst>
                    <a:ext uri="{FF2B5EF4-FFF2-40B4-BE49-F238E27FC236}">
                      <a16:creationId xmlns:a16="http://schemas.microsoft.com/office/drawing/2014/main" id="{E8886D56-18ED-2F0D-E361-9E1FEB06513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034284" y="3556702"/>
                  <a:ext cx="39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03032" name="Freihand 103031">
                  <a:extLst>
                    <a:ext uri="{FF2B5EF4-FFF2-40B4-BE49-F238E27FC236}">
                      <a16:creationId xmlns:a16="http://schemas.microsoft.com/office/drawing/2014/main" id="{73DB8EA9-7691-8721-1DD9-332D17B843BC}"/>
                    </a:ext>
                  </a:extLst>
                </p14:cNvPr>
                <p14:cNvContentPartPr/>
                <p14:nvPr/>
              </p14:nvContentPartPr>
              <p14:xfrm>
                <a:off x="8154164" y="3513502"/>
                <a:ext cx="334080" cy="216360"/>
              </p14:xfrm>
            </p:contentPart>
          </mc:Choice>
          <mc:Fallback>
            <p:pic>
              <p:nvPicPr>
                <p:cNvPr id="103032" name="Freihand 103031">
                  <a:extLst>
                    <a:ext uri="{FF2B5EF4-FFF2-40B4-BE49-F238E27FC236}">
                      <a16:creationId xmlns:a16="http://schemas.microsoft.com/office/drawing/2014/main" id="{73DB8EA9-7691-8721-1DD9-332D17B843B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145164" y="3504502"/>
                  <a:ext cx="351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03033" name="Freihand 103032">
                  <a:extLst>
                    <a:ext uri="{FF2B5EF4-FFF2-40B4-BE49-F238E27FC236}">
                      <a16:creationId xmlns:a16="http://schemas.microsoft.com/office/drawing/2014/main" id="{05524E39-2421-916E-D9C0-3EA7BAD1157A}"/>
                    </a:ext>
                  </a:extLst>
                </p14:cNvPr>
                <p14:cNvContentPartPr/>
                <p14:nvPr/>
              </p14:nvContentPartPr>
              <p14:xfrm>
                <a:off x="8893604" y="3514582"/>
                <a:ext cx="328320" cy="170640"/>
              </p14:xfrm>
            </p:contentPart>
          </mc:Choice>
          <mc:Fallback>
            <p:pic>
              <p:nvPicPr>
                <p:cNvPr id="103033" name="Freihand 103032">
                  <a:extLst>
                    <a:ext uri="{FF2B5EF4-FFF2-40B4-BE49-F238E27FC236}">
                      <a16:creationId xmlns:a16="http://schemas.microsoft.com/office/drawing/2014/main" id="{05524E39-2421-916E-D9C0-3EA7BAD1157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84604" y="3505942"/>
                  <a:ext cx="345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03034" name="Freihand 103033">
                  <a:extLst>
                    <a:ext uri="{FF2B5EF4-FFF2-40B4-BE49-F238E27FC236}">
                      <a16:creationId xmlns:a16="http://schemas.microsoft.com/office/drawing/2014/main" id="{9815A012-3D3E-CFB6-2124-98D47DC6767D}"/>
                    </a:ext>
                  </a:extLst>
                </p14:cNvPr>
                <p14:cNvContentPartPr/>
                <p14:nvPr/>
              </p14:nvContentPartPr>
              <p14:xfrm>
                <a:off x="9178724" y="3456982"/>
                <a:ext cx="5400" cy="11160"/>
              </p14:xfrm>
            </p:contentPart>
          </mc:Choice>
          <mc:Fallback>
            <p:pic>
              <p:nvPicPr>
                <p:cNvPr id="103034" name="Freihand 103033">
                  <a:extLst>
                    <a:ext uri="{FF2B5EF4-FFF2-40B4-BE49-F238E27FC236}">
                      <a16:creationId xmlns:a16="http://schemas.microsoft.com/office/drawing/2014/main" id="{9815A012-3D3E-CFB6-2124-98D47DC6767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69724" y="3448342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03035" name="Freihand 103034">
                  <a:extLst>
                    <a:ext uri="{FF2B5EF4-FFF2-40B4-BE49-F238E27FC236}">
                      <a16:creationId xmlns:a16="http://schemas.microsoft.com/office/drawing/2014/main" id="{3272466E-6976-2A35-96F6-E7F233549820}"/>
                    </a:ext>
                  </a:extLst>
                </p14:cNvPr>
                <p14:cNvContentPartPr/>
                <p14:nvPr/>
              </p14:nvContentPartPr>
              <p14:xfrm>
                <a:off x="9547724" y="3606742"/>
                <a:ext cx="79560" cy="308520"/>
              </p14:xfrm>
            </p:contentPart>
          </mc:Choice>
          <mc:Fallback>
            <p:pic>
              <p:nvPicPr>
                <p:cNvPr id="103035" name="Freihand 103034">
                  <a:extLst>
                    <a:ext uri="{FF2B5EF4-FFF2-40B4-BE49-F238E27FC236}">
                      <a16:creationId xmlns:a16="http://schemas.microsoft.com/office/drawing/2014/main" id="{3272466E-6976-2A35-96F6-E7F23354982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538724" y="3597742"/>
                  <a:ext cx="97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03036" name="Freihand 103035">
                  <a:extLst>
                    <a:ext uri="{FF2B5EF4-FFF2-40B4-BE49-F238E27FC236}">
                      <a16:creationId xmlns:a16="http://schemas.microsoft.com/office/drawing/2014/main" id="{EFD7F795-3965-D8E1-68EA-8378168950A4}"/>
                    </a:ext>
                  </a:extLst>
                </p14:cNvPr>
                <p14:cNvContentPartPr/>
                <p14:nvPr/>
              </p14:nvContentPartPr>
              <p14:xfrm>
                <a:off x="9393644" y="3696382"/>
                <a:ext cx="81720" cy="54720"/>
              </p14:xfrm>
            </p:contentPart>
          </mc:Choice>
          <mc:Fallback>
            <p:pic>
              <p:nvPicPr>
                <p:cNvPr id="103036" name="Freihand 103035">
                  <a:extLst>
                    <a:ext uri="{FF2B5EF4-FFF2-40B4-BE49-F238E27FC236}">
                      <a16:creationId xmlns:a16="http://schemas.microsoft.com/office/drawing/2014/main" id="{EFD7F795-3965-D8E1-68EA-8378168950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84644" y="3687742"/>
                  <a:ext cx="99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03037" name="Freihand 103036">
                  <a:extLst>
                    <a:ext uri="{FF2B5EF4-FFF2-40B4-BE49-F238E27FC236}">
                      <a16:creationId xmlns:a16="http://schemas.microsoft.com/office/drawing/2014/main" id="{AE1A066B-A7E4-812E-8AFB-BBB906847583}"/>
                    </a:ext>
                  </a:extLst>
                </p14:cNvPr>
                <p14:cNvContentPartPr/>
                <p14:nvPr/>
              </p14:nvContentPartPr>
              <p14:xfrm>
                <a:off x="9738164" y="3478222"/>
                <a:ext cx="57240" cy="227520"/>
              </p14:xfrm>
            </p:contentPart>
          </mc:Choice>
          <mc:Fallback>
            <p:pic>
              <p:nvPicPr>
                <p:cNvPr id="103037" name="Freihand 103036">
                  <a:extLst>
                    <a:ext uri="{FF2B5EF4-FFF2-40B4-BE49-F238E27FC236}">
                      <a16:creationId xmlns:a16="http://schemas.microsoft.com/office/drawing/2014/main" id="{AE1A066B-A7E4-812E-8AFB-BBB90684758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29164" y="3469222"/>
                  <a:ext cx="74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03038" name="Freihand 103037">
                  <a:extLst>
                    <a:ext uri="{FF2B5EF4-FFF2-40B4-BE49-F238E27FC236}">
                      <a16:creationId xmlns:a16="http://schemas.microsoft.com/office/drawing/2014/main" id="{3BB5B319-29D0-4284-DD21-347AFAF6A0DD}"/>
                    </a:ext>
                  </a:extLst>
                </p14:cNvPr>
                <p14:cNvContentPartPr/>
                <p14:nvPr/>
              </p14:nvContentPartPr>
              <p14:xfrm>
                <a:off x="9829604" y="3601702"/>
                <a:ext cx="70920" cy="93240"/>
              </p14:xfrm>
            </p:contentPart>
          </mc:Choice>
          <mc:Fallback>
            <p:pic>
              <p:nvPicPr>
                <p:cNvPr id="103038" name="Freihand 103037">
                  <a:extLst>
                    <a:ext uri="{FF2B5EF4-FFF2-40B4-BE49-F238E27FC236}">
                      <a16:creationId xmlns:a16="http://schemas.microsoft.com/office/drawing/2014/main" id="{3BB5B319-29D0-4284-DD21-347AFAF6A0D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20604" y="3593062"/>
                  <a:ext cx="88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03039" name="Freihand 103038">
                  <a:extLst>
                    <a:ext uri="{FF2B5EF4-FFF2-40B4-BE49-F238E27FC236}">
                      <a16:creationId xmlns:a16="http://schemas.microsoft.com/office/drawing/2014/main" id="{09C1864F-B6AE-4DF2-06C3-ACBBFE5F6042}"/>
                    </a:ext>
                  </a:extLst>
                </p14:cNvPr>
                <p14:cNvContentPartPr/>
                <p14:nvPr/>
              </p14:nvContentPartPr>
              <p14:xfrm>
                <a:off x="9969284" y="3512782"/>
                <a:ext cx="81360" cy="195120"/>
              </p14:xfrm>
            </p:contentPart>
          </mc:Choice>
          <mc:Fallback>
            <p:pic>
              <p:nvPicPr>
                <p:cNvPr id="103039" name="Freihand 103038">
                  <a:extLst>
                    <a:ext uri="{FF2B5EF4-FFF2-40B4-BE49-F238E27FC236}">
                      <a16:creationId xmlns:a16="http://schemas.microsoft.com/office/drawing/2014/main" id="{09C1864F-B6AE-4DF2-06C3-ACBBFE5F60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60284" y="3503782"/>
                  <a:ext cx="99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03040" name="Freihand 103039">
                  <a:extLst>
                    <a:ext uri="{FF2B5EF4-FFF2-40B4-BE49-F238E27FC236}">
                      <a16:creationId xmlns:a16="http://schemas.microsoft.com/office/drawing/2014/main" id="{63F71B84-ABDA-6ABA-CAE8-4B3B4515E698}"/>
                    </a:ext>
                  </a:extLst>
                </p14:cNvPr>
                <p14:cNvContentPartPr/>
                <p14:nvPr/>
              </p14:nvContentPartPr>
              <p14:xfrm>
                <a:off x="10096364" y="3585142"/>
                <a:ext cx="151200" cy="97920"/>
              </p14:xfrm>
            </p:contentPart>
          </mc:Choice>
          <mc:Fallback>
            <p:pic>
              <p:nvPicPr>
                <p:cNvPr id="103040" name="Freihand 103039">
                  <a:extLst>
                    <a:ext uri="{FF2B5EF4-FFF2-40B4-BE49-F238E27FC236}">
                      <a16:creationId xmlns:a16="http://schemas.microsoft.com/office/drawing/2014/main" id="{63F71B84-ABDA-6ABA-CAE8-4B3B4515E6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087364" y="3576142"/>
                  <a:ext cx="168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03041" name="Freihand 103040">
                  <a:extLst>
                    <a:ext uri="{FF2B5EF4-FFF2-40B4-BE49-F238E27FC236}">
                      <a16:creationId xmlns:a16="http://schemas.microsoft.com/office/drawing/2014/main" id="{1D732F3E-58B2-A386-48D2-B74C37EB9138}"/>
                    </a:ext>
                  </a:extLst>
                </p14:cNvPr>
                <p14:cNvContentPartPr/>
                <p14:nvPr/>
              </p14:nvContentPartPr>
              <p14:xfrm>
                <a:off x="10316324" y="3471022"/>
                <a:ext cx="31680" cy="227520"/>
              </p14:xfrm>
            </p:contentPart>
          </mc:Choice>
          <mc:Fallback>
            <p:pic>
              <p:nvPicPr>
                <p:cNvPr id="103041" name="Freihand 103040">
                  <a:extLst>
                    <a:ext uri="{FF2B5EF4-FFF2-40B4-BE49-F238E27FC236}">
                      <a16:creationId xmlns:a16="http://schemas.microsoft.com/office/drawing/2014/main" id="{1D732F3E-58B2-A386-48D2-B74C37EB913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07684" y="3462022"/>
                  <a:ext cx="49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03042" name="Freihand 103041">
                  <a:extLst>
                    <a:ext uri="{FF2B5EF4-FFF2-40B4-BE49-F238E27FC236}">
                      <a16:creationId xmlns:a16="http://schemas.microsoft.com/office/drawing/2014/main" id="{D98CC986-C57C-A3D1-D141-DD9D78F9A37A}"/>
                    </a:ext>
                  </a:extLst>
                </p14:cNvPr>
                <p14:cNvContentPartPr/>
                <p14:nvPr/>
              </p14:nvContentPartPr>
              <p14:xfrm>
                <a:off x="10368884" y="3408022"/>
                <a:ext cx="500040" cy="288720"/>
              </p14:xfrm>
            </p:contentPart>
          </mc:Choice>
          <mc:Fallback>
            <p:pic>
              <p:nvPicPr>
                <p:cNvPr id="103042" name="Freihand 103041">
                  <a:extLst>
                    <a:ext uri="{FF2B5EF4-FFF2-40B4-BE49-F238E27FC236}">
                      <a16:creationId xmlns:a16="http://schemas.microsoft.com/office/drawing/2014/main" id="{D98CC986-C57C-A3D1-D141-DD9D78F9A37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0244" y="3399022"/>
                  <a:ext cx="517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3046" name="Freihand 103045">
                  <a:extLst>
                    <a:ext uri="{FF2B5EF4-FFF2-40B4-BE49-F238E27FC236}">
                      <a16:creationId xmlns:a16="http://schemas.microsoft.com/office/drawing/2014/main" id="{6F768C7F-2D71-CF3B-273A-9302454FDFAA}"/>
                    </a:ext>
                  </a:extLst>
                </p14:cNvPr>
                <p14:cNvContentPartPr/>
                <p14:nvPr/>
              </p14:nvContentPartPr>
              <p14:xfrm>
                <a:off x="7402844" y="3957022"/>
                <a:ext cx="248760" cy="195120"/>
              </p14:xfrm>
            </p:contentPart>
          </mc:Choice>
          <mc:Fallback>
            <p:pic>
              <p:nvPicPr>
                <p:cNvPr id="103046" name="Freihand 103045">
                  <a:extLst>
                    <a:ext uri="{FF2B5EF4-FFF2-40B4-BE49-F238E27FC236}">
                      <a16:creationId xmlns:a16="http://schemas.microsoft.com/office/drawing/2014/main" id="{6F768C7F-2D71-CF3B-273A-9302454FDFA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93844" y="3948382"/>
                  <a:ext cx="266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3047" name="Freihand 103046">
                  <a:extLst>
                    <a:ext uri="{FF2B5EF4-FFF2-40B4-BE49-F238E27FC236}">
                      <a16:creationId xmlns:a16="http://schemas.microsoft.com/office/drawing/2014/main" id="{218F2BAA-2E33-67C8-202D-0BAD9CE79EA8}"/>
                    </a:ext>
                  </a:extLst>
                </p14:cNvPr>
                <p14:cNvContentPartPr/>
                <p14:nvPr/>
              </p14:nvContentPartPr>
              <p14:xfrm>
                <a:off x="7668884" y="3914182"/>
                <a:ext cx="277560" cy="303480"/>
              </p14:xfrm>
            </p:contentPart>
          </mc:Choice>
          <mc:Fallback>
            <p:pic>
              <p:nvPicPr>
                <p:cNvPr id="103047" name="Freihand 103046">
                  <a:extLst>
                    <a:ext uri="{FF2B5EF4-FFF2-40B4-BE49-F238E27FC236}">
                      <a16:creationId xmlns:a16="http://schemas.microsoft.com/office/drawing/2014/main" id="{218F2BAA-2E33-67C8-202D-0BAD9CE79EA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60244" y="3905542"/>
                  <a:ext cx="2952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3048" name="Freihand 103047">
                  <a:extLst>
                    <a:ext uri="{FF2B5EF4-FFF2-40B4-BE49-F238E27FC236}">
                      <a16:creationId xmlns:a16="http://schemas.microsoft.com/office/drawing/2014/main" id="{8C342EEE-8754-A966-D567-3180DDF070FD}"/>
                    </a:ext>
                  </a:extLst>
                </p14:cNvPr>
                <p14:cNvContentPartPr/>
                <p14:nvPr/>
              </p14:nvContentPartPr>
              <p14:xfrm>
                <a:off x="7962644" y="3872062"/>
                <a:ext cx="265680" cy="179280"/>
              </p14:xfrm>
            </p:contentPart>
          </mc:Choice>
          <mc:Fallback>
            <p:pic>
              <p:nvPicPr>
                <p:cNvPr id="103048" name="Freihand 103047">
                  <a:extLst>
                    <a:ext uri="{FF2B5EF4-FFF2-40B4-BE49-F238E27FC236}">
                      <a16:creationId xmlns:a16="http://schemas.microsoft.com/office/drawing/2014/main" id="{8C342EEE-8754-A966-D567-3180DDF070F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53644" y="3863422"/>
                  <a:ext cx="283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3049" name="Freihand 103048">
                  <a:extLst>
                    <a:ext uri="{FF2B5EF4-FFF2-40B4-BE49-F238E27FC236}">
                      <a16:creationId xmlns:a16="http://schemas.microsoft.com/office/drawing/2014/main" id="{C7C59A3D-0D51-1042-21C2-4BD240232AF0}"/>
                    </a:ext>
                  </a:extLst>
                </p14:cNvPr>
                <p14:cNvContentPartPr/>
                <p14:nvPr/>
              </p14:nvContentPartPr>
              <p14:xfrm>
                <a:off x="8477804" y="3955582"/>
                <a:ext cx="264960" cy="65880"/>
              </p14:xfrm>
            </p:contentPart>
          </mc:Choice>
          <mc:Fallback>
            <p:pic>
              <p:nvPicPr>
                <p:cNvPr id="103049" name="Freihand 103048">
                  <a:extLst>
                    <a:ext uri="{FF2B5EF4-FFF2-40B4-BE49-F238E27FC236}">
                      <a16:creationId xmlns:a16="http://schemas.microsoft.com/office/drawing/2014/main" id="{C7C59A3D-0D51-1042-21C2-4BD240232AF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69164" y="3946582"/>
                  <a:ext cx="282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03050" name="Freihand 103049">
                  <a:extLst>
                    <a:ext uri="{FF2B5EF4-FFF2-40B4-BE49-F238E27FC236}">
                      <a16:creationId xmlns:a16="http://schemas.microsoft.com/office/drawing/2014/main" id="{3F8BC743-1C4A-71C7-F338-5F7B8F5FF5FF}"/>
                    </a:ext>
                  </a:extLst>
                </p14:cNvPr>
                <p14:cNvContentPartPr/>
                <p14:nvPr/>
              </p14:nvContentPartPr>
              <p14:xfrm>
                <a:off x="8746364" y="3917782"/>
                <a:ext cx="133560" cy="112680"/>
              </p14:xfrm>
            </p:contentPart>
          </mc:Choice>
          <mc:Fallback>
            <p:pic>
              <p:nvPicPr>
                <p:cNvPr id="103050" name="Freihand 103049">
                  <a:extLst>
                    <a:ext uri="{FF2B5EF4-FFF2-40B4-BE49-F238E27FC236}">
                      <a16:creationId xmlns:a16="http://schemas.microsoft.com/office/drawing/2014/main" id="{3F8BC743-1C4A-71C7-F338-5F7B8F5FF5F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37364" y="3908782"/>
                  <a:ext cx="151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03051" name="Freihand 103050">
                  <a:extLst>
                    <a:ext uri="{FF2B5EF4-FFF2-40B4-BE49-F238E27FC236}">
                      <a16:creationId xmlns:a16="http://schemas.microsoft.com/office/drawing/2014/main" id="{D75D28B6-224C-F03B-9640-0C569BAF7B20}"/>
                    </a:ext>
                  </a:extLst>
                </p14:cNvPr>
                <p14:cNvContentPartPr/>
                <p14:nvPr/>
              </p14:nvContentPartPr>
              <p14:xfrm>
                <a:off x="9210764" y="3928942"/>
                <a:ext cx="140400" cy="194400"/>
              </p14:xfrm>
            </p:contentPart>
          </mc:Choice>
          <mc:Fallback>
            <p:pic>
              <p:nvPicPr>
                <p:cNvPr id="103051" name="Freihand 103050">
                  <a:extLst>
                    <a:ext uri="{FF2B5EF4-FFF2-40B4-BE49-F238E27FC236}">
                      <a16:creationId xmlns:a16="http://schemas.microsoft.com/office/drawing/2014/main" id="{D75D28B6-224C-F03B-9640-0C569BAF7B2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02124" y="3920302"/>
                  <a:ext cx="158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03052" name="Freihand 103051">
                  <a:extLst>
                    <a:ext uri="{FF2B5EF4-FFF2-40B4-BE49-F238E27FC236}">
                      <a16:creationId xmlns:a16="http://schemas.microsoft.com/office/drawing/2014/main" id="{7342F814-B4B6-96F5-8D8C-941F6169C962}"/>
                    </a:ext>
                  </a:extLst>
                </p14:cNvPr>
                <p14:cNvContentPartPr/>
                <p14:nvPr/>
              </p14:nvContentPartPr>
              <p14:xfrm>
                <a:off x="9372404" y="3902302"/>
                <a:ext cx="293400" cy="209520"/>
              </p14:xfrm>
            </p:contentPart>
          </mc:Choice>
          <mc:Fallback>
            <p:pic>
              <p:nvPicPr>
                <p:cNvPr id="103052" name="Freihand 103051">
                  <a:extLst>
                    <a:ext uri="{FF2B5EF4-FFF2-40B4-BE49-F238E27FC236}">
                      <a16:creationId xmlns:a16="http://schemas.microsoft.com/office/drawing/2014/main" id="{7342F814-B4B6-96F5-8D8C-941F6169C96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363764" y="3893302"/>
                  <a:ext cx="311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03053" name="Freihand 103052">
                  <a:extLst>
                    <a:ext uri="{FF2B5EF4-FFF2-40B4-BE49-F238E27FC236}">
                      <a16:creationId xmlns:a16="http://schemas.microsoft.com/office/drawing/2014/main" id="{C0FC4AA5-04C3-83B1-4E68-E37D63F720E4}"/>
                    </a:ext>
                  </a:extLst>
                </p14:cNvPr>
                <p14:cNvContentPartPr/>
                <p14:nvPr/>
              </p14:nvContentPartPr>
              <p14:xfrm>
                <a:off x="9666164" y="3900142"/>
                <a:ext cx="505440" cy="279360"/>
              </p14:xfrm>
            </p:contentPart>
          </mc:Choice>
          <mc:Fallback>
            <p:pic>
              <p:nvPicPr>
                <p:cNvPr id="103053" name="Freihand 103052">
                  <a:extLst>
                    <a:ext uri="{FF2B5EF4-FFF2-40B4-BE49-F238E27FC236}">
                      <a16:creationId xmlns:a16="http://schemas.microsoft.com/office/drawing/2014/main" id="{C0FC4AA5-04C3-83B1-4E68-E37D63F720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57524" y="3891142"/>
                  <a:ext cx="5230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03054" name="Freihand 103053">
                  <a:extLst>
                    <a:ext uri="{FF2B5EF4-FFF2-40B4-BE49-F238E27FC236}">
                      <a16:creationId xmlns:a16="http://schemas.microsoft.com/office/drawing/2014/main" id="{E0F94902-3988-A63F-DAF8-04C5698A06F1}"/>
                    </a:ext>
                  </a:extLst>
                </p14:cNvPr>
                <p14:cNvContentPartPr/>
                <p14:nvPr/>
              </p14:nvContentPartPr>
              <p14:xfrm>
                <a:off x="10252604" y="3864502"/>
                <a:ext cx="878400" cy="183600"/>
              </p14:xfrm>
            </p:contentPart>
          </mc:Choice>
          <mc:Fallback>
            <p:pic>
              <p:nvPicPr>
                <p:cNvPr id="103054" name="Freihand 103053">
                  <a:extLst>
                    <a:ext uri="{FF2B5EF4-FFF2-40B4-BE49-F238E27FC236}">
                      <a16:creationId xmlns:a16="http://schemas.microsoft.com/office/drawing/2014/main" id="{E0F94902-3988-A63F-DAF8-04C5698A06F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43604" y="3855502"/>
                  <a:ext cx="896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03058" name="Freihand 103057">
                  <a:extLst>
                    <a:ext uri="{FF2B5EF4-FFF2-40B4-BE49-F238E27FC236}">
                      <a16:creationId xmlns:a16="http://schemas.microsoft.com/office/drawing/2014/main" id="{2C4F7EEE-0EFF-9265-E252-DA9C139B58EE}"/>
                    </a:ext>
                  </a:extLst>
                </p14:cNvPr>
                <p14:cNvContentPartPr/>
                <p14:nvPr/>
              </p14:nvContentPartPr>
              <p14:xfrm>
                <a:off x="3706724" y="1157302"/>
                <a:ext cx="1618920" cy="1748520"/>
              </p14:xfrm>
            </p:contentPart>
          </mc:Choice>
          <mc:Fallback>
            <p:pic>
              <p:nvPicPr>
                <p:cNvPr id="103058" name="Freihand 103057">
                  <a:extLst>
                    <a:ext uri="{FF2B5EF4-FFF2-40B4-BE49-F238E27FC236}">
                      <a16:creationId xmlns:a16="http://schemas.microsoft.com/office/drawing/2014/main" id="{2C4F7EEE-0EFF-9265-E252-DA9C139B58E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98084" y="1148662"/>
                  <a:ext cx="1636560" cy="176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03059" name="Freihand 103058">
                  <a:extLst>
                    <a:ext uri="{FF2B5EF4-FFF2-40B4-BE49-F238E27FC236}">
                      <a16:creationId xmlns:a16="http://schemas.microsoft.com/office/drawing/2014/main" id="{487DFEF7-DB39-0A08-6FE9-3580EA40349C}"/>
                    </a:ext>
                  </a:extLst>
                </p14:cNvPr>
                <p14:cNvContentPartPr/>
                <p14:nvPr/>
              </p14:nvContentPartPr>
              <p14:xfrm>
                <a:off x="4613564" y="1227862"/>
                <a:ext cx="43560" cy="1166400"/>
              </p14:xfrm>
            </p:contentPart>
          </mc:Choice>
          <mc:Fallback>
            <p:pic>
              <p:nvPicPr>
                <p:cNvPr id="103059" name="Freihand 103058">
                  <a:extLst>
                    <a:ext uri="{FF2B5EF4-FFF2-40B4-BE49-F238E27FC236}">
                      <a16:creationId xmlns:a16="http://schemas.microsoft.com/office/drawing/2014/main" id="{487DFEF7-DB39-0A08-6FE9-3580EA40349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04564" y="1219222"/>
                  <a:ext cx="61200" cy="11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03060" name="Freihand 103059">
                  <a:extLst>
                    <a:ext uri="{FF2B5EF4-FFF2-40B4-BE49-F238E27FC236}">
                      <a16:creationId xmlns:a16="http://schemas.microsoft.com/office/drawing/2014/main" id="{F2E46E3F-C484-9F0C-8A03-B2242CD45096}"/>
                    </a:ext>
                  </a:extLst>
                </p14:cNvPr>
                <p14:cNvContentPartPr/>
                <p14:nvPr/>
              </p14:nvContentPartPr>
              <p14:xfrm>
                <a:off x="3644084" y="2443582"/>
                <a:ext cx="85320" cy="348120"/>
              </p14:xfrm>
            </p:contentPart>
          </mc:Choice>
          <mc:Fallback>
            <p:pic>
              <p:nvPicPr>
                <p:cNvPr id="103060" name="Freihand 103059">
                  <a:extLst>
                    <a:ext uri="{FF2B5EF4-FFF2-40B4-BE49-F238E27FC236}">
                      <a16:creationId xmlns:a16="http://schemas.microsoft.com/office/drawing/2014/main" id="{F2E46E3F-C484-9F0C-8A03-B2242CD450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35444" y="2434942"/>
                  <a:ext cx="1029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03061" name="Freihand 103060">
                  <a:extLst>
                    <a:ext uri="{FF2B5EF4-FFF2-40B4-BE49-F238E27FC236}">
                      <a16:creationId xmlns:a16="http://schemas.microsoft.com/office/drawing/2014/main" id="{B43871D1-9E43-CCFD-C166-05F570941B80}"/>
                    </a:ext>
                  </a:extLst>
                </p14:cNvPr>
                <p14:cNvContentPartPr/>
                <p14:nvPr/>
              </p14:nvContentPartPr>
              <p14:xfrm>
                <a:off x="4567484" y="2184742"/>
                <a:ext cx="69120" cy="627480"/>
              </p14:xfrm>
            </p:contentPart>
          </mc:Choice>
          <mc:Fallback>
            <p:pic>
              <p:nvPicPr>
                <p:cNvPr id="103061" name="Freihand 103060">
                  <a:extLst>
                    <a:ext uri="{FF2B5EF4-FFF2-40B4-BE49-F238E27FC236}">
                      <a16:creationId xmlns:a16="http://schemas.microsoft.com/office/drawing/2014/main" id="{B43871D1-9E43-CCFD-C166-05F570941B8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558484" y="2176102"/>
                  <a:ext cx="8676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03062" name="Freihand 103061">
                  <a:extLst>
                    <a:ext uri="{FF2B5EF4-FFF2-40B4-BE49-F238E27FC236}">
                      <a16:creationId xmlns:a16="http://schemas.microsoft.com/office/drawing/2014/main" id="{047670B0-F379-B9B5-F0A1-70D3A164ACCF}"/>
                    </a:ext>
                  </a:extLst>
                </p14:cNvPr>
                <p14:cNvContentPartPr/>
                <p14:nvPr/>
              </p14:nvContentPartPr>
              <p14:xfrm>
                <a:off x="2598284" y="1920862"/>
                <a:ext cx="1264680" cy="221040"/>
              </p14:xfrm>
            </p:contentPart>
          </mc:Choice>
          <mc:Fallback>
            <p:pic>
              <p:nvPicPr>
                <p:cNvPr id="103062" name="Freihand 103061">
                  <a:extLst>
                    <a:ext uri="{FF2B5EF4-FFF2-40B4-BE49-F238E27FC236}">
                      <a16:creationId xmlns:a16="http://schemas.microsoft.com/office/drawing/2014/main" id="{047670B0-F379-B9B5-F0A1-70D3A164AC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89284" y="1912222"/>
                  <a:ext cx="1282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3063" name="Freihand 103062">
                  <a:extLst>
                    <a:ext uri="{FF2B5EF4-FFF2-40B4-BE49-F238E27FC236}">
                      <a16:creationId xmlns:a16="http://schemas.microsoft.com/office/drawing/2014/main" id="{4B915506-6845-0633-BA93-53DA09124BF5}"/>
                    </a:ext>
                  </a:extLst>
                </p14:cNvPr>
                <p14:cNvContentPartPr/>
                <p14:nvPr/>
              </p14:nvContentPartPr>
              <p14:xfrm>
                <a:off x="2541044" y="1182502"/>
                <a:ext cx="1302120" cy="164520"/>
              </p14:xfrm>
            </p:contentPart>
          </mc:Choice>
          <mc:Fallback>
            <p:pic>
              <p:nvPicPr>
                <p:cNvPr id="103063" name="Freihand 103062">
                  <a:extLst>
                    <a:ext uri="{FF2B5EF4-FFF2-40B4-BE49-F238E27FC236}">
                      <a16:creationId xmlns:a16="http://schemas.microsoft.com/office/drawing/2014/main" id="{4B915506-6845-0633-BA93-53DA09124BF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532044" y="1173862"/>
                  <a:ext cx="1319760" cy="18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09288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696B70B-A820-BFD0-4EAC-675FD201763C}"/>
              </a:ext>
            </a:extLst>
          </p:cNvPr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8CC1C0-05CA-3FFC-8A9F-15EB68014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07" y="167694"/>
            <a:ext cx="6640068" cy="437936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85F1200-94F8-D30F-3258-C901C404F1B5}"/>
              </a:ext>
            </a:extLst>
          </p:cNvPr>
          <p:cNvGrpSpPr/>
          <p:nvPr/>
        </p:nvGrpSpPr>
        <p:grpSpPr>
          <a:xfrm>
            <a:off x="3254564" y="506782"/>
            <a:ext cx="2149560" cy="101880"/>
            <a:chOff x="3254564" y="506782"/>
            <a:chExt cx="214956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602551A-36D5-8351-356D-07073ADE9968}"/>
                    </a:ext>
                  </a:extLst>
                </p14:cNvPr>
                <p14:cNvContentPartPr/>
                <p14:nvPr/>
              </p14:nvContentPartPr>
              <p14:xfrm>
                <a:off x="3254564" y="506782"/>
                <a:ext cx="1055520" cy="101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602551A-36D5-8351-356D-07073ADE99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5924" y="498142"/>
                  <a:ext cx="1073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144B39D-3FF7-3B09-4A22-6484FCF7E510}"/>
                    </a:ext>
                  </a:extLst>
                </p14:cNvPr>
                <p14:cNvContentPartPr/>
                <p14:nvPr/>
              </p14:nvContentPartPr>
              <p14:xfrm>
                <a:off x="4821284" y="521542"/>
                <a:ext cx="582840" cy="63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144B39D-3FF7-3B09-4A22-6484FCF7E5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2284" y="512902"/>
                  <a:ext cx="6004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E9E366F-D3AE-97A9-C779-AE1FD745EC10}"/>
                  </a:ext>
                </a:extLst>
              </p14:cNvPr>
              <p14:cNvContentPartPr/>
              <p14:nvPr/>
            </p14:nvContentPartPr>
            <p14:xfrm>
              <a:off x="5313044" y="2874862"/>
              <a:ext cx="134640" cy="23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E9E366F-D3AE-97A9-C779-AE1FD745EC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04044" y="2866222"/>
                <a:ext cx="1522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E59754A-26BF-7B70-E5D7-18323224C5C9}"/>
                  </a:ext>
                </a:extLst>
              </p14:cNvPr>
              <p14:cNvContentPartPr/>
              <p14:nvPr/>
            </p14:nvContentPartPr>
            <p14:xfrm>
              <a:off x="2801684" y="3912022"/>
              <a:ext cx="2016720" cy="4273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E59754A-26BF-7B70-E5D7-18323224C5C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92684" y="3903382"/>
                <a:ext cx="20343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ED44D0E-A330-23FE-2BE9-9D4E599ECB2D}"/>
                  </a:ext>
                </a:extLst>
              </p14:cNvPr>
              <p14:cNvContentPartPr/>
              <p14:nvPr/>
            </p14:nvContentPartPr>
            <p14:xfrm>
              <a:off x="2406764" y="618742"/>
              <a:ext cx="995040" cy="590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ED44D0E-A330-23FE-2BE9-9D4E599ECB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8124" y="609742"/>
                <a:ext cx="101268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BB0CE82-A53F-DFB6-2D0C-8F622F937CD6}"/>
                  </a:ext>
                </a:extLst>
              </p14:cNvPr>
              <p14:cNvContentPartPr/>
              <p14:nvPr/>
            </p14:nvContentPartPr>
            <p14:xfrm>
              <a:off x="1431164" y="2704582"/>
              <a:ext cx="4629240" cy="950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BB0CE82-A53F-DFB6-2D0C-8F622F937C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2164" y="2695942"/>
                <a:ext cx="4646880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1396F8F-6D2D-D208-B326-9A75FFC70524}"/>
                  </a:ext>
                </a:extLst>
              </p14:cNvPr>
              <p14:cNvContentPartPr/>
              <p14:nvPr/>
            </p14:nvContentPartPr>
            <p14:xfrm>
              <a:off x="2768564" y="3332062"/>
              <a:ext cx="215280" cy="3078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1396F8F-6D2D-D208-B326-9A75FFC705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9564" y="3323422"/>
                <a:ext cx="2329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2FC764CC-69A0-C429-48C0-7776B0DC461B}"/>
                  </a:ext>
                </a:extLst>
              </p14:cNvPr>
              <p14:cNvContentPartPr/>
              <p14:nvPr/>
            </p14:nvContentPartPr>
            <p14:xfrm>
              <a:off x="2244764" y="3177262"/>
              <a:ext cx="151560" cy="2048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2FC764CC-69A0-C429-48C0-7776B0DC46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35764" y="3168262"/>
                <a:ext cx="169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5AAE4243-5B77-B889-B167-61FDE0290725}"/>
                  </a:ext>
                </a:extLst>
              </p14:cNvPr>
              <p14:cNvContentPartPr/>
              <p14:nvPr/>
            </p14:nvContentPartPr>
            <p14:xfrm>
              <a:off x="1619804" y="3136582"/>
              <a:ext cx="484200" cy="385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5AAE4243-5B77-B889-B167-61FDE02907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1164" y="3127942"/>
                <a:ext cx="5018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96" name="Gruppieren 102595">
            <a:extLst>
              <a:ext uri="{FF2B5EF4-FFF2-40B4-BE49-F238E27FC236}">
                <a16:creationId xmlns:a16="http://schemas.microsoft.com/office/drawing/2014/main" id="{726E0218-D8C0-7D82-A104-7891944E045B}"/>
              </a:ext>
            </a:extLst>
          </p:cNvPr>
          <p:cNvGrpSpPr/>
          <p:nvPr/>
        </p:nvGrpSpPr>
        <p:grpSpPr>
          <a:xfrm>
            <a:off x="1648244" y="3091222"/>
            <a:ext cx="986760" cy="250200"/>
            <a:chOff x="1648244" y="3091222"/>
            <a:chExt cx="98676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E92D99B-FF9D-FB63-0981-0F8B4A9D366D}"/>
                    </a:ext>
                  </a:extLst>
                </p14:cNvPr>
                <p14:cNvContentPartPr/>
                <p14:nvPr/>
              </p14:nvContentPartPr>
              <p14:xfrm>
                <a:off x="2268164" y="3164662"/>
                <a:ext cx="140760" cy="176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E92D99B-FF9D-FB63-0981-0F8B4A9D36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59164" y="3156022"/>
                  <a:ext cx="158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8A7207D-BF18-830C-C21E-DD06B38AEE5D}"/>
                    </a:ext>
                  </a:extLst>
                </p14:cNvPr>
                <p14:cNvContentPartPr/>
                <p14:nvPr/>
              </p14:nvContentPartPr>
              <p14:xfrm>
                <a:off x="2058644" y="3091222"/>
                <a:ext cx="576360" cy="69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8A7207D-BF18-830C-C21E-DD06B38AEE5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49644" y="3082222"/>
                  <a:ext cx="594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2593" name="Freihand 102592">
                  <a:extLst>
                    <a:ext uri="{FF2B5EF4-FFF2-40B4-BE49-F238E27FC236}">
                      <a16:creationId xmlns:a16="http://schemas.microsoft.com/office/drawing/2014/main" id="{6387161B-D848-1843-5409-4704B7B178EF}"/>
                    </a:ext>
                  </a:extLst>
                </p14:cNvPr>
                <p14:cNvContentPartPr/>
                <p14:nvPr/>
              </p14:nvContentPartPr>
              <p14:xfrm>
                <a:off x="1648244" y="3143422"/>
                <a:ext cx="436680" cy="63720"/>
              </p14:xfrm>
            </p:contentPart>
          </mc:Choice>
          <mc:Fallback>
            <p:pic>
              <p:nvPicPr>
                <p:cNvPr id="102593" name="Freihand 102592">
                  <a:extLst>
                    <a:ext uri="{FF2B5EF4-FFF2-40B4-BE49-F238E27FC236}">
                      <a16:creationId xmlns:a16="http://schemas.microsoft.com/office/drawing/2014/main" id="{6387161B-D848-1843-5409-4704B7B178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39604" y="3134422"/>
                  <a:ext cx="454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2595" name="Freihand 102594">
                  <a:extLst>
                    <a:ext uri="{FF2B5EF4-FFF2-40B4-BE49-F238E27FC236}">
                      <a16:creationId xmlns:a16="http://schemas.microsoft.com/office/drawing/2014/main" id="{61B66813-6CD0-1B23-2775-CEC96565FF88}"/>
                    </a:ext>
                  </a:extLst>
                </p14:cNvPr>
                <p14:cNvContentPartPr/>
                <p14:nvPr/>
              </p14:nvContentPartPr>
              <p14:xfrm>
                <a:off x="1853444" y="3166102"/>
                <a:ext cx="179640" cy="95400"/>
              </p14:xfrm>
            </p:contentPart>
          </mc:Choice>
          <mc:Fallback>
            <p:pic>
              <p:nvPicPr>
                <p:cNvPr id="102595" name="Freihand 102594">
                  <a:extLst>
                    <a:ext uri="{FF2B5EF4-FFF2-40B4-BE49-F238E27FC236}">
                      <a16:creationId xmlns:a16="http://schemas.microsoft.com/office/drawing/2014/main" id="{61B66813-6CD0-1B23-2775-CEC96565FF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44444" y="3157102"/>
                  <a:ext cx="1972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2599" name="Freihand 102598">
                <a:extLst>
                  <a:ext uri="{FF2B5EF4-FFF2-40B4-BE49-F238E27FC236}">
                    <a16:creationId xmlns:a16="http://schemas.microsoft.com/office/drawing/2014/main" id="{FBD3E4EE-4B20-7796-E24F-EDD649D38E14}"/>
                  </a:ext>
                </a:extLst>
              </p14:cNvPr>
              <p14:cNvContentPartPr/>
              <p14:nvPr/>
            </p14:nvContentPartPr>
            <p14:xfrm>
              <a:off x="3369404" y="3161782"/>
              <a:ext cx="207360" cy="184680"/>
            </p14:xfrm>
          </p:contentPart>
        </mc:Choice>
        <mc:Fallback>
          <p:pic>
            <p:nvPicPr>
              <p:cNvPr id="102599" name="Freihand 102598">
                <a:extLst>
                  <a:ext uri="{FF2B5EF4-FFF2-40B4-BE49-F238E27FC236}">
                    <a16:creationId xmlns:a16="http://schemas.microsoft.com/office/drawing/2014/main" id="{FBD3E4EE-4B20-7796-E24F-EDD649D38E1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60764" y="3153142"/>
                <a:ext cx="2250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80F6637-ABCC-D16C-C2B7-CF75C3DB78B7}"/>
                  </a:ext>
                </a:extLst>
              </p14:cNvPr>
              <p14:cNvContentPartPr/>
              <p14:nvPr/>
            </p14:nvContentPartPr>
            <p14:xfrm>
              <a:off x="6345884" y="2705662"/>
              <a:ext cx="542160" cy="102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80F6637-ABCC-D16C-C2B7-CF75C3DB78B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37244" y="2697022"/>
                <a:ext cx="559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231F448-CC87-E3B6-1127-B12920584D66}"/>
                  </a:ext>
                </a:extLst>
              </p14:cNvPr>
              <p14:cNvContentPartPr/>
              <p14:nvPr/>
            </p14:nvContentPartPr>
            <p14:xfrm>
              <a:off x="6243284" y="2610982"/>
              <a:ext cx="290160" cy="257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231F448-CC87-E3B6-1127-B12920584D6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34284" y="2601982"/>
                <a:ext cx="3078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0A462FA-5B59-49DF-D45F-934C51CFAB69}"/>
                  </a:ext>
                </a:extLst>
              </p14:cNvPr>
              <p14:cNvContentPartPr/>
              <p14:nvPr/>
            </p14:nvContentPartPr>
            <p14:xfrm>
              <a:off x="7128164" y="2571742"/>
              <a:ext cx="185760" cy="3092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0A462FA-5B59-49DF-D45F-934C51CFAB6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19164" y="2562742"/>
                <a:ext cx="2034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AD846BA-948E-17EC-C270-22C467C14997}"/>
                  </a:ext>
                </a:extLst>
              </p14:cNvPr>
              <p14:cNvContentPartPr/>
              <p14:nvPr/>
            </p14:nvContentPartPr>
            <p14:xfrm>
              <a:off x="7175684" y="2449702"/>
              <a:ext cx="24480" cy="435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AD846BA-948E-17EC-C270-22C467C1499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66684" y="2441062"/>
                <a:ext cx="421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D8318BF-36F9-A3DF-C0EC-CD2E4E56ECDB}"/>
                  </a:ext>
                </a:extLst>
              </p14:cNvPr>
              <p14:cNvContentPartPr/>
              <p14:nvPr/>
            </p14:nvContentPartPr>
            <p14:xfrm>
              <a:off x="7556564" y="2533582"/>
              <a:ext cx="210240" cy="235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D8318BF-36F9-A3DF-C0EC-CD2E4E56ECD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47924" y="2524582"/>
                <a:ext cx="2278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7ED03CD-A325-8708-A949-D4BC9C6F4650}"/>
                  </a:ext>
                </a:extLst>
              </p14:cNvPr>
              <p14:cNvContentPartPr/>
              <p14:nvPr/>
            </p14:nvContentPartPr>
            <p14:xfrm>
              <a:off x="7781204" y="2351782"/>
              <a:ext cx="195480" cy="3880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7ED03CD-A325-8708-A949-D4BC9C6F465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72204" y="2343142"/>
                <a:ext cx="21312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02CAF8A-BC2D-73B4-6CCF-80AFA584765D}"/>
                  </a:ext>
                </a:extLst>
              </p14:cNvPr>
              <p14:cNvContentPartPr/>
              <p14:nvPr/>
            </p14:nvContentPartPr>
            <p14:xfrm>
              <a:off x="8041124" y="2443222"/>
              <a:ext cx="183960" cy="810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02CAF8A-BC2D-73B4-6CCF-80AFA584765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032124" y="2434222"/>
                <a:ext cx="2016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D010789-1C4D-96F9-5DE9-13781155B894}"/>
                  </a:ext>
                </a:extLst>
              </p14:cNvPr>
              <p14:cNvContentPartPr/>
              <p14:nvPr/>
            </p14:nvContentPartPr>
            <p14:xfrm>
              <a:off x="7819724" y="2322982"/>
              <a:ext cx="15840" cy="10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D010789-1C4D-96F9-5DE9-13781155B8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10724" y="2313982"/>
                <a:ext cx="33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9CD13E9-7D9D-18E8-B2FF-3A3C228646CF}"/>
                  </a:ext>
                </a:extLst>
              </p14:cNvPr>
              <p14:cNvContentPartPr/>
              <p14:nvPr/>
            </p14:nvContentPartPr>
            <p14:xfrm>
              <a:off x="8462684" y="2289142"/>
              <a:ext cx="166320" cy="2206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9CD13E9-7D9D-18E8-B2FF-3A3C228646C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54044" y="2280142"/>
                <a:ext cx="1839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84C0DB7-3471-D7BB-665D-EFFFC83024B3}"/>
                  </a:ext>
                </a:extLst>
              </p14:cNvPr>
              <p14:cNvContentPartPr/>
              <p14:nvPr/>
            </p14:nvContentPartPr>
            <p14:xfrm>
              <a:off x="8643764" y="2347822"/>
              <a:ext cx="93960" cy="1267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84C0DB7-3471-D7BB-665D-EFFFC83024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635124" y="2338822"/>
                <a:ext cx="111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C97CFC1-C14F-0EC5-530E-1F73D74D2803}"/>
                  </a:ext>
                </a:extLst>
              </p14:cNvPr>
              <p14:cNvContentPartPr/>
              <p14:nvPr/>
            </p14:nvContentPartPr>
            <p14:xfrm>
              <a:off x="8787764" y="2322982"/>
              <a:ext cx="104400" cy="1108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C97CFC1-C14F-0EC5-530E-1F73D74D28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778764" y="2314342"/>
                <a:ext cx="122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BFC504E-AFF6-1DAF-834E-DDD36DD13EC2}"/>
                  </a:ext>
                </a:extLst>
              </p14:cNvPr>
              <p14:cNvContentPartPr/>
              <p14:nvPr/>
            </p14:nvContentPartPr>
            <p14:xfrm>
              <a:off x="9035084" y="2175382"/>
              <a:ext cx="123840" cy="237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BFC504E-AFF6-1DAF-834E-DDD36DD13EC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026444" y="2166382"/>
                <a:ext cx="1414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853D4DC-F47A-9AD0-3FAA-BE5CB209497E}"/>
                  </a:ext>
                </a:extLst>
              </p14:cNvPr>
              <p14:cNvContentPartPr/>
              <p14:nvPr/>
            </p14:nvContentPartPr>
            <p14:xfrm>
              <a:off x="9147404" y="2175022"/>
              <a:ext cx="428040" cy="1965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853D4DC-F47A-9AD0-3FAA-BE5CB2094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38404" y="2166022"/>
                <a:ext cx="4456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667F4DE-4B60-D53B-D03C-501DEED0E862}"/>
                  </a:ext>
                </a:extLst>
              </p14:cNvPr>
              <p14:cNvContentPartPr/>
              <p14:nvPr/>
            </p14:nvContentPartPr>
            <p14:xfrm>
              <a:off x="7541804" y="2593342"/>
              <a:ext cx="685080" cy="185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667F4DE-4B60-D53B-D03C-501DEED0E86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33164" y="2584342"/>
                <a:ext cx="7027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2FFADED-1506-C934-50AC-6516541A4172}"/>
                  </a:ext>
                </a:extLst>
              </p14:cNvPr>
              <p14:cNvContentPartPr/>
              <p14:nvPr/>
            </p14:nvContentPartPr>
            <p14:xfrm>
              <a:off x="9917084" y="2110942"/>
              <a:ext cx="374760" cy="153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2FFADED-1506-C934-50AC-6516541A417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908084" y="2102302"/>
                <a:ext cx="3924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EFE4E04-C375-DED3-1629-E04EC29BD20E}"/>
                  </a:ext>
                </a:extLst>
              </p14:cNvPr>
              <p14:cNvContentPartPr/>
              <p14:nvPr/>
            </p14:nvContentPartPr>
            <p14:xfrm>
              <a:off x="10327124" y="2001862"/>
              <a:ext cx="221760" cy="1724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EFE4E04-C375-DED3-1629-E04EC29BD2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18124" y="1993222"/>
                <a:ext cx="2394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A891E41-C248-9033-A9A6-E5F60E341255}"/>
                  </a:ext>
                </a:extLst>
              </p14:cNvPr>
              <p14:cNvContentPartPr/>
              <p14:nvPr/>
            </p14:nvContentPartPr>
            <p14:xfrm>
              <a:off x="7605164" y="2949742"/>
              <a:ext cx="246600" cy="275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A891E41-C248-9033-A9A6-E5F60E34125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596524" y="2941102"/>
                <a:ext cx="264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68C5014-13CC-BDE7-DCE0-27B9C910F643}"/>
                  </a:ext>
                </a:extLst>
              </p14:cNvPr>
              <p14:cNvContentPartPr/>
              <p14:nvPr/>
            </p14:nvContentPartPr>
            <p14:xfrm>
              <a:off x="7924124" y="2814742"/>
              <a:ext cx="235440" cy="311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68C5014-13CC-BDE7-DCE0-27B9C910F64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15484" y="2806102"/>
                <a:ext cx="2530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CD02411-40CE-4898-9A92-CFF7EBAFF83D}"/>
                  </a:ext>
                </a:extLst>
              </p14:cNvPr>
              <p14:cNvContentPartPr/>
              <p14:nvPr/>
            </p14:nvContentPartPr>
            <p14:xfrm>
              <a:off x="8014484" y="2767222"/>
              <a:ext cx="356760" cy="167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CD02411-40CE-4898-9A92-CFF7EBAFF83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05844" y="2758222"/>
                <a:ext cx="374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957481A-41D0-7B0A-0563-C82B0181FE7A}"/>
                  </a:ext>
                </a:extLst>
              </p14:cNvPr>
              <p14:cNvContentPartPr/>
              <p14:nvPr/>
            </p14:nvContentPartPr>
            <p14:xfrm>
              <a:off x="8587244" y="2721502"/>
              <a:ext cx="147600" cy="1677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957481A-41D0-7B0A-0563-C82B0181FE7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578604" y="2712862"/>
                <a:ext cx="165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C8E0658-ACED-8648-7A9C-AEF1896F3822}"/>
                  </a:ext>
                </a:extLst>
              </p14:cNvPr>
              <p14:cNvContentPartPr/>
              <p14:nvPr/>
            </p14:nvContentPartPr>
            <p14:xfrm>
              <a:off x="8772644" y="2783062"/>
              <a:ext cx="82080" cy="792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C8E0658-ACED-8648-7A9C-AEF1896F382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763644" y="2774422"/>
                <a:ext cx="997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D64EBC4-D9A6-13A0-D0C6-33816CDF6984}"/>
                  </a:ext>
                </a:extLst>
              </p14:cNvPr>
              <p14:cNvContentPartPr/>
              <p14:nvPr/>
            </p14:nvContentPartPr>
            <p14:xfrm>
              <a:off x="8910884" y="2737342"/>
              <a:ext cx="105120" cy="943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D64EBC4-D9A6-13A0-D0C6-33816CDF69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902244" y="2728342"/>
                <a:ext cx="1227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9CEB6D1-C371-54A8-5D34-AB8E2A14EE94}"/>
                  </a:ext>
                </a:extLst>
              </p14:cNvPr>
              <p14:cNvContentPartPr/>
              <p14:nvPr/>
            </p14:nvContentPartPr>
            <p14:xfrm>
              <a:off x="9221924" y="2589382"/>
              <a:ext cx="141480" cy="197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9CEB6D1-C371-54A8-5D34-AB8E2A14EE9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213284" y="2580382"/>
                <a:ext cx="1591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D148C3A-E035-CC71-78CD-1B2D0E1C275C}"/>
                  </a:ext>
                </a:extLst>
              </p14:cNvPr>
              <p14:cNvContentPartPr/>
              <p14:nvPr/>
            </p14:nvContentPartPr>
            <p14:xfrm>
              <a:off x="9414164" y="2673622"/>
              <a:ext cx="207000" cy="75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D148C3A-E035-CC71-78CD-1B2D0E1C275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405164" y="2664982"/>
                <a:ext cx="224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C5041BFA-0832-B0D1-826F-DCB07A3E2309}"/>
                  </a:ext>
                </a:extLst>
              </p14:cNvPr>
              <p14:cNvContentPartPr/>
              <p14:nvPr/>
            </p14:nvContentPartPr>
            <p14:xfrm>
              <a:off x="9655724" y="2452222"/>
              <a:ext cx="475560" cy="2451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C5041BFA-0832-B0D1-826F-DCB07A3E230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46724" y="2443222"/>
                <a:ext cx="4932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DA5EDE6-AB98-6CB5-DF18-950287E703EC}"/>
                  </a:ext>
                </a:extLst>
              </p14:cNvPr>
              <p14:cNvContentPartPr/>
              <p14:nvPr/>
            </p14:nvContentPartPr>
            <p14:xfrm>
              <a:off x="10245404" y="2526382"/>
              <a:ext cx="95760" cy="795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DA5EDE6-AB98-6CB5-DF18-950287E703E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236404" y="2517742"/>
                <a:ext cx="1134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C5092DC1-6A00-F0A5-3FBF-41DF6D603B03}"/>
                  </a:ext>
                </a:extLst>
              </p14:cNvPr>
              <p14:cNvContentPartPr/>
              <p14:nvPr/>
            </p14:nvContentPartPr>
            <p14:xfrm>
              <a:off x="10340444" y="2348182"/>
              <a:ext cx="996480" cy="2394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C5092DC1-6A00-F0A5-3FBF-41DF6D603B0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331804" y="2339182"/>
                <a:ext cx="1014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2600" name="Freihand 102599">
                <a:extLst>
                  <a:ext uri="{FF2B5EF4-FFF2-40B4-BE49-F238E27FC236}">
                    <a16:creationId xmlns:a16="http://schemas.microsoft.com/office/drawing/2014/main" id="{11FAB52F-314F-1DEB-708F-44E72158F09A}"/>
                  </a:ext>
                </a:extLst>
              </p14:cNvPr>
              <p14:cNvContentPartPr/>
              <p14:nvPr/>
            </p14:nvContentPartPr>
            <p14:xfrm>
              <a:off x="6868604" y="3521422"/>
              <a:ext cx="185760" cy="29880"/>
            </p14:xfrm>
          </p:contentPart>
        </mc:Choice>
        <mc:Fallback>
          <p:pic>
            <p:nvPicPr>
              <p:cNvPr id="102600" name="Freihand 102599">
                <a:extLst>
                  <a:ext uri="{FF2B5EF4-FFF2-40B4-BE49-F238E27FC236}">
                    <a16:creationId xmlns:a16="http://schemas.microsoft.com/office/drawing/2014/main" id="{11FAB52F-314F-1DEB-708F-44E72158F0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59604" y="3512782"/>
                <a:ext cx="203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2601" name="Freihand 102600">
                <a:extLst>
                  <a:ext uri="{FF2B5EF4-FFF2-40B4-BE49-F238E27FC236}">
                    <a16:creationId xmlns:a16="http://schemas.microsoft.com/office/drawing/2014/main" id="{39F8F1D4-2A58-AA62-60C3-AFC5E5B3A118}"/>
                  </a:ext>
                </a:extLst>
              </p14:cNvPr>
              <p14:cNvContentPartPr/>
              <p14:nvPr/>
            </p14:nvContentPartPr>
            <p14:xfrm>
              <a:off x="7075604" y="3433942"/>
              <a:ext cx="83160" cy="215640"/>
            </p14:xfrm>
          </p:contentPart>
        </mc:Choice>
        <mc:Fallback>
          <p:pic>
            <p:nvPicPr>
              <p:cNvPr id="102601" name="Freihand 102600">
                <a:extLst>
                  <a:ext uri="{FF2B5EF4-FFF2-40B4-BE49-F238E27FC236}">
                    <a16:creationId xmlns:a16="http://schemas.microsoft.com/office/drawing/2014/main" id="{39F8F1D4-2A58-AA62-60C3-AFC5E5B3A11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066604" y="3424942"/>
                <a:ext cx="100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2603" name="Freihand 102602">
                <a:extLst>
                  <a:ext uri="{FF2B5EF4-FFF2-40B4-BE49-F238E27FC236}">
                    <a16:creationId xmlns:a16="http://schemas.microsoft.com/office/drawing/2014/main" id="{3AA67517-BD2F-38F9-EA5D-63FEF12F1463}"/>
                  </a:ext>
                </a:extLst>
              </p14:cNvPr>
              <p14:cNvContentPartPr/>
              <p14:nvPr/>
            </p14:nvContentPartPr>
            <p14:xfrm>
              <a:off x="7457204" y="3427462"/>
              <a:ext cx="19800" cy="179280"/>
            </p14:xfrm>
          </p:contentPart>
        </mc:Choice>
        <mc:Fallback>
          <p:pic>
            <p:nvPicPr>
              <p:cNvPr id="102603" name="Freihand 102602">
                <a:extLst>
                  <a:ext uri="{FF2B5EF4-FFF2-40B4-BE49-F238E27FC236}">
                    <a16:creationId xmlns:a16="http://schemas.microsoft.com/office/drawing/2014/main" id="{3AA67517-BD2F-38F9-EA5D-63FEF12F146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48564" y="3418822"/>
                <a:ext cx="37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2604" name="Freihand 102603">
                <a:extLst>
                  <a:ext uri="{FF2B5EF4-FFF2-40B4-BE49-F238E27FC236}">
                    <a16:creationId xmlns:a16="http://schemas.microsoft.com/office/drawing/2014/main" id="{2EE72C49-F005-E3A2-8BD8-D75B82D0A25A}"/>
                  </a:ext>
                </a:extLst>
              </p14:cNvPr>
              <p14:cNvContentPartPr/>
              <p14:nvPr/>
            </p14:nvContentPartPr>
            <p14:xfrm>
              <a:off x="7347404" y="3391462"/>
              <a:ext cx="173160" cy="263880"/>
            </p14:xfrm>
          </p:contentPart>
        </mc:Choice>
        <mc:Fallback>
          <p:pic>
            <p:nvPicPr>
              <p:cNvPr id="102604" name="Freihand 102603">
                <a:extLst>
                  <a:ext uri="{FF2B5EF4-FFF2-40B4-BE49-F238E27FC236}">
                    <a16:creationId xmlns:a16="http://schemas.microsoft.com/office/drawing/2014/main" id="{2EE72C49-F005-E3A2-8BD8-D75B82D0A25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38764" y="3382822"/>
                <a:ext cx="1908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2605" name="Freihand 102604">
                <a:extLst>
                  <a:ext uri="{FF2B5EF4-FFF2-40B4-BE49-F238E27FC236}">
                    <a16:creationId xmlns:a16="http://schemas.microsoft.com/office/drawing/2014/main" id="{3A020A0C-2D07-F6CA-2C7C-6BB725CE311C}"/>
                  </a:ext>
                </a:extLst>
              </p14:cNvPr>
              <p14:cNvContentPartPr/>
              <p14:nvPr/>
            </p14:nvContentPartPr>
            <p14:xfrm>
              <a:off x="7568444" y="3461662"/>
              <a:ext cx="114120" cy="115560"/>
            </p14:xfrm>
          </p:contentPart>
        </mc:Choice>
        <mc:Fallback>
          <p:pic>
            <p:nvPicPr>
              <p:cNvPr id="102605" name="Freihand 102604">
                <a:extLst>
                  <a:ext uri="{FF2B5EF4-FFF2-40B4-BE49-F238E27FC236}">
                    <a16:creationId xmlns:a16="http://schemas.microsoft.com/office/drawing/2014/main" id="{3A020A0C-2D07-F6CA-2C7C-6BB725CE311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59804" y="3452662"/>
                <a:ext cx="131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2606" name="Freihand 102605">
                <a:extLst>
                  <a:ext uri="{FF2B5EF4-FFF2-40B4-BE49-F238E27FC236}">
                    <a16:creationId xmlns:a16="http://schemas.microsoft.com/office/drawing/2014/main" id="{2D500DDC-4265-02BE-11A7-A0B9ACA30211}"/>
                  </a:ext>
                </a:extLst>
              </p14:cNvPr>
              <p14:cNvContentPartPr/>
              <p14:nvPr/>
            </p14:nvContentPartPr>
            <p14:xfrm>
              <a:off x="7687244" y="3340342"/>
              <a:ext cx="81000" cy="209880"/>
            </p14:xfrm>
          </p:contentPart>
        </mc:Choice>
        <mc:Fallback>
          <p:pic>
            <p:nvPicPr>
              <p:cNvPr id="102606" name="Freihand 102605">
                <a:extLst>
                  <a:ext uri="{FF2B5EF4-FFF2-40B4-BE49-F238E27FC236}">
                    <a16:creationId xmlns:a16="http://schemas.microsoft.com/office/drawing/2014/main" id="{2D500DDC-4265-02BE-11A7-A0B9ACA302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678604" y="3331702"/>
                <a:ext cx="986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2608" name="Freihand 102607">
                <a:extLst>
                  <a:ext uri="{FF2B5EF4-FFF2-40B4-BE49-F238E27FC236}">
                    <a16:creationId xmlns:a16="http://schemas.microsoft.com/office/drawing/2014/main" id="{6416FBF0-68F3-5936-2DAD-59B28765378D}"/>
                  </a:ext>
                </a:extLst>
              </p14:cNvPr>
              <p14:cNvContentPartPr/>
              <p14:nvPr/>
            </p14:nvContentPartPr>
            <p14:xfrm>
              <a:off x="7819364" y="3390382"/>
              <a:ext cx="423000" cy="164880"/>
            </p14:xfrm>
          </p:contentPart>
        </mc:Choice>
        <mc:Fallback>
          <p:pic>
            <p:nvPicPr>
              <p:cNvPr id="102608" name="Freihand 102607">
                <a:extLst>
                  <a:ext uri="{FF2B5EF4-FFF2-40B4-BE49-F238E27FC236}">
                    <a16:creationId xmlns:a16="http://schemas.microsoft.com/office/drawing/2014/main" id="{6416FBF0-68F3-5936-2DAD-59B28765378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10724" y="3381742"/>
                <a:ext cx="4406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02611" name="Freihand 102610">
                <a:extLst>
                  <a:ext uri="{FF2B5EF4-FFF2-40B4-BE49-F238E27FC236}">
                    <a16:creationId xmlns:a16="http://schemas.microsoft.com/office/drawing/2014/main" id="{1CAB06EB-BD22-56A1-EF64-B589E5C0EDF5}"/>
                  </a:ext>
                </a:extLst>
              </p14:cNvPr>
              <p14:cNvContentPartPr/>
              <p14:nvPr/>
            </p14:nvContentPartPr>
            <p14:xfrm>
              <a:off x="8432444" y="3389302"/>
              <a:ext cx="172800" cy="65880"/>
            </p14:xfrm>
          </p:contentPart>
        </mc:Choice>
        <mc:Fallback>
          <p:pic>
            <p:nvPicPr>
              <p:cNvPr id="102611" name="Freihand 102610">
                <a:extLst>
                  <a:ext uri="{FF2B5EF4-FFF2-40B4-BE49-F238E27FC236}">
                    <a16:creationId xmlns:a16="http://schemas.microsoft.com/office/drawing/2014/main" id="{1CAB06EB-BD22-56A1-EF64-B589E5C0EDF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423804" y="3380662"/>
                <a:ext cx="190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02612" name="Freihand 102611">
                <a:extLst>
                  <a:ext uri="{FF2B5EF4-FFF2-40B4-BE49-F238E27FC236}">
                    <a16:creationId xmlns:a16="http://schemas.microsoft.com/office/drawing/2014/main" id="{14A8ED6F-37AE-02F6-C189-D4579D8D8D06}"/>
                  </a:ext>
                </a:extLst>
              </p14:cNvPr>
              <p14:cNvContentPartPr/>
              <p14:nvPr/>
            </p14:nvContentPartPr>
            <p14:xfrm>
              <a:off x="8557364" y="3324502"/>
              <a:ext cx="91080" cy="158400"/>
            </p14:xfrm>
          </p:contentPart>
        </mc:Choice>
        <mc:Fallback>
          <p:pic>
            <p:nvPicPr>
              <p:cNvPr id="102612" name="Freihand 102611">
                <a:extLst>
                  <a:ext uri="{FF2B5EF4-FFF2-40B4-BE49-F238E27FC236}">
                    <a16:creationId xmlns:a16="http://schemas.microsoft.com/office/drawing/2014/main" id="{14A8ED6F-37AE-02F6-C189-D4579D8D8D0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48724" y="3315862"/>
                <a:ext cx="1087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2613" name="Freihand 102612">
                <a:extLst>
                  <a:ext uri="{FF2B5EF4-FFF2-40B4-BE49-F238E27FC236}">
                    <a16:creationId xmlns:a16="http://schemas.microsoft.com/office/drawing/2014/main" id="{D3645E0C-679B-F483-82E9-17C85EBCCCC9}"/>
                  </a:ext>
                </a:extLst>
              </p14:cNvPr>
              <p14:cNvContentPartPr/>
              <p14:nvPr/>
            </p14:nvContentPartPr>
            <p14:xfrm>
              <a:off x="8864804" y="3221182"/>
              <a:ext cx="232920" cy="171720"/>
            </p14:xfrm>
          </p:contentPart>
        </mc:Choice>
        <mc:Fallback>
          <p:pic>
            <p:nvPicPr>
              <p:cNvPr id="102613" name="Freihand 102612">
                <a:extLst>
                  <a:ext uri="{FF2B5EF4-FFF2-40B4-BE49-F238E27FC236}">
                    <a16:creationId xmlns:a16="http://schemas.microsoft.com/office/drawing/2014/main" id="{D3645E0C-679B-F483-82E9-17C85EBCCCC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56164" y="3212542"/>
                <a:ext cx="2505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02614" name="Freihand 102613">
                <a:extLst>
                  <a:ext uri="{FF2B5EF4-FFF2-40B4-BE49-F238E27FC236}">
                    <a16:creationId xmlns:a16="http://schemas.microsoft.com/office/drawing/2014/main" id="{16408F31-D820-5422-4900-3FEB8EA3DB7C}"/>
                  </a:ext>
                </a:extLst>
              </p14:cNvPr>
              <p14:cNvContentPartPr/>
              <p14:nvPr/>
            </p14:nvContentPartPr>
            <p14:xfrm>
              <a:off x="9123644" y="3183022"/>
              <a:ext cx="97560" cy="164160"/>
            </p14:xfrm>
          </p:contentPart>
        </mc:Choice>
        <mc:Fallback>
          <p:pic>
            <p:nvPicPr>
              <p:cNvPr id="102614" name="Freihand 102613">
                <a:extLst>
                  <a:ext uri="{FF2B5EF4-FFF2-40B4-BE49-F238E27FC236}">
                    <a16:creationId xmlns:a16="http://schemas.microsoft.com/office/drawing/2014/main" id="{16408F31-D820-5422-4900-3FEB8EA3DB7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115004" y="3174022"/>
                <a:ext cx="115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2616" name="Freihand 102615">
                <a:extLst>
                  <a:ext uri="{FF2B5EF4-FFF2-40B4-BE49-F238E27FC236}">
                    <a16:creationId xmlns:a16="http://schemas.microsoft.com/office/drawing/2014/main" id="{5156C032-D675-CFE9-FC2D-EE4CADA75F1A}"/>
                  </a:ext>
                </a:extLst>
              </p14:cNvPr>
              <p14:cNvContentPartPr/>
              <p14:nvPr/>
            </p14:nvContentPartPr>
            <p14:xfrm>
              <a:off x="9223724" y="3135142"/>
              <a:ext cx="158040" cy="232920"/>
            </p14:xfrm>
          </p:contentPart>
        </mc:Choice>
        <mc:Fallback>
          <p:pic>
            <p:nvPicPr>
              <p:cNvPr id="102616" name="Freihand 102615">
                <a:extLst>
                  <a:ext uri="{FF2B5EF4-FFF2-40B4-BE49-F238E27FC236}">
                    <a16:creationId xmlns:a16="http://schemas.microsoft.com/office/drawing/2014/main" id="{5156C032-D675-CFE9-FC2D-EE4CADA75F1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214724" y="3126142"/>
                <a:ext cx="1756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2617" name="Freihand 102616">
                <a:extLst>
                  <a:ext uri="{FF2B5EF4-FFF2-40B4-BE49-F238E27FC236}">
                    <a16:creationId xmlns:a16="http://schemas.microsoft.com/office/drawing/2014/main" id="{A2DBA312-05C5-2A78-8A82-DAEC5E0CAE59}"/>
                  </a:ext>
                </a:extLst>
              </p14:cNvPr>
              <p14:cNvContentPartPr/>
              <p14:nvPr/>
            </p14:nvContentPartPr>
            <p14:xfrm>
              <a:off x="9405884" y="3114982"/>
              <a:ext cx="402120" cy="203040"/>
            </p14:xfrm>
          </p:contentPart>
        </mc:Choice>
        <mc:Fallback>
          <p:pic>
            <p:nvPicPr>
              <p:cNvPr id="102617" name="Freihand 102616">
                <a:extLst>
                  <a:ext uri="{FF2B5EF4-FFF2-40B4-BE49-F238E27FC236}">
                    <a16:creationId xmlns:a16="http://schemas.microsoft.com/office/drawing/2014/main" id="{A2DBA312-05C5-2A78-8A82-DAEC5E0CAE5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396884" y="3106342"/>
                <a:ext cx="4197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2618" name="Freihand 102617">
                <a:extLst>
                  <a:ext uri="{FF2B5EF4-FFF2-40B4-BE49-F238E27FC236}">
                    <a16:creationId xmlns:a16="http://schemas.microsoft.com/office/drawing/2014/main" id="{441B0995-BA76-7FED-56BB-E1DA7F9B5C77}"/>
                  </a:ext>
                </a:extLst>
              </p14:cNvPr>
              <p14:cNvContentPartPr/>
              <p14:nvPr/>
            </p14:nvContentPartPr>
            <p14:xfrm>
              <a:off x="9939404" y="3046222"/>
              <a:ext cx="160920" cy="209520"/>
            </p14:xfrm>
          </p:contentPart>
        </mc:Choice>
        <mc:Fallback>
          <p:pic>
            <p:nvPicPr>
              <p:cNvPr id="102618" name="Freihand 102617">
                <a:extLst>
                  <a:ext uri="{FF2B5EF4-FFF2-40B4-BE49-F238E27FC236}">
                    <a16:creationId xmlns:a16="http://schemas.microsoft.com/office/drawing/2014/main" id="{441B0995-BA76-7FED-56BB-E1DA7F9B5C7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930764" y="3037582"/>
                <a:ext cx="178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2621" name="Freihand 102620">
                <a:extLst>
                  <a:ext uri="{FF2B5EF4-FFF2-40B4-BE49-F238E27FC236}">
                    <a16:creationId xmlns:a16="http://schemas.microsoft.com/office/drawing/2014/main" id="{CD1712A4-8630-16A6-24CA-A3E9C009F82A}"/>
                  </a:ext>
                </a:extLst>
              </p14:cNvPr>
              <p14:cNvContentPartPr/>
              <p14:nvPr/>
            </p14:nvContentPartPr>
            <p14:xfrm>
              <a:off x="10111124" y="3019582"/>
              <a:ext cx="243720" cy="260280"/>
            </p14:xfrm>
          </p:contentPart>
        </mc:Choice>
        <mc:Fallback>
          <p:pic>
            <p:nvPicPr>
              <p:cNvPr id="102621" name="Freihand 102620">
                <a:extLst>
                  <a:ext uri="{FF2B5EF4-FFF2-40B4-BE49-F238E27FC236}">
                    <a16:creationId xmlns:a16="http://schemas.microsoft.com/office/drawing/2014/main" id="{CD1712A4-8630-16A6-24CA-A3E9C009F82A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102124" y="3010582"/>
                <a:ext cx="261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2622" name="Freihand 102621">
                <a:extLst>
                  <a:ext uri="{FF2B5EF4-FFF2-40B4-BE49-F238E27FC236}">
                    <a16:creationId xmlns:a16="http://schemas.microsoft.com/office/drawing/2014/main" id="{F3B45D8D-BAF8-549C-1831-B6B53278902C}"/>
                  </a:ext>
                </a:extLst>
              </p14:cNvPr>
              <p14:cNvContentPartPr/>
              <p14:nvPr/>
            </p14:nvContentPartPr>
            <p14:xfrm>
              <a:off x="10336484" y="3024622"/>
              <a:ext cx="2880" cy="15840"/>
            </p14:xfrm>
          </p:contentPart>
        </mc:Choice>
        <mc:Fallback>
          <p:pic>
            <p:nvPicPr>
              <p:cNvPr id="102622" name="Freihand 102621">
                <a:extLst>
                  <a:ext uri="{FF2B5EF4-FFF2-40B4-BE49-F238E27FC236}">
                    <a16:creationId xmlns:a16="http://schemas.microsoft.com/office/drawing/2014/main" id="{F3B45D8D-BAF8-549C-1831-B6B53278902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327844" y="3015622"/>
                <a:ext cx="20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2623" name="Freihand 102622">
                <a:extLst>
                  <a:ext uri="{FF2B5EF4-FFF2-40B4-BE49-F238E27FC236}">
                    <a16:creationId xmlns:a16="http://schemas.microsoft.com/office/drawing/2014/main" id="{6BBE1E2D-859B-C3DE-418F-8B04E57E00A6}"/>
                  </a:ext>
                </a:extLst>
              </p14:cNvPr>
              <p14:cNvContentPartPr/>
              <p14:nvPr/>
            </p14:nvContentPartPr>
            <p14:xfrm>
              <a:off x="10415684" y="3124342"/>
              <a:ext cx="216360" cy="87480"/>
            </p14:xfrm>
          </p:contentPart>
        </mc:Choice>
        <mc:Fallback>
          <p:pic>
            <p:nvPicPr>
              <p:cNvPr id="102623" name="Freihand 102622">
                <a:extLst>
                  <a:ext uri="{FF2B5EF4-FFF2-40B4-BE49-F238E27FC236}">
                    <a16:creationId xmlns:a16="http://schemas.microsoft.com/office/drawing/2014/main" id="{6BBE1E2D-859B-C3DE-418F-8B04E57E00A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407044" y="3115342"/>
                <a:ext cx="234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2624" name="Freihand 102623">
                <a:extLst>
                  <a:ext uri="{FF2B5EF4-FFF2-40B4-BE49-F238E27FC236}">
                    <a16:creationId xmlns:a16="http://schemas.microsoft.com/office/drawing/2014/main" id="{8746EFBB-E4CF-AF3A-C084-4D8D36F8FFAE}"/>
                  </a:ext>
                </a:extLst>
              </p14:cNvPr>
              <p14:cNvContentPartPr/>
              <p14:nvPr/>
            </p14:nvContentPartPr>
            <p14:xfrm>
              <a:off x="10645364" y="2983942"/>
              <a:ext cx="156960" cy="208440"/>
            </p14:xfrm>
          </p:contentPart>
        </mc:Choice>
        <mc:Fallback>
          <p:pic>
            <p:nvPicPr>
              <p:cNvPr id="102624" name="Freihand 102623">
                <a:extLst>
                  <a:ext uri="{FF2B5EF4-FFF2-40B4-BE49-F238E27FC236}">
                    <a16:creationId xmlns:a16="http://schemas.microsoft.com/office/drawing/2014/main" id="{8746EFBB-E4CF-AF3A-C084-4D8D36F8FFA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636364" y="2974942"/>
                <a:ext cx="1746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2625" name="Freihand 102624">
                <a:extLst>
                  <a:ext uri="{FF2B5EF4-FFF2-40B4-BE49-F238E27FC236}">
                    <a16:creationId xmlns:a16="http://schemas.microsoft.com/office/drawing/2014/main" id="{07DC99D5-EC0D-57D9-1B7B-FAC86CD4D3B0}"/>
                  </a:ext>
                </a:extLst>
              </p14:cNvPr>
              <p14:cNvContentPartPr/>
              <p14:nvPr/>
            </p14:nvContentPartPr>
            <p14:xfrm>
              <a:off x="10855604" y="2925622"/>
              <a:ext cx="334800" cy="245160"/>
            </p14:xfrm>
          </p:contentPart>
        </mc:Choice>
        <mc:Fallback>
          <p:pic>
            <p:nvPicPr>
              <p:cNvPr id="102625" name="Freihand 102624">
                <a:extLst>
                  <a:ext uri="{FF2B5EF4-FFF2-40B4-BE49-F238E27FC236}">
                    <a16:creationId xmlns:a16="http://schemas.microsoft.com/office/drawing/2014/main" id="{07DC99D5-EC0D-57D9-1B7B-FAC86CD4D3B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846964" y="2916982"/>
                <a:ext cx="3524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02628" name="Freihand 102627">
                <a:extLst>
                  <a:ext uri="{FF2B5EF4-FFF2-40B4-BE49-F238E27FC236}">
                    <a16:creationId xmlns:a16="http://schemas.microsoft.com/office/drawing/2014/main" id="{7AE40BF1-EB97-496B-1735-FA6352647FD0}"/>
                  </a:ext>
                </a:extLst>
              </p14:cNvPr>
              <p14:cNvContentPartPr/>
              <p14:nvPr/>
            </p14:nvContentPartPr>
            <p14:xfrm>
              <a:off x="11018324" y="2891062"/>
              <a:ext cx="112320" cy="44640"/>
            </p14:xfrm>
          </p:contentPart>
        </mc:Choice>
        <mc:Fallback>
          <p:pic>
            <p:nvPicPr>
              <p:cNvPr id="102628" name="Freihand 102627">
                <a:extLst>
                  <a:ext uri="{FF2B5EF4-FFF2-40B4-BE49-F238E27FC236}">
                    <a16:creationId xmlns:a16="http://schemas.microsoft.com/office/drawing/2014/main" id="{7AE40BF1-EB97-496B-1735-FA6352647FD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1009324" y="2882062"/>
                <a:ext cx="129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2630" name="Freihand 102629">
                <a:extLst>
                  <a:ext uri="{FF2B5EF4-FFF2-40B4-BE49-F238E27FC236}">
                    <a16:creationId xmlns:a16="http://schemas.microsoft.com/office/drawing/2014/main" id="{AA6644ED-64ED-141B-B0BE-AFE95DFAF80D}"/>
                  </a:ext>
                </a:extLst>
              </p14:cNvPr>
              <p14:cNvContentPartPr/>
              <p14:nvPr/>
            </p14:nvContentPartPr>
            <p14:xfrm>
              <a:off x="9300404" y="3508102"/>
              <a:ext cx="81360" cy="183960"/>
            </p14:xfrm>
          </p:contentPart>
        </mc:Choice>
        <mc:Fallback>
          <p:pic>
            <p:nvPicPr>
              <p:cNvPr id="102630" name="Freihand 102629">
                <a:extLst>
                  <a:ext uri="{FF2B5EF4-FFF2-40B4-BE49-F238E27FC236}">
                    <a16:creationId xmlns:a16="http://schemas.microsoft.com/office/drawing/2014/main" id="{AA6644ED-64ED-141B-B0BE-AFE95DFAF8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291764" y="3499102"/>
                <a:ext cx="99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02632" name="Freihand 102631">
                <a:extLst>
                  <a:ext uri="{FF2B5EF4-FFF2-40B4-BE49-F238E27FC236}">
                    <a16:creationId xmlns:a16="http://schemas.microsoft.com/office/drawing/2014/main" id="{A050E357-E6BF-54FB-716B-5EBF1A57B248}"/>
                  </a:ext>
                </a:extLst>
              </p14:cNvPr>
              <p14:cNvContentPartPr/>
              <p14:nvPr/>
            </p14:nvContentPartPr>
            <p14:xfrm>
              <a:off x="9420644" y="3446182"/>
              <a:ext cx="180000" cy="199080"/>
            </p14:xfrm>
          </p:contentPart>
        </mc:Choice>
        <mc:Fallback>
          <p:pic>
            <p:nvPicPr>
              <p:cNvPr id="102632" name="Freihand 102631">
                <a:extLst>
                  <a:ext uri="{FF2B5EF4-FFF2-40B4-BE49-F238E27FC236}">
                    <a16:creationId xmlns:a16="http://schemas.microsoft.com/office/drawing/2014/main" id="{A050E357-E6BF-54FB-716B-5EBF1A57B24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12004" y="3437542"/>
                <a:ext cx="1976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2634" name="Freihand 102633">
                <a:extLst>
                  <a:ext uri="{FF2B5EF4-FFF2-40B4-BE49-F238E27FC236}">
                    <a16:creationId xmlns:a16="http://schemas.microsoft.com/office/drawing/2014/main" id="{85D312B1-4B7F-44D4-F79B-BF3E8AD66884}"/>
                  </a:ext>
                </a:extLst>
              </p14:cNvPr>
              <p14:cNvContentPartPr/>
              <p14:nvPr/>
            </p14:nvContentPartPr>
            <p14:xfrm>
              <a:off x="9664724" y="3418462"/>
              <a:ext cx="110520" cy="141480"/>
            </p14:xfrm>
          </p:contentPart>
        </mc:Choice>
        <mc:Fallback>
          <p:pic>
            <p:nvPicPr>
              <p:cNvPr id="102634" name="Freihand 102633">
                <a:extLst>
                  <a:ext uri="{FF2B5EF4-FFF2-40B4-BE49-F238E27FC236}">
                    <a16:creationId xmlns:a16="http://schemas.microsoft.com/office/drawing/2014/main" id="{85D312B1-4B7F-44D4-F79B-BF3E8AD6688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655724" y="3409822"/>
                <a:ext cx="128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2635" name="Freihand 102634">
                <a:extLst>
                  <a:ext uri="{FF2B5EF4-FFF2-40B4-BE49-F238E27FC236}">
                    <a16:creationId xmlns:a16="http://schemas.microsoft.com/office/drawing/2014/main" id="{B47ACF9C-CE9A-BDCE-54DE-49B79A99EC11}"/>
                  </a:ext>
                </a:extLst>
              </p14:cNvPr>
              <p14:cNvContentPartPr/>
              <p14:nvPr/>
            </p14:nvContentPartPr>
            <p14:xfrm>
              <a:off x="9729164" y="3424222"/>
              <a:ext cx="180000" cy="170640"/>
            </p14:xfrm>
          </p:contentPart>
        </mc:Choice>
        <mc:Fallback>
          <p:pic>
            <p:nvPicPr>
              <p:cNvPr id="102635" name="Freihand 102634">
                <a:extLst>
                  <a:ext uri="{FF2B5EF4-FFF2-40B4-BE49-F238E27FC236}">
                    <a16:creationId xmlns:a16="http://schemas.microsoft.com/office/drawing/2014/main" id="{B47ACF9C-CE9A-BDCE-54DE-49B79A99EC1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720524" y="3415222"/>
                <a:ext cx="1976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2636" name="Freihand 102635">
                <a:extLst>
                  <a:ext uri="{FF2B5EF4-FFF2-40B4-BE49-F238E27FC236}">
                    <a16:creationId xmlns:a16="http://schemas.microsoft.com/office/drawing/2014/main" id="{2CDEDF5F-ECAB-50B2-A891-98A0AD04DB59}"/>
                  </a:ext>
                </a:extLst>
              </p14:cNvPr>
              <p14:cNvContentPartPr/>
              <p14:nvPr/>
            </p14:nvContentPartPr>
            <p14:xfrm>
              <a:off x="10184204" y="3428182"/>
              <a:ext cx="269280" cy="113400"/>
            </p14:xfrm>
          </p:contentPart>
        </mc:Choice>
        <mc:Fallback>
          <p:pic>
            <p:nvPicPr>
              <p:cNvPr id="102636" name="Freihand 102635">
                <a:extLst>
                  <a:ext uri="{FF2B5EF4-FFF2-40B4-BE49-F238E27FC236}">
                    <a16:creationId xmlns:a16="http://schemas.microsoft.com/office/drawing/2014/main" id="{2CDEDF5F-ECAB-50B2-A891-98A0AD04DB5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175564" y="3419542"/>
                <a:ext cx="2869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2637" name="Freihand 102636">
                <a:extLst>
                  <a:ext uri="{FF2B5EF4-FFF2-40B4-BE49-F238E27FC236}">
                    <a16:creationId xmlns:a16="http://schemas.microsoft.com/office/drawing/2014/main" id="{819D93D9-E126-9A3F-BC03-8AD3B0D89C08}"/>
                  </a:ext>
                </a:extLst>
              </p14:cNvPr>
              <p14:cNvContentPartPr/>
              <p14:nvPr/>
            </p14:nvContentPartPr>
            <p14:xfrm>
              <a:off x="10439084" y="3336382"/>
              <a:ext cx="11160" cy="6480"/>
            </p14:xfrm>
          </p:contentPart>
        </mc:Choice>
        <mc:Fallback>
          <p:pic>
            <p:nvPicPr>
              <p:cNvPr id="102637" name="Freihand 102636">
                <a:extLst>
                  <a:ext uri="{FF2B5EF4-FFF2-40B4-BE49-F238E27FC236}">
                    <a16:creationId xmlns:a16="http://schemas.microsoft.com/office/drawing/2014/main" id="{819D93D9-E126-9A3F-BC03-8AD3B0D89C0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30444" y="3327382"/>
                <a:ext cx="28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2639" name="Freihand 102638">
                <a:extLst>
                  <a:ext uri="{FF2B5EF4-FFF2-40B4-BE49-F238E27FC236}">
                    <a16:creationId xmlns:a16="http://schemas.microsoft.com/office/drawing/2014/main" id="{C95D27E7-D4F2-E9BA-B52B-9A02D33641A5}"/>
                  </a:ext>
                </a:extLst>
              </p14:cNvPr>
              <p14:cNvContentPartPr/>
              <p14:nvPr/>
            </p14:nvContentPartPr>
            <p14:xfrm>
              <a:off x="10589924" y="3309022"/>
              <a:ext cx="173160" cy="236160"/>
            </p14:xfrm>
          </p:contentPart>
        </mc:Choice>
        <mc:Fallback>
          <p:pic>
            <p:nvPicPr>
              <p:cNvPr id="102639" name="Freihand 102638">
                <a:extLst>
                  <a:ext uri="{FF2B5EF4-FFF2-40B4-BE49-F238E27FC236}">
                    <a16:creationId xmlns:a16="http://schemas.microsoft.com/office/drawing/2014/main" id="{C95D27E7-D4F2-E9BA-B52B-9A02D33641A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581284" y="3300382"/>
                <a:ext cx="1908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2640" name="Freihand 102639">
                <a:extLst>
                  <a:ext uri="{FF2B5EF4-FFF2-40B4-BE49-F238E27FC236}">
                    <a16:creationId xmlns:a16="http://schemas.microsoft.com/office/drawing/2014/main" id="{18996FB0-E375-FA7E-99CC-40A625D5E907}"/>
                  </a:ext>
                </a:extLst>
              </p14:cNvPr>
              <p14:cNvContentPartPr/>
              <p14:nvPr/>
            </p14:nvContentPartPr>
            <p14:xfrm>
              <a:off x="10808084" y="3307942"/>
              <a:ext cx="170280" cy="201600"/>
            </p14:xfrm>
          </p:contentPart>
        </mc:Choice>
        <mc:Fallback>
          <p:pic>
            <p:nvPicPr>
              <p:cNvPr id="102640" name="Freihand 102639">
                <a:extLst>
                  <a:ext uri="{FF2B5EF4-FFF2-40B4-BE49-F238E27FC236}">
                    <a16:creationId xmlns:a16="http://schemas.microsoft.com/office/drawing/2014/main" id="{18996FB0-E375-FA7E-99CC-40A625D5E90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799444" y="3298942"/>
                <a:ext cx="1879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02641" name="Freihand 102640">
                <a:extLst>
                  <a:ext uri="{FF2B5EF4-FFF2-40B4-BE49-F238E27FC236}">
                    <a16:creationId xmlns:a16="http://schemas.microsoft.com/office/drawing/2014/main" id="{D8FF6ADF-DC34-FD35-D510-EE6D9A5B34B5}"/>
                  </a:ext>
                </a:extLst>
              </p14:cNvPr>
              <p14:cNvContentPartPr/>
              <p14:nvPr/>
            </p14:nvContentPartPr>
            <p14:xfrm>
              <a:off x="11005364" y="3254662"/>
              <a:ext cx="338760" cy="215280"/>
            </p14:xfrm>
          </p:contentPart>
        </mc:Choice>
        <mc:Fallback>
          <p:pic>
            <p:nvPicPr>
              <p:cNvPr id="102641" name="Freihand 102640">
                <a:extLst>
                  <a:ext uri="{FF2B5EF4-FFF2-40B4-BE49-F238E27FC236}">
                    <a16:creationId xmlns:a16="http://schemas.microsoft.com/office/drawing/2014/main" id="{D8FF6ADF-DC34-FD35-D510-EE6D9A5B34B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96364" y="3246022"/>
                <a:ext cx="3564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2642" name="Freihand 102641">
                <a:extLst>
                  <a:ext uri="{FF2B5EF4-FFF2-40B4-BE49-F238E27FC236}">
                    <a16:creationId xmlns:a16="http://schemas.microsoft.com/office/drawing/2014/main" id="{8310A1B8-8B90-8F86-BFEB-49AD8E431806}"/>
                  </a:ext>
                </a:extLst>
              </p14:cNvPr>
              <p14:cNvContentPartPr/>
              <p14:nvPr/>
            </p14:nvContentPartPr>
            <p14:xfrm>
              <a:off x="11430884" y="3273382"/>
              <a:ext cx="146880" cy="139320"/>
            </p14:xfrm>
          </p:contentPart>
        </mc:Choice>
        <mc:Fallback>
          <p:pic>
            <p:nvPicPr>
              <p:cNvPr id="102642" name="Freihand 102641">
                <a:extLst>
                  <a:ext uri="{FF2B5EF4-FFF2-40B4-BE49-F238E27FC236}">
                    <a16:creationId xmlns:a16="http://schemas.microsoft.com/office/drawing/2014/main" id="{8310A1B8-8B90-8F86-BFEB-49AD8E43180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422244" y="3264742"/>
                <a:ext cx="1645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2643" name="Freihand 102642">
                <a:extLst>
                  <a:ext uri="{FF2B5EF4-FFF2-40B4-BE49-F238E27FC236}">
                    <a16:creationId xmlns:a16="http://schemas.microsoft.com/office/drawing/2014/main" id="{EDAACC50-2EA5-954B-1BEC-3E2C57D99350}"/>
                  </a:ext>
                </a:extLst>
              </p14:cNvPr>
              <p14:cNvContentPartPr/>
              <p14:nvPr/>
            </p14:nvContentPartPr>
            <p14:xfrm>
              <a:off x="10099964" y="3737782"/>
              <a:ext cx="241920" cy="125280"/>
            </p14:xfrm>
          </p:contentPart>
        </mc:Choice>
        <mc:Fallback>
          <p:pic>
            <p:nvPicPr>
              <p:cNvPr id="102643" name="Freihand 102642">
                <a:extLst>
                  <a:ext uri="{FF2B5EF4-FFF2-40B4-BE49-F238E27FC236}">
                    <a16:creationId xmlns:a16="http://schemas.microsoft.com/office/drawing/2014/main" id="{EDAACC50-2EA5-954B-1BEC-3E2C57D9935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91324" y="3728782"/>
                <a:ext cx="259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2644" name="Freihand 102643">
                <a:extLst>
                  <a:ext uri="{FF2B5EF4-FFF2-40B4-BE49-F238E27FC236}">
                    <a16:creationId xmlns:a16="http://schemas.microsoft.com/office/drawing/2014/main" id="{88401BC0-2D01-9CB0-3B9C-A88A8F2D4D96}"/>
                  </a:ext>
                </a:extLst>
              </p14:cNvPr>
              <p14:cNvContentPartPr/>
              <p14:nvPr/>
            </p14:nvContentPartPr>
            <p14:xfrm>
              <a:off x="10529804" y="3672982"/>
              <a:ext cx="372600" cy="103680"/>
            </p14:xfrm>
          </p:contentPart>
        </mc:Choice>
        <mc:Fallback>
          <p:pic>
            <p:nvPicPr>
              <p:cNvPr id="102644" name="Freihand 102643">
                <a:extLst>
                  <a:ext uri="{FF2B5EF4-FFF2-40B4-BE49-F238E27FC236}">
                    <a16:creationId xmlns:a16="http://schemas.microsoft.com/office/drawing/2014/main" id="{88401BC0-2D01-9CB0-3B9C-A88A8F2D4D9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20804" y="3664342"/>
                <a:ext cx="3902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2645" name="Freihand 102644">
                <a:extLst>
                  <a:ext uri="{FF2B5EF4-FFF2-40B4-BE49-F238E27FC236}">
                    <a16:creationId xmlns:a16="http://schemas.microsoft.com/office/drawing/2014/main" id="{B921FB15-3D69-82B4-8622-B517585CB6CB}"/>
                  </a:ext>
                </a:extLst>
              </p14:cNvPr>
              <p14:cNvContentPartPr/>
              <p14:nvPr/>
            </p14:nvContentPartPr>
            <p14:xfrm>
              <a:off x="11006804" y="3603502"/>
              <a:ext cx="150480" cy="118080"/>
            </p14:xfrm>
          </p:contentPart>
        </mc:Choice>
        <mc:Fallback>
          <p:pic>
            <p:nvPicPr>
              <p:cNvPr id="102645" name="Freihand 102644">
                <a:extLst>
                  <a:ext uri="{FF2B5EF4-FFF2-40B4-BE49-F238E27FC236}">
                    <a16:creationId xmlns:a16="http://schemas.microsoft.com/office/drawing/2014/main" id="{B921FB15-3D69-82B4-8622-B517585CB6C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998164" y="3594862"/>
                <a:ext cx="1681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02646" name="Freihand 102645">
                <a:extLst>
                  <a:ext uri="{FF2B5EF4-FFF2-40B4-BE49-F238E27FC236}">
                    <a16:creationId xmlns:a16="http://schemas.microsoft.com/office/drawing/2014/main" id="{28E58689-41E7-6140-6634-84A9941E690A}"/>
                  </a:ext>
                </a:extLst>
              </p14:cNvPr>
              <p14:cNvContentPartPr/>
              <p14:nvPr/>
            </p14:nvContentPartPr>
            <p14:xfrm>
              <a:off x="11191844" y="3627262"/>
              <a:ext cx="87120" cy="92520"/>
            </p14:xfrm>
          </p:contentPart>
        </mc:Choice>
        <mc:Fallback>
          <p:pic>
            <p:nvPicPr>
              <p:cNvPr id="102646" name="Freihand 102645">
                <a:extLst>
                  <a:ext uri="{FF2B5EF4-FFF2-40B4-BE49-F238E27FC236}">
                    <a16:creationId xmlns:a16="http://schemas.microsoft.com/office/drawing/2014/main" id="{28E58689-41E7-6140-6634-84A9941E690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183204" y="3618622"/>
                <a:ext cx="1047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2647" name="Freihand 102646">
                <a:extLst>
                  <a:ext uri="{FF2B5EF4-FFF2-40B4-BE49-F238E27FC236}">
                    <a16:creationId xmlns:a16="http://schemas.microsoft.com/office/drawing/2014/main" id="{2F396088-DA60-5173-046D-372ABDEA1888}"/>
                  </a:ext>
                </a:extLst>
              </p14:cNvPr>
              <p14:cNvContentPartPr/>
              <p14:nvPr/>
            </p14:nvContentPartPr>
            <p14:xfrm>
              <a:off x="11329364" y="3537622"/>
              <a:ext cx="144720" cy="173880"/>
            </p14:xfrm>
          </p:contentPart>
        </mc:Choice>
        <mc:Fallback>
          <p:pic>
            <p:nvPicPr>
              <p:cNvPr id="102647" name="Freihand 102646">
                <a:extLst>
                  <a:ext uri="{FF2B5EF4-FFF2-40B4-BE49-F238E27FC236}">
                    <a16:creationId xmlns:a16="http://schemas.microsoft.com/office/drawing/2014/main" id="{2F396088-DA60-5173-046D-372ABDEA188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320364" y="3528622"/>
                <a:ext cx="1623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2648" name="Freihand 102647">
                <a:extLst>
                  <a:ext uri="{FF2B5EF4-FFF2-40B4-BE49-F238E27FC236}">
                    <a16:creationId xmlns:a16="http://schemas.microsoft.com/office/drawing/2014/main" id="{711C4208-2A53-1DE1-AC51-9B65BBCACC0A}"/>
                  </a:ext>
                </a:extLst>
              </p14:cNvPr>
              <p14:cNvContentPartPr/>
              <p14:nvPr/>
            </p14:nvContentPartPr>
            <p14:xfrm>
              <a:off x="11409284" y="3561742"/>
              <a:ext cx="90720" cy="156240"/>
            </p14:xfrm>
          </p:contentPart>
        </mc:Choice>
        <mc:Fallback>
          <p:pic>
            <p:nvPicPr>
              <p:cNvPr id="102648" name="Freihand 102647">
                <a:extLst>
                  <a:ext uri="{FF2B5EF4-FFF2-40B4-BE49-F238E27FC236}">
                    <a16:creationId xmlns:a16="http://schemas.microsoft.com/office/drawing/2014/main" id="{711C4208-2A53-1DE1-AC51-9B65BBCACC0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400284" y="3552742"/>
                <a:ext cx="10836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10" name="Gruppieren 102709">
            <a:extLst>
              <a:ext uri="{FF2B5EF4-FFF2-40B4-BE49-F238E27FC236}">
                <a16:creationId xmlns:a16="http://schemas.microsoft.com/office/drawing/2014/main" id="{E92AD182-BED3-D3FA-FBDD-1BFDA8A86722}"/>
              </a:ext>
            </a:extLst>
          </p:cNvPr>
          <p:cNvGrpSpPr/>
          <p:nvPr/>
        </p:nvGrpSpPr>
        <p:grpSpPr>
          <a:xfrm>
            <a:off x="5231324" y="2808622"/>
            <a:ext cx="317520" cy="57240"/>
            <a:chOff x="5231324" y="2808622"/>
            <a:chExt cx="317520" cy="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708" name="Freihand 102707">
                  <a:extLst>
                    <a:ext uri="{FF2B5EF4-FFF2-40B4-BE49-F238E27FC236}">
                      <a16:creationId xmlns:a16="http://schemas.microsoft.com/office/drawing/2014/main" id="{E2FE3233-6B32-45A4-69F8-CD3FBF775C70}"/>
                    </a:ext>
                  </a:extLst>
                </p14:cNvPr>
                <p14:cNvContentPartPr/>
                <p14:nvPr/>
              </p14:nvContentPartPr>
              <p14:xfrm>
                <a:off x="5231324" y="2808622"/>
                <a:ext cx="317520" cy="57240"/>
              </p14:xfrm>
            </p:contentPart>
          </mc:Choice>
          <mc:Fallback>
            <p:pic>
              <p:nvPicPr>
                <p:cNvPr id="102708" name="Freihand 102707">
                  <a:extLst>
                    <a:ext uri="{FF2B5EF4-FFF2-40B4-BE49-F238E27FC236}">
                      <a16:creationId xmlns:a16="http://schemas.microsoft.com/office/drawing/2014/main" id="{E2FE3233-6B32-45A4-69F8-CD3FBF775C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22684" y="2799622"/>
                  <a:ext cx="335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709" name="Freihand 102708">
                  <a:extLst>
                    <a:ext uri="{FF2B5EF4-FFF2-40B4-BE49-F238E27FC236}">
                      <a16:creationId xmlns:a16="http://schemas.microsoft.com/office/drawing/2014/main" id="{4310FF43-C1D5-FEB6-DF2D-2FBE99F00FDC}"/>
                    </a:ext>
                  </a:extLst>
                </p14:cNvPr>
                <p14:cNvContentPartPr/>
                <p14:nvPr/>
              </p14:nvContentPartPr>
              <p14:xfrm>
                <a:off x="5256164" y="2832022"/>
                <a:ext cx="178920" cy="23040"/>
              </p14:xfrm>
            </p:contentPart>
          </mc:Choice>
          <mc:Fallback>
            <p:pic>
              <p:nvPicPr>
                <p:cNvPr id="102709" name="Freihand 102708">
                  <a:extLst>
                    <a:ext uri="{FF2B5EF4-FFF2-40B4-BE49-F238E27FC236}">
                      <a16:creationId xmlns:a16="http://schemas.microsoft.com/office/drawing/2014/main" id="{4310FF43-C1D5-FEB6-DF2D-2FBE99F00F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47164" y="2823382"/>
                  <a:ext cx="196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44" name="Gruppieren 102443">
            <a:extLst>
              <a:ext uri="{FF2B5EF4-FFF2-40B4-BE49-F238E27FC236}">
                <a16:creationId xmlns:a16="http://schemas.microsoft.com/office/drawing/2014/main" id="{385EFF04-4834-D3AB-34F7-C481A217572F}"/>
              </a:ext>
            </a:extLst>
          </p:cNvPr>
          <p:cNvGrpSpPr/>
          <p:nvPr/>
        </p:nvGrpSpPr>
        <p:grpSpPr>
          <a:xfrm>
            <a:off x="252524" y="3795382"/>
            <a:ext cx="9435240" cy="2927520"/>
            <a:chOff x="252524" y="3795382"/>
            <a:chExt cx="9435240" cy="29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649" name="Freihand 102648">
                  <a:extLst>
                    <a:ext uri="{FF2B5EF4-FFF2-40B4-BE49-F238E27FC236}">
                      <a16:creationId xmlns:a16="http://schemas.microsoft.com/office/drawing/2014/main" id="{EB530E7D-2875-43F9-B808-74565CC5405D}"/>
                    </a:ext>
                  </a:extLst>
                </p14:cNvPr>
                <p14:cNvContentPartPr/>
                <p14:nvPr/>
              </p14:nvContentPartPr>
              <p14:xfrm>
                <a:off x="7234004" y="3981142"/>
                <a:ext cx="171360" cy="213480"/>
              </p14:xfrm>
            </p:contentPart>
          </mc:Choice>
          <mc:Fallback>
            <p:pic>
              <p:nvPicPr>
                <p:cNvPr id="102649" name="Freihand 102648">
                  <a:extLst>
                    <a:ext uri="{FF2B5EF4-FFF2-40B4-BE49-F238E27FC236}">
                      <a16:creationId xmlns:a16="http://schemas.microsoft.com/office/drawing/2014/main" id="{EB530E7D-2875-43F9-B808-74565CC5405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25004" y="3972502"/>
                  <a:ext cx="189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650" name="Freihand 102649">
                  <a:extLst>
                    <a:ext uri="{FF2B5EF4-FFF2-40B4-BE49-F238E27FC236}">
                      <a16:creationId xmlns:a16="http://schemas.microsoft.com/office/drawing/2014/main" id="{BF4DA5AD-72CD-FFF8-84C1-242604760664}"/>
                    </a:ext>
                  </a:extLst>
                </p14:cNvPr>
                <p14:cNvContentPartPr/>
                <p14:nvPr/>
              </p14:nvContentPartPr>
              <p14:xfrm>
                <a:off x="7453244" y="4107502"/>
                <a:ext cx="50760" cy="59040"/>
              </p14:xfrm>
            </p:contentPart>
          </mc:Choice>
          <mc:Fallback>
            <p:pic>
              <p:nvPicPr>
                <p:cNvPr id="102650" name="Freihand 102649">
                  <a:extLst>
                    <a:ext uri="{FF2B5EF4-FFF2-40B4-BE49-F238E27FC236}">
                      <a16:creationId xmlns:a16="http://schemas.microsoft.com/office/drawing/2014/main" id="{BF4DA5AD-72CD-FFF8-84C1-2426047606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44244" y="4098862"/>
                  <a:ext cx="68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652" name="Freihand 102651">
                  <a:extLst>
                    <a:ext uri="{FF2B5EF4-FFF2-40B4-BE49-F238E27FC236}">
                      <a16:creationId xmlns:a16="http://schemas.microsoft.com/office/drawing/2014/main" id="{6E267BE1-98B2-E862-18D8-B03F0A23C085}"/>
                    </a:ext>
                  </a:extLst>
                </p14:cNvPr>
                <p14:cNvContentPartPr/>
                <p14:nvPr/>
              </p14:nvContentPartPr>
              <p14:xfrm>
                <a:off x="7524884" y="3940462"/>
                <a:ext cx="70560" cy="206280"/>
              </p14:xfrm>
            </p:contentPart>
          </mc:Choice>
          <mc:Fallback>
            <p:pic>
              <p:nvPicPr>
                <p:cNvPr id="102652" name="Freihand 102651">
                  <a:extLst>
                    <a:ext uri="{FF2B5EF4-FFF2-40B4-BE49-F238E27FC236}">
                      <a16:creationId xmlns:a16="http://schemas.microsoft.com/office/drawing/2014/main" id="{6E267BE1-98B2-E862-18D8-B03F0A23C0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16244" y="3931462"/>
                  <a:ext cx="88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653" name="Freihand 102652">
                  <a:extLst>
                    <a:ext uri="{FF2B5EF4-FFF2-40B4-BE49-F238E27FC236}">
                      <a16:creationId xmlns:a16="http://schemas.microsoft.com/office/drawing/2014/main" id="{E96C3178-1D0C-74ED-2895-F29E3337FC44}"/>
                    </a:ext>
                  </a:extLst>
                </p14:cNvPr>
                <p14:cNvContentPartPr/>
                <p14:nvPr/>
              </p14:nvContentPartPr>
              <p14:xfrm>
                <a:off x="7660244" y="3953062"/>
                <a:ext cx="248400" cy="168480"/>
              </p14:xfrm>
            </p:contentPart>
          </mc:Choice>
          <mc:Fallback>
            <p:pic>
              <p:nvPicPr>
                <p:cNvPr id="102653" name="Freihand 102652">
                  <a:extLst>
                    <a:ext uri="{FF2B5EF4-FFF2-40B4-BE49-F238E27FC236}">
                      <a16:creationId xmlns:a16="http://schemas.microsoft.com/office/drawing/2014/main" id="{E96C3178-1D0C-74ED-2895-F29E3337FC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651604" y="3944062"/>
                  <a:ext cx="266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654" name="Freihand 102653">
                  <a:extLst>
                    <a:ext uri="{FF2B5EF4-FFF2-40B4-BE49-F238E27FC236}">
                      <a16:creationId xmlns:a16="http://schemas.microsoft.com/office/drawing/2014/main" id="{22E02503-BAB8-8354-21C1-DB727FA71028}"/>
                    </a:ext>
                  </a:extLst>
                </p14:cNvPr>
                <p14:cNvContentPartPr/>
                <p14:nvPr/>
              </p14:nvContentPartPr>
              <p14:xfrm>
                <a:off x="7900724" y="3886102"/>
                <a:ext cx="41040" cy="182880"/>
              </p14:xfrm>
            </p:contentPart>
          </mc:Choice>
          <mc:Fallback>
            <p:pic>
              <p:nvPicPr>
                <p:cNvPr id="102654" name="Freihand 102653">
                  <a:extLst>
                    <a:ext uri="{FF2B5EF4-FFF2-40B4-BE49-F238E27FC236}">
                      <a16:creationId xmlns:a16="http://schemas.microsoft.com/office/drawing/2014/main" id="{22E02503-BAB8-8354-21C1-DB727FA710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91724" y="3877462"/>
                  <a:ext cx="58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655" name="Freihand 102654">
                  <a:extLst>
                    <a:ext uri="{FF2B5EF4-FFF2-40B4-BE49-F238E27FC236}">
                      <a16:creationId xmlns:a16="http://schemas.microsoft.com/office/drawing/2014/main" id="{0ACE611E-EDB9-5653-6746-C4CCE240DCE1}"/>
                    </a:ext>
                  </a:extLst>
                </p14:cNvPr>
                <p14:cNvContentPartPr/>
                <p14:nvPr/>
              </p14:nvContentPartPr>
              <p14:xfrm>
                <a:off x="8062364" y="3978982"/>
                <a:ext cx="196200" cy="92880"/>
              </p14:xfrm>
            </p:contentPart>
          </mc:Choice>
          <mc:Fallback>
            <p:pic>
              <p:nvPicPr>
                <p:cNvPr id="102655" name="Freihand 102654">
                  <a:extLst>
                    <a:ext uri="{FF2B5EF4-FFF2-40B4-BE49-F238E27FC236}">
                      <a16:creationId xmlns:a16="http://schemas.microsoft.com/office/drawing/2014/main" id="{0ACE611E-EDB9-5653-6746-C4CCE240DCE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53724" y="3970342"/>
                  <a:ext cx="213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043" name="Freihand 103042">
                  <a:extLst>
                    <a:ext uri="{FF2B5EF4-FFF2-40B4-BE49-F238E27FC236}">
                      <a16:creationId xmlns:a16="http://schemas.microsoft.com/office/drawing/2014/main" id="{8E3C583B-5485-3D0D-8ABE-C86F88A0826B}"/>
                    </a:ext>
                  </a:extLst>
                </p14:cNvPr>
                <p14:cNvContentPartPr/>
                <p14:nvPr/>
              </p14:nvContentPartPr>
              <p14:xfrm>
                <a:off x="8297444" y="3886462"/>
                <a:ext cx="83520" cy="147960"/>
              </p14:xfrm>
            </p:contentPart>
          </mc:Choice>
          <mc:Fallback>
            <p:pic>
              <p:nvPicPr>
                <p:cNvPr id="103043" name="Freihand 103042">
                  <a:extLst>
                    <a:ext uri="{FF2B5EF4-FFF2-40B4-BE49-F238E27FC236}">
                      <a16:creationId xmlns:a16="http://schemas.microsoft.com/office/drawing/2014/main" id="{8E3C583B-5485-3D0D-8ABE-C86F88A082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88444" y="3877822"/>
                  <a:ext cx="101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3044" name="Freihand 103043">
                  <a:extLst>
                    <a:ext uri="{FF2B5EF4-FFF2-40B4-BE49-F238E27FC236}">
                      <a16:creationId xmlns:a16="http://schemas.microsoft.com/office/drawing/2014/main" id="{E816C4E5-BED3-21BD-9238-BB8BAF9AD10A}"/>
                    </a:ext>
                  </a:extLst>
                </p14:cNvPr>
                <p14:cNvContentPartPr/>
                <p14:nvPr/>
              </p14:nvContentPartPr>
              <p14:xfrm>
                <a:off x="8426324" y="3950902"/>
                <a:ext cx="392400" cy="88200"/>
              </p14:xfrm>
            </p:contentPart>
          </mc:Choice>
          <mc:Fallback>
            <p:pic>
              <p:nvPicPr>
                <p:cNvPr id="103044" name="Freihand 103043">
                  <a:extLst>
                    <a:ext uri="{FF2B5EF4-FFF2-40B4-BE49-F238E27FC236}">
                      <a16:creationId xmlns:a16="http://schemas.microsoft.com/office/drawing/2014/main" id="{E816C4E5-BED3-21BD-9238-BB8BAF9AD1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17684" y="3942262"/>
                  <a:ext cx="410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045" name="Freihand 103044">
                  <a:extLst>
                    <a:ext uri="{FF2B5EF4-FFF2-40B4-BE49-F238E27FC236}">
                      <a16:creationId xmlns:a16="http://schemas.microsoft.com/office/drawing/2014/main" id="{A5FD22AE-33F5-243E-E6B5-F4CE39EBD77C}"/>
                    </a:ext>
                  </a:extLst>
                </p14:cNvPr>
                <p14:cNvContentPartPr/>
                <p14:nvPr/>
              </p14:nvContentPartPr>
              <p14:xfrm>
                <a:off x="8759324" y="3921382"/>
                <a:ext cx="118440" cy="159120"/>
              </p14:xfrm>
            </p:contentPart>
          </mc:Choice>
          <mc:Fallback>
            <p:pic>
              <p:nvPicPr>
                <p:cNvPr id="103045" name="Freihand 103044">
                  <a:extLst>
                    <a:ext uri="{FF2B5EF4-FFF2-40B4-BE49-F238E27FC236}">
                      <a16:creationId xmlns:a16="http://schemas.microsoft.com/office/drawing/2014/main" id="{A5FD22AE-33F5-243E-E6B5-F4CE39EBD7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50324" y="3912382"/>
                  <a:ext cx="136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3055" name="Freihand 103054">
                  <a:extLst>
                    <a:ext uri="{FF2B5EF4-FFF2-40B4-BE49-F238E27FC236}">
                      <a16:creationId xmlns:a16="http://schemas.microsoft.com/office/drawing/2014/main" id="{AD674341-C2FD-DFB3-75A2-B4F0886CF19E}"/>
                    </a:ext>
                  </a:extLst>
                </p14:cNvPr>
                <p14:cNvContentPartPr/>
                <p14:nvPr/>
              </p14:nvContentPartPr>
              <p14:xfrm>
                <a:off x="9160004" y="3903382"/>
                <a:ext cx="105120" cy="150120"/>
              </p14:xfrm>
            </p:contentPart>
          </mc:Choice>
          <mc:Fallback>
            <p:pic>
              <p:nvPicPr>
                <p:cNvPr id="103055" name="Freihand 103054">
                  <a:extLst>
                    <a:ext uri="{FF2B5EF4-FFF2-40B4-BE49-F238E27FC236}">
                      <a16:creationId xmlns:a16="http://schemas.microsoft.com/office/drawing/2014/main" id="{AD674341-C2FD-DFB3-75A2-B4F0886CF19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51364" y="3894742"/>
                  <a:ext cx="122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056" name="Freihand 103055">
                  <a:extLst>
                    <a:ext uri="{FF2B5EF4-FFF2-40B4-BE49-F238E27FC236}">
                      <a16:creationId xmlns:a16="http://schemas.microsoft.com/office/drawing/2014/main" id="{DCD45B85-CB75-C17B-A154-C54706F9F4F8}"/>
                    </a:ext>
                  </a:extLst>
                </p14:cNvPr>
                <p14:cNvContentPartPr/>
                <p14:nvPr/>
              </p14:nvContentPartPr>
              <p14:xfrm>
                <a:off x="9312284" y="3795382"/>
                <a:ext cx="375480" cy="229680"/>
              </p14:xfrm>
            </p:contentPart>
          </mc:Choice>
          <mc:Fallback>
            <p:pic>
              <p:nvPicPr>
                <p:cNvPr id="103056" name="Freihand 103055">
                  <a:extLst>
                    <a:ext uri="{FF2B5EF4-FFF2-40B4-BE49-F238E27FC236}">
                      <a16:creationId xmlns:a16="http://schemas.microsoft.com/office/drawing/2014/main" id="{DCD45B85-CB75-C17B-A154-C54706F9F4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03644" y="3786382"/>
                  <a:ext cx="393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3057" name="Freihand 103056">
                  <a:extLst>
                    <a:ext uri="{FF2B5EF4-FFF2-40B4-BE49-F238E27FC236}">
                      <a16:creationId xmlns:a16="http://schemas.microsoft.com/office/drawing/2014/main" id="{9B864F43-9D36-ED27-3523-91699A8456B1}"/>
                    </a:ext>
                  </a:extLst>
                </p14:cNvPr>
                <p14:cNvContentPartPr/>
                <p14:nvPr/>
              </p14:nvContentPartPr>
              <p14:xfrm>
                <a:off x="8087564" y="4130182"/>
                <a:ext cx="1286280" cy="285840"/>
              </p14:xfrm>
            </p:contentPart>
          </mc:Choice>
          <mc:Fallback>
            <p:pic>
              <p:nvPicPr>
                <p:cNvPr id="103057" name="Freihand 103056">
                  <a:extLst>
                    <a:ext uri="{FF2B5EF4-FFF2-40B4-BE49-F238E27FC236}">
                      <a16:creationId xmlns:a16="http://schemas.microsoft.com/office/drawing/2014/main" id="{9B864F43-9D36-ED27-3523-91699A8456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78564" y="4121542"/>
                  <a:ext cx="1303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3067" name="Freihand 103066">
                  <a:extLst>
                    <a:ext uri="{FF2B5EF4-FFF2-40B4-BE49-F238E27FC236}">
                      <a16:creationId xmlns:a16="http://schemas.microsoft.com/office/drawing/2014/main" id="{CF645B49-5D34-0E1B-0529-AF6B44186F02}"/>
                    </a:ext>
                  </a:extLst>
                </p14:cNvPr>
                <p14:cNvContentPartPr/>
                <p14:nvPr/>
              </p14:nvContentPartPr>
              <p14:xfrm>
                <a:off x="7098644" y="4533382"/>
                <a:ext cx="306720" cy="157320"/>
              </p14:xfrm>
            </p:contentPart>
          </mc:Choice>
          <mc:Fallback>
            <p:pic>
              <p:nvPicPr>
                <p:cNvPr id="103067" name="Freihand 103066">
                  <a:extLst>
                    <a:ext uri="{FF2B5EF4-FFF2-40B4-BE49-F238E27FC236}">
                      <a16:creationId xmlns:a16="http://schemas.microsoft.com/office/drawing/2014/main" id="{CF645B49-5D34-0E1B-0529-AF6B44186F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90004" y="4524742"/>
                  <a:ext cx="32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3068" name="Freihand 103067">
                  <a:extLst>
                    <a:ext uri="{FF2B5EF4-FFF2-40B4-BE49-F238E27FC236}">
                      <a16:creationId xmlns:a16="http://schemas.microsoft.com/office/drawing/2014/main" id="{16104459-D8A1-A49D-233E-90CA0E418B94}"/>
                    </a:ext>
                  </a:extLst>
                </p14:cNvPr>
                <p14:cNvContentPartPr/>
                <p14:nvPr/>
              </p14:nvContentPartPr>
              <p14:xfrm>
                <a:off x="7479884" y="4495582"/>
                <a:ext cx="34560" cy="127800"/>
              </p14:xfrm>
            </p:contentPart>
          </mc:Choice>
          <mc:Fallback>
            <p:pic>
              <p:nvPicPr>
                <p:cNvPr id="103068" name="Freihand 103067">
                  <a:extLst>
                    <a:ext uri="{FF2B5EF4-FFF2-40B4-BE49-F238E27FC236}">
                      <a16:creationId xmlns:a16="http://schemas.microsoft.com/office/drawing/2014/main" id="{16104459-D8A1-A49D-233E-90CA0E418B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71244" y="4486942"/>
                  <a:ext cx="52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3069" name="Freihand 103068">
                  <a:extLst>
                    <a:ext uri="{FF2B5EF4-FFF2-40B4-BE49-F238E27FC236}">
                      <a16:creationId xmlns:a16="http://schemas.microsoft.com/office/drawing/2014/main" id="{CC1BBE0D-B655-5133-1504-A821978FC93A}"/>
                    </a:ext>
                  </a:extLst>
                </p14:cNvPr>
                <p14:cNvContentPartPr/>
                <p14:nvPr/>
              </p14:nvContentPartPr>
              <p14:xfrm>
                <a:off x="7514804" y="4424662"/>
                <a:ext cx="526320" cy="245520"/>
              </p14:xfrm>
            </p:contentPart>
          </mc:Choice>
          <mc:Fallback>
            <p:pic>
              <p:nvPicPr>
                <p:cNvPr id="103069" name="Freihand 103068">
                  <a:extLst>
                    <a:ext uri="{FF2B5EF4-FFF2-40B4-BE49-F238E27FC236}">
                      <a16:creationId xmlns:a16="http://schemas.microsoft.com/office/drawing/2014/main" id="{CC1BBE0D-B655-5133-1504-A821978FC93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06164" y="4415662"/>
                  <a:ext cx="543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070" name="Freihand 103069">
                  <a:extLst>
                    <a:ext uri="{FF2B5EF4-FFF2-40B4-BE49-F238E27FC236}">
                      <a16:creationId xmlns:a16="http://schemas.microsoft.com/office/drawing/2014/main" id="{96C442D6-A3B5-D7F3-FD2D-C5F2A3CF68ED}"/>
                    </a:ext>
                  </a:extLst>
                </p14:cNvPr>
                <p14:cNvContentPartPr/>
                <p14:nvPr/>
              </p14:nvContentPartPr>
              <p14:xfrm>
                <a:off x="7172084" y="4874302"/>
                <a:ext cx="29880" cy="190080"/>
              </p14:xfrm>
            </p:contentPart>
          </mc:Choice>
          <mc:Fallback>
            <p:pic>
              <p:nvPicPr>
                <p:cNvPr id="103070" name="Freihand 103069">
                  <a:extLst>
                    <a:ext uri="{FF2B5EF4-FFF2-40B4-BE49-F238E27FC236}">
                      <a16:creationId xmlns:a16="http://schemas.microsoft.com/office/drawing/2014/main" id="{96C442D6-A3B5-D7F3-FD2D-C5F2A3CF68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63084" y="4865662"/>
                  <a:ext cx="47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3071" name="Freihand 103070">
                  <a:extLst>
                    <a:ext uri="{FF2B5EF4-FFF2-40B4-BE49-F238E27FC236}">
                      <a16:creationId xmlns:a16="http://schemas.microsoft.com/office/drawing/2014/main" id="{65A3DEEE-BACE-2C5D-F580-353FDE49BCAF}"/>
                    </a:ext>
                  </a:extLst>
                </p14:cNvPr>
                <p14:cNvContentPartPr/>
                <p14:nvPr/>
              </p14:nvContentPartPr>
              <p14:xfrm>
                <a:off x="7113044" y="4837222"/>
                <a:ext cx="164880" cy="214920"/>
              </p14:xfrm>
            </p:contentPart>
          </mc:Choice>
          <mc:Fallback>
            <p:pic>
              <p:nvPicPr>
                <p:cNvPr id="103071" name="Freihand 103070">
                  <a:extLst>
                    <a:ext uri="{FF2B5EF4-FFF2-40B4-BE49-F238E27FC236}">
                      <a16:creationId xmlns:a16="http://schemas.microsoft.com/office/drawing/2014/main" id="{65A3DEEE-BACE-2C5D-F580-353FDE49BCA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04404" y="4828582"/>
                  <a:ext cx="182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3072" name="Freihand 103071">
                  <a:extLst>
                    <a:ext uri="{FF2B5EF4-FFF2-40B4-BE49-F238E27FC236}">
                      <a16:creationId xmlns:a16="http://schemas.microsoft.com/office/drawing/2014/main" id="{50B39B05-E214-02AE-32A2-835FB731FD72}"/>
                    </a:ext>
                  </a:extLst>
                </p14:cNvPr>
                <p14:cNvContentPartPr/>
                <p14:nvPr/>
              </p14:nvContentPartPr>
              <p14:xfrm>
                <a:off x="7326524" y="4829662"/>
                <a:ext cx="257760" cy="201240"/>
              </p14:xfrm>
            </p:contentPart>
          </mc:Choice>
          <mc:Fallback>
            <p:pic>
              <p:nvPicPr>
                <p:cNvPr id="103072" name="Freihand 103071">
                  <a:extLst>
                    <a:ext uri="{FF2B5EF4-FFF2-40B4-BE49-F238E27FC236}">
                      <a16:creationId xmlns:a16="http://schemas.microsoft.com/office/drawing/2014/main" id="{50B39B05-E214-02AE-32A2-835FB731FD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17524" y="4820662"/>
                  <a:ext cx="275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3075" name="Freihand 103074">
                  <a:extLst>
                    <a:ext uri="{FF2B5EF4-FFF2-40B4-BE49-F238E27FC236}">
                      <a16:creationId xmlns:a16="http://schemas.microsoft.com/office/drawing/2014/main" id="{8447544F-B203-A15B-6257-11EBCB7C0AA0}"/>
                    </a:ext>
                  </a:extLst>
                </p14:cNvPr>
                <p14:cNvContentPartPr/>
                <p14:nvPr/>
              </p14:nvContentPartPr>
              <p14:xfrm>
                <a:off x="7650164" y="4858822"/>
                <a:ext cx="214560" cy="97560"/>
              </p14:xfrm>
            </p:contentPart>
          </mc:Choice>
          <mc:Fallback>
            <p:pic>
              <p:nvPicPr>
                <p:cNvPr id="103075" name="Freihand 103074">
                  <a:extLst>
                    <a:ext uri="{FF2B5EF4-FFF2-40B4-BE49-F238E27FC236}">
                      <a16:creationId xmlns:a16="http://schemas.microsoft.com/office/drawing/2014/main" id="{8447544F-B203-A15B-6257-11EBCB7C0AA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41524" y="4849822"/>
                  <a:ext cx="232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3076" name="Freihand 103075">
                  <a:extLst>
                    <a:ext uri="{FF2B5EF4-FFF2-40B4-BE49-F238E27FC236}">
                      <a16:creationId xmlns:a16="http://schemas.microsoft.com/office/drawing/2014/main" id="{E93F09D3-601C-90D7-5A33-FF58EA260DB7}"/>
                    </a:ext>
                  </a:extLst>
                </p14:cNvPr>
                <p14:cNvContentPartPr/>
                <p14:nvPr/>
              </p14:nvContentPartPr>
              <p14:xfrm>
                <a:off x="7934204" y="4740382"/>
                <a:ext cx="142560" cy="165600"/>
              </p14:xfrm>
            </p:contentPart>
          </mc:Choice>
          <mc:Fallback>
            <p:pic>
              <p:nvPicPr>
                <p:cNvPr id="103076" name="Freihand 103075">
                  <a:extLst>
                    <a:ext uri="{FF2B5EF4-FFF2-40B4-BE49-F238E27FC236}">
                      <a16:creationId xmlns:a16="http://schemas.microsoft.com/office/drawing/2014/main" id="{E93F09D3-601C-90D7-5A33-FF58EA260D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25564" y="4731382"/>
                  <a:ext cx="160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3077" name="Freihand 103076">
                  <a:extLst>
                    <a:ext uri="{FF2B5EF4-FFF2-40B4-BE49-F238E27FC236}">
                      <a16:creationId xmlns:a16="http://schemas.microsoft.com/office/drawing/2014/main" id="{7B10FDDD-E581-45D9-732E-2384A4B0FA20}"/>
                    </a:ext>
                  </a:extLst>
                </p14:cNvPr>
                <p14:cNvContentPartPr/>
                <p14:nvPr/>
              </p14:nvContentPartPr>
              <p14:xfrm>
                <a:off x="8112044" y="4806262"/>
                <a:ext cx="287280" cy="104040"/>
              </p14:xfrm>
            </p:contentPart>
          </mc:Choice>
          <mc:Fallback>
            <p:pic>
              <p:nvPicPr>
                <p:cNvPr id="103077" name="Freihand 103076">
                  <a:extLst>
                    <a:ext uri="{FF2B5EF4-FFF2-40B4-BE49-F238E27FC236}">
                      <a16:creationId xmlns:a16="http://schemas.microsoft.com/office/drawing/2014/main" id="{7B10FDDD-E581-45D9-732E-2384A4B0FA2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03404" y="4797622"/>
                  <a:ext cx="304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3078" name="Freihand 103077">
                  <a:extLst>
                    <a:ext uri="{FF2B5EF4-FFF2-40B4-BE49-F238E27FC236}">
                      <a16:creationId xmlns:a16="http://schemas.microsoft.com/office/drawing/2014/main" id="{C94D9E33-AA8B-92AA-59FC-698475EF0D90}"/>
                    </a:ext>
                  </a:extLst>
                </p14:cNvPr>
                <p14:cNvContentPartPr/>
                <p14:nvPr/>
              </p14:nvContentPartPr>
              <p14:xfrm>
                <a:off x="7376564" y="5195782"/>
                <a:ext cx="380880" cy="203400"/>
              </p14:xfrm>
            </p:contentPart>
          </mc:Choice>
          <mc:Fallback>
            <p:pic>
              <p:nvPicPr>
                <p:cNvPr id="103078" name="Freihand 103077">
                  <a:extLst>
                    <a:ext uri="{FF2B5EF4-FFF2-40B4-BE49-F238E27FC236}">
                      <a16:creationId xmlns:a16="http://schemas.microsoft.com/office/drawing/2014/main" id="{C94D9E33-AA8B-92AA-59FC-698475EF0D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67564" y="5187142"/>
                  <a:ext cx="398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3079" name="Freihand 103078">
                  <a:extLst>
                    <a:ext uri="{FF2B5EF4-FFF2-40B4-BE49-F238E27FC236}">
                      <a16:creationId xmlns:a16="http://schemas.microsoft.com/office/drawing/2014/main" id="{9B668B49-8556-BAB5-CC4E-B88B4F6AAE6D}"/>
                    </a:ext>
                  </a:extLst>
                </p14:cNvPr>
                <p14:cNvContentPartPr/>
                <p14:nvPr/>
              </p14:nvContentPartPr>
              <p14:xfrm>
                <a:off x="7673924" y="5128822"/>
                <a:ext cx="301320" cy="242280"/>
              </p14:xfrm>
            </p:contentPart>
          </mc:Choice>
          <mc:Fallback>
            <p:pic>
              <p:nvPicPr>
                <p:cNvPr id="103079" name="Freihand 103078">
                  <a:extLst>
                    <a:ext uri="{FF2B5EF4-FFF2-40B4-BE49-F238E27FC236}">
                      <a16:creationId xmlns:a16="http://schemas.microsoft.com/office/drawing/2014/main" id="{9B668B49-8556-BAB5-CC4E-B88B4F6AAE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65284" y="5119822"/>
                  <a:ext cx="318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3080" name="Freihand 103079">
                  <a:extLst>
                    <a:ext uri="{FF2B5EF4-FFF2-40B4-BE49-F238E27FC236}">
                      <a16:creationId xmlns:a16="http://schemas.microsoft.com/office/drawing/2014/main" id="{9D5DFEAF-5D3C-3DEA-FB1F-A0B6EAA3F486}"/>
                    </a:ext>
                  </a:extLst>
                </p14:cNvPr>
                <p14:cNvContentPartPr/>
                <p14:nvPr/>
              </p14:nvContentPartPr>
              <p14:xfrm>
                <a:off x="7855364" y="5156902"/>
                <a:ext cx="178920" cy="216000"/>
              </p14:xfrm>
            </p:contentPart>
          </mc:Choice>
          <mc:Fallback>
            <p:pic>
              <p:nvPicPr>
                <p:cNvPr id="103080" name="Freihand 103079">
                  <a:extLst>
                    <a:ext uri="{FF2B5EF4-FFF2-40B4-BE49-F238E27FC236}">
                      <a16:creationId xmlns:a16="http://schemas.microsoft.com/office/drawing/2014/main" id="{9D5DFEAF-5D3C-3DEA-FB1F-A0B6EAA3F4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46364" y="5148262"/>
                  <a:ext cx="196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3081" name="Freihand 103080">
                  <a:extLst>
                    <a:ext uri="{FF2B5EF4-FFF2-40B4-BE49-F238E27FC236}">
                      <a16:creationId xmlns:a16="http://schemas.microsoft.com/office/drawing/2014/main" id="{DC3037E9-4897-0BAD-7D3E-D8F4AF549E31}"/>
                    </a:ext>
                  </a:extLst>
                </p14:cNvPr>
                <p14:cNvContentPartPr/>
                <p14:nvPr/>
              </p14:nvContentPartPr>
              <p14:xfrm>
                <a:off x="8072804" y="5175982"/>
                <a:ext cx="141840" cy="175320"/>
              </p14:xfrm>
            </p:contentPart>
          </mc:Choice>
          <mc:Fallback>
            <p:pic>
              <p:nvPicPr>
                <p:cNvPr id="103081" name="Freihand 103080">
                  <a:extLst>
                    <a:ext uri="{FF2B5EF4-FFF2-40B4-BE49-F238E27FC236}">
                      <a16:creationId xmlns:a16="http://schemas.microsoft.com/office/drawing/2014/main" id="{DC3037E9-4897-0BAD-7D3E-D8F4AF549E3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64164" y="5166982"/>
                  <a:ext cx="159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3083" name="Freihand 103082">
                  <a:extLst>
                    <a:ext uri="{FF2B5EF4-FFF2-40B4-BE49-F238E27FC236}">
                      <a16:creationId xmlns:a16="http://schemas.microsoft.com/office/drawing/2014/main" id="{484570AF-1975-EEBD-7F15-E2206B23BF19}"/>
                    </a:ext>
                  </a:extLst>
                </p14:cNvPr>
                <p14:cNvContentPartPr/>
                <p14:nvPr/>
              </p14:nvContentPartPr>
              <p14:xfrm>
                <a:off x="8218964" y="5118022"/>
                <a:ext cx="322560" cy="198360"/>
              </p14:xfrm>
            </p:contentPart>
          </mc:Choice>
          <mc:Fallback>
            <p:pic>
              <p:nvPicPr>
                <p:cNvPr id="103083" name="Freihand 103082">
                  <a:extLst>
                    <a:ext uri="{FF2B5EF4-FFF2-40B4-BE49-F238E27FC236}">
                      <a16:creationId xmlns:a16="http://schemas.microsoft.com/office/drawing/2014/main" id="{484570AF-1975-EEBD-7F15-E2206B23BF1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09964" y="5109022"/>
                  <a:ext cx="340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3084" name="Freihand 103083">
                  <a:extLst>
                    <a:ext uri="{FF2B5EF4-FFF2-40B4-BE49-F238E27FC236}">
                      <a16:creationId xmlns:a16="http://schemas.microsoft.com/office/drawing/2014/main" id="{00DBC871-ADA3-C068-6730-89DF9E94AA07}"/>
                    </a:ext>
                  </a:extLst>
                </p14:cNvPr>
                <p14:cNvContentPartPr/>
                <p14:nvPr/>
              </p14:nvContentPartPr>
              <p14:xfrm>
                <a:off x="8496164" y="5243302"/>
                <a:ext cx="67320" cy="26280"/>
              </p14:xfrm>
            </p:contentPart>
          </mc:Choice>
          <mc:Fallback>
            <p:pic>
              <p:nvPicPr>
                <p:cNvPr id="103084" name="Freihand 103083">
                  <a:extLst>
                    <a:ext uri="{FF2B5EF4-FFF2-40B4-BE49-F238E27FC236}">
                      <a16:creationId xmlns:a16="http://schemas.microsoft.com/office/drawing/2014/main" id="{00DBC871-ADA3-C068-6730-89DF9E94AA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487164" y="5234302"/>
                  <a:ext cx="84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3085" name="Freihand 103084">
                  <a:extLst>
                    <a:ext uri="{FF2B5EF4-FFF2-40B4-BE49-F238E27FC236}">
                      <a16:creationId xmlns:a16="http://schemas.microsoft.com/office/drawing/2014/main" id="{53C3D38B-34FC-38B0-54F4-25F873F5C4F9}"/>
                    </a:ext>
                  </a:extLst>
                </p14:cNvPr>
                <p14:cNvContentPartPr/>
                <p14:nvPr/>
              </p14:nvContentPartPr>
              <p14:xfrm>
                <a:off x="7439564" y="5607622"/>
                <a:ext cx="274680" cy="107640"/>
              </p14:xfrm>
            </p:contentPart>
          </mc:Choice>
          <mc:Fallback>
            <p:pic>
              <p:nvPicPr>
                <p:cNvPr id="103085" name="Freihand 103084">
                  <a:extLst>
                    <a:ext uri="{FF2B5EF4-FFF2-40B4-BE49-F238E27FC236}">
                      <a16:creationId xmlns:a16="http://schemas.microsoft.com/office/drawing/2014/main" id="{53C3D38B-34FC-38B0-54F4-25F873F5C4F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30564" y="5598622"/>
                  <a:ext cx="292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3087" name="Freihand 103086">
                  <a:extLst>
                    <a:ext uri="{FF2B5EF4-FFF2-40B4-BE49-F238E27FC236}">
                      <a16:creationId xmlns:a16="http://schemas.microsoft.com/office/drawing/2014/main" id="{6701C963-0970-1B2C-2661-12F4EB195F04}"/>
                    </a:ext>
                  </a:extLst>
                </p14:cNvPr>
                <p14:cNvContentPartPr/>
                <p14:nvPr/>
              </p14:nvContentPartPr>
              <p14:xfrm>
                <a:off x="7344884" y="5594662"/>
                <a:ext cx="172800" cy="179640"/>
              </p14:xfrm>
            </p:contentPart>
          </mc:Choice>
          <mc:Fallback>
            <p:pic>
              <p:nvPicPr>
                <p:cNvPr id="103087" name="Freihand 103086">
                  <a:extLst>
                    <a:ext uri="{FF2B5EF4-FFF2-40B4-BE49-F238E27FC236}">
                      <a16:creationId xmlns:a16="http://schemas.microsoft.com/office/drawing/2014/main" id="{6701C963-0970-1B2C-2661-12F4EB195F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36244" y="5586022"/>
                  <a:ext cx="190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3088" name="Freihand 103087">
                  <a:extLst>
                    <a:ext uri="{FF2B5EF4-FFF2-40B4-BE49-F238E27FC236}">
                      <a16:creationId xmlns:a16="http://schemas.microsoft.com/office/drawing/2014/main" id="{0769AA36-2BAC-07B3-8127-E6AD58E609AD}"/>
                    </a:ext>
                  </a:extLst>
                </p14:cNvPr>
                <p14:cNvContentPartPr/>
                <p14:nvPr/>
              </p14:nvContentPartPr>
              <p14:xfrm>
                <a:off x="7740524" y="5537782"/>
                <a:ext cx="428040" cy="163080"/>
              </p14:xfrm>
            </p:contentPart>
          </mc:Choice>
          <mc:Fallback>
            <p:pic>
              <p:nvPicPr>
                <p:cNvPr id="103088" name="Freihand 103087">
                  <a:extLst>
                    <a:ext uri="{FF2B5EF4-FFF2-40B4-BE49-F238E27FC236}">
                      <a16:creationId xmlns:a16="http://schemas.microsoft.com/office/drawing/2014/main" id="{0769AA36-2BAC-07B3-8127-E6AD58E609A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31884" y="5528782"/>
                  <a:ext cx="445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03089" name="Freihand 103088">
                  <a:extLst>
                    <a:ext uri="{FF2B5EF4-FFF2-40B4-BE49-F238E27FC236}">
                      <a16:creationId xmlns:a16="http://schemas.microsoft.com/office/drawing/2014/main" id="{90976C55-24C8-1584-9CC2-41DFCAC763B2}"/>
                    </a:ext>
                  </a:extLst>
                </p14:cNvPr>
                <p14:cNvContentPartPr/>
                <p14:nvPr/>
              </p14:nvContentPartPr>
              <p14:xfrm>
                <a:off x="8242724" y="5521582"/>
                <a:ext cx="122760" cy="150120"/>
              </p14:xfrm>
            </p:contentPart>
          </mc:Choice>
          <mc:Fallback>
            <p:pic>
              <p:nvPicPr>
                <p:cNvPr id="103089" name="Freihand 103088">
                  <a:extLst>
                    <a:ext uri="{FF2B5EF4-FFF2-40B4-BE49-F238E27FC236}">
                      <a16:creationId xmlns:a16="http://schemas.microsoft.com/office/drawing/2014/main" id="{90976C55-24C8-1584-9CC2-41DFCAC763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33724" y="5512942"/>
                  <a:ext cx="140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03090" name="Freihand 103089">
                  <a:extLst>
                    <a:ext uri="{FF2B5EF4-FFF2-40B4-BE49-F238E27FC236}">
                      <a16:creationId xmlns:a16="http://schemas.microsoft.com/office/drawing/2014/main" id="{30748F9D-57DB-0DCC-A7AC-1C076F3E66B3}"/>
                    </a:ext>
                  </a:extLst>
                </p14:cNvPr>
                <p14:cNvContentPartPr/>
                <p14:nvPr/>
              </p14:nvContentPartPr>
              <p14:xfrm>
                <a:off x="8392484" y="5481262"/>
                <a:ext cx="92880" cy="164160"/>
              </p14:xfrm>
            </p:contentPart>
          </mc:Choice>
          <mc:Fallback>
            <p:pic>
              <p:nvPicPr>
                <p:cNvPr id="103090" name="Freihand 103089">
                  <a:extLst>
                    <a:ext uri="{FF2B5EF4-FFF2-40B4-BE49-F238E27FC236}">
                      <a16:creationId xmlns:a16="http://schemas.microsoft.com/office/drawing/2014/main" id="{30748F9D-57DB-0DCC-A7AC-1C076F3E66B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83484" y="5472262"/>
                  <a:ext cx="110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03091" name="Freihand 103090">
                  <a:extLst>
                    <a:ext uri="{FF2B5EF4-FFF2-40B4-BE49-F238E27FC236}">
                      <a16:creationId xmlns:a16="http://schemas.microsoft.com/office/drawing/2014/main" id="{C467E8FD-73BB-A9C1-A66C-F78239809287}"/>
                    </a:ext>
                  </a:extLst>
                </p14:cNvPr>
                <p14:cNvContentPartPr/>
                <p14:nvPr/>
              </p14:nvContentPartPr>
              <p14:xfrm>
                <a:off x="8506244" y="5451382"/>
                <a:ext cx="92160" cy="162360"/>
              </p14:xfrm>
            </p:contentPart>
          </mc:Choice>
          <mc:Fallback>
            <p:pic>
              <p:nvPicPr>
                <p:cNvPr id="103091" name="Freihand 103090">
                  <a:extLst>
                    <a:ext uri="{FF2B5EF4-FFF2-40B4-BE49-F238E27FC236}">
                      <a16:creationId xmlns:a16="http://schemas.microsoft.com/office/drawing/2014/main" id="{C467E8FD-73BB-A9C1-A66C-F7823980928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97604" y="5442742"/>
                  <a:ext cx="109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3099" name="Freihand 103098">
                  <a:extLst>
                    <a:ext uri="{FF2B5EF4-FFF2-40B4-BE49-F238E27FC236}">
                      <a16:creationId xmlns:a16="http://schemas.microsoft.com/office/drawing/2014/main" id="{81C1A8E3-2525-C77A-5A0D-E73518615B7B}"/>
                    </a:ext>
                  </a:extLst>
                </p14:cNvPr>
                <p14:cNvContentPartPr/>
                <p14:nvPr/>
              </p14:nvContentPartPr>
              <p14:xfrm>
                <a:off x="7237964" y="5941342"/>
                <a:ext cx="291960" cy="105480"/>
              </p14:xfrm>
            </p:contentPart>
          </mc:Choice>
          <mc:Fallback>
            <p:pic>
              <p:nvPicPr>
                <p:cNvPr id="103099" name="Freihand 103098">
                  <a:extLst>
                    <a:ext uri="{FF2B5EF4-FFF2-40B4-BE49-F238E27FC236}">
                      <a16:creationId xmlns:a16="http://schemas.microsoft.com/office/drawing/2014/main" id="{81C1A8E3-2525-C77A-5A0D-E73518615B7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29324" y="5932342"/>
                  <a:ext cx="309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3100" name="Freihand 103099">
                  <a:extLst>
                    <a:ext uri="{FF2B5EF4-FFF2-40B4-BE49-F238E27FC236}">
                      <a16:creationId xmlns:a16="http://schemas.microsoft.com/office/drawing/2014/main" id="{E2A4897E-0B97-BC08-DEA4-B2BCF6DAD3FB}"/>
                    </a:ext>
                  </a:extLst>
                </p14:cNvPr>
                <p14:cNvContentPartPr/>
                <p14:nvPr/>
              </p14:nvContentPartPr>
              <p14:xfrm>
                <a:off x="7415444" y="5894542"/>
                <a:ext cx="19440" cy="12240"/>
              </p14:xfrm>
            </p:contentPart>
          </mc:Choice>
          <mc:Fallback>
            <p:pic>
              <p:nvPicPr>
                <p:cNvPr id="103100" name="Freihand 103099">
                  <a:extLst>
                    <a:ext uri="{FF2B5EF4-FFF2-40B4-BE49-F238E27FC236}">
                      <a16:creationId xmlns:a16="http://schemas.microsoft.com/office/drawing/2014/main" id="{E2A4897E-0B97-BC08-DEA4-B2BCF6DAD3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06804" y="5885542"/>
                  <a:ext cx="37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3101" name="Freihand 103100">
                  <a:extLst>
                    <a:ext uri="{FF2B5EF4-FFF2-40B4-BE49-F238E27FC236}">
                      <a16:creationId xmlns:a16="http://schemas.microsoft.com/office/drawing/2014/main" id="{AE930EC5-7B71-9873-F7AA-D55D337F0995}"/>
                    </a:ext>
                  </a:extLst>
                </p14:cNvPr>
                <p14:cNvContentPartPr/>
                <p14:nvPr/>
              </p14:nvContentPartPr>
              <p14:xfrm>
                <a:off x="7684004" y="5870782"/>
                <a:ext cx="486360" cy="162360"/>
              </p14:xfrm>
            </p:contentPart>
          </mc:Choice>
          <mc:Fallback>
            <p:pic>
              <p:nvPicPr>
                <p:cNvPr id="103101" name="Freihand 103100">
                  <a:extLst>
                    <a:ext uri="{FF2B5EF4-FFF2-40B4-BE49-F238E27FC236}">
                      <a16:creationId xmlns:a16="http://schemas.microsoft.com/office/drawing/2014/main" id="{AE930EC5-7B71-9873-F7AA-D55D337F09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75004" y="5861782"/>
                  <a:ext cx="504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3102" name="Freihand 103101">
                  <a:extLst>
                    <a:ext uri="{FF2B5EF4-FFF2-40B4-BE49-F238E27FC236}">
                      <a16:creationId xmlns:a16="http://schemas.microsoft.com/office/drawing/2014/main" id="{5678B883-47F8-CA7C-7414-FA5B6C7A35C9}"/>
                    </a:ext>
                  </a:extLst>
                </p14:cNvPr>
                <p14:cNvContentPartPr/>
                <p14:nvPr/>
              </p14:nvContentPartPr>
              <p14:xfrm>
                <a:off x="8202404" y="5785462"/>
                <a:ext cx="13680" cy="225720"/>
              </p14:xfrm>
            </p:contentPart>
          </mc:Choice>
          <mc:Fallback>
            <p:pic>
              <p:nvPicPr>
                <p:cNvPr id="103102" name="Freihand 103101">
                  <a:extLst>
                    <a:ext uri="{FF2B5EF4-FFF2-40B4-BE49-F238E27FC236}">
                      <a16:creationId xmlns:a16="http://schemas.microsoft.com/office/drawing/2014/main" id="{5678B883-47F8-CA7C-7414-FA5B6C7A35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93764" y="5776822"/>
                  <a:ext cx="31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3103" name="Freihand 103102">
                  <a:extLst>
                    <a:ext uri="{FF2B5EF4-FFF2-40B4-BE49-F238E27FC236}">
                      <a16:creationId xmlns:a16="http://schemas.microsoft.com/office/drawing/2014/main" id="{3B28AB50-6AB4-DC9F-4E09-5C3CACB86694}"/>
                    </a:ext>
                  </a:extLst>
                </p14:cNvPr>
                <p14:cNvContentPartPr/>
                <p14:nvPr/>
              </p14:nvContentPartPr>
              <p14:xfrm>
                <a:off x="8265404" y="5857102"/>
                <a:ext cx="68760" cy="122760"/>
              </p14:xfrm>
            </p:contentPart>
          </mc:Choice>
          <mc:Fallback>
            <p:pic>
              <p:nvPicPr>
                <p:cNvPr id="103103" name="Freihand 103102">
                  <a:extLst>
                    <a:ext uri="{FF2B5EF4-FFF2-40B4-BE49-F238E27FC236}">
                      <a16:creationId xmlns:a16="http://schemas.microsoft.com/office/drawing/2014/main" id="{3B28AB50-6AB4-DC9F-4E09-5C3CACB8669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56764" y="5848462"/>
                  <a:ext cx="86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2657" name="Freihand 102656">
                  <a:extLst>
                    <a:ext uri="{FF2B5EF4-FFF2-40B4-BE49-F238E27FC236}">
                      <a16:creationId xmlns:a16="http://schemas.microsoft.com/office/drawing/2014/main" id="{0405B280-3E54-59C7-3720-8EED5D3D6D09}"/>
                    </a:ext>
                  </a:extLst>
                </p14:cNvPr>
                <p14:cNvContentPartPr/>
                <p14:nvPr/>
              </p14:nvContentPartPr>
              <p14:xfrm>
                <a:off x="8362244" y="5868622"/>
                <a:ext cx="135720" cy="63720"/>
              </p14:xfrm>
            </p:contentPart>
          </mc:Choice>
          <mc:Fallback>
            <p:pic>
              <p:nvPicPr>
                <p:cNvPr id="102657" name="Freihand 102656">
                  <a:extLst>
                    <a:ext uri="{FF2B5EF4-FFF2-40B4-BE49-F238E27FC236}">
                      <a16:creationId xmlns:a16="http://schemas.microsoft.com/office/drawing/2014/main" id="{0405B280-3E54-59C7-3720-8EED5D3D6D0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53604" y="5859622"/>
                  <a:ext cx="153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3093" name="Freihand 103092">
                  <a:extLst>
                    <a:ext uri="{FF2B5EF4-FFF2-40B4-BE49-F238E27FC236}">
                      <a16:creationId xmlns:a16="http://schemas.microsoft.com/office/drawing/2014/main" id="{AF92DE71-4287-3BE2-AE58-9C0CF73C3C44}"/>
                    </a:ext>
                  </a:extLst>
                </p14:cNvPr>
                <p14:cNvContentPartPr/>
                <p14:nvPr/>
              </p14:nvContentPartPr>
              <p14:xfrm>
                <a:off x="6155444" y="6080662"/>
                <a:ext cx="138600" cy="28080"/>
              </p14:xfrm>
            </p:contentPart>
          </mc:Choice>
          <mc:Fallback>
            <p:pic>
              <p:nvPicPr>
                <p:cNvPr id="103093" name="Freihand 103092">
                  <a:extLst>
                    <a:ext uri="{FF2B5EF4-FFF2-40B4-BE49-F238E27FC236}">
                      <a16:creationId xmlns:a16="http://schemas.microsoft.com/office/drawing/2014/main" id="{AF92DE71-4287-3BE2-AE58-9C0CF73C3C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46804" y="6072022"/>
                  <a:ext cx="156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3094" name="Freihand 103093">
                  <a:extLst>
                    <a:ext uri="{FF2B5EF4-FFF2-40B4-BE49-F238E27FC236}">
                      <a16:creationId xmlns:a16="http://schemas.microsoft.com/office/drawing/2014/main" id="{C59B939B-0A55-736C-1CEB-51C8715CFB31}"/>
                    </a:ext>
                  </a:extLst>
                </p14:cNvPr>
                <p14:cNvContentPartPr/>
                <p14:nvPr/>
              </p14:nvContentPartPr>
              <p14:xfrm>
                <a:off x="6119444" y="6010102"/>
                <a:ext cx="293400" cy="187560"/>
              </p14:xfrm>
            </p:contentPart>
          </mc:Choice>
          <mc:Fallback>
            <p:pic>
              <p:nvPicPr>
                <p:cNvPr id="103094" name="Freihand 103093">
                  <a:extLst>
                    <a:ext uri="{FF2B5EF4-FFF2-40B4-BE49-F238E27FC236}">
                      <a16:creationId xmlns:a16="http://schemas.microsoft.com/office/drawing/2014/main" id="{C59B939B-0A55-736C-1CEB-51C8715CFB3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10444" y="6001102"/>
                  <a:ext cx="31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3096" name="Freihand 103095">
                  <a:extLst>
                    <a:ext uri="{FF2B5EF4-FFF2-40B4-BE49-F238E27FC236}">
                      <a16:creationId xmlns:a16="http://schemas.microsoft.com/office/drawing/2014/main" id="{886937DE-DCEF-FF14-C033-6DFC7E537186}"/>
                    </a:ext>
                  </a:extLst>
                </p14:cNvPr>
                <p14:cNvContentPartPr/>
                <p14:nvPr/>
              </p14:nvContentPartPr>
              <p14:xfrm>
                <a:off x="6489164" y="6002542"/>
                <a:ext cx="131760" cy="170640"/>
              </p14:xfrm>
            </p:contentPart>
          </mc:Choice>
          <mc:Fallback>
            <p:pic>
              <p:nvPicPr>
                <p:cNvPr id="103096" name="Freihand 103095">
                  <a:extLst>
                    <a:ext uri="{FF2B5EF4-FFF2-40B4-BE49-F238E27FC236}">
                      <a16:creationId xmlns:a16="http://schemas.microsoft.com/office/drawing/2014/main" id="{886937DE-DCEF-FF14-C033-6DFC7E5371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80524" y="5993902"/>
                  <a:ext cx="149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3097" name="Freihand 103096">
                  <a:extLst>
                    <a:ext uri="{FF2B5EF4-FFF2-40B4-BE49-F238E27FC236}">
                      <a16:creationId xmlns:a16="http://schemas.microsoft.com/office/drawing/2014/main" id="{A44206BE-8EE7-6DC6-5BFE-E731D1EBD970}"/>
                    </a:ext>
                  </a:extLst>
                </p14:cNvPr>
                <p14:cNvContentPartPr/>
                <p14:nvPr/>
              </p14:nvContentPartPr>
              <p14:xfrm>
                <a:off x="6659444" y="6039982"/>
                <a:ext cx="140040" cy="84960"/>
              </p14:xfrm>
            </p:contentPart>
          </mc:Choice>
          <mc:Fallback>
            <p:pic>
              <p:nvPicPr>
                <p:cNvPr id="103097" name="Freihand 103096">
                  <a:extLst>
                    <a:ext uri="{FF2B5EF4-FFF2-40B4-BE49-F238E27FC236}">
                      <a16:creationId xmlns:a16="http://schemas.microsoft.com/office/drawing/2014/main" id="{A44206BE-8EE7-6DC6-5BFE-E731D1EBD97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50804" y="6030982"/>
                  <a:ext cx="157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3098" name="Freihand 103097">
                  <a:extLst>
                    <a:ext uri="{FF2B5EF4-FFF2-40B4-BE49-F238E27FC236}">
                      <a16:creationId xmlns:a16="http://schemas.microsoft.com/office/drawing/2014/main" id="{125F8CDB-9CDA-3D6F-D17B-C97A5A31E37F}"/>
                    </a:ext>
                  </a:extLst>
                </p14:cNvPr>
                <p14:cNvContentPartPr/>
                <p14:nvPr/>
              </p14:nvContentPartPr>
              <p14:xfrm>
                <a:off x="6767444" y="5920822"/>
                <a:ext cx="217080" cy="134280"/>
              </p14:xfrm>
            </p:contentPart>
          </mc:Choice>
          <mc:Fallback>
            <p:pic>
              <p:nvPicPr>
                <p:cNvPr id="103098" name="Freihand 103097">
                  <a:extLst>
                    <a:ext uri="{FF2B5EF4-FFF2-40B4-BE49-F238E27FC236}">
                      <a16:creationId xmlns:a16="http://schemas.microsoft.com/office/drawing/2014/main" id="{125F8CDB-9CDA-3D6F-D17B-C97A5A31E37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58804" y="5912182"/>
                  <a:ext cx="234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2660" name="Freihand 102659">
                  <a:extLst>
                    <a:ext uri="{FF2B5EF4-FFF2-40B4-BE49-F238E27FC236}">
                      <a16:creationId xmlns:a16="http://schemas.microsoft.com/office/drawing/2014/main" id="{F1BEA200-9D65-6E9F-0CF4-46E22811AB50}"/>
                    </a:ext>
                  </a:extLst>
                </p14:cNvPr>
                <p14:cNvContentPartPr/>
                <p14:nvPr/>
              </p14:nvContentPartPr>
              <p14:xfrm>
                <a:off x="5544884" y="6348502"/>
                <a:ext cx="147960" cy="124560"/>
              </p14:xfrm>
            </p:contentPart>
          </mc:Choice>
          <mc:Fallback>
            <p:pic>
              <p:nvPicPr>
                <p:cNvPr id="102660" name="Freihand 102659">
                  <a:extLst>
                    <a:ext uri="{FF2B5EF4-FFF2-40B4-BE49-F238E27FC236}">
                      <a16:creationId xmlns:a16="http://schemas.microsoft.com/office/drawing/2014/main" id="{F1BEA200-9D65-6E9F-0CF4-46E22811AB5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36244" y="6339862"/>
                  <a:ext cx="165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2661" name="Freihand 102660">
                  <a:extLst>
                    <a:ext uri="{FF2B5EF4-FFF2-40B4-BE49-F238E27FC236}">
                      <a16:creationId xmlns:a16="http://schemas.microsoft.com/office/drawing/2014/main" id="{42D8FE94-54AC-6C6C-52EA-C1BD426C0C3A}"/>
                    </a:ext>
                  </a:extLst>
                </p14:cNvPr>
                <p14:cNvContentPartPr/>
                <p14:nvPr/>
              </p14:nvContentPartPr>
              <p14:xfrm>
                <a:off x="5753684" y="6306742"/>
                <a:ext cx="20520" cy="124560"/>
              </p14:xfrm>
            </p:contentPart>
          </mc:Choice>
          <mc:Fallback>
            <p:pic>
              <p:nvPicPr>
                <p:cNvPr id="102661" name="Freihand 102660">
                  <a:extLst>
                    <a:ext uri="{FF2B5EF4-FFF2-40B4-BE49-F238E27FC236}">
                      <a16:creationId xmlns:a16="http://schemas.microsoft.com/office/drawing/2014/main" id="{42D8FE94-54AC-6C6C-52EA-C1BD426C0C3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44684" y="6297742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2662" name="Freihand 102661">
                  <a:extLst>
                    <a:ext uri="{FF2B5EF4-FFF2-40B4-BE49-F238E27FC236}">
                      <a16:creationId xmlns:a16="http://schemas.microsoft.com/office/drawing/2014/main" id="{D3876547-CA24-B613-F509-83BF1A1CB51A}"/>
                    </a:ext>
                  </a:extLst>
                </p14:cNvPr>
                <p14:cNvContentPartPr/>
                <p14:nvPr/>
              </p14:nvContentPartPr>
              <p14:xfrm>
                <a:off x="5788244" y="6236902"/>
                <a:ext cx="324360" cy="189360"/>
              </p14:xfrm>
            </p:contentPart>
          </mc:Choice>
          <mc:Fallback>
            <p:pic>
              <p:nvPicPr>
                <p:cNvPr id="102662" name="Freihand 102661">
                  <a:extLst>
                    <a:ext uri="{FF2B5EF4-FFF2-40B4-BE49-F238E27FC236}">
                      <a16:creationId xmlns:a16="http://schemas.microsoft.com/office/drawing/2014/main" id="{D3876547-CA24-B613-F509-83BF1A1CB51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79244" y="6228262"/>
                  <a:ext cx="342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2663" name="Freihand 102662">
                  <a:extLst>
                    <a:ext uri="{FF2B5EF4-FFF2-40B4-BE49-F238E27FC236}">
                      <a16:creationId xmlns:a16="http://schemas.microsoft.com/office/drawing/2014/main" id="{74447528-45B9-76D7-B60B-5BCA82F43952}"/>
                    </a:ext>
                  </a:extLst>
                </p14:cNvPr>
                <p14:cNvContentPartPr/>
                <p14:nvPr/>
              </p14:nvContentPartPr>
              <p14:xfrm>
                <a:off x="6180644" y="6321862"/>
                <a:ext cx="269280" cy="100800"/>
              </p14:xfrm>
            </p:contentPart>
          </mc:Choice>
          <mc:Fallback>
            <p:pic>
              <p:nvPicPr>
                <p:cNvPr id="102663" name="Freihand 102662">
                  <a:extLst>
                    <a:ext uri="{FF2B5EF4-FFF2-40B4-BE49-F238E27FC236}">
                      <a16:creationId xmlns:a16="http://schemas.microsoft.com/office/drawing/2014/main" id="{74447528-45B9-76D7-B60B-5BCA82F439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71644" y="6313222"/>
                  <a:ext cx="286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2665" name="Freihand 102664">
                  <a:extLst>
                    <a:ext uri="{FF2B5EF4-FFF2-40B4-BE49-F238E27FC236}">
                      <a16:creationId xmlns:a16="http://schemas.microsoft.com/office/drawing/2014/main" id="{B3B0F9AE-436B-751D-DC75-627F18970CF6}"/>
                    </a:ext>
                  </a:extLst>
                </p14:cNvPr>
                <p14:cNvContentPartPr/>
                <p14:nvPr/>
              </p14:nvContentPartPr>
              <p14:xfrm>
                <a:off x="6696884" y="6309622"/>
                <a:ext cx="198000" cy="154440"/>
              </p14:xfrm>
            </p:contentPart>
          </mc:Choice>
          <mc:Fallback>
            <p:pic>
              <p:nvPicPr>
                <p:cNvPr id="102665" name="Freihand 102664">
                  <a:extLst>
                    <a:ext uri="{FF2B5EF4-FFF2-40B4-BE49-F238E27FC236}">
                      <a16:creationId xmlns:a16="http://schemas.microsoft.com/office/drawing/2014/main" id="{B3B0F9AE-436B-751D-DC75-627F18970CF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687884" y="6300982"/>
                  <a:ext cx="215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2666" name="Freihand 102665">
                  <a:extLst>
                    <a:ext uri="{FF2B5EF4-FFF2-40B4-BE49-F238E27FC236}">
                      <a16:creationId xmlns:a16="http://schemas.microsoft.com/office/drawing/2014/main" id="{805D858D-85D4-FC2B-C457-EDE5162716DD}"/>
                    </a:ext>
                  </a:extLst>
                </p14:cNvPr>
                <p14:cNvContentPartPr/>
                <p14:nvPr/>
              </p14:nvContentPartPr>
              <p14:xfrm>
                <a:off x="6952484" y="6217102"/>
                <a:ext cx="185760" cy="197280"/>
              </p14:xfrm>
            </p:contentPart>
          </mc:Choice>
          <mc:Fallback>
            <p:pic>
              <p:nvPicPr>
                <p:cNvPr id="102666" name="Freihand 102665">
                  <a:extLst>
                    <a:ext uri="{FF2B5EF4-FFF2-40B4-BE49-F238E27FC236}">
                      <a16:creationId xmlns:a16="http://schemas.microsoft.com/office/drawing/2014/main" id="{805D858D-85D4-FC2B-C457-EDE5162716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43844" y="6208462"/>
                  <a:ext cx="203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2668" name="Freihand 102667">
                  <a:extLst>
                    <a:ext uri="{FF2B5EF4-FFF2-40B4-BE49-F238E27FC236}">
                      <a16:creationId xmlns:a16="http://schemas.microsoft.com/office/drawing/2014/main" id="{E799ABAF-EAAE-E432-6322-CF930D881035}"/>
                    </a:ext>
                  </a:extLst>
                </p14:cNvPr>
                <p14:cNvContentPartPr/>
                <p14:nvPr/>
              </p14:nvContentPartPr>
              <p14:xfrm>
                <a:off x="7179284" y="6266782"/>
                <a:ext cx="162000" cy="91080"/>
              </p14:xfrm>
            </p:contentPart>
          </mc:Choice>
          <mc:Fallback>
            <p:pic>
              <p:nvPicPr>
                <p:cNvPr id="102668" name="Freihand 102667">
                  <a:extLst>
                    <a:ext uri="{FF2B5EF4-FFF2-40B4-BE49-F238E27FC236}">
                      <a16:creationId xmlns:a16="http://schemas.microsoft.com/office/drawing/2014/main" id="{E799ABAF-EAAE-E432-6322-CF930D8810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70284" y="6257782"/>
                  <a:ext cx="179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2669" name="Freihand 102668">
                  <a:extLst>
                    <a:ext uri="{FF2B5EF4-FFF2-40B4-BE49-F238E27FC236}">
                      <a16:creationId xmlns:a16="http://schemas.microsoft.com/office/drawing/2014/main" id="{BAA311F1-03FB-15A9-C5E0-E773BFB45B21}"/>
                    </a:ext>
                  </a:extLst>
                </p14:cNvPr>
                <p14:cNvContentPartPr/>
                <p14:nvPr/>
              </p14:nvContentPartPr>
              <p14:xfrm>
                <a:off x="7540724" y="6190102"/>
                <a:ext cx="86760" cy="140760"/>
              </p14:xfrm>
            </p:contentPart>
          </mc:Choice>
          <mc:Fallback>
            <p:pic>
              <p:nvPicPr>
                <p:cNvPr id="102669" name="Freihand 102668">
                  <a:extLst>
                    <a:ext uri="{FF2B5EF4-FFF2-40B4-BE49-F238E27FC236}">
                      <a16:creationId xmlns:a16="http://schemas.microsoft.com/office/drawing/2014/main" id="{BAA311F1-03FB-15A9-C5E0-E773BFB45B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32084" y="6181102"/>
                  <a:ext cx="104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2670" name="Freihand 102669">
                  <a:extLst>
                    <a:ext uri="{FF2B5EF4-FFF2-40B4-BE49-F238E27FC236}">
                      <a16:creationId xmlns:a16="http://schemas.microsoft.com/office/drawing/2014/main" id="{3B79688C-F57E-1E1B-28D0-60FEA3A45485}"/>
                    </a:ext>
                  </a:extLst>
                </p14:cNvPr>
                <p14:cNvContentPartPr/>
                <p14:nvPr/>
              </p14:nvContentPartPr>
              <p14:xfrm>
                <a:off x="7719284" y="6205222"/>
                <a:ext cx="224280" cy="127800"/>
              </p14:xfrm>
            </p:contentPart>
          </mc:Choice>
          <mc:Fallback>
            <p:pic>
              <p:nvPicPr>
                <p:cNvPr id="102670" name="Freihand 102669">
                  <a:extLst>
                    <a:ext uri="{FF2B5EF4-FFF2-40B4-BE49-F238E27FC236}">
                      <a16:creationId xmlns:a16="http://schemas.microsoft.com/office/drawing/2014/main" id="{3B79688C-F57E-1E1B-28D0-60FEA3A454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10284" y="6196582"/>
                  <a:ext cx="241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2671" name="Freihand 102670">
                  <a:extLst>
                    <a:ext uri="{FF2B5EF4-FFF2-40B4-BE49-F238E27FC236}">
                      <a16:creationId xmlns:a16="http://schemas.microsoft.com/office/drawing/2014/main" id="{F93A04E6-8CD7-BCF2-CA79-4D4356B8C183}"/>
                    </a:ext>
                  </a:extLst>
                </p14:cNvPr>
                <p14:cNvContentPartPr/>
                <p14:nvPr/>
              </p14:nvContentPartPr>
              <p14:xfrm>
                <a:off x="8052284" y="6281542"/>
                <a:ext cx="17280" cy="15480"/>
              </p14:xfrm>
            </p:contentPart>
          </mc:Choice>
          <mc:Fallback>
            <p:pic>
              <p:nvPicPr>
                <p:cNvPr id="102671" name="Freihand 102670">
                  <a:extLst>
                    <a:ext uri="{FF2B5EF4-FFF2-40B4-BE49-F238E27FC236}">
                      <a16:creationId xmlns:a16="http://schemas.microsoft.com/office/drawing/2014/main" id="{F93A04E6-8CD7-BCF2-CA79-4D4356B8C1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043284" y="6272542"/>
                  <a:ext cx="34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2673" name="Freihand 102672">
                  <a:extLst>
                    <a:ext uri="{FF2B5EF4-FFF2-40B4-BE49-F238E27FC236}">
                      <a16:creationId xmlns:a16="http://schemas.microsoft.com/office/drawing/2014/main" id="{A09C596E-97F2-C14C-F3B8-9FF28935B80B}"/>
                    </a:ext>
                  </a:extLst>
                </p14:cNvPr>
                <p14:cNvContentPartPr/>
                <p14:nvPr/>
              </p14:nvContentPartPr>
              <p14:xfrm>
                <a:off x="5430044" y="6556942"/>
                <a:ext cx="351720" cy="165960"/>
              </p14:xfrm>
            </p:contentPart>
          </mc:Choice>
          <mc:Fallback>
            <p:pic>
              <p:nvPicPr>
                <p:cNvPr id="102673" name="Freihand 102672">
                  <a:extLst>
                    <a:ext uri="{FF2B5EF4-FFF2-40B4-BE49-F238E27FC236}">
                      <a16:creationId xmlns:a16="http://schemas.microsoft.com/office/drawing/2014/main" id="{A09C596E-97F2-C14C-F3B8-9FF28935B80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21404" y="6548302"/>
                  <a:ext cx="36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2674" name="Freihand 102673">
                  <a:extLst>
                    <a:ext uri="{FF2B5EF4-FFF2-40B4-BE49-F238E27FC236}">
                      <a16:creationId xmlns:a16="http://schemas.microsoft.com/office/drawing/2014/main" id="{1E5BCC5F-B318-8B56-4CF4-D9A34453F2C2}"/>
                    </a:ext>
                  </a:extLst>
                </p14:cNvPr>
                <p14:cNvContentPartPr/>
                <p14:nvPr/>
              </p14:nvContentPartPr>
              <p14:xfrm>
                <a:off x="5862404" y="6532822"/>
                <a:ext cx="135000" cy="169920"/>
              </p14:xfrm>
            </p:contentPart>
          </mc:Choice>
          <mc:Fallback>
            <p:pic>
              <p:nvPicPr>
                <p:cNvPr id="102674" name="Freihand 102673">
                  <a:extLst>
                    <a:ext uri="{FF2B5EF4-FFF2-40B4-BE49-F238E27FC236}">
                      <a16:creationId xmlns:a16="http://schemas.microsoft.com/office/drawing/2014/main" id="{1E5BCC5F-B318-8B56-4CF4-D9A34453F2C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53764" y="6523822"/>
                  <a:ext cx="15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2675" name="Freihand 102674">
                  <a:extLst>
                    <a:ext uri="{FF2B5EF4-FFF2-40B4-BE49-F238E27FC236}">
                      <a16:creationId xmlns:a16="http://schemas.microsoft.com/office/drawing/2014/main" id="{DF9B4377-7562-CBAE-7687-400C187AD9DB}"/>
                    </a:ext>
                  </a:extLst>
                </p14:cNvPr>
                <p14:cNvContentPartPr/>
                <p14:nvPr/>
              </p14:nvContentPartPr>
              <p14:xfrm>
                <a:off x="5954204" y="6554782"/>
                <a:ext cx="21600" cy="31320"/>
              </p14:xfrm>
            </p:contentPart>
          </mc:Choice>
          <mc:Fallback>
            <p:pic>
              <p:nvPicPr>
                <p:cNvPr id="102675" name="Freihand 102674">
                  <a:extLst>
                    <a:ext uri="{FF2B5EF4-FFF2-40B4-BE49-F238E27FC236}">
                      <a16:creationId xmlns:a16="http://schemas.microsoft.com/office/drawing/2014/main" id="{DF9B4377-7562-CBAE-7687-400C187AD9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45564" y="6546142"/>
                  <a:ext cx="39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2676" name="Freihand 102675">
                  <a:extLst>
                    <a:ext uri="{FF2B5EF4-FFF2-40B4-BE49-F238E27FC236}">
                      <a16:creationId xmlns:a16="http://schemas.microsoft.com/office/drawing/2014/main" id="{8BE21B57-D88E-F06E-2AAC-372BC67A424B}"/>
                    </a:ext>
                  </a:extLst>
                </p14:cNvPr>
                <p14:cNvContentPartPr/>
                <p14:nvPr/>
              </p14:nvContentPartPr>
              <p14:xfrm>
                <a:off x="6044204" y="6519862"/>
                <a:ext cx="143280" cy="163080"/>
              </p14:xfrm>
            </p:contentPart>
          </mc:Choice>
          <mc:Fallback>
            <p:pic>
              <p:nvPicPr>
                <p:cNvPr id="102676" name="Freihand 102675">
                  <a:extLst>
                    <a:ext uri="{FF2B5EF4-FFF2-40B4-BE49-F238E27FC236}">
                      <a16:creationId xmlns:a16="http://schemas.microsoft.com/office/drawing/2014/main" id="{8BE21B57-D88E-F06E-2AAC-372BC67A42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035204" y="6511222"/>
                  <a:ext cx="160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2677" name="Freihand 102676">
                  <a:extLst>
                    <a:ext uri="{FF2B5EF4-FFF2-40B4-BE49-F238E27FC236}">
                      <a16:creationId xmlns:a16="http://schemas.microsoft.com/office/drawing/2014/main" id="{E6C37CAA-0243-B9AA-C5A5-C03D31078F05}"/>
                    </a:ext>
                  </a:extLst>
                </p14:cNvPr>
                <p14:cNvContentPartPr/>
                <p14:nvPr/>
              </p14:nvContentPartPr>
              <p14:xfrm>
                <a:off x="6375404" y="6580702"/>
                <a:ext cx="339840" cy="113040"/>
              </p14:xfrm>
            </p:contentPart>
          </mc:Choice>
          <mc:Fallback>
            <p:pic>
              <p:nvPicPr>
                <p:cNvPr id="102677" name="Freihand 102676">
                  <a:extLst>
                    <a:ext uri="{FF2B5EF4-FFF2-40B4-BE49-F238E27FC236}">
                      <a16:creationId xmlns:a16="http://schemas.microsoft.com/office/drawing/2014/main" id="{E6C37CAA-0243-B9AA-C5A5-C03D31078F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66764" y="6572062"/>
                  <a:ext cx="35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2678" name="Freihand 102677">
                  <a:extLst>
                    <a:ext uri="{FF2B5EF4-FFF2-40B4-BE49-F238E27FC236}">
                      <a16:creationId xmlns:a16="http://schemas.microsoft.com/office/drawing/2014/main" id="{83869740-D71A-AB89-344F-D7F09DCA12F2}"/>
                    </a:ext>
                  </a:extLst>
                </p14:cNvPr>
                <p14:cNvContentPartPr/>
                <p14:nvPr/>
              </p14:nvContentPartPr>
              <p14:xfrm>
                <a:off x="6655484" y="6509422"/>
                <a:ext cx="8640" cy="9720"/>
              </p14:xfrm>
            </p:contentPart>
          </mc:Choice>
          <mc:Fallback>
            <p:pic>
              <p:nvPicPr>
                <p:cNvPr id="102678" name="Freihand 102677">
                  <a:extLst>
                    <a:ext uri="{FF2B5EF4-FFF2-40B4-BE49-F238E27FC236}">
                      <a16:creationId xmlns:a16="http://schemas.microsoft.com/office/drawing/2014/main" id="{83869740-D71A-AB89-344F-D7F09DCA12F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46844" y="6500782"/>
                  <a:ext cx="26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2679" name="Freihand 102678">
                  <a:extLst>
                    <a:ext uri="{FF2B5EF4-FFF2-40B4-BE49-F238E27FC236}">
                      <a16:creationId xmlns:a16="http://schemas.microsoft.com/office/drawing/2014/main" id="{CC0BECDE-9507-D3C2-29FE-21CFE5DCAD95}"/>
                    </a:ext>
                  </a:extLst>
                </p14:cNvPr>
                <p14:cNvContentPartPr/>
                <p14:nvPr/>
              </p14:nvContentPartPr>
              <p14:xfrm>
                <a:off x="6853484" y="6467302"/>
                <a:ext cx="288720" cy="239400"/>
              </p14:xfrm>
            </p:contentPart>
          </mc:Choice>
          <mc:Fallback>
            <p:pic>
              <p:nvPicPr>
                <p:cNvPr id="102679" name="Freihand 102678">
                  <a:extLst>
                    <a:ext uri="{FF2B5EF4-FFF2-40B4-BE49-F238E27FC236}">
                      <a16:creationId xmlns:a16="http://schemas.microsoft.com/office/drawing/2014/main" id="{CC0BECDE-9507-D3C2-29FE-21CFE5DCAD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44844" y="6458302"/>
                  <a:ext cx="306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2680" name="Freihand 102679">
                  <a:extLst>
                    <a:ext uri="{FF2B5EF4-FFF2-40B4-BE49-F238E27FC236}">
                      <a16:creationId xmlns:a16="http://schemas.microsoft.com/office/drawing/2014/main" id="{1DA37E63-1DC2-6350-A80F-7054A981ED16}"/>
                    </a:ext>
                  </a:extLst>
                </p14:cNvPr>
                <p14:cNvContentPartPr/>
                <p14:nvPr/>
              </p14:nvContentPartPr>
              <p14:xfrm>
                <a:off x="7051124" y="6496462"/>
                <a:ext cx="54000" cy="7200"/>
              </p14:xfrm>
            </p:contentPart>
          </mc:Choice>
          <mc:Fallback>
            <p:pic>
              <p:nvPicPr>
                <p:cNvPr id="102680" name="Freihand 102679">
                  <a:extLst>
                    <a:ext uri="{FF2B5EF4-FFF2-40B4-BE49-F238E27FC236}">
                      <a16:creationId xmlns:a16="http://schemas.microsoft.com/office/drawing/2014/main" id="{1DA37E63-1DC2-6350-A80F-7054A981ED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42484" y="6487822"/>
                  <a:ext cx="71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2682" name="Freihand 102681">
                  <a:extLst>
                    <a:ext uri="{FF2B5EF4-FFF2-40B4-BE49-F238E27FC236}">
                      <a16:creationId xmlns:a16="http://schemas.microsoft.com/office/drawing/2014/main" id="{187C609E-1F30-384C-80D8-DDC8B419DA08}"/>
                    </a:ext>
                  </a:extLst>
                </p14:cNvPr>
                <p14:cNvContentPartPr/>
                <p14:nvPr/>
              </p14:nvContentPartPr>
              <p14:xfrm>
                <a:off x="7298444" y="6489622"/>
                <a:ext cx="100800" cy="141840"/>
              </p14:xfrm>
            </p:contentPart>
          </mc:Choice>
          <mc:Fallback>
            <p:pic>
              <p:nvPicPr>
                <p:cNvPr id="102682" name="Freihand 102681">
                  <a:extLst>
                    <a:ext uri="{FF2B5EF4-FFF2-40B4-BE49-F238E27FC236}">
                      <a16:creationId xmlns:a16="http://schemas.microsoft.com/office/drawing/2014/main" id="{187C609E-1F30-384C-80D8-DDC8B419DA0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89804" y="6480622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2683" name="Freihand 102682">
                  <a:extLst>
                    <a:ext uri="{FF2B5EF4-FFF2-40B4-BE49-F238E27FC236}">
                      <a16:creationId xmlns:a16="http://schemas.microsoft.com/office/drawing/2014/main" id="{B3D7D0DB-F8CA-3CE6-B752-EC606D0F0C84}"/>
                    </a:ext>
                  </a:extLst>
                </p14:cNvPr>
                <p14:cNvContentPartPr/>
                <p14:nvPr/>
              </p14:nvContentPartPr>
              <p14:xfrm>
                <a:off x="7320044" y="6556942"/>
                <a:ext cx="129960" cy="99000"/>
              </p14:xfrm>
            </p:contentPart>
          </mc:Choice>
          <mc:Fallback>
            <p:pic>
              <p:nvPicPr>
                <p:cNvPr id="102683" name="Freihand 102682">
                  <a:extLst>
                    <a:ext uri="{FF2B5EF4-FFF2-40B4-BE49-F238E27FC236}">
                      <a16:creationId xmlns:a16="http://schemas.microsoft.com/office/drawing/2014/main" id="{B3D7D0DB-F8CA-3CE6-B752-EC606D0F0C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11404" y="6547942"/>
                  <a:ext cx="147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2684" name="Freihand 102683">
                  <a:extLst>
                    <a:ext uri="{FF2B5EF4-FFF2-40B4-BE49-F238E27FC236}">
                      <a16:creationId xmlns:a16="http://schemas.microsoft.com/office/drawing/2014/main" id="{26821534-B3BE-0B16-26F5-828F5555F15C}"/>
                    </a:ext>
                  </a:extLst>
                </p14:cNvPr>
                <p14:cNvContentPartPr/>
                <p14:nvPr/>
              </p14:nvContentPartPr>
              <p14:xfrm>
                <a:off x="7448204" y="6477382"/>
                <a:ext cx="108720" cy="162360"/>
              </p14:xfrm>
            </p:contentPart>
          </mc:Choice>
          <mc:Fallback>
            <p:pic>
              <p:nvPicPr>
                <p:cNvPr id="102684" name="Freihand 102683">
                  <a:extLst>
                    <a:ext uri="{FF2B5EF4-FFF2-40B4-BE49-F238E27FC236}">
                      <a16:creationId xmlns:a16="http://schemas.microsoft.com/office/drawing/2014/main" id="{26821534-B3BE-0B16-26F5-828F5555F15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39564" y="6468382"/>
                  <a:ext cx="126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02685" name="Freihand 102684">
                  <a:extLst>
                    <a:ext uri="{FF2B5EF4-FFF2-40B4-BE49-F238E27FC236}">
                      <a16:creationId xmlns:a16="http://schemas.microsoft.com/office/drawing/2014/main" id="{3A073A1A-8A75-710A-32C8-90C0610FDC21}"/>
                    </a:ext>
                  </a:extLst>
                </p14:cNvPr>
                <p14:cNvContentPartPr/>
                <p14:nvPr/>
              </p14:nvContentPartPr>
              <p14:xfrm>
                <a:off x="7610204" y="6471622"/>
                <a:ext cx="5040" cy="165960"/>
              </p14:xfrm>
            </p:contentPart>
          </mc:Choice>
          <mc:Fallback>
            <p:pic>
              <p:nvPicPr>
                <p:cNvPr id="102685" name="Freihand 102684">
                  <a:extLst>
                    <a:ext uri="{FF2B5EF4-FFF2-40B4-BE49-F238E27FC236}">
                      <a16:creationId xmlns:a16="http://schemas.microsoft.com/office/drawing/2014/main" id="{3A073A1A-8A75-710A-32C8-90C0610FDC2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01204" y="6462982"/>
                  <a:ext cx="22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02686" name="Freihand 102685">
                  <a:extLst>
                    <a:ext uri="{FF2B5EF4-FFF2-40B4-BE49-F238E27FC236}">
                      <a16:creationId xmlns:a16="http://schemas.microsoft.com/office/drawing/2014/main" id="{DF7B01BB-938C-0F1E-C928-23C16712EE40}"/>
                    </a:ext>
                  </a:extLst>
                </p14:cNvPr>
                <p14:cNvContentPartPr/>
                <p14:nvPr/>
              </p14:nvContentPartPr>
              <p14:xfrm>
                <a:off x="7561964" y="6470902"/>
                <a:ext cx="125280" cy="99720"/>
              </p14:xfrm>
            </p:contentPart>
          </mc:Choice>
          <mc:Fallback>
            <p:pic>
              <p:nvPicPr>
                <p:cNvPr id="102686" name="Freihand 102685">
                  <a:extLst>
                    <a:ext uri="{FF2B5EF4-FFF2-40B4-BE49-F238E27FC236}">
                      <a16:creationId xmlns:a16="http://schemas.microsoft.com/office/drawing/2014/main" id="{DF7B01BB-938C-0F1E-C928-23C16712EE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53324" y="6462262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02688" name="Freihand 102687">
                  <a:extLst>
                    <a:ext uri="{FF2B5EF4-FFF2-40B4-BE49-F238E27FC236}">
                      <a16:creationId xmlns:a16="http://schemas.microsoft.com/office/drawing/2014/main" id="{51CDC297-446B-E649-B5CC-447088F1A2F6}"/>
                    </a:ext>
                  </a:extLst>
                </p14:cNvPr>
                <p14:cNvContentPartPr/>
                <p14:nvPr/>
              </p14:nvContentPartPr>
              <p14:xfrm>
                <a:off x="7784084" y="6461542"/>
                <a:ext cx="281520" cy="163440"/>
              </p14:xfrm>
            </p:contentPart>
          </mc:Choice>
          <mc:Fallback>
            <p:pic>
              <p:nvPicPr>
                <p:cNvPr id="102688" name="Freihand 102687">
                  <a:extLst>
                    <a:ext uri="{FF2B5EF4-FFF2-40B4-BE49-F238E27FC236}">
                      <a16:creationId xmlns:a16="http://schemas.microsoft.com/office/drawing/2014/main" id="{51CDC297-446B-E649-B5CC-447088F1A2F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75084" y="6452902"/>
                  <a:ext cx="299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02689" name="Freihand 102688">
                  <a:extLst>
                    <a:ext uri="{FF2B5EF4-FFF2-40B4-BE49-F238E27FC236}">
                      <a16:creationId xmlns:a16="http://schemas.microsoft.com/office/drawing/2014/main" id="{DB7FB261-438D-2733-7AC6-0062F26CFBBE}"/>
                    </a:ext>
                  </a:extLst>
                </p14:cNvPr>
                <p14:cNvContentPartPr/>
                <p14:nvPr/>
              </p14:nvContentPartPr>
              <p14:xfrm>
                <a:off x="8221484" y="6463342"/>
                <a:ext cx="25560" cy="115560"/>
              </p14:xfrm>
            </p:contentPart>
          </mc:Choice>
          <mc:Fallback>
            <p:pic>
              <p:nvPicPr>
                <p:cNvPr id="102689" name="Freihand 102688">
                  <a:extLst>
                    <a:ext uri="{FF2B5EF4-FFF2-40B4-BE49-F238E27FC236}">
                      <a16:creationId xmlns:a16="http://schemas.microsoft.com/office/drawing/2014/main" id="{DB7FB261-438D-2733-7AC6-0062F26CFB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12844" y="6454702"/>
                  <a:ext cx="43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02690" name="Freihand 102689">
                  <a:extLst>
                    <a:ext uri="{FF2B5EF4-FFF2-40B4-BE49-F238E27FC236}">
                      <a16:creationId xmlns:a16="http://schemas.microsoft.com/office/drawing/2014/main" id="{F44C301A-7CDC-5EEE-AD73-BE91BF75D8B7}"/>
                    </a:ext>
                  </a:extLst>
                </p14:cNvPr>
                <p14:cNvContentPartPr/>
                <p14:nvPr/>
              </p14:nvContentPartPr>
              <p14:xfrm>
                <a:off x="8338484" y="6437782"/>
                <a:ext cx="21600" cy="158400"/>
              </p14:xfrm>
            </p:contentPart>
          </mc:Choice>
          <mc:Fallback>
            <p:pic>
              <p:nvPicPr>
                <p:cNvPr id="102690" name="Freihand 102689">
                  <a:extLst>
                    <a:ext uri="{FF2B5EF4-FFF2-40B4-BE49-F238E27FC236}">
                      <a16:creationId xmlns:a16="http://schemas.microsoft.com/office/drawing/2014/main" id="{F44C301A-7CDC-5EEE-AD73-BE91BF75D8B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29844" y="6428782"/>
                  <a:ext cx="3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02691" name="Freihand 102690">
                  <a:extLst>
                    <a:ext uri="{FF2B5EF4-FFF2-40B4-BE49-F238E27FC236}">
                      <a16:creationId xmlns:a16="http://schemas.microsoft.com/office/drawing/2014/main" id="{809643AB-0012-54BA-244A-91120551BCF0}"/>
                    </a:ext>
                  </a:extLst>
                </p14:cNvPr>
                <p14:cNvContentPartPr/>
                <p14:nvPr/>
              </p14:nvContentPartPr>
              <p14:xfrm>
                <a:off x="8252084" y="6423382"/>
                <a:ext cx="184680" cy="15480"/>
              </p14:xfrm>
            </p:contentPart>
          </mc:Choice>
          <mc:Fallback>
            <p:pic>
              <p:nvPicPr>
                <p:cNvPr id="102691" name="Freihand 102690">
                  <a:extLst>
                    <a:ext uri="{FF2B5EF4-FFF2-40B4-BE49-F238E27FC236}">
                      <a16:creationId xmlns:a16="http://schemas.microsoft.com/office/drawing/2014/main" id="{809643AB-0012-54BA-244A-91120551BCF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43084" y="6414382"/>
                  <a:ext cx="202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02692" name="Freihand 102691">
                  <a:extLst>
                    <a:ext uri="{FF2B5EF4-FFF2-40B4-BE49-F238E27FC236}">
                      <a16:creationId xmlns:a16="http://schemas.microsoft.com/office/drawing/2014/main" id="{D1861D3B-BCF3-889E-5710-204D75AF5D6D}"/>
                    </a:ext>
                  </a:extLst>
                </p14:cNvPr>
                <p14:cNvContentPartPr/>
                <p14:nvPr/>
              </p14:nvContentPartPr>
              <p14:xfrm>
                <a:off x="8428484" y="6392062"/>
                <a:ext cx="97920" cy="174600"/>
              </p14:xfrm>
            </p:contentPart>
          </mc:Choice>
          <mc:Fallback>
            <p:pic>
              <p:nvPicPr>
                <p:cNvPr id="102692" name="Freihand 102691">
                  <a:extLst>
                    <a:ext uri="{FF2B5EF4-FFF2-40B4-BE49-F238E27FC236}">
                      <a16:creationId xmlns:a16="http://schemas.microsoft.com/office/drawing/2014/main" id="{D1861D3B-BCF3-889E-5710-204D75AF5D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19484" y="6383422"/>
                  <a:ext cx="115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02711" name="Freihand 102710">
                  <a:extLst>
                    <a:ext uri="{FF2B5EF4-FFF2-40B4-BE49-F238E27FC236}">
                      <a16:creationId xmlns:a16="http://schemas.microsoft.com/office/drawing/2014/main" id="{34598CD4-1661-D4B0-CE86-222D3225A0A3}"/>
                    </a:ext>
                  </a:extLst>
                </p14:cNvPr>
                <p14:cNvContentPartPr/>
                <p14:nvPr/>
              </p14:nvContentPartPr>
              <p14:xfrm>
                <a:off x="252524" y="4463542"/>
                <a:ext cx="182880" cy="19440"/>
              </p14:xfrm>
            </p:contentPart>
          </mc:Choice>
          <mc:Fallback>
            <p:pic>
              <p:nvPicPr>
                <p:cNvPr id="102711" name="Freihand 102710">
                  <a:extLst>
                    <a:ext uri="{FF2B5EF4-FFF2-40B4-BE49-F238E27FC236}">
                      <a16:creationId xmlns:a16="http://schemas.microsoft.com/office/drawing/2014/main" id="{34598CD4-1661-D4B0-CE86-222D3225A0A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3884" y="4454902"/>
                  <a:ext cx="200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02712" name="Freihand 102711">
                  <a:extLst>
                    <a:ext uri="{FF2B5EF4-FFF2-40B4-BE49-F238E27FC236}">
                      <a16:creationId xmlns:a16="http://schemas.microsoft.com/office/drawing/2014/main" id="{E96B3769-3D2A-B88D-5425-CFA2012E377A}"/>
                    </a:ext>
                  </a:extLst>
                </p14:cNvPr>
                <p14:cNvContentPartPr/>
                <p14:nvPr/>
              </p14:nvContentPartPr>
              <p14:xfrm>
                <a:off x="265124" y="4378942"/>
                <a:ext cx="264960" cy="219240"/>
              </p14:xfrm>
            </p:contentPart>
          </mc:Choice>
          <mc:Fallback>
            <p:pic>
              <p:nvPicPr>
                <p:cNvPr id="102712" name="Freihand 102711">
                  <a:extLst>
                    <a:ext uri="{FF2B5EF4-FFF2-40B4-BE49-F238E27FC236}">
                      <a16:creationId xmlns:a16="http://schemas.microsoft.com/office/drawing/2014/main" id="{E96B3769-3D2A-B88D-5425-CFA2012E377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6124" y="4370302"/>
                  <a:ext cx="282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02714" name="Freihand 102713">
                  <a:extLst>
                    <a:ext uri="{FF2B5EF4-FFF2-40B4-BE49-F238E27FC236}">
                      <a16:creationId xmlns:a16="http://schemas.microsoft.com/office/drawing/2014/main" id="{68395F20-57F1-A768-334A-415BA4EE2456}"/>
                    </a:ext>
                  </a:extLst>
                </p14:cNvPr>
                <p14:cNvContentPartPr/>
                <p14:nvPr/>
              </p14:nvContentPartPr>
              <p14:xfrm>
                <a:off x="771284" y="4415302"/>
                <a:ext cx="11880" cy="128160"/>
              </p14:xfrm>
            </p:contentPart>
          </mc:Choice>
          <mc:Fallback>
            <p:pic>
              <p:nvPicPr>
                <p:cNvPr id="102714" name="Freihand 102713">
                  <a:extLst>
                    <a:ext uri="{FF2B5EF4-FFF2-40B4-BE49-F238E27FC236}">
                      <a16:creationId xmlns:a16="http://schemas.microsoft.com/office/drawing/2014/main" id="{68395F20-57F1-A768-334A-415BA4EE24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2284" y="4406302"/>
                  <a:ext cx="29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02715" name="Freihand 102714">
                  <a:extLst>
                    <a:ext uri="{FF2B5EF4-FFF2-40B4-BE49-F238E27FC236}">
                      <a16:creationId xmlns:a16="http://schemas.microsoft.com/office/drawing/2014/main" id="{E822F5C4-05DE-CD3C-0677-1C5D40992D75}"/>
                    </a:ext>
                  </a:extLst>
                </p14:cNvPr>
                <p14:cNvContentPartPr/>
                <p14:nvPr/>
              </p14:nvContentPartPr>
              <p14:xfrm>
                <a:off x="671564" y="4363102"/>
                <a:ext cx="162720" cy="194400"/>
              </p14:xfrm>
            </p:contentPart>
          </mc:Choice>
          <mc:Fallback>
            <p:pic>
              <p:nvPicPr>
                <p:cNvPr id="102715" name="Freihand 102714">
                  <a:extLst>
                    <a:ext uri="{FF2B5EF4-FFF2-40B4-BE49-F238E27FC236}">
                      <a16:creationId xmlns:a16="http://schemas.microsoft.com/office/drawing/2014/main" id="{E822F5C4-05DE-CD3C-0677-1C5D40992D7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2924" y="4354102"/>
                  <a:ext cx="180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02716" name="Freihand 102715">
                  <a:extLst>
                    <a:ext uri="{FF2B5EF4-FFF2-40B4-BE49-F238E27FC236}">
                      <a16:creationId xmlns:a16="http://schemas.microsoft.com/office/drawing/2014/main" id="{662272B6-1C68-DFB0-33B9-3A7A7EF41203}"/>
                    </a:ext>
                  </a:extLst>
                </p14:cNvPr>
                <p14:cNvContentPartPr/>
                <p14:nvPr/>
              </p14:nvContentPartPr>
              <p14:xfrm>
                <a:off x="858044" y="4446982"/>
                <a:ext cx="168120" cy="83520"/>
              </p14:xfrm>
            </p:contentPart>
          </mc:Choice>
          <mc:Fallback>
            <p:pic>
              <p:nvPicPr>
                <p:cNvPr id="102716" name="Freihand 102715">
                  <a:extLst>
                    <a:ext uri="{FF2B5EF4-FFF2-40B4-BE49-F238E27FC236}">
                      <a16:creationId xmlns:a16="http://schemas.microsoft.com/office/drawing/2014/main" id="{662272B6-1C68-DFB0-33B9-3A7A7EF412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9044" y="4438342"/>
                  <a:ext cx="18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02717" name="Freihand 102716">
                  <a:extLst>
                    <a:ext uri="{FF2B5EF4-FFF2-40B4-BE49-F238E27FC236}">
                      <a16:creationId xmlns:a16="http://schemas.microsoft.com/office/drawing/2014/main" id="{292ACBA8-65E8-3797-CF46-DCBBA81D0436}"/>
                    </a:ext>
                  </a:extLst>
                </p14:cNvPr>
                <p14:cNvContentPartPr/>
                <p14:nvPr/>
              </p14:nvContentPartPr>
              <p14:xfrm>
                <a:off x="1237124" y="4315222"/>
                <a:ext cx="276120" cy="231480"/>
              </p14:xfrm>
            </p:contentPart>
          </mc:Choice>
          <mc:Fallback>
            <p:pic>
              <p:nvPicPr>
                <p:cNvPr id="102717" name="Freihand 102716">
                  <a:extLst>
                    <a:ext uri="{FF2B5EF4-FFF2-40B4-BE49-F238E27FC236}">
                      <a16:creationId xmlns:a16="http://schemas.microsoft.com/office/drawing/2014/main" id="{292ACBA8-65E8-3797-CF46-DCBBA81D043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28484" y="4306582"/>
                  <a:ext cx="293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02719" name="Freihand 102718">
                  <a:extLst>
                    <a:ext uri="{FF2B5EF4-FFF2-40B4-BE49-F238E27FC236}">
                      <a16:creationId xmlns:a16="http://schemas.microsoft.com/office/drawing/2014/main" id="{B2ACF659-959B-C8C8-2010-D64FC44D4DD1}"/>
                    </a:ext>
                  </a:extLst>
                </p14:cNvPr>
                <p14:cNvContentPartPr/>
                <p14:nvPr/>
              </p14:nvContentPartPr>
              <p14:xfrm>
                <a:off x="1527284" y="4331062"/>
                <a:ext cx="496800" cy="156240"/>
              </p14:xfrm>
            </p:contentPart>
          </mc:Choice>
          <mc:Fallback>
            <p:pic>
              <p:nvPicPr>
                <p:cNvPr id="102719" name="Freihand 102718">
                  <a:extLst>
                    <a:ext uri="{FF2B5EF4-FFF2-40B4-BE49-F238E27FC236}">
                      <a16:creationId xmlns:a16="http://schemas.microsoft.com/office/drawing/2014/main" id="{B2ACF659-959B-C8C8-2010-D64FC44D4D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18644" y="4322062"/>
                  <a:ext cx="514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02720" name="Freihand 102719">
                  <a:extLst>
                    <a:ext uri="{FF2B5EF4-FFF2-40B4-BE49-F238E27FC236}">
                      <a16:creationId xmlns:a16="http://schemas.microsoft.com/office/drawing/2014/main" id="{85E9987D-82F3-D2BE-A3A5-A5FE1E4667D6}"/>
                    </a:ext>
                  </a:extLst>
                </p14:cNvPr>
                <p14:cNvContentPartPr/>
                <p14:nvPr/>
              </p14:nvContentPartPr>
              <p14:xfrm>
                <a:off x="1907804" y="4314142"/>
                <a:ext cx="8280" cy="22680"/>
              </p14:xfrm>
            </p:contentPart>
          </mc:Choice>
          <mc:Fallback>
            <p:pic>
              <p:nvPicPr>
                <p:cNvPr id="102720" name="Freihand 102719">
                  <a:extLst>
                    <a:ext uri="{FF2B5EF4-FFF2-40B4-BE49-F238E27FC236}">
                      <a16:creationId xmlns:a16="http://schemas.microsoft.com/office/drawing/2014/main" id="{85E9987D-82F3-D2BE-A3A5-A5FE1E4667D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99164" y="4305142"/>
                  <a:ext cx="2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02721" name="Freihand 102720">
                  <a:extLst>
                    <a:ext uri="{FF2B5EF4-FFF2-40B4-BE49-F238E27FC236}">
                      <a16:creationId xmlns:a16="http://schemas.microsoft.com/office/drawing/2014/main" id="{A5B37B78-3D81-C6EA-E9BE-1108F7F21D34}"/>
                    </a:ext>
                  </a:extLst>
                </p14:cNvPr>
                <p14:cNvContentPartPr/>
                <p14:nvPr/>
              </p14:nvContentPartPr>
              <p14:xfrm>
                <a:off x="2279324" y="4275262"/>
                <a:ext cx="681120" cy="227520"/>
              </p14:xfrm>
            </p:contentPart>
          </mc:Choice>
          <mc:Fallback>
            <p:pic>
              <p:nvPicPr>
                <p:cNvPr id="102721" name="Freihand 102720">
                  <a:extLst>
                    <a:ext uri="{FF2B5EF4-FFF2-40B4-BE49-F238E27FC236}">
                      <a16:creationId xmlns:a16="http://schemas.microsoft.com/office/drawing/2014/main" id="{A5B37B78-3D81-C6EA-E9BE-1108F7F21D3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70684" y="4266622"/>
                  <a:ext cx="698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2724" name="Freihand 102723">
                  <a:extLst>
                    <a:ext uri="{FF2B5EF4-FFF2-40B4-BE49-F238E27FC236}">
                      <a16:creationId xmlns:a16="http://schemas.microsoft.com/office/drawing/2014/main" id="{FF8DBD76-B60B-36C1-25CE-D719D33E3E20}"/>
                    </a:ext>
                  </a:extLst>
                </p14:cNvPr>
                <p14:cNvContentPartPr/>
                <p14:nvPr/>
              </p14:nvContentPartPr>
              <p14:xfrm>
                <a:off x="3169604" y="4394782"/>
                <a:ext cx="376920" cy="76680"/>
              </p14:xfrm>
            </p:contentPart>
          </mc:Choice>
          <mc:Fallback>
            <p:pic>
              <p:nvPicPr>
                <p:cNvPr id="102724" name="Freihand 102723">
                  <a:extLst>
                    <a:ext uri="{FF2B5EF4-FFF2-40B4-BE49-F238E27FC236}">
                      <a16:creationId xmlns:a16="http://schemas.microsoft.com/office/drawing/2014/main" id="{FF8DBD76-B60B-36C1-25CE-D719D33E3E2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160604" y="4386142"/>
                  <a:ext cx="394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2726" name="Freihand 102725">
                  <a:extLst>
                    <a:ext uri="{FF2B5EF4-FFF2-40B4-BE49-F238E27FC236}">
                      <a16:creationId xmlns:a16="http://schemas.microsoft.com/office/drawing/2014/main" id="{56AEF02B-B8DD-8C97-E915-C5064CC95D72}"/>
                    </a:ext>
                  </a:extLst>
                </p14:cNvPr>
                <p14:cNvContentPartPr/>
                <p14:nvPr/>
              </p14:nvContentPartPr>
              <p14:xfrm>
                <a:off x="3833084" y="4343302"/>
                <a:ext cx="115200" cy="161280"/>
              </p14:xfrm>
            </p:contentPart>
          </mc:Choice>
          <mc:Fallback>
            <p:pic>
              <p:nvPicPr>
                <p:cNvPr id="102726" name="Freihand 102725">
                  <a:extLst>
                    <a:ext uri="{FF2B5EF4-FFF2-40B4-BE49-F238E27FC236}">
                      <a16:creationId xmlns:a16="http://schemas.microsoft.com/office/drawing/2014/main" id="{56AEF02B-B8DD-8C97-E915-C5064CC95D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24444" y="4334302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2729" name="Freihand 102728">
                  <a:extLst>
                    <a:ext uri="{FF2B5EF4-FFF2-40B4-BE49-F238E27FC236}">
                      <a16:creationId xmlns:a16="http://schemas.microsoft.com/office/drawing/2014/main" id="{F51EE241-B05D-FC14-58B4-5A4936889145}"/>
                    </a:ext>
                  </a:extLst>
                </p14:cNvPr>
                <p14:cNvContentPartPr/>
                <p14:nvPr/>
              </p14:nvContentPartPr>
              <p14:xfrm>
                <a:off x="4022804" y="4347982"/>
                <a:ext cx="101880" cy="169920"/>
              </p14:xfrm>
            </p:contentPart>
          </mc:Choice>
          <mc:Fallback>
            <p:pic>
              <p:nvPicPr>
                <p:cNvPr id="102729" name="Freihand 102728">
                  <a:extLst>
                    <a:ext uri="{FF2B5EF4-FFF2-40B4-BE49-F238E27FC236}">
                      <a16:creationId xmlns:a16="http://schemas.microsoft.com/office/drawing/2014/main" id="{F51EE241-B05D-FC14-58B4-5A493688914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13804" y="4339342"/>
                  <a:ext cx="119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2730" name="Freihand 102729">
                  <a:extLst>
                    <a:ext uri="{FF2B5EF4-FFF2-40B4-BE49-F238E27FC236}">
                      <a16:creationId xmlns:a16="http://schemas.microsoft.com/office/drawing/2014/main" id="{A86FB304-B003-5B9B-C8EC-AEAD19123476}"/>
                    </a:ext>
                  </a:extLst>
                </p14:cNvPr>
                <p14:cNvContentPartPr/>
                <p14:nvPr/>
              </p14:nvContentPartPr>
              <p14:xfrm>
                <a:off x="4060244" y="4423222"/>
                <a:ext cx="344160" cy="59400"/>
              </p14:xfrm>
            </p:contentPart>
          </mc:Choice>
          <mc:Fallback>
            <p:pic>
              <p:nvPicPr>
                <p:cNvPr id="102730" name="Freihand 102729">
                  <a:extLst>
                    <a:ext uri="{FF2B5EF4-FFF2-40B4-BE49-F238E27FC236}">
                      <a16:creationId xmlns:a16="http://schemas.microsoft.com/office/drawing/2014/main" id="{A86FB304-B003-5B9B-C8EC-AEAD191234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51244" y="4414222"/>
                  <a:ext cx="361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2731" name="Freihand 102730">
                  <a:extLst>
                    <a:ext uri="{FF2B5EF4-FFF2-40B4-BE49-F238E27FC236}">
                      <a16:creationId xmlns:a16="http://schemas.microsoft.com/office/drawing/2014/main" id="{1D2F1A0D-D9D4-3602-361D-8C6A663A23CB}"/>
                    </a:ext>
                  </a:extLst>
                </p14:cNvPr>
                <p14:cNvContentPartPr/>
                <p14:nvPr/>
              </p14:nvContentPartPr>
              <p14:xfrm>
                <a:off x="4462364" y="4354822"/>
                <a:ext cx="135360" cy="105120"/>
              </p14:xfrm>
            </p:contentPart>
          </mc:Choice>
          <mc:Fallback>
            <p:pic>
              <p:nvPicPr>
                <p:cNvPr id="102731" name="Freihand 102730">
                  <a:extLst>
                    <a:ext uri="{FF2B5EF4-FFF2-40B4-BE49-F238E27FC236}">
                      <a16:creationId xmlns:a16="http://schemas.microsoft.com/office/drawing/2014/main" id="{1D2F1A0D-D9D4-3602-361D-8C6A663A23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53364" y="4346182"/>
                  <a:ext cx="153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02732" name="Freihand 102731">
                  <a:extLst>
                    <a:ext uri="{FF2B5EF4-FFF2-40B4-BE49-F238E27FC236}">
                      <a16:creationId xmlns:a16="http://schemas.microsoft.com/office/drawing/2014/main" id="{232E88BB-8BAE-BCAE-43AA-914235315BF2}"/>
                    </a:ext>
                  </a:extLst>
                </p14:cNvPr>
                <p14:cNvContentPartPr/>
                <p14:nvPr/>
              </p14:nvContentPartPr>
              <p14:xfrm>
                <a:off x="4873484" y="4331422"/>
                <a:ext cx="169920" cy="163440"/>
              </p14:xfrm>
            </p:contentPart>
          </mc:Choice>
          <mc:Fallback>
            <p:pic>
              <p:nvPicPr>
                <p:cNvPr id="102732" name="Freihand 102731">
                  <a:extLst>
                    <a:ext uri="{FF2B5EF4-FFF2-40B4-BE49-F238E27FC236}">
                      <a16:creationId xmlns:a16="http://schemas.microsoft.com/office/drawing/2014/main" id="{232E88BB-8BAE-BCAE-43AA-914235315BF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64844" y="4322422"/>
                  <a:ext cx="187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02733" name="Freihand 102732">
                  <a:extLst>
                    <a:ext uri="{FF2B5EF4-FFF2-40B4-BE49-F238E27FC236}">
                      <a16:creationId xmlns:a16="http://schemas.microsoft.com/office/drawing/2014/main" id="{445D11E9-E399-5940-BACD-FCF820F1FA77}"/>
                    </a:ext>
                  </a:extLst>
                </p14:cNvPr>
                <p14:cNvContentPartPr/>
                <p14:nvPr/>
              </p14:nvContentPartPr>
              <p14:xfrm>
                <a:off x="5096324" y="4336822"/>
                <a:ext cx="42120" cy="101880"/>
              </p14:xfrm>
            </p:contentPart>
          </mc:Choice>
          <mc:Fallback>
            <p:pic>
              <p:nvPicPr>
                <p:cNvPr id="102733" name="Freihand 102732">
                  <a:extLst>
                    <a:ext uri="{FF2B5EF4-FFF2-40B4-BE49-F238E27FC236}">
                      <a16:creationId xmlns:a16="http://schemas.microsoft.com/office/drawing/2014/main" id="{445D11E9-E399-5940-BACD-FCF820F1FA7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87324" y="4327822"/>
                  <a:ext cx="59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02734" name="Freihand 102733">
                  <a:extLst>
                    <a:ext uri="{FF2B5EF4-FFF2-40B4-BE49-F238E27FC236}">
                      <a16:creationId xmlns:a16="http://schemas.microsoft.com/office/drawing/2014/main" id="{3CCD67E2-D023-C0EE-EADB-4B13FAB8B06D}"/>
                    </a:ext>
                  </a:extLst>
                </p14:cNvPr>
                <p14:cNvContentPartPr/>
                <p14:nvPr/>
              </p14:nvContentPartPr>
              <p14:xfrm>
                <a:off x="5115764" y="4332502"/>
                <a:ext cx="162720" cy="137520"/>
              </p14:xfrm>
            </p:contentPart>
          </mc:Choice>
          <mc:Fallback>
            <p:pic>
              <p:nvPicPr>
                <p:cNvPr id="102734" name="Freihand 102733">
                  <a:extLst>
                    <a:ext uri="{FF2B5EF4-FFF2-40B4-BE49-F238E27FC236}">
                      <a16:creationId xmlns:a16="http://schemas.microsoft.com/office/drawing/2014/main" id="{3CCD67E2-D023-C0EE-EADB-4B13FAB8B06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107124" y="4323862"/>
                  <a:ext cx="18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02735" name="Freihand 102734">
                  <a:extLst>
                    <a:ext uri="{FF2B5EF4-FFF2-40B4-BE49-F238E27FC236}">
                      <a16:creationId xmlns:a16="http://schemas.microsoft.com/office/drawing/2014/main" id="{65ED31C3-3019-EA72-576A-455708ACA191}"/>
                    </a:ext>
                  </a:extLst>
                </p14:cNvPr>
                <p14:cNvContentPartPr/>
                <p14:nvPr/>
              </p14:nvContentPartPr>
              <p14:xfrm>
                <a:off x="5327804" y="4324942"/>
                <a:ext cx="132840" cy="159120"/>
              </p14:xfrm>
            </p:contentPart>
          </mc:Choice>
          <mc:Fallback>
            <p:pic>
              <p:nvPicPr>
                <p:cNvPr id="102735" name="Freihand 102734">
                  <a:extLst>
                    <a:ext uri="{FF2B5EF4-FFF2-40B4-BE49-F238E27FC236}">
                      <a16:creationId xmlns:a16="http://schemas.microsoft.com/office/drawing/2014/main" id="{65ED31C3-3019-EA72-576A-455708ACA19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19164" y="4315942"/>
                  <a:ext cx="150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02739" name="Freihand 102738">
                  <a:extLst>
                    <a:ext uri="{FF2B5EF4-FFF2-40B4-BE49-F238E27FC236}">
                      <a16:creationId xmlns:a16="http://schemas.microsoft.com/office/drawing/2014/main" id="{2BB15BBE-36FF-9A48-A189-8C10A9416B3F}"/>
                    </a:ext>
                  </a:extLst>
                </p14:cNvPr>
                <p14:cNvContentPartPr/>
                <p14:nvPr/>
              </p14:nvContentPartPr>
              <p14:xfrm>
                <a:off x="747884" y="4822102"/>
                <a:ext cx="14760" cy="97920"/>
              </p14:xfrm>
            </p:contentPart>
          </mc:Choice>
          <mc:Fallback>
            <p:pic>
              <p:nvPicPr>
                <p:cNvPr id="102739" name="Freihand 102738">
                  <a:extLst>
                    <a:ext uri="{FF2B5EF4-FFF2-40B4-BE49-F238E27FC236}">
                      <a16:creationId xmlns:a16="http://schemas.microsoft.com/office/drawing/2014/main" id="{2BB15BBE-36FF-9A48-A189-8C10A9416B3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39244" y="4813462"/>
                  <a:ext cx="32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02741" name="Freihand 102740">
                  <a:extLst>
                    <a:ext uri="{FF2B5EF4-FFF2-40B4-BE49-F238E27FC236}">
                      <a16:creationId xmlns:a16="http://schemas.microsoft.com/office/drawing/2014/main" id="{13706DA4-C5C2-45AE-4A37-3E8392323E49}"/>
                    </a:ext>
                  </a:extLst>
                </p14:cNvPr>
                <p14:cNvContentPartPr/>
                <p14:nvPr/>
              </p14:nvContentPartPr>
              <p14:xfrm>
                <a:off x="711524" y="4736422"/>
                <a:ext cx="44640" cy="27360"/>
              </p14:xfrm>
            </p:contentPart>
          </mc:Choice>
          <mc:Fallback>
            <p:pic>
              <p:nvPicPr>
                <p:cNvPr id="102741" name="Freihand 102740">
                  <a:extLst>
                    <a:ext uri="{FF2B5EF4-FFF2-40B4-BE49-F238E27FC236}">
                      <a16:creationId xmlns:a16="http://schemas.microsoft.com/office/drawing/2014/main" id="{13706DA4-C5C2-45AE-4A37-3E8392323E4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2524" y="4727782"/>
                  <a:ext cx="62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02743" name="Freihand 102742">
                  <a:extLst>
                    <a:ext uri="{FF2B5EF4-FFF2-40B4-BE49-F238E27FC236}">
                      <a16:creationId xmlns:a16="http://schemas.microsoft.com/office/drawing/2014/main" id="{25D7C37A-3BC3-68FB-1AAF-4D9E3BDA5D62}"/>
                    </a:ext>
                  </a:extLst>
                </p14:cNvPr>
                <p14:cNvContentPartPr/>
                <p14:nvPr/>
              </p14:nvContentPartPr>
              <p14:xfrm>
                <a:off x="816644" y="4786462"/>
                <a:ext cx="107280" cy="129240"/>
              </p14:xfrm>
            </p:contentPart>
          </mc:Choice>
          <mc:Fallback>
            <p:pic>
              <p:nvPicPr>
                <p:cNvPr id="102743" name="Freihand 102742">
                  <a:extLst>
                    <a:ext uri="{FF2B5EF4-FFF2-40B4-BE49-F238E27FC236}">
                      <a16:creationId xmlns:a16="http://schemas.microsoft.com/office/drawing/2014/main" id="{25D7C37A-3BC3-68FB-1AAF-4D9E3BDA5D6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8004" y="4777822"/>
                  <a:ext cx="124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02744" name="Freihand 102743">
                  <a:extLst>
                    <a:ext uri="{FF2B5EF4-FFF2-40B4-BE49-F238E27FC236}">
                      <a16:creationId xmlns:a16="http://schemas.microsoft.com/office/drawing/2014/main" id="{1F379F03-D25D-269E-D030-3E4742D296E0}"/>
                    </a:ext>
                  </a:extLst>
                </p14:cNvPr>
                <p14:cNvContentPartPr/>
                <p14:nvPr/>
              </p14:nvContentPartPr>
              <p14:xfrm>
                <a:off x="958124" y="4709782"/>
                <a:ext cx="70920" cy="172080"/>
              </p14:xfrm>
            </p:contentPart>
          </mc:Choice>
          <mc:Fallback>
            <p:pic>
              <p:nvPicPr>
                <p:cNvPr id="102744" name="Freihand 102743">
                  <a:extLst>
                    <a:ext uri="{FF2B5EF4-FFF2-40B4-BE49-F238E27FC236}">
                      <a16:creationId xmlns:a16="http://schemas.microsoft.com/office/drawing/2014/main" id="{1F379F03-D25D-269E-D030-3E4742D296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9124" y="4700782"/>
                  <a:ext cx="88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02745" name="Freihand 102744">
                  <a:extLst>
                    <a:ext uri="{FF2B5EF4-FFF2-40B4-BE49-F238E27FC236}">
                      <a16:creationId xmlns:a16="http://schemas.microsoft.com/office/drawing/2014/main" id="{FDF06DBB-EDF0-804D-82AB-2BFFA2EED52A}"/>
                    </a:ext>
                  </a:extLst>
                </p14:cNvPr>
                <p14:cNvContentPartPr/>
                <p14:nvPr/>
              </p14:nvContentPartPr>
              <p14:xfrm>
                <a:off x="1246484" y="4786822"/>
                <a:ext cx="515160" cy="254880"/>
              </p14:xfrm>
            </p:contentPart>
          </mc:Choice>
          <mc:Fallback>
            <p:pic>
              <p:nvPicPr>
                <p:cNvPr id="102745" name="Freihand 102744">
                  <a:extLst>
                    <a:ext uri="{FF2B5EF4-FFF2-40B4-BE49-F238E27FC236}">
                      <a16:creationId xmlns:a16="http://schemas.microsoft.com/office/drawing/2014/main" id="{FDF06DBB-EDF0-804D-82AB-2BFFA2EED52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37844" y="4778182"/>
                  <a:ext cx="532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02746" name="Freihand 102745">
                  <a:extLst>
                    <a:ext uri="{FF2B5EF4-FFF2-40B4-BE49-F238E27FC236}">
                      <a16:creationId xmlns:a16="http://schemas.microsoft.com/office/drawing/2014/main" id="{F8B66E57-5A55-59A6-D25A-C6EB57545B08}"/>
                    </a:ext>
                  </a:extLst>
                </p14:cNvPr>
                <p14:cNvContentPartPr/>
                <p14:nvPr/>
              </p14:nvContentPartPr>
              <p14:xfrm>
                <a:off x="1846244" y="4795822"/>
                <a:ext cx="99720" cy="58320"/>
              </p14:xfrm>
            </p:contentPart>
          </mc:Choice>
          <mc:Fallback>
            <p:pic>
              <p:nvPicPr>
                <p:cNvPr id="102746" name="Freihand 102745">
                  <a:extLst>
                    <a:ext uri="{FF2B5EF4-FFF2-40B4-BE49-F238E27FC236}">
                      <a16:creationId xmlns:a16="http://schemas.microsoft.com/office/drawing/2014/main" id="{F8B66E57-5A55-59A6-D25A-C6EB57545B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37244" y="4786822"/>
                  <a:ext cx="117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02747" name="Freihand 102746">
                  <a:extLst>
                    <a:ext uri="{FF2B5EF4-FFF2-40B4-BE49-F238E27FC236}">
                      <a16:creationId xmlns:a16="http://schemas.microsoft.com/office/drawing/2014/main" id="{C527717F-EC4B-1658-DCAD-171FDF2FADD3}"/>
                    </a:ext>
                  </a:extLst>
                </p14:cNvPr>
                <p14:cNvContentPartPr/>
                <p14:nvPr/>
              </p14:nvContentPartPr>
              <p14:xfrm>
                <a:off x="2016164" y="4747582"/>
                <a:ext cx="88560" cy="111960"/>
              </p14:xfrm>
            </p:contentPart>
          </mc:Choice>
          <mc:Fallback>
            <p:pic>
              <p:nvPicPr>
                <p:cNvPr id="102747" name="Freihand 102746">
                  <a:extLst>
                    <a:ext uri="{FF2B5EF4-FFF2-40B4-BE49-F238E27FC236}">
                      <a16:creationId xmlns:a16="http://schemas.microsoft.com/office/drawing/2014/main" id="{C527717F-EC4B-1658-DCAD-171FDF2FADD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007524" y="4738582"/>
                  <a:ext cx="106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02748" name="Freihand 102747">
                  <a:extLst>
                    <a:ext uri="{FF2B5EF4-FFF2-40B4-BE49-F238E27FC236}">
                      <a16:creationId xmlns:a16="http://schemas.microsoft.com/office/drawing/2014/main" id="{9C900B64-B0DB-7668-5EF8-3217411ABF8A}"/>
                    </a:ext>
                  </a:extLst>
                </p14:cNvPr>
                <p14:cNvContentPartPr/>
                <p14:nvPr/>
              </p14:nvContentPartPr>
              <p14:xfrm>
                <a:off x="2126684" y="4752622"/>
                <a:ext cx="72360" cy="93960"/>
              </p14:xfrm>
            </p:contentPart>
          </mc:Choice>
          <mc:Fallback>
            <p:pic>
              <p:nvPicPr>
                <p:cNvPr id="102748" name="Freihand 102747">
                  <a:extLst>
                    <a:ext uri="{FF2B5EF4-FFF2-40B4-BE49-F238E27FC236}">
                      <a16:creationId xmlns:a16="http://schemas.microsoft.com/office/drawing/2014/main" id="{9C900B64-B0DB-7668-5EF8-3217411ABF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18044" y="4743982"/>
                  <a:ext cx="90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2749" name="Freihand 102748">
                  <a:extLst>
                    <a:ext uri="{FF2B5EF4-FFF2-40B4-BE49-F238E27FC236}">
                      <a16:creationId xmlns:a16="http://schemas.microsoft.com/office/drawing/2014/main" id="{D646FF7C-92C5-FEF9-5372-A2767C56CFC3}"/>
                    </a:ext>
                  </a:extLst>
                </p14:cNvPr>
                <p14:cNvContentPartPr/>
                <p14:nvPr/>
              </p14:nvContentPartPr>
              <p14:xfrm>
                <a:off x="2253044" y="4779262"/>
                <a:ext cx="155520" cy="46800"/>
              </p14:xfrm>
            </p:contentPart>
          </mc:Choice>
          <mc:Fallback>
            <p:pic>
              <p:nvPicPr>
                <p:cNvPr id="102749" name="Freihand 102748">
                  <a:extLst>
                    <a:ext uri="{FF2B5EF4-FFF2-40B4-BE49-F238E27FC236}">
                      <a16:creationId xmlns:a16="http://schemas.microsoft.com/office/drawing/2014/main" id="{D646FF7C-92C5-FEF9-5372-A2767C56CFC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244404" y="4770622"/>
                  <a:ext cx="173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2750" name="Freihand 102749">
                  <a:extLst>
                    <a:ext uri="{FF2B5EF4-FFF2-40B4-BE49-F238E27FC236}">
                      <a16:creationId xmlns:a16="http://schemas.microsoft.com/office/drawing/2014/main" id="{D48FC7FD-08D1-6AFF-E6DF-AF0CB753D1DD}"/>
                    </a:ext>
                  </a:extLst>
                </p14:cNvPr>
                <p14:cNvContentPartPr/>
                <p14:nvPr/>
              </p14:nvContentPartPr>
              <p14:xfrm>
                <a:off x="2579204" y="4766662"/>
                <a:ext cx="250560" cy="90360"/>
              </p14:xfrm>
            </p:contentPart>
          </mc:Choice>
          <mc:Fallback>
            <p:pic>
              <p:nvPicPr>
                <p:cNvPr id="102750" name="Freihand 102749">
                  <a:extLst>
                    <a:ext uri="{FF2B5EF4-FFF2-40B4-BE49-F238E27FC236}">
                      <a16:creationId xmlns:a16="http://schemas.microsoft.com/office/drawing/2014/main" id="{D48FC7FD-08D1-6AFF-E6DF-AF0CB753D1D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70564" y="4758022"/>
                  <a:ext cx="268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2751" name="Freihand 102750">
                  <a:extLst>
                    <a:ext uri="{FF2B5EF4-FFF2-40B4-BE49-F238E27FC236}">
                      <a16:creationId xmlns:a16="http://schemas.microsoft.com/office/drawing/2014/main" id="{EAF748F7-988D-3408-4C13-6392DF7AF96A}"/>
                    </a:ext>
                  </a:extLst>
                </p14:cNvPr>
                <p14:cNvContentPartPr/>
                <p14:nvPr/>
              </p14:nvContentPartPr>
              <p14:xfrm>
                <a:off x="3042524" y="4763782"/>
                <a:ext cx="77760" cy="83520"/>
              </p14:xfrm>
            </p:contentPart>
          </mc:Choice>
          <mc:Fallback>
            <p:pic>
              <p:nvPicPr>
                <p:cNvPr id="102751" name="Freihand 102750">
                  <a:extLst>
                    <a:ext uri="{FF2B5EF4-FFF2-40B4-BE49-F238E27FC236}">
                      <a16:creationId xmlns:a16="http://schemas.microsoft.com/office/drawing/2014/main" id="{EAF748F7-988D-3408-4C13-6392DF7AF96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033524" y="4755142"/>
                  <a:ext cx="95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02752" name="Freihand 102751">
                  <a:extLst>
                    <a:ext uri="{FF2B5EF4-FFF2-40B4-BE49-F238E27FC236}">
                      <a16:creationId xmlns:a16="http://schemas.microsoft.com/office/drawing/2014/main" id="{0BFBFC44-691C-8FB8-E0D3-C8ADA1042C0E}"/>
                    </a:ext>
                  </a:extLst>
                </p14:cNvPr>
                <p14:cNvContentPartPr/>
                <p14:nvPr/>
              </p14:nvContentPartPr>
              <p14:xfrm>
                <a:off x="3135044" y="4642822"/>
                <a:ext cx="398160" cy="191880"/>
              </p14:xfrm>
            </p:contentPart>
          </mc:Choice>
          <mc:Fallback>
            <p:pic>
              <p:nvPicPr>
                <p:cNvPr id="102752" name="Freihand 102751">
                  <a:extLst>
                    <a:ext uri="{FF2B5EF4-FFF2-40B4-BE49-F238E27FC236}">
                      <a16:creationId xmlns:a16="http://schemas.microsoft.com/office/drawing/2014/main" id="{0BFBFC44-691C-8FB8-E0D3-C8ADA1042C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26044" y="4633822"/>
                  <a:ext cx="415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02753" name="Freihand 102752">
                  <a:extLst>
                    <a:ext uri="{FF2B5EF4-FFF2-40B4-BE49-F238E27FC236}">
                      <a16:creationId xmlns:a16="http://schemas.microsoft.com/office/drawing/2014/main" id="{FF7521C4-035B-B714-D17B-7751633E3FD1}"/>
                    </a:ext>
                  </a:extLst>
                </p14:cNvPr>
                <p14:cNvContentPartPr/>
                <p14:nvPr/>
              </p14:nvContentPartPr>
              <p14:xfrm>
                <a:off x="3798884" y="4655782"/>
                <a:ext cx="177840" cy="192600"/>
              </p14:xfrm>
            </p:contentPart>
          </mc:Choice>
          <mc:Fallback>
            <p:pic>
              <p:nvPicPr>
                <p:cNvPr id="102753" name="Freihand 102752">
                  <a:extLst>
                    <a:ext uri="{FF2B5EF4-FFF2-40B4-BE49-F238E27FC236}">
                      <a16:creationId xmlns:a16="http://schemas.microsoft.com/office/drawing/2014/main" id="{FF7521C4-035B-B714-D17B-7751633E3F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90244" y="4647142"/>
                  <a:ext cx="195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02754" name="Freihand 102753">
                  <a:extLst>
                    <a:ext uri="{FF2B5EF4-FFF2-40B4-BE49-F238E27FC236}">
                      <a16:creationId xmlns:a16="http://schemas.microsoft.com/office/drawing/2014/main" id="{DA9ACBEE-266D-D562-D332-286638CBE27F}"/>
                    </a:ext>
                  </a:extLst>
                </p14:cNvPr>
                <p14:cNvContentPartPr/>
                <p14:nvPr/>
              </p14:nvContentPartPr>
              <p14:xfrm>
                <a:off x="3999044" y="4730302"/>
                <a:ext cx="31320" cy="127440"/>
              </p14:xfrm>
            </p:contentPart>
          </mc:Choice>
          <mc:Fallback>
            <p:pic>
              <p:nvPicPr>
                <p:cNvPr id="102754" name="Freihand 102753">
                  <a:extLst>
                    <a:ext uri="{FF2B5EF4-FFF2-40B4-BE49-F238E27FC236}">
                      <a16:creationId xmlns:a16="http://schemas.microsoft.com/office/drawing/2014/main" id="{DA9ACBEE-266D-D562-D332-286638CBE27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90404" y="4721662"/>
                  <a:ext cx="4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02755" name="Freihand 102754">
                  <a:extLst>
                    <a:ext uri="{FF2B5EF4-FFF2-40B4-BE49-F238E27FC236}">
                      <a16:creationId xmlns:a16="http://schemas.microsoft.com/office/drawing/2014/main" id="{6828C873-FA0D-49ED-D3E8-08B18D284F20}"/>
                    </a:ext>
                  </a:extLst>
                </p14:cNvPr>
                <p14:cNvContentPartPr/>
                <p14:nvPr/>
              </p14:nvContentPartPr>
              <p14:xfrm>
                <a:off x="4059164" y="4633822"/>
                <a:ext cx="355680" cy="228600"/>
              </p14:xfrm>
            </p:contentPart>
          </mc:Choice>
          <mc:Fallback>
            <p:pic>
              <p:nvPicPr>
                <p:cNvPr id="102755" name="Freihand 102754">
                  <a:extLst>
                    <a:ext uri="{FF2B5EF4-FFF2-40B4-BE49-F238E27FC236}">
                      <a16:creationId xmlns:a16="http://schemas.microsoft.com/office/drawing/2014/main" id="{6828C873-FA0D-49ED-D3E8-08B18D284F2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050164" y="4625182"/>
                  <a:ext cx="373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02756" name="Freihand 102755">
                  <a:extLst>
                    <a:ext uri="{FF2B5EF4-FFF2-40B4-BE49-F238E27FC236}">
                      <a16:creationId xmlns:a16="http://schemas.microsoft.com/office/drawing/2014/main" id="{B977C9FF-35AF-1B6D-7BE3-90BDF738392E}"/>
                    </a:ext>
                  </a:extLst>
                </p14:cNvPr>
                <p14:cNvContentPartPr/>
                <p14:nvPr/>
              </p14:nvContentPartPr>
              <p14:xfrm>
                <a:off x="4433564" y="4659382"/>
                <a:ext cx="183240" cy="130680"/>
              </p14:xfrm>
            </p:contentPart>
          </mc:Choice>
          <mc:Fallback>
            <p:pic>
              <p:nvPicPr>
                <p:cNvPr id="102756" name="Freihand 102755">
                  <a:extLst>
                    <a:ext uri="{FF2B5EF4-FFF2-40B4-BE49-F238E27FC236}">
                      <a16:creationId xmlns:a16="http://schemas.microsoft.com/office/drawing/2014/main" id="{B977C9FF-35AF-1B6D-7BE3-90BDF738392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24564" y="4650382"/>
                  <a:ext cx="200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2757" name="Freihand 102756">
                  <a:extLst>
                    <a:ext uri="{FF2B5EF4-FFF2-40B4-BE49-F238E27FC236}">
                      <a16:creationId xmlns:a16="http://schemas.microsoft.com/office/drawing/2014/main" id="{250F6255-3906-BEFA-5DFC-512CA913B3A3}"/>
                    </a:ext>
                  </a:extLst>
                </p14:cNvPr>
                <p14:cNvContentPartPr/>
                <p14:nvPr/>
              </p14:nvContentPartPr>
              <p14:xfrm>
                <a:off x="4125044" y="4610062"/>
                <a:ext cx="155160" cy="5040"/>
              </p14:xfrm>
            </p:contentPart>
          </mc:Choice>
          <mc:Fallback>
            <p:pic>
              <p:nvPicPr>
                <p:cNvPr id="102757" name="Freihand 102756">
                  <a:extLst>
                    <a:ext uri="{FF2B5EF4-FFF2-40B4-BE49-F238E27FC236}">
                      <a16:creationId xmlns:a16="http://schemas.microsoft.com/office/drawing/2014/main" id="{250F6255-3906-BEFA-5DFC-512CA913B3A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16404" y="4601422"/>
                  <a:ext cx="172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763" name="Freihand 102762">
                  <a:extLst>
                    <a:ext uri="{FF2B5EF4-FFF2-40B4-BE49-F238E27FC236}">
                      <a16:creationId xmlns:a16="http://schemas.microsoft.com/office/drawing/2014/main" id="{8D7BA8FC-0E21-5909-5FE3-3FB577C0910F}"/>
                    </a:ext>
                  </a:extLst>
                </p14:cNvPr>
                <p14:cNvContentPartPr/>
                <p14:nvPr/>
              </p14:nvContentPartPr>
              <p14:xfrm>
                <a:off x="4853324" y="4653622"/>
                <a:ext cx="113400" cy="154440"/>
              </p14:xfrm>
            </p:contentPart>
          </mc:Choice>
          <mc:Fallback>
            <p:pic>
              <p:nvPicPr>
                <p:cNvPr id="102763" name="Freihand 102762">
                  <a:extLst>
                    <a:ext uri="{FF2B5EF4-FFF2-40B4-BE49-F238E27FC236}">
                      <a16:creationId xmlns:a16="http://schemas.microsoft.com/office/drawing/2014/main" id="{8D7BA8FC-0E21-5909-5FE3-3FB577C091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44324" y="4644982"/>
                  <a:ext cx="13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2764" name="Freihand 102763">
                  <a:extLst>
                    <a:ext uri="{FF2B5EF4-FFF2-40B4-BE49-F238E27FC236}">
                      <a16:creationId xmlns:a16="http://schemas.microsoft.com/office/drawing/2014/main" id="{EF334743-504C-0ACD-1BC9-0DDE2938954B}"/>
                    </a:ext>
                  </a:extLst>
                </p14:cNvPr>
                <p14:cNvContentPartPr/>
                <p14:nvPr/>
              </p14:nvContentPartPr>
              <p14:xfrm>
                <a:off x="5026124" y="4682422"/>
                <a:ext cx="212760" cy="101520"/>
              </p14:xfrm>
            </p:contentPart>
          </mc:Choice>
          <mc:Fallback>
            <p:pic>
              <p:nvPicPr>
                <p:cNvPr id="102764" name="Freihand 102763">
                  <a:extLst>
                    <a:ext uri="{FF2B5EF4-FFF2-40B4-BE49-F238E27FC236}">
                      <a16:creationId xmlns:a16="http://schemas.microsoft.com/office/drawing/2014/main" id="{EF334743-504C-0ACD-1BC9-0DDE2938954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17124" y="4673782"/>
                  <a:ext cx="23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2765" name="Freihand 102764">
                  <a:extLst>
                    <a:ext uri="{FF2B5EF4-FFF2-40B4-BE49-F238E27FC236}">
                      <a16:creationId xmlns:a16="http://schemas.microsoft.com/office/drawing/2014/main" id="{59850F6B-0E37-6AEB-439B-72226CDFFE85}"/>
                    </a:ext>
                  </a:extLst>
                </p14:cNvPr>
                <p14:cNvContentPartPr/>
                <p14:nvPr/>
              </p14:nvContentPartPr>
              <p14:xfrm>
                <a:off x="5275604" y="4584502"/>
                <a:ext cx="220680" cy="198360"/>
              </p14:xfrm>
            </p:contentPart>
          </mc:Choice>
          <mc:Fallback>
            <p:pic>
              <p:nvPicPr>
                <p:cNvPr id="102765" name="Freihand 102764">
                  <a:extLst>
                    <a:ext uri="{FF2B5EF4-FFF2-40B4-BE49-F238E27FC236}">
                      <a16:creationId xmlns:a16="http://schemas.microsoft.com/office/drawing/2014/main" id="{59850F6B-0E37-6AEB-439B-72226CDFFE8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66964" y="4575502"/>
                  <a:ext cx="238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02766" name="Freihand 102765">
                  <a:extLst>
                    <a:ext uri="{FF2B5EF4-FFF2-40B4-BE49-F238E27FC236}">
                      <a16:creationId xmlns:a16="http://schemas.microsoft.com/office/drawing/2014/main" id="{4F8F48AF-98C9-3283-D801-01F89C1ACE92}"/>
                    </a:ext>
                  </a:extLst>
                </p14:cNvPr>
                <p14:cNvContentPartPr/>
                <p14:nvPr/>
              </p14:nvContentPartPr>
              <p14:xfrm>
                <a:off x="5486204" y="4584862"/>
                <a:ext cx="22680" cy="42120"/>
              </p14:xfrm>
            </p:contentPart>
          </mc:Choice>
          <mc:Fallback>
            <p:pic>
              <p:nvPicPr>
                <p:cNvPr id="102766" name="Freihand 102765">
                  <a:extLst>
                    <a:ext uri="{FF2B5EF4-FFF2-40B4-BE49-F238E27FC236}">
                      <a16:creationId xmlns:a16="http://schemas.microsoft.com/office/drawing/2014/main" id="{4F8F48AF-98C9-3283-D801-01F89C1ACE9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477564" y="4576222"/>
                  <a:ext cx="40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02768" name="Freihand 102767">
                  <a:extLst>
                    <a:ext uri="{FF2B5EF4-FFF2-40B4-BE49-F238E27FC236}">
                      <a16:creationId xmlns:a16="http://schemas.microsoft.com/office/drawing/2014/main" id="{3C701974-A7D1-AF5C-E620-FD4127DD029C}"/>
                    </a:ext>
                  </a:extLst>
                </p14:cNvPr>
                <p14:cNvContentPartPr/>
                <p14:nvPr/>
              </p14:nvContentPartPr>
              <p14:xfrm>
                <a:off x="5563964" y="4569022"/>
                <a:ext cx="168840" cy="198000"/>
              </p14:xfrm>
            </p:contentPart>
          </mc:Choice>
          <mc:Fallback>
            <p:pic>
              <p:nvPicPr>
                <p:cNvPr id="102768" name="Freihand 102767">
                  <a:extLst>
                    <a:ext uri="{FF2B5EF4-FFF2-40B4-BE49-F238E27FC236}">
                      <a16:creationId xmlns:a16="http://schemas.microsoft.com/office/drawing/2014/main" id="{3C701974-A7D1-AF5C-E620-FD4127DD029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54964" y="4560382"/>
                  <a:ext cx="186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02769" name="Freihand 102768">
                  <a:extLst>
                    <a:ext uri="{FF2B5EF4-FFF2-40B4-BE49-F238E27FC236}">
                      <a16:creationId xmlns:a16="http://schemas.microsoft.com/office/drawing/2014/main" id="{4DE26DBA-3A54-E66B-FAC6-402EE41E07BD}"/>
                    </a:ext>
                  </a:extLst>
                </p14:cNvPr>
                <p14:cNvContentPartPr/>
                <p14:nvPr/>
              </p14:nvContentPartPr>
              <p14:xfrm>
                <a:off x="834284" y="5139982"/>
                <a:ext cx="227520" cy="254880"/>
              </p14:xfrm>
            </p:contentPart>
          </mc:Choice>
          <mc:Fallback>
            <p:pic>
              <p:nvPicPr>
                <p:cNvPr id="102769" name="Freihand 102768">
                  <a:extLst>
                    <a:ext uri="{FF2B5EF4-FFF2-40B4-BE49-F238E27FC236}">
                      <a16:creationId xmlns:a16="http://schemas.microsoft.com/office/drawing/2014/main" id="{4DE26DBA-3A54-E66B-FAC6-402EE41E07B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25644" y="5131342"/>
                  <a:ext cx="2451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02770" name="Freihand 102769">
                  <a:extLst>
                    <a:ext uri="{FF2B5EF4-FFF2-40B4-BE49-F238E27FC236}">
                      <a16:creationId xmlns:a16="http://schemas.microsoft.com/office/drawing/2014/main" id="{0B3F726B-574E-AD92-678D-7C4968C7467D}"/>
                    </a:ext>
                  </a:extLst>
                </p14:cNvPr>
                <p14:cNvContentPartPr/>
                <p14:nvPr/>
              </p14:nvContentPartPr>
              <p14:xfrm>
                <a:off x="1106804" y="5164462"/>
                <a:ext cx="41760" cy="117000"/>
              </p14:xfrm>
            </p:contentPart>
          </mc:Choice>
          <mc:Fallback>
            <p:pic>
              <p:nvPicPr>
                <p:cNvPr id="102770" name="Freihand 102769">
                  <a:extLst>
                    <a:ext uri="{FF2B5EF4-FFF2-40B4-BE49-F238E27FC236}">
                      <a16:creationId xmlns:a16="http://schemas.microsoft.com/office/drawing/2014/main" id="{0B3F726B-574E-AD92-678D-7C4968C7467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7804" y="5155822"/>
                  <a:ext cx="59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02771" name="Freihand 102770">
                  <a:extLst>
                    <a:ext uri="{FF2B5EF4-FFF2-40B4-BE49-F238E27FC236}">
                      <a16:creationId xmlns:a16="http://schemas.microsoft.com/office/drawing/2014/main" id="{FA3627CC-EA8D-8CD0-B089-0CEA3198DB6D}"/>
                    </a:ext>
                  </a:extLst>
                </p14:cNvPr>
                <p14:cNvContentPartPr/>
                <p14:nvPr/>
              </p14:nvContentPartPr>
              <p14:xfrm>
                <a:off x="1105364" y="5072662"/>
                <a:ext cx="323280" cy="266400"/>
              </p14:xfrm>
            </p:contentPart>
          </mc:Choice>
          <mc:Fallback>
            <p:pic>
              <p:nvPicPr>
                <p:cNvPr id="102771" name="Freihand 102770">
                  <a:extLst>
                    <a:ext uri="{FF2B5EF4-FFF2-40B4-BE49-F238E27FC236}">
                      <a16:creationId xmlns:a16="http://schemas.microsoft.com/office/drawing/2014/main" id="{FA3627CC-EA8D-8CD0-B089-0CEA3198DB6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6364" y="5063662"/>
                  <a:ext cx="3409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2772" name="Freihand 102771">
                  <a:extLst>
                    <a:ext uri="{FF2B5EF4-FFF2-40B4-BE49-F238E27FC236}">
                      <a16:creationId xmlns:a16="http://schemas.microsoft.com/office/drawing/2014/main" id="{D0FC7AF5-9E8F-AC0E-09DC-06A86146867C}"/>
                    </a:ext>
                  </a:extLst>
                </p14:cNvPr>
                <p14:cNvContentPartPr/>
                <p14:nvPr/>
              </p14:nvContentPartPr>
              <p14:xfrm>
                <a:off x="1454924" y="5116942"/>
                <a:ext cx="151920" cy="83160"/>
              </p14:xfrm>
            </p:contentPart>
          </mc:Choice>
          <mc:Fallback>
            <p:pic>
              <p:nvPicPr>
                <p:cNvPr id="102772" name="Freihand 102771">
                  <a:extLst>
                    <a:ext uri="{FF2B5EF4-FFF2-40B4-BE49-F238E27FC236}">
                      <a16:creationId xmlns:a16="http://schemas.microsoft.com/office/drawing/2014/main" id="{D0FC7AF5-9E8F-AC0E-09DC-06A86146867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445924" y="5107942"/>
                  <a:ext cx="169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2773" name="Freihand 102772">
                  <a:extLst>
                    <a:ext uri="{FF2B5EF4-FFF2-40B4-BE49-F238E27FC236}">
                      <a16:creationId xmlns:a16="http://schemas.microsoft.com/office/drawing/2014/main" id="{44C07574-41D3-E9A0-903F-9660CA270A7B}"/>
                    </a:ext>
                  </a:extLst>
                </p14:cNvPr>
                <p14:cNvContentPartPr/>
                <p14:nvPr/>
              </p14:nvContentPartPr>
              <p14:xfrm>
                <a:off x="1211924" y="5062222"/>
                <a:ext cx="83880" cy="18360"/>
              </p14:xfrm>
            </p:contentPart>
          </mc:Choice>
          <mc:Fallback>
            <p:pic>
              <p:nvPicPr>
                <p:cNvPr id="102773" name="Freihand 102772">
                  <a:extLst>
                    <a:ext uri="{FF2B5EF4-FFF2-40B4-BE49-F238E27FC236}">
                      <a16:creationId xmlns:a16="http://schemas.microsoft.com/office/drawing/2014/main" id="{44C07574-41D3-E9A0-903F-9660CA270A7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02924" y="5053222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2774" name="Freihand 102773">
                  <a:extLst>
                    <a:ext uri="{FF2B5EF4-FFF2-40B4-BE49-F238E27FC236}">
                      <a16:creationId xmlns:a16="http://schemas.microsoft.com/office/drawing/2014/main" id="{D0D6B36B-EDB7-987E-C5DC-7740DCB0112F}"/>
                    </a:ext>
                  </a:extLst>
                </p14:cNvPr>
                <p14:cNvContentPartPr/>
                <p14:nvPr/>
              </p14:nvContentPartPr>
              <p14:xfrm>
                <a:off x="1878284" y="5062942"/>
                <a:ext cx="257040" cy="149040"/>
              </p14:xfrm>
            </p:contentPart>
          </mc:Choice>
          <mc:Fallback>
            <p:pic>
              <p:nvPicPr>
                <p:cNvPr id="102774" name="Freihand 102773">
                  <a:extLst>
                    <a:ext uri="{FF2B5EF4-FFF2-40B4-BE49-F238E27FC236}">
                      <a16:creationId xmlns:a16="http://schemas.microsoft.com/office/drawing/2014/main" id="{D0D6B36B-EDB7-987E-C5DC-7740DCB0112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69644" y="5054302"/>
                  <a:ext cx="27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2775" name="Freihand 102774">
                  <a:extLst>
                    <a:ext uri="{FF2B5EF4-FFF2-40B4-BE49-F238E27FC236}">
                      <a16:creationId xmlns:a16="http://schemas.microsoft.com/office/drawing/2014/main" id="{D5E2232E-64AD-03D1-F69A-2F9D33900892}"/>
                    </a:ext>
                  </a:extLst>
                </p14:cNvPr>
                <p14:cNvContentPartPr/>
                <p14:nvPr/>
              </p14:nvContentPartPr>
              <p14:xfrm>
                <a:off x="2184284" y="5093542"/>
                <a:ext cx="102240" cy="125640"/>
              </p14:xfrm>
            </p:contentPart>
          </mc:Choice>
          <mc:Fallback>
            <p:pic>
              <p:nvPicPr>
                <p:cNvPr id="102775" name="Freihand 102774">
                  <a:extLst>
                    <a:ext uri="{FF2B5EF4-FFF2-40B4-BE49-F238E27FC236}">
                      <a16:creationId xmlns:a16="http://schemas.microsoft.com/office/drawing/2014/main" id="{D5E2232E-64AD-03D1-F69A-2F9D3390089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75284" y="5084902"/>
                  <a:ext cx="119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2776" name="Freihand 102775">
                  <a:extLst>
                    <a:ext uri="{FF2B5EF4-FFF2-40B4-BE49-F238E27FC236}">
                      <a16:creationId xmlns:a16="http://schemas.microsoft.com/office/drawing/2014/main" id="{3AFE583B-544C-23FD-F0F5-D92CC13DA978}"/>
                    </a:ext>
                  </a:extLst>
                </p14:cNvPr>
                <p14:cNvContentPartPr/>
                <p14:nvPr/>
              </p14:nvContentPartPr>
              <p14:xfrm>
                <a:off x="2493164" y="5070862"/>
                <a:ext cx="324720" cy="129600"/>
              </p14:xfrm>
            </p:contentPart>
          </mc:Choice>
          <mc:Fallback>
            <p:pic>
              <p:nvPicPr>
                <p:cNvPr id="102776" name="Freihand 102775">
                  <a:extLst>
                    <a:ext uri="{FF2B5EF4-FFF2-40B4-BE49-F238E27FC236}">
                      <a16:creationId xmlns:a16="http://schemas.microsoft.com/office/drawing/2014/main" id="{3AFE583B-544C-23FD-F0F5-D92CC13DA9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84164" y="5062222"/>
                  <a:ext cx="342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2777" name="Freihand 102776">
                  <a:extLst>
                    <a:ext uri="{FF2B5EF4-FFF2-40B4-BE49-F238E27FC236}">
                      <a16:creationId xmlns:a16="http://schemas.microsoft.com/office/drawing/2014/main" id="{39E78276-8A71-2D0C-5F69-4CF13B676403}"/>
                    </a:ext>
                  </a:extLst>
                </p14:cNvPr>
                <p14:cNvContentPartPr/>
                <p14:nvPr/>
              </p14:nvContentPartPr>
              <p14:xfrm>
                <a:off x="2752724" y="4947742"/>
                <a:ext cx="15480" cy="13680"/>
              </p14:xfrm>
            </p:contentPart>
          </mc:Choice>
          <mc:Fallback>
            <p:pic>
              <p:nvPicPr>
                <p:cNvPr id="102777" name="Freihand 102776">
                  <a:extLst>
                    <a:ext uri="{FF2B5EF4-FFF2-40B4-BE49-F238E27FC236}">
                      <a16:creationId xmlns:a16="http://schemas.microsoft.com/office/drawing/2014/main" id="{39E78276-8A71-2D0C-5F69-4CF13B67640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743724" y="4938742"/>
                  <a:ext cx="3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2778" name="Freihand 102777">
                  <a:extLst>
                    <a:ext uri="{FF2B5EF4-FFF2-40B4-BE49-F238E27FC236}">
                      <a16:creationId xmlns:a16="http://schemas.microsoft.com/office/drawing/2014/main" id="{D3095CA0-4A6D-4349-A1A2-0F548BA04A52}"/>
                    </a:ext>
                  </a:extLst>
                </p14:cNvPr>
                <p14:cNvContentPartPr/>
                <p14:nvPr/>
              </p14:nvContentPartPr>
              <p14:xfrm>
                <a:off x="3076004" y="5022262"/>
                <a:ext cx="177480" cy="180720"/>
              </p14:xfrm>
            </p:contentPart>
          </mc:Choice>
          <mc:Fallback>
            <p:pic>
              <p:nvPicPr>
                <p:cNvPr id="102778" name="Freihand 102777">
                  <a:extLst>
                    <a:ext uri="{FF2B5EF4-FFF2-40B4-BE49-F238E27FC236}">
                      <a16:creationId xmlns:a16="http://schemas.microsoft.com/office/drawing/2014/main" id="{D3095CA0-4A6D-4349-A1A2-0F548BA04A5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067364" y="5013262"/>
                  <a:ext cx="195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2779" name="Freihand 102778">
                  <a:extLst>
                    <a:ext uri="{FF2B5EF4-FFF2-40B4-BE49-F238E27FC236}">
                      <a16:creationId xmlns:a16="http://schemas.microsoft.com/office/drawing/2014/main" id="{9AEFB391-A247-0020-B64A-683ACD129BD4}"/>
                    </a:ext>
                  </a:extLst>
                </p14:cNvPr>
                <p14:cNvContentPartPr/>
                <p14:nvPr/>
              </p14:nvContentPartPr>
              <p14:xfrm>
                <a:off x="3283004" y="5077702"/>
                <a:ext cx="213480" cy="78840"/>
              </p14:xfrm>
            </p:contentPart>
          </mc:Choice>
          <mc:Fallback>
            <p:pic>
              <p:nvPicPr>
                <p:cNvPr id="102779" name="Freihand 102778">
                  <a:extLst>
                    <a:ext uri="{FF2B5EF4-FFF2-40B4-BE49-F238E27FC236}">
                      <a16:creationId xmlns:a16="http://schemas.microsoft.com/office/drawing/2014/main" id="{9AEFB391-A247-0020-B64A-683ACD129BD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74004" y="5068702"/>
                  <a:ext cx="231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2780" name="Freihand 102779">
                  <a:extLst>
                    <a:ext uri="{FF2B5EF4-FFF2-40B4-BE49-F238E27FC236}">
                      <a16:creationId xmlns:a16="http://schemas.microsoft.com/office/drawing/2014/main" id="{9542EFB8-A6E0-ED0E-CA90-CB539BE9FD43}"/>
                    </a:ext>
                  </a:extLst>
                </p14:cNvPr>
                <p14:cNvContentPartPr/>
                <p14:nvPr/>
              </p14:nvContentPartPr>
              <p14:xfrm>
                <a:off x="3551204" y="4965382"/>
                <a:ext cx="453240" cy="161640"/>
              </p14:xfrm>
            </p:contentPart>
          </mc:Choice>
          <mc:Fallback>
            <p:pic>
              <p:nvPicPr>
                <p:cNvPr id="102780" name="Freihand 102779">
                  <a:extLst>
                    <a:ext uri="{FF2B5EF4-FFF2-40B4-BE49-F238E27FC236}">
                      <a16:creationId xmlns:a16="http://schemas.microsoft.com/office/drawing/2014/main" id="{9542EFB8-A6E0-ED0E-CA90-CB539BE9FD4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42564" y="4956742"/>
                  <a:ext cx="470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02781" name="Freihand 102780">
                  <a:extLst>
                    <a:ext uri="{FF2B5EF4-FFF2-40B4-BE49-F238E27FC236}">
                      <a16:creationId xmlns:a16="http://schemas.microsoft.com/office/drawing/2014/main" id="{7CE4EE02-F05A-1128-D05F-62437D9E6088}"/>
                    </a:ext>
                  </a:extLst>
                </p14:cNvPr>
                <p14:cNvContentPartPr/>
                <p14:nvPr/>
              </p14:nvContentPartPr>
              <p14:xfrm>
                <a:off x="4001204" y="5052862"/>
                <a:ext cx="183960" cy="113400"/>
              </p14:xfrm>
            </p:contentPart>
          </mc:Choice>
          <mc:Fallback>
            <p:pic>
              <p:nvPicPr>
                <p:cNvPr id="102781" name="Freihand 102780">
                  <a:extLst>
                    <a:ext uri="{FF2B5EF4-FFF2-40B4-BE49-F238E27FC236}">
                      <a16:creationId xmlns:a16="http://schemas.microsoft.com/office/drawing/2014/main" id="{7CE4EE02-F05A-1128-D05F-62437D9E608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992564" y="5043862"/>
                  <a:ext cx="201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02782" name="Freihand 102781">
                  <a:extLst>
                    <a:ext uri="{FF2B5EF4-FFF2-40B4-BE49-F238E27FC236}">
                      <a16:creationId xmlns:a16="http://schemas.microsoft.com/office/drawing/2014/main" id="{BC374F71-FF92-44C0-A720-DBA7B2C2F28E}"/>
                    </a:ext>
                  </a:extLst>
                </p14:cNvPr>
                <p14:cNvContentPartPr/>
                <p14:nvPr/>
              </p14:nvContentPartPr>
              <p14:xfrm>
                <a:off x="4185524" y="4935142"/>
                <a:ext cx="725760" cy="213480"/>
              </p14:xfrm>
            </p:contentPart>
          </mc:Choice>
          <mc:Fallback>
            <p:pic>
              <p:nvPicPr>
                <p:cNvPr id="102782" name="Freihand 102781">
                  <a:extLst>
                    <a:ext uri="{FF2B5EF4-FFF2-40B4-BE49-F238E27FC236}">
                      <a16:creationId xmlns:a16="http://schemas.microsoft.com/office/drawing/2014/main" id="{BC374F71-FF92-44C0-A720-DBA7B2C2F28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176524" y="4926142"/>
                  <a:ext cx="743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02783" name="Freihand 102782">
                  <a:extLst>
                    <a:ext uri="{FF2B5EF4-FFF2-40B4-BE49-F238E27FC236}">
                      <a16:creationId xmlns:a16="http://schemas.microsoft.com/office/drawing/2014/main" id="{44565389-67D5-1B94-4D31-B7FEA893AA0A}"/>
                    </a:ext>
                  </a:extLst>
                </p14:cNvPr>
                <p14:cNvContentPartPr/>
                <p14:nvPr/>
              </p14:nvContentPartPr>
              <p14:xfrm>
                <a:off x="4890404" y="4967182"/>
                <a:ext cx="30240" cy="58680"/>
              </p14:xfrm>
            </p:contentPart>
          </mc:Choice>
          <mc:Fallback>
            <p:pic>
              <p:nvPicPr>
                <p:cNvPr id="102783" name="Freihand 102782">
                  <a:extLst>
                    <a:ext uri="{FF2B5EF4-FFF2-40B4-BE49-F238E27FC236}">
                      <a16:creationId xmlns:a16="http://schemas.microsoft.com/office/drawing/2014/main" id="{44565389-67D5-1B94-4D31-B7FEA893AA0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881404" y="4958542"/>
                  <a:ext cx="47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02784" name="Freihand 102783">
                  <a:extLst>
                    <a:ext uri="{FF2B5EF4-FFF2-40B4-BE49-F238E27FC236}">
                      <a16:creationId xmlns:a16="http://schemas.microsoft.com/office/drawing/2014/main" id="{08C2B5DE-070D-A5BB-03B0-D57BACEF75BB}"/>
                    </a:ext>
                  </a:extLst>
                </p14:cNvPr>
                <p14:cNvContentPartPr/>
                <p14:nvPr/>
              </p14:nvContentPartPr>
              <p14:xfrm>
                <a:off x="5004164" y="5047462"/>
                <a:ext cx="115200" cy="60840"/>
              </p14:xfrm>
            </p:contentPart>
          </mc:Choice>
          <mc:Fallback>
            <p:pic>
              <p:nvPicPr>
                <p:cNvPr id="102784" name="Freihand 102783">
                  <a:extLst>
                    <a:ext uri="{FF2B5EF4-FFF2-40B4-BE49-F238E27FC236}">
                      <a16:creationId xmlns:a16="http://schemas.microsoft.com/office/drawing/2014/main" id="{08C2B5DE-070D-A5BB-03B0-D57BACEF75B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995164" y="5038822"/>
                  <a:ext cx="132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02785" name="Freihand 102784">
                  <a:extLst>
                    <a:ext uri="{FF2B5EF4-FFF2-40B4-BE49-F238E27FC236}">
                      <a16:creationId xmlns:a16="http://schemas.microsoft.com/office/drawing/2014/main" id="{08B8AE96-BD1D-DE03-D2E9-A794D2AF8E05}"/>
                    </a:ext>
                  </a:extLst>
                </p14:cNvPr>
                <p14:cNvContentPartPr/>
                <p14:nvPr/>
              </p14:nvContentPartPr>
              <p14:xfrm>
                <a:off x="5352284" y="4962502"/>
                <a:ext cx="361080" cy="144360"/>
              </p14:xfrm>
            </p:contentPart>
          </mc:Choice>
          <mc:Fallback>
            <p:pic>
              <p:nvPicPr>
                <p:cNvPr id="102785" name="Freihand 102784">
                  <a:extLst>
                    <a:ext uri="{FF2B5EF4-FFF2-40B4-BE49-F238E27FC236}">
                      <a16:creationId xmlns:a16="http://schemas.microsoft.com/office/drawing/2014/main" id="{08B8AE96-BD1D-DE03-D2E9-A794D2AF8E0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343284" y="4953862"/>
                  <a:ext cx="378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02788" name="Freihand 102787">
                  <a:extLst>
                    <a:ext uri="{FF2B5EF4-FFF2-40B4-BE49-F238E27FC236}">
                      <a16:creationId xmlns:a16="http://schemas.microsoft.com/office/drawing/2014/main" id="{461C9DCC-8029-E932-38E8-D2B865CE205D}"/>
                    </a:ext>
                  </a:extLst>
                </p14:cNvPr>
                <p14:cNvContentPartPr/>
                <p14:nvPr/>
              </p14:nvContentPartPr>
              <p14:xfrm>
                <a:off x="889724" y="5475142"/>
                <a:ext cx="170280" cy="173880"/>
              </p14:xfrm>
            </p:contentPart>
          </mc:Choice>
          <mc:Fallback>
            <p:pic>
              <p:nvPicPr>
                <p:cNvPr id="102788" name="Freihand 102787">
                  <a:extLst>
                    <a:ext uri="{FF2B5EF4-FFF2-40B4-BE49-F238E27FC236}">
                      <a16:creationId xmlns:a16="http://schemas.microsoft.com/office/drawing/2014/main" id="{461C9DCC-8029-E932-38E8-D2B865CE205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1084" y="5466502"/>
                  <a:ext cx="187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02790" name="Freihand 102789">
                  <a:extLst>
                    <a:ext uri="{FF2B5EF4-FFF2-40B4-BE49-F238E27FC236}">
                      <a16:creationId xmlns:a16="http://schemas.microsoft.com/office/drawing/2014/main" id="{3B28E193-CA2A-6DD7-55D4-E4204294A852}"/>
                    </a:ext>
                  </a:extLst>
                </p14:cNvPr>
                <p14:cNvContentPartPr/>
                <p14:nvPr/>
              </p14:nvContentPartPr>
              <p14:xfrm>
                <a:off x="907004" y="5532742"/>
                <a:ext cx="176760" cy="142200"/>
              </p14:xfrm>
            </p:contentPart>
          </mc:Choice>
          <mc:Fallback>
            <p:pic>
              <p:nvPicPr>
                <p:cNvPr id="102790" name="Freihand 102789">
                  <a:extLst>
                    <a:ext uri="{FF2B5EF4-FFF2-40B4-BE49-F238E27FC236}">
                      <a16:creationId xmlns:a16="http://schemas.microsoft.com/office/drawing/2014/main" id="{3B28E193-CA2A-6DD7-55D4-E4204294A85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8004" y="5523742"/>
                  <a:ext cx="194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02791" name="Freihand 102790">
                  <a:extLst>
                    <a:ext uri="{FF2B5EF4-FFF2-40B4-BE49-F238E27FC236}">
                      <a16:creationId xmlns:a16="http://schemas.microsoft.com/office/drawing/2014/main" id="{CB60F223-46B6-69E5-BEC7-2A2621D92F4E}"/>
                    </a:ext>
                  </a:extLst>
                </p14:cNvPr>
                <p14:cNvContentPartPr/>
                <p14:nvPr/>
              </p14:nvContentPartPr>
              <p14:xfrm>
                <a:off x="1178084" y="5508982"/>
                <a:ext cx="123120" cy="94680"/>
              </p14:xfrm>
            </p:contentPart>
          </mc:Choice>
          <mc:Fallback>
            <p:pic>
              <p:nvPicPr>
                <p:cNvPr id="102791" name="Freihand 102790">
                  <a:extLst>
                    <a:ext uri="{FF2B5EF4-FFF2-40B4-BE49-F238E27FC236}">
                      <a16:creationId xmlns:a16="http://schemas.microsoft.com/office/drawing/2014/main" id="{CB60F223-46B6-69E5-BEC7-2A2621D92F4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69444" y="5499982"/>
                  <a:ext cx="140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02793" name="Freihand 102792">
                  <a:extLst>
                    <a:ext uri="{FF2B5EF4-FFF2-40B4-BE49-F238E27FC236}">
                      <a16:creationId xmlns:a16="http://schemas.microsoft.com/office/drawing/2014/main" id="{DDBB0B8B-B21C-B506-9A9B-67435C154EB9}"/>
                    </a:ext>
                  </a:extLst>
                </p14:cNvPr>
                <p14:cNvContentPartPr/>
                <p14:nvPr/>
              </p14:nvContentPartPr>
              <p14:xfrm>
                <a:off x="1467164" y="5541382"/>
                <a:ext cx="117360" cy="16200"/>
              </p14:xfrm>
            </p:contentPart>
          </mc:Choice>
          <mc:Fallback>
            <p:pic>
              <p:nvPicPr>
                <p:cNvPr id="102793" name="Freihand 102792">
                  <a:extLst>
                    <a:ext uri="{FF2B5EF4-FFF2-40B4-BE49-F238E27FC236}">
                      <a16:creationId xmlns:a16="http://schemas.microsoft.com/office/drawing/2014/main" id="{DDBB0B8B-B21C-B506-9A9B-67435C154EB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58524" y="5532742"/>
                  <a:ext cx="135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02794" name="Freihand 102793">
                  <a:extLst>
                    <a:ext uri="{FF2B5EF4-FFF2-40B4-BE49-F238E27FC236}">
                      <a16:creationId xmlns:a16="http://schemas.microsoft.com/office/drawing/2014/main" id="{86A5FDD9-2893-3D96-C6DE-CF52275A77AA}"/>
                    </a:ext>
                  </a:extLst>
                </p14:cNvPr>
                <p14:cNvContentPartPr/>
                <p14:nvPr/>
              </p14:nvContentPartPr>
              <p14:xfrm>
                <a:off x="1665884" y="5475502"/>
                <a:ext cx="41040" cy="95400"/>
              </p14:xfrm>
            </p:contentPart>
          </mc:Choice>
          <mc:Fallback>
            <p:pic>
              <p:nvPicPr>
                <p:cNvPr id="102794" name="Freihand 102793">
                  <a:extLst>
                    <a:ext uri="{FF2B5EF4-FFF2-40B4-BE49-F238E27FC236}">
                      <a16:creationId xmlns:a16="http://schemas.microsoft.com/office/drawing/2014/main" id="{86A5FDD9-2893-3D96-C6DE-CF52275A77A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57244" y="5466502"/>
                  <a:ext cx="58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02795" name="Freihand 102794">
                  <a:extLst>
                    <a:ext uri="{FF2B5EF4-FFF2-40B4-BE49-F238E27FC236}">
                      <a16:creationId xmlns:a16="http://schemas.microsoft.com/office/drawing/2014/main" id="{E0F88910-57F8-4FD4-EE19-1D33F2D0FDA0}"/>
                    </a:ext>
                  </a:extLst>
                </p14:cNvPr>
                <p14:cNvContentPartPr/>
                <p14:nvPr/>
              </p14:nvContentPartPr>
              <p14:xfrm>
                <a:off x="1760204" y="5530582"/>
                <a:ext cx="199080" cy="45360"/>
              </p14:xfrm>
            </p:contentPart>
          </mc:Choice>
          <mc:Fallback>
            <p:pic>
              <p:nvPicPr>
                <p:cNvPr id="102795" name="Freihand 102794">
                  <a:extLst>
                    <a:ext uri="{FF2B5EF4-FFF2-40B4-BE49-F238E27FC236}">
                      <a16:creationId xmlns:a16="http://schemas.microsoft.com/office/drawing/2014/main" id="{E0F88910-57F8-4FD4-EE19-1D33F2D0FDA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51204" y="5521942"/>
                  <a:ext cx="216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02796" name="Freihand 102795">
                  <a:extLst>
                    <a:ext uri="{FF2B5EF4-FFF2-40B4-BE49-F238E27FC236}">
                      <a16:creationId xmlns:a16="http://schemas.microsoft.com/office/drawing/2014/main" id="{C7AA85E1-5F31-3913-DE36-6A210D5D49C9}"/>
                    </a:ext>
                  </a:extLst>
                </p14:cNvPr>
                <p14:cNvContentPartPr/>
                <p14:nvPr/>
              </p14:nvContentPartPr>
              <p14:xfrm>
                <a:off x="2087804" y="5431942"/>
                <a:ext cx="270360" cy="125640"/>
              </p14:xfrm>
            </p:contentPart>
          </mc:Choice>
          <mc:Fallback>
            <p:pic>
              <p:nvPicPr>
                <p:cNvPr id="102796" name="Freihand 102795">
                  <a:extLst>
                    <a:ext uri="{FF2B5EF4-FFF2-40B4-BE49-F238E27FC236}">
                      <a16:creationId xmlns:a16="http://schemas.microsoft.com/office/drawing/2014/main" id="{C7AA85E1-5F31-3913-DE36-6A210D5D49C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079164" y="5423302"/>
                  <a:ext cx="288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02797" name="Freihand 102796">
                  <a:extLst>
                    <a:ext uri="{FF2B5EF4-FFF2-40B4-BE49-F238E27FC236}">
                      <a16:creationId xmlns:a16="http://schemas.microsoft.com/office/drawing/2014/main" id="{E647AE49-401D-EDBE-FC72-D4A5B254BE7A}"/>
                    </a:ext>
                  </a:extLst>
                </p14:cNvPr>
                <p14:cNvContentPartPr/>
                <p14:nvPr/>
              </p14:nvContentPartPr>
              <p14:xfrm>
                <a:off x="2541404" y="5354542"/>
                <a:ext cx="380160" cy="185400"/>
              </p14:xfrm>
            </p:contentPart>
          </mc:Choice>
          <mc:Fallback>
            <p:pic>
              <p:nvPicPr>
                <p:cNvPr id="102797" name="Freihand 102796">
                  <a:extLst>
                    <a:ext uri="{FF2B5EF4-FFF2-40B4-BE49-F238E27FC236}">
                      <a16:creationId xmlns:a16="http://schemas.microsoft.com/office/drawing/2014/main" id="{E647AE49-401D-EDBE-FC72-D4A5B254BE7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32764" y="5345902"/>
                  <a:ext cx="397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02798" name="Freihand 102797">
                  <a:extLst>
                    <a:ext uri="{FF2B5EF4-FFF2-40B4-BE49-F238E27FC236}">
                      <a16:creationId xmlns:a16="http://schemas.microsoft.com/office/drawing/2014/main" id="{87347364-BE2F-9200-E0B0-6EE08FF5BE87}"/>
                    </a:ext>
                  </a:extLst>
                </p14:cNvPr>
                <p14:cNvContentPartPr/>
                <p14:nvPr/>
              </p14:nvContentPartPr>
              <p14:xfrm>
                <a:off x="2770724" y="5359942"/>
                <a:ext cx="62280" cy="9000"/>
              </p14:xfrm>
            </p:contentPart>
          </mc:Choice>
          <mc:Fallback>
            <p:pic>
              <p:nvPicPr>
                <p:cNvPr id="102798" name="Freihand 102797">
                  <a:extLst>
                    <a:ext uri="{FF2B5EF4-FFF2-40B4-BE49-F238E27FC236}">
                      <a16:creationId xmlns:a16="http://schemas.microsoft.com/office/drawing/2014/main" id="{87347364-BE2F-9200-E0B0-6EE08FF5BE8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761724" y="5350942"/>
                  <a:ext cx="79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02799" name="Freihand 102798">
                  <a:extLst>
                    <a:ext uri="{FF2B5EF4-FFF2-40B4-BE49-F238E27FC236}">
                      <a16:creationId xmlns:a16="http://schemas.microsoft.com/office/drawing/2014/main" id="{4DAF7902-713E-25E7-C255-21838FE21388}"/>
                    </a:ext>
                  </a:extLst>
                </p14:cNvPr>
                <p14:cNvContentPartPr/>
                <p14:nvPr/>
              </p14:nvContentPartPr>
              <p14:xfrm>
                <a:off x="3113444" y="5388382"/>
                <a:ext cx="334800" cy="138240"/>
              </p14:xfrm>
            </p:contentPart>
          </mc:Choice>
          <mc:Fallback>
            <p:pic>
              <p:nvPicPr>
                <p:cNvPr id="102799" name="Freihand 102798">
                  <a:extLst>
                    <a:ext uri="{FF2B5EF4-FFF2-40B4-BE49-F238E27FC236}">
                      <a16:creationId xmlns:a16="http://schemas.microsoft.com/office/drawing/2014/main" id="{4DAF7902-713E-25E7-C255-21838FE2138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104804" y="5379742"/>
                  <a:ext cx="352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02801" name="Freihand 102800">
                  <a:extLst>
                    <a:ext uri="{FF2B5EF4-FFF2-40B4-BE49-F238E27FC236}">
                      <a16:creationId xmlns:a16="http://schemas.microsoft.com/office/drawing/2014/main" id="{9B40DD30-B2A0-0AFA-8037-3BD029004000}"/>
                    </a:ext>
                  </a:extLst>
                </p14:cNvPr>
                <p14:cNvContentPartPr/>
                <p14:nvPr/>
              </p14:nvContentPartPr>
              <p14:xfrm>
                <a:off x="3746324" y="5370742"/>
                <a:ext cx="190800" cy="138600"/>
              </p14:xfrm>
            </p:contentPart>
          </mc:Choice>
          <mc:Fallback>
            <p:pic>
              <p:nvPicPr>
                <p:cNvPr id="102801" name="Freihand 102800">
                  <a:extLst>
                    <a:ext uri="{FF2B5EF4-FFF2-40B4-BE49-F238E27FC236}">
                      <a16:creationId xmlns:a16="http://schemas.microsoft.com/office/drawing/2014/main" id="{9B40DD30-B2A0-0AFA-8037-3BD02900400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37324" y="5362102"/>
                  <a:ext cx="208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02803" name="Freihand 102802">
                  <a:extLst>
                    <a:ext uri="{FF2B5EF4-FFF2-40B4-BE49-F238E27FC236}">
                      <a16:creationId xmlns:a16="http://schemas.microsoft.com/office/drawing/2014/main" id="{1527C64C-0923-4951-A502-BAD0666D0FC6}"/>
                    </a:ext>
                  </a:extLst>
                </p14:cNvPr>
                <p14:cNvContentPartPr/>
                <p14:nvPr/>
              </p14:nvContentPartPr>
              <p14:xfrm>
                <a:off x="3971684" y="5350942"/>
                <a:ext cx="93960" cy="165240"/>
              </p14:xfrm>
            </p:contentPart>
          </mc:Choice>
          <mc:Fallback>
            <p:pic>
              <p:nvPicPr>
                <p:cNvPr id="102803" name="Freihand 102802">
                  <a:extLst>
                    <a:ext uri="{FF2B5EF4-FFF2-40B4-BE49-F238E27FC236}">
                      <a16:creationId xmlns:a16="http://schemas.microsoft.com/office/drawing/2014/main" id="{1527C64C-0923-4951-A502-BAD0666D0FC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62684" y="5342302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02804" name="Freihand 102803">
                  <a:extLst>
                    <a:ext uri="{FF2B5EF4-FFF2-40B4-BE49-F238E27FC236}">
                      <a16:creationId xmlns:a16="http://schemas.microsoft.com/office/drawing/2014/main" id="{605B2623-DE79-C184-E4E6-90190B935A6F}"/>
                    </a:ext>
                  </a:extLst>
                </p14:cNvPr>
                <p14:cNvContentPartPr/>
                <p14:nvPr/>
              </p14:nvContentPartPr>
              <p14:xfrm>
                <a:off x="4138004" y="5321422"/>
                <a:ext cx="129960" cy="182880"/>
              </p14:xfrm>
            </p:contentPart>
          </mc:Choice>
          <mc:Fallback>
            <p:pic>
              <p:nvPicPr>
                <p:cNvPr id="102804" name="Freihand 102803">
                  <a:extLst>
                    <a:ext uri="{FF2B5EF4-FFF2-40B4-BE49-F238E27FC236}">
                      <a16:creationId xmlns:a16="http://schemas.microsoft.com/office/drawing/2014/main" id="{605B2623-DE79-C184-E4E6-90190B935A6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29004" y="5312422"/>
                  <a:ext cx="147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02806" name="Freihand 102805">
                  <a:extLst>
                    <a:ext uri="{FF2B5EF4-FFF2-40B4-BE49-F238E27FC236}">
                      <a16:creationId xmlns:a16="http://schemas.microsoft.com/office/drawing/2014/main" id="{A177F83B-5C58-86E0-2A9E-CA1ABC369425}"/>
                    </a:ext>
                  </a:extLst>
                </p14:cNvPr>
                <p14:cNvContentPartPr/>
                <p14:nvPr/>
              </p14:nvContentPartPr>
              <p14:xfrm>
                <a:off x="1002764" y="5935582"/>
                <a:ext cx="194400" cy="16200"/>
              </p14:xfrm>
            </p:contentPart>
          </mc:Choice>
          <mc:Fallback>
            <p:pic>
              <p:nvPicPr>
                <p:cNvPr id="102806" name="Freihand 102805">
                  <a:extLst>
                    <a:ext uri="{FF2B5EF4-FFF2-40B4-BE49-F238E27FC236}">
                      <a16:creationId xmlns:a16="http://schemas.microsoft.com/office/drawing/2014/main" id="{A177F83B-5C58-86E0-2A9E-CA1ABC36942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94124" y="5926942"/>
                  <a:ext cx="212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02807" name="Freihand 102806">
                  <a:extLst>
                    <a:ext uri="{FF2B5EF4-FFF2-40B4-BE49-F238E27FC236}">
                      <a16:creationId xmlns:a16="http://schemas.microsoft.com/office/drawing/2014/main" id="{EC0B38DC-9E3D-F0D4-4C29-CB4D9E5258D9}"/>
                    </a:ext>
                  </a:extLst>
                </p14:cNvPr>
                <p14:cNvContentPartPr/>
                <p14:nvPr/>
              </p14:nvContentPartPr>
              <p14:xfrm>
                <a:off x="1116884" y="5862502"/>
                <a:ext cx="235800" cy="275760"/>
              </p14:xfrm>
            </p:contentPart>
          </mc:Choice>
          <mc:Fallback>
            <p:pic>
              <p:nvPicPr>
                <p:cNvPr id="102807" name="Freihand 102806">
                  <a:extLst>
                    <a:ext uri="{FF2B5EF4-FFF2-40B4-BE49-F238E27FC236}">
                      <a16:creationId xmlns:a16="http://schemas.microsoft.com/office/drawing/2014/main" id="{EC0B38DC-9E3D-F0D4-4C29-CB4D9E5258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08244" y="5853502"/>
                  <a:ext cx="2534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02810" name="Freihand 102809">
                  <a:extLst>
                    <a:ext uri="{FF2B5EF4-FFF2-40B4-BE49-F238E27FC236}">
                      <a16:creationId xmlns:a16="http://schemas.microsoft.com/office/drawing/2014/main" id="{C287133A-D76C-6744-E655-266D30C5C487}"/>
                    </a:ext>
                  </a:extLst>
                </p14:cNvPr>
                <p14:cNvContentPartPr/>
                <p14:nvPr/>
              </p14:nvContentPartPr>
              <p14:xfrm>
                <a:off x="1556804" y="5835502"/>
                <a:ext cx="103320" cy="174240"/>
              </p14:xfrm>
            </p:contentPart>
          </mc:Choice>
          <mc:Fallback>
            <p:pic>
              <p:nvPicPr>
                <p:cNvPr id="102810" name="Freihand 102809">
                  <a:extLst>
                    <a:ext uri="{FF2B5EF4-FFF2-40B4-BE49-F238E27FC236}">
                      <a16:creationId xmlns:a16="http://schemas.microsoft.com/office/drawing/2014/main" id="{C287133A-D76C-6744-E655-266D30C5C48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547804" y="5826862"/>
                  <a:ext cx="120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02811" name="Freihand 102810">
                  <a:extLst>
                    <a:ext uri="{FF2B5EF4-FFF2-40B4-BE49-F238E27FC236}">
                      <a16:creationId xmlns:a16="http://schemas.microsoft.com/office/drawing/2014/main" id="{9FCBEF62-411D-DD57-02D1-A2A4AF19F483}"/>
                    </a:ext>
                  </a:extLst>
                </p14:cNvPr>
                <p14:cNvContentPartPr/>
                <p14:nvPr/>
              </p14:nvContentPartPr>
              <p14:xfrm>
                <a:off x="1793684" y="5812102"/>
                <a:ext cx="89640" cy="156240"/>
              </p14:xfrm>
            </p:contentPart>
          </mc:Choice>
          <mc:Fallback>
            <p:pic>
              <p:nvPicPr>
                <p:cNvPr id="102811" name="Freihand 102810">
                  <a:extLst>
                    <a:ext uri="{FF2B5EF4-FFF2-40B4-BE49-F238E27FC236}">
                      <a16:creationId xmlns:a16="http://schemas.microsoft.com/office/drawing/2014/main" id="{9FCBEF62-411D-DD57-02D1-A2A4AF19F48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785044" y="5803462"/>
                  <a:ext cx="107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02812" name="Freihand 102811">
                  <a:extLst>
                    <a:ext uri="{FF2B5EF4-FFF2-40B4-BE49-F238E27FC236}">
                      <a16:creationId xmlns:a16="http://schemas.microsoft.com/office/drawing/2014/main" id="{A9DFCE95-7FE3-0AAD-6133-C0F36BD11C45}"/>
                    </a:ext>
                  </a:extLst>
                </p14:cNvPr>
                <p14:cNvContentPartPr/>
                <p14:nvPr/>
              </p14:nvContentPartPr>
              <p14:xfrm>
                <a:off x="1816004" y="5884462"/>
                <a:ext cx="52560" cy="36000"/>
              </p14:xfrm>
            </p:contentPart>
          </mc:Choice>
          <mc:Fallback>
            <p:pic>
              <p:nvPicPr>
                <p:cNvPr id="102812" name="Freihand 102811">
                  <a:extLst>
                    <a:ext uri="{FF2B5EF4-FFF2-40B4-BE49-F238E27FC236}">
                      <a16:creationId xmlns:a16="http://schemas.microsoft.com/office/drawing/2014/main" id="{A9DFCE95-7FE3-0AAD-6133-C0F36BD11C4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807364" y="5875822"/>
                  <a:ext cx="70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02813" name="Freihand 102812">
                  <a:extLst>
                    <a:ext uri="{FF2B5EF4-FFF2-40B4-BE49-F238E27FC236}">
                      <a16:creationId xmlns:a16="http://schemas.microsoft.com/office/drawing/2014/main" id="{772D4D19-E69C-028C-1456-A6E0B817E6A4}"/>
                    </a:ext>
                  </a:extLst>
                </p14:cNvPr>
                <p14:cNvContentPartPr/>
                <p14:nvPr/>
              </p14:nvContentPartPr>
              <p14:xfrm>
                <a:off x="2131004" y="5873302"/>
                <a:ext cx="162720" cy="85680"/>
              </p14:xfrm>
            </p:contentPart>
          </mc:Choice>
          <mc:Fallback>
            <p:pic>
              <p:nvPicPr>
                <p:cNvPr id="102813" name="Freihand 102812">
                  <a:extLst>
                    <a:ext uri="{FF2B5EF4-FFF2-40B4-BE49-F238E27FC236}">
                      <a16:creationId xmlns:a16="http://schemas.microsoft.com/office/drawing/2014/main" id="{772D4D19-E69C-028C-1456-A6E0B817E6A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122364" y="5864302"/>
                  <a:ext cx="180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2814" name="Freihand 102813">
                  <a:extLst>
                    <a:ext uri="{FF2B5EF4-FFF2-40B4-BE49-F238E27FC236}">
                      <a16:creationId xmlns:a16="http://schemas.microsoft.com/office/drawing/2014/main" id="{44BE78B1-554D-C921-693E-A4E026052A71}"/>
                    </a:ext>
                  </a:extLst>
                </p14:cNvPr>
                <p14:cNvContentPartPr/>
                <p14:nvPr/>
              </p14:nvContentPartPr>
              <p14:xfrm>
                <a:off x="2349884" y="5818222"/>
                <a:ext cx="79920" cy="105480"/>
              </p14:xfrm>
            </p:contentPart>
          </mc:Choice>
          <mc:Fallback>
            <p:pic>
              <p:nvPicPr>
                <p:cNvPr id="102814" name="Freihand 102813">
                  <a:extLst>
                    <a:ext uri="{FF2B5EF4-FFF2-40B4-BE49-F238E27FC236}">
                      <a16:creationId xmlns:a16="http://schemas.microsoft.com/office/drawing/2014/main" id="{44BE78B1-554D-C921-693E-A4E026052A7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340884" y="5809582"/>
                  <a:ext cx="97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02815" name="Freihand 102814">
                  <a:extLst>
                    <a:ext uri="{FF2B5EF4-FFF2-40B4-BE49-F238E27FC236}">
                      <a16:creationId xmlns:a16="http://schemas.microsoft.com/office/drawing/2014/main" id="{1E166098-4138-A82D-95FC-ADE96CAA55B2}"/>
                    </a:ext>
                  </a:extLst>
                </p14:cNvPr>
                <p14:cNvContentPartPr/>
                <p14:nvPr/>
              </p14:nvContentPartPr>
              <p14:xfrm>
                <a:off x="2625644" y="5739022"/>
                <a:ext cx="162000" cy="152640"/>
              </p14:xfrm>
            </p:contentPart>
          </mc:Choice>
          <mc:Fallback>
            <p:pic>
              <p:nvPicPr>
                <p:cNvPr id="102815" name="Freihand 102814">
                  <a:extLst>
                    <a:ext uri="{FF2B5EF4-FFF2-40B4-BE49-F238E27FC236}">
                      <a16:creationId xmlns:a16="http://schemas.microsoft.com/office/drawing/2014/main" id="{1E166098-4138-A82D-95FC-ADE96CAA55B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16644" y="5730382"/>
                  <a:ext cx="17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2816" name="Freihand 102815">
                  <a:extLst>
                    <a:ext uri="{FF2B5EF4-FFF2-40B4-BE49-F238E27FC236}">
                      <a16:creationId xmlns:a16="http://schemas.microsoft.com/office/drawing/2014/main" id="{45715C5D-4A0B-FAC8-320C-A136FBECAF02}"/>
                    </a:ext>
                  </a:extLst>
                </p14:cNvPr>
                <p14:cNvContentPartPr/>
                <p14:nvPr/>
              </p14:nvContentPartPr>
              <p14:xfrm>
                <a:off x="2855684" y="5713102"/>
                <a:ext cx="144720" cy="159840"/>
              </p14:xfrm>
            </p:contentPart>
          </mc:Choice>
          <mc:Fallback>
            <p:pic>
              <p:nvPicPr>
                <p:cNvPr id="102816" name="Freihand 102815">
                  <a:extLst>
                    <a:ext uri="{FF2B5EF4-FFF2-40B4-BE49-F238E27FC236}">
                      <a16:creationId xmlns:a16="http://schemas.microsoft.com/office/drawing/2014/main" id="{45715C5D-4A0B-FAC8-320C-A136FBECAF0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847044" y="5704102"/>
                  <a:ext cx="162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2817" name="Freihand 102816">
                  <a:extLst>
                    <a:ext uri="{FF2B5EF4-FFF2-40B4-BE49-F238E27FC236}">
                      <a16:creationId xmlns:a16="http://schemas.microsoft.com/office/drawing/2014/main" id="{69070707-4C7A-6CC1-0A5D-5CBB5DB3A58B}"/>
                    </a:ext>
                  </a:extLst>
                </p14:cNvPr>
                <p14:cNvContentPartPr/>
                <p14:nvPr/>
              </p14:nvContentPartPr>
              <p14:xfrm>
                <a:off x="2855684" y="5787982"/>
                <a:ext cx="138600" cy="132840"/>
              </p14:xfrm>
            </p:contentPart>
          </mc:Choice>
          <mc:Fallback>
            <p:pic>
              <p:nvPicPr>
                <p:cNvPr id="102817" name="Freihand 102816">
                  <a:extLst>
                    <a:ext uri="{FF2B5EF4-FFF2-40B4-BE49-F238E27FC236}">
                      <a16:creationId xmlns:a16="http://schemas.microsoft.com/office/drawing/2014/main" id="{69070707-4C7A-6CC1-0A5D-5CBB5DB3A58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847044" y="5779342"/>
                  <a:ext cx="156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02818" name="Freihand 102817">
                  <a:extLst>
                    <a:ext uri="{FF2B5EF4-FFF2-40B4-BE49-F238E27FC236}">
                      <a16:creationId xmlns:a16="http://schemas.microsoft.com/office/drawing/2014/main" id="{095FA0E1-F348-5575-4CD2-6FBDEE1D973C}"/>
                    </a:ext>
                  </a:extLst>
                </p14:cNvPr>
                <p14:cNvContentPartPr/>
                <p14:nvPr/>
              </p14:nvContentPartPr>
              <p14:xfrm>
                <a:off x="3063044" y="5780422"/>
                <a:ext cx="108360" cy="109800"/>
              </p14:xfrm>
            </p:contentPart>
          </mc:Choice>
          <mc:Fallback>
            <p:pic>
              <p:nvPicPr>
                <p:cNvPr id="102818" name="Freihand 102817">
                  <a:extLst>
                    <a:ext uri="{FF2B5EF4-FFF2-40B4-BE49-F238E27FC236}">
                      <a16:creationId xmlns:a16="http://schemas.microsoft.com/office/drawing/2014/main" id="{095FA0E1-F348-5575-4CD2-6FBDEE1D973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054044" y="5771422"/>
                  <a:ext cx="12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02819" name="Freihand 102818">
                  <a:extLst>
                    <a:ext uri="{FF2B5EF4-FFF2-40B4-BE49-F238E27FC236}">
                      <a16:creationId xmlns:a16="http://schemas.microsoft.com/office/drawing/2014/main" id="{9956CE18-B182-5068-42BC-1A8122E19A8E}"/>
                    </a:ext>
                  </a:extLst>
                </p14:cNvPr>
                <p14:cNvContentPartPr/>
                <p14:nvPr/>
              </p14:nvContentPartPr>
              <p14:xfrm>
                <a:off x="3388844" y="5766022"/>
                <a:ext cx="105480" cy="145440"/>
              </p14:xfrm>
            </p:contentPart>
          </mc:Choice>
          <mc:Fallback>
            <p:pic>
              <p:nvPicPr>
                <p:cNvPr id="102819" name="Freihand 102818">
                  <a:extLst>
                    <a:ext uri="{FF2B5EF4-FFF2-40B4-BE49-F238E27FC236}">
                      <a16:creationId xmlns:a16="http://schemas.microsoft.com/office/drawing/2014/main" id="{9956CE18-B182-5068-42BC-1A8122E19A8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379844" y="5757022"/>
                  <a:ext cx="12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02820" name="Freihand 102819">
                  <a:extLst>
                    <a:ext uri="{FF2B5EF4-FFF2-40B4-BE49-F238E27FC236}">
                      <a16:creationId xmlns:a16="http://schemas.microsoft.com/office/drawing/2014/main" id="{585BF868-9C29-F90D-96D7-3EEF3DB1F1FE}"/>
                    </a:ext>
                  </a:extLst>
                </p14:cNvPr>
                <p14:cNvContentPartPr/>
                <p14:nvPr/>
              </p14:nvContentPartPr>
              <p14:xfrm>
                <a:off x="3549404" y="5798422"/>
                <a:ext cx="180000" cy="79920"/>
              </p14:xfrm>
            </p:contentPart>
          </mc:Choice>
          <mc:Fallback>
            <p:pic>
              <p:nvPicPr>
                <p:cNvPr id="102820" name="Freihand 102819">
                  <a:extLst>
                    <a:ext uri="{FF2B5EF4-FFF2-40B4-BE49-F238E27FC236}">
                      <a16:creationId xmlns:a16="http://schemas.microsoft.com/office/drawing/2014/main" id="{585BF868-9C29-F90D-96D7-3EEF3DB1F1F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540404" y="5789782"/>
                  <a:ext cx="197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02821" name="Freihand 102820">
                  <a:extLst>
                    <a:ext uri="{FF2B5EF4-FFF2-40B4-BE49-F238E27FC236}">
                      <a16:creationId xmlns:a16="http://schemas.microsoft.com/office/drawing/2014/main" id="{71D5F846-12EB-62C9-A4C8-893173722D5B}"/>
                    </a:ext>
                  </a:extLst>
                </p14:cNvPr>
                <p14:cNvContentPartPr/>
                <p14:nvPr/>
              </p14:nvContentPartPr>
              <p14:xfrm>
                <a:off x="3666404" y="5734342"/>
                <a:ext cx="19440" cy="11160"/>
              </p14:xfrm>
            </p:contentPart>
          </mc:Choice>
          <mc:Fallback>
            <p:pic>
              <p:nvPicPr>
                <p:cNvPr id="102821" name="Freihand 102820">
                  <a:extLst>
                    <a:ext uri="{FF2B5EF4-FFF2-40B4-BE49-F238E27FC236}">
                      <a16:creationId xmlns:a16="http://schemas.microsoft.com/office/drawing/2014/main" id="{71D5F846-12EB-62C9-A4C8-893173722D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57404" y="5725702"/>
                  <a:ext cx="3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02822" name="Freihand 102821">
                  <a:extLst>
                    <a:ext uri="{FF2B5EF4-FFF2-40B4-BE49-F238E27FC236}">
                      <a16:creationId xmlns:a16="http://schemas.microsoft.com/office/drawing/2014/main" id="{F2DE0504-D1A6-3052-21A7-36987883C5A8}"/>
                    </a:ext>
                  </a:extLst>
                </p14:cNvPr>
                <p14:cNvContentPartPr/>
                <p14:nvPr/>
              </p14:nvContentPartPr>
              <p14:xfrm>
                <a:off x="3810764" y="5746582"/>
                <a:ext cx="124920" cy="134640"/>
              </p14:xfrm>
            </p:contentPart>
          </mc:Choice>
          <mc:Fallback>
            <p:pic>
              <p:nvPicPr>
                <p:cNvPr id="102822" name="Freihand 102821">
                  <a:extLst>
                    <a:ext uri="{FF2B5EF4-FFF2-40B4-BE49-F238E27FC236}">
                      <a16:creationId xmlns:a16="http://schemas.microsoft.com/office/drawing/2014/main" id="{F2DE0504-D1A6-3052-21A7-36987883C5A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02124" y="5737582"/>
                  <a:ext cx="142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02823" name="Freihand 102822">
                  <a:extLst>
                    <a:ext uri="{FF2B5EF4-FFF2-40B4-BE49-F238E27FC236}">
                      <a16:creationId xmlns:a16="http://schemas.microsoft.com/office/drawing/2014/main" id="{60A1A3D0-BDF5-E8CB-252E-ECBA167EBB4E}"/>
                    </a:ext>
                  </a:extLst>
                </p14:cNvPr>
                <p14:cNvContentPartPr/>
                <p14:nvPr/>
              </p14:nvContentPartPr>
              <p14:xfrm>
                <a:off x="4083644" y="5689702"/>
                <a:ext cx="159120" cy="185040"/>
              </p14:xfrm>
            </p:contentPart>
          </mc:Choice>
          <mc:Fallback>
            <p:pic>
              <p:nvPicPr>
                <p:cNvPr id="102823" name="Freihand 102822">
                  <a:extLst>
                    <a:ext uri="{FF2B5EF4-FFF2-40B4-BE49-F238E27FC236}">
                      <a16:creationId xmlns:a16="http://schemas.microsoft.com/office/drawing/2014/main" id="{60A1A3D0-BDF5-E8CB-252E-ECBA167EBB4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74644" y="5680702"/>
                  <a:ext cx="176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02824" name="Freihand 102823">
                  <a:extLst>
                    <a:ext uri="{FF2B5EF4-FFF2-40B4-BE49-F238E27FC236}">
                      <a16:creationId xmlns:a16="http://schemas.microsoft.com/office/drawing/2014/main" id="{75AF74D7-6C9F-494E-3295-800971E06512}"/>
                    </a:ext>
                  </a:extLst>
                </p14:cNvPr>
                <p14:cNvContentPartPr/>
                <p14:nvPr/>
              </p14:nvContentPartPr>
              <p14:xfrm>
                <a:off x="4260764" y="5757022"/>
                <a:ext cx="117360" cy="60840"/>
              </p14:xfrm>
            </p:contentPart>
          </mc:Choice>
          <mc:Fallback>
            <p:pic>
              <p:nvPicPr>
                <p:cNvPr id="102824" name="Freihand 102823">
                  <a:extLst>
                    <a:ext uri="{FF2B5EF4-FFF2-40B4-BE49-F238E27FC236}">
                      <a16:creationId xmlns:a16="http://schemas.microsoft.com/office/drawing/2014/main" id="{75AF74D7-6C9F-494E-3295-800971E0651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252124" y="5748022"/>
                  <a:ext cx="135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02827" name="Freihand 102826">
                  <a:extLst>
                    <a:ext uri="{FF2B5EF4-FFF2-40B4-BE49-F238E27FC236}">
                      <a16:creationId xmlns:a16="http://schemas.microsoft.com/office/drawing/2014/main" id="{FB5E89D3-C7C1-051B-BAA7-38CAC25D9789}"/>
                    </a:ext>
                  </a:extLst>
                </p14:cNvPr>
                <p14:cNvContentPartPr/>
                <p14:nvPr/>
              </p14:nvContentPartPr>
              <p14:xfrm>
                <a:off x="4427444" y="5641822"/>
                <a:ext cx="101160" cy="166320"/>
              </p14:xfrm>
            </p:contentPart>
          </mc:Choice>
          <mc:Fallback>
            <p:pic>
              <p:nvPicPr>
                <p:cNvPr id="102827" name="Freihand 102826">
                  <a:extLst>
                    <a:ext uri="{FF2B5EF4-FFF2-40B4-BE49-F238E27FC236}">
                      <a16:creationId xmlns:a16="http://schemas.microsoft.com/office/drawing/2014/main" id="{FB5E89D3-C7C1-051B-BAA7-38CAC25D978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418804" y="5633182"/>
                  <a:ext cx="118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02828" name="Freihand 102827">
                  <a:extLst>
                    <a:ext uri="{FF2B5EF4-FFF2-40B4-BE49-F238E27FC236}">
                      <a16:creationId xmlns:a16="http://schemas.microsoft.com/office/drawing/2014/main" id="{9D57FE88-8A36-CCB5-3B06-4E9AE126F860}"/>
                    </a:ext>
                  </a:extLst>
                </p14:cNvPr>
                <p14:cNvContentPartPr/>
                <p14:nvPr/>
              </p14:nvContentPartPr>
              <p14:xfrm>
                <a:off x="4589804" y="5615902"/>
                <a:ext cx="79560" cy="213480"/>
              </p14:xfrm>
            </p:contentPart>
          </mc:Choice>
          <mc:Fallback>
            <p:pic>
              <p:nvPicPr>
                <p:cNvPr id="102828" name="Freihand 102827">
                  <a:extLst>
                    <a:ext uri="{FF2B5EF4-FFF2-40B4-BE49-F238E27FC236}">
                      <a16:creationId xmlns:a16="http://schemas.microsoft.com/office/drawing/2014/main" id="{9D57FE88-8A36-CCB5-3B06-4E9AE126F86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581164" y="5606902"/>
                  <a:ext cx="97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02830" name="Freihand 102829">
                  <a:extLst>
                    <a:ext uri="{FF2B5EF4-FFF2-40B4-BE49-F238E27FC236}">
                      <a16:creationId xmlns:a16="http://schemas.microsoft.com/office/drawing/2014/main" id="{214369F9-B019-5FB1-296C-BCA04B082DFA}"/>
                    </a:ext>
                  </a:extLst>
                </p14:cNvPr>
                <p14:cNvContentPartPr/>
                <p14:nvPr/>
              </p14:nvContentPartPr>
              <p14:xfrm>
                <a:off x="4672604" y="5708422"/>
                <a:ext cx="290520" cy="85320"/>
              </p14:xfrm>
            </p:contentPart>
          </mc:Choice>
          <mc:Fallback>
            <p:pic>
              <p:nvPicPr>
                <p:cNvPr id="102830" name="Freihand 102829">
                  <a:extLst>
                    <a:ext uri="{FF2B5EF4-FFF2-40B4-BE49-F238E27FC236}">
                      <a16:creationId xmlns:a16="http://schemas.microsoft.com/office/drawing/2014/main" id="{214369F9-B019-5FB1-296C-BCA04B082DF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663604" y="5699422"/>
                  <a:ext cx="30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02831" name="Freihand 102830">
                  <a:extLst>
                    <a:ext uri="{FF2B5EF4-FFF2-40B4-BE49-F238E27FC236}">
                      <a16:creationId xmlns:a16="http://schemas.microsoft.com/office/drawing/2014/main" id="{B3559E33-C8B5-195C-F50C-7B08015FAD87}"/>
                    </a:ext>
                  </a:extLst>
                </p14:cNvPr>
                <p14:cNvContentPartPr/>
                <p14:nvPr/>
              </p14:nvContentPartPr>
              <p14:xfrm>
                <a:off x="5127284" y="5598262"/>
                <a:ext cx="288720" cy="154080"/>
              </p14:xfrm>
            </p:contentPart>
          </mc:Choice>
          <mc:Fallback>
            <p:pic>
              <p:nvPicPr>
                <p:cNvPr id="102831" name="Freihand 102830">
                  <a:extLst>
                    <a:ext uri="{FF2B5EF4-FFF2-40B4-BE49-F238E27FC236}">
                      <a16:creationId xmlns:a16="http://schemas.microsoft.com/office/drawing/2014/main" id="{B3559E33-C8B5-195C-F50C-7B08015FAD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18644" y="5589262"/>
                  <a:ext cx="306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02832" name="Freihand 102831">
                  <a:extLst>
                    <a:ext uri="{FF2B5EF4-FFF2-40B4-BE49-F238E27FC236}">
                      <a16:creationId xmlns:a16="http://schemas.microsoft.com/office/drawing/2014/main" id="{89102491-ED4E-30D8-9984-12B48CD0B515}"/>
                    </a:ext>
                  </a:extLst>
                </p14:cNvPr>
                <p14:cNvContentPartPr/>
                <p14:nvPr/>
              </p14:nvContentPartPr>
              <p14:xfrm>
                <a:off x="5519324" y="5546062"/>
                <a:ext cx="281160" cy="182160"/>
              </p14:xfrm>
            </p:contentPart>
          </mc:Choice>
          <mc:Fallback>
            <p:pic>
              <p:nvPicPr>
                <p:cNvPr id="102832" name="Freihand 102831">
                  <a:extLst>
                    <a:ext uri="{FF2B5EF4-FFF2-40B4-BE49-F238E27FC236}">
                      <a16:creationId xmlns:a16="http://schemas.microsoft.com/office/drawing/2014/main" id="{89102491-ED4E-30D8-9984-12B48CD0B51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510324" y="5537062"/>
                  <a:ext cx="29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02833" name="Freihand 102832">
                  <a:extLst>
                    <a:ext uri="{FF2B5EF4-FFF2-40B4-BE49-F238E27FC236}">
                      <a16:creationId xmlns:a16="http://schemas.microsoft.com/office/drawing/2014/main" id="{27264130-3DE1-081B-C6CD-36F2C2703904}"/>
                    </a:ext>
                  </a:extLst>
                </p14:cNvPr>
                <p14:cNvContentPartPr/>
                <p14:nvPr/>
              </p14:nvContentPartPr>
              <p14:xfrm>
                <a:off x="5819204" y="5519062"/>
                <a:ext cx="138960" cy="182520"/>
              </p14:xfrm>
            </p:contentPart>
          </mc:Choice>
          <mc:Fallback>
            <p:pic>
              <p:nvPicPr>
                <p:cNvPr id="102833" name="Freihand 102832">
                  <a:extLst>
                    <a:ext uri="{FF2B5EF4-FFF2-40B4-BE49-F238E27FC236}">
                      <a16:creationId xmlns:a16="http://schemas.microsoft.com/office/drawing/2014/main" id="{27264130-3DE1-081B-C6CD-36F2C270390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810564" y="5510422"/>
                  <a:ext cx="156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02835" name="Freihand 102834">
                  <a:extLst>
                    <a:ext uri="{FF2B5EF4-FFF2-40B4-BE49-F238E27FC236}">
                      <a16:creationId xmlns:a16="http://schemas.microsoft.com/office/drawing/2014/main" id="{446E1207-9C77-113F-FE81-6B8E4F52545C}"/>
                    </a:ext>
                  </a:extLst>
                </p14:cNvPr>
                <p14:cNvContentPartPr/>
                <p14:nvPr/>
              </p14:nvContentPartPr>
              <p14:xfrm>
                <a:off x="1617284" y="6195142"/>
                <a:ext cx="200160" cy="39600"/>
              </p14:xfrm>
            </p:contentPart>
          </mc:Choice>
          <mc:Fallback>
            <p:pic>
              <p:nvPicPr>
                <p:cNvPr id="102835" name="Freihand 102834">
                  <a:extLst>
                    <a:ext uri="{FF2B5EF4-FFF2-40B4-BE49-F238E27FC236}">
                      <a16:creationId xmlns:a16="http://schemas.microsoft.com/office/drawing/2014/main" id="{446E1207-9C77-113F-FE81-6B8E4F52545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608644" y="6186502"/>
                  <a:ext cx="217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02836" name="Freihand 102835">
                  <a:extLst>
                    <a:ext uri="{FF2B5EF4-FFF2-40B4-BE49-F238E27FC236}">
                      <a16:creationId xmlns:a16="http://schemas.microsoft.com/office/drawing/2014/main" id="{9DE7F28B-4660-33AD-2B83-B961361486FB}"/>
                    </a:ext>
                  </a:extLst>
                </p14:cNvPr>
                <p14:cNvContentPartPr/>
                <p14:nvPr/>
              </p14:nvContentPartPr>
              <p14:xfrm>
                <a:off x="1736084" y="6138622"/>
                <a:ext cx="132120" cy="131040"/>
              </p14:xfrm>
            </p:contentPart>
          </mc:Choice>
          <mc:Fallback>
            <p:pic>
              <p:nvPicPr>
                <p:cNvPr id="102836" name="Freihand 102835">
                  <a:extLst>
                    <a:ext uri="{FF2B5EF4-FFF2-40B4-BE49-F238E27FC236}">
                      <a16:creationId xmlns:a16="http://schemas.microsoft.com/office/drawing/2014/main" id="{9DE7F28B-4660-33AD-2B83-B961361486F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727444" y="6129622"/>
                  <a:ext cx="149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02837" name="Freihand 102836">
                  <a:extLst>
                    <a:ext uri="{FF2B5EF4-FFF2-40B4-BE49-F238E27FC236}">
                      <a16:creationId xmlns:a16="http://schemas.microsoft.com/office/drawing/2014/main" id="{A66562FD-EC18-1432-73B8-5C926648DF30}"/>
                    </a:ext>
                  </a:extLst>
                </p14:cNvPr>
                <p14:cNvContentPartPr/>
                <p14:nvPr/>
              </p14:nvContentPartPr>
              <p14:xfrm>
                <a:off x="2176364" y="6127102"/>
                <a:ext cx="29880" cy="109800"/>
              </p14:xfrm>
            </p:contentPart>
          </mc:Choice>
          <mc:Fallback>
            <p:pic>
              <p:nvPicPr>
                <p:cNvPr id="102837" name="Freihand 102836">
                  <a:extLst>
                    <a:ext uri="{FF2B5EF4-FFF2-40B4-BE49-F238E27FC236}">
                      <a16:creationId xmlns:a16="http://schemas.microsoft.com/office/drawing/2014/main" id="{A66562FD-EC18-1432-73B8-5C926648DF30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67364" y="6118462"/>
                  <a:ext cx="47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02838" name="Freihand 102837">
                  <a:extLst>
                    <a:ext uri="{FF2B5EF4-FFF2-40B4-BE49-F238E27FC236}">
                      <a16:creationId xmlns:a16="http://schemas.microsoft.com/office/drawing/2014/main" id="{55F92A1F-4B48-5B84-C9EB-FB4E0C053212}"/>
                    </a:ext>
                  </a:extLst>
                </p14:cNvPr>
                <p14:cNvContentPartPr/>
                <p14:nvPr/>
              </p14:nvContentPartPr>
              <p14:xfrm>
                <a:off x="2103644" y="6095422"/>
                <a:ext cx="180720" cy="167040"/>
              </p14:xfrm>
            </p:contentPart>
          </mc:Choice>
          <mc:Fallback>
            <p:pic>
              <p:nvPicPr>
                <p:cNvPr id="102838" name="Freihand 102837">
                  <a:extLst>
                    <a:ext uri="{FF2B5EF4-FFF2-40B4-BE49-F238E27FC236}">
                      <a16:creationId xmlns:a16="http://schemas.microsoft.com/office/drawing/2014/main" id="{55F92A1F-4B48-5B84-C9EB-FB4E0C05321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094644" y="6086782"/>
                  <a:ext cx="198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02839" name="Freihand 102838">
                  <a:extLst>
                    <a:ext uri="{FF2B5EF4-FFF2-40B4-BE49-F238E27FC236}">
                      <a16:creationId xmlns:a16="http://schemas.microsoft.com/office/drawing/2014/main" id="{5821CAA6-4086-D86C-0C18-D31B5E3F6715}"/>
                    </a:ext>
                  </a:extLst>
                </p14:cNvPr>
                <p14:cNvContentPartPr/>
                <p14:nvPr/>
              </p14:nvContentPartPr>
              <p14:xfrm>
                <a:off x="2374724" y="6040342"/>
                <a:ext cx="232560" cy="208080"/>
              </p14:xfrm>
            </p:contentPart>
          </mc:Choice>
          <mc:Fallback>
            <p:pic>
              <p:nvPicPr>
                <p:cNvPr id="102839" name="Freihand 102838">
                  <a:extLst>
                    <a:ext uri="{FF2B5EF4-FFF2-40B4-BE49-F238E27FC236}">
                      <a16:creationId xmlns:a16="http://schemas.microsoft.com/office/drawing/2014/main" id="{5821CAA6-4086-D86C-0C18-D31B5E3F671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366084" y="6031702"/>
                  <a:ext cx="250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02841" name="Freihand 102840">
                  <a:extLst>
                    <a:ext uri="{FF2B5EF4-FFF2-40B4-BE49-F238E27FC236}">
                      <a16:creationId xmlns:a16="http://schemas.microsoft.com/office/drawing/2014/main" id="{493AE1FE-4F60-9583-A84E-EC9D280D0A6F}"/>
                    </a:ext>
                  </a:extLst>
                </p14:cNvPr>
                <p14:cNvContentPartPr/>
                <p14:nvPr/>
              </p14:nvContentPartPr>
              <p14:xfrm>
                <a:off x="1643204" y="6514462"/>
                <a:ext cx="196920" cy="24480"/>
              </p14:xfrm>
            </p:contentPart>
          </mc:Choice>
          <mc:Fallback>
            <p:pic>
              <p:nvPicPr>
                <p:cNvPr id="102841" name="Freihand 102840">
                  <a:extLst>
                    <a:ext uri="{FF2B5EF4-FFF2-40B4-BE49-F238E27FC236}">
                      <a16:creationId xmlns:a16="http://schemas.microsoft.com/office/drawing/2014/main" id="{493AE1FE-4F60-9583-A84E-EC9D280D0A6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634204" y="6505822"/>
                  <a:ext cx="214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02842" name="Freihand 102841">
                  <a:extLst>
                    <a:ext uri="{FF2B5EF4-FFF2-40B4-BE49-F238E27FC236}">
                      <a16:creationId xmlns:a16="http://schemas.microsoft.com/office/drawing/2014/main" id="{DD110D5E-92C7-F4E8-8289-456D59E8077F}"/>
                    </a:ext>
                  </a:extLst>
                </p14:cNvPr>
                <p14:cNvContentPartPr/>
                <p14:nvPr/>
              </p14:nvContentPartPr>
              <p14:xfrm>
                <a:off x="1828604" y="6452182"/>
                <a:ext cx="92520" cy="122760"/>
              </p14:xfrm>
            </p:contentPart>
          </mc:Choice>
          <mc:Fallback>
            <p:pic>
              <p:nvPicPr>
                <p:cNvPr id="102842" name="Freihand 102841">
                  <a:extLst>
                    <a:ext uri="{FF2B5EF4-FFF2-40B4-BE49-F238E27FC236}">
                      <a16:creationId xmlns:a16="http://schemas.microsoft.com/office/drawing/2014/main" id="{DD110D5E-92C7-F4E8-8289-456D59E8077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819604" y="6443182"/>
                  <a:ext cx="110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02845" name="Freihand 102844">
                  <a:extLst>
                    <a:ext uri="{FF2B5EF4-FFF2-40B4-BE49-F238E27FC236}">
                      <a16:creationId xmlns:a16="http://schemas.microsoft.com/office/drawing/2014/main" id="{683BE6A7-D81D-8938-FC2F-DD26905DCC03}"/>
                    </a:ext>
                  </a:extLst>
                </p14:cNvPr>
                <p14:cNvContentPartPr/>
                <p14:nvPr/>
              </p14:nvContentPartPr>
              <p14:xfrm>
                <a:off x="2133524" y="6374782"/>
                <a:ext cx="234000" cy="162360"/>
              </p14:xfrm>
            </p:contentPart>
          </mc:Choice>
          <mc:Fallback>
            <p:pic>
              <p:nvPicPr>
                <p:cNvPr id="102845" name="Freihand 102844">
                  <a:extLst>
                    <a:ext uri="{FF2B5EF4-FFF2-40B4-BE49-F238E27FC236}">
                      <a16:creationId xmlns:a16="http://schemas.microsoft.com/office/drawing/2014/main" id="{683BE6A7-D81D-8938-FC2F-DD26905DCC0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124884" y="6366142"/>
                  <a:ext cx="251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02847" name="Freihand 102846">
                  <a:extLst>
                    <a:ext uri="{FF2B5EF4-FFF2-40B4-BE49-F238E27FC236}">
                      <a16:creationId xmlns:a16="http://schemas.microsoft.com/office/drawing/2014/main" id="{19315AA0-71CF-731D-FE41-E15DB77A7455}"/>
                    </a:ext>
                  </a:extLst>
                </p14:cNvPr>
                <p14:cNvContentPartPr/>
                <p14:nvPr/>
              </p14:nvContentPartPr>
              <p14:xfrm>
                <a:off x="2412524" y="6300262"/>
                <a:ext cx="100440" cy="284400"/>
              </p14:xfrm>
            </p:contentPart>
          </mc:Choice>
          <mc:Fallback>
            <p:pic>
              <p:nvPicPr>
                <p:cNvPr id="102847" name="Freihand 102846">
                  <a:extLst>
                    <a:ext uri="{FF2B5EF4-FFF2-40B4-BE49-F238E27FC236}">
                      <a16:creationId xmlns:a16="http://schemas.microsoft.com/office/drawing/2014/main" id="{19315AA0-71CF-731D-FE41-E15DB77A745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403884" y="6291622"/>
                  <a:ext cx="118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02400" name="Freihand 102399">
                  <a:extLst>
                    <a:ext uri="{FF2B5EF4-FFF2-40B4-BE49-F238E27FC236}">
                      <a16:creationId xmlns:a16="http://schemas.microsoft.com/office/drawing/2014/main" id="{A91BC22B-C5ED-FDD2-336F-001DFABBB77A}"/>
                    </a:ext>
                  </a:extLst>
                </p14:cNvPr>
                <p14:cNvContentPartPr/>
                <p14:nvPr/>
              </p14:nvContentPartPr>
              <p14:xfrm>
                <a:off x="2570924" y="6353542"/>
                <a:ext cx="78840" cy="49680"/>
              </p14:xfrm>
            </p:contentPart>
          </mc:Choice>
          <mc:Fallback>
            <p:pic>
              <p:nvPicPr>
                <p:cNvPr id="102400" name="Freihand 102399">
                  <a:extLst>
                    <a:ext uri="{FF2B5EF4-FFF2-40B4-BE49-F238E27FC236}">
                      <a16:creationId xmlns:a16="http://schemas.microsoft.com/office/drawing/2014/main" id="{A91BC22B-C5ED-FDD2-336F-001DFABBB77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562284" y="6344902"/>
                  <a:ext cx="96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02401" name="Freihand 102400">
                  <a:extLst>
                    <a:ext uri="{FF2B5EF4-FFF2-40B4-BE49-F238E27FC236}">
                      <a16:creationId xmlns:a16="http://schemas.microsoft.com/office/drawing/2014/main" id="{74641EAF-4824-3205-DBA9-4EED0EE4DEE8}"/>
                    </a:ext>
                  </a:extLst>
                </p14:cNvPr>
                <p14:cNvContentPartPr/>
                <p14:nvPr/>
              </p14:nvContentPartPr>
              <p14:xfrm>
                <a:off x="2738684" y="6241582"/>
                <a:ext cx="345600" cy="166680"/>
              </p14:xfrm>
            </p:contentPart>
          </mc:Choice>
          <mc:Fallback>
            <p:pic>
              <p:nvPicPr>
                <p:cNvPr id="102401" name="Freihand 102400">
                  <a:extLst>
                    <a:ext uri="{FF2B5EF4-FFF2-40B4-BE49-F238E27FC236}">
                      <a16:creationId xmlns:a16="http://schemas.microsoft.com/office/drawing/2014/main" id="{74641EAF-4824-3205-DBA9-4EED0EE4DEE8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730044" y="6232582"/>
                  <a:ext cx="363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02403" name="Freihand 102402">
                  <a:extLst>
                    <a:ext uri="{FF2B5EF4-FFF2-40B4-BE49-F238E27FC236}">
                      <a16:creationId xmlns:a16="http://schemas.microsoft.com/office/drawing/2014/main" id="{B776CEEA-C65D-79DF-D0AF-7911D0F8D17D}"/>
                    </a:ext>
                  </a:extLst>
                </p14:cNvPr>
                <p14:cNvContentPartPr/>
                <p14:nvPr/>
              </p14:nvContentPartPr>
              <p14:xfrm>
                <a:off x="3283364" y="6206302"/>
                <a:ext cx="115560" cy="132120"/>
              </p14:xfrm>
            </p:contentPart>
          </mc:Choice>
          <mc:Fallback>
            <p:pic>
              <p:nvPicPr>
                <p:cNvPr id="102403" name="Freihand 102402">
                  <a:extLst>
                    <a:ext uri="{FF2B5EF4-FFF2-40B4-BE49-F238E27FC236}">
                      <a16:creationId xmlns:a16="http://schemas.microsoft.com/office/drawing/2014/main" id="{B776CEEA-C65D-79DF-D0AF-7911D0F8D17D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74724" y="6197662"/>
                  <a:ext cx="133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02404" name="Freihand 102403">
                  <a:extLst>
                    <a:ext uri="{FF2B5EF4-FFF2-40B4-BE49-F238E27FC236}">
                      <a16:creationId xmlns:a16="http://schemas.microsoft.com/office/drawing/2014/main" id="{758F2DC8-091D-839D-C985-482828A4BFDD}"/>
                    </a:ext>
                  </a:extLst>
                </p14:cNvPr>
                <p14:cNvContentPartPr/>
                <p14:nvPr/>
              </p14:nvContentPartPr>
              <p14:xfrm>
                <a:off x="3415484" y="6091102"/>
                <a:ext cx="69840" cy="249480"/>
              </p14:xfrm>
            </p:contentPart>
          </mc:Choice>
          <mc:Fallback>
            <p:pic>
              <p:nvPicPr>
                <p:cNvPr id="102404" name="Freihand 102403">
                  <a:extLst>
                    <a:ext uri="{FF2B5EF4-FFF2-40B4-BE49-F238E27FC236}">
                      <a16:creationId xmlns:a16="http://schemas.microsoft.com/office/drawing/2014/main" id="{758F2DC8-091D-839D-C985-482828A4BFD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406844" y="6082102"/>
                  <a:ext cx="874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02405" name="Freihand 102404">
                  <a:extLst>
                    <a:ext uri="{FF2B5EF4-FFF2-40B4-BE49-F238E27FC236}">
                      <a16:creationId xmlns:a16="http://schemas.microsoft.com/office/drawing/2014/main" id="{4959DFC9-D545-EA04-EAA7-36C5AEF84570}"/>
                    </a:ext>
                  </a:extLst>
                </p14:cNvPr>
                <p14:cNvContentPartPr/>
                <p14:nvPr/>
              </p14:nvContentPartPr>
              <p14:xfrm>
                <a:off x="3548684" y="6088942"/>
                <a:ext cx="131760" cy="212040"/>
              </p14:xfrm>
            </p:contentPart>
          </mc:Choice>
          <mc:Fallback>
            <p:pic>
              <p:nvPicPr>
                <p:cNvPr id="102405" name="Freihand 102404">
                  <a:extLst>
                    <a:ext uri="{FF2B5EF4-FFF2-40B4-BE49-F238E27FC236}">
                      <a16:creationId xmlns:a16="http://schemas.microsoft.com/office/drawing/2014/main" id="{4959DFC9-D545-EA04-EAA7-36C5AEF8457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540044" y="6079942"/>
                  <a:ext cx="14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02406" name="Freihand 102405">
                  <a:extLst>
                    <a:ext uri="{FF2B5EF4-FFF2-40B4-BE49-F238E27FC236}">
                      <a16:creationId xmlns:a16="http://schemas.microsoft.com/office/drawing/2014/main" id="{80C6CE12-FE7A-2CE3-CD68-C397EA272692}"/>
                    </a:ext>
                  </a:extLst>
                </p14:cNvPr>
                <p14:cNvContentPartPr/>
                <p14:nvPr/>
              </p14:nvContentPartPr>
              <p14:xfrm>
                <a:off x="3506924" y="6079582"/>
                <a:ext cx="44280" cy="227160"/>
              </p14:xfrm>
            </p:contentPart>
          </mc:Choice>
          <mc:Fallback>
            <p:pic>
              <p:nvPicPr>
                <p:cNvPr id="102406" name="Freihand 102405">
                  <a:extLst>
                    <a:ext uri="{FF2B5EF4-FFF2-40B4-BE49-F238E27FC236}">
                      <a16:creationId xmlns:a16="http://schemas.microsoft.com/office/drawing/2014/main" id="{80C6CE12-FE7A-2CE3-CD68-C397EA27269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498284" y="6070582"/>
                  <a:ext cx="61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02407" name="Freihand 102406">
                  <a:extLst>
                    <a:ext uri="{FF2B5EF4-FFF2-40B4-BE49-F238E27FC236}">
                      <a16:creationId xmlns:a16="http://schemas.microsoft.com/office/drawing/2014/main" id="{D07A3666-DF98-7392-1ED5-ED48CD88F83A}"/>
                    </a:ext>
                  </a:extLst>
                </p14:cNvPr>
                <p14:cNvContentPartPr/>
                <p14:nvPr/>
              </p14:nvContentPartPr>
              <p14:xfrm>
                <a:off x="3736604" y="6161302"/>
                <a:ext cx="267120" cy="112320"/>
              </p14:xfrm>
            </p:contentPart>
          </mc:Choice>
          <mc:Fallback>
            <p:pic>
              <p:nvPicPr>
                <p:cNvPr id="102407" name="Freihand 102406">
                  <a:extLst>
                    <a:ext uri="{FF2B5EF4-FFF2-40B4-BE49-F238E27FC236}">
                      <a16:creationId xmlns:a16="http://schemas.microsoft.com/office/drawing/2014/main" id="{D07A3666-DF98-7392-1ED5-ED48CD88F83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727604" y="6152302"/>
                  <a:ext cx="28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02410" name="Freihand 102409">
                  <a:extLst>
                    <a:ext uri="{FF2B5EF4-FFF2-40B4-BE49-F238E27FC236}">
                      <a16:creationId xmlns:a16="http://schemas.microsoft.com/office/drawing/2014/main" id="{6A27D1E1-ACCF-8334-1828-C42D6497C41D}"/>
                    </a:ext>
                  </a:extLst>
                </p14:cNvPr>
                <p14:cNvContentPartPr/>
                <p14:nvPr/>
              </p14:nvContentPartPr>
              <p14:xfrm>
                <a:off x="4197404" y="6094702"/>
                <a:ext cx="149400" cy="133920"/>
              </p14:xfrm>
            </p:contentPart>
          </mc:Choice>
          <mc:Fallback>
            <p:pic>
              <p:nvPicPr>
                <p:cNvPr id="102410" name="Freihand 102409">
                  <a:extLst>
                    <a:ext uri="{FF2B5EF4-FFF2-40B4-BE49-F238E27FC236}">
                      <a16:creationId xmlns:a16="http://schemas.microsoft.com/office/drawing/2014/main" id="{6A27D1E1-ACCF-8334-1828-C42D6497C41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188404" y="6086062"/>
                  <a:ext cx="167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02411" name="Freihand 102410">
                  <a:extLst>
                    <a:ext uri="{FF2B5EF4-FFF2-40B4-BE49-F238E27FC236}">
                      <a16:creationId xmlns:a16="http://schemas.microsoft.com/office/drawing/2014/main" id="{932A9FDF-CEED-8572-2FEE-76265835C0F0}"/>
                    </a:ext>
                  </a:extLst>
                </p14:cNvPr>
                <p14:cNvContentPartPr/>
                <p14:nvPr/>
              </p14:nvContentPartPr>
              <p14:xfrm>
                <a:off x="4381364" y="6076702"/>
                <a:ext cx="70560" cy="121680"/>
              </p14:xfrm>
            </p:contentPart>
          </mc:Choice>
          <mc:Fallback>
            <p:pic>
              <p:nvPicPr>
                <p:cNvPr id="102411" name="Freihand 102410">
                  <a:extLst>
                    <a:ext uri="{FF2B5EF4-FFF2-40B4-BE49-F238E27FC236}">
                      <a16:creationId xmlns:a16="http://schemas.microsoft.com/office/drawing/2014/main" id="{932A9FDF-CEED-8572-2FEE-76265835C0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372724" y="6067702"/>
                  <a:ext cx="88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02412" name="Freihand 102411">
                  <a:extLst>
                    <a:ext uri="{FF2B5EF4-FFF2-40B4-BE49-F238E27FC236}">
                      <a16:creationId xmlns:a16="http://schemas.microsoft.com/office/drawing/2014/main" id="{959B5FBE-BC18-BC28-F37D-70936D95E6DB}"/>
                    </a:ext>
                  </a:extLst>
                </p14:cNvPr>
                <p14:cNvContentPartPr/>
                <p14:nvPr/>
              </p14:nvContentPartPr>
              <p14:xfrm>
                <a:off x="4506644" y="6040342"/>
                <a:ext cx="113400" cy="126000"/>
              </p14:xfrm>
            </p:contentPart>
          </mc:Choice>
          <mc:Fallback>
            <p:pic>
              <p:nvPicPr>
                <p:cNvPr id="102412" name="Freihand 102411">
                  <a:extLst>
                    <a:ext uri="{FF2B5EF4-FFF2-40B4-BE49-F238E27FC236}">
                      <a16:creationId xmlns:a16="http://schemas.microsoft.com/office/drawing/2014/main" id="{959B5FBE-BC18-BC28-F37D-70936D95E6D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497644" y="6031702"/>
                  <a:ext cx="131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02413" name="Freihand 102412">
                  <a:extLst>
                    <a:ext uri="{FF2B5EF4-FFF2-40B4-BE49-F238E27FC236}">
                      <a16:creationId xmlns:a16="http://schemas.microsoft.com/office/drawing/2014/main" id="{7F277670-095A-F8B5-6102-CBF706963F2A}"/>
                    </a:ext>
                  </a:extLst>
                </p14:cNvPr>
                <p14:cNvContentPartPr/>
                <p14:nvPr/>
              </p14:nvContentPartPr>
              <p14:xfrm>
                <a:off x="4683044" y="6127102"/>
                <a:ext cx="64800" cy="93600"/>
              </p14:xfrm>
            </p:contentPart>
          </mc:Choice>
          <mc:Fallback>
            <p:pic>
              <p:nvPicPr>
                <p:cNvPr id="102413" name="Freihand 102412">
                  <a:extLst>
                    <a:ext uri="{FF2B5EF4-FFF2-40B4-BE49-F238E27FC236}">
                      <a16:creationId xmlns:a16="http://schemas.microsoft.com/office/drawing/2014/main" id="{7F277670-095A-F8B5-6102-CBF706963F2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674044" y="6118462"/>
                  <a:ext cx="82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02414" name="Freihand 102413">
                  <a:extLst>
                    <a:ext uri="{FF2B5EF4-FFF2-40B4-BE49-F238E27FC236}">
                      <a16:creationId xmlns:a16="http://schemas.microsoft.com/office/drawing/2014/main" id="{B5604562-58F3-EB9B-02C5-F0CC160BC9D0}"/>
                    </a:ext>
                  </a:extLst>
                </p14:cNvPr>
                <p14:cNvContentPartPr/>
                <p14:nvPr/>
              </p14:nvContentPartPr>
              <p14:xfrm>
                <a:off x="4790324" y="5992102"/>
                <a:ext cx="78480" cy="159480"/>
              </p14:xfrm>
            </p:contentPart>
          </mc:Choice>
          <mc:Fallback>
            <p:pic>
              <p:nvPicPr>
                <p:cNvPr id="102414" name="Freihand 102413">
                  <a:extLst>
                    <a:ext uri="{FF2B5EF4-FFF2-40B4-BE49-F238E27FC236}">
                      <a16:creationId xmlns:a16="http://schemas.microsoft.com/office/drawing/2014/main" id="{B5604562-58F3-EB9B-02C5-F0CC160BC9D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781324" y="5983102"/>
                  <a:ext cx="9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02415" name="Freihand 102414">
                  <a:extLst>
                    <a:ext uri="{FF2B5EF4-FFF2-40B4-BE49-F238E27FC236}">
                      <a16:creationId xmlns:a16="http://schemas.microsoft.com/office/drawing/2014/main" id="{42F89265-F19D-2ED7-0942-7A6F22F70A5F}"/>
                    </a:ext>
                  </a:extLst>
                </p14:cNvPr>
                <p14:cNvContentPartPr/>
                <p14:nvPr/>
              </p14:nvContentPartPr>
              <p14:xfrm>
                <a:off x="4914524" y="5979502"/>
                <a:ext cx="123120" cy="166680"/>
              </p14:xfrm>
            </p:contentPart>
          </mc:Choice>
          <mc:Fallback>
            <p:pic>
              <p:nvPicPr>
                <p:cNvPr id="102415" name="Freihand 102414">
                  <a:extLst>
                    <a:ext uri="{FF2B5EF4-FFF2-40B4-BE49-F238E27FC236}">
                      <a16:creationId xmlns:a16="http://schemas.microsoft.com/office/drawing/2014/main" id="{42F89265-F19D-2ED7-0942-7A6F22F70A5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905884" y="5970862"/>
                  <a:ext cx="140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02416" name="Freihand 102415">
                  <a:extLst>
                    <a:ext uri="{FF2B5EF4-FFF2-40B4-BE49-F238E27FC236}">
                      <a16:creationId xmlns:a16="http://schemas.microsoft.com/office/drawing/2014/main" id="{ECBA0638-304D-32AB-01BC-6530B19FBEE9}"/>
                    </a:ext>
                  </a:extLst>
                </p14:cNvPr>
                <p14:cNvContentPartPr/>
                <p14:nvPr/>
              </p14:nvContentPartPr>
              <p14:xfrm>
                <a:off x="5094524" y="6091102"/>
                <a:ext cx="10800" cy="88200"/>
              </p14:xfrm>
            </p:contentPart>
          </mc:Choice>
          <mc:Fallback>
            <p:pic>
              <p:nvPicPr>
                <p:cNvPr id="102416" name="Freihand 102415">
                  <a:extLst>
                    <a:ext uri="{FF2B5EF4-FFF2-40B4-BE49-F238E27FC236}">
                      <a16:creationId xmlns:a16="http://schemas.microsoft.com/office/drawing/2014/main" id="{ECBA0638-304D-32AB-01BC-6530B19FBEE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085884" y="6082102"/>
                  <a:ext cx="28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02417" name="Freihand 102416">
                  <a:extLst>
                    <a:ext uri="{FF2B5EF4-FFF2-40B4-BE49-F238E27FC236}">
                      <a16:creationId xmlns:a16="http://schemas.microsoft.com/office/drawing/2014/main" id="{96E97140-879D-490E-C99D-3A67164D6E94}"/>
                    </a:ext>
                  </a:extLst>
                </p14:cNvPr>
                <p14:cNvContentPartPr/>
                <p14:nvPr/>
              </p14:nvContentPartPr>
              <p14:xfrm>
                <a:off x="5167964" y="5944582"/>
                <a:ext cx="152640" cy="147960"/>
              </p14:xfrm>
            </p:contentPart>
          </mc:Choice>
          <mc:Fallback>
            <p:pic>
              <p:nvPicPr>
                <p:cNvPr id="102417" name="Freihand 102416">
                  <a:extLst>
                    <a:ext uri="{FF2B5EF4-FFF2-40B4-BE49-F238E27FC236}">
                      <a16:creationId xmlns:a16="http://schemas.microsoft.com/office/drawing/2014/main" id="{96E97140-879D-490E-C99D-3A67164D6E9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158964" y="5935942"/>
                  <a:ext cx="170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02419" name="Freihand 102418">
                  <a:extLst>
                    <a:ext uri="{FF2B5EF4-FFF2-40B4-BE49-F238E27FC236}">
                      <a16:creationId xmlns:a16="http://schemas.microsoft.com/office/drawing/2014/main" id="{8126E32D-20D9-134B-9D0D-3588A4FE04EB}"/>
                    </a:ext>
                  </a:extLst>
                </p14:cNvPr>
                <p14:cNvContentPartPr/>
                <p14:nvPr/>
              </p14:nvContentPartPr>
              <p14:xfrm>
                <a:off x="5336084" y="5885182"/>
                <a:ext cx="96480" cy="147960"/>
              </p14:xfrm>
            </p:contentPart>
          </mc:Choice>
          <mc:Fallback>
            <p:pic>
              <p:nvPicPr>
                <p:cNvPr id="102419" name="Freihand 102418">
                  <a:extLst>
                    <a:ext uri="{FF2B5EF4-FFF2-40B4-BE49-F238E27FC236}">
                      <a16:creationId xmlns:a16="http://schemas.microsoft.com/office/drawing/2014/main" id="{8126E32D-20D9-134B-9D0D-3588A4FE04E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327444" y="5876182"/>
                  <a:ext cx="114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2421" name="Freihand 102420">
                  <a:extLst>
                    <a:ext uri="{FF2B5EF4-FFF2-40B4-BE49-F238E27FC236}">
                      <a16:creationId xmlns:a16="http://schemas.microsoft.com/office/drawing/2014/main" id="{FD9DE0F0-6BC0-C6DA-FFEA-918CB968FD2A}"/>
                    </a:ext>
                  </a:extLst>
                </p14:cNvPr>
                <p14:cNvContentPartPr/>
                <p14:nvPr/>
              </p14:nvContentPartPr>
              <p14:xfrm>
                <a:off x="5335004" y="5967622"/>
                <a:ext cx="138240" cy="87480"/>
              </p14:xfrm>
            </p:contentPart>
          </mc:Choice>
          <mc:Fallback>
            <p:pic>
              <p:nvPicPr>
                <p:cNvPr id="102421" name="Freihand 102420">
                  <a:extLst>
                    <a:ext uri="{FF2B5EF4-FFF2-40B4-BE49-F238E27FC236}">
                      <a16:creationId xmlns:a16="http://schemas.microsoft.com/office/drawing/2014/main" id="{FD9DE0F0-6BC0-C6DA-FFEA-918CB968FD2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326364" y="5958982"/>
                  <a:ext cx="155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02422" name="Freihand 102421">
                  <a:extLst>
                    <a:ext uri="{FF2B5EF4-FFF2-40B4-BE49-F238E27FC236}">
                      <a16:creationId xmlns:a16="http://schemas.microsoft.com/office/drawing/2014/main" id="{73B28A1C-A1E6-7D97-90C6-E2A99353DFC9}"/>
                    </a:ext>
                  </a:extLst>
                </p14:cNvPr>
                <p14:cNvContentPartPr/>
                <p14:nvPr/>
              </p14:nvContentPartPr>
              <p14:xfrm>
                <a:off x="5494124" y="5876182"/>
                <a:ext cx="99360" cy="139680"/>
              </p14:xfrm>
            </p:contentPart>
          </mc:Choice>
          <mc:Fallback>
            <p:pic>
              <p:nvPicPr>
                <p:cNvPr id="102422" name="Freihand 102421">
                  <a:extLst>
                    <a:ext uri="{FF2B5EF4-FFF2-40B4-BE49-F238E27FC236}">
                      <a16:creationId xmlns:a16="http://schemas.microsoft.com/office/drawing/2014/main" id="{73B28A1C-A1E6-7D97-90C6-E2A99353DFC9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485124" y="5867542"/>
                  <a:ext cx="117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02427" name="Freihand 102426">
                  <a:extLst>
                    <a:ext uri="{FF2B5EF4-FFF2-40B4-BE49-F238E27FC236}">
                      <a16:creationId xmlns:a16="http://schemas.microsoft.com/office/drawing/2014/main" id="{E9AD5761-9093-6ECD-1EE1-237AA978901F}"/>
                    </a:ext>
                  </a:extLst>
                </p14:cNvPr>
                <p14:cNvContentPartPr/>
                <p14:nvPr/>
              </p14:nvContentPartPr>
              <p14:xfrm>
                <a:off x="2574524" y="6607702"/>
                <a:ext cx="323280" cy="106920"/>
              </p14:xfrm>
            </p:contentPart>
          </mc:Choice>
          <mc:Fallback>
            <p:pic>
              <p:nvPicPr>
                <p:cNvPr id="102427" name="Freihand 102426">
                  <a:extLst>
                    <a:ext uri="{FF2B5EF4-FFF2-40B4-BE49-F238E27FC236}">
                      <a16:creationId xmlns:a16="http://schemas.microsoft.com/office/drawing/2014/main" id="{E9AD5761-9093-6ECD-1EE1-237AA978901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565884" y="6598702"/>
                  <a:ext cx="340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02433" name="Freihand 102432">
                  <a:extLst>
                    <a:ext uri="{FF2B5EF4-FFF2-40B4-BE49-F238E27FC236}">
                      <a16:creationId xmlns:a16="http://schemas.microsoft.com/office/drawing/2014/main" id="{758C1AB0-0230-743B-836F-011AA642B462}"/>
                    </a:ext>
                  </a:extLst>
                </p14:cNvPr>
                <p14:cNvContentPartPr/>
                <p14:nvPr/>
              </p14:nvContentPartPr>
              <p14:xfrm>
                <a:off x="2827964" y="6516262"/>
                <a:ext cx="7200" cy="17280"/>
              </p14:xfrm>
            </p:contentPart>
          </mc:Choice>
          <mc:Fallback>
            <p:pic>
              <p:nvPicPr>
                <p:cNvPr id="102433" name="Freihand 102432">
                  <a:extLst>
                    <a:ext uri="{FF2B5EF4-FFF2-40B4-BE49-F238E27FC236}">
                      <a16:creationId xmlns:a16="http://schemas.microsoft.com/office/drawing/2014/main" id="{758C1AB0-0230-743B-836F-011AA642B4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818964" y="6507262"/>
                  <a:ext cx="24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02434" name="Freihand 102433">
                  <a:extLst>
                    <a:ext uri="{FF2B5EF4-FFF2-40B4-BE49-F238E27FC236}">
                      <a16:creationId xmlns:a16="http://schemas.microsoft.com/office/drawing/2014/main" id="{C9D823E3-B227-6361-05ED-B48CAE2EE91A}"/>
                    </a:ext>
                  </a:extLst>
                </p14:cNvPr>
                <p14:cNvContentPartPr/>
                <p14:nvPr/>
              </p14:nvContentPartPr>
              <p14:xfrm>
                <a:off x="2974484" y="6567382"/>
                <a:ext cx="122760" cy="117360"/>
              </p14:xfrm>
            </p:contentPart>
          </mc:Choice>
          <mc:Fallback>
            <p:pic>
              <p:nvPicPr>
                <p:cNvPr id="102434" name="Freihand 102433">
                  <a:extLst>
                    <a:ext uri="{FF2B5EF4-FFF2-40B4-BE49-F238E27FC236}">
                      <a16:creationId xmlns:a16="http://schemas.microsoft.com/office/drawing/2014/main" id="{C9D823E3-B227-6361-05ED-B48CAE2EE91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65484" y="6558382"/>
                  <a:ext cx="140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02435" name="Freihand 102434">
                  <a:extLst>
                    <a:ext uri="{FF2B5EF4-FFF2-40B4-BE49-F238E27FC236}">
                      <a16:creationId xmlns:a16="http://schemas.microsoft.com/office/drawing/2014/main" id="{DEE04727-E6EC-4E56-0E5A-FDFA4B20C20C}"/>
                    </a:ext>
                  </a:extLst>
                </p14:cNvPr>
                <p14:cNvContentPartPr/>
                <p14:nvPr/>
              </p14:nvContentPartPr>
              <p14:xfrm>
                <a:off x="3276164" y="6623182"/>
                <a:ext cx="91440" cy="77400"/>
              </p14:xfrm>
            </p:contentPart>
          </mc:Choice>
          <mc:Fallback>
            <p:pic>
              <p:nvPicPr>
                <p:cNvPr id="102435" name="Freihand 102434">
                  <a:extLst>
                    <a:ext uri="{FF2B5EF4-FFF2-40B4-BE49-F238E27FC236}">
                      <a16:creationId xmlns:a16="http://schemas.microsoft.com/office/drawing/2014/main" id="{DEE04727-E6EC-4E56-0E5A-FDFA4B20C20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267524" y="6614542"/>
                  <a:ext cx="109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02436" name="Freihand 102435">
                  <a:extLst>
                    <a:ext uri="{FF2B5EF4-FFF2-40B4-BE49-F238E27FC236}">
                      <a16:creationId xmlns:a16="http://schemas.microsoft.com/office/drawing/2014/main" id="{79AD6385-2FF3-BBA1-6791-2B3BBFCB01A1}"/>
                    </a:ext>
                  </a:extLst>
                </p14:cNvPr>
                <p14:cNvContentPartPr/>
                <p14:nvPr/>
              </p14:nvContentPartPr>
              <p14:xfrm>
                <a:off x="3479204" y="6462622"/>
                <a:ext cx="181440" cy="190440"/>
              </p14:xfrm>
            </p:contentPart>
          </mc:Choice>
          <mc:Fallback>
            <p:pic>
              <p:nvPicPr>
                <p:cNvPr id="102436" name="Freihand 102435">
                  <a:extLst>
                    <a:ext uri="{FF2B5EF4-FFF2-40B4-BE49-F238E27FC236}">
                      <a16:creationId xmlns:a16="http://schemas.microsoft.com/office/drawing/2014/main" id="{79AD6385-2FF3-BBA1-6791-2B3BBFCB01A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470204" y="6453622"/>
                  <a:ext cx="199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02437" name="Freihand 102436">
                  <a:extLst>
                    <a:ext uri="{FF2B5EF4-FFF2-40B4-BE49-F238E27FC236}">
                      <a16:creationId xmlns:a16="http://schemas.microsoft.com/office/drawing/2014/main" id="{ABE541AA-2C58-F831-4154-9837C81E2D6D}"/>
                    </a:ext>
                  </a:extLst>
                </p14:cNvPr>
                <p14:cNvContentPartPr/>
                <p14:nvPr/>
              </p14:nvContentPartPr>
              <p14:xfrm>
                <a:off x="3524924" y="6521302"/>
                <a:ext cx="104040" cy="20520"/>
              </p14:xfrm>
            </p:contentPart>
          </mc:Choice>
          <mc:Fallback>
            <p:pic>
              <p:nvPicPr>
                <p:cNvPr id="102437" name="Freihand 102436">
                  <a:extLst>
                    <a:ext uri="{FF2B5EF4-FFF2-40B4-BE49-F238E27FC236}">
                      <a16:creationId xmlns:a16="http://schemas.microsoft.com/office/drawing/2014/main" id="{ABE541AA-2C58-F831-4154-9837C81E2D6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16284" y="6512302"/>
                  <a:ext cx="121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02438" name="Freihand 102437">
                  <a:extLst>
                    <a:ext uri="{FF2B5EF4-FFF2-40B4-BE49-F238E27FC236}">
                      <a16:creationId xmlns:a16="http://schemas.microsoft.com/office/drawing/2014/main" id="{1A512FFD-38A5-66CB-B7C7-146879A0DA9E}"/>
                    </a:ext>
                  </a:extLst>
                </p14:cNvPr>
                <p14:cNvContentPartPr/>
                <p14:nvPr/>
              </p14:nvContentPartPr>
              <p14:xfrm>
                <a:off x="3676124" y="6379822"/>
                <a:ext cx="235800" cy="236880"/>
              </p14:xfrm>
            </p:contentPart>
          </mc:Choice>
          <mc:Fallback>
            <p:pic>
              <p:nvPicPr>
                <p:cNvPr id="102438" name="Freihand 102437">
                  <a:extLst>
                    <a:ext uri="{FF2B5EF4-FFF2-40B4-BE49-F238E27FC236}">
                      <a16:creationId xmlns:a16="http://schemas.microsoft.com/office/drawing/2014/main" id="{1A512FFD-38A5-66CB-B7C7-146879A0DA9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667484" y="6371182"/>
                  <a:ext cx="253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02439" name="Freihand 102438">
                  <a:extLst>
                    <a:ext uri="{FF2B5EF4-FFF2-40B4-BE49-F238E27FC236}">
                      <a16:creationId xmlns:a16="http://schemas.microsoft.com/office/drawing/2014/main" id="{A8954D67-046A-AC3E-5AB7-B12BD7B2EBA7}"/>
                    </a:ext>
                  </a:extLst>
                </p14:cNvPr>
                <p14:cNvContentPartPr/>
                <p14:nvPr/>
              </p14:nvContentPartPr>
              <p14:xfrm>
                <a:off x="4002284" y="6485662"/>
                <a:ext cx="268920" cy="76680"/>
              </p14:xfrm>
            </p:contentPart>
          </mc:Choice>
          <mc:Fallback>
            <p:pic>
              <p:nvPicPr>
                <p:cNvPr id="102439" name="Freihand 102438">
                  <a:extLst>
                    <a:ext uri="{FF2B5EF4-FFF2-40B4-BE49-F238E27FC236}">
                      <a16:creationId xmlns:a16="http://schemas.microsoft.com/office/drawing/2014/main" id="{A8954D67-046A-AC3E-5AB7-B12BD7B2EBA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993284" y="6476662"/>
                  <a:ext cx="28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02440" name="Freihand 102439">
                  <a:extLst>
                    <a:ext uri="{FF2B5EF4-FFF2-40B4-BE49-F238E27FC236}">
                      <a16:creationId xmlns:a16="http://schemas.microsoft.com/office/drawing/2014/main" id="{97C15AA2-FEAC-7C2E-8B91-92AA2328914B}"/>
                    </a:ext>
                  </a:extLst>
                </p14:cNvPr>
                <p14:cNvContentPartPr/>
                <p14:nvPr/>
              </p14:nvContentPartPr>
              <p14:xfrm>
                <a:off x="4233404" y="6384142"/>
                <a:ext cx="6480" cy="30240"/>
              </p14:xfrm>
            </p:contentPart>
          </mc:Choice>
          <mc:Fallback>
            <p:pic>
              <p:nvPicPr>
                <p:cNvPr id="102440" name="Freihand 102439">
                  <a:extLst>
                    <a:ext uri="{FF2B5EF4-FFF2-40B4-BE49-F238E27FC236}">
                      <a16:creationId xmlns:a16="http://schemas.microsoft.com/office/drawing/2014/main" id="{97C15AA2-FEAC-7C2E-8B91-92AA2328914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224764" y="6375142"/>
                  <a:ext cx="2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02441" name="Freihand 102440">
                  <a:extLst>
                    <a:ext uri="{FF2B5EF4-FFF2-40B4-BE49-F238E27FC236}">
                      <a16:creationId xmlns:a16="http://schemas.microsoft.com/office/drawing/2014/main" id="{17553F6F-E573-8A86-C0F9-105EA57FF5A0}"/>
                    </a:ext>
                  </a:extLst>
                </p14:cNvPr>
                <p14:cNvContentPartPr/>
                <p14:nvPr/>
              </p14:nvContentPartPr>
              <p14:xfrm>
                <a:off x="4366604" y="6474142"/>
                <a:ext cx="242280" cy="79560"/>
              </p14:xfrm>
            </p:contentPart>
          </mc:Choice>
          <mc:Fallback>
            <p:pic>
              <p:nvPicPr>
                <p:cNvPr id="102441" name="Freihand 102440">
                  <a:extLst>
                    <a:ext uri="{FF2B5EF4-FFF2-40B4-BE49-F238E27FC236}">
                      <a16:creationId xmlns:a16="http://schemas.microsoft.com/office/drawing/2014/main" id="{17553F6F-E573-8A86-C0F9-105EA57FF5A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357964" y="6465142"/>
                  <a:ext cx="259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02443" name="Freihand 102442">
                  <a:extLst>
                    <a:ext uri="{FF2B5EF4-FFF2-40B4-BE49-F238E27FC236}">
                      <a16:creationId xmlns:a16="http://schemas.microsoft.com/office/drawing/2014/main" id="{1322246A-3754-9D2C-2049-E763C9E843B0}"/>
                    </a:ext>
                  </a:extLst>
                </p14:cNvPr>
                <p14:cNvContentPartPr/>
                <p14:nvPr/>
              </p14:nvContentPartPr>
              <p14:xfrm>
                <a:off x="4632284" y="6276502"/>
                <a:ext cx="123480" cy="90000"/>
              </p14:xfrm>
            </p:contentPart>
          </mc:Choice>
          <mc:Fallback>
            <p:pic>
              <p:nvPicPr>
                <p:cNvPr id="102443" name="Freihand 102442">
                  <a:extLst>
                    <a:ext uri="{FF2B5EF4-FFF2-40B4-BE49-F238E27FC236}">
                      <a16:creationId xmlns:a16="http://schemas.microsoft.com/office/drawing/2014/main" id="{1322246A-3754-9D2C-2049-E763C9E843B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623644" y="6267502"/>
                  <a:ext cx="1411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1" name="Gruppieren 102450">
            <a:extLst>
              <a:ext uri="{FF2B5EF4-FFF2-40B4-BE49-F238E27FC236}">
                <a16:creationId xmlns:a16="http://schemas.microsoft.com/office/drawing/2014/main" id="{E828F49F-42A0-DAC9-B1A3-E0DF044B31D9}"/>
              </a:ext>
            </a:extLst>
          </p:cNvPr>
          <p:cNvGrpSpPr/>
          <p:nvPr/>
        </p:nvGrpSpPr>
        <p:grpSpPr>
          <a:xfrm>
            <a:off x="4819484" y="6303502"/>
            <a:ext cx="473400" cy="292680"/>
            <a:chOff x="4819484" y="6303502"/>
            <a:chExt cx="4734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02445" name="Freihand 102444">
                  <a:extLst>
                    <a:ext uri="{FF2B5EF4-FFF2-40B4-BE49-F238E27FC236}">
                      <a16:creationId xmlns:a16="http://schemas.microsoft.com/office/drawing/2014/main" id="{B5CF05D1-0555-D97E-C318-81B9FA1FF3EB}"/>
                    </a:ext>
                  </a:extLst>
                </p14:cNvPr>
                <p14:cNvContentPartPr/>
                <p14:nvPr/>
              </p14:nvContentPartPr>
              <p14:xfrm>
                <a:off x="4943324" y="6412942"/>
                <a:ext cx="63720" cy="132840"/>
              </p14:xfrm>
            </p:contentPart>
          </mc:Choice>
          <mc:Fallback>
            <p:pic>
              <p:nvPicPr>
                <p:cNvPr id="102445" name="Freihand 102444">
                  <a:extLst>
                    <a:ext uri="{FF2B5EF4-FFF2-40B4-BE49-F238E27FC236}">
                      <a16:creationId xmlns:a16="http://schemas.microsoft.com/office/drawing/2014/main" id="{B5CF05D1-0555-D97E-C318-81B9FA1FF3E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934684" y="6404302"/>
                  <a:ext cx="81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02446" name="Freihand 102445">
                  <a:extLst>
                    <a:ext uri="{FF2B5EF4-FFF2-40B4-BE49-F238E27FC236}">
                      <a16:creationId xmlns:a16="http://schemas.microsoft.com/office/drawing/2014/main" id="{BE6DA265-705C-E460-109E-211F33351473}"/>
                    </a:ext>
                  </a:extLst>
                </p14:cNvPr>
                <p14:cNvContentPartPr/>
                <p14:nvPr/>
              </p14:nvContentPartPr>
              <p14:xfrm>
                <a:off x="4819484" y="6392062"/>
                <a:ext cx="244080" cy="204120"/>
              </p14:xfrm>
            </p:contentPart>
          </mc:Choice>
          <mc:Fallback>
            <p:pic>
              <p:nvPicPr>
                <p:cNvPr id="102446" name="Freihand 102445">
                  <a:extLst>
                    <a:ext uri="{FF2B5EF4-FFF2-40B4-BE49-F238E27FC236}">
                      <a16:creationId xmlns:a16="http://schemas.microsoft.com/office/drawing/2014/main" id="{BE6DA265-705C-E460-109E-211F3335147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810844" y="6383062"/>
                  <a:ext cx="261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02449" name="Freihand 102448">
                  <a:extLst>
                    <a:ext uri="{FF2B5EF4-FFF2-40B4-BE49-F238E27FC236}">
                      <a16:creationId xmlns:a16="http://schemas.microsoft.com/office/drawing/2014/main" id="{E704511A-52F0-9A15-F613-5C7D09D1B267}"/>
                    </a:ext>
                  </a:extLst>
                </p14:cNvPr>
                <p14:cNvContentPartPr/>
                <p14:nvPr/>
              </p14:nvContentPartPr>
              <p14:xfrm>
                <a:off x="5108924" y="6303502"/>
                <a:ext cx="101880" cy="196920"/>
              </p14:xfrm>
            </p:contentPart>
          </mc:Choice>
          <mc:Fallback>
            <p:pic>
              <p:nvPicPr>
                <p:cNvPr id="102449" name="Freihand 102448">
                  <a:extLst>
                    <a:ext uri="{FF2B5EF4-FFF2-40B4-BE49-F238E27FC236}">
                      <a16:creationId xmlns:a16="http://schemas.microsoft.com/office/drawing/2014/main" id="{E704511A-52F0-9A15-F613-5C7D09D1B26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100284" y="6294862"/>
                  <a:ext cx="119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02450" name="Freihand 102449">
                  <a:extLst>
                    <a:ext uri="{FF2B5EF4-FFF2-40B4-BE49-F238E27FC236}">
                      <a16:creationId xmlns:a16="http://schemas.microsoft.com/office/drawing/2014/main" id="{187731F6-9DB5-AD0F-83E0-9C4BF3E8FEE6}"/>
                    </a:ext>
                  </a:extLst>
                </p14:cNvPr>
                <p14:cNvContentPartPr/>
                <p14:nvPr/>
              </p14:nvContentPartPr>
              <p14:xfrm>
                <a:off x="5110004" y="6399622"/>
                <a:ext cx="182880" cy="185400"/>
              </p14:xfrm>
            </p:contentPart>
          </mc:Choice>
          <mc:Fallback>
            <p:pic>
              <p:nvPicPr>
                <p:cNvPr id="102450" name="Freihand 102449">
                  <a:extLst>
                    <a:ext uri="{FF2B5EF4-FFF2-40B4-BE49-F238E27FC236}">
                      <a16:creationId xmlns:a16="http://schemas.microsoft.com/office/drawing/2014/main" id="{187731F6-9DB5-AD0F-83E0-9C4BF3E8FEE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101364" y="6390622"/>
                  <a:ext cx="2005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54" name="Gruppieren 102453">
            <a:extLst>
              <a:ext uri="{FF2B5EF4-FFF2-40B4-BE49-F238E27FC236}">
                <a16:creationId xmlns:a16="http://schemas.microsoft.com/office/drawing/2014/main" id="{D83B3678-D6F7-70D3-0058-14222EDB318A}"/>
              </a:ext>
            </a:extLst>
          </p:cNvPr>
          <p:cNvGrpSpPr/>
          <p:nvPr/>
        </p:nvGrpSpPr>
        <p:grpSpPr>
          <a:xfrm>
            <a:off x="2559044" y="738262"/>
            <a:ext cx="1150920" cy="602640"/>
            <a:chOff x="2559044" y="738262"/>
            <a:chExt cx="1150920" cy="6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02694" name="Freihand 102693">
                  <a:extLst>
                    <a:ext uri="{FF2B5EF4-FFF2-40B4-BE49-F238E27FC236}">
                      <a16:creationId xmlns:a16="http://schemas.microsoft.com/office/drawing/2014/main" id="{E1DB75AC-ED2B-5041-06D1-82994BAB7BCE}"/>
                    </a:ext>
                  </a:extLst>
                </p14:cNvPr>
                <p14:cNvContentPartPr/>
                <p14:nvPr/>
              </p14:nvContentPartPr>
              <p14:xfrm>
                <a:off x="2590364" y="738262"/>
                <a:ext cx="223560" cy="360720"/>
              </p14:xfrm>
            </p:contentPart>
          </mc:Choice>
          <mc:Fallback>
            <p:pic>
              <p:nvPicPr>
                <p:cNvPr id="102694" name="Freihand 102693">
                  <a:extLst>
                    <a:ext uri="{FF2B5EF4-FFF2-40B4-BE49-F238E27FC236}">
                      <a16:creationId xmlns:a16="http://schemas.microsoft.com/office/drawing/2014/main" id="{E1DB75AC-ED2B-5041-06D1-82994BAB7BC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581724" y="729262"/>
                  <a:ext cx="241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02695" name="Freihand 102694">
                  <a:extLst>
                    <a:ext uri="{FF2B5EF4-FFF2-40B4-BE49-F238E27FC236}">
                      <a16:creationId xmlns:a16="http://schemas.microsoft.com/office/drawing/2014/main" id="{3047502D-7FB4-1CC8-8D12-371FD708D4C0}"/>
                    </a:ext>
                  </a:extLst>
                </p14:cNvPr>
                <p14:cNvContentPartPr/>
                <p14:nvPr/>
              </p14:nvContentPartPr>
              <p14:xfrm>
                <a:off x="3047204" y="741502"/>
                <a:ext cx="318960" cy="415800"/>
              </p14:xfrm>
            </p:contentPart>
          </mc:Choice>
          <mc:Fallback>
            <p:pic>
              <p:nvPicPr>
                <p:cNvPr id="102695" name="Freihand 102694">
                  <a:extLst>
                    <a:ext uri="{FF2B5EF4-FFF2-40B4-BE49-F238E27FC236}">
                      <a16:creationId xmlns:a16="http://schemas.microsoft.com/office/drawing/2014/main" id="{3047502D-7FB4-1CC8-8D12-371FD708D4C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038204" y="732862"/>
                  <a:ext cx="3366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02697" name="Freihand 102696">
                  <a:extLst>
                    <a:ext uri="{FF2B5EF4-FFF2-40B4-BE49-F238E27FC236}">
                      <a16:creationId xmlns:a16="http://schemas.microsoft.com/office/drawing/2014/main" id="{16B43B0D-3E4A-E720-65FC-A11DB0ECA35D}"/>
                    </a:ext>
                  </a:extLst>
                </p14:cNvPr>
                <p14:cNvContentPartPr/>
                <p14:nvPr/>
              </p14:nvContentPartPr>
              <p14:xfrm>
                <a:off x="2570564" y="746182"/>
                <a:ext cx="230400" cy="366840"/>
              </p14:xfrm>
            </p:contentPart>
          </mc:Choice>
          <mc:Fallback>
            <p:pic>
              <p:nvPicPr>
                <p:cNvPr id="102697" name="Freihand 102696">
                  <a:extLst>
                    <a:ext uri="{FF2B5EF4-FFF2-40B4-BE49-F238E27FC236}">
                      <a16:creationId xmlns:a16="http://schemas.microsoft.com/office/drawing/2014/main" id="{16B43B0D-3E4A-E720-65FC-A11DB0ECA35D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561924" y="737182"/>
                  <a:ext cx="248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02698" name="Freihand 102697">
                  <a:extLst>
                    <a:ext uri="{FF2B5EF4-FFF2-40B4-BE49-F238E27FC236}">
                      <a16:creationId xmlns:a16="http://schemas.microsoft.com/office/drawing/2014/main" id="{DA34607C-8D61-374B-0BF4-6709B9D727D3}"/>
                    </a:ext>
                  </a:extLst>
                </p14:cNvPr>
                <p14:cNvContentPartPr/>
                <p14:nvPr/>
              </p14:nvContentPartPr>
              <p14:xfrm>
                <a:off x="3088244" y="779662"/>
                <a:ext cx="181440" cy="355320"/>
              </p14:xfrm>
            </p:contentPart>
          </mc:Choice>
          <mc:Fallback>
            <p:pic>
              <p:nvPicPr>
                <p:cNvPr id="102698" name="Freihand 102697">
                  <a:extLst>
                    <a:ext uri="{FF2B5EF4-FFF2-40B4-BE49-F238E27FC236}">
                      <a16:creationId xmlns:a16="http://schemas.microsoft.com/office/drawing/2014/main" id="{DA34607C-8D61-374B-0BF4-6709B9D727D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079604" y="771022"/>
                  <a:ext cx="199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02702" name="Freihand 102701">
                  <a:extLst>
                    <a:ext uri="{FF2B5EF4-FFF2-40B4-BE49-F238E27FC236}">
                      <a16:creationId xmlns:a16="http://schemas.microsoft.com/office/drawing/2014/main" id="{4F6B1AC1-7E42-C5D4-F0B4-59868BEC9AAA}"/>
                    </a:ext>
                  </a:extLst>
                </p14:cNvPr>
                <p14:cNvContentPartPr/>
                <p14:nvPr/>
              </p14:nvContentPartPr>
              <p14:xfrm>
                <a:off x="2668844" y="857422"/>
                <a:ext cx="91080" cy="154080"/>
              </p14:xfrm>
            </p:contentPart>
          </mc:Choice>
          <mc:Fallback>
            <p:pic>
              <p:nvPicPr>
                <p:cNvPr id="102702" name="Freihand 102701">
                  <a:extLst>
                    <a:ext uri="{FF2B5EF4-FFF2-40B4-BE49-F238E27FC236}">
                      <a16:creationId xmlns:a16="http://schemas.microsoft.com/office/drawing/2014/main" id="{4F6B1AC1-7E42-C5D4-F0B4-59868BEC9AA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660204" y="848782"/>
                  <a:ext cx="108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02703" name="Freihand 102702">
                  <a:extLst>
                    <a:ext uri="{FF2B5EF4-FFF2-40B4-BE49-F238E27FC236}">
                      <a16:creationId xmlns:a16="http://schemas.microsoft.com/office/drawing/2014/main" id="{8C034542-F29B-EC7B-BD90-9C0CA7219AA2}"/>
                    </a:ext>
                  </a:extLst>
                </p14:cNvPr>
                <p14:cNvContentPartPr/>
                <p14:nvPr/>
              </p14:nvContentPartPr>
              <p14:xfrm>
                <a:off x="3150884" y="859222"/>
                <a:ext cx="207360" cy="223560"/>
              </p14:xfrm>
            </p:contentPart>
          </mc:Choice>
          <mc:Fallback>
            <p:pic>
              <p:nvPicPr>
                <p:cNvPr id="102703" name="Freihand 102702">
                  <a:extLst>
                    <a:ext uri="{FF2B5EF4-FFF2-40B4-BE49-F238E27FC236}">
                      <a16:creationId xmlns:a16="http://schemas.microsoft.com/office/drawing/2014/main" id="{8C034542-F29B-EC7B-BD90-9C0CA7219AA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142244" y="850222"/>
                  <a:ext cx="225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02705" name="Freihand 102704">
                  <a:extLst>
                    <a:ext uri="{FF2B5EF4-FFF2-40B4-BE49-F238E27FC236}">
                      <a16:creationId xmlns:a16="http://schemas.microsoft.com/office/drawing/2014/main" id="{471E7DAF-1BCB-24CE-54F9-58A3D18E9444}"/>
                    </a:ext>
                  </a:extLst>
                </p14:cNvPr>
                <p14:cNvContentPartPr/>
                <p14:nvPr/>
              </p14:nvContentPartPr>
              <p14:xfrm>
                <a:off x="3065564" y="807022"/>
                <a:ext cx="297360" cy="388800"/>
              </p14:xfrm>
            </p:contentPart>
          </mc:Choice>
          <mc:Fallback>
            <p:pic>
              <p:nvPicPr>
                <p:cNvPr id="102705" name="Freihand 102704">
                  <a:extLst>
                    <a:ext uri="{FF2B5EF4-FFF2-40B4-BE49-F238E27FC236}">
                      <a16:creationId xmlns:a16="http://schemas.microsoft.com/office/drawing/2014/main" id="{471E7DAF-1BCB-24CE-54F9-58A3D18E944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056924" y="798382"/>
                  <a:ext cx="315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02706" name="Freihand 102705">
                  <a:extLst>
                    <a:ext uri="{FF2B5EF4-FFF2-40B4-BE49-F238E27FC236}">
                      <a16:creationId xmlns:a16="http://schemas.microsoft.com/office/drawing/2014/main" id="{DFCB8C9A-BEB3-8B8C-C4ED-5E409DFEF4D5}"/>
                    </a:ext>
                  </a:extLst>
                </p14:cNvPr>
                <p14:cNvContentPartPr/>
                <p14:nvPr/>
              </p14:nvContentPartPr>
              <p14:xfrm>
                <a:off x="2559044" y="795502"/>
                <a:ext cx="267480" cy="356400"/>
              </p14:xfrm>
            </p:contentPart>
          </mc:Choice>
          <mc:Fallback>
            <p:pic>
              <p:nvPicPr>
                <p:cNvPr id="102706" name="Freihand 102705">
                  <a:extLst>
                    <a:ext uri="{FF2B5EF4-FFF2-40B4-BE49-F238E27FC236}">
                      <a16:creationId xmlns:a16="http://schemas.microsoft.com/office/drawing/2014/main" id="{DFCB8C9A-BEB3-8B8C-C4ED-5E409DFEF4D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550044" y="786862"/>
                  <a:ext cx="285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02453" name="Freihand 102452">
                  <a:extLst>
                    <a:ext uri="{FF2B5EF4-FFF2-40B4-BE49-F238E27FC236}">
                      <a16:creationId xmlns:a16="http://schemas.microsoft.com/office/drawing/2014/main" id="{3E4B6119-84FC-D9C8-689B-E44E2FB02E08}"/>
                    </a:ext>
                  </a:extLst>
                </p14:cNvPr>
                <p14:cNvContentPartPr/>
                <p14:nvPr/>
              </p14:nvContentPartPr>
              <p14:xfrm>
                <a:off x="2589284" y="1071262"/>
                <a:ext cx="1120680" cy="269640"/>
              </p14:xfrm>
            </p:contentPart>
          </mc:Choice>
          <mc:Fallback>
            <p:pic>
              <p:nvPicPr>
                <p:cNvPr id="102453" name="Freihand 102452">
                  <a:extLst>
                    <a:ext uri="{FF2B5EF4-FFF2-40B4-BE49-F238E27FC236}">
                      <a16:creationId xmlns:a16="http://schemas.microsoft.com/office/drawing/2014/main" id="{3E4B6119-84FC-D9C8-689B-E44E2FB02E08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580644" y="1062262"/>
                  <a:ext cx="113832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96462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Breitbild</PresentationFormat>
  <Paragraphs>22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453</cp:revision>
  <dcterms:created xsi:type="dcterms:W3CDTF">2019-02-11T10:45:01Z</dcterms:created>
  <dcterms:modified xsi:type="dcterms:W3CDTF">2022-06-01T07:56:43Z</dcterms:modified>
</cp:coreProperties>
</file>