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372" r:id="rId2"/>
    <p:sldId id="1027" r:id="rId3"/>
    <p:sldId id="1387" r:id="rId4"/>
    <p:sldId id="1180" r:id="rId5"/>
    <p:sldId id="1375" r:id="rId6"/>
    <p:sldId id="1376" r:id="rId7"/>
    <p:sldId id="1377" r:id="rId8"/>
    <p:sldId id="1378" r:id="rId9"/>
    <p:sldId id="1379" r:id="rId10"/>
    <p:sldId id="1380" r:id="rId11"/>
    <p:sldId id="1382" r:id="rId12"/>
    <p:sldId id="1386" r:id="rId13"/>
    <p:sldId id="1385" r:id="rId14"/>
    <p:sldId id="1374" r:id="rId15"/>
    <p:sldId id="258" r:id="rId16"/>
    <p:sldId id="266" r:id="rId17"/>
    <p:sldId id="267" r:id="rId18"/>
    <p:sldId id="268" r:id="rId19"/>
    <p:sldId id="269" r:id="rId20"/>
    <p:sldId id="277" r:id="rId21"/>
    <p:sldId id="271" r:id="rId22"/>
    <p:sldId id="270" r:id="rId23"/>
    <p:sldId id="260" r:id="rId24"/>
    <p:sldId id="273" r:id="rId25"/>
    <p:sldId id="274" r:id="rId26"/>
    <p:sldId id="278" r:id="rId27"/>
    <p:sldId id="899" r:id="rId28"/>
    <p:sldId id="920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19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9146,'-1'10'5909,"28"462"-4011,-24-365-1776,-3-25-78,4 1 0,4-1 0,3-1 1,3 0-1,13 34-44,18-13 17,-42-99-15,0 0 1,0 0-1,0 0 0,0-1 0,1 1 1,-1-1-1,1 1 0,0-1 1,0-1-1,0 1 0,0 0 1,0-1-1,0 0 0,0 0 0,0 0 1,0 0-1,1-1 0,-1 0 1,0 1-1,0-2 0,1 1 0,-1 0 1,0-1-1,0 0 0,1 0 1,-1 0-1,0 0 0,0-1 1,0 0-1,-1 0 0,1 0 0,0 0-2,12-7-4,-1 0 0,0-1-1,-1 0 1,0-1 0,-1-1-1,0 0 1,-1-1 0,0 0-1,-1-1 1,-1-1 0,0 1-1,7-15 5,44-67-201,-4-2-1,-4-3 0,27-76 202,27-92-351,-58 127 295,-42 121 77,-9 43 78,-47 206 740,25-62-196,24-157-625,1 0 0,0 0 0,0 0 0,1 0 0,0 0 0,1 0 0,0-1 0,0 1 0,0-1 0,1 0 0,1 0 0,-1-1 0,1 1 0,2 1-18,-2-5 4,0 0 1,1 0-1,-1 0 1,1 0-1,0-1 0,0 0 1,0-1-1,1 1 1,-1-1-1,0 0 0,1-1 1,0 0-1,-1 0 1,1 0-1,0-1 0,-1 1 1,6-2-5,1 2 4,2 1 1,1-1 1,0-1-1,0 0 0,-1-1 1,1 0-1,0-1 1,-1-1-1,0-1 1,5-1-6,53-40 32,39-17 11,-105 57-16,-1 0 1,1-1-1,-1 0 1,0 0-1,-1-1 1,1 0 0,-1 0-1,0 0 1,-1 0-1,0-1 1,0 0-1,-1 0 1,0 0-1,0 0 1,0-6-28,-7 4 558,-5 22-237,6 3-274,-1-1 0,2 1 0,0 0 0,1-1 0,0 1 0,1 0 0,1 0 1,1-1-1,0 1 0,0 0 0,2-1 0,-1 0 0,4 8-47,3 5 5,0 0 1,1 0-1,2 0 0,1-2 1,1 0-1,1 0 0,3 1-5,-17-21 2,1 0-1,0-1 0,0 1 0,1-1 1,-1 0-1,1 0 0,0 0 1,0 0-1,0-1 0,1 0 0,-1 0 1,1 0-1,0 0 0,0-1 0,0 1 1,0-1-1,0-1 0,0 1 0,0-1 1,1 0-1,-1 0-1,6 0 1,-2-1-5,0 0 0,0 1 0,-1 0 1,1 0-1,0 1 0,0 0 0,-1 0 0,1 1 1,-1 1-1,0-1 0,0 1 0,0 0 0,0 1 1,-1 0-1,1 0 0,1 2 4,10 11-1343,0-10-2214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0:09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1300 796 7226,'-42'-38'5742,"38"35"-5698,0 0 0,0 1 0,-1-1 0,0 1 0,1 0 0,-1 0 0,0 0 0,0 1 0,0 0 0,0 0 0,0 0 0,0 1 0,-1-1 0,1 1 0,0 0-44,-120 27 146,58-9 3,-320 52 704,338-53-808,2 2-1,0 2 0,1 2 0,2 3 0,-7 6-44,-10 4 6,56-33-5,-24 12 4,1 1 1,1 2 0,1 1-1,1 1 1,0 1 0,1 1-1,-7 11-5,25-22 1,0 1 0,1-1 0,1 1 0,0 1 0,1-1 0,0 1-1,1-1 1,1 1 0,-1 0 0,2-1 0,0 1 0,1 0 0,0 0 0,0-1 0,2 1-1,-1 0 1,2-1 0,0 0 0,0 0 0,1 0 0,1 0 0,-1-1 0,2 0 0,0 0-1,11 17 4,2 0 1,1-1-1,1-1 1,1-1 0,1-1-1,1-2 1,1 0 0,1-1-1,1-2 1,0-1-1,2-1 1,0-2 0,1-1-1,0-1 1,31 8-5,-25-11 13,1-1 0,0-2 0,0-1 1,1-2-1,0-2 0,-1-2 0,1-1 0,0-2 0,-1-2 1,1-1-1,-2-2 0,1-1 0,-1-3 0,0 0 0,-1-3 1,30-16-14,-11 1 98,0-3 0,-2-2 0,23-20-98,-41 25 33,-1-1-1,-1-1 0,-2-2 0,-1-1 1,17-27-33,-28 36 8,-1-1 0,-1-1 1,-1 0-1,-2-1 0,0 0 1,-3-1-1,0-1 1,-2 1-1,-1-2 0,-1 1 1,-2-1-1,-1 0 0,-2-1 1,-1 1-1,-2-3-8,1 20 35,0 0-1,-2 1 1,1-1 0,-2 1-1,0-1 1,-1 1 0,0 0-1,-1 0 1,-1 1 0,0-1-1,0 1 1,-2 1 0,0-1 0,0 1-1,-1 0 1,0 1 0,-1 0-1,0 1 1,-1 0 0,0 0-1,-12-6-34,5 8 41,-1 2 0,0 0 0,-1 1 0,1 1 0,-1 1 0,0 1 0,0 1-1,0 0 1,0 1 0,1 2 0,-1 0 0,0 1 0,0 0 0,1 2 0,-12 4-41,-4 1-234,1 2 0,0 1 1,1 2-1,1 1 1,0 1-1,-19 16 234,-19 16-2882,11-9-76</inkml:trace>
  <inkml:trace contextRef="#ctx0" brushRef="#br0" timeOffset="928.283">3361 345 9722,'-148'-14'4778,"126"13"-4743,-1 1 1,1 1 0,0 1-1,0 1 1,0 1 0,0 1-1,0 1 1,1 0 0,-2 3-36,-93 45 38,2 6 1,2 5 0,4 4-1,-37 34-38,127-89 69,1 1-1,0 0 1,1 1-1,0 0 1,1 2-1,1 0 1,1 0 0,1 1-1,-3 6-68,10-14 5,0 0 0,0 0-1,1 0 1,0 1 0,1 0-1,1-1 1,-1 1 0,2 0-1,0 0 1,0 0 0,1 0-1,1 1 1,0-1 0,1 0 0,0-1-1,1 1 1,0 0 0,1 0-5,4 9-2,1 0 0,2-1 1,0-1-1,1 1 1,0-2-1,2 0 0,0 0 1,2-1-1,-1-1 1,2-1-1,0 0 0,1-1 1,0-1-1,20 10 2,-8-6-23,1-1-1,1-2 0,1-1 1,0-1-1,0-2 1,1-1-1,0-2 1,0-2-1,18 1 24,-2-4-51,-1-3 0,1-1 0,0-3-1,-1-2 1,0-2 0,41-13 51,16-13 104,-2-4-1,33-20-103,278-141 1136,-398 192-1052,-1 0 0,0-2 0,-1 1 0,0-2 0,0 0-1,-1-1 1,-1 0 0,0-1 0,5-7-84,-2-5 31,-1 0 0,-1-1 0,-1-1-1,-1 0 1,-2 0 0,-1-1 0,-1-1 0,-1 0 0,-2 0 0,-1 0-1,-1 0 1,-1 0 0,-2-1 0,-1 1 0,-3-16-31,2 19-28,-2 0-1,0 1 1,-2 0 0,-1 0 0,0 0-1,-2 1 1,-1 0 0,-1 1 0,-1 0 0,-1 1-1,-1 0 1,-10-12 28,9 16-57,0 0 0,0 0 0,-2 2 0,0 0 0,-1 1 0,-1 1 0,0 0 0,-1 1-1,0 2 1,-1 0 0,0 1 0,-1 1 0,0 1 0,-19-4 57,18 8-121,-1 1-1,0 1 1,0 1 0,0 1-1,-1 2 1,1 0 0,1 1-1,-1 1 1,0 2 0,1 0-1,0 2 1,0 0 121,-165 81-2729,-33 51 86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0:09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2499 3409 9162,'-36'0'1999,"-116"-2"1010,17-27-5235,125 28 2191,-1 0 1,0 2 0,1-1-1,-1 1 1,0 1 0,1 0-1,-1 0 1,1 1-1,0 1 1,0-1 0,0 2-1,0-1 1,0 1-1,1 1 1,0 0 0,0 0-1,1 1 1,0 0-1,-1 1 35,-54 50 342,2 2 0,3 2-1,3 3 1,3 3 0,2 1-1,-21 45-341,-47 99 548,112-203-521,0 0-1,1 0 1,0 1-1,1 0 1,0 0-1,1 0 1,0 0-1,1 1 1,0-1-1,1 1 1,0-1-1,0 1 1,2 0-1,-1 0-26,9 12 47,1 0 0,1 0-1,1-1 1,1 0 0,1-1 0,1-1 0,1 0-1,14 14-46,-21-24 10,154 175 97,-118-144-117,1-2 1,2-2 0,1-2-1,2-3 1,43 22 9,-67-43-15,0 0-1,1-2 1,0-1 0,0-1-1,1-1 1,0-2 0,0-1-1,0-1 1,1-1 0,22-3 15,-22-1-2,0-1 0,0-2 0,-1-1 0,0-1 0,0-2 0,-1 0 0,0-2 0,0-1 0,12-9 2,-12 2 25,-2 0 0,0-2 0,-2-1 0,0-1 0,-1-1 0,-1-1 0,-2 0 0,0-2-1,-2-1 1,-1 0 0,-2-1 0,11-26-25,-3 4 76,-1-2 0,-3 0-1,-3-2 1,-2 1 0,7-57-76,-5-5 265,-5-1 1,-5-39-266,-5 106 95,-2 0 1,-3 0 0,-2 1 0,-2-1-1,-6-15-95,9 45 76,-1-1-1,-1 1 1,-1-1-1,-1 2 0,0 0 1,-2 0-1,0 0 0,-1 1 1,-1 1-1,-6-7-75,0 8 56,0-1 0,-1 2 0,-1 1 0,-1 0 1,1 2-1,-2 1 0,0 0 0,0 2 0,-1 0 0,0 2 0,-1 0 0,0 2 0,-2 0-56,-18 0-334,-2 1-1,1 3 1,0 1-1,0 2 0,0 3 1,0 1-1,0 3 0,1 1 1,1 3-1,0 1 0,0 2 1,2 2-1,-26 16 335,-162 93-3046</inkml:trace>
  <inkml:trace contextRef="#ctx0" brushRef="#br0" timeOffset="55767.016">1856 1820 7666,'-10'-32'1641,"-2"-4"-562,2 1-1,2-1 0,1-1 0,1-9-1078,19 66 750,16 82-308,84 244-11,-40-181-257,39 58-174,-62-112 69,-47-106-61,-2 0 0,1 1 0,0-1 0,-1 0-1,0 1 1,0-1 0,-1 1 0,0-1 0,0 1 0,0-1 0,0 1 0,-1 0-8,1-5-19,-1 0 0,1 0 0,0 0 0,0 0 0,-1 0 0,1 0 0,-1 0 0,1 0 0,-1 0 0,1 0 0,-1 0 1,0-1-1,1 1 0,-1 0 0,0 0 0,0-1 0,1 1 0,-1 0 0,0-1 0,0 1 0,0-1 0,0 1 0,0-1 0,0 1 1,0-1-1,0 0 0,0 0 0,0 1 0,0-1 0,0 0 0,0 0 0,0 0 0,0 0 0,0 0 0,0 0 0,0 0 0,0-1 0,0 1 1,-1 0 18,-43-16-2982,44 16 2912,-38-20-2679</inkml:trace>
  <inkml:trace contextRef="#ctx0" brushRef="#br0" timeOffset="56034.404">1918 2539 6113,'-8'7'4973,"12"10"-3059,-2-11-1847,7 25 60,2-1 1,0 0-1,3 0 1,0-1-1,2-1 1,0-1-1,2 0 1,9 9-128,-24-32 22,1 0 1,-1 0-1,1 0 0,0 0 0,0 0 1,1-1-1,-1 0 0,1 1 0,0-2 1,-1 1-1,1-1 0,0 1 0,1-1 1,-1-1-1,0 1 0,1-1 1,-1 0-1,0 0 0,1-1 0,-1 1 1,1-1-1,-1 0 0,1-1 0,-1 1 1,1-1-1,-1 0 0,1-1 0,-1 1 1,0-1-1,0 0 0,0 0 1,0-1-1,2 0-22,0-5 44,0 1 1,-1-1 0,1 0-1,-2 0 1,1-1-1,-1 0 1,0 0-1,-1 0 1,0-1 0,-1 1-1,0-1 1,0 0-1,-1 0 1,0 0-1,-1 0 1,0 0 0,-1 0-1,0 0 1,0-5-45,-12-150-714,2 89-1250,4-15-1202,0 9-690</inkml:trace>
  <inkml:trace contextRef="#ctx0" brushRef="#br0" timeOffset="56614.383">355 898 7850,'-46'-1'4631,"45"1"-4594,0 0 0,0 0 0,0 0 0,0 0 0,0 1 0,0-1 0,0 0 0,0 1 0,0-1-1,0 1 1,0-1 0,1 1 0,-1-1 0,0 1 0,0 0 0,0-1 0,1 1 0,-1 0 0,0 0 0,0-1-1,1 1 1,-1 0 0,1 0 0,-1 0 0,1 0 0,-1 0 0,1 0 0,0 0 0,-1 0 0,1 0 0,0 0-1,0 0 1,0 0 0,0 0 0,0 0 0,0 0 0,0 0 0,0 1-37,6 45 68,-4-40 2,15 67 48,5-1 0,2 0 1,3-3-1,29 53-118,-52-112 8,0 0-1,1-1 1,1 1-1,-1-1 1,1 0 0,1-1-1,0 1 1,0-1-1,1-1 1,0 1 0,1-1-1,0-1 1,0 0-1,0 0 1,1 0-1,7 2-7,-16-8 3,1 0-1,-1 0 1,1 0-1,-1-1 1,1 1-1,-1 0 0,1-1 1,-1 1-1,1-1 1,0 0-1,-1 0 1,1 1-1,0-1 0,-1 0 1,1 0-1,0 0 1,-1-1-1,1 1 1,-1 0-1,1-1 0,0 1 1,-1-1-1,1 1 1,-1-1-1,1 0 1,-1 0-1,1 0 0,-1 1 1,0-1-1,1-1 1,-1 1-1,0 0 1,0 0-1,0 0 0,0-1 1,0 1-1,0 0 1,0-1-1,0 1 1,-1-1-1,1 1 0,0-1 1,-1 1-1,1-1 1,-1 0-1,0 1 1,0-1-1,1 0 1,-1 1-1,0-1 0,0 0 1,0 1-1,-1-1 1,1 0-1,0 1 1,-1-1-4,-74-115-3417,36 63 974</inkml:trace>
  <inkml:trace contextRef="#ctx0" brushRef="#br0" timeOffset="56811.354">126 1080 4737,'-16'-4'1086,"-93"-12"6366,134-4-6849,19-25-415,-1-1 0,-3-3 1,-2-2-1,8-16-188,100-166-48,-146 232 34,1-1-119,0 0-1,-1 1 1,1-1 0,0 0-1,0 1 1,0-1 0,0 1-1,0-1 1,0 1 0,1 0-1,-1-1 1,0 1 0,1 0-1,-1 0 1,1 0 0,-1 0-1,1 0 1,-1 0 0,1 0-1,0 1 1,-1-1 0,1 0-1,0 1 134,5 11-2372</inkml:trace>
  <inkml:trace contextRef="#ctx0" brushRef="#br0" timeOffset="57839.837">472 885 8266,'24'122'4918,"-16"-94"-4836,1 0-1,1 0 0,1-1 0,2 0 0,1-1 0,1-1 0,1 0 1,17 19-82,-26-35 24,0-1 0,1 0 0,0 0 0,1-1 1,0 0-1,0 0 0,0-1 0,1 0 1,0-1-1,0 0 0,0-1 0,1 0 0,5 2-24,-12-6 41,0 0 0,0-1-1,-1 1 1,1-1-1,0 1 1,0-1 0,-1 0-1,1-1 1,0 1 0,-1-1-1,1 1 1,-1-1-1,0 0 1,0 0 0,1 0-1,-1-1 1,-1 1 0,1-1-1,0 0 1,-1 0-1,1 0 1,-1 0 0,0 0-1,0 0 1,0-1 0,0 1-1,-1-1 1,1 1-1,-1-1 1,0 1 0,0-1-1,0 0 1,-1 0 0,1 0-1,-1 1 1,0-1-1,0 0 1,0 0 0,-1-2-41,-2-18 117,0 1 1,-2 0-1,-1 1 1,0-1 0,-2 1-1,0 0 1,-2 1-1,0 0 1,-2 0-1,0 1 1,-1 1-1,-1 0 1,-16-16-118,-7-7 181,30 39-83,11 6-48,5-3-61,-1 0 0,1-1 0,0 0 0,-1 0 0,1 0 0,-1-2 0,1 1 0,-1-1 0,0 0-1,0 0 1,0-1 0,-1 0 0,1-1 0,-1 1 0,0-2 0,0 1 0,-1-1 0,0 0 0,0 0 0,0 0-1,0-1 1,3-6 11,4-5-418,1 0 0,-2-1 0,-1-1-1,0 0 1,5-17 418,-12 29-188,0-3-104,-5 17 169,-8 138 322,20-29 159,-11-114-355,0 0 0,0 0 1,0-1-1,0 1 1,0 0-1,1 0 1,-1-1-1,0 1 1,1 0-1,-1 0 1,0-1-1,1 1 0,-1 0 1,1-1-1,-1 1 1,1-1-1,-1 1 1,1 0-1,-1-1 1,1 1-1,0-1 1,-1 0-1,1 1 0,0-1 1,-1 1-1,1-1 1,0 0-1,-1 0 1,1 1-1,0-1 1,0 0-1,-1 0 1,1 0-1,0 0 0,0 0 1,0 0-1,-1 0 1,1 0-1,0 0 1,0 0-1,-1 0 1,1-1-1,0 1 0,0 0 1,-1-1-1,1 1 1,0 0-1,-1-1 1,1 1-1,0-1 1,0 0-4,25-30 93,-16 10-53,-2-1 0,0 0 0,-2-1-1,0 1 1,-1-1 0,-2 0 0,0 0 0,-2-1 0,0-6-40,28 87 132,0-12-102,-28-44-29,0 0 1,0 0 0,0 0-1,0 0 1,0 0-1,0 0 1,0-1 0,0 1-1,0 0 1,1-1 0,-1 1-1,0-1 1,1 1 0,-1-1-1,0 1 1,1-1 0,-1 0-1,0 0 1,1 0-1,-1 0 1,1 0 0,-1 0-1,0 0 1,1 0 0,-1 0-1,1-1 1,-1 1 0,0-1-1,1 1 1,-1-1 0,0 1-1,0-1 1,1 0 0,-1 1-1,0-1 1,0 0-1,0-1-1,9-8 29,-1-2-1,-1 0 1,0 0-1,0 0 1,-2-1-1,1 0 1,-2 0-1,0-1 1,0 1-1,1-11-28,-3 14 17,8-25 48,-1-1 0,-2 0 0,-2-1-1,-1 1 1,-2-1 0,-1-16-65,-10 14 276,5 44-124,1 4-131,0 0-1,1 1 1,1-1-1,0 1 0,0-1 1,0 1-1,1-1 1,1 1-1,0-1 0,0 0 1,1 0-1,0 0 1,3 6-21,-6-14-1,1 0 1,0 0 0,-1 0-1,1 1 1,0-1 0,0 0 0,0 0-1,0 0 1,0 0 0,0 0-1,0 0 1,0-1 0,0 1-1,1 0 1,-1 0 0,0-1-1,0 1 1,1-1 0,-1 1-1,0-1 1,1 0 0,-1 1-1,0-1 1,1 0 0,-1 0 0,1 0-1,-1 0 1,0 0 0,1 0-1,-1-1 1,1 1 0,-1 0-1,0-1 1,1 1 0,-1-1-1,0 1 1,1-1 0,-1 1-1,0-1 1,0 0 0,0 0 0,0 0-1,0 0 1,0 0 0,44-47-268,-25 13-319,-2-2-1,-1 1 1,-2-2 0,-2 0-1,-1-1 1,3-19 587,-4-12-475,-23 77 868,6 3-239,1 0-1,0 1 1,0-1-1,1 1 0,1 0 1,0 0-1,0 0 1,1 1-154,0-1 117,0-2-2,-2 2 3,2-1-1,0 1 1,0 0 0,1-1 0,0 1-1,1 0 1,0 0 0,1 6-118,2-12 6,-1 0 1,1-1-1,1 1 0,-1-1 1,0 0-1,1 1 0,0-2 0,0 1 1,0 0-1,1-1 0,-1 0 1,1 0-1,-1 0 0,1 0 1,0-1-1,0 0 0,1 0 0,0 0-6,-3-1-23,0-1-1,-1 1 0,1-1 0,0 0 1,0 0-1,-1 0 0,1 0 0,0 0 0,0-1 1,0 1-1,-1-1 0,1 0 0,0 1 0,-1-1 1,1-1-1,-1 1 0,1 0 0,-1-1 0,0 1 1,1-1-1,-1 0 0,0 1 0,0-1 1,0 0-1,0 0 0,0-2 24,45-65-2314,-39 54 1211,18-33-1275</inkml:trace>
  <inkml:trace contextRef="#ctx0" brushRef="#br0" timeOffset="58239.883">1704 36 7954,'-31'23'6458,"18"-15"-4971,5 8-1016,-1 13-384,2-1 0,0 1-1,2 1 1,2-1 0,0 10-87,2-37 7,0 0 0,1 0 0,-1 1 0,1-1 0,0 0 1,0 0-1,0 1 0,0-1 0,0 0 0,0 0 1,0 0-1,1 1 0,-1-1 0,1 0 0,0 0 0,-1 0 1,1 0-1,0 0 0,0 0 0,0 0 0,1 0 0,-1 0 1,0 0-1,1-1 0,-1 1 0,1 0 0,0-1 1,-1 0-1,1 1 0,0-1 0,0 0 0,0 0 0,0 0 1,0 0-1,0 0 0,0 0 0,0-1 0,0 1 0,1-1 1,-1 1-1,0-1 0,0 0 0,1 0 0,-1 0 0,0 0 1,0 0-1,0 0 0,1-1 0,-1 1 0,2-2-7,7-3 44,0 0 1,0-1-1,-1-1 0,0 0 0,0 0 0,0-1 0,-1 0 0,0-1 0,-1 0 0,0 0 1,0-1-1,-1 0 0,0 0 0,-1-1 0,0 0 0,-1 0 0,0 0 0,-1-1 1,0 1-1,-1-1 0,0 0 0,0 0 0,-2 0 0,1-1 0,-2-9-44,1 19 41,-1 1 0,0-1 0,-1 0 0,1 0 0,0 1 0,-1-1-1,1 0 1,-1 1 0,0-1 0,0 0 0,0 1 0,0-1 0,-1 1 0,1 0-1,-1-1 1,1 1 0,-1 0 0,0 0 0,0 0 0,0 0 0,0 0 0,0 0 0,0 1-1,0-1 1,-1 1 0,1-1 0,-1 1 0,1 0 0,-1 0 0,1 0-41,-6-1 72,0 1 0,1-1 0,-1 1 0,0 1 1,0 0-1,1 0 0,-1 0 0,0 1 0,0 0 1,1 0-73,2 0-2,1 0 0,0 0 0,0 0 0,0 0 1,0 1-1,0-1 0,0 1 0,1 0 0,-1 0 1,0 0-1,1 1 0,0-1 0,-1 1 0,-1 2 2,5-4-103,-1 0 0,1 1 0,-1-1 0,1 0 0,0 1-1,-1-1 1,1 1 0,0-1 0,0 1 0,0-1 0,0 1 0,0-1-1,0 1 1,0-1 0,1 1 0,-1-1 0,1 1 0,-1-1-1,1 0 1,-1 1 0,1-1 0,0 0 0,-1 1 0,1-1 0,0 0-1,0 0 1,0 0 0,0 0 0,0 0 0,0 0 0,1 1 103,2 2-1129,11 16-2074</inkml:trace>
  <inkml:trace contextRef="#ctx0" brushRef="#br0" timeOffset="59018.026">287 1447 6081,'-48'37'7685,"48"-37"-7652,1 0 0,-1 0 0,0 0 0,0-1 1,1 1-1,-1 0 0,0 0 0,0 0 1,1 0-1,-1-1 0,0 1 0,0 0 0,0 0 1,0 0-1,1-1 0,-1 1 0,0 0 1,0 0-1,0-1 0,0 1 0,0 0 0,0 0 1,0-1-1,0 1 0,0 0 0,1-1 0,-1 1 1,0 0-1,0 0 0,-1-1 0,1 1 1,0 0-1,0-1 0,0 1 0,0 0 0,0 0 1,0-1-1,0 1 0,0 0 0,0 0 0,-1-1 1,1 1-1,0 0 0,0 0 0,0 0 1,0-1-1,-1 1 0,1 0 0,0 0 0,0 0 1,-1 0-1,1-1 0,0 1 0,0 0-33,91-202 606,31-18-488,-86 167-128,-36 54 7,1-1 1,-1 0-1,0 1 0,0-1 1,0 0-1,1 0 1,-1 1-1,0-1 0,0 0 1,1 0-1,-1 1 1,0-1-1,1 0 1,-1 0-1,0 0 0,1 0 1,-1 1-1,0-1 1,1 0-1,-1 0 0,0 0 1,1 0-1,-1 0 1,0 0-1,1 0 0,-1 0 1,0 0-1,1 0 1,-1 0-1,1 0 0,-1 0 1,0 0-1,1 0 1,-1-1-1,0 1 1,1 0-1,-1 0 0,0 0 1,1 0-1,-1-1 1,0 1-1,0 0 0,1 0 1,-1-1-1,0 1 1,0 0-1,1 0 0,-1-1 1,0 1-1,0 0 1,0-1-1,0 1 1,1 0 2,-6 32-66,-9 16 81,-3-1-1,-2-1 1,-2 0 0,-2-1-15,-5 15 17,20-44-8,0 0-1,-1 0 0,-1-1 1,0 0-1,-1-1 0,-1 0 1,0-1-9,-45 46 32,45-35-68,44-39-35,38-88-348,55-137-1038,-52 77-2896,-56 115 1766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1:1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4311 356 9858,'0'-1'69,"0"0"0,1 0-1,-1 1 1,0-1 0,0 0-1,0 1 1,0-1 0,0 0 0,0 0-1,0 0 1,0 1 0,0-1-1,0 0 1,0 0 0,0 1 0,-1-1-1,1 0 1,0 1 0,0-1-1,-1 0 1,1 1 0,-1-1 0,1 0-1,0 1 1,-1-1 0,1 1-1,-1-1 1,0 1 0,1-1 0,-1 1-1,1-1 1,-1 1 0,0-1-1,1 1 1,-1 0 0,0-1 0,1 1-1,-1 0-68,-138-8 1796,113 9-1742,-283 5 153,253-6-593,0 3 0,0 2 0,0 3-1,-3 2 387,-246 84-997,-30 31 1052,-6-14 1029,12-13 25,250-71-955,2 2-1,1 5 0,-46 28-153,38-10-33,3 5-1,3 3 0,-44 44 34,-226 212-248,66-46 203,246-231 56,-185 208 11,-6 63-54,13 11 185,194-284-117,1 0-1,1 1 0,3 1 0,1 0 1,1 1-1,3 0 0,0 6-35,-19 145 10,9 0 0,8 1-1,8 13-9,2-132-17,5 353-142,12-14 51,-6-277 123,5 0 0,19 65-15,54 154 237,-54-252-97,5-2-1,43 82-139,125 195 81,-139-264-88,6-3 0,11 5 7,-11-22 0,5-4 1,27 20-1,-43-53-14,3-3-1,1-2 1,34 16 14,250 129 20,48-11 34,-295-144-37,2-5 0,2-4 1,47 5-18,-93-26-61,0-3 0,0-2 1,0-3-1,1-3 1,-1-3-1,0-2 0,43-10 61,-34 1-178,-1-3 0,0-3 0,-1-3 0,41-21 178,12-15-205,-4-5 0,-2-4-1,-3-6 1,-3-5 205,54-54-103,29-39 103,-61 44 23,-5-5 1,99-139-24,-121 133 10,72-124-10,-40 26 44,90-220-44,-34-58 52,-113 265 189,46-254-241,-87 308 262,-8-2 1,-3-63-263,-23 129 113,-5 1 1,-5-1-1,-14-57-113,3 75 35,-5 2-1,-13-31-34,-29-70 74,-58-122-74,-51-42 100,100 232-73,-6 4 1,-6 3-1,-26-23-27,28 50-90,-5 5-1,-4 3 0,-5 5 1,-35-24 90,74 75-128,-2 3 0,-1 3 0,-3 2 0,-1 3 0,-49-19 128,66 35-92,-1 2 0,0 2 0,-43-8 92,30 13-291,0 3 0,-1 2 0,0 3 1,0 3-1,0 3 0,0 2 0,1 3 1,-33 10 290,-278 79-1674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1:2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1226 120 2104,'-17'14'1015,"2"1"-1,0 1 0,1 1 0,0 0 1,2 0-1,0 2 0,1-1 0,-7 16-1014,-41 92 862,6 2 1,-5 33-863,21-35 245,-18 126-245,-2 157 61,-3 84 23,-2 74-52,14 24 8,26 19 6,39-33 160,2-358-58,19 52-148,-7-118 80,45 128-80,66 118 27,-108-314-16,5-2-1,47 75-10,-46-97-3,4-3 0,1-1 0,43 39 3,-80-88 3,60 73 19,-4 3 0,9 23-22,98 125 17,-154-212-25,-7-5 3,0-1 1,1 0-1,1-1 0,1 0 0,-1-1 0,2-1 0,0 0 0,0 0 0,1-2 1,0 0-1,1 0 0,-1-1 0,2-1 0,10 2 5,-19-9-1,0 0 0,0-1-1,0-1 1,0 1 0,0-1 0,-1-1 0,1 1-1,0-1 1,-1 0 0,0-1 0,0 0-1,0 0 1,0-1 0,-1 0 0,0 0 0,0 0-1,0-1 1,0 0 0,-1 0 0,0 0-1,0-1 1,-1 1 0,0-1 0,1-3 1,28-44 33,-3 0 1,-3-2 0,16-47-34,40-83 68,-69 157-62,2 1 0,0 1-1,2 0 1,1 1 0,1 1 0,10-9-6,-16 21 1,0-1 0,-1 0 1,-1-1-1,0 0 0,-1-1 1,-1 0-1,-1 0 0,0-1 1,-1-1-1,4-12-1,38-160-47,21-215 179,-6-58 397,-6 2-16,-10-87-352,5-160-106,12-37-3,-24 200-8,-38 386 176,-10-77-220,1 169 165,-3 1-1,-3 0 0,-3 0 1,-12-29-165,-53-131 317,-10-92-205,-11 18-85,90 274-28,6 11 2,-1 1 0,0 0 0,-1 0 0,0 0 0,-1 1-1,-1 0 1,0 0 0,-1 1 0,0 0 0,-1 1 0,0 0 0,-1 0-1,-9-6 0,-4-1-54,-1 2 0,-1 0 0,0 2 0,-1 0 0,-1 2 0,0 1-1,-1 2 1,0 0 0,0 2 0,-22-2 54,-96 13-1010,-32 37-1672,1 25-142</inkml:trace>
  <inkml:trace contextRef="#ctx0" brushRef="#br0" timeOffset="45533.783">2183 2112 5633,'-27'-21'1074,"-1"1"-1,-1 1 1,0 1-1,-2 2 1,0 1 0,-29-10-1074,-18 5 480,-1 3 1,0 3-1,-73-1-480,4 6 585,0 6 0,-53 10-585,162-5 146,-1 3 0,0 1-1,1 1 1,0 3 0,-26 10-146,15 0 121,2 3 0,0 1 0,2 3 0,-21 16-121,6 0 39,2 3-1,2 2 0,-4 8-38,31-28-3,2 2 0,1 1-1,1 2 1,2 0 0,1 1 0,2 2-1,-17 37 4,21-29-11,1 1 0,2 0 0,2 1 0,3 1 0,1-1 0,2 2 0,3-1 0,1 41 11,5-52-6,1-1 0,1 0 0,2 0 0,1-1-1,2 1 1,2-2 0,0 0 0,3 0-1,0-1 1,2-1 0,2-1 0,1 0-1,1-2 1,1 0 0,1-1 0,2-2 0,0 0-1,2-2 1,1-1 0,0-1 0,20 11 6,-5-7 9,0-2 1,1-2-1,1-2 1,1-2-1,1-2 1,5 0-10,102 18 105,86 5-105,-75-19 34,81-4-34,-100-14 28,141-17-28,-202 6-7,0-4 0,-1-3 0,0-4 0,5-5 7,-2-7 18,-3-3-1,-1-4 1,62-40-18,-82 40 31,-2-2 1,-1-3-1,-3-3 0,20-23-31,-44 41 51,-1-2 0,-2-1-1,-1-2 1,-2-1 0,-2-1 0,-1-1-1,-2-1 1,-1 0 0,-2-2-1,-2-1 1,-1-3-51,-12 21 89,0-1 1,-1 0-1,-2 0 0,-1 0 1,0 1-1,-2-1 0,-1 0 1,-1 0-1,-1 1 0,-1 0 1,-1 0-1,-1 0 0,-2 1 1,-6-12-90,4 10 93,0 1 0,-2 1 0,0 1-1,-2 0 1,0 0 0,-2 2 0,0 0 0,-1 1 0,-1 1 0,-1 1 0,-1 1 0,-15-9-93,-2 2 87,-1 1 1,-1 2-1,-1 2 1,0 2 0,-1 2-1,-25-5-87,-13 2 45,0 3 0,0 4 0,-1 4 0,-79 3-45,0 11-618,1 7 0,1 6-1,-44 17 619,-250 66-3415,-27 23-305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0:22:4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1732 12547,'14'178'48,"-8"-36"-23,-5-77-20,4-1-1,2 0 1,3 0-1,3-1 1,3 0 0,2-1-1,3-1 1,3-1-1,28 51-4,-45-99-5,0-1-1,1 0 1,0 0-1,1-1 0,1 0 1,-1 0-1,1-1 1,1 0-1,0-1 1,0-1-1,0 1 0,1-2 1,0 0-1,1 0 1,-1-1-1,6 1 6,3-1 22,-1-1 0,1 0 0,0-2 0,0-1 0,0 0 0,0-2 0,0 0 0,0-2 1,0 0-1,0-1 0,-1-1 0,1-1 0,-1-1 0,-1 0 0,13-8-22,16-10 97,-1-2 1,-2-2-1,0-2 0,-2-2 1,24-25-98,48-50 186,-5-5 0,35-52-186,-67 67 169,-4-4 0,55-102-169,-61 82 400,-5-3-1,25-79-399,-60 129 153,-4-2 0,-2 0 0,-5-1 0,-2-1-1,-1-33-152,-4-29 566,-6 1 1,-12-108-567,8 244 13,-1-18 127,0 1-1,-1 0 0,-1 0 0,-1 0 0,-1 0 0,-1 0 0,-1 1 0,0 0 0,-6-9-139,6 19 99,0 0 1,0 1-1,-1 1 0,0-1 0,-1 1 0,0 1 0,0-1 1,0 1-1,-1 1 0,0 0 0,-9-4-99,-2 1 52,-1 1-1,0 1 1,0 0 0,-1 2-1,1 1 1,-1 0 0,-17 1-52,0 1-52,1 2 1,-1 2-1,1 2 1,-1 1 0,1 2-1,-8 4 52,-75 18-1419,-112 42 1419,49 7-1799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2:5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1 7970,'-69'16'4309,"-36"-2"-3449,88-10-883,0 1 0,1 0 1,0 1-1,0 1 0,0 0 1,1 1-1,0 1 0,1 0 1,0 1-1,0 1 0,1 0 1,0 1-1,-4 6 23,5-8 28,-34 37 189,1 2-1,3 2 1,2 1-1,3 2 0,-2 9-216,15-26 197,8-13-120,1 0 0,1 2 0,2 0 0,0 0 0,2 1 0,1 0 0,1 1 0,1 0-1,1 0 1,2 1 0,1 0 0,1-1 0,2 19-77,6 24 9,4 1 0,3-1 0,2-1 0,14 32-9,-25-83-2,2 1-1,0-1 1,1 0 0,1-1-1,0 0 1,2 0-1,0 0 1,1-2-1,1 1 1,0-1 0,5 3 2,-4-10 6,0-1 0,0-1 0,1 0 1,0-1-1,1 0 0,-1-1 0,1-1 1,0 0-1,0-2 0,0 1 0,0-2 1,1 0-1,-1 0 0,0-2 0,1 0 0,-1 0 1,0-2-1,0 0 0,0 0 0,0-2 1,0 0-1,13-6-6,135-63 59,-114 50-45,1 2 0,1 2 0,1 2 0,48-9-14,-63 18 11,-1-3 0,-1-1 1,0-1-1,-1-2 1,0-1-1,-2-2 0,0-1 1,-1-2-1,-1-1 1,-1-1-1,4-6-11,-25 21 1,-1-1-1,0 1 1,0-1 0,-1 0-1,0-1 1,-1 0 0,0 0-1,0 0 1,-2 0 0,1-1-1,-1 0 1,-1 1 0,0-1-1,-1 0 1,0 0 0,-1-6-1,-2-24-6,-1 1 1,-3 0 0,-1 0 0,-3-5 5,-1-8 2,-3-24 19,9 39 2,-2-1 1,-2 1-1,-2 0 0,-1 1 0,-11-23-23,15 48 31,-1-1 1,0 1-1,0 0 0,-2 1 0,0 0 0,0 0 0,-1 2 0,0-1 0,-1 1 0,0 1 0,0 0 0,-8-2-31,-16-9 187,0 3-1,-1 1 1,-1 2-1,-12-2-186,31 10 1,0 0-1,-1 2 1,0 0 0,0 2-1,0 0 1,0 1-1,0 1 1,-1 1 0,1 1-1,0 1 1,1 1-1,-1 0 1,1 2 0,-1 1-1,2 0 1,-1 1-1,1 1 1,0 1 0,1 1-1,-4 3 0,0 4-813,2 1 0,0 1 0,1 1 0,1 0 0,-14 24 813,-25 37-2979</inkml:trace>
  <inkml:trace contextRef="#ctx0" brushRef="#br0" timeOffset="1243.816">2084 665 9170,'-40'-10'3990,"-20"-6"-2834,22 6-1221,35 9 58,-1 0 1,1 1-1,0-1 1,-1 0-1,1 1 0,-1 0 1,1 0-1,-1 0 0,1 0 1,0 1-1,-1-1 1,1 1-1,-1 0 0,1 0 1,0 0-1,0 0 0,0 0 1,-1 1-1,1 0 0,1-1 1,-1 1-1,0 0 1,0 1-1,1-1 0,-1 0 1,1 1-1,0-1 0,-1 1 1,1 0-1,1 0 1,-1 0-1,0 0 0,0 0 7,-8 20 115,0 0 0,2 0 0,0 1 0,2 0 0,0 1 0,2-1 1,0 1-1,2 0 0,1 0 0,1 0 0,1 0 0,1 0 0,1 0 0,2-1 0,0 1 0,1-1 0,2 0 0,0-1 0,2 0 0,2 3-115,-5-13 2,1-1 0,0 0 0,1 0 0,0-1 0,1 0 1,0-1-1,1 0 0,0 0 0,0-1 0,1-1 0,0 0 0,1-1 1,0 0-1,0 0 0,11 2-2,-15-5 1,-1 0-1,1-1 1,0 0 0,0-1-1,1 0 1,-1-1 0,0 0-1,0 0 1,1-1 0,-1 0 0,1 0-1,-1-1 1,0-1 0,0 1-1,0-1 1,1-1 0,-2 0-1,1 0 1,0-1 0,-1 0-1,5-3 1,2-3 4,0 0 1,-1-1 0,0-1 0,-1 0-1,0-1 1,-1 0 0,0-1 0,-1-1 0,3-5-6,14-33 9,-2-1 0,-3-1 0,-2-2 0,-2 0 0,-3 0 0,-3-2 0,-2 0 0,-3 0 0,0-39-9,-7 86 10,1-6 8,0 0 0,-1-1 0,-1 1 0,-1-1 0,0 1 0,-1 0 0,-2 0 1,-3-13-19,5 27-11,0 0 0,-1 1 0,0-1 0,0 1 0,0-1 0,0 1 1,0 0-1,0 0 0,-1 1 0,0-1 0,1 1 0,-1-1 0,0 1 1,0 0-1,0 1 0,-1-1 0,1 1 0,0 0 0,0 0 0,-1 0 1,1 0-1,-1 1 0,1 0 0,-1 0 0,1 0 0,-1 0 0,1 1 1,0 0-1,-1 0 0,1 0 0,0 0 0,0 1 0,-1 0 0,1-1 1,0 1-1,1 1 11,-36 10-718,1 2-1,1 2 1,0 1 0,1 2-1,-5 6 719,34-22-305,-92 56-2153</inkml:trace>
  <inkml:trace contextRef="#ctx0" brushRef="#br0" timeOffset="9294.608">170 755 8418,'-38'11'4017,"35"-9"-3967,0 0 1,0 1-1,1-1 0,-1 1 1,1 0-1,-1-1 0,1 1 1,0 0-1,0 1 0,1-1 1,-1 0-1,0 0 0,1 1 1,0-1-1,0 1 0,-1 3-50,24 44 385,-14-39-307,127 213 395,-117-198-413,-1 1 13,1 0-1,1-1 1,2-1 0,0-2 0,2 0-1,1-1 1,0-1 0,14 8-73,-34-27 11,-1 0-1,1 0 1,1 0 0,-1-1-1,0 1 1,0-1 0,1 0 0,-1 0-1,1-1 1,0 0 0,-1 0-1,1 0 1,0 0 0,0 0 0,0-1-1,0 0 1,-1 0 0,1-1-1,0 1 1,0-1 0,0 0 0,-1 0-1,1-1 1,0 1 0,-1-1-1,1 0 1,-1 0 0,0-1 0,1 0-11,2-6 48,0 0 1,-1 0 0,0-1-1,-1 0 1,0 0 0,0-1-1,-1 1 1,-1-1 0,0 0-1,0 0 1,-1 0 0,-1-1-1,0 1 1,0 0 0,-1-1-1,0 1 1,-1 0 0,0 0-1,-1-1 1,-1 1 0,1 0-1,-3-4-48,0-2 197,0 0 0,-2 0 0,0 0 0,0 1 0,-1 0 0,-1 1 0,-1 0 0,0 0-1,-1 1 1,-1 1 0,-5-6-197,9 11 100,-1 1-1,1 0 1,-1 0-1,0 1 1,-1 0-1,1 1 1,-1 0-1,0 1 1,0 0-1,-1 0 1,1 1 0,-1 0-1,0 1 1,0 0-1,0 1 1,0 0-1,0 1 1,0 0-1,-2 1-99,-3 1-92,0 2-1,1 0 1,-1 1 0,1 0-1,0 2 1,0 0-1,0 0 1,1 1 0,0 1-1,1 0 1,0 1-1,0 0 1,1 1-1,1 1 1,0 0 0,0 0-1,1 1 1,1 1-1,0-1 1,-5 12 92,-7 34-3517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4:1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2542 7017,'-8'36'6574,"8"-36"-6478,1 0 0,0 0 0,0 1 0,0-1 0,0 0 0,-1 0 0,1 0 0,0 0 0,0 0 0,0 0 0,0 0 1,0 0-1,-1 0 0,1-1 0,0 1 0,0 0 0,0-1 0,0 1 0,-1 0 0,1-1 0,0 1 0,-1-1 0,1 1 0,0-1 0,-1 1 0,1-1 0,0 0 0,-1 1 0,1-1 0,-1 0 1,1 1-1,-1-1 0,1 0 0,-1 0 0,0 1 0,1-1 0,-1 0 0,0 0 0,0 0 0,0 0 0,1 1 0,-1-2-96,42-103 630,-35 81-568,21-83 81,-5-1 1,-4-2-1,-2-29-143,-16 30 106,-9 84-16,8 25-89,0 0 1,0 0 0,1 1 0,-1-1 0,0 0-1,0 0 1,0 1 0,0-1 0,0 0-1,0 1 1,0-1 0,0 0 0,0 0 0,0 1-1,0-1 1,0 0 0,0 1 0,0-1-1,0 0 1,-1 0 0,1 1 0,0-1 0,0 0-1,0 0 1,0 1 0,0-1 0,-1 0-1,1 0 1,0 0 0,0 1 0,0-1 0,-1 0-1,1 0 1,0 0 0,0 1 0,0-1-1,-1 0 1,1 0 0,0 0 0,-1 0 0,1 0-1,0 0 1,0 0 0,-1 0 0,1 0-1,0 0 1,0 1 0,-1-1 0,1-1 0,0 1-1,-1 0 1,1 0 0,0 0 0,0 0 0,-1 0-1,1 0 1,0 0 0,-1 0 0,1 0-1,0 0 1,0-1 0,-1 1 0,1 0 0,0 0-1,0 0 1,0-1-2,-3 67 115,37 410-78,-11-364-5,-23-111-90,0 0 0,1 0 0,-1 0 0,0 0 0,1 0 0,0 0 0,-1 0 0,1 0 0,-1-1 0,1 1 0,0 0 0,0 0 0,-1 0 0,1-1 0,0 1 0,0 0 0,0-1 0,0 1-1,0-1 1,0 1 0,0-1 0,0 0 0,0 1 0,0-1 0,0 0 0,0 0 0,0 0 0,0 1 0,1-1 0,-1 0 0,0 0 0,0-1 0,0 1 0,0 0 0,0 0 0,0 0 0,0-1 0,0 1 0,0-1 0,0 1 0,0-1 0,0 1 0,0-1 0,0 1 0,0-1 0,0 0 0,-1 0 0,1 1-1,0-1 1,0 0 0,-1 0 0,1 0 0,-1 0 0,1 0 0,-1 0 0,1 0 0,-1 0 0,1 0 0,-1 0 0,0 0 0,0 0 0,1 0 0,-1 0 0,0-1 58,20-54-3755,-1-12-842</inkml:trace>
  <inkml:trace contextRef="#ctx0" brushRef="#br0" timeOffset="491.59">578 1717 10186,'-42'13'5918,"-8"39"-4392,42-41-1419,0 0 0,0 1 0,2 0-1,-1 0 1,2 1 0,-1 0-1,2 0 1,0 0 0,0 0-1,1 1 1,1 0 0,0-1-1,1 5-106,1-17 2,-1-1-1,1 1 0,0-1 1,0 1-1,0-1 0,0 1 1,0-1-1,0 1 0,0 0 0,0-1 1,0 1-1,0-1 0,0 1 1,0-1-1,0 1 0,0-1 1,1 1-1,-1-1 0,0 1 0,0-1 1,1 1-1,-1-1 0,0 1 1,1-1-1,-1 1 0,0-1 1,1 0-1,-1 1 0,1-1 1,-1 0-1,1 1 0,-1-1 0,0 0 1,1 1-1,-1-1 0,1 0 1,0 0-1,-1 0 0,1 0 1,-1 1-1,1-1 0,-1 0 0,1 0 1,-1 0-1,1 0 0,0 0-1,29-43 75,-10 17-38,-1-1-1,-1-1 1,-2 0-1,-1-1 1,-1-1-1,-1 0 1,-2-1-1,-1-1 1,-1 1 0,0-11-37,-6 25-68,-5 39-69,2-16 125,0-6 12,-6 60-88,4 1 0,2-1 0,4 26 88,-2-73 42,0 0 0,1 0 0,1 0-1,0-1 1,1 1 0,0-1-1,1 0 1,0 0 0,1-1-1,1 0 1,0 1-42,-5-10 10,0 0-1,0 0 0,0 0 1,0-1-1,0 0 1,0 1-1,0-1 1,0 0-1,1 0 0,-1-1 1,0 1-1,1-1 1,-1 0-1,0 0 1,1 0-1,-1 0 0,0 0 1,3-1-10,6 0 48,-11 1-45,0 0 0,1 0 0,-1-1 0,0 1 1,0 0-1,0 0 0,1 0 0,-1 0 1,0 1-1,0-1 0,0 0 0,1 0 1,-1 1-1,0-1 0,0 0 0,0 1 1,0 0-1,0-1 0,0 1 0,0-1 0,0 1 1,0 0-1,0 0 0,0 0 0,0-1 1,-1 1-1,1 0 0,0 0 0,0 0 1,-1 0-1,1 0 0,-1 1 0,1-1 1,-1 0-1,0 0 0,1 0 0,-1 0 0,0 0 1,0 1-1,1-1-3,-1 0 4,2 4 29,-1 0-1,1 1 1,-1-1 0,0 1-1,0-1 1,-1 1 0,0-1 0,0 1-1,0 0 1,0-1 0,-1 1 0,0-1-1,-1 1-32,0 10 148,-23 56 1054,21-66-1095,-1 1 0,1-1 0,-1 0 0,-1 0 0,1 0-1,-1-1 1,0 0 0,0 0 0,-1 0 0,1-1 0,-1 0 0,0 0 0,0-1 0,-1 1 0,1-2 0,-1 1-1,1-1 1,-1 0-107,-3 0 47,0-1 0,0 0 0,1 0 0,-1-1 0,0 0-1,0-1 1,0-1 0,-2 0-47,9 2-78,0-1 0,1 0 0,-1 0 0,0 0-1,1-1 1,-1 1 0,1-1 0,0 0 0,-1 0 0,1 0 0,0 0-1,0-1 1,0 1 0,0-1 0,1 0 0,-1 0 0,1 0-1,0 0 1,-1 0 0,1 0 0,1 0 0,-1-1 0,0 1 0,1-1-1,-1-1 79,11-35-5487,-5 33 4512,16-36-3504</inkml:trace>
  <inkml:trace contextRef="#ctx0" brushRef="#br0" timeOffset="801.056">826 1441 9794,'-9'5'5551,"6"15"-3351,5-16-2178,0 0-1,1-1 1,-1 1-1,1-1 1,0 0-1,0 0 1,0 0-1,1 0 1,-1-1-1,0 1 1,1-1-1,0 0 1,0 0-1,-1 0 1,1 0-1,0-1 1,0 1-1,1-1 1,-1 0-1,0-1 1,0 1-1,0-1 1,1 1-1,-1-1 1,0-1-1,1 1 1,-1 0-1,0-1 1,0 0-1,0 0 1,0 0-1,2-2-21,3 2 24,-1-1 1,0-1-1,0 0 0,0 0 0,0 0 0,0-1 1,0 0-1,-1-1 0,0 0 0,0 0 0,0 0 1,-1-1-1,0 0 0,1-1-24,-7 7 7,1 0-1,-1-1 1,1 1-1,-1-1 1,1 1-1,-1-1 1,1 1 0,-1-1-1,1 1 1,-1-1-1,0 1 1,1-1-1,-1 0 1,0 1-1,1-1 1,-1 1 0,0-1-1,0 0 1,0 1-1,0-1 1,1 0-1,-1 1 1,0-1 0,0 0-1,0 1 1,0-1-1,-1 0 1,1 1-1,0-1 1,0 0 0,0 1-1,0-1 1,-1 0-1,1 1 1,0-1-1,-1 1 1,1-1-1,0 0 1,-1 1-7,-9 20 31,-1 163-227,10-100 170,4 53 72,11-104-1835,-15-31-1433,-8-6-296</inkml:trace>
  <inkml:trace contextRef="#ctx0" brushRef="#br0" timeOffset="1005.062">884 1772 7866,'0'2'2760,"6"-1"193,8-4-2049,15-9-624,7-20-280,11-9 32,5-9-160,5-9-192,-9 0-2625,7 3 641</inkml:trace>
  <inkml:trace contextRef="#ctx0" brushRef="#br0" timeOffset="1294.287">1410 1171 6937,'-18'-12'5585,"-18"36"-3002,19-2-2382,1 0 0,1 1 0,1 1 1,1 0-1,1 0 0,1 2 1,1-1-1,1 1 0,1 1 0,2-1 1,1 1-1,1 1 0,1-1 0,1 12-201,1-17 176,1 0 0,1 0-1,0-1 1,2 1-1,1 0 1,2 3-176,-5-19 17,1-1 1,0-1-1,0 1 1,1 0-1,-1 0 0,1-1 1,0 1-1,0-1 0,1 0 1,-1 0-1,1 0 1,0-1-1,0 1 0,0-1 1,0 0-1,1 0 0,-1 0 1,1-1-1,0 1 1,-1-1-1,1 0 0,0-1 1,1 1-1,-1-1 0,0 0 1,0 0-1,0-1 0,1 0 1,-1 1-1,0-2 1,1 1-1,-1-1 0,0 0 1,0 0-1,0 0 0,1 0 1,-1-1-1,4-2-17,2-4 43,0 0 0,0 0-1,-1-1 1,0-1 0,0 1 0,-1-2-1,-1 1 1,1-1 0,-2-1 0,0 1-1,0-1 1,-1 0 0,0-1 0,-1 0-1,-1 0 1,0 0 0,-1 0-1,0 0 1,-1-1 0,0 1 0,-1-1-1,-1 0-42,1 5 33,0 0-1,-1 1 0,0-1 0,0 0 0,-1 0 0,0 1 1,0-1-1,-1 1 0,-1-1 0,1 1 0,-1 0 0,-1 0 1,1 0-1,-1 0 0,-1 0 0,0 1 0,0 0 1,0 0-1,-1 0 0,1 1 0,-2 0 0,1 0 0,-1 0 1,-5-3-33,8 7-47,0 1 0,0-1 0,-1 1 0,1 0 0,0 0 0,-1 0 0,1 0 0,0 1 0,-1 0 0,1 0 0,-1 0 0,1 0 0,-1 1 0,1 0 0,-1 0 0,1 0 0,0 0 0,0 1 0,-1-1 0,1 1 0,0 0 0,1 0 0,-1 1 0,0-1 0,1 1 0,-1 0 0,1 0 0,0 0 0,0 0 0,0 1 1,0-1-1,0 1 0,1 0 0,0 0 0,0 0 0,0 0 0,0 0 0,1 0 0,-1 0 0,1 1 0,0 0 47,-8 53-5469,15-34 1661</inkml:trace>
  <inkml:trace contextRef="#ctx0" brushRef="#br0" timeOffset="1833.054">1679 1366 7850,'17'20'7038,"-16"-18"-6909,-1-1 1,1 0-1,0 0 0,-1 0 1,1 0-1,0 1 1,0-1-1,-1 0 0,1 0 1,0 0-1,0-1 1,0 1-1,0 0 0,1 0 1,-1 0-1,0-1 0,0 1 1,0-1-1,0 1 1,1-1-1,-1 1 0,0-1 1,1 0-1,-1 1 1,0-1-1,2 0-129,1-1 85,0-1 1,0 0-1,0 1 0,0-1 1,0-1-1,0 1 0,0 0 1,-1-1-1,1 0 0,-1 0 1,0 0-1,0 0 0,0-1 1,0 1-1,1-3-85,0 1 70,70-117 754,-56 68-515,-18 53-293,0-1 0,1 1 0,-1-1 0,0 1 0,0-1-1,0 1 1,0-1 0,-1 1 0,1-1 0,0 1 0,0-1-1,-1 1 1,1-1 0,-1 1 0,0 0 0,1-1 0,-1 1 0,0 0-1,0-1 1,1 1 0,-1 0 0,0 0 0,0 0 0,-1 0-1,1 0 1,0 0 0,0 0 0,0 0 0,-1 0 0,1 1-1,0-1 1,-1 0 0,1 1 0,-1-1 0,0 1-16,-1-1 16,0 1 0,-1 0 0,1 0 0,-1 0 0,1 0 0,0 0 0,-1 1 0,1 0 0,0 0 0,-1 0 0,1 0 0,0 0 0,0 0 0,0 1 0,0 0 0,0-1 0,0 1 0,1 0 0,-1 0-1,0 1 1,1-1 0,0 1 0,-1-1 0,1 1 0,0 0 0,1-1 0,-3 4-16,-38 84-19,18 2 7,23-90 11,0 0 0,1 0 0,-1 0 0,1 0 0,0 0 0,-1 0 0,1-1 0,0 1 0,0 0 0,0 0 0,0 0 0,0 0 0,1 0 0,-1 0 0,1 0 0,-1 0 0,1 0 0,0-1 0,-1 1 0,1 0 0,0 0 0,0-1 0,0 1 0,1-1 1,-1 1-1,0-1 0,0 1 0,1-1 0,-1 0 0,2 1 1,3-2-4,-1-1 1,1 1-1,-1-2 1,0 1-1,0 0 1,1-1-1,-1 0 1,0 0-1,0-1 1,-1 1-1,1-1 1,0 0-1,2-3 4,-7 6 0,22-15 1,112-58 4,-127 71-5,-1 0 0,0 0 0,0 0 0,1 1-1,-1 0 1,1 0 0,0 1 0,-1 0-1,1 0 1,-1 0 0,1 1 0,-1 0-1,1 0 1,-1 1 0,0-1 0,1 1 0,-1 1-1,0-1 1,0 1 0,0 0 0,2 3 0,-2-2-23,-6-4 29,0-1-1,0 0 1,0 1-1,0-1 0,0 1 1,0-1-1,0 1 0,1-1 1,-1 1-1,0-1 1,0 1-1,0-1 0,1 1 1,-1-1-1,0 1 1,1-1-1,-1 1 0,0-1 1,1 1-1,-1 0 1,0-1-1,1 1 0,-1 0 1,1-1-1,-1 1 0,1 0 1,-1-1-1,1 1 1,-1 0-1,1 0 0,-1 0 1,1 0-1,-1-1 1,1 1-1,-1 0 0,1 0 1,-1 0-1,1 0 1,0 0-1,-1 0 0,1 0 1,-1 0-1,1 1 0,-1-1 1,1 0-1,-1 0 1,1 0-1,-1 1 0,1-1 1,-1 0-1,1 0 1,-1 1-1,1-1 0,-1 0 1,0 1-1,1-1 1,-1 1-1,1-1 0,-1 0 1,0 1-1,0-1 0,1 1 1,-1-1-1,0 1 1,0-1-1,1 1 0,-1 0-5,-3-12 92,0 1 0,-1-1 0,0 1 0,0 0 0,-1 0 0,-1 1 0,1-1 0,-2 1 0,1 1 0,-1-1 0,0 1-1,-1 0 1,0 1 0,0-1 0,-3 0-92,-8-10 51,-51-58-19,70 75-38,-1 0-1,1 1 1,0-1-1,-1 0 1,1 0-1,0 0 1,-1 1-1,1-1 1,0 0-1,0 0 1,0 0-1,0 0 1,0 0-1,0 1 1,0-1-1,0 0 1,0 0-1,0 0 1,0 0-1,1 1 1,-1-1-1,0 0 1,1 0-1,-1 0 1,0 1-1,1-1 1,-1 0-1,1 0 1,-1 1-1,1-1 1,0 1-1,-1-1 1,1 0-1,0 1 1,-1-1-1,1 1 1,0-1-1,0 1 1,-1 0-1,1-1 1,0 1-1,0 0 1,0 0-1,-1-1 1,1 1-1,1 0 7,7-5-124,109-48-3413,-66 25-518,-2-3-313</inkml:trace>
  <inkml:trace contextRef="#ctx0" brushRef="#br0" timeOffset="2439.22">2403 587 8674,'-6'-16'1605,"3"10"-978,1-1-1,0 1 0,0-1 1,0 0-1,1 0 0,0 1 0,0-1 1,0 0-1,1 0 0,0 0 1,1 0-1,0 0 0,0-3-626,12-52 1185,0 70-1367,81 171-102,25-2 337,149 136 2,-257-300-57,0 0 1,-1 1-1,-1 0 0,0 1 1,-1 0-1,5 13 2,-11-23 69,1 1 0,-1 0 0,-1 0 0,1 0 1,-1 0-1,0 0 0,-1 0 0,1 0 0,-1 1 0,0-1 0,-1 0 0,0 0 0,0 0 1,0 0-1,0 0 0,-1 0 0,0 0 0,0 0 0,-3 4-69,3-7 110,-1 0 0,1 0 0,-1 1 0,0-1 0,0-1 1,0 1-1,0 0 0,0-1 0,0 0 0,-1 1 0,0-1 0,1-1 0,-1 1 0,0 0 0,0-1 0,1 0 0,-1 0 1,0 0-1,0 0 0,-1-1 0,1 0 0,0 1 0,0-2 0,0 1 0,0 0 0,0-1 0,-4 0-110,-5-2 127,0 0 0,0-1 0,1 0 0,-1 0 0,1-2 0,0 1 0,0-2 0,-1-1-127,-2-1-64,0-1 1,0-1 0,1-1 0,1 0 0,0-1 0,1 0-1,0-1 1,1 0 0,0-1 0,1 0 0,1-1 0,1 0-1,0 0 1,1-1 0,0 0 0,2 0 0,0-1-1,1 1 1,0-8 63,3 21-179,1 0 0,0 0 0,0-1 0,1 1 0,-1 0 0,1 0 0,0 0 0,0 0 0,0 0 0,0 0 0,1 0 0,0 0 0,0 0 0,0 1 0,0-1 0,1 1 0,-1-1 0,1 1 0,0 0 0,0 0 0,0 0 0,0 1 0,3-3 179,76-40-6009,-34 19 2231</inkml:trace>
  <inkml:trace contextRef="#ctx0" brushRef="#br0" timeOffset="2727.413">3022 651 7378,'-1'-1'409,"0"-1"1,-1 1 0,1-1-1,-1 1 1,1 0 0,-1 0-1,0 0 1,1 0 0,-1 0-1,0 0 1,0 0 0,0 0-1,0 1 1,0-1 0,0 1-1,0-1 1,0 1 0,0 0-1,0 0 1,0 0 0,-1 0-410,-66 28 3196,59-20-3130,0 1 0,0 0 0,1 0 0,1 1 0,0 1 0,0-1 0,0 1 0,2 0 0,-1 1 0,2 0 0,-1 0 0,2 0 0,-1 0 0,2 1 0,0 0 0,0-1 0,1 1 0,1 0 0,0 7-66,0-18 3,1 0 0,-1 0 0,1 0 1,0 0-1,0 0 0,0 0 0,0 0 0,0 0 0,0 0 0,1 0 0,-1 0 1,1 0-1,-1 0 0,1 0 0,0 0 0,0 0 0,0 0 0,0 0 0,0 0 0,0-1 1,0 1-1,1 0 0,-1-1 0,1 1 0,-1-1 0,1 0 0,0 1 0,-1-1 1,1 0-1,0 0 0,0 0 0,0 0 0,0 0 0,0-1 0,0 1 0,0 0 1,0-1-1,1 0-3,4-3 6,1-2 1,-1 1 0,0-1 0,0 0 0,-1 0-1,1-1 1,-1 0 0,0 0 0,-1 0-1,1-1 1,-1 0 0,0 0 0,-1 0-1,0-1 1,1-3-7,10-15 18,-1 0 0,-2-1 0,-1 0 0,-1-1 0,-1 0 0,-1-1 0,-2 0 0,-1 0 0,-1 0 0,-1-17-18,-3 35-130,-1 36-33,3 30 95,3 0 1,2 0-1,4 6 68,0-29-1,-11-31-4,1-1-1,-1 1 1,0 0-1,0-1 1,0 1-1,1-1 1,-1 1-1,0-1 0,1 1 1,-1-1-1,0 1 1,1-1-1,-1 1 1,1-1-1,-1 1 1,1-1-1,-1 1 0,1-1 1,-1 0-1,1 1 1,-1-1-1,1 0 1,-1 0-1,1 1 1,0-1-1,-1 0 0,1 0 1,0 0-1,-1 0 1,1 0-1,-1 0 1,1 0-1,0 0 1,-1 0-1,1 0 0,0 0 1,-1 0-1,1 0 1,-1 0-1,1-1 1,0 1-1,-1 0 1,1 0-1,-1-1 0,1 1 1,0-1 5,6-7-291,1-2 0,-1 1-1,-1-1 1,0 0 0,0 0 0,-1-1 0,-1 1-1,1-1 1,-2 0 0,0 0 0,0-1 291,-3 11-24,19-69-3342,-6-11 2</inkml:trace>
  <inkml:trace contextRef="#ctx0" brushRef="#br0" timeOffset="3351.741">3108 168 8538,'-5'85'6571,"1"21"-3521,20-13-1170,-15-90-1845,0 0 0,0-1 0,1 1 0,-1 0 1,1 0-1,-1-1 0,1 1 0,0-1 0,0 1 0,0-1 0,0 0 0,1 0 0,-1 0 0,1 0 0,-1 0 0,1 0 0,0-1 0,-1 1 0,1-1 0,0 0 0,0 0 0,0 0 0,0 0 0,0 0 0,0-1 0,0 1 0,1-1 0,1 0-35,8-2 22,0 0 0,0 0-1,0-1 1,-1-1 0,1 0-1,-1-1 1,0-1-1,0 0 1,0 0 0,-1-1-1,0 0 1,-1-1 0,1 0-1,-1-2-21,8 8-27,-21 25-30,2-17 55,-2 8-15,1-9 21,0-1 0,1 1 0,0 1 0,0-1 0,1 0 0,0 0-1,-1 0 1,2 0 0,-1 0 0,0 1 0,1-1 0,0 0 0,1 2-4,-2-7 1,1 1-1,-1 0 0,0-1 1,1 1-1,-1 0 1,0-1-1,1 1 1,-1-1-1,1 1 1,-1-1-1,1 1 0,-1-1 1,1 1-1,0-1 1,-1 0-1,1 1 1,-1-1-1,1 0 0,0 1 1,-1-1-1,1 0 1,0 0-1,0 0 1,-1 1-1,1-1 0,0 0 1,-1 0-1,1 0 1,0 0-1,0 0 1,-1-1-1,1 1 0,0 0 1,-1 0-1,1 0 1,0-1-1,-1 1 1,1 0-1,0 0 0,-1-1 1,1 1-1,-1-1 1,1 1-1,0-1 1,-1 1-1,1-1 0,-1 1 1,1-1-1,-1 1 0,28-34 63,36-105 145,-62 137-216,0 1-1,0-1 1,0 1-1,0-1 1,1 1-1,-1-1 1,0 1-1,1 0 1,-1 0-1,1 1 1,-1-1-1,1 0 0,0 1 1,-1-1-1,1 1 1,0 0-1,-1 0 1,1 0-1,0 0 1,-1 1-1,1-1 1,0 1-1,-1-1 1,1 1-1,-1 0 1,1 0-1,-1 0 1,0 0-1,2 1 9,31 5-34,-27-9 39,1-1 0,-1 1 0,1-2 0,-1 1 0,0-1 0,-1-1 0,1 1 0,-1-1 0,1-1 0,-2 1 0,1-1 0,0-1 0,-1 1 0,-1-1 0,1 0 0,-1 0 0,0-1 0,0 1 0,-1-1 0,0-1-5,4-3 17,0 0-1,0-1 1,-2 0 0,1 0 0,-2-1 0,0 0-1,0 0 1,-1 0 0,-1 0 0,-1-1-1,0 1 1,0-11-17,-2 22 15,0 1-1,0-1 0,0 1 0,0-1 1,0 1-1,-1-1 0,0 1 0,1-1 1,-1 1-1,0-1 0,0 1 1,0 0-1,0-1 0,-1 1 0,1 0 1,-1 0-1,1 0 0,-1 0 0,0 0 1,1 0-1,-1 1 0,0-1 0,0 1 1,0-1-1,-1 1 0,1 0 1,0-1-1,0 1 0,-1 1 0,1-1 1,-1 0-1,1 0 0,-1 1 0,1-1 1,-1 1-1,1 0 0,-1 0 1,1 0-1,-1 0 0,0 0 0,1 1 1,-1-1-1,1 1 0,-1-1 0,1 1 1,0 0-1,-1 0 0,1 0 0,0 1 1,-2 0-15,-2 7 15,0 1 0,0 0 0,1 1 0,0-1 0,1 1 0,0 0 0,0 0 0,1 1 0,1-1 0,0 1 0,1-1 0,0 1-1,1 8-14,-2-11 16,1 0 0,0 1 0,1-1 0,0 1 0,1-1 0,0 0 1,0 1-1,1-1 0,0 0 0,1 0 0,0 0 0,0 0 0,1-1 0,0 1 0,5 6-16,-7-13-26,0-1 0,0 1 0,0-1 0,0 1 0,1-1 0,-1 0 0,0 0 1,1 0-1,-1 0 0,1 0 0,0-1 0,-1 1 0,1-1 0,-1 1 1,1-1-1,0 0 0,-1 0 0,1 0 0,0-1 0,-1 1 0,1 0 0,0-1 1,-1 0-1,1 0 0,-1 0 26,60-29-4536,-20 0 798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3:1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6427 3057,'-1'-2'371,"-1"0"1,0 1 0,0 0-1,1-1 1,-1 1 0,0 0-1,0 0 1,0 0 0,0 0-1,-1 1 1,1-1-1,0 1 1,0-1 0,0 1-1,-1-1 1,1 1 0,0 0-1,0 0 1,-1 0 0,1 1-1,0-1 1,0 0 0,0 1-1,-1 0 1,0 0-372,-21 5 431,1 1 1,0 1-1,0 1 1,1 2-1,0 0 1,-12 9-432,24-13 4,0 0 0,0 1 0,1 1 1,0-1-1,0 2 0,1-1 1,0 1-1,1 0 0,0 1 0,1 0 1,0 0-1,1 0 0,0 1 1,1-1-1,0 1 0,0 0 1,2 1-1,-1 3-4,-16 185 1,24-22-54,29 104 106,-31-264-48,2 0-1,0-1 1,1 1-1,1-1 1,1-1-1,0 1 1,2-1-1,0-1 1,0 0-1,2 0 1,0-1-1,1-1 1,5 5-5,-10-10 0,0 0 1,1-1-1,0 0 1,1-1 0,-1 0-1,2-1 1,-1 0-1,1 0 1,-1-1-1,2 0 1,-1-1-1,0 0 1,1-1-1,0 0 1,0-1-1,-1-1 1,1 0-1,0 0 1,0-1 0,1 0-1,-1-1 1,-1-1-1,1 0 1,0 0-1,4-3 0,16-11 8,0-1 0,-2-1 0,0-2 0,-2-1 0,0-2 0,-1 0-1,-2-2 1,0-1 0,-1 0 0,-2-2 0,-1-1 0,3-7-8,18-18-4,-12 15 18,-1-1 0,-2-2 1,-1 0-1,-3-2 0,-1-1 1,-3 0-1,5-21-14,-10 25 71,-2 0-1,-2-1 1,-1 0 0,-3-1-1,-1 1 1,-2-1 0,-2 0-1,-3-14-70,1 48 104,1 1-1,-2-1 0,1 1 0,-1 0 1,-1-1-1,1 1 0,-1 0 1,-1 0-1,1 1 0,-1-1 0,-1 1 1,1 0-1,-1 0 0,-1 0 0,1 1 1,-1 0-1,0 0 0,-1 0 0,1 1 1,-1 0-1,0 0 0,0 0 1,-1 1-1,1 0 0,-1 1 0,0 0 1,0 0-1,0 1 0,0 0 0,-8-1-103,-17 2 77,1 3 0,-1 0 0,0 2 0,1 1 0,0 2 0,0 1 0,1 2 0,0 1 0,-7 5-77,-53 14-303,-82 18-1322,49-26-2449,10-11 468</inkml:trace>
  <inkml:trace contextRef="#ctx0" brushRef="#br0" timeOffset="20150.395">5191 5356 8306,'-213'33'5347,"57"-11"-5358,139-19 5,-1 0 0,1 1 0,0 0 0,0 2 0,1 0 0,-1 1 0,2 0 0,-1 1 0,-13 10 6,-10 16 95,1 1 0,2 2 0,1 2-1,2 1 1,-25 40-95,37-50 57,-113 179 384,124-189-383,0 0 0,1 1 0,1 0 0,1 1 0,2 0 0,0 0 0,-1 14-58,4-11 14,1 0 1,1 0-1,1 0 0,1 0 1,2 0-1,0 0 1,2-1-1,0 1 0,2-1 1,2 3-15,15 32 32,2-1 0,3 0 0,17 21-32,111 162 1,-139-216-5,1 0-1,1-2 1,0 0-1,2-1 0,1-2 1,0 0-1,26 15 5,-24-22 1,0-2 0,0 0-1,1-1 1,1-2 0,0-1-1,0-1 1,0-1 0,20 0-1,-6-3 13,1-1 1,0-3-1,35-5-13,-19 2 10,315-13 113,-343 19-121,1-1 0,-1-2 0,1-1 1,-1-2-1,0-1 0,0-1 0,-1-1 0,26-12-2,-28 7 6,0-2 0,-1 0 0,-1-2 0,0-1 0,-1 0 0,-2-2-1,0-1 1,4-6-6,-15 13 26,0 0 0,-1 0 1,-1-2-1,0 1 0,-1-1 0,-1-1 0,0 1 0,-1-1 0,-1-1 0,-1 1 0,0-1 0,-2 0 0,0 0 0,1-14-26,-2-86 233,-5-1-1,-8-30-232,10 138 5,0-25 61,-2 0 1,-1 1-1,-2-1 0,-1 1 1,-2 0-1,-2 1 1,-1 0-1,-1 0 1,-2 1-1,-6-8-66,-5 2 138,-1 2 1,-1 2-1,-2 0 0,-2 2 0,-1 1 1,-1 2-1,-2 2 0,-1 0 1,-1 3-1,-1 1 0,-1 2 0,-1 2 1,-6-1-139,-15-3-287,-2 2 0,0 3-1,-2 3 1,-12 1 287,41 11-712,0 1-1,-1 1 0,1 3 0,-1 1 0,1 1 1,-24 7 712,-113 21-3088</inkml:trace>
  <inkml:trace contextRef="#ctx0" brushRef="#br0" timeOffset="50867.267">671 6098 8002,'-40'16'5606,"48"-31"-5163,42-46-262,-2-2 1,18-33-182,123-207 121,50-60-98,22-37 304,22-8 29,21-47-103,15 15-46,-141 196-121,-40 45 98,-114 157-76,1 0 0,3 2-1,1 1 1,2 1-1,1 2 1,2 1-1,1 1 1,2 2 0,5-1-108,-24 21 18,23-14 6,-2-2 0,-2-1 0,12-14-24,-49 43-16,0-1-1,0 1 0,0-1 1,0 0-1,0 1 0,0-1 1,-1 1-1,1-1 0,0 0 1,0 1-1,-1-1 0,1 1 1,0-1-1,-1 1 0,1-1 1,0 1-1,-1-1 0,1 1 1,-1-1-1,1 1 0,-1 0 1,1-1-1,-1 1 0,1 0 0,-1 0 1,0-1-1,1 1 0,-1 0 1,1 0-1,-1 0 0,0-1 1,1 1-1,-1 0 0,1 0 1,-1 0-1,0 0 0,1 0 1,-1 0-1,0 0 0,1 1 1,-1-1-1,1 0 0,-1 0 1,0 0-1,1 1 0,-1-1 1,1 0-1,-1 1 0,1-1 1,-1 0-1,1 1 0,-1-1 1,1 1-1,-1-1 0,1 0 1,-1 1 16,-3 0-210,-33 9-3926,17-8 1235</inkml:trace>
  <inkml:trace contextRef="#ctx0" brushRef="#br0" timeOffset="51269.777">3072 2577 9858,'5'15'3697,"14"4"-2354,-11-11-1291,23 21-20,75 87 247,19 114 321,-73-130-466,4-1 1,6-1-135,145 230 56,-23 37 166,-21-8 530,-160-352-741,25 63 192,4-2 0,2-2 0,4-1-1,2-2 1,2-1 0,20 17-203,80 86 217,-135-133-553,-18-14-4167,-4-11 1115</inkml:trace>
  <inkml:trace contextRef="#ctx0" brushRef="#br0" timeOffset="55236.133">1578 1002 5601,'-4'-15'5998,"-1"46"-4071,7 35-1471,4 0 0,2-1 1,3 0-1,8 18-456,-17-70 22,74 267 550,-102-350 2947,-20-128-2843,31 123-647,-3 1 0,-24-63-29,5 62-23,37 75 21,0 1-1,0-1 1,0 1-1,0-1 1,-1 0 0,1 1-1,0-1 1,0 1-1,-1-1 1,1 0-1,0 1 1,0-1 0,-1 0-1,1 1 1,-1-1-1,1 0 1,0 0 0,-1 1-1,1-1 1,0 0-1,-1 0 1,1 0 0,-1 0-1,1 0 1,-1 1-1,1-1 1,0 0 0,-1 0-1,1 0 1,-1 0-1,1 0 1,-1 0 0,1 0-1,0 0 1,-1-1-1,1 1 1,-1 0-1,1 0 1,-1 0 0,1 0-1,0-1 1,-1 1-1,1 0 1,0 0 0,-1 0-1,1-1 1,-1 1-1,1 0 1,0-1 0,0 1-1,-1 0 1,1-1-1,0 1 1,0-1 0,-1 1-1,1 0 1,0-1-1,0 1 1,0-1-1,0 1 1,0 0 0,-1-1-1,1 1 1,0-1-1,0 1 1,0-1 0,0 1 2,3 32-172,-1-25 163,0-1 1,0 0 0,0 0 0,1 0 0,-1 0 0,1-1 0,1 1-1,-1-1 1,1 0 0,0 0 0,0 0 0,0 0 0,1-1 0,0 1 0,0-1-1,0-1 1,0 1 0,1-1 0,-1 1 0,3-1 8,-4-4 3,1 1 0,-1-2 0,1 1 0,-1 0 0,0-1 0,0 0 0,1 0 0,-1 0 0,0-1 0,-1 1 0,1-1 0,0 0 0,-1 0 0,1 0 0,-1-1 0,0 1 0,0-1 0,-1 0 0,1 1 0,-1-1 0,1 0 0,-1-1 0,-1 1 0,1 0 0,0-3-3,-1 5 8,40-106 240,-20 139-502,4 33 204,-18-44 53,0 0 0,2 0 0,0 0 1,1-1-1,1-1 0,1 0 0,0 0 0,11 10-3,-21-25 2,0-1 1,0 0-1,0 0 1,1 0-1,-1 0 1,1 0-1,-1 0 1,1 0 0,0-1-1,0 0 1,0 1-1,0-1 1,0 0-1,0 0 1,0-1-1,0 1 1,0-1-1,0 1 1,0-1-1,0 0 1,1 0-1,-1 0 1,0-1-1,0 1 1,0-1-1,0 0 1,0 1-1,0-1 1,0-1-1,0 1 1,0 0-1,-1-1 1,1 0-1,0 1 1,-1-1-1,1 0 1,-1 0-1,0 0 1,0-1-1,1 1 1,-2-1 0,1 1-1,0-1 1,0 0-3,1-7 26,0-1 1,-1 0 0,-1 1-1,0-1 1,0 0 0,-1 0-1,0 0 1,-1 1 0,0-1-1,0 0 1,-2-2-27,29 95-368,4 35 415,-30-116-57,1-1 0,-1 1 0,1-1 1,-1 1-1,1-1 0,0 0 1,-1 1-1,1-1 0,-1 0 0,1 0 1,0 1-1,-1-1 0,1 0 1,0 0-1,-1 0 0,1 0 0,0 0 1,0 0-1,-1 0 0,1 0 1,0 0-1,-1 0 0,1 0 1,0 0-1,-1-1 0,1 1 0,0 0 1,-1 0-1,1-1 0,-1 1 1,1 0-1,-1-1 0,1 1 0,0-1 1,-1 1-1,1-1 0,-1 1 1,0-1-1,1 0 10,26-46-4613,-10 12 1121</inkml:trace>
  <inkml:trace contextRef="#ctx0" brushRef="#br0" timeOffset="55716.116">2130 827 2585,'12'-227'7300,"-5"183"-4949,-4 35-724,-5 29-820,-6 57-375,4 1 0,4-1 0,4 14-432,-4-65 48,2 1 1,1-1-1,1 0 0,1 0 1,1-1-1,1 1 0,2-2 1,0 1-1,7 10-48,-15-32 5,0-1 1,0 1-1,1-1 0,-1 1 1,0-1-1,1 0 0,-1 1 1,1-1-1,0 0 1,0 0-1,0 0 0,0 0 1,0-1-1,0 1 0,0-1 1,1 1-1,-1-1 0,1 0 1,-1 1-1,1-1 1,-1-1-1,1 1 0,0 0 1,-1 0-1,1-1 0,0 0 1,-1 0-1,1 1 0,0-2 1,0 1-1,-1 0 1,1 0-1,0-1 0,-1 0 1,1 1-1,0-1 0,-1 0 1,1 0-1,-1 0 1,1-1-1,-1 1 0,2-2-5,4-6 26,0 0 0,0 0 0,0-1 0,-2-1 0,1 1 0,-1-1-1,-1 0 1,0 0 0,0-1 0,-1 1 0,-1-1 0,0 0 0,0 0 0,-1-1 0,-1 1-1,0 0 1,-1-8-26,0 4 44,-2 18 114,7 108 64,25-42-241,-29-66 20,1 0-1,-1-1 1,1 1 0,0-1 0,-1 1-1,1-1 1,0 0 0,0 0-1,0 0 1,0 0 0,0 0 0,0 0-1,0 0 1,0-1 0,0 1 0,1-1-1,-1 1 1,0-1 0,0 0 0,0 0-1,1 0 1,-1 0 0,0 0-1,0 0 1,1-1 0,-1 1 0,0-1-1,0 0 1,0 0 0,0 1 0,0-1-1,1-1 0,5-3-71,-1 0 0,0 0-1,0-1 1,-1 0 0,1-1-1,-1 1 1,0-1 0,-1 0-1,0 0 1,0-1 0,-1 0-1,1 0 1,-2 0 0,1 0-1,-1 0 1,-1-1-1,1 1 1,-1-1 0,-1 0-1,0 0 1,0 0 0,0 0-1,-1 0 1,-1-1 71,-6-30-3023,-10-4-134</inkml:trace>
  <inkml:trace contextRef="#ctx0" brushRef="#br0" timeOffset="56512.475">2440 500 6041,'-1'-12'2888,"2"12"-2735,-1 0-1,0 0 1,0 0 0,0 0-1,0 0 1,0 0 0,0 0-1,1 1 1,-1-1 0,0 0-1,0 0 1,0 0 0,0 0-1,0 0 1,1 0 0,-1 0-1,0 0 1,0 0-1,0 0 1,0 0 0,0 0-1,1 0 1,-1 0 0,0-1-1,0 1 1,0 0 0,0 0-1,0 0 1,1 0 0,-1 0-1,0 0 1,0 0 0,0 0-1,0 0 1,0 0 0,0-1-1,0 1 1,1 0 0,-1 0-1,0 0-152,23 65 1041,-18-38-887,52 170 518,20-44-434,-35-78-178,-30-49 38,-12-41 132,-5-5-178,-1 0 0,-1 1 0,-1 0 0,0 0 0,-1 0 0,-1 1 0,-1 1 0,-1 0 0,0 0 0,-1 1 0,-10-9-52,22 24-2,1 0 0,0 1 0,-1-1 0,1 0 0,0 0 0,-1 1 0,1-1 0,-1 0 0,1 1 0,-1-1 0,0 0 1,1 1-1,-1-1 0,0 1 0,1-1 0,-1 1 0,0-1 0,0 1 0,1 0 0,-1-1 0,0 1 0,0 0 0,0-1 0,1 1 0,-1 0 0,0 0 0,0 0 0,0 0 0,0 0 1,0 0-1,1 0 0,-1 0 0,0 0 0,0 0 0,0 1 0,0-1 0,0 0 0,1 1 0,-1-1 0,0 0 0,0 1 0,1-1 0,-1 1 0,0-1 0,1 1 0,-1-1 0,0 1 0,1 0 1,-1-1-1,1 1 0,-1 0 0,1-1 0,-1 1 0,1 0 0,0 0 0,-1 0 0,1-1 0,0 1 0,-1 0 0,1 0 0,0 0 2,0 4-14,0 1 1,1-1-1,-1 0 0,1 1 1,0-1-1,1 0 0,-1 0 1,1 0-1,0 0 0,0 0 0,1 0 1,-1-1-1,1 1 0,0-1 1,0 1-1,1-1 0,-1 0 0,1 0 14,-2-2-3,0 0-1,0 0 1,0 0-1,1-1 1,-1 1-1,0 0 1,1-1-1,-1 0 1,1 1-1,-1-1 1,1 0-1,-1 0 1,1-1-1,0 1 1,0 0-1,-1-1 1,1 0-1,0 0 0,0 0 1,0 0-1,-1 0 1,1 0-1,0-1 1,0 1-1,-1-1 1,1 0-1,0 0 1,2-1 3,3-2-109,1-1-1,-1 0 1,0 0 0,-1-1 0,1 0-1,-1 0 1,0-1 0,-1 0 0,0 0 0,5-7 109,5-8-341,-5 9 108,-1 0 1,-1-1 0,0 0-1,-1-1 1,-1 0 0,2-5 232,-23 62 410,2 0 0,3 1 0,0 1 0,1 20-410,7-63 7,1 0 0,-1 1 0,1-1 0,0 0 0,-1 0 0,1 1 0,0-1 0,-1 0 0,1 0 0,0 1 0,0-1 0,0 0 0,0 1 0,1-1 0,-1 0 0,0 1 0,0-1 0,1 0 0,-1 0 0,1 1 0,-1-1 0,1 0 0,0 0 0,-1 0 0,1 0 0,0 0 0,0 0 0,-1 0 0,1 0 0,0 0 0,0 0 0,0 0 0,0-1 0,1 1 0,-1 0 0,0-1 0,0 1 1,0-1-1,0 1 0,1-1 0,-1 1 0,0-1 0,0 0 0,1 0 0,-1 1 0,0-1 0,1 0 0,-1 0 0,0-1 0,1 1 0,-1 0 0,0 0 0,0-1 0,1 1 0,-1 0 0,0-1 0,0 1 0,0-1 0,1 0 0,-1 1 0,0-1-7,8-7 28,1 0 1,-1 0-1,-1-1 1,1 0-1,-2-1 0,1 0 1,-1 0-1,-1-1 1,2-3-29,3-3 21,5-10 27,-9 14-42,1 1 1,0 0-1,0 0 0,1 0 1,1 1-1,0 1 0,10-9-6,-18 17 0,-1 1 0,1 0 0,-1 0 0,0 0 0,1 1 0,0-1-1,-1 0 1,1 1 0,-1-1 0,1 1 0,0-1 0,0 1 0,-1 0-1,1-1 1,0 1 0,-1 0 0,1 0 0,0 0 0,0 1 0,-1-1-1,1 0 1,0 1 0,-1-1 0,1 1 0,0-1 0,-1 1 0,1 0-1,-1 0 1,1 0 0,-1 0 0,1 0 0,-1 0 0,0 0 0,1 0-1,-1 0 1,0 1 0,0-1 0,0 0 0,0 1 0,0-1 0,0 1-1,-1-1 1,1 1 0,0 0 0,-1-1 0,1 2 0,23 79 356,-23-80-342,15 91 948,-16-93-952,0-1 0,-1 1 0,1-1 0,0 0 0,0 1-1,0-1 1,0 1 0,1-1 0,-1 1 0,0-1 0,0 1 0,0-1 0,0 1 0,0-1 0,1 1 0,-1-1 0,0 1-1,0-1 1,1 1 0,-1-1 0,0 1 0,1-1 0,-1 1 0,1 0 0,-1-1 0,0 1 0,1 0 0,-1-1 0,1 1-1,-1 0 1,1 0 0,-1-1 0,1 1 0,-1 0 0,1 0 0,-1 0 0,1 0 0,0-1 0,-1 1 0,1 0 0,-1 0-1,1 0 1,-1 0 0,1 1 0,-1-1 0,1 0 0,0 0 0,-1 0 0,1 0 0,-1 0 0,1 1 0,-1-1 0,1 0-1,-1 0 1,0 1 0,1-1 0,-1 0 0,1 1 0,-1-1 0,1 1 0,-1-1 0,0 0 0,1 1 0,-1-1-1,0 1 1,0-1 0,1 1 0,-1-1 0,0 1-10,5-18 79,-2-1 0,0 0 0,0 0 0,-2 0 1,0 0-1,-1 0 0,-1 0 0,-1 0 0,-1 0 0,-4-16-79,0 4 38,-2 0 0,-1 1 0,-1 0-1,-1 1 1,-4-4-38,15 30-1,1 0-1,-1 0 1,0 0-1,0 0 1,1 1-1,-1-1 1,0 0-1,-1 0 1,1 1-1,0-1 1,0 1-1,-1-1 1,1 1-1,-1-1 1,1 1 0,-1 0-1,0 0 1,1 0-1,-1 0 1,0 0-1,0 0 1,0 0-1,0 0 1,0 1-1,0-1 1,-1 1 1,14 11-124,-4-7 28,1 0 1,0-1 0,0 1 0,0-1-1,0-1 1,0 0 0,1 0-1,-1-1 1,1 0 0,0 0 0,-1-1-1,1 0 1,-1 0 0,1-1-1,0 0 1,-1-1 0,0 0 0,1 0-1,-1-1 1,0 0 0,0 0-1,0-1 1,-1 0 0,1 0 0,-1-1-1,0 0 1,4-3 95,-1-13-3389,-14 4-337</inkml:trace>
  <inkml:trace contextRef="#ctx0" brushRef="#br0" timeOffset="57738.039">1334 690 7698,'-7'-6'238,"1"1"113,-1-1 0,1 0 0,0 0 0,0-1-1,1 0 1,-1 0 0,2 0 0,-1 0 0,1-1 0,0 0 0,1 1-1,-1-2 1,0-5-351,-4-37 937,8 51-931,0 0-1,1 0 1,-1-1 0,0 1 0,0 0 0,0-1 0,0 1 0,0 0 0,0-1 0,0 1 0,0 0 0,0 0 0,0-1 0,0 1 0,0 0 0,0-1 0,0 1 0,0 0 0,0 0 0,-1-1 0,1 1 0,0 0 0,0-1 0,0 1 0,0 0 0,0 0 0,-1-1-1,1 1 1,0 0 0,0 0 0,0 0 0,-1-1 0,1 1 0,0 0 0,0 0 0,-1 0 0,1 0 0,0-1 0,-1 1 0,1 0 0,0 0 0,0 0 0,-1 0 0,1 0 0,0 0 0,-1 0 0,1 0 0,0 0 0,-1 0 0,1 0 0,0 0 0,0 0 0,-1 0 0,1 0-1,0 0 1,-1 1 0,1-1 0,0 0 0,0 0 0,-1 0 0,1 0 0,0 0 0,0 1 0,-1-1 0,1 0 0,0 0 0,0 0 0,0 1 0,-1-1 0,1 0-6,-7 9 29,1 0 0,0 0 0,1 1 0,0 0 0,0-1 0,1 2 0,0-1 0,1 0 0,0 1 0,0 0 0,1 2-29,-11 43 65,3 1 0,2 0 0,2 0 0,3 26-65,4 7 61,3 1 0,5-1 1,5 11-62,1-19 18,3 0 1,4-1 0,4-1-1,5 4-18,-25-65-9,2-1 0,0 0-1,1 0 1,1-1-1,0 0 1,1 0-1,1-1 1,1-1-1,0 0 1,1-1-1,1 0 1,0-2-1,0 1 1,2-2-1,-1 0 1,1-1-1,1 0 1,13 4 9,-10-9-356,1-1 0,-1-2 1,0 0-1,1-1 0,0 0 1,-1-2-1,1-1 0,-1-1 1,0 0-1,6-4 356,65-13-2367</inkml:trace>
  <inkml:trace contextRef="#ctx0" brushRef="#br0" timeOffset="58207.129">3066 0 9482,'6'24'5268,"21"4"-5168,113 53-138,59 43 60,-184-114-17,0 1 1,-2 0-1,1 1 0,-1 0 1,-1 1-1,0 0 0,-1 1 1,-1 1-1,0 0 0,0 0 1,-1 3-6,-3 1 10,-1 0 1,-1 1-1,0-1 1,-2 1-1,0 0 1,-1 0-1,-1-1 1,-2 6-11,-3 33-93,-3 1-1,-3-2 1,-2 1 0,-19 49 93,1-9-2505</inkml:trace>
  <inkml:trace contextRef="#ctx0" brushRef="#br0" timeOffset="59007.371">1983 2080 11042,'1'31'2457,"-2"36"976,1 8-3209,1 22-216,1-11-8,7 0 8,6-31 8,15-3 16,-3-27-120,1-2-616,-10-10-1721,-6-7-1016,-18 1-864</inkml:trace>
  <inkml:trace contextRef="#ctx0" brushRef="#br0" timeOffset="59291.238">1474 2427 8338,'-3'-4'310,"0"0"-1,0 0 1,1 0 0,0 0 0,-1-1-1,2 1 1,-1-1 0,0 1 0,1-1-1,0 0 1,0 1 0,1-1 0,-1 0-1,1 0 1,0 1 0,0-1 0,0 0-1,1 0 1,1-4-310,1-7 52,1 1 0,1-1 0,0 1 0,1 0 0,0 0 0,2 1 0,0 0 0,0 0 0,1 1 0,1 0 0,0 0 0,1 1-1,0 1 1,1-1 0,0 2 0,1 0 0,0 1 0,0 0 0,1 0 0,1 2 0,-1 0 0,1 0 0,0 2 0,0 0 0,6-1-52,1 1-7,-1 1 0,1 2-1,-1 0 1,1 1 0,0 1 0,-1 1-1,1 1 1,0 1 0,-1 0 0,11 5 7,-20-5 1,1 1-1,-1 1 1,0 0 0,0 1 0,0 0 0,-1 1 0,0 0-1,0 1 1,-1 0 0,0 0 0,-1 1 0,1 1 0,-2-1-1,1 2 1,-1-1 0,-1 1 0,0 0 0,0 1-1,2 7 175,-1 0 1,-1 0-1,0 1 1,-2 0-1,0 0 1,-1 0-1,-1 0 1,-1 1-1,-1-1 1,-1 1 0,-1 0-1,0-1 1,-2 1-1,0-1 1,-1 0-1,-1 0 1,-1 0-1,-1-1 1,-1 0-1,0 0 1,-1-1-1,-1 0 1,-1 0 0,-6 5-176,-2 2 195,-2-2-1,0 0 1,-2-1 0,0-1 0,-2-1-195,20-16 9,0 0-1,-1-1 1,0 0-1,1 0 0,-1 0 1,0-1-1,0 0 0,0 0 1,-1 0-1,1-1 0,0 0 1,-1 0-1,1-1 1,0 1-1,-1-1 0,1-1 1,-1 1-1,1-1 0,0 0 1,-1-1-1,1 0 1,0 0-1,0 0 0,0 0 1,0-1-1,0 0 0,1 0 1,0-1-1,-2-1-8,0 0-119,1-1 0,1 1 1,-1-1-1,1-1 0,0 1 0,0-1 0,0 0 0,1 0 1,-2-7 118,5 13-141,0 0 0,0 0 0,1-1 1,-1 1-1,1 0 0,-1-1 1,1 1-1,0-1 0,-1 1 0,1 0 1,0-1-1,0 1 0,0-1 0,0 1 1,0-1-1,0 1 0,1-1 1,-1 1-1,0 0 0,1-1 0,-1 1 1,1 0-1,0-1 0,-1 1 1,1 0-1,0-1 0,0 1 0,-1 0 1,1 0-1,0 0 0,0 0 0,1 0 1,-1 0-1,0 0 0,0 0 1,0 1-1,0-1 0,1 0 0,-1 1 1,0-1-1,1 1 0,-1-1 1,1 1-1,-1-1 0,0 1 0,1 0 1,-1 0-1,1 0 0,-1 0 0,1 0 1,-1 0-1,1 0 0,-1 1 1,2-1 140,22 1-3057</inkml:trace>
  <inkml:trace contextRef="#ctx0" brushRef="#br0" timeOffset="59751.007">2357 2115 8186,'11'-4'1984,"-1"19"849,4 0-2393,-1 24 80,-1 11-72,2 10-88,-4-11-144,3 12-40,-3-7-96,0-19-40,-3-16-96,-1-25-296,-7-28-552,-10-18-2169,-3-8 257</inkml:trace>
  <inkml:trace contextRef="#ctx0" brushRef="#br0" timeOffset="60118.587">2506 1618 9442,'0'0'77,"0"0"0,1 0 0,-1-1 0,1 1 1,-1 0-1,0 0 0,1 0 0,-1 0 0,0 0 0,1 0 0,-1 0 0,1-1 1,-1 1-1,0 0 0,1 0 0,-1 1 0,1-1 0,-1 0 0,0 0 0,1 0 0,-1 0 1,1 0-1,-1 0 0,0 0 0,1 1 0,-1-1 0,0 0 0,1 0 0,-1 0 0,0 1 1,1-1-1,-1 0 0,0 1 0,1-1 0,-1 0 0,0 1 0,0-1 0,0 0 1,1 1-1,-1-1 0,0 0 0,0 1 0,0-1 0,0 1 0,0-1 0,0 0 0,1 1 1,-1-1-1,0 1 0,0-1 0,0 0 0,0 1 0,-1-1 0,1 1 0,0-1 1,0 0-1,0 1 0,0-1 0,0 0 0,0 1 0,-1-1 0,1 1 0,0-1 0,0 0 1,0 1-1,-1-1 0,1 0 0,0 0-77,0 5 316,12 93 755,4 0 1,21 67-1072,80 176 397,-111-321-301,5-62 627,91-576 333,-97 548-1188,-5 71 93,0-1 0,0 0 0,0 0 0,-1 0-1,1 1 1,0-1 0,0 0 0,-1 0-1,1 0 1,0 0 0,0 0 0,-1 1-1,1-1 1,0 0 0,0 0 0,-1 0 0,1 0-1,0 0 1,0 0 0,-1 0 0,1 0-1,0 0 1,-1 0 0,1 0 0,0 0 0,0 0-1,-1 0 1,1 0 0,0 0 0,0 0-1,-1-1 1,1 1 0,0 0 0,0 0-1,-1 0 1,1 0 0,0-1 0,0 1 0,-1 0-1,1 0 1,0 0 0,0-1 0,0 1-1,0 0 1,-1 0 0,1 0 0,0-1 0,0 1-1,0 0 1,0-1 0,0 1 0,0 0-1,0 0 1,0-1 0,0 1 0,0 0-1,0 0 1,0-1 0,0 1 0,0 0 39,-13 22-3162,1 11-614</inkml:trace>
  <inkml:trace contextRef="#ctx0" brushRef="#br0" timeOffset="60489.403">2760 2049 8010,'17'39'2312,"0"-12"617,9 8-2137,-3-10-424,-1-3-8,-5-9-216,1 9-16,-7-21-312,-2 13-2808,-6-15 871</inkml:trace>
  <inkml:trace contextRef="#ctx0" brushRef="#br0" timeOffset="60846.931">2900 1408 9410,'-1'-4'360,"0"-13"2992,8 21-649,52 164-1524,-8-21-947,6-3 0,33 54-232,-70-137 369,-27-69 1070,-53-130-235,-56-85-1106,118 239-366,43 41-1286,-1-45-3858,-19-16 1526</inkml:trace>
  <inkml:trace contextRef="#ctx0" brushRef="#br0" timeOffset="62157.202">3267 1631 7810,'-12'16'5038,"5"17"-3324,5-19-1226,-10 36 217,3 1 0,1 0 0,1 42-705,6-84 76,1-1 0,1 0 0,-1 0 1,1 0-1,1 0 0,0 0 0,0 0 0,0 0 0,3 5-76,-4-12 6,-1 0-1,1 0 1,0 0-1,0 0 1,-1 0-1,1 0 1,0 0-1,0 0 1,0-1-1,0 1 0,0 0 1,0-1-1,0 1 1,0 0-1,0-1 1,1 0-1,-1 1 1,0-1-1,0 0 1,0 1-1,1-1 0,-1 0 1,0 0-1,0 0 1,0 0-1,1 0 1,-1 0-1,0 0 1,0-1-1,1 1 1,-1 0-1,0-1 0,0 1 1,0-1-1,0 1 1,0-1-1,0 0 1,0 1-1,0-1 1,0 0-1,0 0 1,0 1-1,0-1 0,0 0 1,-1 0-1,1 0 1,0 0-1,-1 0 1,1 0-1,0-1 1,-1 1-1,0 0 1,1 0-1,-1 0 1,0-1-6,13-23 60,-2-1 1,-1 0 0,-1 0 0,-2-1 0,0 0 0,-2-1 0,-1 1 0,-1-1 0,-1-27-61,-2 44 13,1 4-5,0-1 1,-1 1-1,0-1 0,0 1 1,0-1-1,-1 1 1,-1 0-1,1-1 1,-1 1-1,-2-4-8,3 34-100,2 2 54,-2-7 38,1 0 1,1 0-1,0 0 0,2-1 1,0 1-1,1-1 1,0 1-1,2-1 0,1 2 8,-7-17 0,1-1 0,0 1-1,-1-1 1,1 0 0,0 0-1,0 1 1,-1-1 0,1 0-1,0 0 1,0 0 0,0 0-1,1 0 1,-1 0 0,0 0-1,0 0 1,0 0 0,1-1-1,-1 1 1,0 0 0,1-1-1,-1 1 1,1-1 0,-1 0-1,1 1 1,-1-1 0,1 0-1,-1 0 1,0 0 0,1 0-1,-1 0 1,1 0 0,-1 0-1,1-1 1,-1 1 0,1 0-1,-1-1 1,1 1 0,-1-1-1,0 0 1,0 1 0,1-1-1,-1 0 1,0 0 0,0 0-1,0 0 1,1 0 0,46-57-171,-32 25-184,0-1 0,-3-1 0,0 0 1,-3-1-1,-1 0 0,-1 0 0,-2-1 1,-2 0-1,-1 0 0,-2 0 0,-1 0 1,-3 0-1,-5-32 355,-20-52-1556,28 120 1555,0 0 0,0 1 0,0-1 0,1 1 0,-1-1 0,0 0 0,0 1 0,0-1 1,0 0-1,-1 1 0,1-1 0,0 0 0,0 1 0,0-1 0,0 0 0,-1 1 0,1-1 0,0 1 1,-1-1-1,1 0 0,0 1 0,-1-1 0,1 1 0,-1-1 0,1 1 0,-1-1 0,1 1 1,-1 0-1,1-1 0,-1 1 0,1 0 0,-1-1 0,0 1 0,1 0 0,-1 0 0,1-1 0,-1 1 1,0 0-1,1 0 0,-1 0 0,0 0 0,1 0 0,-1 0 0,0 0 0,1 0 0,-1 0 0,0 0 1,1 0-1,-1 0 0,0 1 0,1-1 0,-1 0 0,1 0 0,-1 1 0,0-1 0,1 0 1,-1 1-1,1-1 0,-1 1 0,1-1 0,-1 1 1,-15 103 1548,8-21-324,4 0-1,3 1 0,5 18-1223,-4-94 64,0 0 0,0-1 0,1 1 0,0-1 0,0 1 0,1-1 0,0 1 0,0-1 0,1 0 0,0 0 0,0 0 0,0 0 0,1-1 0,0 0 0,1 1 0,-1-1 0,1 0 0,0-1 0,1 0 0,-1 1 0,1-2 0,0 1-1,0-1 1,1 0 0,1 1-64,-4-4 5,1-1-1,-1 0 0,0-1 0,0 1 1,0-1-1,0 0 0,0 0 1,0 0-1,0 0 0,0-1 0,0 0 1,-1 1-1,1-1 0,0-1 1,-1 1-1,0 0 0,1-1 0,-1 0 1,0 0-1,-1 0 0,1 0 0,0 0 1,-1-1-1,0 1 0,1-1 1,-1 1-1,-1-1 0,1 0 0,-1 0 1,1 0-1,-1 0 0,0 0 0,0 0 1,0-2-5,0-1 2,0 1 0,0 0 0,-1 0 0,0-1 0,0 1 0,0-1 1,-1 1-1,0 0 0,0 0 0,-1-1 0,1 1 0,-1 0 0,-1 0 0,1 0 1,-1 1-1,0-1 0,0 1 0,-1-1 0,1 1 0,-1 0 0,0 0 0,-1 1 1,1-1-1,-1 1 0,0 0 0,0 0 0,-2 0-2,6 3-4,0 1 1,0-1-1,0 1 0,1 0 1,-1-1-1,0 1 0,0 0 1,0 0-1,0 0 0,0 0 1,1 0-1,-1 0 0,0 0 1,0 0-1,0 0 0,0 0 1,0 0-1,1 0 0,-1 1 0,0-1 1,0 0-1,0 1 0,1-1 1,-1 1-1,0-1 0,0 1 1,1-1-1,-1 1 0,0-1 1,1 1-1,-1 0 0,1-1 1,-1 1-1,0 0 0,1-1 1,0 1-1,-1 0 0,1 0 1,-1 0-1,1-1 0,0 1 0,0 0 1,0 0-1,-1 0 0,1 0 1,0 0-1,0-1 0,0 1 1,0 0 3,9 45-107,-7-44 108,-1 0 0,0 0 0,1 0 0,-1 0 0,1 0 0,0 0 0,-1 0 0,1-1 0,0 1 0,0-1 0,0 1 0,0-1 0,1 0 0,-1 1 0,0-1-1,0 0 1,1-1 0,-1 1 0,1 0 0,-1-1 0,1 1 0,-1-1 0,1 0 0,-1 0 0,1 0 0,-1 0 0,1 0 0,-1 0 0,1-1 0,-1 1 0,1-1 0,-1 0-1,0 0 1,2-1-1,73-46 126,-62 29-111,0 0 1,-1-1-1,-1-1 1,-1 0-1,-1 0 1,0-1-1,-2-1 1,-1 0-1,-1 0 1,1-5-16,-6 21-17,4 0-284,-3 20 180,0 25 23,-3-7 54,0-22 68,-1 0 0,2 0 0,-1 0 0,1 1 0,0-1 0,1 0-1,0 0 1,1 0 0,-1-1 0,5 8-24,-6-15 8,1-1 0,-1 1 0,1 0 0,-1-1 0,1 1 0,-1-1 0,1 0-1,-1 1 1,1-1 0,0 0 0,-1 0 0,1 0 0,0 0 0,-1 0 0,1 0 0,0-1 0,-1 1 0,1 0 0,-1-1 0,1 0 0,-1 1 0,1-1-1,-1 0 1,1 1 0,-1-1 0,0 0 0,1 0 0,-1 0 0,0 0 0,0-1 0,0 1 0,0 0 0,0 0 0,0-1 0,0 1 0,0-1-1,0 1 1,0-2-8,126-201 394,-126 202-392,-1 0-4,1 1 0,-1-1 1,0 1-1,1 0 0,-1-1 1,1 1-1,0 0 0,-1 0 1,1-1-1,0 1 0,0 0 0,0 0 1,0 0-1,0 0 0,0 0 1,0 0-1,0 0 0,0 0 1,0 0-1,1 1 0,-1-1 1,0 0-1,1 1 0,-1-1 1,0 1-1,1-1 0,-1 1 0,0 0 1,1 0-1,-1 0 0,1-1 1,-1 1-1,1 0 0,-1 1 1,0-1-1,1 0 0,-1 0 1,1 1-1,-1-1 0,0 1 1,1-1-1,-1 1 0,1 0 2,33 76-70,-28-53 75,-5-18 1,1 1 1,-1-1 0,1 0-1,0 0 1,1 0 0,-1 0-1,1-1 1,0 1-1,1-1 1,3 4-7,-6-8 2,0 1 0,0-1 0,0 0 0,0 0-1,0 0 1,0 0 0,0 0 0,0-1 0,0 1 0,0 0 0,0-1 0,0 0 0,1 1 0,-1-1-1,0 0 1,0 0 0,0-1 0,1 1 0,-1 0 0,0-1 0,0 1 0,0-1 0,0 1 0,0-1-1,0 0 1,0 0 0,0 0 0,0 0 0,0-1 0,0 1 0,-1 0 0,1-1 0,0 1-1,0-2 0,8-6 24,-1-1 0,0 0 0,0-1 1,-1 0-1,-1 0 0,1-1 0,-2 0 1,0 0-1,0-1 0,-1 0 0,-1 1 1,0-2-1,-1 1 0,0 0 1,-1-1-1,-1 1 0,0-1 0,0 0 1,-2-10-26,-18-29 105,31 76-170,-10-20 63,1-1 0,0 0 0,0 1 0,0-1 0,0 0 0,0 0 0,0-1 0,1 1 0,-1-1 1,0 0-1,1 1 0,-1-2 0,1 1 0,0 0 0,-1-1 0,1 1 0,0-1 0,-1 0 0,1 0 0,0-1 1,-1 1-1,1-1 0,-1 0 0,1 0 0,-1 0 0,1 0 0,-1 0 0,1-1 0,-1 0 0,0 1 0,0-1 1,1-1 1,4-3 15,0 0 1,0 0-1,0-1 1,0-1 0,-1 1-1,-1-1 1,1 0-1,-1 0 1,-1-1 0,1 0-1,0-4-15,-1 5 18,-1 0 0,-1-1 0,0 1 0,0-1 0,-1 1 0,0-1 0,0 0 0,-1 0 0,0-6-18,-1 15-1,0 0 1,0 0-1,0 0 1,-1 1-1,1-1 1,0 0-1,0 0 1,-1 0-1,1 0 1,0 0-1,0 0 1,-1 0-1,1 1 1,0-1-1,0 0 1,-1 0-1,1 0 1,0 0-1,-1 0 1,1 0-1,0 0 1,0 0-1,-1 0 1,1-1-1,0 1 1,0 0-1,-1 0 1,1 0-1,0 0 1,0 0-1,-1 0 1,1 0-1,0-1 1,0 1-1,0 0 1,-1 0-1,1 0 1,0-1-1,0 1 1,0 0-1,-1 0 1,1 0-1,0-1 1,0 1-1,0 0 1,0 0-1,0-1 1,0 1-1,0 0 1,0 0-1,0-1 1,0 1-1,0 0 1,-1 0-1,2-1 1,-1 1-1,0 0 1,0-1-1,0 1 1,0 0-1,0-1 1,-11 21-52,7-11 36,0 0 0,1 1 0,1 0 0,-1 0 0,2 0 1,-1 0-1,1 0 0,1 0 0,0 0 0,0 0 0,1 0 0,0 0 0,1 0 0,1 2 16,-3-11 0,0 0-1,1 0 0,-1 0 1,1 0-1,-1 0 0,1 0 1,-1 0-1,1 0 0,0 0 0,0 0 1,-1 0-1,1-1 0,0 1 1,0 0-1,0-1 0,0 1 1,0 0-1,-1-1 0,1 1 1,0-1-1,1 1 0,-1-1 1,0 0-1,0 1 0,0-1 1,0 0-1,0 0 0,0 0 1,0 0-1,0 0 0,0 0 1,1 0-1,-1 0 0,0 0 1,0-1-1,0 1 0,0 0 0,0-1 1,0 1-1,0 0 0,0-1 1,1 0 0,40-27 40,-41 27-37,123-113 209,-123 113-214,0 0 1,0-1-1,0 1 0,0 0 1,0 0-1,0-1 0,1 1 1,-1 0-1,0 0 0,1 0 1,-1 0-1,0 1 0,1-1 1,-1 0-1,1 1 0,0-1 1,-1 1-1,1-1 0,-1 1 1,1-1-1,0 1 0,-1 0 1,1 0-1,0 0 1,-1 0-1,1 0 0,0 1 1,-1-1-1,1 0 0,-1 1 1,1-1-1,-1 1 0,1-1 1,-1 1-1,1 0 0,-1 0 1,1 0-1,-1 0 0,0 0 1,1 0-1,-1 0 0,0 0 1,0 0-1,0 1 0,1-1 2,30 46 47,-29-46-107,0 1-1,0 0 1,-1-1 0,1 0-1,0 0 1,0 0-1,1 0 1,-1 0 0,0-1-1,0 1 1,0-1 0,0 0-1,1 0 1,-1 0-1,0 0 1,0 0 0,0-1-1,1 1 1,-1-1 0,0 0-1,0 0 1,0 0 0,0-1-1,0 1 1,-1-1-1,1 0 1,0 1 0,-1-1-1,1 0 1,0-1 60,13-33-3573</inkml:trace>
  <inkml:trace contextRef="#ctx0" brushRef="#br0" timeOffset="62808.088">3566 2132 5713,'4'-14'3475,"1"16"188,5 30-541,16 126-2038,-18-98-814,3 0 0,16 52-270,10-45 175,-36-65-170,1 0 0,0-1 0,-1 1 0,1-1 1,0 0-1,0 0 0,0 1 0,0-1 0,0 0 0,0 0 0,1-1 0,-1 1 0,0 0 1,0-1-1,1 0 0,-1 1 0,0-1 0,0 0 0,1 0 0,-1 0 0,0 0 0,1-1 1,-1 1-1,0 0 0,0-1 0,1 0 0,-1 0 0,0 1 0,0-1 0,0-1 1,0 1-6,4-3 14,-1-1 1,0 0-1,-1 0 1,1 0 0,-1-1-1,0 1 1,0-1 0,-1 0-1,1 0 1,-1 0-1,-1-1 1,1 1 0,-1-1-1,0 1 1,-1-1 0,0 0-1,0 0 1,0-3-15,0 4 7,10-118 141,5 212 58,-14-66 3,-2 1 0,-1 0 0,-1 0 0,-1-1 0,-3 13-209,4-26 163,-1-1 1,0 1-1,-1 0 0,0-1 0,-1 1 1,1-1-1,-1 0 0,-1-1 0,0 0 1,-4 5-164,8-9 20,-1 0 1,0 0 0,0-1-1,0 1 1,-1-1 0,1 1-1,-1-1 1,1 0 0,-1 0 0,0-1-1,1 1 1,-1-1 0,0 0-1,0 0 1,0 0 0,0 0 0,0-1-1,0 0 1,-1 1 0,1-2-1,0 1 1,0 0 0,0-1 0,0 0-1,0 0 1,0 0 0,0 0-1,1-1 1,-1 1 0,0-1-1,0 0 1,1 0 0,0 0 0,-1-1-1,1 1 1,-1-2-21,10-6-3000,-1 7 2053,8-9-3001,0-10-309</inkml:trace>
  <inkml:trace contextRef="#ctx0" brushRef="#br0" timeOffset="63098.416">4036 2166 9618,'0'50'2337,"2"32"911,-2-9-2736,5 6-152,2-20-15,6-5-169,-1-40-56,0-6-304,-1-13-177,-5-27-3007,-3-10 719</inkml:trace>
  <inkml:trace contextRef="#ctx0" brushRef="#br0" timeOffset="63099.416">3948 1954 8506,'-7'8'3553,"4"1"-105,6 6-2143,2 2-753,-2 2-488,8-10-128,3-1 88,2-10-504,9-3-209,7-7-2823,2 0 447</inkml:trace>
  <inkml:trace contextRef="#ctx0" brushRef="#br0" timeOffset="63364.094">4282 2023 8554,'-11'53'6222,"-14"19"-3906,10-31-1231,12-31-840,5-17-157,7-19-142,-7 18-62,1 1-1,-1-1 1,1 0 0,1 1-1,-1 0 1,1 0-1,1 0 1,-1 0 0,1 1-1,0 0 1,0 0 0,1 0-1,0 1 1,0-1 0,0 1-1,1 1 1,0-1 0,0 1-1,0 0 1,6-2 116,-9 6-16,-1-1 1,0 1-1,1 0 1,-1-1-1,0 2 1,1-1-1,-1 0 0,0 1 1,1-1-1,-1 1 1,0 0-1,0 0 1,0 0-1,0 1 1,0-1-1,0 1 0,0-1 1,0 1-1,0 0 1,-1 0-1,1 1 1,-1-1-1,0 0 1,1 1-1,-1-1 1,0 1-1,0 0 0,-1 0 1,1 0-1,-1 0 1,1 0-1,-1 0 1,0 0-1,0 0 1,0 1 15,1 13 294,-1 0 1,-1-1 0,-1 1-1,0 0 1,-1-1-1,0 1 1,-2-1 0,0 0-1,-1 0 1,0 0-1,-1 0 1,-5 7-295,-36 56 1207,46-77-1229,0 0 0,0-1 0,0 1-1,-1-1 1,1 0 0,-1 1 0,1-1 0,0 0 0,-1 0 0,0 0-1,1 0 1,-1 0 0,0 0 0,0 0 0,1 0 0,-1-1 0,0 1 0,0-1-1,0 0 1,0 1 0,0-1 0,0 0 0,1 0 0,-1 0 0,-1 0 22,-18-25-4931,14 0 890</inkml:trace>
  <inkml:trace contextRef="#ctx0" brushRef="#br0" timeOffset="63834.38">4559 1841 4353,'2'36'4479,"-1"-16"-3169,0 1 1,1-1 0,1 1-1,0-1 1,2 0 0,3 9-1311,-7-28 18,-1 1 0,1-1 1,0 1-1,-1-1 1,1 1-1,0-1 1,0 1-1,0-1 1,0 0-1,0 1 1,0-1-1,0 0 0,1 0 1,-1 0-1,0 0 1,1 0-1,-1 0 1,1 0-1,-1 0 1,1-1-1,-1 1 1,1-1-1,0 1 0,-1-1 1,1 1-1,0-1 1,-1 0-1,1 0 1,0 0-1,-1 0 1,1 0-1,0 0 1,-1 0-1,1-1 0,0 1 1,-1-1-1,1 1 1,-1-1-1,1 1 1,-1-1-1,1 0 1,-1 0-1,1 0 0,-1 0 1,0 0-1,1 0 1,-1 0-1,0 0 1,1-2-19,50-81 322,-34 49-241,19-24-57,-36 59-21,0 0 0,0 0 0,0 0 0,0 0 0,0 0 0,0 0 0,0 0 0,0 0 0,0 0 0,0 0 0,1 0 0,-1 1 0,0-1 1,0 0-1,0 1 0,0-1 0,0 1 0,-1-1 0,1 1 0,0 0 0,0-1 0,0 1 0,0 0 0,-1 0 0,1-1 0,0 1 1,0 0-1,-1 0 0,1 0 0,-1 0 0,1 0 0,-1 0 0,1 0 0,-1 0 0,0 0 0,0 0 0,1 1-3,10 12 137,-10-13-123,0 0 0,0 0 0,1-1 0,-1 1-1,1 0 1,-1 0 0,0-1 0,1 1 0,-1-1 0,1 0-1,-1 1 1,1-1 0,-1 0 0,1 0 0,-1 0 0,1 0-1,-1 0 1,1 0 0,-1 0 0,1 0 0,-1-1 0,1 1-1,-1-1 1,1 1 0,-1-1 0,1 0 0,-1 1 0,0-1-1,1 0 1,-1 0 0,0 0 0,0 0 0,0 0 0,1 0-14,33-47 205,-27 35-170,46-83 172,35-48-117,-70 125-148,-9 22-6,-7 7 50,-1 0 1,-1 0 0,0 0-1,0 0 1,-1 0 0,0 0-1,0 0 1,-1 0 0,-1 0-1,0 0 1,0 0 0,-3 5 12,2-1 16,-25 96-479,28-110 365,0 1-1,0-1 1,0 1-1,0-1 1,0 1-1,0-1 1,0 1-1,0-1 0,0 1 1,0-1-1,0 1 1,-1-1-1,1 1 1,0-1-1,0 1 1,-1-1-1,1 1 1,0-1-1,-1 1 1,1-1-1,-1 0 0,1 1 1,0-1-1,-1 0 1,1 1-1,-1-1 1,1 0-1,-1 1 1,1-1-1,-1 0 1,1 0-1,-1 0 0,1 0 1,-1 1-1,1-1 1,-1 0-1,1 0 1,-1 0-1,1 0 1,-1 0-1,1 0 1,-1 0-1,0-1 1,1 1-1,-1 0 0,1 0 1,-1 0 99,-11-11-3609</inkml:trace>
  <inkml:trace contextRef="#ctx0" brushRef="#br0" timeOffset="64196.955">4828 1440 7866,'0'20'2944,"1"-10"129,4 2-1561,1-3-4528,-1-4 1111</inkml:trace>
  <inkml:trace contextRef="#ctx0" brushRef="#br0" timeOffset="64815.2">5406 1246 9074,'-2'-5'987,"1"3"-773,1 1 1,-1-1-1,0 0 0,0 0 1,0 0-1,0 0 1,0 1-1,0-1 1,0 0-1,-1 1 1,1-1-1,0 1 0,-1-1 1,1 1-1,-1 0 1,0 0-1,0 0 1,1 0-1,-1 0 0,0 0 1,0 0-1,0 0 1,0 1-1,0-1 1,0 1-1,0-1 1,0 1-1,0 0 0,-1 0-214,-2 6 179,-1-1-1,1 1 1,0 1-1,0-1 1,0 1-1,1 0 0,0 0 1,1 0-1,0 1 1,0-1-1,0 1 1,1-1-1,0 1 0,1 0 1,-1 6-179,1-12 17,-4 26 142,1 1 0,1 0 0,1 0 1,2 18-160,11 9 111,-11-55-107,1 0 0,-1 0-1,1 0 1,-1 0 0,1 0 0,0 0 0,0 0-1,-1 0 1,1 0 0,0 0 0,0 0 0,0 0-1,0 0 1,0-1 0,0 1 0,0 0-1,0-1 1,0 1 0,0-1 0,1 1 0,-1-1-1,0 1 1,0-1 0,0 0 0,1 0-1,-1 0 1,0 0 0,0 0 0,1 0 0,-1 0-1,0 0 1,0 0 0,1 0 0,-1-1 0,0 1-1,0 0 1,0-1 0,0 1 0,1-1-1,-1 1 1,0-1-4,5-3 18,-1 0 0,0 0 0,0-1 0,0 1 0,0-1 0,0 0 0,-1-1 0,0 1 0,0-1 0,-1 0 0,0 0 0,1 0-18,-2 1 11,20-38 55,-2-1 0,-1-1 1,-3-1-1,-2-1 0,-2 0 0,0-12-66,3-57 104,-23 73-64,-2 58-110,7 21 39,2-1 0,2 0 1,0 1-1,4 10 31,-4-45 0,0 20 32,1 0 0,1-1 1,1 1-1,1-1 0,0 0 0,2 0 0,4 8-32,-10-26 3,-1 0-1,1 0 0,0 0 1,1 0-1,-1 0 0,0 0 1,0-1-1,1 1 0,-1 0 1,1-1-1,0 1 0,-1-1 1,1 1-1,0-1 0,0 0 1,0 0-1,0 0 0,0 0 1,0 0-1,0 0 0,0 0 1,0-1-1,0 1 0,1-1 1,-1 0-1,0 0 0,0 1 1,1-1-1,-1-1 0,0 1 1,0 0-1,0 0 0,1-1 1,-1 0-1,0 1 0,0-1 1,0 0-1,0 0 0,0 0 1,0 0-1,0 0 0,0 0 1,0-1-1,0 0-2,8-7 14,0 0-1,-1-1 1,0 0-1,-1-1 1,0 0-1,-1 0 1,0-1 0,-1 0-1,0 0 1,-1 0-1,0-1 1,0-2-14,40-136 156,-39 126-137,-4 31-132,-2 2 102,1-1-1,-1 1 0,1-1 0,1 1 0,0-1 0,0 1 0,0-1 0,1 0 0,0 0 1,0 0-1,0 0 0,4 4 12,-7-10-1,1 1 0,-1-1 0,1 1-1,0-1 1,-1 0 0,1 1 0,0-1 0,0 0 0,0 1 0,0-1 0,0 0 0,0 0 0,0 0 0,1 0 0,-1 0 0,0 0 0,0 0-1,1 0 1,-1-1 0,1 1 0,-1 0 0,0-1 0,1 1 0,0-1 0,-1 0 0,1 1 0,-1-1 0,1 0 0,-1 0 0,1 0-1,-1 0 1,1 0 0,0 0 0,-1 0 0,1-1 0,-1 1 0,1-1 0,-1 1 0,1-1 0,-1 0 0,2 0 1,13-10 26,-1-1 1,0 0 0,-1-1-1,-1 0 1,0-2 0,0 1-1,-2-2 1,0 1 0,0-1 0,1-7-27,-8 19 11,-1-1 0,0 0 1,-1 0-1,1 0 0,-1 0 1,0 0-1,0-1 1,-1 1-1,1-1 0,-1 1 1,0-1-1,-1 1 0,0-1 1,1 0-1,-2 1 1,1-1-1,-1 0-11,0 6 2,0 0 1,0 1-1,0-1 1,0 1-1,0-1 1,0 1-1,0-1 1,0 1-1,0 0 1,1-1-1,-1 1 1,0 0-1,0 0 1,0-1-1,1 1 1,-1 0-1,1 0 1,-1 0-1,0 0 1,1 0-1,0 0 1,-1 0-1,1 0 1,-1 0-1,1 0 1,0 0-1,0 0 1,0 1-1,0-1 1,0 0-1,0 0 1,0 0-3,-3 7-3,1 1-1,-1-1 1,2 1 0,-1 0 0,1 0 0,1-1-1,0 1 1,0 0 0,0 0 0,1 0 0,1-1-1,-1 1 1,2 0 0,-1-1 0,1 0-1,0 1 1,2 1 3,-4-9 1,0 1-1,1-1 1,-1 1-1,1-1 1,0 0 0,-1 0-1,1 0 1,0 0-1,0 0 1,-1 0-1,1-1 1,0 1-1,0-1 1,0 1-1,0-1 1,0 1 0,0-1-1,0 0 1,0 0-1,0 0 1,0 0-1,0-1 1,0 1-1,0 0 1,0-1-1,0 1 1,0-1 0,-1 0-1,1 0 1,0 0-1,0 1 1,-1-2-1,2 1 0,50-44 94,-20-12-1013,-35 11-4143,-11 14 998</inkml:trace>
  <inkml:trace contextRef="#ctx0" brushRef="#br0" timeOffset="65075.609">5866 508 11570,'-9'0'3169,"1"3"728,4 2-3105,-2-9-1432,-4 6-1248,-14 1-2033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4:5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1586 164 2681,'-116'-1'1364,"102"0"-993,0 0 0,0 1 0,1 1 0,-1 0-1,0 1 1,1 1 0,-1 0 0,-2 1-371,-49 11 1254,-1-3-1,-1-2 0,-1-4-1253,23-1 528,26-1-335,0 1 0,1 0 0,0 1-1,0 1 1,1 1 0,-6 4-193,11-4 14,0 1 0,1 0 0,1 1-1,0 0 1,0 0 0,1 1-1,0 1 1,1 0 0,0 0 0,1 0-1,0 1 1,1 0 0,1 0-1,0 1 1,0 0 0,1 1-14,-3 5 15,-23 60 84,13-30 1,-3-1 1,-2 0-1,-11 15-100,28-55 17,1-1 0,-2 1 0,1-1-1,-1 0 1,0-1 0,-1 1 0,0-1 0,0 0 0,0-1-1,-1 0 1,0 0 0,0-1 0,-3 1-17,-12 7 39,0 1 1,0 1-1,1 1 1,1 1-1,1 1 1,0 1-1,2 0 1,-9 12-40,-4 14 111,2 1 0,2 1 0,-8 24-111,-58 142 683,65-132-131,3 1 0,-11 68-552,22-83 20,4 0-1,3 1 1,1 63-20,7-106 2,2-1 0,1 0 0,0-1 0,2 1 0,1-1 0,8 20-2,-2-13 9,2 0 0,0 0 0,2-1 1,2-2-1,0 1 0,2-2 0,0-1 0,2 0 0,1-2 0,1-1 1,0-1-1,2-1 0,1-1 0,3 1-9,-13-11 12,0 0 1,1-1-1,0-1 1,1 0-1,-1-2 0,1 0 1,0-1-1,0-2 1,1 0-1,-1 0 0,1-2 1,-1-1-1,0 0 1,11-3-13,23-6 47,-1-2 0,-1-2 1,0-2-1,42-20-47,85-46 317,-3-8 1,135-94-318,-275 161 17,-1-2 0,-1-1 1,-2-1-1,0-2 0,6-11-17,0-6 20,-2-1 0,-3-1 0,-1-2 0,3-12-20,13-28 13,-4-2 0,5-24-13,42-192 209,-22 46 202,-57 182-281,-10 2-84,-3 0-1,-4 0 1,-3 0-1,-11-41-45,11 80 70,-1 0 0,-2 0 0,-2 1-1,-2 0 1,-14-26-70,25 58 29,-1 0 0,1 0 0,-1 0 0,0 1 0,-1-1 0,1 1 0,-1 1 0,0-1 0,0 1 0,-4-2-29,-33-19-93,-2 3-1,0 1 1,-1 2 0,-1 3 0,-1 1 0,0 2 0,-1 3 0,0 2 0,-1 1 0,1 4 0,-1 1 0,0 2 0,0 3-1,0 1 1,-35 10 93,-140 30-3328,-7 16-156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5:1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1284 9 4761,'-36'-1'4230,"-17"15"-2109,-60 48-984,100-56-1072,1 1 1,0 1-1,0 0 0,0 0 0,1 1 0,0 1 1,1-1-1,0 2 0,-6 8-65,-200 244 119,53-95 232,136-142-337,2 1 1,0 1 0,2 1 0,1 1 0,1 0-1,2 2 1,1 1 0,2 0 0,1 1 0,2 1-15,3-2 0,0 0 1,-2-1 0,-1 0 0,-2-1 0,-1-1 0,-1 0 0,-5 2-1,4-6 4,1 0 0,0 0-1,2 2 1,2 0 0,0 0-1,2 2 1,1-1 0,1 1 0,1 4-4,-83 420 5,86-430 12,1-9 17,0 1 0,0 0 0,2 0 0,0 0 0,1 0 0,1 0 0,0 0 1,1 1-1,1-1 0,0 0 0,1 0-34,-1-7 3,1 1 0,0-1 0,0 0 0,1 0 1,0-1-1,0 1 0,1-1 0,0 0 0,1 0 0,-1 0 0,2-1 0,2 3-3,-2-3 7,1-1-1,1 0 0,-1 0 0,1-1 1,-1 0-1,2 0 0,-1-1 1,0 0-1,1-1 0,0 0 0,0 0 1,-1-1-1,2-1 0,8 1-6,11-4 22,0-1-1,0-2 0,0 0 0,0-3 0,-1 0 0,-1-2 1,1-1-1,-2-1 0,4-3-21,2-4 14,0-1 0,-1-1 0,-1-2 0,-1-1 1,-2-2-1,0 0 0,11-16-14,59-70 49,-4-4 0,-5-5 0,-6-3 0,36-76-49,-8-45 18,-4-55-3,-20 8 54,-75 251 2,-3-1 0,-1 0 0,-2-1 0,-2 1 0,-2-1 0,-2 0 0,-2-12-71,-1 44 38,0 1 1,-1 1 0,0-1-1,0 0 1,-1 1 0,0 0-1,-1 0 1,0 0 0,-1 1-1,1 0 1,-2 0 0,1 1-1,-1 0 1,0 0 0,0 0-1,-1 1 1,0 1 0,0-1-1,-1 2 1,1-1 0,-1 1-1,0 1 1,0 0 0,-7-2-39,6 3-158,0-1 1,0 2 0,0 0-1,0 0 1,0 1 0,0 0-1,0 1 1,0 0-1,0 0 1,1 2 0,-1-1-1,0 1 1,1 1 0,0 0-1,0 0 1,0 1 0,0 0-1,1 1 1,-1 0-1,2 1 1,-1 0 0,0 0 157,-72 58-2573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2:0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2014 180 7826,'-46'-3'5286,"-20"-13"-5042,48 9-77,0 1 0,-1 2-1,1-1 1,-1 2 0,0 1-1,0 0 1,0 1 0,-16 2-167,-201-13 1191,-96 48-558,128-22-50,-3 10 368,-90 17-530,272-34-420,1 1-1,-1 0 1,1 2-1,1 1 1,0 1-1,-1 2 0,-1 3 7,2 1 1,0 1-1,1 1 1,1 1-1,-6 8-7,11-7-1,1 0 0,0 1 1,2 1-1,1 1 0,1-1 0,0 2 0,2-1 0,2 1 0,0 1 0,1-1 0,2 1 0,1 0 0,1 1 1,1-1-1,1 0 0,2 0 0,0 0 0,2 0 0,3 6 1,-2 5-3,3 0-1,1 0 1,2-1 0,1 0-1,2-1 1,2-1 0,1 0-1,1-1 1,2-1 0,1-1-1,2-1 1,24 25 3,-20-31-5,0-1 1,2-2-1,1-1 0,1-1 0,0-1 1,1-2-1,1-2 0,1-1 1,0-1-1,0-2 0,2-1 0,-1-2 1,1-1-1,0-2 0,10-1 5,393 10 30,-117-13-9,49-26-42,-204 4 18,66-20 3,-109 12-11,-1-5-1,25-16 12,228-105 27,-57 0-22,-247 120 11,-1-2-1,-2-4 1,-2-2-1,-2-4 1,47-43-16,-106 85 6,0-1-1,-1 0 1,0 0 0,0 0 0,0-1 0,-1 1 0,0-1 0,0 0 0,-1-1 0,0 1 0,0 0-1,-1-1 1,0 0 0,0 1 0,0-1 0,-1 0 0,-1 0 0,1 0 0,-1 0 0,0 0-1,-1 0 1,0 0 0,0 0 0,-1 1 0,0-1 0,-3-7-6,-7-17 7,-1 0 0,-1 1 1,-2 1-1,-1 0 0,-1 1 0,-2 1 0,0 1 1,-2 1-1,-1 0 0,-10-6-7,-3 5 32,-2 1 1,0 2-1,-2 2 1,-1 1-1,0 3 1,-1 1-1,-1 1 1,-1 3-1,-15-2-32,-119-30 584,-97-10-584,109 32-19,-1 6 0,-112 6 19,34 18-1249,-49 29-2113,-11 42-143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5:1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690 296 2849,'-1'-1'97,"0"-1"0,1 1 0,-1 0 0,0 0 0,0 0 0,0 0 0,0 0 0,0 0 0,0 0 0,0 0 0,0 0 0,-1 0 0,1 1 0,0-1 0,0 0 0,-1 1 0,1-1 0,0 1 0,-1-1 0,1 1 0,-1 0 0,1-1 0,0 1 0,-1 0 0,1 0 0,-1 0 0,1 0 0,0 1 0,-1-1 0,1 0 0,-1 0 0,1 1 0,0-1 0,-2 1-97,-29 7 1788,-27 17 457,-40 90-1761,12-20 189,-99 93 158,168-165-793,1 1-1,0 0 1,2 1 0,1 1-1,1 0 1,1 1 0,1 0-1,1 1 1,2 0 0,1 0-1,1 1 1,-2 27-38,-13 234 27,17-247-22,3 0 0,1-1 1,2 1-1,3 0 0,1-1 1,1 0-1,3 0 0,1-1 1,17 38-6,-23-71 5,0 0 1,0 0 0,1 0-1,0-1 1,1 0 0,0-1-1,0 1 1,0-1-1,1 0 1,-1-1 0,1 0-1,1 0 1,-1-1 0,1 0-1,0 0 1,0-1 0,0 0-1,0-1 1,0 0-1,1-1 1,-1 1 0,8-1-6,-3-2 20,0 0 0,0-1 0,-1-1 0,1 0-1,-1-1 1,1 0 0,-1-1 0,-1 0 0,1-1 0,-1-1 0,0 0 0,0 0 0,-1-1 0,0-1 0,0 0 0,-1-1 0,0 0 0,-1 0 0,0-1 0,-1 0-1,5-7-19,95-154 99,110-210 27,-195 341-108,-1-2 0,-2 0 1,-2-2-1,11-40-18,-26 68 33,0 1 0,-1 0 0,-1-1 0,-1 1 1,0 0-1,-1-1 0,0 1 0,-2 0 0,0-1 0,-2-6-33,-9-64 114,12 14-74,3 56-40,-1-1 1,-1 0-1,0 1 1,-1-1-1,-1 1 1,-1 0-1,-3-9 0,-6-6 152,-1 1-1,-1 0 1,-2 2 0,-1 0-1,-1 0 1,-1 2 0,-16-16-152,33 39 17,-1 0 0,1 0 0,-1 1 0,0 0 0,0-1 0,0 1 0,0 0 0,-1 1 1,1-1-1,-1 1 0,1 0 0,-1 0 0,0 0 0,0 1 0,0 0 0,0 0 0,0 0 0,0 0 1,0 1-1,0 0 0,0 0 0,-1 0 0,-2 1-17,-9 5-59,1 0 0,1 1 1,-1 1-1,1 0 0,1 1 0,-1 1 1,2 0-1,-1 1 0,2 1 0,-1-1 1,1 2-1,1 0 0,1 0 0,0 1 1,0 1-1,-3 8 59,-55 86-2534,2 6-28</inkml:trace>
  <inkml:trace contextRef="#ctx0" brushRef="#br0" timeOffset="2148.592">341 172 4545,'0'0'4,"9"-33"3754,-8 31-3711,-1 0 0,0 0-1,0 0 1,0 1-1,-1-1 1,1 0-1,0 0 1,-1 0-1,1 0 1,-1 0-1,0 0 1,1 1-1,-1-1 1,0 0-1,0 1 1,0-1 0,-1 0-1,1 1 1,0-1-1,0 1 1,-2-1-47,-1-3 56,0 1 0,0 0 0,-1 0 0,0 0 0,0 1 0,0-1 1,0 1-1,0 1 0,0-1 0,-1 1 0,0-1 0,-2 1-56,6 2 33,0 1 1,-1-1-1,1 1 1,0 0-1,-1-1 0,1 1 1,0 0-1,0 1 0,0-1 1,0 0-1,0 0 0,0 1 1,0 0-1,0-1 0,0 1 1,1 0-1,-1 0 0,1-1 1,-1 1-1,1 1 0,-1 0-33,1-2 18,-13 21 39,1 0 1,1 0 0,1 1 0,1 0 0,1 1-1,-4 18-57,-2 16 47,2 1 0,2 1-1,4 0 1,2 0 0,2 0-1,3 1 1,3-1 0,3 5-47,-2-35 32,1 0-1,2 0 1,1-1 0,1 1 0,2-2-1,0 0 1,2 0 0,1-1 0,2-1 0,0 0-1,1-1 1,2-1 0,1 0 0,0-2 0,2 0-1,0-2 1,2 0 0,24 15-32,-38-29 21,0 0 0,0-1 0,1-1 0,-1 0 0,1 0-1,0-1 1,0 0 0,0-1 0,1 0 0,-1-1 0,0 0 0,1-1 0,-1 0 0,0-1 0,1 0 0,-1-1 0,0 0 0,0-1-1,0 0 1,0-1 0,0 0 0,-1 0 0,0-1 0,0-1 0,0 0 0,-1 0 0,1-1 0,-2 0 0,2-2-21,21-19 123,-1-1-1,-2-2 1,-1-1 0,-1-1 0,-2-1 0,-1-1 0,3-10-123,-4 5 147,-2-1 1,-1-1-1,-2 0 1,-2-1-1,-2-1 1,-2-1-1,2-22-147,-7 17 253,-1 1 0,-3 0 0,-2-1 0,-1 1 0,-4-1 0,-2-9-253,3 39 116,0 0 1,-1 0 0,-1 0 0,0 1-1,-2 0 1,0 0 0,-1 1-1,-12-17-116,15 26 32,0 1 0,-1 0 0,0 0 0,0 1 0,-1 0 0,0 0 0,0 1 0,-1 0 0,0 0 0,0 1 0,0 0 0,0 1 0,-1 0 0,0 0 0,0 1 0,0 0 0,0 1 0,-5-1-32,-13 2 22,0 0 0,0 2-1,0 1 1,0 1 0,0 1-1,1 2 1,0 1 0,-27 10-22,32-10-216,0 0 0,0 2 0,1 1 0,1 1 0,-1 1 0,2 0 0,-1 1 1,2 2-1,-15 14 216,-20 26-3054,8-1-295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5:2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427 184 3337,'29'-3'2012,"-33"1"-1860,1 1 1,0-1-1,0 1 0,0-1 0,0 0 1,0 0-1,0 0 0,0 0 0,0-1 1,1 1-1,0-1 0,-1 0 0,1 1 1,0-1-1,0 0 0,0 0 0,1-1 1,-1 1-1,1 0 0,-1-2-152,-21-32 2035,17 31-1902,0 0-1,0 1 1,0 0-1,0 0 1,-1 1 0,0 0-1,0 0 1,0 1-1,-1 0 1,1 0 0,-1 0-1,0 1 1,1 0 0,-1 1-1,0 0 1,0 0-1,0 0 1,0 1 0,0 1-1,0-1 1,0 1-1,0 0 1,0 1 0,0 0-1,-2 1-132,-6 2 32,1 0-1,0 1 1,0 1 0,0 0-1,1 1 1,0 1-1,0 0 1,1 1-1,-11 10-31,20-16 0,1 0 0,0 1 0,0-1 1,0 1-1,1-1 0,-1 1 0,1 0 0,0 0 0,1 0 0,-1 0 0,1 1 0,0-1 0,0 0 0,0 1 0,1-1 0,0 0 0,0 1 0,1-1 0,-1 0 0,2 3 0,32 106-18,-12-70 23,2 0 1,3-2-1,0-1 0,26 29-5,-45-61 3,-1 1-1,2-1 0,-1 0 1,1-1-1,0 0 0,1 0 0,0-1 1,4 3-3,-10-9 1,-1 1 0,1 0 0,-1-1 0,1 1 0,0-1 0,0 0 0,-1 0 0,1-1 0,0 1 0,0-1 0,0 0 0,0 0 0,0 0 0,0 0 0,-1-1 0,1 1 0,0-1 0,0 0 0,0-1 0,-1 1 0,1 0 0,-1-1 0,1 0 0,-1 0 0,0 0 0,1 0 0,-1-1 0,1 0-1,13-15 13,-1 0-1,-1-1 1,-1 0 0,-1-1-1,0-1 1,-2 0 0,7-16-13,-14 30 3,6-12 6,13-25 5,-2 0-1,-2-1 1,-1-1 0,0-9-14,-16 48 4,-1 0 0,1 0 0,-1 0 0,0 0 0,-1 0 0,0-1-1,0 1 1,-1 0 0,1 0 0,-2 0 0,1 0 0,-1 0 0,0 0 0,0 0 0,-1 0 0,0 1 0,0-1 0,0 1-1,-1 0 1,0 0 0,-1 0 0,1 0 0,-1 1 0,0 0 0,0 0 0,-1 0 0,1 1 0,-1-1 0,0 2-1,0-1 1,-3-1-4,-2 0-1,0 1-1,-1 0 1,1 0-1,-1 1 0,0 1 1,1 0-1,-1 1 0,0 0 1,0 1-1,0 0 1,0 1-1,0 0 0,0 1 1,0 0-1,1 1 1,-1 0 1,-11 4-416,1 2 1,1 0 0,0 1 0,0 1-1,1 1 1,1 1 0,-17 13 415,-61 59-2214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5:2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175 6521,'-70'-43'5323,"49"80"-5064,-38 53-302,-53 55 275,87-117-54,0 1 0,2 2 0,1 0 0,2 1-1,1 1 1,1 1 0,2 1 0,-4 16-178,2 21 53,4 1 0,-2 36-53,-22 115-1,30-193 11,0-9-4,2 1-1,1 0 1,0 0 0,2 0 0,1 1 0,0-1 0,2 1 0,1-1-1,1 1 1,2 10-6,8 5 7,2-1-1,2 0 1,1-1 0,3 2-7,-16-30 1,25 48 17,-13-31-8,-1 1-1,-1 0 1,-1 1-1,-2 1 1,-1 0-1,-1 0 1,-2 1-1,-1 0 1,-1 0-1,-2 1 1,0 15-10,-3-33 5,-1 0-1,0 0 1,-1-1-1,0 1 1,-1-1-1,0 1 1,-1-1-1,-1 0 1,0 0 0,0-1-1,-1 1 1,-6 7-5,-211 263 582,26-17 43,179-238-600,-4 10-10,-3-1 0,0-1 0,-3-1 1,-1-1-1,-1-2 0,-1-1 1,-14 9-16,-181 89 128,220-125-126,4-2-3,-1-1 0,1 1 1,0 0-1,-1 0 0,1 0 0,0 0 0,0 0 0,0 1 0,0-1 0,0 1 0,0-1 0,0 1 0,0 0 0,1 0 0,-1 0 0,0 0 0,1 0 0,0 0 0,-1 0 0,1 0 0,0 0 0,0 1 0,1-1 0,-1 0 0,0 1 0,1-1 0,-1 1 0,1-1 0,0 1 0,0 1 1,4 9-15,1 0-1,0-1 1,1 1 0,0-1-1,1-1 1,0 1-1,1-1 1,1 0 0,0-1-1,0 0 1,1-1 0,10 9 15,-18-16-1,40 36 12,2-1-1,2-3 1,1-1 0,1-3 0,14 5-11,38 26 93,-66-38-104,2-1 0,0-2 1,2-2-1,0-1 0,11 1 11,-22-10 0,1-1 0,0-2 0,0-1-1,0-1 1,1-1 0,-1-2 0,1-1 0,-1-1 0,1-1 0,-1-2-1,0 0 1,-1-2 0,1-2 0,-2 0 0,1-2 0,-1 0 0,-1-2 0,0-1-1,0-1 1,1-3 0,33-30 18,-2-2 0,-2-3 0,-3-2 0,-2-2 0,13-24-18,6-3 9,150-186 12,-170 206-23,-2-3-1,19-39 3,-19 15 14,-3-2 0,0-12-14,-19 43 38,-3-1 0,-2-1-1,7-49-37,27-272 76,-18-55-16,-24 21-45,-14 306 6,-5 1 1,-7-15-22,9 89 40,-1 1 1,-3-1 0,0 1-1,-3 1 1,-1 0-1,-2 0 1,-1 1 0,-1 1-1,-4-2-40,4 11 90,0 1 1,-1 1-1,-1 0 0,-2 2 1,0 0-1,-1 1 0,-1 1 1,-15-8-91,24 18 17,0 1 0,-1 0 0,0 1 0,0 0 0,-1 1 0,0 1 0,0 1 0,0 0 0,-1 1 0,1 0 0,-1 2 0,0 0 0,1 1 0,-1 1 0,0 0 0,-4 2-17,-6 2-53,1 2-1,0 1 1,0 1-1,0 1 1,2 1-1,-1 1 1,1 2-1,1 0 1,1 2-1,-4 3 54,-147 138-879,-15 72-884,-38 91-1379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6:0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936 81 6593,'1'-9'173,"0"7"-102,-1 0-1,1 0 0,0 0 1,0 0-1,-1 0 1,1 0-1,-1 0 0,0 0 1,0 0-1,1 0 0,-1 0 1,-1 0-1,1 0 1,0-1-1,0 1 0,-1 0 1,1 0-1,-1 0 0,0 0 1,0 0-1,1 0 1,-1 1-1,0-1 0,-1 0 1,1 0-1,0 1 1,0-1-1,-1 0 0,1 1 1,-1 0-1,1-1 0,-1 1 1,0 0-1,0 0 1,1 0-1,-1 0 0,0 0 1,0 0-1,0 0 0,0 1 1,0-1-1,0 1 1,0-1-1,0 1 0,0 0 1,-1 0-1,0 0-70,-15 2 162,-1 0 1,1 2-1,-1 0 0,1 1 0,0 1 0,1 1 0,0 0 1,0 1-1,0 1 0,1 1 0,0 0 0,1 1 1,-11 11-163,13-12 170,-29 22 143,2 2-1,1 1 1,2 2 0,-16 22-313,-59 105 83,7-8-50,15-31 309,77-110-296,2 1 1,-1 1-1,2 0 1,0 0-1,1 1 1,1 0-1,1 1 0,0-1 1,1 2-1,1-1 1,1 0-1,1 1 1,1 0-1,0 0 1,2 0-1,0 0 1,1 0-1,1 0 1,1-1-1,1 1-46,-1-2 10,1 0 0,1 0 0,1-1-1,0 1 1,1-1 0,1-1 0,0 0-1,2 0 1,0 0 0,0-1 0,1-1 0,1 0-1,1 0 1,0-1 0,0-1 0,2 0-1,-1-1 1,1 0 0,1-1 0,0-1 0,15 6-10,22 0 16,1-2 1,0-2-1,0-3 1,1-2-1,15-3-16,-34-2-3,0-2 0,0-2 0,0-2 0,-1-1 0,1-1 0,-2-2 0,1-2 0,-1-1 0,-1-1-1,0-2 1,-1-1 0,-1-2 0,4-4 3,3 0 5,-2-1 0,0-3-1,-2 0 1,-1-2 0,-1-2 0,-1-1-1,-2-1 1,-1-1 0,-1-2-1,-2-1 1,-2-1 0,-2 0 0,11-27-5,34-152 77,-62 203-54,-1 0 0,-1 0 0,0 0 0,-1-1-1,-1 1 1,0 0 0,0 0 0,-1 0 0,-1-1 0,0 1 0,-1 0 0,-1 1 0,0-1 0,0 0 0,-1 1-1,-1 0 1,-2-3-23,-11-14-8,-1 2-1,-1 1 0,-2 0 1,0 2-1,-2 0 1,-1 2-1,0 0 0,-1 2 1,-2 2-1,0 0 0,-1 2 1,0 1-1,-1 1 0,-1 2 1,0 1-1,-1 1 1,0 2-1,0 2 0,-1 1 1,1 1-1,-34 1 9,39 3 41,0 1-1,0 2 1,0 1-1,1 1 1,-7 3-41,-51 15-378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6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1319 1 4185,'-90'14'5610,"-39"29"-3118,5 10-2090,-90 52-402,181-86 54,1 2 0,1 1-1,1 2 1,0 1 0,2 1-1,1 1 1,2 1 0,0 2-1,-6 12-53,-6 8-10,3 1-1,1 3 1,3 0 0,-15 42 10,24-46-26,-24 60 43,5 2-1,5 2 1,-3 35-17,-3 75 45,39-217-44,-23 115 24,6 2 1,-3 117-26,20-189 12,1 0 0,3 0 1,2 0-1,2 0 0,3-1 0,2 0 0,2 0 0,2-2 1,7 13-13,49 76 57,44 59-57,15 3-28,-86-141 34,3-2 1,2-2-1,10 7-6,-42-46 5,1-1 0,1 0 0,0-1 0,1-1 0,0 0 0,1-2 0,1-1 0,0 0 0,0-2 1,0 0-1,20 3-5,-29-8 3,0-1 1,0 0 0,0-1-1,0 0 1,0-1 0,0-1-1,0 0 1,0-1 0,-1 0-1,1-1 1,0 0 0,-1-1-1,0 0 1,0-1 0,0-1-1,-1 0 1,1 0 0,-1-1-1,-1-1 1,1 0 0,-1 0 0,-1-1-1,0 0 1,0-1 0,0 1-4,32-57 47,-2-1 1,-3-2-1,-3-1 1,-4-2-1,14-52-47,-17 54 15,82-257 58,-78 201-38,-5-1-1,-1-38-34,-18 125 22,25-293 235,-33-23 78,-34 40-101,28 266-195,3 13 3,-2 0 0,-1 1 1,-2 0-1,-1 0 0,-9-18-42,16 47 36,1 0-1,-1 0 1,0 1 0,-1 0-1,0-1 1,0 2 0,0-1-1,-1 1 1,0 0 0,0 0-1,0 0 1,0 1 0,-1 0-1,1 0 1,-1 1 0,-3-1-36,-19-6 112,-1 3-1,0 0 1,-1 2 0,1 1 0,-1 1 0,0 2 0,-15 2-112,-183 6 73,27 18-4058,142-13 1127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6:1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1077 22 4409,'-4'-3'386,"-1"1"0,1-1 1,0 1-1,-1 0 0,1 0 0,-1 0 0,1 1 1,-1-1-1,0 1 0,0 1 0,1-1 1,-1 0-1,-3 1-386,-100 21 2371,63-9-2059,22-7-244,0 1-1,1 1 0,-1 1 0,2 1 1,-1 0-1,2 2 0,-19 12-67,13-3 27,1 2-1,1 0 1,0 2-1,2 0 1,1 2-1,-6 11-26,-13 13 22,-108 120-48,128-134 25,1 1 0,3 1 1,0 0-1,2 5 1,-39 91 144,-54 147 5,101-259-108,1 0 1,1 0-1,1 1 0,1 0 0,1-1 0,1 1 0,2 11-41,-1 28-23,-32 536-3,26-519 45,0-18-14,2 0-1,3 0 1,3 1 0,6 33-5,4-25 31,3-1 0,22 56-31,79 146 68,-77-125-32,-19-38-16,-10-44-9,3 0 0,3-1 1,11 21-12,-22-72 2,0-1 0,1 0 1,1 0-1,0-1 0,0 0 0,1 0 1,0-1-1,1 0 0,0 0 1,0-1-1,1-1 0,0 0 1,0 0-1,1-1 0,0 0 1,0-1-1,0-1 0,1 0 1,-1 0-1,1-1 0,0-1 1,0 0-1,9-1-2,-22-1 0,16 4 5,1-2 0,-1 0 0,1-1 0,-1-1 0,1 0 0,-1-1 0,1-1 0,11-3-5,-16 3 6,0-1 0,-1-1 0,1 1 0,-1-2 0,0 0 0,0 0 0,0-1 1,-1 0-1,5-5-6,14-14 17,-1-1 0,-2-2 0,0-1 0,-2 0 0,9-17-17,21-42 24,-4-2 1,-4-3-1,-4-1 0,16-56-24,67-272-12,-97 302 15,-7-1 1,-4-1-1,-6-1 0,-5 0 0,-9-113-3,4 41 8,1 96-7,-3-1 0,-8-26-1,-12-25 1,-7 2 0,-15-35-1,33 150 22,-1 0 1,-1 1-1,-2 0 0,-2 1 0,0 0 0,-2 2 0,-2 0 0,-1 1 1,0 1-1,-8-5-22,10 16 51,-1 1 0,0 0 0,-2 2 0,1 0 0,-2 2 1,1 0-1,-2 2 0,1 0 0,-2 2 0,1 1 0,-12-2-51,20 6-331,-1 1 0,0 0 0,0 2 0,1 0 0,-1 1 0,0 0 0,0 1 0,1 1 0,-1 1 0,0 1 331,15-5-81,-55 13-2310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53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221 471 10354,'10'-15'3569,"-9"3"592,2 13-2905,-4 19-448,-1 14-432,-4 23-200,0 9-184,-5 14 24,2-1 16,0 9 32,6-16 32,1-9-336,5-19-416,-1-24 464,-5-29-4001,-3-20 1033</inkml:trace>
  <inkml:trace contextRef="#ctx0" brushRef="#br0" timeOffset="229.907">1 738 9922,'9'5'2209,"15"-2"1191,13-5-2736,21 1-23,5-10-1,20 4-24,-8-3-200,7 0-888,-10 5-3225,-2 10 856</inkml:trace>
  <inkml:trace contextRef="#ctx0" brushRef="#br0" timeOffset="762.275">873 263 10282,'-9'70'6139,"3"-37"-5691,-56 329 1359,61-355-1769,-1 4 19,0 1-1,1-1 1,1 1 0,0 0 0,0-1 0,1 1 0,1-1 0,0 1-1,0 0-56,-2-12 3,0 1 0,0-1 0,0 1 0,0-1 0,1 1 0,-1-1 0,0 1 0,0-1 0,0 0 0,1 1 0,-1-1 0,0 1 0,0-1 0,1 0 0,-1 1 0,0-1 0,1 0 0,-1 1 0,0-1 0,1 0 0,-1 1 0,1-1-1,-1 0 1,0 0 0,1 0 0,-1 1 0,1-1 0,-1 0 0,1 0 0,-1 0 0,1 0 0,-1 0 0,1 0 0,-1 0 0,1 0 0,-1 0 0,1 0 0,-1 0 0,1 0 0,-1 0 0,0 0 0,1 0 0,-1-1 0,1 1 0,-1 0 0,1 0 0,-1 0-1,0-1 1,1 1 0,-1 0 0,1-1 0,-1 1 0,0 0 0,1-1 0,-1 1 0,0 0 0,0-1 0,1 1 0,-1-1 0,0 1 0,0-1 0,0 1 0,1 0 0,-1-1-3,7-10 34,0-1 1,0 0-1,-1 0 0,-1 0 1,0-1-1,0 0 0,-2 0 1,1 0-1,-1-5-34,4-30 17,-1-1 0,-3 1 0,-2-1 0,-3 1 0,-1-1 0,-2 1 0,-3 0 1,-1 0-1,-7-14-17,5 24-59,11 38 53,-1 0 1,1 0-1,0 0 1,0 1-1,-1-1 1,1 0-1,0 0 1,-1 0-1,1 1 1,0-1-1,0 0 1,-1 0-1,1 0 1,0 0-1,-1 0 1,1 0-1,-1 0 1,1 0-1,0 0 1,-1 0-1,1 0 1,0 0-1,-1 0 1,1 0-1,0 0 1,-1 0-1,1 0 1,0 0-1,-1 0 1,1-1-1,0 1 1,0 0-1,-1 0 1,1 0-1,0-1 1,-1 1-1,1 0 1,0 0-1,0-1 1,-1 1 5,-3 29-17,2 0 0,1-1 1,0 1-1,3 0 0,0 0 0,2 0 0,3 12 17,-7-37 12,1-1 0,-1 1 0,1 0 0,0 0 0,0-1 0,0 1 0,0-1-1,0 1 1,1-1 0,0 1 0,0-1 0,0 0 0,0 0 0,0 0 0,0 0-1,1 0 1,0 0 0,-1-1 0,1 1 0,0-1 0,0 0 0,0 0 0,1 0-1,-1 0 1,0 0 0,1-1 0,-1 0 0,1 1 0,0-1 0,-1-1 0,2 1-12,8-5 32,1 0 1,-1-1-1,-1-1 1,1 0 0,-1-1-1,0-1 1,0 1 0,-1-2-1,0 1 1,-1-2 0,0 1-1,0-2 1,-1 1-1,0-1 1,-1 0 0,0-1-1,4-10-32,6-4 56,-2-1-1,-1 0 1,-1-2 0,-2 1-1,0-2 1,6-28-56,-13 38 41,-8 27-42,-9 39-46,-46 368 320,51-269 42,7-138-310,0 1 0,0-1 0,1 0 0,0 0 0,0 1 0,0-1 0,1 0 0,0 0 0,1 0 0,2 4-5,-4-9-158,1-1 1,0 1-1,0-1 1,0 0-1,0 1 1,0-1-1,0 0 1,0 0 0,0 0-1,0-1 1,1 1-1,-1-1 1,0 1-1,0-1 1,1 0 0,-1 1-1,0-1 1,1 0-1,-1-1 1,0 1-1,0 0 1,1-1-1,-1 1 1,0-1 0,0 0-1,0 1 1,1-1-1,-1 0 1,0-1-1,0 1 1,-1 0 0,1 0-1,0-1 1,0 1-1,0-1 1,-1 0-1,2-1 158,37-26-3973</inkml:trace>
  <inkml:trace contextRef="#ctx0" brushRef="#br0" timeOffset="1181.486">1482 570 8634,'0'0'239,"-1"1"1,1 0-1,-1-1 1,0 1-1,1-1 1,-1 1-1,0-1 1,1 1-1,-1-1 1,0 1-1,0-1 1,1 1-1,-1-1 1,0 0-1,0 0 1,0 1-1,1-1 1,-1 0-1,0 0 1,0 0-1,0 0 1,0 0-1,1 0 1,-1 0 0,0 0-1,0 0 1,0 0-1,0-1 1,1 1-1,-1 0 1,0-1-1,0 1 1,0-1-240,-16-2 982,10 4-921,1 0 0,-1 1-1,1 0 1,0 0 0,0 0 0,0 1 0,0 0 0,0 0 0,0 0 0,1 1-1,-1 0 1,1 0 0,0 0 0,1 1 0,-1 0 0,1 0 0,0 0 0,0 0 0,0 1-1,1-1 1,0 1 0,0 0 0,0 0 0,1 0 0,0 1 0,0-1 0,0 0 0,1 1-1,0 3-60,0-9 4,1 0-1,-1 0 1,1 0-1,0 1 1,-1-1-1,1 0 1,0 0-1,0 0 1,0 0-1,0 1 1,0-1 0,0 0-1,0 0 1,0 0-1,0 0 1,1 0-1,-1 1 1,0-1-1,1 0 1,-1 0-1,1 0 1,-1 0-1,1 0 1,0 0-1,-1 0 1,1 0-1,0-1 1,0 1-1,0 0 1,-1 0-1,1 0 1,0-1-1,0 1 1,0 0-1,0-1 1,0 1-1,0-1 1,1 0-1,-1 1 1,0-1-1,0 0 1,0 1-1,0-1 1,0 0-1,1 0 1,-1 0-1,0 0 1,0 0-1,0 0 1,0-1-1,2 1-3,11-5 23,0-1 0,-1-1 1,1 0-1,-1-1 0,-1 0 0,1-1 0,-1-1 0,-1 0 0,0 0 0,0-1 0,4-7-23,-11 14 9,5-4 45,0-1 1,-1 0 0,-1 0-1,1-1 1,-2 0-1,1 0 1,-1-1 0,-1 0-1,0 0 1,0 0-1,-1-1 1,-1 1 0,0-1-1,0 0 1,-1 0-1,0-6-54,-3 18 4,1 0 0,0 0 0,0 0 0,-1 0 0,1 1 0,0-1 0,0 0 0,-1 0 0,1 0 0,0 0 0,-1 0 0,1 0-1,0 0 1,-1 0 0,1 0 0,0 0 0,0 0 0,-1 0 0,1 0 0,0 0 0,-1 0 0,1 0 0,0 0 0,-1 0 0,1-1-1,0 1 1,0 0 0,-1 0 0,1 0 0,0 0 0,0-1 0,-1 1 0,1 0 0,0 0 0,0-1 0,0 1 0,-1 0 0,1 0 0,0-1-1,0 1 1,0 0 0,0 0 0,0-1 0,0 1 0,-1 0 0,1-1 0,0 1 0,0 0 0,0-1 0,0 1 0,0 0 0,0 0-1,0-1 1,0 1 0,0 0 0,0-1 0,1 1 0,-1 0 0,0-1 0,0 1 0,0 0 0,0-1-4,-13 23 10,4 0-20,1 0 1,1 0-1,1 0 1,1 1-1,1-1 1,1 1-1,0 1 10,3-16 1,-1 1-1,1-1 1,1 0 0,0 0-1,0 1 1,0-1-1,1 0 1,0 0 0,1 0-1,-1 0 1,2-1 0,-1 1-1,1-1 1,0 0 0,1 0-1,-1 0 1,3 2-1,-4-7-185,0-1 1,0 1 0,0-1-1,0 0 1,0 0 0,0 0-1,0 0 1,0-1 0,0 1-1,0-1 1,1 0 0,-1 0 0,0 0-1,0 0 1,0 0 0,1-1-1,-1 0 1,0 1 0,0-1-1,0 0 1,0 0 0,0-1-1,0 1 1,-1-1 0,1 1-1,0-1 1,-1 0 0,1 0-1,-1 0 1,0 0 0,1-1-1,-1 1 1,0-1 0,0 1-1,-1-1 1,1 0 0,0 0 184,31-35-4144</inkml:trace>
  <inkml:trace contextRef="#ctx0" brushRef="#br0" timeOffset="2107.293">1800 249 8466,'-27'87'7344,"19"50"-4512,4-39-1899,-1 32-372,13-88-363,-8-41-193,0 0 1,0-1-1,1 1 0,-1 0 1,0 0-1,1 0 0,-1 0 0,0 0 1,1-1-1,-1 1 0,1 0 1,-1 0-1,1-1 0,0 1 0,-1 0 1,1-1-1,0 1 0,0-1 1,-1 1-1,1-1 0,0 1 1,0-1-1,0 1 0,-1-1 0,1 0 1,0 0-1,0 1 0,0-1 1,0 0-1,0 0 0,0 0 0,0 0 1,-1 0-1,1 0 0,0 0 1,0 0-1,0 0 0,0 0 0,0-1 1,0 1-1,0 0-5,9-7 36,0-1 0,0 0 0,0 0 0,-1-1 0,-1 0 0,1 0 0,-2-1 0,4-5-36,-3 5 37,63-89 233,-71 99-271,0 0-1,1 1 1,-1-1 0,0 1-1,0-1 1,0 1 0,0-1-1,1 0 1,-1 1 0,0-1-1,0 1 1,1-1 0,-1 0-1,0 1 1,0-1 0,1 0-1,-1 0 1,0 1 0,1-1-1,-1 0 1,1 0 0,-1 1-1,0-1 1,1 0 0,-1 0-1,1 0 1,-1 0 0,1 0-1,-1 1 1,0-1 0,1 0-1,-1 0 1,1 0-1,-1 0 1,1 0 0,-1 0-1,0-1 1,1 1 0,-1 0-1,1 0 1,-1 0 0,1 0-1,-1 0 1,0-1 0,1 1-1,-1 0 1,1 0 0,-1-1-1,0 1 1,1 0 0,-1 0-1,0-1 1,0 1 0,1-1 1,3 16 14,-1 0-1,0-1 1,-1 1 0,0 0-1,-1 0 1,-1 1 0,-1-1-1,-1 12-13,2-26 1,0-1 0,0 1 0,1 0-1,-1-1 1,0 1 0,0 0 0,1-1 0,-1 1-1,1-1 1,-1 1 0,1-1 0,-1 1 0,1-1-1,-1 1 1,1-1 0,-1 1 0,1-1 0,-1 1-1,1-1 1,0 0 0,-1 0 0,1 1 0,0-1-1,-1 0 1,1 0 0,0 0 0,-1 1 0,1-1-1,0 0 1,-1 0 0,1 0 0,0 0 0,0 0-1,-1 0 1,1-1 0,0 1 0,-1 0 0,1 0-1,0 0 1,-1-1 0,1 1 0,-1 0 0,1-1-1,0 1 1,-1 0 0,1-1 0,-1 1 0,1-1-1,-1 1 1,1-1 0,-1 1 0,1-1 0,-1 0-1,0 1 1,1-1-1,5-2 7,-1 0-1,1-1 1,-1 0 0,0 0-1,0 0 1,0-1-1,0 1 1,-1-1 0,0 0-1,0-1 1,0 1-1,0-1 1,-1 1 0,0-1-1,0 0 1,-1 0 0,0 0-1,0-1 1,0 1-1,-1-1 1,0 1 0,0-5-7,-19-19 53,24 38-196,3-4 129,1-1-1,0 0 0,0 0 1,0-1-1,0 0 0,0-1 1,0 0-1,1-1 0,-1 0 1,0-1-1,0 0 0,4-1 15,0 2 7,-1-1 0,0-1 0,1 0 0,-1-1-1,0 0 1,-1-1 0,1 0 0,-1-1 0,1-1 0,-1 0 0,-1-1-1,1 0 1,-1 0 0,1-3-7,-10 10 6,-1-1 0,0 0 0,0 0 0,0 0 1,0 1-1,0-1 0,0 0 0,0 0 0,0 0 0,0-1 0,0 1 0,0 0 0,-1 0 0,1 0 0,0-1 0,-1 1 0,1 0 0,-1 0 0,1-1 1,-1 1-1,0-1 0,0 1 0,0 0 0,1-1 0,-1 1 0,-1-1 0,1 1 0,0 0 0,0-1 0,0 1 0,-1 0 0,1-1 0,-1 1 0,1 0 1,-1-1-1,1 1 0,-1 0 0,0 0 0,1-1 0,-1 1 0,0 0 0,0 0 0,0 0 0,0 0 0,0 0 0,0 0 0,0 1 0,-1-1 0,1 0 1,0 1-1,0-1-6,-8 3 10,0 0 1,1 0-1,-1 1 1,1 0 0,0 1-1,0 0 1,0 0-1,0 1 1,1 0 0,-1 0-1,1 0 1,1 1-1,-1 0 1,1 1 0,0-1-1,0 1 1,1 1-1,0-1-10,4-6 2,-1 0 1,1 1 0,-1-1 1,0 1-1,1-1 0,-1 1 1,1-1-1,0 1 0,-1 0 0,1 0 1,0-1-1,0 1 0,0 0 1,0 0-1,0 0 0,1 0 1,-1 1-1,0-1 0,1 0 1,0 0-1,0 0 0,-1 0 1,1 0-1,0 1 0,1-1 1,-1 0-1,0 0 0,1 0 1,-1 0-1,1 1 0,-1-1 0,1 0 1,0 0-1,0 0 0,0-1 1,0 1-1,1 0 0,-1 0 1,0 0-1,1 0-3,5 0-2,-1 0 0,1 0 0,-1-1 0,1 0-1,0 0 1,-1 0 0,1-1 0,0 0 0,-1-1 0,1 1 0,0-1 0,-1 0 0,1-1-1,-1 0 1,1 0 0,5-3 2,-1 2 7,138-58 112,-148 60-121,0 0-1,0 0 1,0 1 0,1-1-1,-1 1 1,0-1 0,0 1-1,0-1 1,1 1 0,-1 0-1,0 0 1,1 0 0,-1 0-1,0 0 1,1 0 0,-1 0-1,0 0 1,0 0 0,1 0-1,-1 1 1,0-1 0,0 0-1,1 1 1,-1-1 0,0 1-1,0 0 1,0-1 0,0 1-1,0 0 1,0 0 0,0 0-1,0-1 1,0 1 0,0 0-1,0 0 1,0 0 0,-1 1-1,1-1 1,0 0 0,-1 0 2,4 33-54,6 22 38,-9-55 15,0 0 0,0 1 0,0-1-1,0 0 1,0 1 0,0-1 0,0 0 0,0 0 0,1 0 0,-1 0 0,0 0 0,1 0 0,-1 0 0,1-1 0,-1 1 0,1 0-1,-1-1 1,1 1 0,-1-1 0,1 0 0,0 1 0,-1-1 0,1 0 0,-1 0 0,1 0 0,0 0 0,-1 0 0,1-1 0,0 1 0,-1 0-1,1-1 1,-1 1 0,1-1 1,10-3 9,0-1 1,0-1-1,-1 0 0,1 0 0,-1-1 0,-1 0 0,1-1 0,-1 0 1,-1-1-1,5-5-9,13-10-25,-27 24 23,0 0-1,0 0 1,-1 1 0,1-1 0,0 0-1,0 0 1,0 1 0,0-1-1,0 0 1,-1 1 0,1-1 0,0 0-1,0 0 1,0 1 0,0-1-1,0 0 1,0 1 0,0-1 0,0 0-1,0 1 1,0-1 0,0 0-1,0 1 1,0-1 0,0 0 0,0 1-1,0-1 1,1 0 0,-1 0-1,0 1 1,0-1 0,0 0 0,0 0-1,1 1 1,-1-1 0,0 0-1,0 0 1,1 1 0,-1-1 0,0 0-1,0 0 1,1 0 0,-1 0-1,0 1 1,0-1 0,1 0 0,-1 0-1,0 0 1,1 0 0,-1 0-1,0 0 1,1 0 0,-1 0 0,0 0-1,1 0 1,-1 0 0,0 0-1,0 0 1,1 0 0,-1 0 0,0 0-1,1 0 1,-1 0 0,0 0-1,1-1 4,-2 2-73,1 0 1,0 0 0,-1-1 0,1 1 0,0 0 0,0-1 0,0 1 0,0 0 0,-1 0-1,1 0 1,0-1 0,0 1 0,0 0 0,1 0 0,-1-1 0,0 1 0,0 0 0,0 0 0,0-1-1,1 1 1,-1 0 0,0-1 0,1 1 0,-1 0 0,1-1 0,-1 1 0,1 0 0,-1-1-1,1 1 1,-1-1 0,1 1 0,-1-1 0,1 1 0,0-1 0,-1 1 0,1-1 0,0 0 0,-1 1-1,1-1 1,0 0 0,0 0 0,-1 1 0,1-1 71,8-4-3814,0-7-574</inkml:trace>
  <inkml:trace contextRef="#ctx0" brushRef="#br0" timeOffset="2567.927">1353 119 11322,'-7'-9'4369,"4"7"256,4-3-2856,11-4-1089,7-3-448,15-6-24,1-7-1520,0 2-3313,-13 8 728</inkml:trace>
  <inkml:trace contextRef="#ctx0" brushRef="#br0" timeOffset="2851.486">1539 133 12211,'-11'-5'4072,"-1"3"457,9-1-3080,9-1-1097,11 1-1608,-3 1-3273,-2 4 664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53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335 357 8850,'5'9'2881,"-8"6"375,-2 11-2360,-4 16-456,-2 10-231,-4 17 7,0 1-32,3 13 0,2-1-104,3-7-152,5-29-360,-2-16-3017,-3-33 768</inkml:trace>
  <inkml:trace contextRef="#ctx0" brushRef="#br0" timeOffset="431.883">1 410 8522,'0'-1'266,"0"-1"0,-1 1 0,1-1 1,0 1-1,0-1 0,0 1 0,0-1 0,1 1 1,-1-1-1,0 1 0,1-1 0,-1 1 0,0-1 1,1 1-1,0 0 0,-1-1 0,1 1 1,0 0-1,0-1 0,0 1 0,0 0 0,0 0 1,0 0-1,1-1-266,60-39 2685,-47 33-2320,-3-1-206,1 0 0,1 2 0,-1-1 0,1 2 0,0 0 0,1 1 0,0 0 0,-1 1 0,2 0 0,-1 2 0,0 0 0,0 0 0,1 2 0,-1 0-1,1 0 1,-1 1 0,0 1 0,1 1 0,-1 0 0,0 1 0,7 4-159,-17-7 3,-1 1-1,0 0 1,0 1-1,0-1 1,0 1-1,0 0 1,-1-1-1,1 2 0,-1-1 1,0 0-1,1 1 1,-2-1-1,1 1 1,0 0-1,-1 0 1,0 0-1,0 0 1,0 1-1,0-1 1,-1 0-1,1 1 1,-1-1-1,0 1 1,-1 0-1,1-1 1,-1 1-1,0 0 0,0-1 1,0 1-1,-1 0 1,0-1-1,1 1 1,-2-1-1,1 1 1,0-1-1,-1 0 1,0 1-1,0-1 1,0 0-1,-1 0 1,0 1-3,-9 9 45,1-1 1,-2 0 0,0-1 0,0 0 0,-1-1-1,-1-1 1,0 0 0,0-1 0,-4 1-46,9-6 59,23-5-160,-3 4 15,0 0-1,0 0 0,-1 1 0,1 1 0,-1-1 1,0 1-1,0 1 0,-1 0 0,1 0 1,-1 1-1,-1 0 0,1 0 0,-1 1 0,5 7 87,-6-7-9,-1 1-1,1 0 1,-2 0-1,1 1 1,-1 0-1,-1-1 1,0 1-1,0 1 1,-1-1-1,0 0 1,-1 0-1,0 1 1,-1-1-1,0 1 1,0-1-1,-1 1 1,-1-1-1,1 0 1,-2 0-1,0 0 1,0 0-1,0 0 1,-1 0-1,-6 8 10,4-6 115,0 1 0,-1-2 1,0 1-1,-1-1 0,-1 0 0,0-1 1,0 0-1,-1 0 0,0-1 0,-1 0 1,0-1-1,0 0 0,-1-1 0,0 0 0,0-1 1,-1 0-1,1-1 0,-13 3-115,-46 0 233,69-7-279,0-1 0,-1 0 1,1-1-1,0 1 1,0 0-1,0-1 0,-1 1 1,1-1-1,0 1 0,0-1 1,0 0-1,0 0 1,0 0-1,0 0 0,0-1 1,1 1-1,-1 0 1,0-1-1,1 1 0,-1-1 1,1 0-1,-1 1 0,1-1 1,0 0-1,-1 0 1,1 0-1,0 0 0,1 0 1,-1 0-1,0 0 1,0-1 45,1-6-258,0 0 0,0-1 1,1 1-1,0 0 1,1 0-1,0 0 0,0 0 1,1 0-1,0 0 1,0 0-1,1 1 1,1 0-1,-1-1 0,6-6 258,25-33-2019</inkml:trace>
  <inkml:trace contextRef="#ctx0" brushRef="#br0" timeOffset="722.12">677 579 8330,'-14'11'5972,"-13"14"-4469,13-6-1262,0 1 1,2 1 0,0 0-1,2 0 1,0 1-1,2 1 1,0-1 0,1 2-1,2-1 1,0 0 0,-1 22-242,8 48 446,-1-91-438,-1-1-1,1 1 1,-1-1-1,1 0 1,-1 1-1,1-1 0,0 0 1,-1 1-1,1-1 1,0 0-1,0 0 1,0 1-1,0-1 0,0 0 1,0 0-1,1 0 1,-1 0-1,0-1 1,0 1-1,1 0 0,-1 0 1,1-1-1,-1 1 1,0-1-1,1 1 1,-1-1-1,1 0 0,-1 0 1,1 1-1,-1-1 1,1 0-1,-1 0 1,1 0-1,-1-1 0,1 1 1,-1 0-1,1-1 1,-1 1-1,1-1 1,-1 1-1,1-1 0,-1 1 1,1-2-8,56-37 250,-33 13-175,0-1-1,-2-1 1,-1-1 0,-1 0 0,-2-2 0,-1-1 0,-1 0-1,-2-1 1,2-7-75,-15 36 11,0-1 0,0 1-1,0-1 1,-1 1 0,1-1-1,-1 0 1,0 0 0,-1 0-1,1 1 1,-1-1 0,0 0-1,0 0 1,0 0 0,-1 0-1,0 0 1,1 0 0,-2 1-1,1-1 1,-1 0 0,-1-3-11,2 7-2,-1 1 0,1-1 1,0 1-1,-1-1 0,1 1 0,-1-1 1,1 1-1,-1 0 0,1 0 1,-1 0-1,1 0 0,-1 0 0,1 0 1,0 0-1,-1 0 0,1 1 1,-1-1-1,1 0 0,-1 1 1,1-1-1,0 1 0,-1 0 0,1 0 1,0-1-1,0 1 0,0 0 1,-1 0-1,1 0 0,0 0 0,0 0 1,0 0-1,0 0 0,0 1 1,1-1-1,-1 0 0,0 0 0,1 1 1,-1-1-1,0 1 2,-7 13-16,0 0 0,0 0 0,2 1 0,0 0-1,0 0 1,2 1 0,0-1 0,1 1 0,0 0 0,2 0 0,0 4 16,0-20-23,1 0 1,0-1 0,-1 1-1,1 0 1,0 0 0,0 0-1,0 0 1,0 0 0,0 0-1,0 0 1,0 0 0,0-1-1,0 1 1,0 0 0,0 0-1,1 0 1,-1 0-1,0 0 1,1 0 0,-1-1-1,0 1 1,1 0 0,-1 0-1,1 0 1,-1-1 0,1 1-1,0 0 1,-1-1 0,1 1-1,0 0 1,-1-1 0,1 1-1,0-1 1,0 1 0,0-1-1,-1 0 1,1 1 0,0-1-1,0 0 1,0 1 0,0-1-1,0 0 1,0 0 0,0 0-1,0 0 1,-1 0 0,1 0-1,0 0 1,0 0 0,0 0-1,0-1 1,0 1 0,0 0-1,0 0 1,-1-1 0,1 1-1,0-1 1,0 1 22,45-35-4126,-8-8 396</inkml:trace>
  <inkml:trace contextRef="#ctx0" brushRef="#br0" timeOffset="1383.372">1153 121 9178,'-71'151'6143,"-42"96"-3264,110-240-2772,-3 4 39,1 1 1,0-1-1,1 1 1,0 0-1,1 0 1,0 1-1,1-1 1,0 0-1,1 1 1,0-1-1,1 1 1,1-1-1,0 3-146,-1-13 5,1 0 0,-1 0 0,0 0 0,1 0 0,-1 0 0,1 0 0,0 0 0,0 0 0,0 0 0,0-1 0,0 1 0,0 0 0,0-1 0,1 1 0,-1 0 0,0-1 0,1 0 0,-1 1 0,1-1 0,0 0 0,-1 0 0,1 0 0,0 0 0,0 0 0,0 0 0,0 0 0,0-1 0,0 1 0,0-1 1,0 1-1,0-1 0,0 0 0,0 0 0,0 0 0,0 0 0,0 0 0,0 0 0,0-1 0,0 1 0,0 0 0,0-1 0,0 0-5,85-51 108,-70 39-76,53-32 22,-69 46-58,1-1 0,-1 0 0,0 1 0,1-1 0,-1 1 0,1-1 0,-1 1 1,0 0-1,0-1 0,1 1 0,-1 0 0,0 0 0,0 0 0,0 0 0,0 0 0,0 0 0,0 0 0,0 0 0,-1 1 0,1-1 0,0 0 0,0 0 0,-1 1 0,1-1 0,-1 0 0,0 1 0,1-1 0,-1 1 0,0-1 0,0 1 0,1 0 4,0 2-9,4 25-21,11 19 55,-15-47-23,0 0 0,0-1-1,0 1 1,0-1 0,1 0 0,-1 1-1,0-1 1,0 0 0,0 0 0,1 1-1,-1-1 1,0 0 0,0 0 0,1-1-1,-1 1 1,0 0 0,0 0 0,1 0 0,-1-1-1,0 1 1,0-1 0,0 1 0,0-1-1,0 1 1,1-1 0,-1 0 0,0 0-1,-1 1 1,1-1 0,0 0 0,0 0-2,78-58 110,-60 43-194,1 0-1,0 2 1,0 1-1,2 0 1,15-6 84,-35 18-37,0-1 1,-1 1 0,1 0 0,0 0 0,0 0 0,0 0 0,0 1-1,0-1 1,0 1 0,0-1 0,0 1 0,0 0 0,0-1-1,0 1 1,0 0 0,0 0 0,0 1 0,1-1 0,-1 0-1,0 1 1,0-1 0,0 1 0,0-1 0,0 1 0,-1 0-1,1 0 1,0 0 0,0 0 0,0 1 0,-1-1 0,1 0-1,-1 1 1,1-1 0,-1 1 0,1-1 0,-1 1 0,0 0-1,0-1 1,0 1 0,0 0 0,0 0 0,0 0 0,0 2 36,1 6-36,-2 0 0,1 0 0,-1 0 0,-1 0 0,1 0 0,-2 0 0,1 0 0,-2 0 0,1 0 1,-1 0-1,-2 2 36,-2 11 76,-30 126 1231,36-148-1295,1-1 1,0 0 0,-1 0-1,1 1 1,0-1-1,-1 0 1,1 0 0,0 1-1,-1-1 1,1 1-1,0-1 1,0 0 0,0 1-1,-1-1 1,1 0-1,0 1 1,0-1-1,0 1 1,0-1 0,0 1-1,0-1 1,0 0-1,0 1 1,0-1 0,0 1-1,0-1 1,0 1-1,0-1 1,0 0 0,0 1-1,0-1 1,0 1-1,1-1 1,-1 0 0,0 1-1,0-1 1,0 1-1,1-1 1,-1 0-1,0 1 1,1-1 0,-1 0-1,0 1 1,1-1-1,-1 0 1,0 0 0,1 1-1,-1-1 1,0 0-1,1 0 1,-1 0 0,1 0-1,-1 1 1,0-1-1,1 0 1,-1 0-1,1 0 1,-1 0 0,1 0-1,-1 0-12,20-21 352,24-40-89,-17 22-201,2 0 0,1 2 1,2 1-1,10-6-62,-41 40-3,0 1 0,-1 0 0,1 0 0,0-1 0,-1 1 0,1 0 0,0 0 0,0 0 0,0 0 0,0 0 0,0 0 0,0 0 0,1 1 0,-1-1 0,0 0 0,0 1 0,0-1 0,1 0 0,-1 1 0,0 0 0,1-1 0,-1 1 1,0 0-1,1-1 0,-1 1 0,1 0 0,-1 0 0,0 0 0,1 0 0,-1 1 0,0-1 0,1 0 0,-1 1 0,1-1 0,-1 0 0,0 1 0,0 0 0,1-1 0,-1 1 0,0 0 0,0-1 0,0 1 0,0 0 0,0 0 0,0 0 0,0 0 0,0 0 0,0 1 3,9 94 84,-10-95-82,0-1-1,0 0 0,0 1 1,0-1-1,0 0 1,0 1-1,0-1 0,0 1 1,0-1-1,0 0 1,0 1-1,0-1 0,1 1 1,-1-1-1,0 0 1,0 1-1,0-1 0,1 0 1,-1 1-1,0-1 0,0 0 1,1 0-1,-1 1 1,0-1-1,1 0 0,-1 0 1,0 0-1,1 1 1,-1-1-1,1 0 0,-1 0 1,0 0-1,1 0 1,-1 0-1,0 0 0,1 0 1,-1 1-1,1-1 1,-1 0-1,0 0 0,1-1 1,-1 1-1,1 0 1,-1 0-1,0 0 0,1 0 1,-1 0-1,1 0 1,-1 0-1,0-1 0,1 1 1,-1 0-1,0 0 1,1-1-1,-1 1 0,0 0 1,0 0-1,1-1 0,-1 1 1,0 0-2,23-24 37,-17 17-24,4-3-4,0 0 0,0 0 1,0 1-1,2 0 0,-1 0 1,1 2-1,0-1 0,4 0-9,-14 7-4,-1 0 1,0 1-1,0 0 0,0-1 0,0 1 0,0 0 1,1-1-1,-1 1 0,0 0 0,0 0 0,0 0 1,1 0-1,-1 0 0,0 0 0,0 1 0,0-1 1,1 0-1,-1 1 0,0-1 0,0 0 0,0 1 1,0-1-1,0 1 0,0 0 0,0-1 0,0 1 1,0 0-1,0 0 0,0 0 0,0-1 0,0 1 1,-1 0-1,1 0 0,0 0 0,-1 0 0,1 0 1,-1 1-1,1-1 0,-1 0 0,1 0 0,-1 0 1,0 0-1,0 1 0,1-1 0,-1 0 4,0 55-177,-7-3-1694,8-40-1726,6-12-199</inkml:trace>
  <inkml:trace contextRef="#ctx0" brushRef="#br0" timeOffset="1999.049">2076 690 8370,'0'0'76,"-3"20"7599,16-21-6830,0-4-626,-1-1 0,0-1 0,0 0 0,-1-1 0,1 0-1,-2-1 1,1 0 0,-1-1 0,1-2-219,4-3 75,0 0 0,0-2 0,-2 0 0,0 0 0,6-12-75,-18 28 10,0 0 0,0-1 1,0 1-1,-1 0 0,1 0 0,0-1 1,0 1-1,-1-1 0,1 1 0,-1 0 1,1-1-1,-1 1 0,0-1 1,1 1-1,-1-1 0,0 0 0,0 1 1,0-1-1,0 1 0,0-1 0,-1 1 1,1-1-1,0 1 0,-1-1 0,1 1 1,-1-1-1,0 1 0,1 0 1,-1-1-1,0 1 0,0 0 0,0-1 1,0 1-1,0 0 0,0 0 0,0 0 1,0 0-1,0 0 0,-1 0 0,1 0 1,0 0-1,0 1 0,-1-1 1,1 0-1,-1 1 0,1-1 0,-1 1 1,1 0-1,-1-1 0,1 1 0,-1 0 1,1 0-1,-1 0 0,1 0 0,-1 0 1,1 0-1,-1 0 0,0 1 1,1-1-1,0 1 0,-1-1 0,1 1 1,-1 0-11,-9 3 23,1 1 1,0 1 0,0 0-1,0 0 1,1 1-1,0 1 1,1-1 0,-1 1-1,1 1 1,1-1 0,0 1-1,0 1 1,0-1-1,2 1 1,-1 0 0,1 1-1,0-1 1,-2 11-24,5-17 7,0 0 1,0 1-1,0-1 0,1 1 0,0-1 1,0 1-1,0-1 0,0 1 0,1 0 1,0 0-1,0-1 0,0 1 1,0 0-1,1-1 0,0 1 0,0 0 1,0-1-1,1 1 0,-1-1 0,1 1-7,1-3 4,0-1 0,-1 1-1,1-1 1,0 0-1,-1 0 1,1-1-1,0 1 1,0 0 0,0-1-1,-1 0 1,1 1-1,0-1 1,0-1 0,0 1-1,0 0 1,0-1-1,0 1 1,-1-1-1,1 0 1,0 0 0,0 0-1,-1 0 1,1 0-1,-1-1 1,1 1 0,-1-1-1,1 0 1,-1 1-4,-1 0 1,93-53 74,47-20-33,-140 73-46,0 0 1,1 1-1,-1-1 0,0 1 1,1-1-1,-1 1 0,1-1 1,-1 1-1,0 0 0,1-1 1,-1 1-1,1 0 0,-1 0 0,1 0 1,-1 0-1,1 1 0,-1-1 1,1 0-1,-1 0 0,1 1 1,-1-1-1,1 1 0,-1 0 1,0-1-1,1 1 0,-1 0 0,0 0 1,0 0-1,0 0 0,1 0 1,-1 0-1,0 0 0,0 0 1,0 0-1,-1 0 0,1 1 1,0-1-1,0 0 0,-1 1 1,1-1-1,-1 0 0,1 1 0,-1-1 1,1 1-1,-1-1 0,0 1 1,0-1-1,0 1 0,0-1 1,0 1-1,0-1 0,0 1 1,0-1-1,-1 1 0,1-1 0,0 1 1,-1-1-1,0 0 0,1 1 1,-1 0 3,-9 51-70,-4 69 244,14-122-170,0 1 0,0-1 1,1 1-1,-1-1 0,0 0 1,1 1-1,-1-1 0,0 1 1,1-1-1,-1 0 0,0 1 1,1-1-1,-1 0 0,1 0 1,-1 1-1,1-1 0,-1 0 1,1 0-1,-1 0 0,0 0 1,1 0-1,-1 1 0,1-1 1,-1 0-1,1 0 0,-1 0 1,1 0-1,-1 0 0,1 0 1,-1-1-1,1 1 0,-1 0 1,1 0-1,-1 0 0,1 0 1,-1-1-1,1 1 0,-1 0 1,1 0-1,-1-1 0,0 1 1,1 0-1,-1-1 0,0 1 1,1 0-1,-1-1 0,0 1 1,1 0-1,-1-1 0,0 1 1,0-1-1,1 1 0,-1-1 1,0 1-1,0-1 0,0 1 1,0-1-1,0 1 0,1-1 1,-1 1-1,0-1 0,0 1 1,0-1-1,0 1 0,-1-1-4,20-32 115,-11 17-93,1 1-1,0 0 1,1 0 0,1 1 0,0 1 0,4-4-22,-14 16-5,1-1 0,-1 1 0,0 0 0,1-1 0,-1 1 0,1 0 0,0 0 0,-1 0 0,1 0 0,0 0 0,-1 0 0,1 0 0,0 1 0,0-1 0,0 1 0,0-1 0,0 1 0,0 0 0,0-1 0,0 1 0,0 0 0,0 0 0,-1 1 0,1-1 0,0 0 0,0 1 1,0-1-1,0 1 0,0-1 0,0 1 0,-1 0 0,1 0 0,0 0 0,0 0 0,-1 0 0,1 0 0,-1 1 0,1-1 0,-1 0 0,0 1 0,1-1 0,-1 1 0,0 0 5,1 0-91,-1 1 0,1-1 0,0 0 0,-1 0-1,1 0 1,0 0 0,1 0 0,-1 0 0,0 0 0,0 0-1,1-1 1,-1 0 0,1 1 0,0-1 0,-1 0 0,1 0-1,0 0 1,-1-1 0,1 1 0,0-1 0,0 1 0,0-1 0,0 0-1,0 0 1,-1 0 0,1 0 0,0-1 0,0 1 0,0-1-1,-1 0 1,1 0 0,0 0 0,-1 0 0,2-1 91,11-7-2105</inkml:trace>
  <inkml:trace contextRef="#ctx0" brushRef="#br0" timeOffset="2365.176">592 38 9946,'-8'-3'4369,"13"1"-136,7 4-2361,9-1-1231,8-2-553,17-4 128,8-4-80,9 0-4369,-5-2 1576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51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6706 275 9498,'-21'-46'5949,"18"43"-5785,0 1-1,0-1 1,-1 1-1,1 0 1,0 0-1,-1 0 1,1 1-1,-1-1 1,0 1-1,1 0 1,-1 0 0,0 0-1,0 0 1,1 1-1,-1 0 1,0-1-1,0 1 1,-2 1-164,-4 0 55,0 0 0,1 1 0,-1 0 1,1 1-1,0 0 0,0 1 1,0 0-1,0 0 0,1 1 1,-1 0-1,1 0 0,0 1 0,1 0 1,-1 0-1,1 1 0,1 0 1,-1 0-1,1 1 0,0 0 0,1 0 1,0 0-1,0 0 0,0 2-55,-6 11-19,1 2 0,1 0 1,1 0-1,1 0 0,1 1 0,1 0 0,1 1 0,0 14 19,12 54-27,-7-90 27,0 1 0,1-1 0,-1 0 0,0 0 0,1 0 0,0-1 0,-1 1 0,1 0 0,0-1 0,1 1 0,-1-1 0,0 1 0,1-1 0,-1 0 0,1 0 0,0 0 0,0-1 0,-1 1 0,1-1 0,0 1 0,0-1 0,1 0 0,-1 0 0,0 0 0,0-1 0,1 1 0,5-1 6,-1-1 0,1 1 0,0-2 1,-1 1-1,1-1 0,-1-1 0,0 1 0,0-1 0,0-1 0,0 1 0,0-2 1,2-1-7,12-6 20,0-1 1,-1-1-1,-1 0 1,0-2-1,-1 0 1,-1-1-1,0-1 1,-2-1-1,0-1 1,-1 0-1,-1-1 1,-1 0-1,0-1 1,-2 0-1,-1-1 1,0-1-1,-2 1 1,0-4-21,-6 18 21,0-1-1,-1 1 1,0 0 0,-1 0 0,0-1-1,0 1 1,-1 0 0,0-1 0,-1-2-21,2 11 3,0-1 1,-1 1-1,1-1 1,0 1-1,-1 0 0,1-1 1,-1 1-1,0 0 1,1 0-1,-1-1 1,0 1-1,0 0 1,1 0-1,-1 0 1,0 0-1,0 0 1,0 0-1,-1 0 1,1 0-1,0 0 1,0 1-1,0-1 1,-1 0-1,1 1 0,0-1 1,-1 1-1,1-1 1,0 1-1,-1 0 1,1 0-1,-1 0 1,1-1-1,0 1 1,-1 0-1,1 1 1,-1-1-1,1 0 1,0 0-1,-1 1 1,1-1-1,-1 0 0,1 1 1,0-1-1,0 1 1,-1 0-1,1 0 1,-1 0-4,-54 45 23,50-39-117,0 0 0,0 0 0,0 0 0,1 1 0,0 0 0,0 0 0,1 0 0,0 1 0,1-1 0,0 1 0,0 0 0,1 0 0,0 0 0,0 0 0,1 0 0,0 0 0,1 1 0,0-1 0,0 0 0,1 2 94,0-9-120,0 0 1,1 0 0,-1 0-1,0 0 1,1 0-1,-1 0 1,1 0-1,-1 0 1,1 0-1,0-1 1,0 1-1,0-1 1,0 1-1,0-1 1,0 0 0,0 0-1,1 0 1,-1 0-1,0 0 1,0 0-1,1-1 1,-1 1-1,1-1 1,-1 0-1,1 0 1,-1 0-1,0 0 1,1 0 0,1 0 119,71-19-4734,65-62-653,-95 52 8471,-37 26-401,-10 7-407,-13 13-173,15-16-2106,-115 150 3126,85-92-2553,29-59-565,1 1 0,0-1 0,0 0 0,0 0 0,-1 0 0,1 1 0,0-1 1,0 0-1,0 1 0,0-1 0,-1 0 0,1 0 0,0 1 0,0-1 0,0 0 0,0 1 1,0-1-1,0 0 0,0 0 0,0 1 0,0-1 0,0 0 0,0 1 0,0-1 0,0 0 0,0 1 1,0-1-1,0 0 0,0 1 0,1-1 0,-1 0 0,0 0 0,0 1 0,0-1 0,0 0 1,1 0-1,-1 1 0,0-1 0,0 0 0,0 0 0,1 0 0,-1 1 0,0-1 0,0 0 1,1 0-1,-1 0 0,0 0 0,1 0 0,-1 1 0,0-1 0,0 0 0,1 0 0,-1 0 1,0 0-1,1 0 0,-1 0 0,0 0 0,1 0 0,-1 0 0,0 0 0,1 0-5,18-11 90,32-29-18,-40 30-52,-1 1-1,1 0 1,1 1 0,-1 0 0,1 0-1,1 2 1,-1-1 0,1 2 0,1-1 0,-1 2-1,10-3-19,-20 7-4,-1-1-1,1 1 0,-1-1 0,1 1 0,0 0 0,-1 0 0,1 0 0,-1 0 0,1 0 0,-1 0 0,1 1 0,-1-1 0,1 1 0,-1 0 1,1 0-1,-1 0 0,1 0 0,-1 0 0,0 1 0,0-1 0,0 0 0,0 1 0,0 0 0,0 0 0,0-1 0,0 1 0,-1 0 0,1 0 1,-1 1-1,1-1 0,-1 0 0,0 0 0,0 1 5,0 3 17,-1 0 0,0 0 0,0 1 0,0-1 0,-1 0 1,0 0-1,-1 0 0,1 0 0,-1 0 0,0-1 0,0 1 0,-1 0 0,0-1 1,0 0-1,0 0 0,0 1 0,-1-2 0,0 1 0,0 0 0,-4 2-17,-99 77 1102,27-44-691,74-46-801,28-44-3006,6-2-513,8-11-672</inkml:trace>
  <inkml:trace contextRef="#ctx0" brushRef="#br0" timeOffset="1254.336">7323 1 9234,'3'7'3174,"-25"70"1439,7-37-4219,2 1 0,2 0 0,2 1 0,1 1 0,2-1 0,3 1 0,1 41-394,12 38 168,-10-122-164,0 0 0,-1 0 0,1 0 0,0 0 0,0 0 1,0 0-1,0 0 0,-1 0 0,1 0 0,0 0 0,0 0 0,0 0 0,0 0 0,-1 0 0,1 0 1,0 1-1,0-1 0,0 0 0,0 0 0,0 0 0,-1 0 0,1 0 0,0 0 0,0 0 0,0 1 1,0-1-1,0 0 0,0 0 0,0 0 0,0 0 0,0 0 0,-1 1 0,1-1 0,0 0 0,0 0 1,0 0-1,0 0 0,0 1-4,-7-22 149,-29-147 110,30 156-289,9 36-41,-3-18 63,1-1 1,0 0-1,1 1 1,-1-1-1,1 0 1,0 0-1,1 0 1,-1 0-1,1 0 1,0 0-1,0-1 1,0 1-1,1-1 1,-1 0-1,1 0 1,0 0-1,0-1 1,1 1-1,-1-1 1,1 0-1,0 0 1,0-1-1,0 1 1,0-1-1,0 0 1,4 0 7,1-2 2,0 0 0,-1-1-1,1 0 1,0-1 0,-1 0 0,1-1 0,-1 0 0,0 0-1,0-1 1,0 0 0,0-1 0,-1 0 0,0 0-1,0-1 1,0 0 0,-1 0 0,1-1 0,-1 0 0,-1 0-1,0-1 1,0 0 0,2-4-2,-2 5 11,0 0 0,-1-1 0,-1 0-1,1 0 1,-1 0 0,0-1 0,-1 1 0,0-1 0,0 0 0,-1 0 0,-1 0-1,1 0 1,-1-9-11,-1 18 0,0 0 0,0-1 0,0 1 1,0-1-1,0 1 0,0-1 0,0 1 0,0 0 0,0-1 0,0 1 0,0-1 0,-1 1 0,1 0 0,0-1 0,0 1 0,0 0 0,-1-1 0,1 1 0,0 0 0,-1-1 0,1 1 0,0 0 0,-1 0 0,1-1 0,0 1 1,-1 0-1,1 0 0,0 0 0,-1-1 0,1 1 0,0 0 0,-1 0 0,1 0 0,-1 0 0,1 0 0,-1 0 0,1 0 0,0 0 0,-1 0 0,1 0 0,-1 0 0,1 0 0,0 0 0,-1 0 0,1 0 0,-1 1 0,1-1 1,0 0-1,-1 0 0,1 0 0,0 1 0,-1-1 0,1 0 0,0 0 0,-1 1 0,1-1 0,0 0 0,-1 0 0,1 1 0,0-1 0,-34 54-35,-17 91 39,47-77 48,5-67-49,0 1-1,0-1 0,0 0 0,0 0 1,0 0-1,0 0 0,0 0 0,0 0 1,1 0-1,-1 0 0,0 0 1,1-1-1,-1 1 0,0 0 0,1-1 1,-1 1-1,1-1 0,-1 0 0,1 1 1,-1-1-1,1 0 0,0 0 0,-1 0 1,1 0-1,-1 0 0,1-1 1,-1 1-1,1 0 0,-1-1 0,1 1 1,-1-1-1,1 1 0,-1-1 0,0 0 1,1 1-1,-1-1 0,0 0 0,1 0 1,-1 0-1,0 0 0,0-1-2,7-1 14,127-77 143,-24 10-62,-110 69-97,0-1 1,0 1-1,1 0 0,-1 0 1,0 0-1,0 0 0,1 0 1,-1 0-1,1 0 1,-1 1-1,1-1 0,-1 0 1,1 1-1,-1-1 0,1 1 1,0 0-1,-1-1 0,1 1 1,-1 0-1,1 0 0,0 0 1,-1 0-1,1 1 0,0-1 1,-1 0-1,1 1 0,-1-1 1,1 1-1,0-1 0,-1 1 1,1 0-1,-1-1 0,0 1 1,1 0-1,-1 0 0,0 0 1,1 0-1,-1 0 0,0 1 1,0-1-1,0 0 0,0 0 1,0 1-1,0-1 0,0 1 1,-1-1-1,1 1 0,-1-1 1,1 2 1,-1 8-6,0 0 0,-1 1 0,-1-1 0,0 0 0,-1 0 1,0-1-1,0 1 0,-1 0 0,0-1 0,-1 0 0,-1 0 0,-5 8 6,2 0 47,-32 64 494,41-82-533,1 0 0,-1 0 0,0 0-1,0 0 1,0 0 0,1 0 0,-1 0-1,0 0 1,0 0 0,0 0 0,0 0 0,1 0-1,-1 0 1,0 0 0,0 0 0,0 0-1,1 0 1,-1 0 0,0 0 0,0 0-1,0 0 1,0 1 0,1-1 0,-1 0 0,0 0-1,0 0 1,0 0 0,0 0 0,0 0-1,0 1 1,1-1 0,-1 0 0,0 0 0,0 0-1,0 0 1,0 1 0,0-1 0,0 0-1,0 0 1,0 0 0,0 0 0,0 1 0,0-1-1,0 0 1,0 0 0,0 0 0,0 1-1,0-1 1,0 0 0,0 0 0,0 0-8,13-14 107,-2-1-45,1-3-26,0 0-1,2 1 1,0 0 0,1 1 0,0 1-1,12-8-35,-25 21 0,0 0 0,0 0-1,1 1 1,-1-1 0,1 1 0,-1-1-1,1 1 1,-1 0 0,1 0-1,0 0 1,-1 1 0,1-1 0,0 1-1,0-1 1,0 1 0,-1 0-1,1 0 1,0 0 0,0 1 0,0-1-1,-1 1 1,1-1 0,0 1 0,19 9-45,-19-10 44,0 1-1,0 0 1,0 0 0,-1 0-1,1 0 1,0 1-1,0-1 1,-1 1-1,1-1 1,-1 1 0,0 0-1,1 0 1,-1 0-1,0 0 1,0 0-1,0 1 1,0-1 0,-1 1-1,1-1 1,-1 1-1,1 0 1,-1-1-1,1 3 2,-6 27 34,2-23 139,12-25-22,0-7-99,-1 0 1,-1 0-1,-1-1 0,-1 0 1,0-6-53,5-18 40,1 14-36,-3 46-78,0 14 12,-9-23 61,0 0 0,0 0-1,1-1 1,-1 1 0,1 0-1,0-1 1,0 1 0,0-1-1,0 1 1,0-1 0,1 0-1,-1 1 1,1-1 0,0 0-1,-1 0 1,1 0 0,0 0-1,0 0 1,0 0 0,0-1-1,1 1 1,-1-1 0,0 1-1,1-1 1,-1 0 0,3 1 1,2-3 3,0 0 0,0 0 0,1-1 0,-1 0 1,-1 0-1,1 0 0,0-1 0,0 0 0,-1-1 1,0 1-1,0-1 0,0-1 0,0 1 0,0-1 0,-1 0 1,0 0-1,0 0 0,0-1 0,-1 0 0,0 0 0,3-4-3,-4 6 8,-1-1-1,1 1 0,-1-1 0,0 1 0,0-1 0,0 0 0,0 1 1,-1-1-1,0 0 0,0 0 0,-1 0 0,1 0 0,-1 0 0,0-4-7,0 8 0,0 1-1,-1-1 0,1 1 0,0-1 1,0 0-1,-1 1 0,1-1 0,0 1 1,-1-1-1,1 1 0,-1-1 0,1 1 0,-1-1 1,1 1-1,-1-1 0,1 1 0,-1 0 1,1-1-1,-1 1 0,0 0 0,1 0 0,-1-1 1,1 1-1,-1 0 0,0 0 0,1 0 1,-1 0-1,0 0 0,1 0 0,-1 0 1,0 0-1,1 0 0,-1 0 0,0 0 0,1 0 1,-1 0-1,1 0 0,-1 1 0,0-1 1,1 0-1,-1 0 0,1 1 0,-1-1 0,0 0 1,1 1-1,-1-1 0,1 1 0,-1-1 1,1 1-1,0-1 0,-1 1 0,1-1 1,-1 1-1,1-1 0,0 1 0,-1 0 1,-27 33-57,-21 90-1,43-73 39,6-49 18,0-1 0,0 0 0,0 0 0,0 0 0,1 0 0,-1 0 0,0 0 1,0 0-1,1 0 0,-1 0 0,1 0 0,-1 0 0,1 0 0,-1 0 0,1 0 1,0 0-1,0 0 0,-1 0 0,1 0 0,0-1 0,0 1 0,0 0 0,0-1 1,0 1-1,0-1 0,0 1 0,0-1 0,0 1 0,0-1 0,0 1 0,0-1 1,0 0-1,0 0 0,0 0 0,0 0 0,0 1 0,0-2 0,1 1 0,-1 0 1,0 0-1,0 0 0,1-1 1,7-2 2,-1 0 0,1-1 0,-1 0 1,0-1-1,0 1 0,0-2 0,-1 1 0,0-1 0,0 0 1,0-1-1,1-1-2,122-156 158,-130 165-159,1-1 0,-1 0 0,0 0 0,0 0-1,0 0 1,0 1 0,0-1 0,0 0-1,0 0 1,0 0 0,0 0 0,0 0-1,0 0 1,1 1 0,-1-1 0,0 0-1,0 0 1,0 0 0,0 0 0,0 0-1,1 0 1,-1 0 0,0 0 0,0 0 0,0 0-1,0 0 1,0 0 0,1 0 0,-1 0-1,0 0 1,0 0 0,0 0 0,0 0-1,1 0 1,-1 0 0,0 0 0,0 0-1,0 0 1,0 0 0,0 0 0,1 0-1,-1 0 1,0 0 1,-5 23-25,4-20 23,-7 27-21,2-14 20,1 1 0,1-1 0,1 1 0,0 1 0,2-1 1,-1 0-1,2 0 0,1 4 3,-1-19 0,1-1 0,-1 1 0,1-1 0,-1 0 0,1 1 0,0-1 0,-1 0 0,1 0 0,0 1 0,0-1 0,0 0 0,0 0 0,0 0 0,0 0 1,1 0-1,-1-1 0,0 1 0,0 0 0,1 0 0,-1-1 0,0 1 0,1-1 0,-1 1 0,0-1 0,1 0 0,-1 1 0,1-1 0,-1 0 0,1 0 0,-1 0 0,1 0 0,-1 0 0,1 0 0,-1-1 0,0 1 0,1 0 1,-1-1-1,1 1 0,-1-1 0,0 1 0,1-1 0,-1 0 0,0 0 0,0 1 0,0-1 0,1 0 0,-1 0 0,0 0 0,0 0 0,0 0 0,0-1 0,-1 1 0,1 0 0,0 0 0,0-1 0,-1 1 0,15-13-99,-1-1-1,-1 0 0,0-1 0,-1 0 0,-1-1 0,0 0 0,-2-1 0,0 0 0,0-1 1,3-16 99,0-6-2993,-7 4 588</inkml:trace>
  <inkml:trace contextRef="#ctx0" brushRef="#br0" timeOffset="1529.837">8513 136 9442,'-5'3'2633,"1"3"711,4-3-2736,1 2-183,1-2-241,1 3-473,3-3 2450,8 5-5506,1-5 2273</inkml:trace>
  <inkml:trace contextRef="#ctx0" brushRef="#br0" timeOffset="1856.605">8746 229 7450,'-34'50'7438,"-3"6"-5594,32-48-1734,-7 10 101,2 0-1,0 1 0,1 0 1,1 1-1,1-1 1,1 2-1,0-1 0,1 2-210,5-20 7,-1 0-1,1 0 0,0 0 1,0 0-1,-1 0 0,1 0 0,0 0 1,1 0-1,-1 0 0,0 0 1,1 0-1,-1 0 0,1 0 1,-1-1-1,1 1 0,0 0 0,0 0 1,0 0-1,0-1 0,0 1 1,0-1-1,0 1 0,1-1 1,-1 1-1,0-1 0,1 0 1,-1 1-1,1-1 0,0 0 0,-1 0 1,1 0-1,0 0 0,0-1 1,-1 1-1,1 0 0,0-1 1,0 1-1,0-1 0,0 0 1,0 1-1,0-1 0,0 0 0,0 0 1,0-1-1,0 1 0,0 0 1,0 0-1,1-1-6,6-2 11,0 1 1,-1-1-1,1 0 1,-1-1-1,1 0 1,-1-1-1,-1 1 1,1-2-1,-1 1 1,1-1-1,-1 0 1,-1 0-1,1-1 1,-1 0-1,0-1-11,23-26 37,-2-2-1,-1-1 1,-2-1 0,6-14-37,-22 38 12,0 0 1,-1 0-1,0-1 1,-1 0 0,-1 0-1,-1 0 1,0-1-1,-1 0 1,0 1-1,-1-1 1,-1 0 0,-1 0-1,0-1 1,-2-8-13,2 23 15,0 0 1,-1 0-1,1 0 0,-1 0 1,1 0-1,-1 0 1,0 1-1,1-1 0,-1 0 1,0 1-1,0-1 1,-1 0-1,1 1 0,0-1 1,0 1-1,-1 0 1,1-1-1,-1 1 1,1 0-1,-1 0 0,1 0 1,-1 0-1,0 0 1,1 0-1,-1 0 0,0 1 1,0-1-1,0 1 1,0-1-1,0 1 0,1 0 1,-1-1-1,0 1 1,0 0-1,0 0 0,0 1 1,0-1-1,-1 0-15,-6 5 81,1 0-1,-1 1 1,1-1-1,1 1 0,-1 1 1,1 0-1,0 0 1,0 0-1,1 1 1,0 0-1,0 0 1,1 0-1,0 1 0,1 0 1,0 0-1,0 0 1,1 0-1,0 1 1,-1 2-81,4-10 1,0-1 1,-1 0 0,1 1-1,0-1 1,0 0 0,0 1 0,0-1-1,0 0 1,0 1 0,0-1-1,0 0 1,1 1 0,-1-1-1,0 0 1,1 0 0,-1 1 0,1-1-1,0 0 1,-1 0 0,1 0-1,0 0 1,0 0 0,-1 0 0,1 0-1,0 0 1,0 0 0,0 0-1,0 0 1,0 0 0,1-1-1,-1 1 1,0 0 0,0-1 0,0 1-1,1-1 1,-1 1 0,0-1-1,1 0 1,-1 1 0,0-1-1,1 0 0,10 5 22,9 6-12,0 1 1,0 2-1,-1 0 1,-1 1-1,0 1 1,-1 0-1,-1 2 1,12 16-12,-25-31-1,0 1 0,0 0 0,0 1 0,-1-1 0,1 1 0,-1-1 0,-1 1 0,1 0 0,0 0-1,-1 0 1,0 0 0,-1 1 0,1-1 0,-1 1 0,0-1 0,0 1 0,0-1 0,-1 1 0,0 0 0,0-1 0,-1 1 0,1-1 0,-1 1 0,0-1 0,-1 1 0,1-1 0,-1 0 0,-1 3 1,3-8-30,0 0 1,0 0 0,0-1-1,0 1 1,0 0 0,-1 0 0,1 0-1,0-1 1,0 1 0,0 0-1,0 0 1,0 0 0,0 0-1,0-1 1,0 1 0,0 0 0,-1 0-1,1 0 1,0 0 0,0 0-1,0-1 1,0 1 0,0 0 0,-1 0-1,1 0 1,0 0 0,0 0-1,0 0 1,-1 0 0,1 0-1,0 0 1,0 0 0,0 0 0,-1 0-1,1 0 1,0 0 0,0 0-1,0 0 1,-1 0 0,1 0-1,0 0 1,0 0 0,0 0 0,0 0-1,-1 0 1,1 0 0,0 0-1,0 0 1,0 0 0,0 0 0,-1 1-1,1-1 1,0 0 0,0 0-1,0 0 1,0 0 0,0 0-1,-1 1 1,1-1 0,0 0 29,1-26-3701,4-7-126</inkml:trace>
  <inkml:trace contextRef="#ctx0" brushRef="#br0" timeOffset="-235954.049">510 775 4081,'-85'47'10687,"156"-124"-8091,275-312-1895,-263 318-677,-83 71-23,0 0 0,0 1 0,0-1-1,0 0 1,-1 1 0,1-1 0,0 1-1,0-1 1,0 0 0,0 1 0,0-1 0,0 0-1,0 1 1,0-1 0,0 1 0,1-1-1,-1 0 1,0 1 0,0-1 0,0 0 0,0 1-1,0-1 1,1 0 0,-1 1 0,0-1-1,0 0 1,0 0 0,1 1 0,-1-1 0,0 0-1,0 0 1,1 1 0,-1-1 0,0 0-1,1 0 1,-1 0 0,0 1 0,1-1 0,-1 0-1,0 0 1,1 0 0,-1 0 0,1 0-1,-1 0 1,0 0 0,1 0 0,-1 0 0,0 0-1,1 0 1,-1 0 0,0 0 0,1 0 0,-1 0-1,1 0 1,-1 0 0,0 0 0,1-1-1,-1 1 1,0 0 0,1 0 0,-1 0 0,0-1-1,0 1 1,1 0 0,-1 0 0,0-1-1,0 1 1,1 0 0,-1-1 0,0 1-1,-8 33 110,7-29-100,-19 66 74,3 2 1,4 0-1,2 0 0,0 72-84,7-41 74,15-126-790,2-36-3693,-8 24 957</inkml:trace>
  <inkml:trace contextRef="#ctx0" brushRef="#br0" timeOffset="-235053.92">1431 243 7162,'26'-26'5924,"-22"22"-5592,-1 0 0,0-1 1,0 0-1,0 1 0,0-1 1,-1 0-1,0 0 0,0-1 1,0 1-1,-1 0 0,1-1 1,-1 1-1,-1-1 0,1-1-332,-2 5 74,1 0 0,-1 1 0,0-1 0,0 1 0,-1-1 0,1 1 0,0 0 0,0-1 0,-1 1 0,1 0-1,-1 0 1,1 0 0,-1 0 0,1 0 0,-1 0 0,1 0 0,-1 1 0,0-1 0,0 1 0,1-1 0,-1 1-1,0 0 1,0-1 0,0 1 0,1 0 0,-1 0 0,0 0 0,0 0 0,0 1 0,1-1 0,-1 0 0,0 1-1,0-1 1,1 1 0,-1 0 0,0 0 0,1-1 0,-2 2-74,-12 3 19,1 0 0,-1 1 1,1 1-1,0 0 0,0 1 0,1 0 0,0 1 1,1 1-1,0 0 0,0 1 0,1 0 1,1 0-1,0 1 0,0 1 0,1 0 0,1 0 1,0 1-1,0-1 0,2 2 0,-3 7-19,8-20-2,-1 0-1,1 0 1,0 1-1,0-1 1,0 1-1,0-1 1,1 1-1,-1-1 1,0 1 0,1-1-1,0 1 1,0 0-1,0-1 1,0 1-1,0 0 1,0-1-1,1 1 1,-1-1-1,1 1 1,0-1 0,0 1-1,0-1 1,0 1-1,0-1 1,0 0-1,1 0 1,-1 1-1,1-1 1,-1 0-1,1 0 1,0 0 0,0-1-1,0 1 1,0 0-1,0-1 1,0 1-1,0-1 1,1 0-1,-1 0 1,1 0-1,-1 0 1,1 0 0,-1 0-1,2 0 3,6-4 11,0-1 0,0 1 0,-1-2 0,1 1 0,-1-1 0,0-1 0,0 1 0,-1-2 0,0 1 0,0-1 0,0 0 0,-1-1 0,0 0-1,1-2-10,72-69 93,-79 78-96,-1 1 1,1-1 0,-1 0 0,1 1 0,-1 0 0,1-1 0,-1 1-1,1-1 1,0 1 0,-1 0 0,1-1 0,0 1 0,-1 0 0,1-1-1,0 1 1,0 0 0,-1 0 0,1 0 0,0 0 0,0 0 0,-1 0 0,1 0-1,0 0 1,0 0 0,-1 0 0,1 0 0,0 1 0,0-1 0,-1 0-1,1 0 1,0 1 0,-1-1 0,1 0 0,0 1 0,-1-1 0,1 1 0,-1-1-1,1 1 1,-1-1 0,1 1 0,-1-1 0,1 1 0,-1 0 0,1-1-1,-1 1 1,0 0 0,1-1 0,-1 2 2,6 39-102,-7 34 34,-1-46 74,2 0 0,1 0 0,1 0-1,2 0 1,1 0 0,2 7-6,9 0 14,1 28 27,-19-56 6,0-1 1,0 1-1,0-1 0,-1 0 1,0 0-1,0 0 1,-1 0-1,0 0 0,0-1 1,-1 1-1,1-1 1,-1 0-1,-1-1 0,1 1 1,-1-1-1,0 0 1,0-1-1,-1 1 0,1-1 1,-1 0-1,0-1 1,0 0-1,0 0 1,-1 0-1,1-1 0,0 0 1,-1-1-1,0 1 1,1-2-1,-1 1 0,0-1 1,0 0-1,0 0-47,-7 0 88,1 0-1,-1-1 1,1 0-1,0-1 1,-1-1 0,1 0-1,0-1 1,0 0-1,1-1 1,-1-1-1,1 0 1,-3-3-88,16 9-15,0 0 0,-1 0-1,1 0 1,-1 0 0,1 0 0,0 0 0,-1 0 0,1-1-1,0 1 1,-1 0 0,1 0 0,0-1 0,-1 1-1,1 0 1,0 0 0,-1-1 0,1 1 0,0 0 0,0-1-1,-1 1 1,1 0 0,0-1 0,0 1 0,0-1-1,0 1 1,0 0 0,-1-1 0,1 1 0,0-1 0,0 1-1,0 0 1,0-1 0,0 1 0,0-1 0,0 1-1,0 0 1,0-1 0,0 1 0,1-1 0,-1 1 0,0 0-1,0-1 1,0 1 0,0-1 0,1 1 0,-1 0-1,0-1 1,0 1 0,1 0 0,-1 0 0,0-1-1,0 1 1,1 0 0,-1-1 0,0 1 0,1 0 0,-1 0-1,1 0 1,-1-1 15,28-8-1462,-22 7 1386,21-5-3375,5-1 422</inkml:trace>
  <inkml:trace contextRef="#ctx0" brushRef="#br0" timeOffset="-234383.112">1758 234 8786,'7'-48'8310,"26"58"-6293,-31-9-2012,0 0 0,0 0-1,-1 0 1,1 0-1,0 1 1,-1-1-1,1 1 1,0-1-1,-1 1 1,0-1-1,1 1 1,-1 0 0,0 0-1,0 0 1,0 0-1,0 0 1,0 0-1,-1 0 1,1 0-1,-1 0 1,1 0 0,-1 0-1,0 0 1,1 0-1,-1 1 1,0-1-1,-1 0 1,1 0-1,0 0 1,-1 0-1,1 0 1,-1 0 0,1 0-1,-2 1-4,-101 165 643,103-168-640,1 0 0,-1 0 1,1 0-1,-1-1 0,1 1 1,0 0-1,-1 0 0,1 0 0,-1 0 1,1 0-1,-1 0 0,1 0 1,0 1-1,-1-1 0,1 0 0,-1 0 1,1 0-1,-1 1 0,1-1 1,-1 0-1,1 0 0,-1 1 0,1-1 1,-1 0-1,0 1 0,1-1 1,-1 1-1,1-1 0,-1 0 0,0 1 1,1-1-1,-1 1 0,0-1 0,0 1 1,1-1-1,-1 1 0,0 0 1,0-1-1,0 1 0,0-1 0,0 1 1,1-1-1,-1 1 0,0-1 1,0 1-1,-1 0 0,1-1 0,0 1 1,0-1-1,0 1 0,0-1 1,0 1-1,-1-1 0,1 1 0,0-1 1,0 1-1,-1-1 0,1 1 1,0-1-1,-1 1 0,1-1 0,0 1 1,-1-1-4,9-2 13,0 0 0,0 1 0,0-1 0,0 2 0,1-1 0,-1 1 0,0 0 1,0 1-1,0 0 0,1 0 0,-1 1 0,5 2-13,-4-1-7,-1 0-1,0 0 1,0 1-1,0 0 1,0 0-1,-1 1 1,1 0-1,-1 0 1,0 1-1,-1 0 1,0 0 0,0 1-1,0 0 1,0 0-1,-1 0 1,0 0-1,3 8 8,-8-10 4,0 1 1,0-1-1,0 0 0,0 1 0,-1-1 0,0 1 0,0-1 0,-1 0 1,1 0-1,-1 0 0,0 0 0,0 0 0,-1 0 0,0-1 0,0 1 1,0-1-1,0 1 0,0-1 0,-2 1-4,-10 8 204,0 0 1,-1-2-1,0 1 1,-1-2-1,0 0 1,-1-1-1,-11 4-204,24-11 45,2 0-17,0 0-1,0 0 0,-1 0 0,1 0 1,0-1-1,-1 0 0,0 0 0,1 0 1,-1 0-1,1 0 0,-1-1 0,0 1 1,0-1-1,1 0 0,-1-1 1,0 1-1,0 0 0,1-1 0,-1 0 1,1 0-1,-1 0 0,0 0 0,1-1 1,0 1-1,-1-1 0,1 0 0,-2-1-27,5 1-241,1 1-1,-1-1 0,0 0 0,1 0 0,0 1 1,-1-1-1,1 1 0,0-1 0,0 0 0,-1 1 0,1 0 1,0-1-1,1 1 0,-1-1 0,0 1 0,0 0 1,1 0-1,-1 0 0,0 0 0,1 0 0,-1 0 1,1 0-1,-1 0 0,1 1 0,0-1 0,-1 0 0,1 1 1,0 0-1,-1-1 0,1 1 0,1 0 242,28-10-4229</inkml:trace>
  <inkml:trace contextRef="#ctx0" brushRef="#br0" timeOffset="-233594.232">2261 196 5369,'5'-3'1080,"10"-8"2073,-10 0 2912,-9 13-2870,-19 21-2074,8-3-896,-2-1-155,2 1-1,0 0 1,2 1-1,0 1 1,1 0 0,2 1-1,0 0-69,9-21 0,0-1 0,0 1-1,0 0 1,0 0 0,0 0 0,1 0 0,-1 0-1,1-1 1,0 1 0,-1 0 0,1 0 0,0 0-1,0 0 1,0 0 0,0 0 0,1 0 0,-1 0-1,0 0 1,1 0 0,0 0 0,-1 0 0,1 0-1,0-1 1,0 1 0,0 0 0,0 0 0,0-1-1,0 1 1,1-1 0,-1 1 0,0-1 0,1 1-1,-1-1 1,1 0 0,0 0 0,-1 0 0,1 0-1,0 0 1,1 0 0,5-1 6,0-1 0,0 0 1,0-1-1,0 0 0,0 0 0,0-1 0,0 0 0,-1-1 1,5-2-7,-7 3 2,0 0 1,1 0-1,-1 1 1,1-1 0,-1 1-1,1 0 1,0 1 0,-1 0-1,1-1 1,0 2-1,0-1 1,0 1 0,0 0-1,0 0 1,0 1 0,0-1-1,0 1 1,0 1-1,1 0-2,-3 0-4,0 1 0,0 0-1,0 1 1,-1-1 0,1 1-1,-1-1 1,0 1 0,0 0-1,0 0 1,-1 0 0,1 1-1,-1-1 1,0 1 0,0-1-1,-1 1 1,1 0 0,-1 0-1,0 0 1,0-1 0,-1 1-1,1 0 1,-1 0 0,0 0-1,-1 0 1,1 0 0,-1 0-1,0 0 1,0 0-1,0 0 1,-1-1 0,0 1-1,0-1 1,0 1 0,0-1-1,-1 1 5,-5 12 7,-2-1 0,0 1 0,0-1-1,-2-1 1,0 0 0,-1-1 0,0 0 0,-1-1-1,0 0 1,-1-1 0,-1-1 0,0 0-1,-14 6-6,17-8 23,-1-2 1,1 1-1,-1-2 0,-1 0 0,1-1 0,-1 0 0,0-1 0,0-1 0,0 0 0,-1-1-23,14-2 2,1 0 0,0 1 0,-1-1 0,1 0 0,0 0 0,-1 0 0,1-1 0,0 1 0,-1 0 0,1 0 0,0-1 0,-1 1 0,1-1 0,0 1 0,-1-1 0,1 1 0,0-1 0,0 0 0,0 0 0,0 0 0,0 0 0,0 1 0,0-1 0,0 0 0,0-1 0,0 1 0,0 0 0,1 0 0,-1 0 0,0 0 0,1-1 0,-1 1 0,1 0 0,0-1 0,-1 1 0,1 0 0,0-1 0,0 1 0,-1 0 0,1-1 0,0 1 0,1 0 0,-1-1 0,0 1 0,0-1 0,0 1-1,1-1-1,3-5 3,1 0-1,-1 1 0,1-1 0,1 1 0,-1 0 0,1 0 0,0 1 0,1-1 0,-1 1 0,1 1 0,0-1 0,0 1 0,6-2-2,4-4-1,32-20-18,-18 13 17,0-1 1,-1-2-1,-1-1 1,-1-1-1,-1-1 1,-2-2-1,15-17 3,-7-5 37,-3 0 0,-2-2 0,3-13-38,-28 59 37,-1 0 1,1 0-1,-1 0 0,0-1 0,0 1 1,0-1-1,-1 1 0,1-1 0,-1 0 0,0 0 1,0 0-1,0 1 0,0-1 0,-1 0 1,1 0-1,-1 0 0,0 0 0,0 0 1,-1 0-1,1 0 0,-1 0 0,0 0 0,0 0 1,0 0-1,-1 1 0,1-1 0,-1 0 1,0 1-1,0 0 0,0-1 0,0 1 1,-1 0-1,1 0 0,-1 0 0,0 0 0,-1 0-37,-9-3 54,0 1-1,0 1 0,-1 0 0,0 0 0,0 2 1,0-1-1,0 2 0,0 0 0,-12 1-53,13 2-71,0 1 0,0 0-1,0 1 1,1 1 0,0 0 0,0 1-1,0 0 1,1 0 0,-1 1-1,2 1 1,-1 0 0,-4 4 71,-23 15-5298,28-21 1032</inkml:trace>
  <inkml:trace contextRef="#ctx0" brushRef="#br0" timeOffset="-3748.146">3200 294 7402,'9'-59'7869,"-21"75"-6042,-163 346-1043,147-311-764,-2-1 0,-3-2-1,-12 12-19,41-55 1,-7 10-4,-2 0 0,0-1 0,-1-1 0,0 0 0,-15 10 3,29-22-54,-1 0 1,0-1-1,0 1 1,1-1 0,-1 1-1,0-1 1,0 1 0,0-1-1,1 1 1,-1-1 0,0 0-1,0 1 1,0-1-1,0 0 1,0 0 0,0 0-1,0 0 1,0 0 0,0 0-1,0 0 1,0 0 0,1 0-1,-1 0 1,0 0-1,0-1 1,0 1 0,0 0-1,0-1 1,0 1 0,0-1-1,1 1 1,-1-1 0,0 1-1,0-1 1,1 1-1,-1-1 1,0 0 0,1 0-1,-1 1 1,1-1 0,-1 0-1,1 0 1,-1 1-1,1-1 1,-1 0 0,1 0-1,0 0 1,-1 0 0,1 0-1,0 0 1,0 0 0,0 0-1,0 1 1,0-1-1,0 0 1,0 0 0,0 0-1,0 0 1,0 0 0,0 0-1,1 0 1,-1 0 0,0 0-1,1 0 1,-1 1-1,1-1 1,-1 0 0,1 0 53,4-42-2712</inkml:trace>
  <inkml:trace contextRef="#ctx0" brushRef="#br0" timeOffset="-3102.817">3155 174 8666,'-1'1'4975,"-19"41"-4054,4 17-736,3 0 1,2 0-1,3 1 0,2 1 1,3-1-1,3 1 0,6 47-185,-4-82 19,-1 0 0,-1 0 0,-1 0 0,-2 0 0,-1-1 0,0 1 0,-2-1 0,-7 18-19,13-42 2,1-1-1,-1 1 0,0-1 0,0 1 0,0-1 0,-1 1 1,1-1-1,0 1 0,0-1 0,0 1 0,0-1 0,0 1 1,0-1-1,-1 1 0,1-1 0,0 1 0,0-1 0,-1 1 1,1-1-1,0 0 0,-1 1 0,1-1 0,-1 0 0,1 1 1,0-1-1,-1 0 0,1 1 0,-1-1 0,1 0 0,-1 0 1,1 1-1,-1-1 0,1 0 0,-1 0 0,1 0 0,-1 0 1,1 0-1,-1 0 0,1 0 0,-1 0 0,1 0 0,-1 0 1,1 0-1,-1 0 0,1 0 0,-1 0 0,1 0 0,-1-1 1,1 1-1,-1 0 0,1 0 0,0 0 0,-1-1 0,1 1 0,-1 0 1,1-1-1,0 1 0,-1-1-1,-14-33-144,-49-277 184,85 300 593,78-25-541,-62 21-67,2 1 0,-1 2 0,2 2 0,20-3-25,-58 12-4,0 0 1,0 1 0,0-1 0,1 0 0,-1 1 0,0 0-1,0-1 1,1 1 0,-1 0 0,0 0 0,1 0 0,-1 0-1,0 1 1,0-1 0,1 1 0,-1-1 0,0 1 0,0 0-1,0 0 1,0 0 0,0 0 0,0 0 0,0 0-1,0 0 1,0 1 0,0-1 0,-1 1 0,1-1 0,0 1-1,-1 0 1,0 0 0,1 0 0,-1 0 0,0 0 0,0 0-1,0 0 1,0 0 0,0 0 0,-1 0 0,1 0 0,-1 1-1,1-1 1,-1 0 0,0 0 0,0 2 3,-1 9 53,-1 1-1,0 0 1,-1-1 0,-1 1-1,0-1 1,-1 0 0,-4 9-53,-11 33 591,22-40-63,17-30-266,204-239 158,-156 194-408,-66 60-15,0-1 1,0 1 0,0-1-1,0 1 1,0 0 0,0 0-1,0 0 1,-1-1 0,1 1-1,0 0 1,0 0-1,0 0 1,0 0 0,0 1-1,0-1 1,0 0 0,0 0-1,0 1 1,0-1 0,0 0-1,0 1 1,0-1 0,-1 1-1,1-1 1,0 1 0,0-1-1,-1 1 1,1 0 0,0-1-1,0 1 1,-1 0-1,1-1 1,-1 1 0,1 0-1,-1 0 1,1 0 0,-1 0-1,0 0 1,1-1 0,-1 1-1,0 0 1,1 0 0,-1 0-1,0 0 1,0 0 0,0 0-1,0 0 1,0 0-1,0 0 1,0 0 0,-1 0-1,1 0 1,0 0 0,0 0-1,-1 0 1,1 0 0,0-1-1,-1 1 1,1 0 2,-2 19-1,0 0 1,-1-1-1,-1 1 0,0-1 0,-2 0 1,-3 6 0,-8 34 49,13-22-26,17-48-31,17-41 780,-13 31-2800,7-9 399</inkml:trace>
  <inkml:trace contextRef="#ctx0" brushRef="#br0" timeOffset="-2684.418">3927 367 9074,'-3'-3'7041,"-8"12"-5258,-11 18-1482,13-14-139,0-2-118,1 1 1,1 0-1,0 0 1,0 0-1,1 1 1,1 0-1,-4 13-44,8-25 0,1 0 0,-1 0-1,1 0 1,0 0 0,0-1 0,-1 1-1,1 0 1,0 0 0,0 0 0,0 0 0,0 0-1,0 0 1,0 0 0,0 0 0,1-1 0,-1 1-1,0 0 1,0 0 0,1 0 0,-1 0-1,0 0 1,1-1 0,-1 1 0,1 0 0,-1 0-1,1-1 1,0 1 0,-1 0 0,1-1-1,-1 1 1,1 0 0,0-1 0,0 1 0,-1-1-1,1 0 1,0 1 0,0-1 0,0 1 0,0-1-1,-1 0 1,1 0 0,0 1 0,0-1-1,0 0 1,0 0 0,0 0 0,0 0 0,0 0-1,0 0 1,0 0 0,-1-1 0,1 1 0,0 0-1,0 0 1,0-1 0,51-19 33,-48 18-26,10-5 2,1 1 0,0 0-1,-1 1 1,2 1 0,-1 0 0,1 1-1,10-1-8,-24 4-4,-1-1 0,1 1 0,-1 0 0,1 0-1,-1 0 1,1 0 0,0 0 0,-1 0 0,1 0 0,-1 0-1,1 1 1,-1-1 0,1 1 0,-1-1 0,1 1-1,-1-1 1,0 1 0,1 0 0,-1 0 0,0 0 0,1-1-1,-1 1 1,0 1 0,0-1 0,0 0 0,0 0-1,0 0 1,0 0 0,0 1 0,-1-1 0,1 1 0,0-1-1,-1 0 1,1 1 0,-1-1 0,1 1 0,-1-1 0,0 1-1,1-1 1,-1 1 0,0 0 0,0-1 0,0 1-1,0-1 1,-1 1 0,1-1 0,0 1 0,-1-1 0,1 1-1,-1-1 1,1 1 0,-1-1 0,0 0 0,1 1-1,-1-1 1,0 0 0,0 1 0,0-1 0,0 0 0,-1 1 4,-91 101 896,82-91-686,5-5-86,1-1 1,-1 1-1,-1-1 1,1 0 0,-1-1-1,0 0 1,0 0-1,-1 0 1,1-1 0,-1 0-1,0 0 1,0-1 0,-8 3-125,16-7-31,0 1 0,1 0 0,-1 0 0,1 0 1,-1 0-1,0-1 0,1 1 0,-1 0 0,0 0 1,1-1-1,-1 1 0,0 0 0,0 0 0,1-1 1,-1 1-1,0 0 0,0-1 0,1 1 1,-1 0-1,0-1 0,0 1 0,0-1 0,0 1 1,1 0-1,-1-1 0,0 1 0,0-1 0,0 1 1,0 0-1,0-1 0,0 1 0,0-1 0,0 1 1,0 0-1,0-1 0,0 1 0,-1-1 1,1 1-1,0 0 0,0-1 0,0 1 0,0-1 1,-1 1-1,1 0 0,0-1 0,0 1 0,-1 0 1,1-1-1,0 1 0,-1 0 0,1 0 0,0-1 1,-1 1-1,1 0 0,0 0 0,-1 0 0,1-1 31,70-34-6790,-31 17 3429</inkml:trace>
  <inkml:trace contextRef="#ctx0" brushRef="#br0" timeOffset="-2206.389">4327 372 7714,'5'-13'4673,"-21"23"-2026,-61 113-755,64-103-1757,1 2 0,1-1-1,1 1 1,1 1 0,0 0-1,2 0 1,1 1 0,-2 16-135,8-38 8,-1 0 1,1 1-1,0-1 1,-1 0-1,1 0 1,0 0 0,0 1-1,0-1 1,1 0-1,-1 0 1,1 0-1,-1 1 1,1-1-1,0 0 1,-1 0-1,1 0 1,0 0-1,0 0 1,1 0-1,-1-1 1,0 1-1,1 0 1,-1 0 0,1-1-1,-1 1 1,1-1-1,0 0 1,-1 1-1,1-1 1,0 0-1,0 0 1,0 0-1,0 0 1,0 0-1,0-1 1,1 1-1,-1-1 1,2 1-9,5-4 20,0 0 0,0 0-1,0-1 1,-1 0 0,1-1 0,-1 0 0,0 0 0,0-1 0,-1 0-1,0 0 1,0-1 0,0 0 0,4-6-20,-7 9 14,19-21 17,-1 0 0,-2-2-1,0 0 1,-2-1 0,-1 0 0,-1-2-1,-2 0 1,0-1 0,-3 0 0,0-1 0,-2 0-1,-2-1 1,1-9-31,-10-61 24,2 102-25,0 0 0,0 1-1,0-1 1,-1 0 0,1 0 0,0 0-1,0 0 1,-1 0 0,1 1 0,0-1-1,-1 0 1,1 0 0,-1 1 0,1-1-1,-1 0 1,0 1 0,1-1 0,-1 0-1,0 1 1,1-1 0,-1 1 0,0-1-1,1 1 1,-1-1 0,0 1 0,0 0-1,0-1 1,0 1 0,1 0 0,-1 0-1,0-1 1,0 1 0,0 0 0,0 0-1,0 0 1,0 0 0,0 0 0,1 0-1,-1 1 1,0-1 0,0 0 0,0 0-1,0 0 1,0 1 0,1-1 0,-1 1-1,0-1 1,0 1 0,1-1 0,-2 1 1,-35 35-66,15-6 92,0 2 0,2 0 0,1 1 0,2 1 0,1 1 0,2 0 0,1 1 0,0 6-26,12-38 12,0 0 1,0 0-1,1 1 0,-1-1 1,1 0-1,-1 0 0,1 0 0,1 1 1,-1-1-1,1 0 0,-1 0 1,1 0-1,0 0 0,1 1-12,-1-4 4,0 0 0,0 0 0,1 0-1,-1 0 1,0 0 0,1 0 0,-1-1 0,1 1 0,-1 0-1,0-1 1,1 1 0,-1-1 0,1 0 0,0 1 0,-1-1-1,1 0 1,-1 0 0,1 0 0,-1 0 0,1 0 0,-1 0-1,1-1 1,0 1 0,-1 0 0,1-1 0,-1 1 0,0-1-1,1 0 1,-1 1 0,1-1 0,-1 0 0,0 0 0,1 0-4,1-1 10,22-8 47,60-19 51,-82 29-113,0-1 0,0 1 0,0 0 0,0 0 0,0 0 0,0 0 0,0 1 0,0-1 0,0 1 0,0 0 0,0 0 0,0 0 0,0 0 0,-1 0 0,1 0 0,0 1 0,-1 0 0,1-1 0,-1 1 0,1 0 0,-1 0 0,0 0 0,0 1 0,0-1 0,0 0 0,1 3 5,0 3-5,0 1 1,0-1-1,-1 1 0,-1 0 1,0 0-1,0 0 0,0 0 0,-1-1 1,0 1-1,-1 0 0,0 0 1,-1 0-1,1 0 0,-2 2 5,2-7 5,-17 94 60,23-86-1318,7-25-1924,2-7-42</inkml:trace>
  <inkml:trace contextRef="#ctx0" brushRef="#br0" timeOffset="-1640.244">4816 209 6617,'19'-67'8497,"-17"58"-7266,-5 13 656,-62 165-640,52-132-1208,2 0-1,2 1 1,1 0 0,2 1 0,1-1 0,3 1 0,1 0-1,1 0 1,4 21-39,14-2 66,-17-56-63,0-1 0,1 1-1,-1-1 1,0 0 0,0 1 0,1-1 0,-1 0-1,1 0 1,-1 0 0,1 0 0,-1 0-1,1 0 1,-1-1 0,1 1 0,0-1 0,0 1-1,-1-1 1,1 1 0,0-1 0,0 0-1,-1 0 1,1 0 0,0 0 0,0 0 0,0 0-1,-1 0 1,1-1 0,0 1 0,0-1-1,-1 1 1,1-1 0,0 0-3,7-3 14,0-1 1,0-1-1,-1 0 1,0 0-1,0 0 0,0-1 1,-1 0-1,0-1 0,0 0 1,-1 0-1,4-6-14,-7 10 6,11-15 15,0-1 0,-2 0 0,0-1 0,-1 0 0,-1-1 0,-2 0 0,7-21-21,-10-16 45,-5 59-46,0-1-1,0 1 1,0 0 0,-1-1 0,1 1-1,0 0 1,0-1 0,0 1 0,0 0-1,-1-1 1,1 1 0,0 0-1,0-1 1,-1 1 0,1 0 0,0 0-1,-1-1 1,1 1 0,0 0-1,0 0 1,-1 0 0,1-1 0,0 1-1,-1 0 1,1 0 0,-1 0 0,1 0-1,0 0 1,-1 0 0,1 0-1,0 0 1,-1 0 0,1 0 0,-1 0-1,1 0 1,0 0 0,-1 0-1,1 0 1,0 0 0,-1 0 0,1 1-1,0-1 1,-1 0 0,1 0 0,0 0-1,-1 0 1,1 1 0,0-1-1,-1 0 1,1 0 0,0 1 0,0-1-1,-1 0 1,1 1 0,0-1-1,0 0 1,0 1 0,-1-1 0,1 0-1,0 1 1,0-1 0,0 0 0,0 1-1,0-1 1,0 0 0,0 1-1,0-1 1,0 1 0,0-1 0,0 1 1,-30 103-135,29-96 137,-1-1 1,1 0-1,0 1 1,0-1-1,1 0 1,0 1-1,0-1 1,1 1-1,0-1 1,0 0-1,1 1 1,0-1-1,1 1-2,-1-6 2,0 1 0,0-2 0,0 1 0,1 0 0,-1 0 1,1-1-1,-1 1 0,1-1 0,0 1 0,-1-1 0,1 0 0,0 0 0,0-1 0,0 1 0,0-1 0,0 1 1,0-1-1,0 0 0,0 0 0,0 0 0,0 0 0,0-1 0,-1 1 0,1-1 0,0 0 0,0 0 0,0 0 0,0 0 1,-1 0-1,1 0 0,-1-1 0,1 0 0,-1 1 0,1-1 0,-1 0 0,0 0 0,1-1-2,19-13 31,0 0 0,-1-2-1,-1 0 1,-1-2 0,-1 0-1,10-14-30,-20 20 7,-3 5-36,-6 16-18,-9 18-20,-19 84 77,29-108-9,0 0 0,-1 0 0,1-1 0,0 1 0,0 0 0,-1-1 0,1 1 0,0 0 0,0 0 0,0-1 0,0 1 0,0 0 0,0 0 0,0 0 0,0-1 0,0 1 0,1 0 0,-1 0 0,0-1 0,0 1 0,1 0 0,-1-1 0,0 1 0,1 0 0,-1-1 0,1 1 0,-1 0 0,1-1 0,-1 1 0,1-1 1,-1 1-1,1-1 0,-1 1 0,1-1 0,0 1 0,-1-1 0,1 0 0,0 1 0,-1-1 0,1 0 0,0 0 0,0 1 0,-1-1 0,1 0 0,0 0 0,0 0 0,-1 0 0,1 0 0,0 0 0,0 0 0,0 0 0,-1 0 0,1-1 0,0 1 0,-1 0 0,1 0 0,0-1 0,0 1 0,-1 0 0,1-1 0,0 1-1,10-10-626,-1 0 0,1 0-1,-2-1 1,1 0-1,-1-1 1,-1 0 0,-1-1-1,1 1 1,-2-1-1,3-6 627,15-35-4134</inkml:trace>
  <inkml:trace contextRef="#ctx0" brushRef="#br0" timeOffset="-1055.094">5396 427 8810,'-16'49'2512,"-1"-1"-1393,2 0 1,1 1-1,4 0 1,1 1 0,-1 32-1120,10-67 33,0-1 1,1 1-1,1-1 1,0 0-1,1 1 1,0-1-1,1 0 1,1-1-1,5 12-33,-10-26 5,0 1 0,0 0 0,0 0 0,0-1 0,1 1 0,-1 0 0,0 0 0,0-1 0,1 1 0,-1 0 0,0 0 0,0 0 0,1 0-1,-1-1 1,0 1 0,1 0 0,-1 0 0,0 0 0,1 0 0,-1 0 0,0 0 0,1 0 0,-1 0 0,0 0 0,1 0 0,-1 0 0,0 0 0,1 0 0,-1 0 0,0 0 0,0 0 0,1 0 0,-1 0 0,0 0 0,1 1 0,-1-1 0,0 0 0,1 0 0,-1 0-5,2-17 71,61-151 227,-32 98-285,89-283 51,-89 270-52,-31 82-12,0 1 0,0-1 0,0 1-1,1-1 1,-1 1 0,0-1 0,1 1-1,-1 0 1,0-1 0,0 1 0,1-1 0,-1 1-1,1 0 1,-1-1 0,0 1 0,1 0 0,-1-1-1,1 1 1,-1 0 0,1 0 0,-1 0 0,1-1-1,-1 1 1,1 0 0,-1 0 0,1 0 0,-1 0-1,1 0 1,-1 0 0,1 0 0,-1 0-1,1 0 1,0 0 0,-1 0 0,1 0 0,-1 0-1,1 1 1,-1-1 0,1 0 0,-1 0 0,0 0-1,1 1 1,-1-1 0,1 0 0,-1 1 0,1-1-1,-1 0 1,0 1 0,1-1 0,-1 1-1,0-1 1,1 0 0,-1 1 0,0-1 0,0 1 0,9 33 143,-10-17 32,-1-1 0,-1 0 0,0 0 0,-1 0 0,-1 0 0,-1-1-1,-5 11-174,-16 53 753,27-78-745,-1-1 0,1 1 0,-1 0 0,1-1 0,0 1 0,-1 0 1,1-1-1,0 1 0,-1 0 0,1-1 0,0 1 0,0 0 1,0 0-1,-1 0 0,1-1 0,0 1 0,0 0 0,0 0 0,0-1 1,0 1-1,1 0 0,-1 0 0,0-1 0,0 1 0,0 0 0,1 0 1,-1-1-1,0 1 0,1 0 0,-1-1 0,1 1 0,-1 0 0,1-1 1,-1 1-1,1-1 0,-1 1 0,1-1 0,-1 1 0,1-1 0,0 1 1,-1-1-1,1 0 0,0 1 0,-1-1 0,1 0 0,0 1-8,8-9 4,0 2 0,1-1-1,0 1 1,0 1 0,0-1-1,0 2 1,1 0 0,0 0-1,0 1 1,0 0-1,0 0 1,1 2 0,-1-1-1,0 2 1,4-1-4,-12 2-1,0-1-1,0 1 1,0 0 0,0 0-1,0 0 1,-1 0-1,1 0 1,0 1 0,-1-1-1,1 1 1,-1 0 0,1 0-1,-1 0 1,0 0 0,0 0-1,0 0 1,0 1 0,0-1-1,0 1 1,-1-1-1,1 1 1,-1-1 0,1 1-1,-1 0 1,0 0 0,-1 0-1,1 0 1,0 0 0,-1 0-1,1 0 1,-1 0-1,0 0 1,0 0 0,0 0-1,-1 0 1,1 0 0,-1 0-1,1 0 1,-1 0 0,0 0-1,0-1 1,0 1-1,-1 0 1,1 0 0,-1-1-1,1 1 1,-2 1 1,-69 119 1515,71-122-1515,1 0 1,-1 0-1,0 0 1,0 0-1,0 0 1,0 0-1,0-1 1,0 1-1,0 0 0,0-1 1,-1 1-1,1-1 1,0 0-1,0 1 1,0-1-1,-1 0 0,1 1 1,0-1-1,0 0 1,-1 0-1,1 0 1,0 0-1,0 0 1,-1-1-1,1 1 0,0 0 1,0 0-1,-1-1 1,1 1-1,0-1 1,0 1-1,0-1 0,0 0 1,0 1-1,0-1 1,0 0-1,0 0 1,0 0-1,0 1 1,0-1-1,0 0 0,1 0 1,-1 0-1,0-1 1,1 1-1,-1 0 1,1 0-1,-1 0 0,1 0 1,-1 0-1,1-1 1,0 1-1,0 0 1,-1 0-1,1-1 1,0 1-1,0 0 0,0 0 1,1-1-1,-1 1 1,0 0-1,0 0 1,1-1-1,-1 1 0,1-28-1790,6 5-2211</inkml:trace>
  <inkml:trace contextRef="#ctx0" brushRef="#br0" timeOffset="2933.26">393 1988 6321,'1'79'6848,"0"-61"-6094,8-3 640,9-34-464,25-50-197,-3-2-1,-3-2 0,8-30-732,-12 30 69,19-43-19,-37 90-72,-8 29-42,-11 99-11,0-77 78,-48 334 151,22-265 1655,31-93-3918,5-8 1006</inkml:trace>
  <inkml:trace contextRef="#ctx0" brushRef="#br0" timeOffset="4007.428">858 1559 8450,'58'-35'4772,"35"-10"-3524,-43 22-83,-29 12-730,-14 7-265,0 0 0,0 0 0,1 1-1,-1 0 1,1 1 0,0-1 0,-1 1 0,1 1-1,7-1-169,-13 2 16,0 0 0,-1 0 0,1 0-1,-1 1 1,1-1 0,-1 1-1,1-1 1,-1 1 0,1-1 0,-1 1-1,1 0 1,-1 0 0,0 0-1,1-1 1,-1 1 0,0 1 0,0-1-1,0 0 1,0 0 0,0 0-1,0 1 1,0-1 0,0 0 0,0 1-1,0-1 1,-1 0 0,1 1-1,-1-1 1,1 1 0,-1 0 0,0-1-1,1 1 1,-1-1 0,0 1-1,0 0-15,-3 64 261,3-64-245,-67 287 2295,53-330-45,14 41-2267,0 1-1,0-1 1,0 0 0,0 1-1,0-1 1,0 0-1,0 1 1,1-1 0,-1 0-1,0 1 1,0-1-1,0 0 1,1 0 0,-1 1-1,0-1 1,0 0-1,1 0 1,-1 1-1,0-1 1,1 0 0,-1 0-1,0 0 1,1 0-1,-1 1 1,0-1 0,1 0-1,-1 0 1,0 0-1,1 0 1,-1 0 0,0 0-1,1 0 1,-1 0-1,0 0 1,1 0-1,-1 0 1,0 0 0,1 0-1,-1 0 1,0 0-1,1-1 1,-1 1 0,0 0-1,1 0 1,-1 0-1,0 0 1,1-1 0,-1 1-1,0 0 1,0 0-1,1-1 1,-1 1 0,0 0-1,0 0 1,1-1-1,-1 1 1,0 0-1,0-1 1,0 1 0,0 0-1,0-1 1,1 1-1,-1 0 1,0-1 0,0 1-1,0 0 1,0-1-1,0 1 1,0 0 0,0-1 1,16 25 25,-24-89-16,8 49-18,1 1 0,0-1 0,1 0 0,1 0 0,1 1 0,0 0 0,1 0 0,2-4 9,-6 17 1,1 0 0,-1 0 0,0 0 0,0 0 0,0 0-1,0-1 1,0 1 0,-1 0 0,1 0 0,-1-1 0,1 1 0,-1 0-1,0-1 1,0 1 0,0 0 0,0-1 0,0 1 0,-1-1 0,1 1 0,-1 0-1,1 0 1,-1-1 0,0 1 0,0 0 0,0 0 0,0 0 0,0 0-1,0 0 1,-1 0 0,1 0 0,-1 0 0,0 1 0,1-1 0,-1 0 0,0 1-1,0 0 1,-2-2-1,0 3-2,0 1 0,0-1 0,0 1 0,-1 0 0,1 0 0,0 0-1,0 0 1,0 1 0,0 0 0,1 0 0,-1 0 0,0 0 0,1 0 0,-1 1 0,1 0 0,0-1-1,0 1 1,0 0 0,0 1 0,-1 1 2,-48 76-18,49-74 14,-10 14-1,1 1 0,1 1 0,1 0 0,1 0-1,1 1 1,1 0 0,2 1 0,-2 12 5,6-36-2,1 1-1,-1-1 1,1 0 0,0 1 0,-1-1-1,1 1 1,0-1 0,0 1 0,0-1 0,0 0-1,0 1 1,0-1 0,1 1 0,-1-1-1,0 0 1,1 1 0,-1-1 0,1 0-1,-1 1 1,1-1 0,0 0 0,-1 1 0,1-1-1,0 0 1,0 0 0,0 0 0,0 0-1,0 0 1,0 0 0,0 0 0,0 0-1,0-1 1,1 1 0,-1 0 0,0 0 0,1-1-1,-1 1 1,0-1 0,1 0 0,-1 1-1,0-1 1,1 0 0,-1 0 0,1 0 0,-1 0-1,1 0 1,-1 0 0,0 0 0,1 0-1,-1 0 1,1-1 0,-1 1 0,0-1-1,1 1 1,-1-1 0,0 1 0,1-1 0,0-1 2,14-6 0,0-2 0,0 0 0,-1-1 0,-1-1 0,1 0 0,-2-1 0,0 0 0,-1-1 1,0-1-1,-1 0 0,0-1 0,9-12 25,-1 0 0,-2-2 0,-1 0 0,8-22-25,-62 199-101,32-130 101,0 0 0,2 1 0,0 0 0,0 0 0,2 0 0,0 0 0,1 0 0,1 0 0,1 0 0,0 0 0,2 0 0,0 0 0,1 0 0,0 0 0,2-1 0,0 0 0,1 0 0,3 4 0,33 39 12,-42-59-11,0-1 1,-1 1 0,1 0-1,0 0 1,-1 0 0,1 0 0,-1 0-1,1-1 1,-1 1 0,0 0 0,1 0-1,-1 0 1,0 0 0,0 0 0,0 0-1,1 0 1,-1 0 0,0 0 0,0 0-1,0 0 1,-1 0 0,1 1 0,0-1-1,0 0 1,-1-1 0,1 1-1,0 0 1,-1 0 0,1 0 0,-1 0-1,1 0 1,-1 0 0,1 0 0,-1-1-1,0 1 1,1 0 0,-1 0 0,0-1-1,0 1 1,0 0 0,1-1 0,-1 1-1,0-1 1,0 1 0,0-1 0,0 0-1,0 1 1,0-1 0,0 0 0,0 0-1,0 0 1,0 1-2,-57 3 264,44-6-191,1 0 0,0-1 1,0-1-1,0 0 0,0-1 0,1-1 0,-1 0 0,2 0 0,-1-1 0,-10-8-73,2-6 56,52 30-2500,36-15-5675,-23-4 2547</inkml:trace>
  <inkml:trace contextRef="#ctx0" brushRef="#br0" timeOffset="4756.375">1526 1610 9018,'-21'-34'6816,"34"-5"-5149,-9 33-1651,0 1 0,1 0 0,0 0 0,1 1 0,-1-1 0,1 1 0,-1 0 0,1 1 0,0-1 0,1 1 0,-1 1 0,0-1 0,1 1 0,0 0 0,-1 0 0,1 1 0,0 0 0,0 0 0,0 1 0,4-1-16,-9 2-2,0-1-1,1 0 1,-1 1 0,0 0-1,0-1 1,1 1 0,-1 0-1,0 0 1,0 0-1,0 1 1,0-1 0,0 0-1,0 1 1,0-1 0,-1 1-1,1 0 1,-1-1 0,1 1-1,-1 0 1,1 0-1,-1 0 1,0 0 0,0 0-1,0 0 1,0 0 0,0 1-1,-1-1 1,1 0 0,-1 1-1,1-1 1,-1 1 2,-1 75 233,-4-56-34,0 0 0,-2-1 0,-1 0 0,0 0 0,-11 17-199,17-32 55,-65 87 1221,102-90-919,-22-1-350,0-1 0,0 2 0,-1-1 0,1 2 0,-1 0 0,1 0 0,-1 1 0,0 1 0,-1 0 0,0 0-1,11 9-6,-19-11-1,0-1-1,-1 2 0,1-1 0,-1 0 0,1 1 0,-1-1 0,-1 1 0,1-1 0,-1 1 0,0 0 0,0 0 0,0-1 0,0 1 0,-1 0 0,0 0 1,0 0-1,0 0 0,-1 0 0,0 0 0,0 0 0,0-1 0,0 1 0,-1 0 0,1-1 0,-1 1 0,-1-1 0,1 1 0,-1-1 0,0 1 2,-40 53 356,36-48-213,-1-1-1,0 1 0,-1-2 0,0 1 0,0-1 0,-1 0 0,0-1 0,0 0-142,7-5 29,-1 0-1,1 0 1,0 0 0,-1-1 0,1 1 0,-1-1 0,0 0-1,1 0 1,-1 0 0,0 0 0,0-1 0,0 0 0,1 1-1,-1-1 1,0-1 0,0 1 0,0-1 0,1 1 0,-1-1-1,0 0 1,1 0 0,-1-1 0,0 1 0,1-1 0,0 0-1,-1 1 1,1-2 0,0 1 0,-2-2-29,1 0-5,0 0 0,0 0 0,0-1 0,1 0 0,0 1 0,0-2 0,0 1 0,0 0 0,1 0 0,0-1 1,-1-3 4,2 7-159,1 1 0,0-1 0,0 0 0,0 0 0,0 0 1,0 0-1,0 1 0,1-1 0,-1 0 0,0 0 1,1 0-1,-1 1 0,1-1 0,0 0 0,0 1 1,0-1-1,0 1 0,0-1 0,0 1 0,0-1 0,0 1 1,0-1-1,1 1 0,-1 0 0,1 0 0,0-1 159,15-8-4079,3 2-389</inkml:trace>
  <inkml:trace contextRef="#ctx0" brushRef="#br0" timeOffset="14455.392">2273 1611 5521,'7'-9'9118,"-20"-5"-6475,3 5-1712,-47-20-156,53 27-764,0 0 1,0 1-1,0 0 0,-1-1 0,1 1 1,0 1-1,0-1 0,-1 1 1,1-1-1,0 1 0,-1 0 0,1 1 1,0-1-1,-1 1 0,1 0 0,0 0 1,0 0-1,-1 1 0,1-1 0,0 1 1,1 0-1,-1 0 0,0 0 1,0 1-1,1-1 0,0 1 0,-1 0 1,1 0-1,0 0 0,0 1 0,1-1-11,-7 11 12,0 0-1,2 0 0,-1 1 0,2 0 1,0 0-1,1 0 0,1 1 0,0 0 0,1 0 1,1 0-1,0 0 0,1 3-11,0-17 1,1 0 0,-1-1 1,1 1-1,-1 0 0,1 0 0,0 0 0,0 0 0,0-1 0,0 1 0,0 0 1,0 0-1,0 0 0,1 0 0,-1-1 0,1 1 0,-1 0 0,1 0 0,0-1 1,-1 1-1,1 0 0,0-1 0,0 1 0,0-1 0,1 1 0,-1-1 1,0 0-1,0 1 0,1-1 0,-1 0 0,1 0 0,-1 0 0,1 0 0,-1 0 1,1 0-1,0-1 0,0 1 0,-1 0 0,1-1 0,0 1 0,0-1 0,0 0 1,-1 1-1,1-1 0,0 0 0,0 0 0,0 0 0,0-1 0,-1 1 0,1 0 1,0-1-1,0 1 0,1-1-1,13-8 19,0 0 1,0-1-1,-1-1 0,0-1 1,0 0-1,-2 0 0,0-1 1,0-1-1,-1 0 0,-1-1 1,0-1-1,4-8-19,48-94 63,-57 102-42,-1 2-27,-6 27-81,-29 122-105,20-85 189,5-28 18,1-1 1,0 2-1,2-1 0,0 0 1,2 1-1,0-1 1,4 19-16,-4-40 1,0 0 0,-1 0 0,1 0 1,0 0-1,0-1 0,0 1 0,0 0 0,0 0 1,0 0-1,1 0 0,-1 0 0,0 0 0,0 0 0,1 0 1,-1-1-1,0 1 0,1 0 0,-1 0 0,1 0 1,-1-1-1,1 1 0,-1 0 0,1-1 0,0 1 0,-1 0 1,1-1-1,0 1 0,0-1 0,-1 1 0,1-1 1,0 1-1,0-1 0,0 0 0,0 1 0,-1-1 0,1 0 1,0 0-1,0 1 0,0-1 0,0 0 0,0 0 1,0 0-1,0 0 0,0 0 0,0 0 0,-1-1 0,1 1 1,0 0-1,0 0 0,0-1 0,0 1 0,0 0 1,0-1-2,1 0 0,-1 0 0,1 0 0,-1 0 1,1 0-1,0 1 0,-1-1 0,1 0 1,0 1-1,-1 0 0,1-1 0,0 1 1,0 0-1,-1 0 0,1 0 1,0 0-1,0 0 0,0 0 0,-1 1 1,1-1-1,0 0 0,0 1 0,-1 0 1,1-1-1,-1 1 0,1 0 1,0 0-1,-1 0 0,1 0 0,-1 0 1,0 0-1,1 0 0,-1 0 0,0 1 1,0-1-1,0 1 0,0-1 0,0 0 1,0 1-1,0 0 0,0-1 1,0 1-1,-1 0 0,1-1 0,-1 1 1,1 0-1,-1 0 0,0-1 0,0 1 1,0 0-1,0 0 0,23 85 17,-23-79 55,-1 0-1,1 0 0,-1 0 1,-1 0-1,1 0 0,-1 0 1,-1 0-1,0-1 1,0 0-1,0 1 0,-1-1 1,0 0-1,0 0 0,0-1 1,-1 1-1,0-1 1,-1 0-1,1-1 0,-1 1 1,0-1-1,-1 0 1,1-1-1,-3 2-71,-19 13 325,-2-2 1,0-1-1,-1-1 1,-19 6-326,-45 8 441,80-29-397,15 0-43,-1 0-1,1-1 1,-1 1-1,1 0 1,-1 0-1,1 0 1,-1-1-1,1 1 0,-1 0 1,1 0-1,-1 0 1,1 0-1,-1 0 1,1 0-1,-1 0 1,1 0-1,-1 0 0,1 0 1,-1 0-1,1 0 1,-1 0-1,1 1 1,-1-1-1,1 0 1,-1 0-1,1 1 0,-1-1 1,1 0-1,-1 0 1,1 1-1,0-1 1,-1 0-1,1 1 1,0-1-1,-1 1 0,1-1 1,0 0-1,-1 1 1,1-1-1,0 1 1,0-1-1,0 1 1,-1-1-1,1 1 0,0-1 1,0 1-1,0-1 1,0 1-1,0-1 1,0 1-1,0-1 0,0 1 1,0-1-1,0 1 1,0 0-1,0-1 0,1 1-58,0-1 0,0 0-1,-1 0 1,1 1 0,0-1-1,0 0 1,0 0 0,-1 0 0,1 0-1,0 0 1,0 0 0,0 0-1,0 0 1,-1 0 0,1 0-1,0-1 1,0 1 0,0 0-1,-1 0 1,1-1 0,0 1-1,0-1 1,-1 1 0,1-1 0,0 1-1,-1-1 1,1 1 0,-1-1-1,1 1 1,-1-1 0,1 0-1,-1 1 1,1-1 0,-1 0-1,1 1 1,-1-1 0,0 0-1,1 0 1,-1 0 0,0 1 0,0-1-1,0 0 1,1 0 0,-1 0-1,0 0 59,0 0-155,15-27-3925,-5-14-304</inkml:trace>
  <inkml:trace contextRef="#ctx0" brushRef="#br0" timeOffset="74328.114">3002 1781 5177,'91'-285'10234,"-88"273"-8431,-10 23-870,-59 203-4,-17 45-769,9-71-8,63-155-112,9-22-38,5-15-56,6-20-221,103-247-3268,24-21 2069,-51 112 1665,-76 167 35,-8 18 50,-7 26 38,-37 119 202,12-44 70,4 1-1,-1 36-585,25-124 63,1 1 0,1-1 0,0 1 0,2 0 0,0-1 0,1 1 0,1-1 0,1 0 0,1 0-1,0 0 1,2 2-63,1 2 126,-20-36 646,6 7-735,1 0 1,0-1 0,1 1-1,-1-1 1,1 0-1,1 0 1,-1-1-1,1 1 1,1-1-1,-1 0 1,1 0 0,1 0-1,-1 1 1,1-2-1,1 1 1,0 0-1,0 0 1,0 0-1,1 0 1,0 0 0,1 0-1,-1 0 1,2 0-1,-1 1 1,4-8-38,0 2-6,1 0 0,0 0 0,1 1 0,0 0 0,1 1-1,0 0 1,1 0 0,0 1 0,1 0 0,0 1 0,0 0 0,1 1 0,1 0 6,-11 6-3,-1 1-1,1-1 0,0 1 1,0 0-1,1 0 1,-1 0-1,0 0 1,0 0-1,0 0 1,1 1-1,-1-1 0,0 1 1,1 0-1,-1-1 1,0 1-1,1 0 1,-1 0-1,0 1 1,1-1-1,-1 0 0,0 1 1,1 0-1,-1-1 1,0 1-1,0 0 1,0 0-1,0 0 1,0 0-1,0 1 0,0-1 1,0 0-1,0 1 1,0-1-1,-1 1 1,1 0-1,-1 0 1,1 0-1,-1-1 0,1 1 1,-1 1-1,0-1 1,0 0-1,0 0 1,-1 0-1,1 2 4,8 99 103,-9-103-103,1 1 0,-1-1 0,0 1 0,0-1 1,0 1-1,1-1 0,-1 0 0,0 1 0,1-1 0,-1 1 1,1-1-1,-1 0 0,0 1 0,1-1 0,-1 0 1,1 1-1,-1-1 0,1 0 0,-1 1 0,1-1 0,-1 0 1,1 0-1,-1 0 0,1 0 0,-1 0 0,1 1 0,-1-1 1,1 0-1,-1 0 0,1 0 0,0 0 0,-1-1 0,1 1 1,-1 0-1,1 0 0,-1 0 0,1 0 0,-1 0 0,1-1 1,-1 1-1,1 0 0,-1-1 0,1 1 0,-1 0 0,1-1 1,-1 1-1,0 0 0,1-1 0,-1 1 0,28-23 31,-23 19-17,12-11 0,0 0 0,1 2 0,1 0 0,0 2 0,1 0 0,14-6-14,-32 16-3,-1 0 1,0 0-1,1 0 0,-1 0 0,1 1 0,0-1 1,-1 0-1,1 1 0,-1-1 0,1 1 0,0 0 1,-1 0-1,1-1 0,0 1 0,-1 0 1,1 0-1,0 1 0,0-1 0,-1 0 0,1 0 1,-1 1-1,1-1 0,0 1 0,-1 0 0,1-1 1,-1 1-1,1 0 0,-1 0 0,1 0 0,-1 0 1,0 0-1,0 0 0,1 1 3,1 7 5,0 2 0,-1-1 0,0 0 0,-1 0 0,0 1 0,0-1 0,-1 1 0,-1 4-5,1-15-14,1 0-1,-1 0 1,0 0 0,1 0-1,-1 0 1,0 0-1,1 0 1,-1 0 0,1 0-1,-1 0 1,0 0-1,1 0 1,-1 0 0,0 0-1,1 0 1,-1 0-1,0 0 1,1 0 0,-1 0-1,0 0 1,1 1-1,-1-1 1,0 0 0,1 0-1,-1 0 1,0 1-1,1-1 1,-1 0 0,0 0-1,0 1 1,1-1-1,-1 0 1,0 1 0,0-1-1,0 0 1,0 1-1,1-1 1,-1 0 0,0 1-1,0-1 1,0 0-1,0 1 1,0-1 0,0 0-1,0 1 1,0-1-1,0 0 1,0 1 0,0-1-1,0 1 1,0-1-1,0 0 1,0 1 0,0-1-1,0 0 1,-1 1-1,1-1 1,0 0 0,0 1-1,0-1 1,-1 0-1,1 1 1,0-1 0,0 0-1,-1 0 15,22-25-2252,-18 20 1898,22-29-3056,6-11-260</inkml:trace>
  <inkml:trace contextRef="#ctx0" brushRef="#br0" timeOffset="74701.844">3752 1673 9106,'-25'14'6420,"-7"23"-4961,23-25-940,-5 7-261,0 0 0,2 1 0,0 0 0,1 1 1,-7 22-259,17-43 1,0 1-1,0 0 1,1 0 0,-1 0 0,0 0 0,1 0 0,-1 0-1,1 0 1,-1 0 0,1 0 0,0 0 0,-1 1 0,1-1 0,0 0-1,0 0 1,0 0 0,0 0 0,0 1 0,0-1 0,0 0-1,0 0 1,0 0 0,0 0 0,1 0 0,-1 1 0,1-1 0,-1 0-1,0 0 1,1 0 0,0 0 0,-1 0 0,1 0 0,0 0-1,-1 0 1,1-1 0,0 1 0,0 0 0,0 0 0,0 0 0,0-1-1,0 1 1,0-1 0,0 1 0,0-1 0,0 1 0,0-1-1,0 1 1,0-1 0,0 0 0,1 0 0,-1 0 0,0 1-1,59-39-89,-55 33 75,0 1 1,1-1 0,-1 1 0,1 0-1,0 1 1,-1-1 0,2 1-1,-1 0 1,0 1 0,0 0 0,1 0-1,0 0 1,-1 0 0,1 1-1,0 0 1,0 1 0,-1-1 0,1 2-1,4-1 14,-8 2-3,-1 1 0,0-1 0,0 1-1,0 0 1,0-1 0,0 1 0,-1 0-1,1 0 1,-1 0 0,0 0 0,0 0 0,0 0-1,0 1 1,0-1 0,-1 0 0,1 0-1,-1 1 1,0-1 0,0 0 0,0 1 0,-1-1-1,1 0 1,-1 0 0,0 1 0,0-1-1,0 0 1,0 0 0,0 0 0,-1 0-1,1 0 1,-1 0 3,-5 17 199,-1 0 0,0 0 0,-2-1 0,0 0 0,-1-1 0,-2 2-199,12-19 6,1-1-1,0 1 1,0-1 0,0 0-1,0 1 1,0-1 0,0 1-1,-1-1 1,1 1 0,0-1 0,0 0-1,-1 1 1,1-1 0,0 1-1,-1-1 1,1 0 0,0 1-1,-1-1 1,1 0 0,-1 0-1,1 1 1,0-1 0,-1 0 0,1 0-1,-1 0 1,1 1 0,-1-1-1,1 0 1,-1 0 0,1 0-1,-1 0 1,1 0 0,0 0 0,-1 0-1,1 0 1,-1 0 0,1 0-1,-1 0 1,1 0 0,-1 0-1,1-1 1,-1 1 0,1 0 0,-1 0-1,1 0 1,0-1 0,-1 1-1,1 0 1,-1-1 0,1 1-1,0 0 1,-1-1 0,1 1-1,0 0 1,-1-1 0,1 1 0,0 0-1,0-1 1,0 1 0,-1-1-1,1 1 1,0-1 0,0 1-6,-1-31-1717,23-10-5914,1 20 2454</inkml:trace>
  <inkml:trace contextRef="#ctx0" brushRef="#br0" timeOffset="75192.811">3985 1820 7762,'18'-20'7317,"-32"26"-5267,-30 63-1118,38-56-890,1-3-40,1 1 1,-1-1 0,2 1-1,-1 0 1,2 1 0,-1-1-1,2 0 1,-1 1 0,2-1-1,-1 1 1,2-1 0,-1 1-1,3 7-2,-3-18 1,1 1 0,0-1-1,-1 0 1,1 1-1,0-1 1,0 0 0,0 0-1,0 1 1,0-1 0,0 0-1,1 0 1,-1 0 0,0 0-1,1-1 1,-1 1 0,0 0-1,1 0 1,-1-1 0,1 1-1,-1-1 1,1 1 0,-1-1-1,1 0 1,-1 1 0,1-1-1,-1 0 1,1 0-1,0 0 1,-1 0 0,1-1-1,-1 1 1,1 0 0,-1-1-1,1 1 1,-1-1 0,1 1-1,-1-1 1,1 0 0,-1 1-1,0-1 1,1 0 0,-1 0-1,0 0 1,0 0 0,0 0-1,0 0 1,1-1-1,23-19 16,-2-1 1,0 0 0,-2-2-1,0 0 1,-2-1 0,0-2-1,-2 1 1,-1-2-1,-1 0 1,-2-1 0,3-11-17,-6 14 17,-1-1 1,-1 0-1,-2-1 1,-1 0 0,-1 0-1,-1 0 1,-1 0 0,-2 0-1,-2-12-17,3 39 0,-1 0-1,1-1 0,-1 1 0,0 0 1,0-1-1,1 1 0,-1 0 1,0-1-1,0 1 0,0 0 1,0-1-1,-1 1 0,1 0 0,0-1 1,0 1-1,-1 0 0,1-1 1,-1 1-1,1 0 0,-1 0 1,0 0-1,1-1 0,-1 1 0,0 0 1,0 0-1,0 0 0,0 0 1,0 0-1,0 0 0,0 1 1,0-1-1,0 0 0,0 0 0,-1 1 1,1-1-1,0 1 0,0-1 1,-1 1-1,1-1 0,0 1 1,-1 0-1,1 0 0,0-1 0,-1 1 1,1 0-1,0 0 0,-1 1 1,1-1-1,-1 0 0,1 0 1,0 1-1,0-1 0,-1 1 0,1-1 1,0 1-1,0-1 0,-1 1 1,1 0-1,-1 0 1,-13 14 6,0 1 0,1 0 0,1 1 0,0 0 0,1 1 0,1 1 0,1 0-1,1 0 1,0 1 0,2 0 0,-1 3-6,1-4 78,0 0-1,1 0 0,1 1 1,1-1-1,1 1 0,1 0 1,0 13-78,2-31 3,1 0 1,-1 0 0,1 0-1,0 0 1,-1 0 0,1 0-1,0-1 1,0 1 0,0 0-1,0 0 1,1-1-1,-1 1 1,0-1 0,1 1-1,-1-1 1,1 1 0,-1-1-1,1 0 1,0 0 0,0 0-1,-1 0 1,1 0 0,0 0-1,0 0 1,0-1-1,0 1 1,0-1 0,0 1-1,0-1 1,0 0 0,0 1-1,0-1 1,0-1 0,0 1-1,0 0 1,0 0 0,0-1-1,0 1 1,0-1 0,0 1-1,0-1 1,0 0-1,0 0 1,0 0 0,1-1-4,137-64 148,-139 66-151,1-1 0,-1 0 1,0 1-1,1 0 0,-1-1 0,1 1 1,-1 0-1,1 0 0,-1-1 1,1 1-1,0 1 0,-1-1 0,1 0 1,-1 0-1,1 0 0,-1 1 0,1-1 1,-1 1-1,0-1 0,1 1 1,-1 0-1,0-1 0,1 1 0,-1 0 1,0 0-1,0 0 0,1 0 0,-1 0 1,0 0-1,0 0 0,0 0 0,0 1 1,-1-1-1,1 0 0,0 1 1,0-1-1,-1 0 0,1 1 0,-1-1 1,1 1-1,-1-1 0,0 1 0,0-1 1,1 1 2,0 10-12,0 1 0,-1 0 0,-1-1 0,0 1 0,0-1 0,-1 1 0,-3 7 12,5-17 1,-33 121 126,65-233-5295,-10 41 1603</inkml:trace>
  <inkml:trace contextRef="#ctx0" brushRef="#br0" timeOffset="75687.523">4507 1286 9658,'-11'28'1840,"-63"205"4282,70-215-5994,1 1 0,0 0 0,2 0-1,0 0 1,1 0 0,1 0-1,0 0 1,2-1 0,0 1 0,1 0-1,5 10-127,-8-25 6,1 1 1,0 0-1,1-1 0,-1 0 0,1 1 0,0-1 0,0 0 0,0 0 0,0-1 0,1 1 0,-1-1 0,1 1 0,0-1 0,0 0 0,0-1 1,1 1-1,-1-1 0,1 0 0,-1 0 0,1 0 0,0 0 0,-1-1 0,1 0 0,0 0 0,0 0 0,0-1 0,0 1 0,0-1 0,3-1-6,-4 1 8,0 0-1,1 0 0,0 0 1,0-1-1,-1 1 0,1-1 1,0 0-1,-1 0 0,1-1 0,-1 1 1,0-1-1,1 0 0,-1 0 1,0-1-1,0 1 0,0-1 1,0 0-1,-1 0 0,4-4-7,1-3 19,-1-1-1,0-1 1,-1 0-1,-1 0 1,1 0-1,-2 0 1,0-1 0,0 1-1,-1-1 1,-1 0-1,1-7-18,-4 20 0,1 0 1,0 0-1,0 0 0,-1 0 0,1 0 1,0 0-1,0 0 0,0 0 0,-1 0 1,1 0-1,0 0 0,0 0 0,0 0 1,-1 0-1,1 0 0,0 0 0,0 0 1,-1 0-1,1 0 0,0 0 0,0-1 1,0 1-1,0 0 0,-1 0 0,1 0 0,0 0 1,0 0-1,0-1 0,0 1 0,0 0 1,-1 0-1,1 0 0,0-1 0,0 1 1,0 0-1,0 0 0,0 0 0,0-1 1,0 1-1,0 0 0,0 0 0,0 0 1,0-1-1,0 1 0,0 0 0,0 0 1,0 0-1,0-1 0,0 1 0,0 0 1,0 0-1,0-1 0,-12 22-2,11-18 2,-6 8 4,1 1-1,1-1 1,0 1 0,0 0 0,2 0 0,-1 1 0,1-1-1,1 1 1,0 0 0,1-1 0,1 1 0,0 0-1,0 0 1,2 5-4,-2-17 6,0 1 1,0 0-1,0-1 0,0 1 0,0-1 1,0 1-1,1 0 0,-1-1 0,1 1 1,-1-1-1,1 1 0,0-1 0,-1 1 1,1-1-1,0 0 0,0 1 0,0-1 1,0 0-1,0 1 0,0-1 0,0 0 0,1 0 1,-1 0-1,0 0 0,1 0 0,-1-1 1,1 1-1,-1 0 0,0 0 0,1-1 1,0 1-1,-1-1 0,1 0 0,-1 1 1,1-1-1,0 0 0,-1 0 0,1 0 1,-1 0-1,1 0 0,0 0 0,-1-1 1,1 1-1,-1 0 0,1-1 0,0 1 0,-1-1 1,1 0-1,-1 0 0,0 1 0,1-1 1,-1 0-1,1-1-6,1 0 30,-1 0-1,0-1 1,1 0 0,-1 1-1,0-1 1,0 0 0,0 0-1,-1 0 1,1 0 0,-1-1-1,0 1 1,0 0 0,0-1-1,0 1 1,0 0 0,-1-3-30,-1-5-1425,-9-8-3926,3 2 1331</inkml:trace>
  <inkml:trace contextRef="#ctx0" brushRef="#br0" timeOffset="76705.23">4816 1651 7034,'-8'21'8091,"-3"5"-5332,-22 57-2731,28-70-8,1 1 0,0 1-1,1-1 1,1 0 0,0 1 0,1 0 0,0-1 0,2 1 0,-1-1 0,4 14-20,-4-27 2,0 0 1,0-1-1,0 1 1,0 0-1,0 0 1,0-1-1,0 1 1,0 0 0,1-1-1,-1 1 1,0 0-1,1-1 1,-1 1-1,0 0 1,1-1 0,-1 1-1,1-1 1,-1 1-1,1-1 1,-1 1-1,1-1 1,-1 1 0,1-1-1,0 0 1,-1 1-1,1-1 1,0 0-1,-1 1 1,1-1-1,0 0 1,-1 0 0,1 1-1,0-1 1,-1 0-1,1 0 1,0 0-1,0 0 1,-1 0 0,1 0-1,0 0 1,0 0-1,0-1-2,27-23 133,58-119 1,10-67-862,-88 189 567,-10 16-12,-4 16 99,-46 182-30,55-151 271,-2-42-163,0 0 0,0 0 1,0 0-1,0 0 1,0 1-1,0-1 0,0-1 1,0 1-1,0 0 0,0 0 1,0 0-1,0 0 1,0-1-1,0 1 0,0 0 1,0-1-1,0 1 1,0-1-1,0 1 0,0-1 1,-1 0-1,1 1 0,0-1 1,0 0-1,-1 1 1,1-1-1,0 0 0,-1 0 1,1 0-1,-1 1 0,1-1 1,-1 0-1,1 0 1,-1 0-1,0-1-4,4-3 17,130-198-1173,-84 142-75,-41 62 798,-16 71 27,-34 91 1010,16-69 1177,5 1 1,-4 51-1782,20-26 761,5-120-760,-1 0 0,0-1 0,0 1 1,0 0-1,1 0 0,-1 0 0,0 0 0,0-1 0,1 1 0,-1 0 0,0 0 0,1 0 1,-1 0-1,0 0 0,0 0 0,1 0 0,-1 0 0,0 0 0,1 0 0,-1 0 0,0 0 1,0 0-1,1 0 0,-1 0 0,0 0 0,0 0 0,1 0 0,-1 0 0,0 0 0,1 1 1,-1-1-1,0 0 0,0 0 0,1 0 0,-1 0 0,0 1 0,0-1 0,0 0 0,1 0 1,-1 0-1,0 1 0,0-1 0,0 0 0,0 0 0,0 1 0,1-1 0,-1 0 0,0 1 1,0-1-1,0 0 0,0 0 0,0 1 0,0-1 0,0 0 0,0 0 0,0 1 0,0-1 1,0 0-1,0 1 0,0-1 0,0 0 0,0 0 0,0 1 0,-1-1 0,1 0 0,0 1-1,11-25 82,-10 21-73,12-41 58,-1-1 1,-3 0-1,-2-1 0,-2 0 0,0-27-67,5-38-201,-6 66 73,2 1-1,2 0 1,2 1 0,2 0 0,2 0 0,2 1-1,1 1 1,11-15 128,-22 45-15,0 1 0,1 0 0,1 0 0,-1 1 0,1 0 1,1 0-1,0 1 0,0 0 0,2-1 15,-10 8-3,0-1 0,1 1 0,-1 0 0,0 0 0,0-1 0,1 1 0,-1 0 0,1 0 1,-1 1-1,1-1 0,-1 0 0,1 0 0,0 1 0,-1-1 0,1 1 0,0-1 0,-1 1 1,1 0-1,0 0 0,-1 0 0,1 0 0,0 0 0,0 0 0,-1 0 0,1 0 0,0 1 0,-1-1 1,1 1-1,0-1 0,-1 1 0,1 0 0,-1 0 0,1-1 0,-1 1 0,1 0 0,-1 0 1,1 0-1,-1 1 0,0-1 0,0 0 0,0 0 0,0 1 0,0-1 0,0 1 0,0-1 0,0 1 1,0 1 2,1 8 4,-1 1 0,-1 0 0,0 0 0,0 0 0,-1 0 0,-1 0 0,0-1 0,0 1 0,-2-1 0,1 1 0,-1-1 0,-3 5-4,-3 14 77,-24 101 468,34-131-540,0 1-1,-1 0 1,1-1-1,0 1 1,-1 0-1,1 0 0,0 0 1,0-1-1,0 1 1,0 0-1,0 0 0,0 0 1,0-1-1,0 1 1,0 0-1,0 0 1,0 0-1,0-1 0,1 1 1,-1 0-1,0 0 1,0-1-1,1 1 1,-1 0-1,1-1 0,-1 1 1,1 0-1,-1-1 1,1 1-1,-1 0 1,1-1-1,-1 1 0,1-1 1,0 1-1,-1-1 1,1 0-1,0 1 0,-1-1 1,1 0-1,0 1 1,0-1-1,0 0 1,-1 0-1,1 1 0,0-1 1,0 0-1,0 0 1,-1 0-1,1 0 1,0 0-1,0 0 0,0-1 1,-1 1-1,1 0 1,0 0-1,0 0 1,-1-1-1,1 1 0,0 0 1,0-1-1,-1 1 1,1-1-1,0 1-4,19-10 28,-15 5-29,1 1 1,1 0-1,-1 1 0,0-1 0,1 1 0,-1 0 0,1 1 0,0 0 0,0 0 0,0 0 0,0 1 1,1 0-1,-1 0 0,0 1 0,0 0 0,0 0 0,1 1 0,-1 0 0,0 0 0,0 1 0,0 0 1,0 0-1,0 0 0,0 1 1,-5 0-2,0-1-1,0 1 1,0 0 0,0 0 0,-1 0-1,1 0 1,-1 0 0,0 0 0,1 0-1,-1 0 1,-1 1 0,1-1 0,0 0-1,-1 1 1,0-1 0,0 0 0,0 1-1,0-1 1,0 0 0,-1 1 0,1-1-1,-2 3 3,2-3 10,-2 6 64,0-1 0,-1 1 1,0-1-1,0 0 0,-1 1 1,0-2-1,0 1 0,-1 0 1,0-1-1,0 0 0,-1 0 1,0-1-1,0 1 0,-1-1 1,1 0-1,-1-1 0,-1 0 1,1 0-1,-1 0 0,0-1 1,0-1-1,0 1 0,0-1 1,0 0-1,-1-1 0,-2 1-74,10-3-1,1 0-39,-1 1 0,0-1 0,0 1 0,0-1 0,0 1 0,0-1 0,0 1 0,0-1 0,0 0 0,0 0 0,0 0 0,0 1 0,0-1 0,0 0 0,0 0 0,0 0 0,0-1 0,0 1 0,0 0 0,0 0 0,0 0 0,0-1 0,0 1 0,0-1 0,0 1 0,0-1 0,0 1 0,0-1 0,1 1 0,-1-1 1,0 0-1,0 1 0,1-1 0,-1 0 0,0 0 0,1 1 0,-1-1 0,1 0 0,-1 0 0,1 0 0,-1 0 0,1 0 0,-1 0 0,1 0 0,0 0 0,0 0 0,0 0 0,-1 0 40,6-28-3488,5-7-116</inkml:trace>
  <inkml:trace contextRef="#ctx0" brushRef="#br0" timeOffset="77480.255">6016 1423 6153,'23'-20'4676,"-38"30"-1521,1 2-2880,-1 1-1,2 0 1,-1 2-1,2-1 1,0 1-1,1 1 1,0 0-1,2 1 0,0 0 1,0 0-1,2 1 1,0 0-1,1 0 1,1 1-1,-2 13-274,6 12 427,1-43-422,1-1-1,-1 1 1,0-1 0,1 1-1,-1-1 1,1 0 0,-1 1-1,1-1 1,-1 0 0,1 1-1,-1-1 1,1 0 0,-1 1 0,1-1-1,0 0 1,-1 0 0,1 0-1,-1 0 1,1 0 0,0 0-1,-1 0 1,1 0 0,0 0-1,-1 0 1,1 0 0,-1 0-1,1 0 1,0 0 0,-1 0-1,1 0 1,-1-1 0,1 1-1,-1 0 1,1-1 0,-1 1-1,1 0 1,-1-1 0,1 1 0,-1 0-1,1-1 1,-1 1 0,1-1-1,-1 1 1,0-1 0,1 1-1,-1-1 1,0 0-5,33-29 93,-2-1-1,-1-2 1,-1-1 0,17-28-93,-23 32 16,-1-2 0,-2 0 0,-1-1 1,-2 0-1,-1-2 0,5-16-16,-23 39-4,-10 27-12,-9 23 87,2 1-1,2 1 1,1 0 0,2 1 0,-2 16-71,8 47 405,8-100-400,0 0-1,1 0 1,-1 0-1,1 0 1,0-1-1,0 1 1,1 0 0,-1-1-1,1 1 1,0-1-1,0 1 1,0-1 0,0 0-1,0 1 1,1-1-1,0-1 1,-1 1-1,1 0 1,0-1 0,0 1-1,1-1 1,-1 0-1,0 0 1,1 0 0,-1 0-1,1-1 1,0 1-1,-1-1 1,1 0 0,0 0-1,0-1 1,0 1-1,0-1 1,0 0-1,-1 0 1,1 0 0,0 0-1,0-1 1,0 1-1,0-1 1,1-1-5,8-1 14,-1 0 0,0-1 0,-1-1 0,1 0 1,-1-1-1,0 0 0,0-1 0,0 0 0,-1 0 0,0-1 0,-1-1 0,0 0 1,0 0-1,-1 0 0,0-1 0,-1-1 0,6-8-14,-13 18 1,1 1 0,0-1 0,-1 0 0,1 1 1,0-1-1,-1 0 0,1 0 0,-1 0 0,1 0 0,-1 1 0,0-1 0,1 0 1,-1 0-1,0 0 0,0 0 0,0 0 0,1 0 0,-1 0 0,0 0 0,0 0 0,0 0 1,0 0-1,-1 0 0,1 1 0,0-1 0,0 0 0,0 0 0,-1 0 0,1 0 1,-1 0-1,1 0 0,0 0 0,-1 1 0,0-1 0,1 0 0,-1 0 0,0 0-1,-3 4-10,-1 0 0,1 1-1,0-1 1,0 1-1,0 0 1,0 0 0,0 0-1,1 1 1,0-1-1,0 1 1,0 0 0,1 0-1,0 0 1,0 0-1,-1 3 11,2-7-2,-1 1 1,1 0-1,0 0 0,0 0 0,0 0 0,0 0 0,0 0 0,0 0 0,0 0 0,1 0 0,-1 0 0,1 1 1,0-1-1,0 0 0,-1 0 0,2 0 0,-1 1 0,0-1 0,0 0 0,1 0 0,-1 0 0,1 0 1,-1 1-1,1-1 0,0 0 0,0 0 0,0 0 0,0 0 0,0-1 0,0 1 0,1 0 0,-1 0 0,1-1 1,-1 1-1,1-1 0,0 1 0,-1-1 0,1 0 0,0 1 0,0-1 0,0 0 0,0 0 0,0-1 1,0 1-1,0 0 0,0-1 0,1 1 0,-1-1 0,0 1 2,9-3-1,0-1-1,0 0 1,0 0 0,-1-1-1,1 0 1,-1-1-1,0 0 1,0 0 0,-1-1-1,0-1 1,0 1 0,2-4 1,-5 6-4,85-69-31,-156 79 1786,19-21-1000,45 15-741,0-1 0,1 1 0,-1 0 0,0-1 1,0 1-1,0-1 0,1 1 0,-1-1 1,0 1-1,1-1 0,-1 1 0,0-1 1,1 0-1,-1 1 0,1-1 0,-1 0 1,1 1-1,-1-1 0,1 0 0,-1 0 0,1 0 1,0 1-1,0-1 0,-1 0 0,1 0 1,0 0-1,0 0 0,0 0 0,0 0 1,0 1-1,0-1 0,0 0 0,0 0 1,0 0-1,0 0 0,1 0 0,-1 1 1,0-1-1,1 0 0,-1 0 0,0 0 0,1 1 1,-1-1-1,1 0 0,-1 0 0,1 1 1,0-1-1,-1 0 0,1 1 0,-1-1 1,2 0-11,9-6-23,0 0 1,1 1 0,-1 1-1,2 0 1,-1 0 0,0 1 0,12-2 22,83-18-3936,-78 19 1042,8-3-1742</inkml:trace>
  <inkml:trace contextRef="#ctx0" brushRef="#br0" timeOffset="78080.269">7356 1114 8658,'-7'5'5317,"-17"0"-2499,11-3-1833,-5 2-837,1 1 0,0 1 0,0 0-1,1 1 1,0 1 0,0 0 0,1 1-1,0 1 1,0 1 0,1 0 0,0 0-1,1 1 1,1 1 0,0 1 0,1-1-1,0 2 1,1 0 0,-3 6-148,7 10-6,6-31 5,1 1 0,-1 0 1,0-1-1,0 1 0,0-1 1,1 0-1,-1 1 0,0-1 0,1 1 1,-1-1-1,0 1 0,1-1 0,-1 0 1,0 1-1,1-1 0,-1 0 0,1 1 1,-1-1-1,1 0 0,-1 1 0,1-1 1,-1 0-1,1 0 0,-1 0 1,1 0-1,-1 0 0,1 1 0,-1-1 1,1 0-1,-1 0 0,1 0 0,0 0 1,-1 0-1,1-1 0,-1 1 0,1 0 1,-1 0-1,1 0 0,-1 0 0,1-1 1,-1 1-1,1 0 0,-1 0 1,1-1-1,-1 1 0,0 0 0,1-1 1,-1 1-1,1 0 0,-1-1 0,0 1 1,1-1 0,9-5-19,117-52-211,-121 56 219,0 0 0,-1 1 0,1-1-1,0 2 1,0-1 0,0 1 0,1-1 0,-1 2 0,0-1 0,0 1 0,0 0 0,0 0 0,0 0 0,-1 1 0,1 0 0,0 0 0,-1 1-1,1 0 1,-1 0 0,0 0 0,4 3 11,-6-4-7,0 1 0,-1 0 0,1 0 0,-1 0 0,1 0 0,-1 1-1,0-1 1,0 1 0,0-1 0,-1 1 0,1 0 0,-1-1 0,0 1 0,0 0-1,0 0 1,0 0 0,-1 0 0,0 0 0,0 0 0,0 0 0,0 0 0,0 0-1,-1 0 1,0 0 7,-32 92 115,16-62 278,-1-1 0,-2 0-1,-1-1 1,-1-1 0,-2-2 0,-14 14-393,-3-14 500,40-30-515,0 0 0,0 0 0,0 0-1,1 0 1,-1 0 0,0 0 0,1 0 0,-1 0 0,0-1 0,1 1 0,-1 0 0,1 0 0,0-1 0,-1 1 0,1 0-1,0 0 1,0-1 0,0 1 0,0 0 0,0-1 0,0 1 0,0 0 0,0-1 0,1 1 0,-1 0 0,0 0-1,1-1 1,-1 1 0,1 0 0,0 0 0,-1 0 0,1 0 0,0 0 0,-1-1 0,1 1 0,0 0 0,1 0 15,-1-1-78,74-117-5801,-64 105 4559,28-39-2980</inkml:trace>
  <inkml:trace contextRef="#ctx0" brushRef="#br0" timeOffset="78388.977">7453 1370 5153,'-1'38'6507,"-10"19"-2764,3-24-2720,-11 102 1750,22-104-2238,-2-31-530,-1 1 0,0-1 0,0 1 0,0-1 0,1 1 0,-1-1 0,0 1 0,1-1 0,-1 1 1,0-1-1,1 0 0,-1 1 0,1-1 0,-1 0 0,0 1 0,1-1 0,-1 0 0,1 0 0,-1 1 0,1-1 0,-1 0 0,1 0 0,-1 0 0,1 0 1,-1 0-1,1 0 0,-1 0 0,1 0 0,0 0 0,-1 0 0,1 0 0,-1 0 0,1 0 0,-1 0 0,1 0 0,-1 0 0,1 0 0,-1-1 0,1 1 1,-1 0-1,1 0 0,-1-1 0,0 1 0,1 0 0,-1-1 0,1 1 0,-1 0 0,0-1 0,1 1 0,-1-1 0,0 1-5,14-14 39,0 1 0,-1-2-1,-1 0 1,-1 0 0,0-1-1,6-13-38,12-15 67,65-77 49,-78 110-133,-12 21-35,-13 30-38,8-36 89,-43 170-2,44-173 1,-3 27 24,4-29-32,-1 1-1,0 0 1,0-1 0,0 1 0,0 0 0,1 0 0,-1-1-1,0 1 1,0 0 0,0 0 0,1 0 0,-1-1 0,0 1-1,0 0 1,1 0 0,-1 0 0,0 0 0,1 0-1,-1 0 1,0-1 0,1 1 0,-1 0 0,0 0 0,0 0-1,1 0 1,-1 0 0,0 0 0,1 0 0,-1 0 0,0 0-1,1 0 1,-1 0 0,0 1 0,1-1 0,-1 0 0,0 0-1,0 0 1,1 0 0,-1 0 0,0 1 0,0-1-1,1 0 1,-1 0 0,0 0 0,0 1 0,1-1 0,-1 0-1,0 0 1,0 1 0,0-1 0,0 0 0,1 0 0,-1 1-1,0-1 1,0 0 0,0 1 0,0-1 0,0 0-1,0 0 1,0 1 0,0-1 0,0 0 0,0 1 0,0-1-1,0 0 1,0 1 10,77-123-6503,-42 65 2592</inkml:trace>
  <inkml:trace contextRef="#ctx0" brushRef="#br0" timeOffset="78744.514">7936 1208 9898,'-14'23'2000,"-46"79"3052,-14 56-2719,53-68-1474,20-89-856,1 0 0,-1 0 0,1 0 0,0-1 0,-1 1 0,1 0 0,0 0 0,0 0 0,0 0 0,0 0 0,0 0 0,0 0 1,0 0-1,0 0 0,0 0 0,0-1 0,0 1 0,1 0 0,-1 0 0,0 0 0,1 0 0,-1 0 0,1-1 0,-1 1 0,1 0 0,-1 0 0,1-1 1,-1 1-1,1 0 0,0-1 0,-1 1 0,1 0 0,0-1 0,0 1 0,-1-1 0,1 1 0,0-1 0,0 0 0,0 1 0,0-1 0,-1 0 1,1 0-1,0 1 0,0-1 0,0 0 0,0 0 0,0 0 0,0 0 0,0 0 0,0 0 0,0 0 0,-1-1 0,1 1 0,0 0 0,0 0 0,0-1 1,0 1-1,0 0 0,-1-1 0,1 1 0,0-1 0,0 1 0,-1-1 0,1 0 0,0 1 0,-1-1 0,1 0 0,0 1 0,-1-1 0,1-1-3,63-70 84,-23 13-69,-4-1 0,-2-2 0,-3-2 0,-2 0 0,4-23-15,-20 41-167,-42 111 18,4-12 121,-16 31 545,4 1 0,-23 84-517,56-160 42,0-1 1,1 1 0,0 0-1,0 0 1,1 0 0,0 0-1,1 1 1,0-1 0,0 0-1,1 0 1,0 0 0,1 0-1,2 8-42,-4-16-16,0-1-1,0 1 1,0 0 0,1 0-1,-1-1 1,0 1-1,0 0 1,1-1-1,-1 1 1,1 0-1,-1-1 1,0 1-1,1-1 1,-1 1 0,1-1-1,-1 1 1,1-1-1,0 1 1,-1-1-1,1 1 1,0-1-1,-1 0 1,1 1 0,0-1-1,-1 0 1,1 0-1,0 1 1,-1-1-1,1 0 1,0 0-1,0 0 1,-1 0-1,1 0 1,0 0 0,0 0-1,-1 0 1,1 0-1,0 0 1,0-1-1,-1 1 1,1 0-1,0 0 1,-1-1-1,1 1 1,0-1 0,-1 1-1,1 0 1,-1-1-1,1 1 1,0-1-1,-1 1 1,1-1-1,-1 1 1,0-1 0,1 0-1,-1 1 1,1-1 16,24-40-2599,-8 0-1297,-4-3-477</inkml:trace>
  <inkml:trace contextRef="#ctx0" brushRef="#br0" timeOffset="79177.98">8051 1450 4529,'3'16'3632,"9"20"2773,10-31-4948,25-43-207,-26 13-840,-1 0 1,-1-1-1,-1-1 1,13-29-411,-13 10 573,-25 43-213,1 8-272,0-1 0,0 1 0,0 1 0,1-1 0,0 1 0,0 0 0,0 0 0,1 0 0,0 1 0,0-1 0,-2 7-88,1-5 46,-7 12 31,2 0 0,0 1 1,1 0-1,1 0 1,1 1-1,1 0 0,1 1 1,1-1-1,0 1 0,1 21-77,3-43 3,-1 0 0,1 0 0,-1 0 0,1 0 0,0 0 0,-1 1 0,1-1 0,0 0 0,0 0 0,0 0 0,0 0 0,0 0 0,0 0 0,0 1 0,0-1 0,0 0 0,1 0 0,-1 0 0,0 0 0,1 0 0,-1 0 0,1 0 0,-1 0 0,1 0 0,-1 0 0,1 0 0,0 0 0,0 0 0,-1-1 0,1 1 0,0 0 0,0 0 0,0-1 0,0 1 0,0-1 0,0 1 0,0-1 0,0 1 0,0-1 0,0 1 0,0-1 0,0 0 0,0 0 0,0 1-1,0-1 1,0 0 0,1 0 0,-1 0 0,0 0 0,0 0 0,0-1 0,0 1 0,0 0 0,0 0 0,1-1-3,11-9 29,-1-1 0,0 0 1,-1 0-1,-1-1 0,0-1 0,5-7-29,16-19 67,20-11 3,-50 50-71,-1-1 0,1 1 0,-1 0-1,1-1 1,-1 1 0,1-1 0,-1 1-1,1 0 1,0-1 0,-1 1-1,1 0 1,-1 0 0,1-1 0,0 1-1,-1 0 1,1 0 0,0 0 0,-1 0-1,1 0 1,0 0 0,-1 0 0,1 0-1,0 0 1,-1 0 0,1 0 0,-1 1-1,1-1 1,0 0 0,-1 0-1,1 1 1,0-1 0,-1 0 0,1 1-1,-1-1 1,1 0 0,-1 1 0,1-1-1,-1 1 1,1-1 0,-1 1 0,0-1-1,1 1 1,-1-1 0,0 1 0,1-1-1,-1 1 1,0 0 0,0-1-1,1 1 1,-1 0 0,0-1 0,0 1-1,0-1 1,0 1 0,0 0 1,1 41-89,-1-37 85,-6 148-55,6-152 59,0 0 1,0-1-1,0 1 1,0-1-1,0 1 1,0 0-1,0-1 0,1 1 1,-1 0-1,0-1 1,0 1-1,0-1 0,1 1 1,-1 0-1,0-1 1,1 1-1,-1-1 1,0 1-1,1-1 0,-1 1 1,1-1-1,-1 1 1,0-1-1,1 0 1,0 1-1,-1-1 0,1 1 1,-1-1-1,1 0 1,-1 0-1,1 1 1,-1-1-1,1 0 0,0 0 1,-1 0-1,1 0 1,0 0-1,-1 0 0,1 0 1,0 0-1,-1 0 1,1 0-1,25-20 19,-1-17-426,-2-1-1,-1-1 0,-1-1 0,-3 0 0,11-36 408,4-38-5929,-26 65 1612</inkml:trace>
  <inkml:trace contextRef="#ctx0" brushRef="#br0" timeOffset="79742.767">8579 1174 7834,'-14'47'7978,"5"26"-6140,5-33-877,2-19-665,-4 20 13,2-1 1,1 1-1,3-1 0,1 1 1,4 20-310,16-8 44,-20-53-42,0 1 0,0 0 0,1 0 1,-1-1-1,0 1 0,1-1 0,-1 1 1,0-1-1,1 0 0,-1 1 0,1-1 1,-1 0-1,1 0 0,-1 0 0,0 0 0,1 0 1,-1-1-1,1 1 0,-1 0 0,1 0 1,-1-1-1,0 1 0,1-1 0,-1 0 1,0 1-1,0-1 0,1 0 0,-1 0 0,0 1 1,0-1-1,0 0 0,0 0 0,0 0 1,0-1-1,0 1 0,0 0 0,0 0 1,-1 0-1,1-1 0,0 1 0,-1 0 0,1-1 1,-1 0-3,9-14-3,-2 0 0,0-1 1,0 0-1,-2 0 0,0-1 1,-1 1-1,-1-1 0,0 0 1,-1 0-1,-2 0 0,1 0 1,-3-13 2,-7-27-363,8 58 353,0 0-1,1 0 1,-1 0-1,0 0 1,1 0-1,-1 0 1,0 0 0,0 0-1,1 0 1,-1 1-1,0-1 1,1 0 0,-1 0-1,0 1 1,1-1-1,-1 0 1,1 1-1,-1-1 1,0 1 0,1-1-1,-1 0 1,1 1-1,-1 0 1,1-1 0,-1 1-1,1-1 1,0 1-1,-1-1 1,1 1-1,0 0 1,-1-1 0,1 1-1,0 0 1,0-1-1,-1 1 1,1 0 0,0 0-1,0-1 1,0 1-1,0 0 1,0-1-1,0 1 1,0 0 0,0 0-1,1-1 1,-1 1-1,0 0 1,0-1 0,0 1-1,1 0 1,-1-1 10,0 3-14,-5 12-1,2 1 1,0 0-1,0 1 1,2-1-1,0 0 1,1 0-1,1 1 1,0 3 14,0-17 1,-1 0 1,1-1 0,0 1 0,-1-1-1,1 1 1,0-1 0,0 0-1,1 1 1,-1-1 0,0 0 0,1 0-1,-1 0 1,1 0 0,0 0 0,0 0-1,0 0 1,0 0 0,0-1 0,0 1-1,0-1 1,0 1 0,1-1 0,-1 0-1,0 0 1,1 0 0,-1 0 0,1-1-1,-1 1 1,1-1 0,0 1 0,-1-1-1,1 0 1,-1 0 0,1 0 0,0 0-1,-1-1 1,1 1 0,-1-1 0,1 1-1,-1-1 1,1 0 0,-1 0 0,1 0-1,-1 0 1,2-2-2,13-6 25,0-1 0,0-1 0,-1-1 0,0-1 0,-1 0 0,8-9-25,37-30 93,-60 51-92,1 0 1,-1 0-1,1 1 0,-1-1 1,1 0-1,-1 0 0,1 0 1,0 1-1,0-1 0,-1 0 1,1 1-1,0-1 0,0 1 1,-1-1-1,1 0 0,0 1 1,0 0-1,0-1 0,0 1 1,0 0-1,0-1 0,0 1 1,0 0-1,0 0 0,0 0 1,0 0-1,0 0 0,0 0 1,0 0-1,0 0 0,0 0 1,0 0-1,0 1 0,-1-1 1,1 0-1,0 1 0,0-1 1,0 1-1,0-1 0,0 1 1,0-1-1,-1 1 0,1 0 1,0-1-1,-1 1 0,1 0 1,0-1-1,-1 1 0,1 1-1,-14 87 834,10-78-655,0 1-1,0 0 1,1 0-1,1 0 0,0 0 1,1 0-1,1 9-178,-2-21 7,1 1-1,0 0 0,0-1 1,0 1-1,0-1 0,0 1 1,0 0-1,0-1 0,0 1 1,0-1-1,0 1 0,1 0 1,-1-1-1,0 1 0,0-1 1,0 1-1,1-1 0,-1 1 1,0-1-1,1 1 0,-1-1 1,1 1-1,-1-1 0,0 1 1,1-1-1,-1 1 0,1-1 1,-1 0-1,1 1 0,-1-1 1,1 0-1,-1 1 0,1-1 1,0 0-1,-1 0 0,1 0 0,-1 0 1,1 1-1,0-1 0,-1 0 1,1 0-1,-1 0 0,1 0 1,0 0-1,-1 0 0,1-1 1,-1 1-1,1 0 0,0 0 1,-1 0-1,1 0 0,-1-1 1,1 1-1,0 0-6,29-26 111,-26 22-101,17-18 39,-14 13-35,1 1 0,0-1 1,1 1-1,-1 1 0,2 0 0,-1 0 0,1 1 0,0 0 1,0 0-1,4 0-14,-13 6-35,0-1 0,1 1 0,0 0 0,-1 0 1,1 0-1,-1 0 0,1 0 0,-1 1 0,1-1 0,-1 0 1,0 1-1,1-1 0,-1 1 0,1-1 0,-1 1 0,0 0 1,1 0-1,-1-1 0,0 1 0,0 0 0,0 0 0,1 0 0,-1 0 1,0 1-1,0 0 35,14 9-3117,-2-14-2407,-6-4 2057</inkml:trace>
  <inkml:trace contextRef="#ctx0" brushRef="#br0" timeOffset="79981.749">9298 1429 9794,'3'3'3409,"0"4"560,3 1-2705,8 1-200,3-1-456,8-5-144,2-3-224,10-5 41,0-2-185,6-2-3081,-11 2-1216</inkml:trace>
  <inkml:trace contextRef="#ctx0" brushRef="#br0" timeOffset="80927.299">3326 2679 9090,'-9'-2'782,"1"1"1,0 0 0,0 1-1,0 0 1,0 0-1,-1 1 1,1 0-1,0 0 1,0 1-1,0 0 1,-3 1-783,1 1 134,0 0 1,-1 1 0,2 1 0,-1-1-1,0 2 1,1-1 0,0 1 0,1 1 0,0-1-1,0 1 1,0 1 0,-2 4-135,0 0 86,1 0 1,1 0-1,0 1 1,1 0-1,0 1 1,1 0-1,0 0 1,2 0-1,0 0 0,0 1 1,2 0-1,-2 12-86,4-26 4,-1 0 0,1 0 0,-1 0-1,1 0 1,0-1 0,0 1 0,-1 0-1,1 0 1,0 0 0,1 0 0,-1 0-1,0 0 1,0-1 0,1 1 0,0 0-1,-1 0 1,1 0 0,0-1 0,-1 1-1,1 0 1,0-1 0,0 1 0,1-1-1,-1 1 1,0-1 0,0 0-1,1 1 1,-1-1 0,1 0 0,-1 0-1,1 0 1,-1 0 0,1 0 0,0 0-1,-1 0 1,1-1 0,0 1 0,0-1-1,0 1 1,0-1 0,-1 0 0,3 1-4,1-3 4,1 0 1,-1-1 0,0 1-1,-1-1 1,1 0 0,0 0-1,-1-1 1,1 1 0,-1-1-1,0 0 1,2-4-5,4-1 7,112-105 41,-120 112-54,-1 0 0,1 0-1,0 1 1,-1-1-1,1 1 1,0-1 0,0 1-1,0 0 1,1-1-1,-1 1 1,0 0 0,0 1-1,0-1 1,1 0-1,-1 1 1,1-1-1,-1 1 1,0 0 0,1 0-1,-1-1 1,1 2-1,-1-1 1,0 0 0,1 0-1,-1 1 1,0 0-1,1-1 1,-1 1 0,0 0-1,0 0 1,1 0-1,-1 0 1,0 0 0,0 1-1,0-1 1,0 1-1,-1-1 1,1 1-1,0 0 1,-1 0 0,2 1 6,3 10-36,0 1 1,-2-1-1,1 1 1,-1 0 0,-1 0-1,-1 0 1,0 0-1,-1 1 1,0-1 0,-1 0-1,-1 7 36,-1 16 67,-1-1 0,-1 1-1,-2-1 1,-2 0 0,-2 0-1,0-1 1,-3-1 0,-1 0-1,-1 0 1,-5 5-67,-16 10 593,35-48-581,0 0 1,0 0-1,0 0 0,0-1 1,0 1-1,0 0 0,0-1 0,-1 1 1,1-1-1,0 0 0,0 1 1,0-1-1,-1 0 0,1 1 1,0-1-1,0 0 0,-1 0 1,1 0-1,0 0 0,0-1 1,-1 1-1,1 0 0,0 0 0,0-1 1,-1 1-1,1-1 0,0 1 1,0-1-1,0 1 0,0-1 1,0 0-1,0 1 0,0-1 1,0 0-1,0 0 0,0 0 1,0 0-1,0 0 0,1 0 0,-1 0 1,0 0-1,1 0 0,-1 0 1,1 0-1,-1-1-12,-6-13 19,1-1 1,0 1-1,1-1 1,1 0-1,1 0 1,0 0-1,1-1 1,1 1-1,0-1 0,1 1 1,1-1-1,2-8-19,-3 17-3,1 1 0,0 0-1,0-1 1,1 1 0,0 0-1,0 0 1,1 0 0,0 0-1,0 1 1,0-1 0,1 1-1,0 0 1,0 0 0,1 0-1,0 0 1,0 1 0,0 0-1,1 0 1,-1 0 0,1 1-1,0-1 1,6-2 3,131-65-95,-124 59 98,0 0-1,-1-2 0,-1 0 0,0-1 1,-1 0-1,0-1 0,-2-1 1,0-1-1,-1 0 0,-1 0 0,-1-1 1,0-1-1,-2 0 0,3-10-2,3-43 98,-15 74-97,0 0 0,-1 0 0,1 1 0,0-1 0,0 0 0,0 0 0,0 1 0,-1-1 1,1 0-1,0 0 0,0 1 0,0-1 0,-1 0 0,1 0 0,0 0 0,0 1 0,-1-1 0,1 0 0,0 0 1,-1 0-1,1 0 0,0 0 0,0 0 0,-1 0 0,1 0 0,0 0 0,-1 0 0,1 0 0,0 0 0,-1 0 1,1 0-1,0 0 0,0 0 0,-1 0 0,1 0 0,0 0 0,-1 0 0,1 0 0,0 0 0,0-1 0,-1 1 1,1 0-1,0 0 0,0 0 0,-1 0 0,1-1 0,0 1 0,0 0 0,0 0 0,-1-1 0,1 1 0,0 0 1,0 0-1,0-1 0,0 1 0,0 0 0,-1 0 0,1-1 0,0 1 0,0 0 0,0-1 0,0 1 0,0 0 1,0-1-1,0 1 0,0 0-1,-9 11-9,1 1 0,0 0 0,1 0 0,1 1 0,-1 0 0,2 0 0,-4 13 9,1-5-4,-9 22-5,3 1-1,1 0 1,-6 40 9,18-78 2,-1 69 7,3-73-26,-1-1 1,1 0-1,0 1 0,0-1 1,0 0-1,-1 0 1,1 0-1,0 0 1,1 0-1,-1 0 1,0 0-1,0 0 0,0 0 1,0 0-1,1 0 1,-1-1-1,0 1 1,1-1-1,-1 1 0,0-1 1,1 1-1,-1-1 1,1 0-1,-1 0 1,1 1-1,-1-1 1,1 0-1,-1 0 0,1-1 1,-1 1-1,1 0 1,-1 0-1,0-1 1,1 1-1,-1-1 0,1 1 1,-1-1-1,0 0 1,1 1-1,-1-1 1,0 0-1,0 0 1,0 0-1,0 0 0,0 0 1,0 0-1,0 0 1,0 0-1,0-1 1,0 1-1,0 0 0,-1 0 1,1-1-1,-1 1 1,1-1 16,15-17-1151,-1-1 0,0-1 0,-2-1 0,0 0-1,-1 0 1,-2-2 0,0 1 0,-1-2 1151,-9 25-2,40-104-5268</inkml:trace>
  <inkml:trace contextRef="#ctx0" brushRef="#br0" timeOffset="81281.951">3821 2505 8594,'-9'6'6396,"-11"21"-4482,5-5-1494,1 0 0,1 2-1,2-1 1,0 2 0,1-1 0,1 1 0,2 1 0,1 0 0,0 0 0,-1 24-420,7-38 65,-1 1 0,1-1 0,1 0 0,0 1 0,1-1 0,0 0 0,3 9-65,-4-20 1,-1 0 0,0-1 0,1 1 0,0 0 0,-1 0 0,1 0 0,-1 0 0,1 0 0,0-1 0,0 1 0,-1 0 0,1-1 0,0 1 0,0 0 0,0-1 0,0 1 0,0-1 0,0 0 0,0 1 0,0-1 0,0 0 0,0 1 0,0-1 0,0 0 0,0 0 0,0 0 0,0 0 0,0 0 0,0 0 0,0 0 0,0 0 0,0-1 0,0 1 0,0 0 0,0 0 0,0-1 0,0 1 0,0-1 0,0 1 0,0-1 0,0 1 0,0-1 0,-1 0 0,1 1 0,1-2-1,-1 1 2,16-9-19,-1 0 0,0-2 0,-1 0 0,-1 0 0,0-2 0,12-14 17,72-58-608,-98 85 599,1 1 0,0-1 1,0 0-1,-1 1 0,1 0 0,0-1 0,0 1 0,-1-1 0,1 1 0,0 0 1,0 0-1,0-1 0,0 1 0,-1 0 0,1 0 0,0 0 0,0 0 0,0 0 1,0 0-1,0 0 0,0 0 0,-1 1 0,1-1 0,0 0 0,0 0 0,0 1 1,-1-1-1,1 0 0,0 1 0,0-1 0,-1 1 0,1-1 0,0 1 0,-1 0 1,1-1-1,0 1 0,-1-1 0,1 1 0,-1 0 0,1 0 0,-1-1 0,1 1 1,-1 0-1,0 0 9,8 42-183,-11-17 254,-1-1 1,-1 1-1,-2-1 1,0 0 0,-2-1-1,0 0 1,-2 0-1,-1-1 1,-9 15-72,20-38 1,-2 9 100,-1-1-1,-1 1 0,1-1 1,-1 1-1,-1-2 0,0 1 1,0 0-1,0-1 0,-1 0 1,0-1-1,0 0 0,-1 0 1,0 0-1,0-1 0,0 0 1,0 0-1,-5 1-100,13-7-30,1 1 0,-1-1-1,0 1 1,0 0 0,0-1 0,1 1 0,-1 0-1,0-1 1,0 1 0,0-1 0,0 1 0,0-1 0,0 1-1,0 0 1,0-1 0,0 1 0,0-1 0,0 1 0,0 0-1,0-1 1,0 1 0,0-1 0,-1 1 0,1 0 0,0-1-1,0 1 1,0-1 0,-1 1 0,1 0 0,0-1-1,0 1 1,-1 0 0,1-1 0,0 1 0,-1 0 0,1 0-1,0-1 1,-1 1 0,1 0 0,-1 0 0,1 0 0,0 0-1,-1-1 1,1 1 0,-1 0 0,1 0 0,0 0 0,-1 0-1,1 0 1,-1 0 0,1 0 0,0 0 0,-1 0 0,1 0-1,-1 0 1,1 0 0,-1 0 0,1 1 0,0-1-1,-1 0 1,1 0 0,0 0 0,-1 1 0,1-1 30,26-31-4152,-3 0 1093</inkml:trace>
  <inkml:trace contextRef="#ctx0" brushRef="#br0" timeOffset="81514.936">4063 2769 8330,'13'-24'2904,"-7"24"449,-6 27-2313,-6 42-127,-4-9-465,0 11-24,-1-16-208,5-8 40,6-37-344,4 2-608,7 2 3664,0-53-6544,0 4 2711</inkml:trace>
  <inkml:trace contextRef="#ctx0" brushRef="#br0" timeOffset="82267.893">4227 2797 9546,'13'132'7450,"-12"-131"-7430,0 1 0,0-1 1,-1 0-1,1 1 0,0-1 0,0 0 1,1 1-1,-1-1 0,0 0 1,0 0-1,1 0 0,-1 0 0,0 0 1,1-1-1,-1 1 0,1 0 1,-1 0-1,1-1 0,-1 1 0,1-1 1,0 0-1,-1 1 0,1-1 1,-1 0-1,1 0 0,0 0 1,-1 0-1,1 0 0,0 0 0,-1-1 1,1 1-1,-1-1 0,1 1 1,0-1-1,-1 1 0,1-1 0,-1 0 1,0 0-1,1 1 0,-1-1 1,1 0-1,-1 0 0,0-1 0,0 1 1,0 0-1,0 0 0,0-1 1,0 1-1,0 0 0,0-1 1,0 0-21,9-9 26,0 0 0,0 0 0,-2-1 0,1 0 0,-2-1 1,0 1-1,0-2 0,-1 1 0,0-1 0,-2 1 1,4-15-27,-2-36 140,-6 63-139,0 1 1,0-1 0,0 1 0,0-1 0,-1 1 0,1-1 0,0 1-1,-1 0 1,1-1 0,0 1 0,-1 0 0,1-1 0,0 1-1,-1 0 1,1-1 0,0 1 0,-1 0 0,1-1 0,-1 1 0,1 0-1,-1 0 1,1 0 0,-1 0 0,1-1 0,-1 1 0,1 0-1,-1 0 1,1 0 0,-1 0 0,1 0 0,-1 0 0,1 0 0,-1 0-1,1 0 1,-1 1 0,1-1 0,0 0 0,-1 0 0,1 0 0,-1 0-1,1 1 1,-1-1 0,1 0 0,-1 0 0,1 1 0,0-1-1,-1 0 1,1 1 0,0-1 0,-1 1 0,1-1 0,0 0 0,0 1-1,-1-1 1,1 1 0,0-1 0,0 1-2,-32 67 47,22-35-35,2 1 1,1 0 0,1 0-1,1 21-12,3-40 23,1-1-1,1 1 0,0-1 1,1 1-1,0-1 1,2 1-1,-1-1 0,2 0 1,0 1-23,-4-14 2,0 0 0,1 1 0,-1-1 0,0 0 0,0 0 0,1 0 1,-1 0-1,1 0 0,-1 0 0,1 0 0,-1 0 0,1-1 0,-1 1 1,1 0-1,0 0 0,0 0 0,-1 0 0,1-1 0,0 1 0,0 0 0,0-1 1,0 1-1,0-1 0,0 1 0,0-1 0,0 1 0,0-1 0,0 0 0,0 0 1,0 1-1,0-1 0,0 0 0,0 0 0,0 0 0,1 0 0,-1 0 1,0 0-1,0 0 0,0-1 0,0 1 0,0 0 0,0-1-2,40-33 63,-14-1-23,-1-1 1,-2-1 0,18-38-41,-11 22 43,150-251 45,-147 246-52,-35 58-38,1-1 0,0 1 1,0 0-1,0 0 0,0 0 0,0 0 0,0 0 0,-1 0 1,1 0-1,0 0 0,0 0 0,0 0 0,0 0 0,0-1 1,0 1-1,0 0 0,-1 0 0,1 0 0,0 0 0,0 0 0,0-1 2,-12 19-45,-4 12 192,0 0 0,3 1 0,0 1 0,2 0 0,1 1 0,2 0 0,1 0 0,1 1 0,3 0 0,0 0 0,2 0 0,2 0-147,-1-26 24,1 0 0,0 0 0,1-1 0,0 1 0,0-1 0,0 1 0,1-1 0,0 0-1,1 0 1,0 0 0,3 5-24,-7-11 2,0-1 0,1 1 0,-1 0 0,0-1 0,0 1 0,1 0 0,-1-1 0,1 1-1,-1-1 1,0 1 0,1-1 0,-1 1 0,1 0 0,0-1 0,-1 0 0,1 1 0,-1-1 0,1 1 0,0-1-1,-1 0 1,1 1 0,0-1 0,-1 0 0,1 0 0,0 0 0,-1 1 0,1-1 0,0 0 0,0 0 0,-1 0 0,1 0-1,0 0 1,0 0 0,-1 0 0,1-1 0,0 1 0,-1 0 0,1 0 0,0 0 0,-1-1 0,1 1 0,0 0 0,-1-1-1,1 1 1,0-1 0,-1 1 0,1-1 0,-1 1 0,1-1 0,-1 1 0,1-1 0,-1 1 0,0-1 0,1 0-1,-1 1 1,1-1 0,-1 0 0,0 1 0,0-1 0,0 0 0,1 1 0,-1-1-2,6-17-5,0 1 0,-1 0 0,-1-1 1,0 0-1,-1 0 0,0-15 5,0 0-86,11-88-515,-11 106 384,-1 41 102,0-2 60,16 61-103,-17-83 155,0 1 0,0-1 0,0 1 0,1-1-1,-1 1 1,1-1 0,0 0 0,-1 0-1,1 0 1,0 0 0,0 0 0,1 0 0,-1 0-1,0-1 1,0 1 0,1-1 0,-1 0 0,1 1-1,-1-1 1,1 0 0,0-1 0,0 1 0,-1 0-1,1-1 1,0 1 0,0-1 0,-1 0 0,1 0-1,1 0 4,4-3 3,0 1 0,-1-1 0,0 0 0,1-1 0,-1 1 0,-1-2 0,1 1 0,0-1 0,-1 0 0,0 0-1,0 0 1,-1-1 0,0 0 0,4-5-3,7-5 22,82-119 139,-94 129-145,-3 6-14,0-1 0,0 1 1,0-1-1,0 1 0,0-1 1,-1 0-1,1 1 0,0-1 1,-1 0-1,1 0 1,0 1-1,-1-1 0,1 0 1,-1 0-1,1 0 0,-1 0 1,1 0-1,-1 0 1,0 0-1,1 0 0,-1 0 1,0 0-1,0 0 0,0 0 1,0 0-1,0 0 0,0 0 1,0 0-1,0 0 1,0 0-1,0 0 0,-1 0 1,1 0-1,0 0 0,-1 0 1,1 0-1,-1 0 1,1 0-1,-1 0 0,1 1 1,-1-1-1,0 0 0,1 0 1,-1 1-1,0-1 1,0 0-1,0 1 0,1-1 1,-1 0-1,0 1 0,0-1-2,-3 0 1,0 0 0,1 0 0,-1 0 0,1 0 0,-1 1 0,0 0 0,1-1 0,-1 1 0,0 0 0,0 1 0,1-1 0,-1 1 0,0 0 0,1 0 0,-1 0 0,1 0 0,-1 0 0,1 1 0,0 0 0,-1 0 0,1 0 0,0 0 0,-1 1-1,-7 12 16,1 1 0,0 0 1,1 0-1,1 1 0,1 0 0,0 0 1,1 1-1,1 0 0,1 0 0,0 1 1,1-1-1,0 15-16,3-31 2,-2 10 26,1 0 1,0 1-1,0-1 1,1 1-1,1 0 1,0-1 0,1 1-1,0-1 1,1 0-1,1 0 1,1 4-29,-2-13 3,1 1 1,0 0-1,0-1 1,0 0-1,0 0 0,0 0 1,1-1-1,-1 1 1,1-1-1,0 0 1,0 0-1,-1-1 1,1 1-1,0-1 1,1 0-1,-1-1 0,0 1 1,0-1-1,0 0 1,0 0-1,0-1 1,0 1-1,0-1 1,1 0-1,-2-1 0,1 1 1,0-1-1,0 0 1,3-2-4,1 1-198,0 0 0,-1-1 0,0-1 1,1 1-1,-1-1 0,-1-1 0,1 1 0,-1-1 0,6-6 198,15-28-3686</inkml:trace>
  <inkml:trace contextRef="#ctx0" brushRef="#br0" timeOffset="82544.871">4396 2380 10290,'-15'23'3337,"15"-20"368,9-2-2329,8 2-1576,6-18-3529,0-11 1201</inkml:trace>
  <inkml:trace contextRef="#ctx0" brushRef="#br0" timeOffset="83088.664">5764 2511 10090,'-3'10'2865,"-4"11"640,-1 2-2785,-3 16-424,0-7-160,1 37 40,0 0-64,7 14 56,2-13-128,4 2 56,2-37-80,-2-13-400,-3-27-408,0-8-2841,-5-20 360</inkml:trace>
  <inkml:trace contextRef="#ctx0" brushRef="#br0" timeOffset="83341.87">5550 2680 9530,'6'6'2865,"3"-4"511,17 7-2271,9-9-809,25-6 32,3-3-56,17-11 200,-4-2-632,-10 2-3441,-24 2 1129</inkml:trace>
  <inkml:trace contextRef="#ctx0" brushRef="#br0" timeOffset="84266.188">6241 2432 9986,'1'17'5997,"-1"1"-3443,0 42-2264,-21 230 178,16-35-406,4-244-428,-2-30-240,-8-77-1115,-3 0 0,-8-12 1721,-37-107-120,57 211 168,1-1 0,-1 0 0,1 0 0,1 0 0,-1 0 0,1 0 0,0 0-1,0 0 1,0 0 0,1 1 0,-1-1 0,1 0 0,0 0 0,1 0 0,-1 0 0,1 1 0,0-1 0,0 1 0,1-1-1,-1 1 1,1 0 0,0 0 0,0 0 0,0 0 0,1 1 0,-1-1 0,1 1 0,0 0-48,3-2 90,-1 0-1,1 1 1,0 0 0,0 0-1,1 1 1,-1 0 0,1 0 0,-1 1-1,1 0 1,0 0 0,0 0-1,0 1 1,0 1 0,0-1 0,0 1-1,0 1 1,0-1 0,7 3-90,-9-3 19,0 1 0,0 0 0,-1 1 1,1-1-1,-1 1 0,1 0 0,-1 0 0,0 1 1,0-1-1,0 1 0,0 0 0,0 1 0,-1-1 1,1 1-1,-1 0 0,0 0 0,0 0 0,-1 1 1,1-1-1,-1 1 0,0 0 0,0 0 1,0 0-1,-1 0 0,0 1 0,0-1 0,0 1 1,-1-1-1,0 1 0,1 3-19,-4 4 12,0 0 0,-1 0 0,0-1 0,-1 1 0,0-1 1,-1 0-1,-1 0 0,-4 6-12,-16 42 91,16-24 17,1 1 1,1 0-1,3 0 0,0 0 0,2 25-108,2-59 6,0 0-1,1 1 0,-1-1 0,1 0 1,0 1-1,0-1 0,0 0 0,0 1 0,1-1 1,-1 1-1,1-1 0,0 0 0,0 0 1,0 1-1,0-1 0,1 0 0,-1 0 0,1 0 1,0 0-1,-1-1 0,1 1 0,1 0 1,-1-1-1,0 1 0,1-1 0,-1 0 0,1 0 1,0 0-1,0 0 0,-1 0 0,1-1 1,0 1-1,1-1 0,-1 0 0,0 0 0,1 0-5,2-2 5,0 0 0,1-1-1,-1 1 1,0-2 0,0 1-1,0 0 1,0-1-1,0 0 1,-1-1 0,1 1-1,-1-1 1,1-1-5,4-2 12,14-13 17,-1 0-1,0-1 0,-2-1 1,-1-1-1,-1-1 0,-1 0 1,-1-2-1,-1 0 0,12-27-28,22-63 79,-49 114-69,1 1 1,-2 0-1,1-1 1,0 1-1,0-1 1,0 0-1,-1 1 1,1-1-1,-1 0 1,1 1-1,-1-1 1,0 0-1,1 1 1,-1-1-1,0 0 1,0 0-1,0 1 1,-1-1-1,1 0 1,0 1-1,-1-1 1,1 0-1,-1 1 1,1-1-1,-1 0 1,0 1-1,1-1 1,-1 1-1,0-1 1,0 1-1,0-1 1,-1 1-1,1 0 1,0 0-1,0 0 1,-1-1-1,1 1 1,-1 0-1,1 1 1,-1-1-11,-1-1 15,-1 1 1,0 0-1,1 0 1,-1 0-1,0 1 1,0-1-1,1 1 0,-1 0 1,0 0-1,0 1 1,0-1-1,0 1 0,1-1 1,-1 1-1,0 0 1,1 1-1,-1-1 1,1 1-1,-1-1 0,1 1 1,0 0-1,-1 0 1,1 1-1,0-1 1,0 1-1,1-1 0,-1 1 1,1 0-1,-3 3-15,-3 4 11,0 1-1,1 0 0,0 1 0,1 0 0,0 0 1,1 0-1,-3 12-10,1-3 37,1 1 0,1-1 0,1 1 0,1 0 0,1 1 0,1-1 0,0 0 0,2 6-37,0-27 2,-2 1 1,1 1 0,0-1 0,0 1 0,0-1 0,0 1 0,0-1 0,1 0 1,-1 1-1,1-1 0,-1 1 0,1-1 0,0 0 0,0 0 0,0 1 0,0-1 0,1 0 1,-1 0-1,1 0 0,-1 0 0,1 0 0,-1-1 0,1 1 0,0 0 0,0-1 0,0 1 1,0-1-1,0 0 0,0 0 0,0 0 0,1 0 0,-1 0 0,3 1-3,0-3 2,0 0 0,0 0 0,0 0 0,-1-1 0,1 1 0,0-1 0,0 0 0,-1-1 0,1 1 0,-1-1 0,0 0 0,0 0 0,0 0 0,0-1 0,-1 1 0,1-1 0,-1 0 0,0 0 0,0 0 1,1-2-3,1 0 2,151-213 104,-96 128-48,6 8 23,-74 110-203,-21 87 103,16-36 294,3 0-1,1 47-274,15 13 366,5-101-250,-10-36-114,0-1 0,-1 1 0,1-1 1,0 1-1,0 0 0,-1-1 0,1 1 1,0-1-1,0 0 0,0 1 0,0-1 0,0 0 1,0 1-1,0-1 0,-1 0 0,1 0 1,0 0-1,0 0 0,0 0 0,0 0 0,0 0 1,0 0-1,0 0 0,0-1 0,0 1 1,0 0-1,0-1 0,-1 1 0,1 0 0,0-1 1,0 1-1,0-1 0,0 1 0,-1-1 1,1 0-1,0 1 0,-1-1 0,1 0 0,0 1 1,-1-1-1,1 0 0,-1 0 0,1 0 1,-1 1-1,0-1 0,1 0 0,-1 0 0,0 0 1,1 0-1,-1 0 0,0-1-2,7-9-207,-1 0-1,0-1 1,-1 0-1,0 0 1,-1-1-1,0 1 1,0-6 207,1-3-634,19-66-3285,-5-7-311</inkml:trace>
  <inkml:trace contextRef="#ctx0" brushRef="#br0" timeOffset="84579.869">6869 2292 11122,'-13'29'3569,"4"-7"544,8-5-2777,5-2-1120,8-15 24,4-5-296,7-8-1104,1-7-2961,9-6 504</inkml:trace>
  <inkml:trace contextRef="#ctx0" brushRef="#br0" timeOffset="84906.905">7269 2525 9698,'-37'-8'5923,"-21"29"-3607,53-18-2255,0 1 1,0 0-1,0 0 0,0 1 0,0-1 1,1 1-1,0 0 0,0 0 1,1 1-1,-1-1 0,1 1 0,0-1 1,0 1-1,1 0 0,0 0 0,-1 3-61,2-7 18,0 0 0,0 0 0,0 0 0,0 0 0,0 0 0,1 0 0,-1 0 0,1 0 0,-1 0-1,1 0 1,0 0 0,0 0 0,-1 1 0,2-1 0,-1 0 0,0 0 0,0 0 0,1 0 0,-1 1 0,1-1-1,0 0 1,-1 0 0,1 0 0,0 0 0,0 0 0,0-1 0,1 1 0,-1 0 0,0 0 0,1-1 0,-1 1-1,1-1 1,0 1 0,-1-1 0,1 0 0,0 1 0,0-1 0,0 0 0,0 0 0,0 0 0,0-1-1,1 1-16,5-2 14,0-1 0,-1 0 1,1-1-1,0 0 1,-1 0-1,0-1 1,0 1-1,0-2 0,0 1 1,-1-1-1,1 0 1,-1 0-1,4-5-15,-5 6 10,12-10 6,-1 0 0,0-1 0,-1-1 0,-1 0 0,0-1 0,-1 0 0,-1-1 0,-1 0 0,0-1 0,-2-1 0,0 1 0,-1-2-1,-1 1 1,-1-1 0,0 0 0,-2 0 0,-1 0 0,0-1 0,-2 0 0,0 1 0,-2-3-16,-13-23 45,14 46-45,-1 0-1,0 0 0,1 1 1,-1-1-1,0 0 1,0 0-1,0 0 1,0 1-1,1-1 0,-1 0 1,0 1-1,0-1 1,-1 1-1,1-1 1,0 1-1,0-1 1,0 1-1,0 0 0,0 0 1,0 0-1,0-1 1,-1 1-1,1 0 1,0 0-1,0 1 1,0-1-1,0 0 0,0 0 1,-1 0-1,1 1 1,0-1-1,0 1 1,0-1-1,0 1 0,0-1 1,0 1-1,0-1 1,0 1-1,0 0 1,0 0 0,-7 5-6,0 1 0,1 0 1,0 0-1,1 1 1,-1 0-1,1 0 0,1 0 1,-1 1-1,-2 6 6,7-13 1,-19 31 140,3 1-1,0 1 0,2 0 1,2 1-1,-8 31-140,21-66 5,-1 0 1,1 0-1,-1 0 1,1 0-1,-1 0 1,1 0-1,0 0 1,0 0-1,-1 0 1,1 0-1,0 0 1,0 0-1,0 0 1,0 0-1,0 0 1,1 0-1,-1 0 1,0 0 0,0 0-1,1 0 1,-1 0-1,0 0 1,1 0-1,-1 0 1,1-1-1,-1 1 1,1 0-1,0 0 1,-1 0-1,1 0 1,0-1-1,-1 1 1,1 0-1,0-1 1,0 1-1,0-1 1,0 1-1,0-1 1,0 1-1,0-1 1,-1 0-1,1 1 1,0-1-1,0 0 1,1 0-1,-1 1 1,0-1-1,0 0 1,0 0-1,0 0 1,0 0-1,0-1 1,0 1-1,0 0 1,0 0-1,0-1 1,0 1-1,0 0 1,0-1-1,-1 1 1,1-1 0,0 1-1,0-1 1,0 0-1,0 1 1,-1-1-1,1 0 1,0 0-6,101-27 121,-99 28-118,84 4-12,-84-3 5,0 0 0,0 0 0,0 0 0,-1 0 0,1 0 0,0 0 0,-1 1 0,1-1 0,-1 1 0,1 0 0,-1 0 0,0 0 0,0 0 0,0 0 0,0 0 0,0 1 0,0-1 0,-1 1 0,1-1 0,-1 1-1,1 0 1,-1-1 0,0 1 0,0 0 0,0 0 0,-1 0 0,1 0 0,-1 0 4,2 6 7,-1 0 0,-1 0 1,1 0-1,-2 0 0,1 1 0,-1-1 0,0 0 0,-1 0 0,0 1-7,4-8-1869,9-18-956,-8 11 1965,17-23-3114</inkml:trace>
  <inkml:trace contextRef="#ctx0" brushRef="#br0" timeOffset="85251.573">7724 2358 8986,'-33'78'7863,"-24"-15"-4604,58-62-3245,-1-1 0,1 0-1,-1 0 1,1 0-1,-1 1 1,0-1 0,1 0-1,-1 0 1,0 1-1,1-1 1,-1 0 0,0 1-1,1-1 1,-1 0 0,0 1-1,0-1 1,1 0-1,-1 1 1,0-1 0,0 1-1,0-1 1,0 1-1,1-1 1,-1 0 0,0 1-1,0-1 1,0 1 0,0-1-1,0 1 1,0-1-1,0 1 1,0-1 0,0 1-1,0-1 1,-1 0 0,1 1-1,0-1 1,0 1-1,0-1 1,0 1 0,-1-1-1,1 0 1,0 1-1,0-1 1,-1 0 0,1 1-1,0-1 1,-1 0 0,1 1-1,0-1 1,-1 0-1,1 0 1,-1 1 0,1-1-1,0 0 1,-1 0-1,1 0-13,87 2-152,-81-1 116,2-2-23,-1 2-1,0-1 1,1 1-1,-1 0 1,0 0-1,0 1 1,0 0 0,0 1-1,0-1 1,0 2 59,-6-3-2,-1 1 0,1 0 0,-1-1 1,0 1-1,1 0 0,-1-1 0,0 1 1,0 0-1,0 0 0,0-1 0,-1 1 0,1 0 1,0 0-1,-1-1 0,1 1 0,-1 0 1,1-1-1,-1 1 0,0-1 0,0 1 1,0-1-1,0 1 0,0-1 0,0 0 1,0 1-1,0-1 0,-1 0 0,1 0 0,-1 1 2,1-2 5,-8 12 140,0-2 1,-1 1-1,0-1 1,-1-1-1,0 1 1,0-2-1,-1 0 1,-1 0-1,1-1 1,-1-1-1,0 0 1,-13 4-146,12-10-723,13-6-3059,6-6 305</inkml:trace>
  <inkml:trace contextRef="#ctx0" brushRef="#br0" timeOffset="85867.057">7829 2450 7802,'-17'65'5240,"-5"26"-2819,18 123-351,7-145-1456,-3 17 124,1-6 290,2 0-1,9 33-1027,-15-109 323,-4-25-80,5-80-8,9 31-346,2-1 0,4 1 1,3 1-1,2 0 0,24-53 111,-39 111-40,1 0 0,0 1 0,1 0-1,0-1 1,1 2 0,0-1 0,0 1-1,1 0 1,0 0 0,1 1 0,-1 0-1,2 0 1,-1 1 0,1 0 0,0 0-1,1 1 1,0 0 0,10-4 40,-18 9-2,0 0 0,1 0 0,-1 1 0,1-1-1,-1 1 1,1-1 0,0 1 0,-1 0 0,1 0 0,-1 0 0,1 0 0,-1 1-1,1-1 1,0 1 0,-1-1 0,0 1 0,1 0 0,-1 0 0,1 0 0,-1 0-1,0 1 1,0-1 0,0 0 0,0 1 0,0 0 0,0-1 0,0 1 0,0 0-1,0 0 1,-1 0 0,1 0 0,-1 1 0,0-1 0,1 0 0,-1 0 0,0 1-1,-1-1 1,1 1 0,0-1 0,-1 1 0,1-1 0,-1 1 0,1-1 0,-1 1 0,0-1-1,0 1 1,-1 0 0,1-1 0,0 1 0,-1-1 0,0 1 0,1-1 0,-1 1-1,-1 0 3,0 3 77,0 0-1,0-1 0,-1 1 1,0-1-1,0 0 1,0 0-1,0 0 0,-1 0 1,0-1-1,0 1 0,0-1 1,-1 0-1,1 0 1,-1-1-1,0 1 0,0-1 1,0 0-1,0-1 1,-1 1-78,-109 33 836,111-36-846,1 2-36,0-1 0,0 0-1,0 0 1,0-1 0,0 1-1,0-1 1,0 1 0,0-1 0,0 0-1,0 0 1,-1 0 0,1-1 0,0 1-1,0-1 1,0 0 0,0 0-1,0 0 1,0 0 0,0 0 0,1 0-1,-1-1 1,0 0 0,1 1 0,-2-2 47,10-29-6000,8 15 1465</inkml:trace>
  <inkml:trace contextRef="#ctx0" brushRef="#br0" timeOffset="87235.243">8212 2444 8578,'-1'4'8846,"-5"15"-7718,-17 39 47,0-68 681,7-15-1368,16 24-569,11-15 102,-11 9-11,-1 20-49,-3 113 130,2-42 263,1-87-199,5-21-141,1 0-1,1 0 1,1 1-1,0-1 1,2 2 0,11-20-14,-16 31-3,23-25-49,-2 57-856,-18-18 262,0-1 0,0 0 0,1-1 0,-1 0 0,0 0-1,1-1 1,-1 1 0,1-2 0,-1 1 0,1-1 0,-1 0 0,1-1 646,26-5-3283,31-7-4505,-22 11 8277,-33 1 8905,-21 0-4845,1 2-4854,1 2 411,1 0 0,0 0 0,-1 1 0,1 0 0,0 0 0,1 1 1,-1 0-1,1 1 0,-1-1 0,1 2 0,1-1 0,-1 1 1,1 0-1,0 0 0,0 0 0,1 1 0,-1 0 0,2 0 0,-1 0 1,1 1-1,0 0 0,-1 3-106,5-11 7,-1 1 0,1-1 1,-1 0-1,1 1 0,-1-1 0,1 1 1,-1-1-1,1 1 0,0-1 1,-1 1-1,1 0 0,0-1 0,-1 1 1,1-1-1,0 1 0,0 0 0,0-1 1,0 1-1,-1-1 0,1 1 0,0 0 1,0-1-1,0 1 0,0 0 1,0-1-1,1 1 0,-1 0 0,0-1 1,0 1-1,0-1 0,0 1 0,1 0 1,-1-1-1,0 1 0,1-1 1,-1 1-1,0-1 0,1 1 0,-1-1 1,1 1-1,-1-1 0,1 1 0,-1-1 1,1 0-1,-1 1 0,1-1 1,-1 0-1,1 1 0,-1-1 0,1 0 1,0 0-1,-1 1 0,1-1 0,-1 0 1,1 0-1,0 0 0,-1 0 1,1 0-1,0 0 0,-1 0 0,1 0 1,0 0-8,12-6 35,0-1 1,0-1-1,0 0 1,-1 0-1,-1-1 1,1 0 0,-2-1-1,5-5-35,-12 12 6,7-7-64,-1 1-1,0-1 1,-1-1-1,0 0 0,0 0 1,-1 0-1,-1-1 1,0 0-1,-1 0 0,0-1 1,-1 0-1,0 0 1,-1 0-1,1-8 59,-3 9-375,-4 20-50,-2 20 36,4 15 120,1-42 270,0-1-1,0 1 0,0-1 0,0 1 0,0-1 0,0 0 0,1 1 0,-1-1 0,0 1 0,0-1 0,0 1 0,0-1 0,1 0 0,-1 1 0,0-1 1,1 0-1,-1 1 0,0-1 0,0 0 0,1 1 0,-1-1 0,1 0 0,-1 0 0,0 1 0,1-1 0,-1 0 0,0 0 0,1 0 0,-1 0 0,1 1 1,-1-1-1,1 0 0,-1 0 0,0 0 0,1 0 0,-1 0 0,1 0 0,-1 0 0,1 0 0,-1 0 0,1 0 0,-1-1 0,0 1 0,1 0 0,-1 0 1,1 0-1,-1 0 0,0-1 0,1 1 0,-1 0 0,0 0 0,1-1 0,-1 1 0,0 0 0,1-1 0,-1 1 0,0 0 0,1-1 0,-1 1 0,0-1 0,55-69 122,-24 24-78,-1-2 0,-3-1 0,-1-1 0,-3-1 0,0-9-44,-13 2 165,-10 58-163,-1 0-1,1-1 1,0 1-1,0 0 1,-1 0-1,1 0 1,0-1-1,0 1 1,-1 0-1,1 0 1,0 0-1,-1 0 1,1 0-1,0 0 1,-1-1-1,1 1 0,0 0 1,-1 0-1,1 0 1,0 0-1,-1 0 1,1 0-1,0 0 1,0 1-1,-1-1 1,1 0-1,0 0 1,-1 0-1,1 0 1,0 0-1,-1 0 1,1 1-1,0-1 1,0 0-1,-1 0 1,1 0-1,0 1 1,0-1-1,-1 0 1,1 0-1,0 1 1,0-1-1,0 0 1,-1 0-1,1 1 1,0-1-1,0 0 0,0 1 1,0-1-1,0 0 1,0 1-1,0-1 1,0 0-1,0 1 1,0-1-1,0 0 1,0 1-1,0-1 1,0 0-1,0 1 1,0-1-1,0 0 1,0 0-1,0 1 1,0-1-1,0 0 1,1 1-1,-1-1 1,0 0-1,0 1-1,-1 1 8,-75 249 423,59-194-148,0-6 343,2 1 1,3 0 0,-1 21-627,13-72 17,-1 0-1,0 1 1,1-1-1,0 0 1,-1 1-1,1-1 1,0 1-1,0-1 1,0 0-1,0 1 1,0-1-1,0 1 1,0-1-1,1 1 1,-1-1-1,0 0 1,1 1-1,-1-1 1,1 0-1,-1 1 0,1-1 1,0 0-1,0 0 1,-1 0-1,1 1 1,0-1-1,0 0 1,0 0-1,0 0 1,0 0-1,1-1 1,-1 1-1,0 0 1,0 0-1,0-1 1,1 1-1,-1 0 1,0-1-1,1 0 1,-1 1-1,1-1-16,3-2 9,0-1 0,0 1 0,0-1 0,0 0 0,0-1 0,-1 1 0,0-1-1,1 0 1,-1 0 0,-1 0 0,1-1 0,0 0 0,-1 1 0,0-1 0,2-4-9,10-20 1,-2 0 0,0-1 0,-2 0 0,-1-1 0,-1 0 0,2-22-1,-6 31-49,-21 142-374,19-14 535,-4-105-109,1 0 0,1-1 0,-1 1 0,0 0 0,0 0 0,0 0 0,0 0 0,1-1 0,-1 1 0,0 0 0,1 0 0,-1-1 0,0 1 0,1 0 0,-1 0 0,1-1 0,-1 1 0,1 0-1,0-1 1,-1 1 0,1-1 0,0 1 0,-1-1 0,1 1 0,0-1 0,0 1 0,-1-1 0,1 0 0,0 0 0,0 1 0,0-1 0,-1 0 0,1 0 0,0 0 0,0 0 0,0 0 0,0 0 0,0 0 0,-1 0 0,1 0 0,0 0 0,0 0-1,0 0 1,0-1 0,-1 1 0,1 0 0,0-1 0,0 1 0,-1-1 0,1 1 0,0 0 0,0-1 0,-1 0 0,1 1 0,0-1-3,7-4 12,1 0 0,0 0-1,1 1 1,-1 1 0,1-1 0,-1 2 0,1-1-1,0 1 1,0 1 0,0 0 0,0 0 0,0 1 0,0 0-1,6 1-11,-15 0-60,1-1 0,-1 1 0,1-1 0,-1 1 0,1 0 0,-1 0 0,1 0 0,-1 0 0,0 0 0,0 0 0,1 0-1,-1 0 1,0 1 0,0-1 0,0 0 0,0 1 0,0-1 0,-1 1 0,1-1 0,0 1 0,-1-1 0,1 1 0,-1 0 60,7 11-1245,0-11-2321,2-19-106</inkml:trace>
  <inkml:trace contextRef="#ctx0" brushRef="#br0" timeOffset="88298.982">9071 1935 6873,'7'-14'4626,"-7"21"31,-2 13-4193,-54 484 1208,48-443-1335,5-11 178,14-46-280,49-44 144,-30 1-327,0-2 1,-3-1 0,-2-1-1,-1-1 1,-3-1 0,-1-1-1,-3-1 1,7-28-53,8-44 44,-29 95-58,-3 24 2,0 0 1,0 1 0,0-1-1,0 0 1,0 0-1,0 1 1,0-1-1,0 0 1,0 0 0,-1 0-1,1 0 1,0 1-1,0-1 1,0 0-1,0 0 1,-1 0 0,1 0-1,0 0 1,0 1-1,0-1 1,-1 0-1,1 0 1,0 0 0,0 0-1,0 0 1,-1 0-1,1 0 1,0 0 0,0 0-1,-1 0 1,1 0-1,0 0 1,0 0-1,-1 0 1,1 0 0,0 0-1,0 0 1,0 0-1,-1 0 1,1 0-1,0 0 1,0-1 0,0 1-1,-1 0 1,1 0-1,0 0 1,0 0-1,0 0 1,-1 0 0,1-1-1,0 1 1,0 0-1,0 0 1,0 0-1,0-1 1,0 1 0,-1 0-1,1 0 1,0 0-1,0-1 1,0 1-1,0 0 1,0 0 0,0-1-1,0 1 1,0 0 11,-65 108-5100,49-77 1744,1 0 1,2 1-1,2 1 0,-7 27 3356,10-17 229,4 1 3459,6 134 6482,-2-178-10142,0 1 1,0 0-1,0 0 0,0 0 0,0-1 0,0 1 0,0 0 0,0 0 1,0-1-1,1 1 0,-1 0 0,0 0 0,1-1 0,-1 1 1,0 0-1,1-1 0,-1 1 0,1 0 0,-1-1 0,1 1 1,-1-1-1,1 1 0,0-1 0,-1 1 0,1-1 0,0 1 0,-1-1 1,1 0-1,0 1 0,-1-1 0,1 0 0,0 0 0,0 1 1,0-1-1,-1 0 0,1 0 0,0 0 0,0 0 0,-1 0 1,1 0-1,0 0 0,0 0 0,0 0 0,-1-1 0,1 1 0,0 0 1,0 0-1,-1-1 0,1 1 0,0 0 0,-1-1 0,1 1 1,0-1-29,6-3-120,-1 0 0,0 0 1,1-1-1,-1 1 0,-1-2 1,1 1-1,-1 0 1,0-1-1,0 0 0,2-5 120,39-58-2815,1-12-187</inkml:trace>
  <inkml:trace contextRef="#ctx0" brushRef="#br0" timeOffset="89585.631">9507 1801 7017,'-58'203'6933,"48"-166"-6407,-33 181 2084,42-203-2460,-2 10 69,1-1-1,1 1 1,1 0 0,1 0-1,1 0 1,5 16-219,-7-41-8,0-1 1,0 1-1,0 0 0,1 0 1,-1 0-1,0 0 0,0 0 1,0 0-1,1 0 0,-1 0 1,0 0-1,0 0 0,1 0 0,-1 0 1,0 0-1,0 0 0,0 0 1,1 0-1,-1 0 0,0 0 1,0 0-1,0 0 0,1 0 1,-1 0-1,0 0 0,0 0 1,0 0-1,1 0 0,-1 0 1,0 1-1,0-1 0,0 0 1,0 0-1,1 0 0,-1 0 1,0 1-1,0-1 0,0 0 1,0 0-1,0 0 0,0 0 1,1 1-1,-1-1 0,0 0 0,0 0 1,0 1-1,0-1 0,0 0 1,0 0-1,0 1 8,4-22-326,-4 20 306,2-12-55,-1 1 0,-1-1 0,0 0-1,0 1 1,-1-1 0,-1 1 0,-3-11 75,2 19 34,2 14-26,2 21 60,-1-30-64,0 0 0,0 0 0,0 1-1,0-1 1,0 0 0,0 0 0,1 1-1,-1-1 1,0 0 0,1 0 0,-1 0-1,0 1 1,1-1 0,-1 0 0,1 0-1,0 0 1,-1 0 0,1 0 0,0 0-1,0 0 1,0 0 0,0-1 0,0 1-1,0 0 1,0 0 0,0-1 0,0 1-1,0 0 1,0-1 0,0 1 0,0-1-1,1 0 1,-1 1 0,0-1 0,0 0-1,0 0 1,1 1 0,-1-1 0,0 0-1,0 0 1,1-1 0,-1 1 0,0 0-1,0 0 1,0-1 0,1 1 0,-1 0-1,0-1 1,0 1 0,0-1 0,0 0-1,0 1 1,0-1 0,0 0 0,0 1-1,0-1 1,0 0 0,0 0-4,13-12 19,-2-1 1,1 1 0,-2-2 0,0 0-1,-1 0 1,7-13-20,3-5 39,64-82 110,-100 151-238,-108 191 1791,111-194-1139,13-33-558,0 1 1,0 0-1,0-1 0,0 1 0,1 0 0,-1-1 0,0 1 1,0-1-1,0 1 0,0 0 0,1-1 0,-1 1 1,0-1-1,1 1 0,-1-1 0,0 1 0,1-1 1,-1 1-1,0-1 0,1 1 0,-1-1 0,1 0 0,-1 1 1,1-1-1,-1 1 0,1-1 0,0 0 0,-1 0 1,1 1-1,-1-1 0,1 0 0,0 0 0,-1 0 1,1 0-1,-1 0 0,1 0 0,0 0 0,-1 0 0,1 0 1,0 0-1,-1 0 0,1 0 0,-1 0 0,1 0 1,0 0-1,-1-1 0,1 1 0,-1 0 0,1-1-5,9-1 6,0-1 0,-1 0 0,1-1 0,-1 0 0,1 0 0,-1-1-1,-1 0 1,1-1 0,0-1-6,8-4 22,132-84 81,-147 93-109,0 0 0,0 0-1,0 0 1,1 1 0,-1-1 0,1 1 0,-1-1 0,1 1 0,-1 0 0,1 0 0,0 0 0,-1 1-1,1-1 1,0 0 0,0 1 0,-1 0 0,1 0 0,0 0 0,0 0 0,0 0 0,0 0-1,-1 1 1,1-1 0,0 1 0,0 0 0,-1 0 0,1 0 0,0 0 0,-1 0 0,0 1 0,1-1-1,-1 1 1,0 0 0,1-1 0,-1 1 0,0 0 0,0 0 0,0 0 0,-1 1 0,2 0 6,-2 6 20,0 0 0,0 0 0,-1 0 0,0 0 0,-1 0 0,0 0 0,0-1 0,-1 1 1,0 0-1,0 0 0,-1-1 0,0 0 0,-1 1 0,0-1 0,-1 1-20,5-9 14,0-1-1,0 1 1,0 0 0,-1-1-1,1 1 1,0 0 0,0 0-1,-1-1 1,1 1 0,0 0-1,0 0 1,-1 0 0,1-1-1,0 1 1,-1 0 0,1 0-1,0 0 1,-1 0 0,1-1-1,0 1 1,-1 0-1,1 0 1,0 0 0,-1 0-1,1 0 1,0 0 0,-1 0-1,1 0 1,0 0 0,-1 0-1,1 0 1,0 1 0,-1-1-1,1 0 1,0 0 0,-1 0-1,1 0 1,0 0 0,-1 1-1,1-1 1,0 0 0,-1 0-1,1 0 1,0 1 0,0-1-1,-1 0 1,1 1 0,0-1-1,0 0 1,0 0 0,0 1-1,-1-1 1,1 0-1,0 1 1,0-1 0,0 0-1,0 1 1,0-1 0,0 0-1,0 1-13,-2-35 336,3 31-305,3-239 371,-3 251-426,1 0-1,0 0 1,0 0-1,1 0 1,0-1 0,0 1-1,1-1 1,0 0-1,1 0 1,0-1-1,0 1 1,1-1-1,0 0 1,1 1 24,-4-6-8,0-1 0,1 1 0,-1-1 0,0 0 0,1 0 1,-1 0-1,0 0 0,1 0 0,-1-1 0,1 0 0,-1 0 0,1 0 1,-1 0-1,1 0 0,-1-1 0,1 1 0,-1-1 0,1 0 0,-1 0 1,0-1-1,1 1 0,-1 0 0,0-1 0,0 0 0,0 0 0,0 0 1,-1 0-1,1 0 0,0-1 0,-1 1 0,0-1 0,1 0 1,-1 1-1,0-1 0,0 0 0,0-2 8,16-16-126,-1-1-1,-1 0 1,-1-1 0,0-1-1,-2 0 1,-1-1-1,-2-1 1,1-2 126,-2-24-1098,-8 52 1080,-1 1-1,0 0 1,0-1-1,0 1 0,0-1 1,0 1-1,0 0 0,0-1 1,-1 1-1,1-1 1,0 1-1,0-1 0,0 1 1,-1 0-1,1-1 0,0 1 1,0-1-1,-1 1 0,1-1 1,0 1-1,-1-1 1,1 0-1,-1 1 0,1-1 1,-1 1-1,1-1 0,-1 0 1,1 1-1,-1-1 1,1 0-1,-1 0 0,1 1 1,-1-1-1,1 0 0,-1 0 1,0 0-1,1 0 0,-1 0 1,1 0-1,-1 0 1,0 0-1,1 0 0,-1 0 1,1 0-1,-1 0 0,1 0 1,-1 0-1,0 0 1,1-1-1,-1 1 0,1 0 1,-1 0-1,1-1 0,-1 1 1,1 0-1,-1-1 0,1 1 1,-1-1-1,1 1 1,0 0-1,-1-1 0,1 1 1,-1-1-1,1 1 0,0-1 1,0 1-1,-1-1 0,1 0 1,0 0 18,-14 31 59,1 1 0,2 0 0,1 0 0,2 1 1,1 1-1,-2 22-59,2 29 630,7-84-623,-1 1-1,1-1 0,0 1 0,0 0 0,0-1 0,0 1 0,0 0 0,0-1 1,0 1-1,0 0 0,0-1 0,0 1 0,0 0 0,0-1 0,1 1 1,-1-1-1,0 1 0,0 0 0,1-1 0,-1 1 0,0-1 0,1 1 0,-1-1 1,1 1-1,-1-1 0,1 1 0,-1-1 0,1 1 0,-1-1 0,1 0 1,-1 1-1,1-1 0,-1 0 0,1 1 0,-1-1 0,1 0 0,0 0 0,-1 0 1,1 1-1,0-1 0,-1 0 0,1 0 0,0 0 0,-1 0 0,1 0 1,0 0-1,-1 0 0,1 0 0,-1-1 0,1 1-6,28-25 87,29-50-18,-4-2 0,-3-2 0,4-17-69,-30 52-14,-3-1 0,-2-1 0,-2 0 1,-2-2-1,-2 1 0,-2-2 1,-2-2 13,-8 20-27,-7 30-24,-54 152 2,43-108 112,-1-8 91,3 0 1,1 1 0,2 1-1,1 0 1,2 1 0,1 0-1,3 0 1,1 0 0,1 0 0,3 14-155,1-35 6,0-1 1,1 0 0,1 1 0,1-2 0,0 1 0,1 0 0,1-1 0,0 0 0,1-1 0,9 13-7,1-12-357,-9-31-786,-11-1 443,-2 0 0,0 1 1,-1-1-1,-1 1 1,0 0-1,-1 0 0,-9-13 700,10 17-312,-81-130-1907,16 58 4050,70 83-1735,2 1-46,-1 0-1,0 0 0,1 0 0,-1 0 1,0 0-1,1 0 0,-1 0 1,1 0-1,-1 0 0,0 0 0,1-1 1,-1 1-1,0 0 0,1 0 1,-1 0-1,0-1 0,1 1 0,-1 0 1,0 0-1,0-1 0,1 1 1,-1 0-1,0-1 0,0 1 0,1 0 1,-1-1-1,0 1 0,0 0 1,0-1-1,0 1 0,0 0 0,1-1 1,-1 1-1,0 0 0,0-1 0,0 1 1,0-1-1,0 1 0,0 0 1,0-1-1,0 1 0,0-1 0,-1 1 1,1 0-1,0-1 0,0 1 1,0 0-1,0-1 0,0 1 0,-1 0 1,1-1-1,0 1 0,0 0 1,-1-1-1,1 1 0,0 0 0,0 0 1,-1-1-1,1 1 0,0 0 1,-1 0-1,1 0 0,0-1 0,-1 1 1,1 0-50,24-7 431,107-29 19,-44 21-3688,-28 10 498</inkml:trace>
  <inkml:trace contextRef="#ctx0" brushRef="#br0" timeOffset="110349.649">82 4215 6881,'-18'18'1977,"11"-13"-1373,0 1 0,1 1 0,0-1-1,0 1 1,0 0 0,1 0 0,0 1 0,1 0 0,-1 0 0,-1 6-604,6-14 11,1-1 1,-1 1 0,0 0 0,1-1 0,-1 1 0,0 0 0,1 0 0,-1 0 0,0-1 0,1 1 0,-1 0 0,1 0-1,-1 0 1,1 0 0,-1 0 0,0 0 0,1-1 0,-1 1 0,1 0 0,-1 0 0,1 1 0,-1-1 0,0 0 0,1 0 0,-1 0-1,1 0 1,-1 0 0,1 0 0,-1 0 0,0 1 0,1-1 0,-1 0 0,0 0 0,1 1 0,-1-1 0,0 0 0,1 1-1,-1-1 1,0 0 0,1 1 0,-1-1 0,0 0 0,0 1 0,1-1 0,-1 0 0,0 1 0,0-1 0,0 1 0,0-1-1,0 1 1,1-1 0,-1 0 0,0 1 0,0-1 0,0 1 0,0-1 0,0 1 0,0-1 0,-1 1 0,1-1 0,0 0 0,0 1-1,0-1 1,0 1-12,146-156 643,106-154-56,-214 263-532,-38 46-52,1 1 0,0-1 0,0 1 0,-1-1 0,1 1 0,-1-1 0,1 1 0,0-1 0,-1 1 0,1 0 0,-1-1 0,1 1 0,-1 0 0,1-1 0,-1 1 0,0 0 0,1 0 0,-1-1 0,0 1 0,0 0 0,1 0 0,-1 0 0,0 0 0,0-1 0,0 1 0,0 0 0,0 0 0,0 0 0,0 0 0,-1-1 0,1 1 0,0 0 0,0 0 0,-1 0 0,1-1 0,0 1 0,-1 0 0,1 0 0,-1-1 0,1 1 0,-1 0 1,1-1-1,-1 1 0,1-1-3,-1 3 5,-100 439 2073,100-437-2065,0 0 0,0 0 0,0-1 0,0 1 0,1 0 0,0 0 0,0 0 0,0 0 1,1 0-1,0 0 0,0 0 0,0 0 0,0 0 0,2 3-13,-2-7-157,0 0 1,0-1-1,0 1 1,0 0-1,0-1 1,0 1-1,0-1 1,0 1-1,1-1 1,-1 1-1,0-1 1,0 0-1,0 0 1,1 1-1,-1-1 1,0 0-1,0 0 0,1 0 1,-1 0-1,0 0 1,0-1-1,1 1 1,-1 0-1,0-1 1,0 1-1,0-1 1,1 1-1,-1-1 1,0 1-1,0-1 1,0 0-1,0 1 1,0-2 156,18-11-3632</inkml:trace>
  <inkml:trace contextRef="#ctx0" brushRef="#br0" timeOffset="110581.512">694 4103 8106,'3'0'2056,"-6"7"761,1 0-2249,-4 9-192,0 5 0,-3 5-128,-1-4-48,4 1-424,6-10-2248,11-17-489,6-13-936</inkml:trace>
  <inkml:trace contextRef="#ctx0" brushRef="#br0" timeOffset="111085.255">1019 3850 6065,'0'0'301,"1"-1"0,0 0 1,-1 0-1,1 0 0,-1 0 0,1 0 0,-1 0 0,0 0 0,0 0 0,1 0 0,-1 0 0,0 0 0,0-1 1,0 1-1,0 0 0,0 0 0,0 0 0,0 0 0,0 0 0,-1 0 0,1 0 0,0 0 0,-1 0 0,1 0 1,-1 0-1,1 0 0,-1 0 0,1 0 0,-1 0 0,0 0 0,1 0 0,-1 1 0,0-1 0,0 0 0,0 0-301,-18-6 1441,17 7-1399,-1-1 0,1 1 0,-1 0 1,0 0-1,1 0 0,-1 0 0,1 1 1,-1-1-1,1 1 0,-1 0 0,1-1 0,-1 1 1,1 0-1,0 0 0,-1 1 0,1-1 0,0 0 1,0 1-1,0-1 0,0 1 0,0 0 1,0 0-1,0 0 0,1 0 0,-1 0 0,1 0 1,-2 2-43,-28 69-52,29-65 59,-1 0-1,1 1 0,0 0 1,1-1-1,0 1 1,0 0-1,1 0 0,0 0 1,1 0-1,-1-1 1,3 5-7,-3-11 1,0-1-1,0 0 1,1 1 0,-1-1-1,1 1 1,-1-1 0,1 0 0,0 0-1,0 1 1,-1-1 0,1 0 0,0 0-1,0 0 1,0 0 0,0 0-1,0 0 1,0 0 0,1 0 0,-1 0-1,0-1 1,0 1 0,1 0 0,-1-1-1,0 1 1,1-1 0,-1 1 0,1-1-1,-1 0 1,0 1 0,1-1-1,-1 0 1,1 0 0,-1 0 0,1 0-1,-1-1 1,1 1 0,-1 0 0,0 0-1,1-1 1,-1 1 0,1-1-1,53-33 36,-26 6 14,-1-1-1,-2-1 0,-1-1 0,3-9-49,2 0 39,-15 23-51,-14 17 10,-1 0 0,0 0 0,1 0 0,-1 0-1,0 0 1,1 0 0,-1 0 0,0 0 0,1 0-1,-1 0 1,0 0 0,1 0 0,-1 1-1,0-1 1,0 0 0,1 0 0,-1 0 0,0 0-1,0 1 1,1-1 0,-1 0 0,0 0 0,0 1-1,1-1 1,-1 0 0,0 1 0,0-1-1,0 0 1,0 0 0,1 1 0,-1-1 0,0 0-1,0 1 1,0-1 0,0 0 0,0 1 0,0-1-1,0 0 1,0 1 0,0-1 0,0 0-1,0 1 1,0-1 0,0 0 0,0 1 0,0-1-1,-1 0 1,1 1 0,0-1 0,0 0 0,0 0-1,0 1 1,-1-1 0,1 0 0,0 1-1,0-1 1,-1 0 0,1 0 0,0 0 0,0 1-1,-1-1 1,1 0 2,-40 126-248,35-106 250,0 1 0,1-1 0,0 1-1,2 0 1,1 0 0,0 0 0,2 0 0,0 0-1,1 0 1,2 0 0,0-1 0,1 1 0,1-1-1,3 7-1,14-1 362,-48-16 803,-47 19-38,67-27-1088,2 1 3,-1-1 1,0 1-1,0-1 0,-1-1 1,1 1-1,0 0 1,0-1-1,-1 0 1,1 0-1,-1 0 1,1-1-1,-1 1 1,1-1-1,-1 0 1,1-1-1,-1 1 0,-1-1-42,27-11-1157,77-24-2056,-51 11 1239</inkml:trace>
  <inkml:trace contextRef="#ctx0" brushRef="#br0" timeOffset="111386.979">1557 4077 4841,'8'11'2913,"-5"-3"-153,1 4-703,-4-10-297,-1 1-336,-2-2-135,0 5-177,0-4-432,3-2-344,0-3-312,0-5-552,10-6-3345,-8 4 841</inkml:trace>
  <inkml:trace contextRef="#ctx0" brushRef="#br0" timeOffset="111722.778">1740 4015 8242,'-46'70'8655,"46"-69"-8623,0-1 0,1 0 0,-1 1 0,1-1-1,-1 0 1,1 0 0,-1 1 0,1-1 0,-1 0 0,0 0 0,1 0 0,-1 0 0,1 0 0,-1 0-1,1 0 1,-1 0 0,1 0 0,-1 0 0,1 0 0,-1 0 0,1 0 0,-1 0 0,1 0 0,-1 0-1,1 0 1,-1-1 0,1 1 0,-1 0 0,1 0 0,-1-1 0,1 1 0,-1 0 0,0-1 0,1 1-1,-1 0 1,0-1 0,1 1 0,-1 0 0,0-1 0,1 1 0,-1-1 0,0 1 0,0-1 0,0 1 0,1-1-1,-1 1 1,0-1 0,0 1 0,0-1 0,0 1 0,0-1-32,251-331 475,-225 303-434,-22 50-53,-20 95 228,7-66-20,3-1 0,2 1 0,2 0 0,2 26-196,1-76-24,2 19 87,6-22-5744,-5-8 1841</inkml:trace>
  <inkml:trace contextRef="#ctx0" brushRef="#br0" timeOffset="112525.861">2485 3650 4529,'-7'1'12233,"-10"3"-7605,-46 11-4627,52-10 4,1 1 1,0 1-1,0-1 0,1 1 0,-1 1 1,2 0-1,-1 0 0,1 1 0,1 0 1,-1 0-1,1 1 0,1 0 0,0 0 1,0 1-1,-2 7-5,-4 34-28,12-51 26,0 0 1,0 0 0,0 0-1,0-1 1,0 1-1,0 0 1,0 0 0,0 0-1,1 0 1,-1-1-1,0 1 1,0 0-1,1 0 1,-1-1 0,1 1-1,-1 0 1,1 0-1,-1-1 1,1 1-1,-1-1 1,1 1 0,-1 0-1,1-1 1,0 1-1,-1-1 1,1 1-1,0-1 1,0 0 0,-1 1-1,1-1 1,0 0-1,0 1 1,0-1-1,-1 0 1,1 0 0,0 0-1,0 0 1,0 0-1,0 0 1,-1 0-1,1 0 1,0 0 0,0 0-1,0 0 1,0 0-1,-1-1 1,1 1-1,0 0 1,0-1 0,-1 1-1,2-1 2,36-24-43,154-193 36,-171 207-53,-23 43-117,0-23 144,-2 9 31,-1 0 1,2 0-1,0 0 0,1 0 1,1 0-1,1 0 1,1 1-1,0-1 1,1 0-1,1 0 1,1 0-1,0-1 1,1 1-1,1-1 1,7 14 1,8-8 26,-19-21-23,1 0 1,-1 0-1,0 0 0,0 0 1,0 0-1,0 1 0,-1-1 1,1 1-1,0 0 1,-1-1-1,0 1 0,0 0 1,0 0-1,0 0 0,0-1 1,0 4-4,-1-4 28,1 1 0,-1 0-1,0 0 1,0 0 0,-1 0 0,1 0 0,-1 0 0,1-1-1,-1 1 1,0 0 0,0 0 0,0-1 0,0 1 0,-1 0-1,1-1 1,-1 1 0,1-1 0,-1 0 0,0 0 0,0 1-1,0-1 1,0 0 0,0-1 0,-1 1 0,1 0 0,-1-1-1,1 1 1,-1-1 0,1 0 0,-1 0 0,0 0 0,0 0-1,1 0 1,-1 0 0,0-1 0,0 0 0,0 1 0,0-1-1,0 0-27,-13 3 103,1 0-1,-1-1 0,0-1 0,0 0 0,0-1 1,0-1-1,0-1 0,-15-2-102,30 4-37,0 0 1,-1 0-1,1 0 1,0 0-1,-1-1 1,1 1-1,0 0 1,-1-1-1,1 1 1,0 0-1,-1-1 1,1 1-1,0-1 0,0 0 1,0 0-1,-1 1 1,1-1-1,0 0 1,0 0-1,0 0 1,0 0-1,0 0 1,1 0-1,-1 0 1,0 0-1,0 0 1,1-1-1,-1 1 1,1 0-1,-1 0 0,1-1 1,-1 1-1,1 0 1,0-1-1,0 1 1,0 0-1,0-1 1,0 1-1,0-1 1,0 1-1,0 0 1,0-1-1,0 1 1,1 0-1,-1-1 1,1 1 36,29-19-5503,4 3 1512</inkml:trace>
  <inkml:trace contextRef="#ctx0" brushRef="#br0" timeOffset="113025.366">2816 3545 7986,'2'0'298,"0"0"0,-1 0 1,1 1-1,0-1 1,-1 0-1,1 1 0,0-1 1,-1 1-1,1-1 0,-1 1 1,1 0-1,-1-1 1,1 1-1,-1 0 0,0 0 1,1 0-1,-1 0 0,0 1 1,0-1-1,0 0 0,0 0 1,0 1-1,0-1 1,0 1-1,0-1 0,0 1 1,0 0-299,5 8 99,43 69 1520,-49-76-1560,0 0 0,0 0 0,0 0 0,-1 1 0,1-1 0,-1 0 0,0 0 0,0 0 0,0-1 0,-1 1 0,1 0 0,-1 0 0,1-1 0,-1 1 1,0 0-1,0-1 0,0 0 0,0 1 0,0-1 0,-1 0 0,1 0 0,-1-1 0,1 1 0,-3 1-59,-4 5 138,9-8-136,-1 0 0,1 0 0,-1 1 0,1-1 0,0 0 1,-1 1-1,1-1 0,-1 0 0,1 1 0,0-1 0,-1 1 0,1-1 1,0 0-1,-1 1 0,1-1 0,0 1 0,0-1 0,0 1 0,-1-1 0,1 1 1,0-1-1,0 1 0,0-1 0,0 1 0,0 0 0,0-1 0,0 1 1,0-1-1,0 1 0,0-1 0,0 1 0,0-1 0,1 1 0,-1-1 1,0 1-1,0-1 0,0 1 0,1-1 0,-1 1 0,0-1 0,1 1 0,-1-1 1,0 0-1,1 1 0,-1-1 0,0 1 0,1-1 0,-1 0 0,1 0 1,-1 1-1,1-1 0,-1 0 0,1 0 0,-1 1 0,1-1 0,-1 0 0,1 0-2,30 7 48,29-8-18,-53-1-24,0 1-1,1 0 0,-1 1 0,0 0 0,0 0 1,1 0-1,-1 1 0,0 0 0,0 1 1,0-1-1,0 1 0,0 1 0,0-1 0,0 1 1,-1 1-1,1-1 0,-1 1 0,0 0-5,-3-1-7,-1-1-1,0 1 1,0 0 0,0-1-1,0 1 1,0 0-1,-1 0 1,1 0 0,-1 0-1,0 0 1,0 1 0,0-1-1,0 0 1,-1 1-1,1-1 1,-1 0 0,0 1-1,0-1 1,0 1-1,0-1 1,-1 0 0,1 1-1,-1-1 1,0 2 7,-33 78 281,32-80-277,0 3 141,0 0 1,-1 1 0,0-1-1,-1 0 1,1 0 0,-1 0 0,0-1-1,-1 1 1,1-1 0,-1 0-1,0-1 1,-1 1 0,1-1-1,-1 0 1,1 0 0,-1 0-1,0-1 1,-1 0 0,1 0 0,0-1-1,-1 0 1,0 0-146,-39-9-15,52-8-1642,33-17-3147,-7 12 594</inkml:trace>
  <inkml:trace contextRef="#ctx0" brushRef="#br0" timeOffset="113665.167">3390 3634 8314,'24'-39'7476,"-37"40"-4429,3 6-2940,1 0-1,0 0 1,0 1 0,1 0-1,0 0 1,0 1-1,0 0 1,2 1-1,-1-1 1,1 1 0,-1 2-107,1 0 50,0 1 1,0-1-1,1 1 1,0 0-1,1 0 1,1 0-1,0 1 1,1-1-1,0 14-50,1-26 4,1 0 0,0 0-1,0 0 1,0 0 0,0 0-1,0 0 1,0 1 0,0-1-1,0 0 1,0 0 0,0 0-1,0 0 1,1 0 0,-1 0-1,1 0 1,-1 0-1,0 1 1,1-1 0,0-1-1,-1 1 1,1 0 0,0 0-1,-1 0 1,1 0 0,0 0-1,0-1 1,0 1 0,0 0-1,0 0 1,0-1 0,0 1-1,0-1 1,0 1 0,0-1-1,0 0 1,0 1 0,0-1-1,0 0 1,0 0 0,0 1-1,1-1 1,-1 0 0,0 0-1,0 0 1,0-1-1,0 1 1,0 0 0,1 0-1,-1-1 1,0 1 0,0 0-1,0-1 1,0 1 0,1-1-4,24-11 25,0 0 0,0-2-1,-1-1 1,-1-1 0,0-1 0,19-19-25,-26 22 22,0 0 0,-2-1 0,0-1 0,0-1 0,-2 0 0,0-1 0,-1 0 0,9-17-22,-13 8-19,-17 39-113,-31 121 12,38-123 128,0 1 0,1 0 0,0 0 0,1 0 0,0 0 0,1 0 0,0 0 0,0-1 0,1 1-1,1 0 1,0-1 0,0 1 0,2 0-8,-2-8-1,0 1 0,0-1-1,1 0 1,-1 0 0,1 0 0,0 0-1,0-1 1,0 0 0,0 1 0,1-2-1,-1 1 1,0 0 0,1-1 0,-1 0-1,5 1 2,5 2 2,10 3-11,-18-6 13,0 0 0,0 1 1,0-1-1,0 1 0,-1 0 0,1 1 0,-1-1 0,1 1 0,-1 0 0,0 1 0,0-1 0,0 1 1,0 0-1,-1 0 0,0 1 0,0-1 0,0 1 0,0 0 0,2 4-4,-4-5 29,0-1 0,0 1 0,0 0 0,0 0 0,0 0 0,-1 0 0,0 0 0,0 0 0,0 0 0,0 0 0,-1 0 0,0 0 0,0 1 0,0-1 0,0 0 0,0 0 0,-1 0 0,0 1 0,0-1 0,0 0 0,0 0 0,-1 0 0,0-1 0,-2 5-29,-5-2 261,-1 0 0,0-1-1,0 0 1,0-1 0,-1 0 0,1-1-1,-1 0 1,0 0 0,0-1 0,0-1-1,0 0 1,-7 0-261,-97-1 1175,22-13-1200,80 4-992,34-1-1689,-18 9 2377,23-9-3189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47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4190 4290 3745,'-1'-1'1016,"-1"-5"6091,10 7-5775,-5-1-1724,66 23 1091,15 15 70,-9-23-666,-16 3-62,-11-5 325,-6 23-35,-5-27-271,27 41-48,-26-31 24,-37-18-37,0 0 1,0 0 0,0 0 0,0 0 0,0-1-1,0 1 1,0 0 0,1 0 0,-1-1 0,0 1-1,0-1 1,1 1 0,-1-1 0,0 1 0,1-1-1,-1 0 1,0 1 0,1-1 0,-1 0 0,0 0 0,1 0-1,-1 0 1,0 0 0,1-1 0,-1 1 0,0 0-1,1-1 1,-1 1 0,0-1 0,25 0-1,34 32 69,-21 0-49,-30-20-29,-9-11 10,1 1 0,-1-1 0,0 1 1,0 0-1,0-1 0,1 1 0,-1-1 1,0 1-1,1-1 0,-1 0 0,0 1 0,1-1 1,-1 1-1,1-1 0,-1 0 0,1 1 1,-1-1-1,0 0 0,1 1 0,-1-1 1,1 0-1,0 0 0,-1 1 0,1-1 1,-1 0-1,1 0 0,-1 0 0,1 0 1,-1 0-1,1 0 0,0 0 0,-1 0 1,1 0-1,-1 0 0,1 0 0,-1 0 1,1 0-1,-1-1 0,1 1 0,-1 0 0,1 0 1,-1 0-1,1-1 0,-1 1 0,1 0 1,-1-1-1,1 1 0,40 25 7,-5-4 15,-15-10-12,16 6-13,-9 2 10,26-15 11,47 2-19,-98-6 1,-1 1 0,1 0 0,0-1 0,0 0 0,0 0 0,-1 1 1,1-2-1,0 1 0,0 0 0,0 0 0,-1-1 0,1 0 0,0 1 0,0-1 0,-1 0 0,1-1 0,-1 1 0,1 0 0,8-4 14,40 11 10,-9-34-23,-40 28 0,-1-1-1,1 1 1,-1 0 0,0-1 0,1 1-1,-1 0 1,1 0 0,-1 0-1,1 0 1,-1 0 0,1 0 0,-1 0-1,1 1 1,-1-1 0,1 0-1,-1 1 1,1-1 0,-1 1 0,0 0-1,1-1 1,-1 1 0,0 0 0,0 0-1,0 0 1,1 0-1,-1 0 0,0 0 1,0-1 0,0 1-1,0 0 1,0 0-1,0-1 1,0 1-1,0 0 1,1-1-1,-1 1 1,0-1-1,1 0 1,-1 0-1,0 1 1,0-1-1,1 0 1,-1 0-1,0 0 1,1 0-1,-1 0 1,0 0-1,1-1 1,-1 1-1,0 0 1,1-1 0,-1 1-1,0-1 1,0 1-1,0-1 1,1 0-1,-1 1 1,0-1-1,46-36-3,-41 36 6,0 0-1,1-1 1,-1 1-1,0-2 1,0 1-1,0-1 1,0 0-1,-1 0 1,1 0 0,-1-1-1,0 0 1,0 0-1,4-4-2,-7 5-1,0 1 0,1 0-1,-1 0 1,1-1 0,-1 2-1,1-1 1,0 0 0,0 0-1,0 1 1,0 0 0,0-1-1,0 1 1,0 0 0,0 1-1,1-1 1,-1 1 0,0-1-1,3 1 2,-3-1 1,0 0 0,0-1-1,1 1 1,-1-1 0,0 1 0,-1-1-1,1 0 1,0 0 0,0 0 0,-1-1-1,1 1 1,-1-1 0,0 1-1,0-1 1,0 0 0,0 0 0,1-2-1,16-18-7,37-19 27,-21 13-43,10-31 22,-18 18 54,30-173-36,-51 196-14,-1-1 0,-1 0 1,0 1-1,-2-1 0,0-1 0,-1 1 0,-2 0 0,1 0 0,-2 0 0,-4-18-3,-14-64-12,-23-78-21,39 171 30,-1 1 1,1 0-1,-1 0 0,-1 0 1,0 1-1,0 0 1,0 0-1,-1 0 1,0 1-1,-1-1 3,-42-47-6,14-46 11,19 58-6,3 25-5,0-2 0,2 0 0,0 0 0,1-1 0,1 0 0,-1-7 6,5 11-2,1 0 0,0 0 0,1-1 0,0 0 0,2 1 0,0-1 0,1-1 0,1 1 0,0 0 0,1 0 0,1 0 0,1 0 0,0 1 0,1-1 0,1 1 0,5-12 2,6-31-20,14 3 12,-7 16-3441,-15 29 951</inkml:trace>
  <inkml:trace contextRef="#ctx0" brushRef="#br0" timeOffset="3684.643">5713 2844 2393,'15'-31'6786,"1"-22"-5569,-5 18-680,103-247 655,-106 262-1084,2 1 0,0-1 0,1 1 0,1 1 0,0 0-1,2 1 1,0 1 0,15-15-108,47 1 267,21-19 116,58 15-181,-67-24 528,-64 52-682,-19 6-38,-1-1 0,1-1 0,0 1 0,0-1 1,0 0-1,-1 0 0,1 0 0,-1 0 0,1-1 0,-1 0 0,0 0 0,3-3-10,56-85 715,-36 44-532,-19 15 138,-12-26 346,4 57-645,-1 0 0,1-1-1,-1 1 1,0 0 0,1 0 0,-1 0 0,0 0 0,0 0 0,0 0 0,0 0-1,0 0 1,0 0 0,0 1 0,0-1 0,0 0 0,0 1 0,0-1 0,0 1-1,-1-1 1,1 1 0,0-1 0,0 1 0,-1 0 0,1-1 0,0 1-1,-1 0 1,1 0 0,0 0 0,0 0 0,-1 0 0,1 1 0,0-1 0,-1 0-1,1 1 1,0-1 0,0 0 0,-1 1 0,1 0 0,0-1 0,0 1-1,-1 0-20,-3 1-27,-25-15-45,30 12 62,-1 0-1,0 1 0,0-1 1,0 0-1,0 0 0,0 0 1,0 0-1,0 1 0,0-1 1,0 0-1,0 1 0,0-1 1,0 1-1,0-1 0,0 1 1,-1 0-1,1 0 0,0-1 1,0 1-1,-1 0 0,1 0 1,0 0-1,0 0 0,-1 0 1,1 0-1,0 1 0,0-1 1,0 0-1,-1 1 10,-55 54-1553,33-25 487,23-29 1047,0 0-1,1 1 1,-1-1 0,0 0 0,0 1 0,0-1-1,0 0 1,0 0 0,0 0 0,0 0 0,-1 0 0,1 0-1,0 0 1,0 0 0,-1 0 0,1-1 0,-1 1-1,1 0 1,-1-1 0,1 1 0,-1-1 0,1 0-1,-1 0 1,1 1 0,-1-1 0,1 0 0,-1 0 0,0 0-1,1-1 1,-1 1 0,1 0 0,-1-1 0,1 1-1,-1 0 1,1-1 0,-1 0 0,1 1 0,0-1 0,-1 0-1,1 0 1,0 0 0,0 0 0,-1 0 0,1 0 19,-7-6 169,1 1 1,-1 1-1,-1-1 1,1 1 0,-1 0-1,0 1 1,0 0-1,0 1 1,-1 0 0,1 0-1,-2 0-169,-14 1 384,22 2-358,-1 0 1,1 0-1,-1 0 1,0 0-1,1-1 1,-1 0 0,1 1-1,-1-1 1,1-1-1,0 1 1,-1 0 0,1-1-1,0 0 1,0 1-1,0-1 1,0-1 0,0 1-1,1 0 1,-1-1-1,0 1 1,0-2-27,-69-115 341,67 112-337,1 1 0,1-1 0,-1 0-1,1 0 1,1 0 0,-1 0 0,1 0-1,0-1 1,1 1 0,0-1 0,0 1-1,0-1 1,1 0 0,0 1 0,1-5-4,-1-17 2,0 26 14,-1-1 1,1 1-1,0 0 1,-1-1-1,0 1 1,1 0 0,-1 0-1,-1-1 1,1 1-1,0 0 1,-1 0-1,1 0 1,-1 1-1,0-1 1,0 0-1,0 1 1,-1-1-1,1 1 1,0 0-1,-1-1 1,0 1-1,1 0 1,-1 1-1,0-1 1,0 0-1,0 1 1,0 0-1,0 0 1,-2-1-17,-119-50 309,118 50-289,0 1-1,-1 0 0,1 0 1,0 0-1,-1 1 1,1-1-1,0 1 0,-1 1 1,1 0-1,-1-1 1,1 2-1,0-1 0,0 1 1,0 0-1,-2 1-19,-35 7 56,-4-3-35,30-6-25,0 1 0,0 1-1,0 1 1,0 1 0,0 0 0,1 1 0,-2 1 4,-105 75-9,-18 8 61,-49-1-48,167-74 6,-1-2 0,-1 0 0,0-1 0,0-2 0,-1-1 0,-25 6-10,-108 1-4,95 15-27,-25 6 78,-35-18 35,83-3-84,1 1 0,1 2 0,0 1 0,2 2 2,-22 11 18,38-23-13,-1-2 1,0-1 0,0-1 0,-1 0 0,1-2-1,-1-1 1,0 0 0,0-2 0,-7-1-6,-40 5-4,26-7-53,1 0-5010,23 3 1582</inkml:trace>
  <inkml:trace contextRef="#ctx0" brushRef="#br0" timeOffset="7040.619">7991 1714 5785,'-22'-26'5017,"33"-21"-3752,-9 44-1250,-1 1 0,0-1 0,1 1 0,0 0 0,0 0 0,-1-1 0,1 1 0,0 1 0,1-1 0,-1 0 1,0 0-1,0 1 0,1-1 0,-1 1 0,1 0 0,0 0 0,-1 0 0,1 0 0,0 0 0,-1 0 0,1 1 1,0 0-1,0-1 0,-1 1 0,1 0 0,0 0 0,0 0 0,0 1 0,-1-1 0,1 1 0,0 0 0,0-1 1,-1 1-1,1 0 0,1 1-15,11 10 30,0 1 0,0 1 0,-1 0 1,-1 1-1,0 0 0,8 15-30,12 12 67,-23-27 82,1 0 0,-2 1 0,0 1 1,-1-1-1,0 1 0,-2 1 0,0 0 0,-1-1 1,1 10-150,-3-18 48,1 12 37,2-1 1,1 0 0,0 0 0,1 0 0,9 13-86,-14-29 4,0-1 0,1 1 0,-1-1 0,1 0 0,-1 1 0,1-2 0,0 1 0,0 0 0,1-1 0,-1 0 0,0 0 0,1 0-1,-1 0 1,1-1 0,0 0 0,-1 0 0,1 0 0,0 0 0,3-1-4,94-5 57,-74 0-23,0-2 1,0-2-1,-1 0 0,0-2 0,-1-1 1,2-2-35,129-46 273,-140 51-250,0 0 1,-1-1-1,0-1 1,-1-1-1,0 0 1,-1 0-1,-1-2 1,0 0-1,0 0 0,-2-1 1,3-5-24,26-28 43,37-52 56,-56-10 1,-19 100-100,0 0 0,1 0 0,0 0 0,1 0 0,0 0 0,0 1 0,1 0 0,0 0 0,1 0 0,0 1 0,1-1 0,8-8-2,2 0 0,0 1 1,1 0-1,1 2 0,0 0 0,12-6 2,-28 19-3,-1 0 0,1 1 0,0-1 0,-1 1 0,1-1 0,0 1 0,0 0 0,0 0 0,-1 0 0,1 0 0,0 1 0,0-1 0,0 1 0,-1-1 0,1 1 0,0 0 0,-1 0-1,1 1 1,-1-1 3,20 6 20,-12-5-10,-8-1-9,1 0 0,0 0 0,-1 0 1,1-1-1,0 1 0,0-1 1,-1 0-1,1 1 0,0-1 1,0-1-1,0 1 0,-1 0 1,1-1-1,0 1 0,-1-1 1,1 0-1,0 0 0,-1 0 0,1 0 1,-1 0-1,1-1 0,1-1-1,4-3 15,-1 0 0,0-1-1,-1 1 1,1-2-1,-1 1 1,-1-1-1,1 0 1,-1 0-1,-1 0 1,1-1 0,-2 1-1,1-1 1,-1-1-15,30-163 110,-11 33 62,-20 125-150,-2-1 0,1 1 0,-2-1-1,0 1 1,-1-1 0,-1 1-1,0 0 1,-4-12-22,1 4 81,-32-94 714,1 24-715,31 85-28,0 0-1,-1 0 1,0 0-1,0 1 1,-1 0-1,0 0 1,0 0-1,-1 1 1,0 1-1,0 0 1,0 0 0,0 0-1,-1 1 1,0 1-1,0 0 1,0 0-1,0 1 1,0 0-1,-4 0-51,-63-21 101,-124-65-2,27 55 160,141 21-242,1-2 1,1-1-1,0-2 1,1-1-1,-17-14-17,9 7 17,-33-27-3,52 36-15,-1 1-1,0 1 1,-2 1 0,1 1 0,-18-7 1,-81-19 0,17 44-76,-82 0 112,17 18-34,0-18 5,103-4 30,58-2-43,-1 0 0,0 0 0,0 1 0,0 0 0,0 0 0,1 1-1,-1-1 1,1 2 0,-1-1 0,1 1 0,0 1 0,0-1 0,0 1-1,0 0 1,0 2 6,-128 74 43,111-63-51,1 2 0,1 0 0,0 1 0,2 1 0,0 1 0,2 1 0,0 1 0,2 0 0,1 1 0,-2 6 8,13-23 2,-1 0 0,0-1 1,0 0-1,-1 0 0,0 0 0,0-1 0,0 1 1,-1-2-1,0 1 0,0-1 0,-1 0 0,1 0 1,-1-1-1,-5 2-2,14-6-81,-1 0 0,0 0 0,0 0 0,0 0 0,1 0 0,-1 0 0,0-1 0,0 1 0,0 0 0,1 0 0,-1 0 0,0 0 0,0 0 1,0-1-1,0 1 0,1 0 0,-1 0 0,0 0 0,0 0 0,0-1 0,0 1 0,0 0 0,0 0 0,0 0 0,1-1 0,-1 1 0,0 0 0,0 0 0,0-1 0,0 1 1,0 0-1,0 0 0,0 0 0,0-1 0,0 1 0,0 0 0,0 0 0,0-1 0,-1 1 0,1 0 0,0 0 0,0 0 0,0-1 0,0 1 0,0 0 0,0 0 0,0 0 1,-1 0-1,1-1 0,0 1 0,0 0 0,0 0 81,12-10-3076</inkml:trace>
  <inkml:trace contextRef="#ctx0" brushRef="#br0" timeOffset="16872.576">4047 4212 4161,'-19'-5'6755,"-2"4"-4075,15 7-2580,-1-2-1,0 1 1,0-1-1,0 0 1,-1 0-1,0 0 1,1-1-1,-1-1 1,0 1-1,0-1 1,0-1-1,-1 1 0,1-2 1,-1 1-100,-68 18 40,16 12 33,49-23-18,1-2-1,-1 1 1,-1-2-1,1 1 1,-1-2-1,0 0 1,0 0-1,0-1 1,-1-1-55,-31 0 349,36-3-283,-1 1 0,1 0 0,-1 1 0,1 0 0,-1 1 0,1 0 0,0 0 0,-1 1 0,1 0 0,-1 1-66,-40 24 102,30-16-85,-1-1 0,0 0 1,-1-2-1,0-1 0,-22 6-17,8-9 26,31-5-25,1 0 1,-1 0 0,0 0 0,0 1 0,0 0-1,1 0 1,-1 0 0,1 1 0,-1 0 0,1 0-1,-1 0 1,1 0 0,0 0 0,0 1 0,0 0-1,0 0 1,-1 2-2,-57 75-16,55-69 6,-3 6 18,-1-1-1,0-1 1,-1 1-1,-1-2 0,0 0 1,-1 0-1,-1-2 1,0 1-8,10-11 3,0 0 0,1 0 0,-1 0 0,0-1 0,-1 0 1,1 0-1,0 0 0,0 0 0,0-1 0,-1 0 0,1 0 1,0 0-1,0-1 0,-4-1-3,-48 3 49,51 0-51,-1 1 0,0 0-1,0 0 1,1 0 0,-1 1 0,1 0-1,0 1 1,0-1 0,0 1 0,1 0 0,-1 0-1,1 1 1,0 0 0,0 0 0,0 0-1,1 0 1,0 1 0,0 0 0,0 0 0,1 0-1,0 0 1,0 1 0,0-1 0,0 3 2,-11 37-19,1 1 1,3 0 0,2 0-1,0 20 19,7-57-3,1 0-1,0 0 0,0 0 0,2 0 1,-1 0-1,1 0 0,0-1 0,1 1 1,0-1-1,1 1 0,0-1 0,0 0 1,1 0-1,0-1 0,0 1 0,7 6 4,0 0 5,-1 1-1,-1 0 1,0 1 0,-1 0-1,-1 0 1,-1 1-1,2 6-4,1 11 6,2-1-1,1 0 0,2-1 1,1-1-1,16 23-5,-27-46-10,0-1 0,0 0 0,1 0 1,0-1-1,0 1 0,1-2 0,0 1 0,0-1 1,1 0-1,-1 0 0,2-1 0,-1 0 0,0 0 1,9 2 9,2 2-3,0 0 1,0 0 0,0 2 0,-1 0-1,-1 1 1,0 2 2,75 63 66,-44-14-59,-27-29-8,-14-24 1,0 0 1,-1 1-1,0 0 0,-1 0 0,0 1 0,-1-1 1,0 1-1,-1 0 0,0 0 0,-1 0 1,-1 1-1,1-1 0,-2 7 0,2 20 13,-1-30-5,0-1-1,-1 1 1,1 0-1,-2 0 1,1 0-1,-1 0 1,-1 0-1,1 0 1,-2-1-1,1 1 1,-1 0 0,0-1-1,-1 0 1,-4 7-8,-66 49 57,-4 47-65,73-103 12,0 0 0,0-1 0,-1 0 1,0 0-1,0 0 0,0 0 0,-1-1 0,0 0 0,0 0 1,-1-1-1,1 0 0,-1-1 0,-1 1 0,1-1 0,0-1 1,-4 1-5,-10 1 1,-1-1 1,-1-1-1,1-1 1,0-1 0,-1-1-1,-5-2-1,-28 1 35,-19 6-22,68-5-14,1 0 2,1-1 1,-1 2 0,1-1-1,-1 0 1,1 1-1,-1 0 1,1 1-1,-1 0 1,1 0-1,0 0 1,-2 1-2,6 1-9,0 0-1,0 0 1,1-1-1,-1 1 1,1 1 0,0-1-1,1 0 1,-1 0-1,1 0 1,-1 0 0,1 0-1,1 1 1,-1 3 9,0-3-9,1 12 10,0 0-1,1-1 1,1 1-1,0 0 1,1-1-1,1 0 1,1 0-1,1 4 0,6 35 3,-36-31 37,20-19-39,2-3 0,0 0 1,-1 0 0,1-1 0,0 1 0,-1 0 0,1 0 0,-1-1-1,1 1 1,-1-1 0,0 1 0,0-1 0,0 0 0,0 1-1,0-1 1,0 0 0,0 0 0,0-1 0,0 1 0,0 0-1,0-1 1,-1 1 0,1-1 0,0 0 0,0 0 0,-1 0-2,-73-19-10,62 15 17,-1 0 0,0 1-1,0 1 1,0 0 0,-1 1-1,1 1 1,0 0 0,0 1-1,-15 3-6,22-2 1,0-1 0,0-1 0,0 0 0,-1 0 0,1 0 0,0-1 0,0 0 1,0-1-1,0 0 0,1 0 0,-1 0 0,0-1 0,-5-4-1,-55-33-22,57 31 26,0 1 0,-1 1 0,0 0 0,-1 1 0,0 0 0,0 1-1,0 0 1,0 1 0,-1 0 0,0 1-4,-28-1 7,26 4-5,-1-1 0,1-1 0,0-1 0,-1-1 1,1 0-1,0-1 0,1 0 0,-7-4-2,12 4 0,-8-6 3,0 2-1,0 0 0,-1 1 1,0 1-1,0 1 0,0 1 1,-1 0-1,0 1 0,-4 1-2,-195-8 2,204 8-8,-1-1 1,1 0 0,1-1 0,-1 0 0,1-1-1,0-1 1,0-1 0,1 0 0,0 0 0,-8-8 5,2 3-10,9 8 12,0 0-1,0 0 1,0 1 0,-1 1-1,1 0 1,-1 0-1,0 1 1,0 0 0,1 1-1,-1 0 1,0 1-1,-6 0-1,-12-1-8,16-1 8,0 0 1,-1-2-1,2 1 1,-1-2-1,0 0 0,1 0 1,0-1-1,0-1 1,1 0-1,0 0 0,-10-9 0,-52-29-1,66 43-2,0 0 0,0 0 1,0 1-1,-1 0 0,1 0 1,0 1-1,-1 0 1,1 0-1,0 1 0,-1 0 1,1 0-1,0 1 0,0 0 1,0 0-1,0 0 0,0 1 1,0 0-1,1 1 0,-1-1 1,1 1-1,0 1 1,0-1-1,0 1 0,-3 4 3,-20 9 20,19-13-17,-1-1-1,0 0 1,0-1 0,0 0 0,0-1 0,0-1 0,-1 1 0,1-2 0,-1 1-1,1-2 1,0 0 0,-10-1-3,-29 0 11,18 4-11,25-1-4,1 0 1,-1 0-1,0-1 1,1 0-1,-1 0 1,0 0 0,1-1-1,-1 0 1,0-1-1,-4-1 4,7 0-7,1 0 0,-1 0 0,1 0 1,0-1-1,0 1 0,0-1 0,1 0 0,-1 0 0,1 0 0,0 0 0,0 0 0,0-1 0,1 1 0,-1-1 0,1-2 7,-5-8-4,1 2 1,1 0 0,0 0 0,1-1-1,0 1 1,1-1 0,0 0 0,1 1-1,1-1 1,1 0 0,-1 0 0,2 0-1,0 1 1,1-1 0,3-10 3,2-1-13,1 1 1,1 0-1,1 0 0,1 1 1,1 1-1,3-3 13,1-1 0,-1 0 0,-2-2 0,0 0 0,-2 0 0,0-2 0,0-8 0,16-48-3,23 12-41,-3 8 42,-42 52 2,0-1 1,-1 1 0,-1-2 0,0 1-1,-1 0 1,-1-1 0,-1 1 0,0-1-1,-1-1 0,-1 11-2,0-1-1,0 1 1,-1 0-1,0 0 1,-1 0-1,1 1 1,-1-1-1,0 0 1,0 1-1,-1 0 1,-3-4 2,-20-40 102,22 41-100,0 0 0,0 1 0,0 0 0,-1 0 0,0 0 0,0 0 0,-1 1 0,0 0 0,0 1 0,0-1 0,-1 1 0,0 1 0,0 0 0,0 0 0,0 0 0,-1 1-1,1 0 1,-7-1-2,-37-18-6,25 9-1,17 9 5,0 0 0,0-1 0,0-1 0,1 1 0,0-1 0,0-1 0,0 0 0,1 0 1,0-1-1,-4-5 2,-12-21-11,1-2 0,2 0 1,2-2-1,-8-23 11,-15-105 11,36 134-22,-55-367-14,57 298 51,0 61-29,2 0-1,2-1 1,4-32 3,66-287-40,-62 312 43,2-1 0,3 1 0,1 1 0,3 0 1,8-13-4,-24 56-4,1 1 0,0-1 1,0 1-1,0 0 1,0-1-1,1 1 1,-1 0-1,1 1 1,0-1-1,-1 0 0,2 1 1,-1 0-1,0-1 1,0 1-1,1 1 1,-1-1-1,1 0 1,1 0 3,63-50-39,82-86 28,-55-12-8,-65 96 29,4-3 3,-13 24-7,-2 0 0,-1-1 0,12-36-6,22-71-27,-9-57 56,37-13-19,-78 196-6,0-1 0,-1 0 1,-1 1-1,-1-1 0,0 0 1,-1 1-1,-2-10-4,0-5 3,-13-120-30,18 141 26,1 1 0,0 0 0,0 0 0,0 1-1,1-1 1,1 0 0,-1 1 0,1 0 0,0 0 0,1 0 0,0 0-1,0 0 1,0 1 0,1 0 0,0 1 0,0-1 0,0 1 0,1 0-1,0 0 1,0 1 0,0 0 0,6-2 1,153-98-64,-163 102 44,0 0 0,1 0 0,-1 0 0,0 1 1,1-1-1,-1 1 0,1 0 0,-1 0 0,1 0 0,0 1 0,-1-1 1,1 1-1,0 0 0,0 0 0,-1 0 0,1 0 0,0 1 0,0-1 1,-1 1-1,1 0 0,-1 0 0,1 1 0,-1-1 0,1 1 0,-1-1 1,0 1-1,2 1 20,-2-1-11,-1-1 1,1 0 0,0 0 0,0 0-1,0 0 1,0 0 0,0-1-1,0 1 1,0-1 0,0 0 0,0 1-1,0-2 1,0 1 0,0 0-1,0-1 1,1 1 10,-1-1 0,-1 0-1,1 1 1,-1 0-1,1-1 1,0 1-1,-1 0 1,1 1-1,-1-1 1,1 0-1,0 1 1,-1-1-1,1 1 1,-1 0-1,1 0 1,-1 0-1,1 0 1,-1 0-1,0 1 1,0-1 0,1 0-1,0 2 1,64 110-52,3-28 104,-57-69-60,-11-13 5,0-1 0,0 1-1,0 0 1,0-1 0,1 0 0,-1 1-1,1-1 1,0 0 0,-1 0 0,1 0-1,0-1 1,0 1 0,0-1 0,0 0-1,1 1 1,0-1 3,70 3 55,-71-2-56,1 0-1,0 0 1,0 0 0,0-1 0,0 1 0,0-1 0,0 0 0,0-1-1,1 1 1,-1-1 0,0 0 0,0 0 0,1 0 0,-1 0-1,0-1 1,0 1 0,0-1 0,0 0 0,0-1 0,0 1 0,0-1-1,2 0 2,1-3 2,0 0 0,-1 0-1,0-1 1,0 1-1,0-1 1,-1 0 0,0-1-1,0 1 1,0-1-1,-1 0 1,0-1-1,0 1 1,-1 0 0,0-1-1,0 0 1,-1 0-1,0 0 1,-1 0 0,1 0-1,-2 0 1,1-7-2,35-83-12,-30 89 15,-1-1-1,0 0 1,-1 0 0,0 0 0,-1-1-1,0 1 1,-1-1 0,0 1 0,0-1 0,-1 0-1,-1 0 1,0-6-3,-22-63 36,-23-10-36,18 36 15,-5 13-33,38 28 32,15-43-21,-17 41-5,1 1 1,0 0-1,1 0 0,1 0 0,0 1 1,1 0-1,0 0 0,1 1 0,0 0 0,1 0 1,2 0 11,3 0 7,0 1 0,1 0 1,1 1-1,0 1 0,0 1 1,13-5-8,-24 10 1,-5 3-1,-1-1 0,1 1 0,-1-1 0,1 0 0,-1 1 0,1-1 0,-1 1 0,1-1 0,0 1 0,-1 0 0,1-1 0,0 1 0,0 0 0,-1-1 0,1 1 0,0 0 0,-1 0 0,1 0 0,0-1 0,0 1 0,0 0 1,-1 0-1,1 0 0,0 0 0,0 0 0,-1 1 0,1-1 0,0 0 0,0 0 0,-1 0 0,1 1 0,0-1 0,0 0 0,-1 1 0,1-1 0,0 1 0,-1-1 0,1 1 0,-1-1 0,1 1 0,-1-1 0,1 1 0,-1-1 0,1 1 0,-1 0 0,1-1 0,-1 2 0,1 49-84,-2-42 85,1 0 0,-1 0 0,1-1 0,1 1 0,0 0 0,0 0 0,1 0 0,0 0 0,0-1 0,1 1 0,0-1 0,1 1 0,0-1 0,0 0 0,3 3-1,-6-10 0,1 1-1,-1-1 1,1 0-1,-1 1 1,1-1-1,0 0 1,-1 0-1,1 0 1,0 0 0,0-1-1,0 1 1,0 0-1,-1-1 1,1 1-1,0-1 1,0 0-1,0 0 1,0 0 0,0 0-1,0 0 1,0 0-1,0 0 1,2-1 0,32 6 33,78 53-16,-60-37-18,-48-19 1,-1 0 0,1 0 0,0 0 0,0 0 0,0-1 0,0 0 0,1 0 0,-1-1 1,0 0-1,0 0 0,0 0 0,2-1 0,-1 0 0,-1 1 0,0-1 1,1 2-1,-1-1 0,1 1 0,-1 0 1,0 0-1,1 0 0,-1 1 0,0 0 1,1 1-1,-1 1-5,1 0 1,-1 0 0,0 1-1,-1-1 1,1 2 0,-1-1-1,0 0 1,0 1-1,-1 0 1,0 0 0,0 0-1,0 1 1,-1 0 0,1-1-1,-2 1 1,1 0-1,-1 0 1,1 3 4,38 76 104,32 41-91,13 15 1,-83-137-16,0 1 0,0-1 1,1-1-1,-1 1 0,1 0 0,0-1 1,1 0-1,-1 0 0,1 0 1,0-1-1,-1 1 0,2-1 0,-1 0 1,0 0-1,1-1 0,-1 0 1,1 0-1,0 0 0,-1-1 0,1 1 1,3-1 1,180-14-12,-182 12 8,0 0 1,-1 0 0,1-1 0,-1 0 0,0 0-1,1-1 1,-1 0 0,0 0 0,0 0-1,-1-1 1,1 0 0,-1 0 0,0 0-1,0-1 1,0 1 0,0-1 0,-1 0-1,0-1 1,0 1 0,-1-1 0,2-1 3,-3 2 1,-1 1 2,0 1-1,1-1 0,-1 1 0,1 0 1,-1 0-1,1-1 0,0 1 0,0 0 0,1 1 1,-1-1-1,0 0 0,1 1 0,0-1 1,0 1-1,-1 0 0,1 0 0,1 0 0,-1 0 1,0 0-1,0 1 0,1 0 0,-1-1 1,1 1-1,-1 0 0,1 1-2,157-31-19,-130 27 20,-22 2 1,1 0 0,-1 1 0,1 0 0,0 1 0,0 0 0,-1 0 1,1 1-1,0 0 0,-1 1 0,1 0 0,-1 1 0,1 0 0,1 1-2,-3-1 2,1 1 0,0-1-1,1-1 1,-1 0-1,0 0 1,1-1 0,-1 0-1,1-1 1,0 0-1,6-1-1,33 2-37,-45 0 37,0 0-1,0 0 1,0 0 0,0 1-1,0-1 1,0 1-1,-1 0 1,1 0 0,0 1-1,-1-1 1,0 1 0,0-1-1,1 1 1,-2 0-1,1 0 1,0 1 0,1 1 0,43 32 14,-26-30-27,-17-7 12,-1 1 1,1 0-1,0 0 1,0 0 0,-1 1-1,1-1 1,-1 1-1,1 0 1,-1 0 0,0 0-1,0 0 1,0 1-1,0-1 1,0 1-1,0 0 1,-1 0 0,1 0-1,-1 0 1,2 3 0,2 9 2,-1-2 0,1 0 0,-1 0 0,2-1-1,0 0 1,0 0 0,1 0-1,6 5-1,43 9-9,-50-22 9,0 1-1,0 0 1,0 0 0,-1 1-1,0-1 1,0 1-1,-1 1 1,1-1 0,-2 1-1,1 0 1,-1 0-1,0 0 1,0 1 0,0-1 0,58 188-2507,-55-163-563,-4-4-497</inkml:trace>
  <inkml:trace contextRef="#ctx0" brushRef="#br0" timeOffset="35085.503">2173 3148 8490,'-2'16'1874,"1"-13"-1653,1 0-1,-1 0 0,1 0 1,0 1-1,0-1 1,0 0-1,0 0 1,0 0-1,1 0 0,-1 0 1,1 0-1,0 0 1,0 0-1,0 0 1,0 0-1,1 1-220,62 53 390,-28-31-232,-12-5-82,-1 0-1,-1 2 1,-1 0 0,18 26-76,-39-49-23,-1 0-1,1 0 1,0 0 0,0 0-1,-1 0 1,1 0 0,0 0 0,-1 0-1,1 0 1,0 0 0,0 0 0,-1 0-1,1 0 1,0 1 0,0-1-1,0 0 1,-1 0 0,1 0 0,0 0-1,0 1 1,0-1 0,-1 0 0,1 0-1,0 0 1,0 1 0,0-1 0,0 0-1,-1 0 1,1 1 0,0-1-1,0 0 1,0 0 0,0 1 0,0-1-1,0 0 1,0 0 0,0 1 0,0-1-1,0 0 1,0 0 0,0 1-1,0-1 1,0 0 0,0 0 0,0 1-1,0-1 1,0 0 0,0 0 0,1 1-1,-1-1 1,0 0 0,0 0 0,0 1-1,0-1 1,0 0 0,1 0-1,-1 0 1,0 1 23,-28-13-3781,20 9 2888,-21-9-2920</inkml:trace>
  <inkml:trace contextRef="#ctx0" brushRef="#br0" timeOffset="35586.479">1989 3372 8186,'-2'-1'165,"0"0"1,0 1-1,0-1 0,1 0 1,-1 0-1,0 0 1,1 0-1,-1-1 0,0 1 1,1 0-1,0-1 1,-1 1-1,1-1 0,0 1 1,0-1-1,0 0 1,0 0-1,0 1 0,0-1 1,0 0-1,0 0 1,1 0-1,-1 0 1,1 0-1,0 0 0,-1 0 1,1 0-1,0 0 1,0 0-1,0 0 0,0 0 1,1 0-1,-1 0 1,0 0-1,1-1-165,6-16 49,1 0 1,0 1-1,2-1 0,0 2 0,0-1 1,7-5-50,-3 2 28,118-167 87,-123 176-119,1 0 0,0 0 1,1 1-1,0 0 0,0 1 1,2 1-1,-1-1 0,1 2 1,0 0-1,1 1 0,0 0 1,0 1-1,0 0 0,1 1 0,0 1 1,0 0-1,0 1 0,0 1 1,1 0-1,-1 1 0,3 1 4,-13 1 36,1 0 0,-1 0 0,0 1 0,1 0-1,-1 0 1,0 0 0,0 0 0,0 1 0,-1 0 0,1 0-1,-1 0 1,1 1 0,-1-1 0,0 1 0,0 0-1,-1 0 1,1 1 0,-1-1 0,0 1 0,0-1 0,0 1-1,-1 0 1,0 0 0,0 0 0,0 1 0,0-1-1,-1 0 1,0 1 0,0-1 0,-1 1 0,1-1 0,-1 1-1,0-1 1,-1 1 0,0 4-36,1 21 353,-2-1-1,0 0 1,-3 1-1,0-1 1,-2 0-1,-1-1 1,-1 0 0,-10 20-353,8-31 190,0-1 0,-1 0 0,-1-1 0,0-1 0,-1 0 0,-1 0 0,0-2 1,-1 0-1,-6 4-190,11-9 43,-1 1 0,0-2 0,0 1 0,-1-2 1,0 0-1,0 0 0,-1-1 0,1-1 1,-1 0-1,-8 1-43,8-2 41,4-1-288,18-6-1228,17-15-3808,-11 3 1615</inkml:trace>
  <inkml:trace contextRef="#ctx0" brushRef="#br0" timeOffset="35999.448">2739 2637 8570,'2'8'5266,"6"12"-4378,3 5-797,8 23 217,1 0-1,3-2 1,18 26-308,-11-28 42,-15-23-22,-1 1 0,-1 0 0,0 0 0,-2 2-1,0 1-19,-10-24-3,-1-1-1,1 1 0,0-1 0,-1 1 1,1-1-1,-1 1 0,1-1 0,-1 1 1,1 0-1,-1-1 0,0 1 0,1 0 1,-1-1-1,0 1 0,1 0 0,-1 0 1,0-1-1,0 1 0,0 0 0,1 0 1,-1 0-1,0-1 0,0 1 0,0 0 1,0 0-1,0-1 0,-1 1 0,1 0 1,0 0-1,0-1 0,0 1 0,-1 0 1,1 0-1,0-1 0,-1 1 0,1 0 1,-1-1-1,1 1 0,-1 0 0,1-1 1,-1 1-1,1-1 0,-1 1 0,0-1 1,1 1-1,-1-1 0,0 0 0,1 1 1,-1-1-1,0 0 0,1 1 0,-1-1 1,0 0-1,0 0 0,1 1 0,-1-1 1,0 0-1,0 0 0,0 0 0,1 0 1,-1 0-1,0 0 0,0-1 0,1 1 1,-1 0-1,0 0 0,0 0 0,1-1 1,-1 1 3,-89-53-3861,52 23 1359</inkml:trace>
  <inkml:trace contextRef="#ctx0" brushRef="#br0" timeOffset="36490.16">2661 2826 5721,'-16'-53'7192,"19"15"-5434,4 19-1659,1 0 0,0 0 0,1 1 0,1 0 0,1 0 0,1 1-1,0 1 1,1 0 0,1 1 0,0 0 0,1 1 0,1 0 0,0 2 0,1-1 0,0 2 0,1 1-1,0 0 1,0 1 0,12-3-99,-27 10 6,0 0 0,1 1-1,-1-1 1,1 1 0,-1 0 0,1 0-1,-1 0 1,1 0 0,0 1-1,-1 0 1,1 0 0,0 0 0,0 0-1,-1 0 1,1 1 0,0-1-1,-1 1 1,1 0 0,-1 0 0,1 0-1,-1 1 1,1-1 0,-1 1-1,0 0 1,0 0 0,0 0 0,0 0-1,0 1 1,0-1 0,-1 1 0,1 0-1,-1 0 1,0-1 0,1 2-1,-1-1 1,-1 0 0,1 0 0,0 1-6,-1 9 70,-1-1 1,-1 1 0,0-1-1,0 0 1,-1 1 0,-1-1 0,0 0-1,-1 0 1,0 0 0,0-1 0,-2 1-1,0 0-70,4-7 29,-33 69 1044,-4-1-1,-33 45-1072,65-107 194,9-15-186,0 1 0,0 0 0,0-1 0,0 1 0,0 0 0,1 0 0,0 1 0,0-1 0,-1 1 0,2-1 0,-1 1 0,0 0 0,0 0 0,1 0 0,-1 0 0,1 1 0,-1-1 0,1 1 0,0 0 0,-1 0 0,1 1 0,0-1 0,0 1 0,0-1 0,-1 1 0,1 1 0,0-1 0,4 1-8,174 48-52,-180-49-4,12 2 42,1 0 0,0-1 0,-1-1 0,1 0 0,0-1 0,-1-1 0,2-1 14,27-19-5504,-29 6 1504</inkml:trace>
  <inkml:trace contextRef="#ctx0" brushRef="#br0" timeOffset="62605.311">3357 6298 7666,'-4'24'4510,"5"-22"-4456,-1-1 1,1 0-1,-1 0 0,1 0 0,0 0 0,-1 0 0,1 0 1,0 0-1,0 0 0,-1 0 0,1 0 0,0 0 1,0 0-1,0 0 0,0-1 0,0 1 0,0 0 0,1-1 1,-1 1-1,0-1 0,0 1 0,0-1 0,0 0 0,1 1 1,-1-1-1,0 0 0,1 0-54,122 15 1363,-81-13-1027,-30-3-261,-1 2 0,1 0 0,-1 0 0,0 1-1,0 1 1,1 0 0,9 4-75,-15-4 5,1 0 0,0-1 0,0 1 1,0-2-1,0 1 0,0-1 0,1 0 0,-1-1 0,0 0 0,0 0 0,1-1 1,-1 0-1,2 0-5,37-14 28,39-27 74,38-31-12,-68 44-60,-23 9-18,-24 14-10,0 0 0,0 0-1,1 1 1,0 0 0,0 1-1,0 0 1,1 1 0,7-2-2,112-4 88,-122 8-56,0-1 0,0 1 0,0 1 1,0 0-1,0 0 0,1 0 0,-1 1 0,0 0 0,0 0 1,0 1-1,-1 0 0,1 1 0,0 0 0,-1 0 0,1 0 1,4 4-33,148 87 696,31-27-668,-138-56 18,-8 10-19,-37-18-30,0 0 0,-1 0 0,1 0 0,0-1 0,0 0 0,0-1-1,0 0 1,1 0 0,-1-1 0,0 0 0,0 0 0,2-1 3,47 2 26,-53 1-24,0 0-1,-1 0 0,1 0 0,-1 1 1,1 0-1,-1-1 0,0 1 0,0 0 0,0 0 1,0 1-1,-1-1 0,1 1 0,-1-1 1,0 1-1,0 0 0,0 0 0,-1 0 0,1 0 1,-1 0-1,1 3-1,-1-5 2,5 11 20,-1 0-1,0 1 0,0 0 1,-2 0-1,0 0 1,0 0-1,-1 0 1,-1 0-1,0 1 0,-1-1 1,-1 1-1,0-1 1,-1 0-1,-2 9-21,-24 64 39,4-16-25,20-55-8,0 0 0,-2 0 0,0-1-1,0 1 1,-2-1 0,0-1 0,-8 11-6,-83 98 841,15-18-542,25 26-287,42-94-2,12-25-7,0 0 0,-1 0 0,0-1 0,-1 0 0,-1 0 0,1-1-1,-8 8-2,-22 15 7,0-2-1,-3-2 1,-37 22-7,54-36 0,13-7 0,1 0-1,0 0 0,0 1 0,1 0 1,1 1-1,-1-1 0,1 2 0,1-1 1,-5 10 0,-9 14 1,-82 74 38,90-97-33,1-4-6,0 0-1,-1 0 1,0-1-1,0-1 0,0 0 1,0-1-1,-1 0 0,0-1 1,0 0-1,0-1 1,0 0-1,0-1 0,-1-1 1,1 0-1,-2-1 1,-29 0 17,0-2 0,1-2 0,-38-10-17,-9 0 18,-107-26-11,17 9-8,153 28 4,-1 1 0,1 1 0,0 1 0,-1 1 0,1 2 1,-25 5-4,28-5 1,7 1-10,1-1 0,-1-1 0,0-1 1,0 0-1,0-1 0,0-1 0,1 0 1,-1-2-1,1 0 0,0 0 0,0-2 1,0 0-1,0 0 0,1-2 0,0 0 0,1-1 1,0 0-1,0-1 0,-9-9 9,-90-89-17,-136-80 51,225 173-25,0 2 0,0 1-1,-1 1 1,-1 1 0,0 1-1,0 1 1,-1 2 0,1 0-1,-1 2 1,-11 0-9,13 1 7,-1-1-13,0 2 0,-1 0 1,1 1-1,-1 2 0,1 1 1,0 1-1,-16 4 6,-62 43 60,90-42-55,1 0 1,-1-2-1,0 1 1,0-2-1,-1 0 1,0-1-1,0 0 1,0-1-1,0-1 1,0 0-1,-1-1 1,1-1-1,0 0 1,-1-1-1,1-1 1,-4-1-6,13 3-5,0-2 1,0 1-1,0-1 1,0 0-1,0 0 1,0 0-1,1-1 1,-1 0-1,1 0 0,0 0 1,0-1-1,0 0 1,0 0-1,1 0 1,-2-2 4,-7-8 1,-4-7 9,-2 1-1,0 1 0,-1 0 1,-1 2-1,-7-5-9,17 17-1,1-1 0,-1 0 0,1-1 0,1 0 0,-1 0 0,1-1 0,1-1 0,0 1 0,0-1 0,0-1 0,1 0 0,1 0 0,0 0 0,0 0 0,1-1 0,0 0 0,0 0 0,0-6 1,3 3-12,0 0 0,1 0 0,0 0 0,2 1 0,-1-1 0,2 0 0,1-9 12,23-21 0,46-133-2,-71 175-1,0 0 0,0 0 0,0 0 0,0 0 0,1 0 0,-1 1 0,0-1 0,1 0 0,-1 1 0,1-1 0,0 1 0,0-1 0,-1 1 0,1 0 0,0 0 0,0 0-1,0 0 1,0 0 0,2 0 3,12 1-4092,-7-5 1118</inkml:trace>
  <inkml:trace contextRef="#ctx0" brushRef="#br0" timeOffset="286506.866">5480 5005 5041,'-20'-5'5232,"-8"-7"-2850,27 13-2323,0-1 1,-1 0-1,1 0 0,0 1 1,0-1-1,0 1 1,0-1-1,0 1 0,0-1 1,0 1-1,0 0 1,0-1-1,0 1 0,0 0 1,0 0-1,0 0 1,0-1-1,1 1 0,-1 0 1,0 0-1,1 0 1,-1 0-1,0 1 0,1-1 1,0 0-1,-1 0 1,1 0-1,0 0 0,-1 0 1,1 1-1,0-1 1,0 0-1,0 1-59,-6 13 124,0-5-73,6-9-27,-1 0 1,1 0-1,0-1 1,-1 1-1,1 0 1,-1 0-1,1 0 1,-1 0-1,1-1 1,-1 1-1,1 0 1,-1 0-1,0-1 1,1 1-1,-1-1 1,0 1-1,0 0 1,0-1-1,1 1 1,-1-1-1,0 0 1,0 1-1,0-1 1,0 0-1,0 0 0,0 1 1,0-1-1,0 0 1,0 0-1,0 0 1,1 0-1,-1 0 1,0 0-1,0 0 1,0-1-1,-1 1-24,-40-14 1034,38 12-964,0-1 0,0 2-1,-1-1 1,1 0-1,0 1 1,-1 0 0,0 0-1,1 0 1,-1 1 0,1-1-1,-1 1 1,0 0-1,1 1 1,-1-1 0,0 1-1,1 0 1,-1 0 0,-1 0-70,-6 4 130,6-2-88,0 0 0,0 0 0,-1-1 0,1 0 0,-1 0 0,1-1 0,-1 0 0,0 0 0,0 0 0,1-1 0,-1 0 0,0 0 0,0-1 0,-5-1-42,-42-11 411,40 8-350,-1 1-1,1 1 1,-1 0-1,0 1 1,0 1-1,0 0 1,0 1-1,-14 2-60,10-4 25,1-1 0,0-1 0,0 0 0,0-1 0,0-1 0,1-1 0,0 0 0,0-1 0,1-1 0,0 0 0,1-2 0,0 1 0,0-2 0,-5-6-25,16 15 7,0 0 1,1 0-1,-2 1 1,1 0-1,0-1 1,0 2-1,-1-1 1,1 0-1,-1 1 1,0 0-1,1 0 1,-1 0-1,0 0 1,0 1-1,1 0 1,-1 0-1,0 0 1,0 1-1,1 0 1,-1-1-1,0 2 1,-2 0-8,3-1 8,0 1 0,0-1 0,0 0 0,0 0-1,0 0 1,0 0 0,0-1 0,0 0 0,0 1 0,0-2 0,0 1 0,0 0 0,-1-1-1,1 0 1,0 0 0,1 0 0,-1 0 0,0-1 0,0 1 0,0-1 0,1 0 0,-1 0 0,1-1-1,-1 1 1,0-1-8,-13-12 40,-1 0 0,0 2 0,-1 0-1,-1 1 1,-16-7-40,-95-58 200,41 49 108,-36 1-304,117 24 2,0-1 0,0 1 0,-1 0 1,1 1-1,-1 0 0,0 1 0,0-1 0,1 2 0,-1 0 0,0 0 0,0 1 0,0 0 1,1 0-1,-1 1 0,1 1 0,-1-1 0,1 2 0,0-1 0,-2 2-6,-3 4 7,0-2 0,-1 1-1,1-2 1,-1 0 0,0-1-1,-1 0 1,1-1 0,-6 0-7,-254 40 76,244-39-86,-58 21-20,80-20 24,0 0 0,1 1 1,0 0-1,0 0 1,0 1-1,1 0 0,0 1 1,1-1-1,0 1 1,-1 2 5,-7 29-18,12-11-62,-9 65 98,1-79 14,23 61-44,1 65-41,-3-50 39,19 11 8,-6-48 1,2 5-3,3-2 0,28 43 8,-9-38-12,-40-49 10,0-1 0,0 0-1,1-1 1,1 0 0,0 0-1,1-1 1,6 5 2,32 19 12,4 9-3,9-28-64,-36-12 72,62 31-8,-31-16 22,-10-20-34,-39 3 3,0 0-1,1-1 0,-1 0 1,0 0-1,1-1 1,-1 0-1,0 0 0,1-1 1,-1 0-1,0 0 1,0-1-1,5-3 1,-3 2 0,112-20 8,-40 11-25,-6 10 14,-65 1 2,1 1 0,-1 0 0,1 0-1,0 2 1,-1-1 0,1 2 0,-1-1 0,1 1 0,1 2 1,-3 0 6,0-1 1,0 0-1,1-1 1,-1 0 0,1 0-1,0-1 1,-1 0-1,1-1 1,0-1-1,-1 1 1,1-2-7,51-20-19,-61 21 18,1 0 1,0 0-1,0 1 0,0-1 0,0 1 0,0 0 0,0-1 1,0 1-1,-1 0 0,1 0 0,0 0 0,0 1 0,0-1 1,0 0-1,0 1 0,0-1 0,0 1 0,0 0 0,-1-1 1,1 1-1,1 1 1,34 1 40,-32-7-1019,-11 17-4042,6-3 921</inkml:trace>
  <inkml:trace contextRef="#ctx0" brushRef="#br0" timeOffset="288583.47">2862 5395 7306,'-25'-27'5985,"21"-12"-4266,16-36-1486,3 0 1,4 1-1,3 1 0,3 1-233,6-1 8,-30 73-8,0-1 0,-1 0 0,1 1 0,0-1 0,0 1-1,-1-1 1,1 1 0,0-1 0,0 1 0,0 0 0,0-1 0,0 1-1,-1 0 1,1 0 0,0-1 0,0 1 0,0 0 0,0 0-1,0 0 1,0 0 0,0 0 0,0 0 0,0 1 0,0-1-1,-1 0 1,1 0 0,0 1 0,0-1 0,0 0 0,0 1 0,0-1-1,-1 1 1,1-1 0,0 1 0,0 0 0,-1-1 0,1 1-1,-1 0 1,1-1 0,0 1 0,-1 0 0,1 0 0,-1-1-1,0 1 1,1 0 0,-1 0 0,1 0 0,-1 0 0,0 0-1,0 0 1,0-1 0,0 1 0,1 0 0,-1 0 0,0 0 0,0 0-1,-1 0 1,1 0 0,0 0 0,6 24 96,0-1 0,-2 1-1,-1 0 1,-1 0 0,-1 0 0,-1 0-1,-2 0 1,0 0 0,-1 0 0,-5 15-96,-10 20 566,18-60-558,0 0 0,-1 0 0,1 0 0,0 1 1,-1-1-1,1 0 0,0 0 0,-1 0 0,1 0 0,0 0 0,-1 1 0,1-1 0,0 0 0,-1 0 0,1 0 0,-1 0 0,1 0 0,0 0 0,-1 0 0,1 0 0,0-1 0,-1 1 0,1 0 0,0 0 0,-1 0 0,1 0 0,0 0 0,-1-1 0,1 1 0,0 0 0,-1 0 0,1 0 0,0-1 0,0 1 0,-1 0 0,1-1 0,0 1 0,0 0 0,-1 0 0,1-1 0,0 1 0,0 0 0,0-1 0,0 1 0,0-1 0,-1 1 0,1 0 0,0-1 0,0 1 0,0 0 0,0-1 1,0 1-1,0 0 0,0-1 0,0 1 0,0-1 0,0 1 0,1 0 0,-1-1 0,0 1 0,0 0 0,0-1 0,0 1 0,0 0 0,1-1 0,-1 1-8,-4-38 90,2 0 0,2-1 0,1 1 0,2 0 1,5-22-91,10-19 17,-18 80-18,0 0-1,0 0 1,0-1-1,0 1 1,0 0-1,0-1 1,1 1 0,-1 0-1,0-1 1,0 1-1,1 0 1,-1-1 0,0 1-1,1 0 1,-1-1-1,1 1 1,-1-1 0,1 1-1,-1-1 1,1 1-1,-1-1 1,1 1-1,0-1 1,-1 1 0,1-1-1,0 0 1,-1 1-1,1-1 1,0 0 0,-1 0-1,1 0 1,0 1-1,0-1 1,-1 0 0,1 0-1,0 0 1,-1 0-1,1 0 1,0 0-1,0-1 1,-1 1 0,1 0-1,0 0 1,-1 0-1,1-1 1,0 1 0,-1 0-1,1-1 1,0 1-1,-1 0 1,1-1 0,0 1-1,-1-1 1,1 1-1,-1-1 1,1 1-1,-1-1 1,0 0 0,1 1-1,-1-1 1,1 1-1,-1-1 1,0 0 0,0 1-1,1-1 1,-1 0-1,0 0 1,0 0 1,27 132-65,-24-105 86,-1 0 1,-1 1 0,-2-1-1,0 0 1,-2 1 0,-1-1 0,-2 2-22,-9-5 105,1-49-18,8-18-61,2 0-1,2 1 1,2-1 0,1 0 0,6-30-26,-5 47 3,1 1 0,1-1 0,1 1 0,1 0-1,1 1 1,8-18-3,-15 42-1,0 0 0,0 0 0,0 0-1,0 0 1,1 0 0,-1 0 0,1 0 0,-1 0-1,0 0 1,1 0 0,-1 0 0,1 1-1,0-1 1,-1 0 0,1 0 0,0 0-1,0 1 1,-1-1 0,1 0 0,0 1 0,0-1-1,0 1 1,0-1 0,0 1 0,0-1-1,-1 1 1,1 0 0,0-1 0,0 1 0,0 0-1,1 0 1,-1 0 0,0 0 0,0 0-1,0 0 1,0 0 0,0 0 0,0 0 0,0 0-1,0 1 1,0-1 0,0 0 0,0 1-1,0-1 1,0 1 0,-1-1 0,1 1-1,0-1 1,0 1 0,0-1 0,0 1 0,-1 0-1,1 0 1,0 0 1,30 48-39,41 126 76,-72-174-37,1 0 0,-1-1-1,0 1 1,0 0 0,1-1-1,-1 1 1,0-1 0,1 1 0,-1 0-1,0-1 1,1 1 0,-1-1-1,1 1 1,-1-1 0,1 1-1,-1-1 1,1 1 0,0-1-1,-1 0 1,1 1 0,-1-1 0,1 0-1,0 1 1,-1-1 0,1 0-1,0 0 1,0 0 0,-1 1-1,1-1 1,0 0 0,-1 0-1,1 0 1,0 0 0,0 0-1,-1-1 1,1 1 0,0 0 0,-1 0-1,1 0 1,0-1 0,-1 1-1,1 0 1,0-1 0,-1 1-1,1 0 1,-1-1 0,1 1-1,-1-1 1,1 1 0,-1-1-1,1 1 1,0-1 0,18-40-24,29-196 45,-41 192 1,32-212 50,-30 225-85,-9 32 11,0 0-1,0 0 1,0 1 0,0-1 0,0 0 0,0 1 0,0-1 0,0 0 0,0 1 0,0-1 0,0 0 0,1 0-1,-1 1 1,0-1 0,0 0 0,0 0 0,0 1 0,1-1 0,-1 0 0,0 0 0,0 0 0,1 0 0,-1 1-1,0-1 1,0 0 0,1 0 0,-1 0 0,0 0 0,0 0 0,1 0 0,-1 1 0,0-1 0,1 0 0,-1 0-1,0 0 1,1 0 0,-1 0 0,0 0 0,0 0 0,1 0 0,-1 0 0,0-1 0,1 1 0,-1 0 0,0 0-1,0 0 1,1 0 0,-1 0 0,0 0 0,0-1 0,1 1 0,-1 0 0,0 0 0,0 0 0,1 0 0,-1-1-1,0 1 1,0 0 2,20 164-158,-19-160 160,6 54 38,2-1 0,3 0 0,3 3-40,-15-56 7,1-1-1,0 1 0,0 0 1,1-1-1,-1 0 0,0 1 0,1-1 1,0 0-1,0 0 0,0 1 1,0-2-1,1 1 0,-1 0 0,1 0 1,-1-1-1,1 1 0,0-1 1,2 1-7,15-13 34,-14-3-16,1 0-1,-2-1 0,0 0 0,-1 0 0,0 0 0,1-13-17,-3 17 5,42-251 138,-24 176-124,-20 85-20,0-1 0,1 1 1,-1 0-1,0-1 0,0 1 1,1 0-1,-1-1 0,0 1 0,1 0 1,-1 0-1,0-1 0,0 1 1,1 0-1,-1 0 0,1-1 1,-1 1-1,0 0 0,1 0 1,-1 0-1,0 0 0,1 0 0,-1-1 1,1 1-1,-1 0 0,1 0 1,-1 0-1,0 0 0,1 0 1,-1 0-1,1 1 0,-1-1 1,0 0-1,1 0 0,-1 0 0,1 0 1,-1 0-1,0 0 0,1 1 1,-1-1-1,0 0 0,1 0 1,-1 1-1,0-1 0,1 0 1,-1 1-1,0-1 0,0 0 0,1 0 1,-1 1-1,0-1 0,0 1 1,0-1-1,1 0 0,-1 1 1,0-1-1,0 0 0,0 1 1,0-1-1,0 1 0,0-1 0,0 1 1,0-1-1,0 0 0,0 1 1,0-1-1,0 1 1,2 2-4,36 105-34,-25-60 38,55 149 122,-45-162-61,-23-34-58,1-1-1,-1 1 0,1-1 0,0 0 0,-1 1 1,1-1-1,0 1 0,-1-1 0,1 0 0,0 0 1,-1 1-1,1-1 0,0 0 0,0 0 0,-1 0 1,1 0-1,0 0 0,0 0 0,-1 0 0,1 0 1,0 0-1,0 0 0,-1 0 0,1-1 0,0 1 1,0 0-1,-1 0 0,1-1 0,0 1 0,-1-1 1,1 1-1,0 0 0,-1-1 0,1 1 0,-1-1 1,1 0-1,-1 1 0,1-1 0,-1 1 0,1-1 1,-1 0-1,0 1 0,1-1 0,-1 0 0,1 0-2,21-80 135,-1-104 84,-15 120-139,-5 65-82,-1-1 1,1 1 0,0 0-1,-1 0 1,1 0-1,0 0 1,-1 1-1,1-1 1,-1 0-1,1 0 1,0 0 0,-1 0-1,1 1 1,-1-1-1,1 0 1,0 0-1,-1 1 1,1-1-1,-1 1 1,1-1 0,-1 0-1,0 1 1,1-1-1,-1 1 1,1-1-1,-1 1 1,0-1-1,1 1 1,-1-1 0,0 1-1,1 0 1,-1-1-1,0 1 1,0-1-1,0 1 1,0 0-1,0-1 1,0 1 0,0 0-1,0-1 1,0 1-1,0-1 1,0 1-1,0 0 2,1 0-3,20 61-12,-18-49 22,1-1 0,-1 0 0,2-1 1,0 1-1,0-1 0,1 0 0,1 0 0,0-1 1,2 3-8,-8-13-1,-1 1 1,1-1-1,0 1 1,0-1-1,0 0 1,0 1 0,0-1-1,-1 0 1,1 0-1,0 1 1,0-1-1,0 0 1,0 0 0,0 0-1,0 0 1,0 0-1,0 0 1,0-1-1,0 1 1,-1 0 0,1 0-1,0-1 1,0 1-1,0 0 1,0-1-1,-1 1 1,1-1 0,0 1-1,0-1 1,-1 1-1,1-1 1,0 0-1,-1 1 1,1-1 0,0 0-1,-1 0 1,1 1-1,-1-1 1,0 0-1,1 0 1,-1 0 0,1 0-1,-1 1 1,0-1-1,0 0 1,0 0 0,1 0-1,-1 0 1,0 0-1,0 0 1,39-134 48,-22 57-21,-17 78-27,0 0-1,-1-1 1,1 1-1,0-1 1,0 1 0,0-1-1,0 1 1,0-1 0,0 1-1,0-1 1,0 1-1,0 0 1,0-1 0,0 1-1,0-1 1,0 1 0,0-1-1,0 1 1,1-1-1,-1 1 1,0 0 0,0-1-1,0 1 1,1-1 0,-1 1-1,0 0 1,0-1-1,1 1 1,-1 0 0,1-1-1,-1 1 1,0 0 0,1-1-1,-1 1 1,0 0-1,1 0 1,-1 0 0,1-1-1,-1 1 1,1 0 0,-1 0-1,1 0 1,-1 0-1,0 0 1,1 0 0,-1 0-1,1 0 1,-1 0 0,1 0-1,-1 0 1,1 0-1,-1 0 1,1 0 0,-1 0-1,0 1 1,1-1 0,-1 0 0,12 30-46,7 75 56,21 79 138,-18-152-76,-22-31-69,1-1-1,0 0 1,0 0-1,0 1 1,0-1 0,-1 0-1,1 0 1,0 0-1,0 0 1,0 0-1,0 0 1,0 0-1,-1 0 1,1-1 0,0 1-1,0 0 1,0 0-1,0-1 1,-1 1-1,1-1 1,0 1-1,0 0 1,-1-1 0,1 1-1,0-1 1,-1 0-1,1 1 1,-1-1-1,1 0 1,0 1-1,-1-1 1,0 0 0,1 1-1,-1-1 1,1 0-1,-1 0 1,0 0-1,1 1 1,-1-1-1,0 0 1,0 0-3,11-25 42,-2 0-1,0 0 1,-2-1 0,-1 0-1,1-23-41,10-36 79,-8 62-65,-8 24-14,-1 0-1,0-1 1,0 1-1,1 0 1,-1-1-1,0 1 1,1 0-1,-1 0 1,0-1-1,1 1 1,-1 0-1,0 0 1,1 0-1,-1-1 0,0 1 1,1 0-1,-1 0 1,1 0-1,-1 0 1,0 0-1,1 0 1,-1 0-1,1 0 1,-1 0-1,1 0 1,-1 0-1,0 0 1,1 0-1,-1 0 1,1 0-1,-1 0 1,0 1-1,1-1 0,-1 0 1,0 0-1,1 0 1,-1 1-1,1-1 1,-1 0-1,0 1 1,0-1-1,1 0 1,-1 0-1,0 1 1,0-1-1,1 0 1,-1 1-1,0-1 1,0 1-1,0-1 1,1 0-1,-1 1 0,0-1 1,0 1-1,0-1 1,0 0-1,0 1 1,0-1-1,0 1 1,0-1-1,0 1 1,0-1-1,0 0 1,0 1-1,0-1 1,-1 1 0,50 159-61,-28-77 78,-14-59 3,-4-9-7,1-1-1,1 1 1,0-1 0,1 1 0,0-1 0,1-1 0,0 1-1,7 7-12,-13-20 2,0 0 0,0 0 0,0 0 0,0-1 0,0 1 0,0 0 0,0-1 0,0 1 0,0-1 0,0 1 0,0-1 0,0 1 0,1-1 0,-1 0 0,0 1 0,0-1 0,0 0 0,1 0 0,-1 0 0,0 0 0,0 0 0,0 0 0,1 0 0,-1-1 0,0 1 0,0 0 0,0-1 0,1 1 0,-1-1 0,0 1 0,0-1 0,0 1 0,0-1 0,0 0 0,0 0 0,0 1 0,0-1 0,-1 0 0,1 0-1,0 0 1,0 0 0,-1 0 0,1 0 0,0 0 0,-1 0 0,1 0 0,-1-1 0,0 1 0,1 0 0,-1 0 0,0 0 0,1 0 0,-1-1 0,0 1 0,0 0 0,0 0 0,0-1 0,-1 1 0,1 0 0,0-1-2,51-310 331,-51 312-332,0 1 1,0-1-1,0 0 1,0 0-1,0 1 1,0-1-1,0 0 1,1 1-1,-1-1 1,0 0-1,0 0 1,0 1-1,0-1 1,1 0-1,-1 0 1,0 1-1,0-1 1,1 0-1,-1 0 1,0 0-1,0 1 1,1-1-1,-1 0 0,0 0 1,0 0-1,1 0 1,-1 0-1,0 0 1,1 1-1,-1-1 1,0 0-1,1 0 1,-1 0-1,0 0 1,1 0-1,-1 0 1,0 0-1,1-1 1,-1 1-1,0 0 1,0 0-1,1 0 1,-1 0-1,0 0 1,1 0-1,-1 0 1,0-1 0,30 129-59,-24-109 59,-3-6 5,1 0 1,0 0-1,1-1 1,1 0-1,0 0 1,0 0 0,2-1-1,-1 0-5,-6-9 0,0-1 0,-1 0 1,1 0-1,0 0 0,0 0 0,0 1 0,0-1 0,0 0 1,0-1-1,0 1 0,0 0 0,0 0 0,1 0 0,-1-1 1,0 1-1,0-1 0,1 1 0,-1-1 0,0 1 0,1-1 1,-1 0-1,1 1 0,-1-1 0,0 0 0,1 0 0,-1 0 1,1 0-1,-1 0 0,0-1 0,1 1 0,-1 0 0,0-1 1,1 1-1,-1-1 0,0 1 0,1-1 0,-1 0 0,0 1 0,0-1 1,0 0-1,0 0 0,0 0 0,1 0 0,-2 0 0,1 0 1,0 0-1,0 0 0,0 0 0,0-1 0,29-88 47,0-73 62,-25 131-84,-5 32-25,0 0-1,1 0 0,-1 0 0,0-1 0,0 1 1,1 0-1,-1 0 0,0 0 0,1 0 0,-1-1 0,0 1 1,1 0-1,-1 0 0,0 0 0,1 0 0,-1 0 1,0 0-1,1 0 0,-1 0 0,0 0 0,1 0 0,-1 0 1,0 0-1,1 0 0,-1 0 0,0 1 0,1-1 1,-1 0-1,0 0 0,0 0 0,1 0 0,-1 0 0,0 1 1,1-1-1,-1 0 0,0 0 0,0 1 0,1-1 1,-1 0-1,0 0 0,0 1 0,0-1 0,0 0 0,1 1 1,-1-1-1,0 0 0,0 1 0,0-1 0,0 0 1,0 1-1,0-1 0,0 0 0,0 1 0,0-1 0,0 0 1,0 1-1,0-1 1,33 113-50,19 21 124,-52-133-74,0 0 1,0 0-1,0 0 0,0 1 1,1-1-1,-1 0 1,0 0-1,1 0 0,-1 0 1,1 0-1,-1 0 1,1 0-1,0 0 0,-1 0 1,1 0-1,0 0 1,0 0-1,0 0 0,0-1 1,-1 1-1,1 0 0,0-1 1,0 1-1,1 0 1,-1-1-1,0 1 0,0-1 1,0 0-1,0 1 1,0-1-1,0 0 0,1 0 1,-1 0-1,0 0 1,0 0-1,0 0 0,0 0 1,1 0-1,-1 0 1,0 0-1,0-1 0,0 1 1,0 0-1,0-1 1,1 1-1,-1-1 0,0 1 1,0-1-1,0 0 1,0 1-1,-1-1 0,1 0 1,0 0-1,1 0 0,4-12 11,-1 1-1,0-1 0,0 0 1,-1 0-1,-1 0 1,0 0-1,0-8-10,0 1 22,23-95 54,-26 115-77,0 1 1,-1-1-1,1 0 1,0 1 0,0-1-1,0 1 1,0-1-1,0 1 1,0-1-1,0 0 1,-1 1-1,1-1 1,0 1-1,1-1 1,-1 1-1,0-1 1,0 0 0,0 1-1,0-1 1,0 1-1,0-1 1,0 0-1,1 1 1,-1-1-1,0 1 1,0-1-1,1 0 1,-1 1-1,0-1 1,0 0 0,1 0-1,-1 1 1,0-1-1,1 0 1,-1 1-1,0-1 1,1 0-1,-1 0 1,1 0-1,-1 0 1,0 1-1,1-1 1,-1 0 0,1 0-1,-1 0 1,1 0-1,-1 0 1,0 0-1,1 0 1,-1 0-1,1 0 1,-1 0-1,1 0 1,-1 0-1,0 0 1,1-1 0,-1 1-1,1 0 1,-1 0-1,0 0 1,1-1-1,-1 1 1,0 0-1,1 0 1,-1-1-1,0 1 1,1 0-1,-1-1 1,0 1 0,1 3-4,8 24-222,-1 0 1,-1 1 0,-2 0-1,-1 1 1,-1-1 0,-1 1-1,-2 19 226,0-46-190,1 0-1,-1-1 1,0 1-1,0 0 1,0-1-1,-1 1 1,1 0-1,0-1 1,-1 1-1,1 0 1,-1-1-1,1 1 1,-1-1-1,0 1 1,1-1-1,-1 1 1,0-1-1,0 1 1,0-1-1,0 0 1,-1 0-1,1 1 1,0-1-1,0 0 1,-1 0-1,1 0 1,-1 0-1,1-1 0,-1 1 1,1 0-1,-1 0 1,1-1-1,-2 1 191,-28-2-4839</inkml:trace>
  <inkml:trace contextRef="#ctx0" brushRef="#br0" timeOffset="289816.428">3007 5238 6241,'-1'-33'6288,"-7"159"-4575,6-77-1531,1 0 0,3 0 0,2 0 1,2-1-1,2 1 0,12 40-182,-18-82 34,-1-4-18,0 0 0,-1 0 1,1 0-1,0 0 0,1-1 0,-1 1 0,0 0 0,1 0 0,-1-1 0,1 1 1,0-1-1,0 0 0,0 1 0,0-1 0,0 0 0,1 0 0,-1 0 0,2 0-16,-3-1 6,0-1-1,1 0 1,-1 1-1,0-1 1,0 0-1,0 0 1,0 0-1,0 0 1,1 0-1,-1 0 1,0 0-1,0-1 1,0 1-1,0 0 1,0-1-1,0 1 1,0-1-1,0 1 1,0-1-1,0 1 1,0-1-1,0 0 1,0 1-1,0-1 1,0 0-1,0 0 1,-1 0 0,1 1-1,0-1 1,-1 0-1,1 0 1,0 0-1,-1 0 1,1 0-1,-1 0 1,0-1-1,1 1 1,-1 0-1,0-1-5,10-24 37,-1-1 1,-2-1-1,-1 1 0,0-1 1,-3 0-1,0 0 0,-1-8-37,14-100 46,-16 136-46,0 0 0,1 1 0,-1-1-1,0 0 1,1 0 0,-1 0 0,1 1 0,-1-1 0,0 0 0,1 0 0,-1 0 0,1 0 0,-1 1-1,0-1 1,1 0 0,-1 0 0,1 0 0,-1 0 0,1 0 0,-1 0 0,0 0 0,1 0 0,-1-1 0,1 1-1,-1 0 1,1 0 0,-1 0 0,0 0 0,1-1 0,-1 1 0,0 0 0,1 0 0,-1 0 0,1-1 0,-1 1-1,0 0 1,0-1 0,1 1 0,-1 0 0,0-1 0,0 1 0,1 0 0,-1-1 0,42 168 186,17 126 465,-42-230-20,-12-71-324,0-155 154,-7 119-414,-5-229 90,8 227-141,-1 46 3,1 1 0,-1-1 0,0 0 0,0 0-1,0 0 1,0 0 0,1 0 0,-1 0 0,0 0-1,0 0 1,0 0 0,1 0 0,-1 0 0,0 0 0,0 0-1,0 0 1,0 0 0,1 0 0,-1 0 0,0 0-1,0 0 1,0 0 0,1 0 0,-1 0 0,0 0 0,0 0-1,0-1 1,0 1 0,0 0 0,1 0 0,-1 0-1,0 0 1,0 0 0,0 0 0,0-1 0,0 1 0,0 0-1,1 0 1,-1 0 0,0 0 0,0 0 0,0-1-1,0 1 1,0 0 1,7 22-17,125 534 690,-122-526-467,-3-23 25,-4-25-130,-1-15-30,-2 0 1,-1 0-1,-1 0 1,-2 0-1,-8-30-71,8 57 12,7 26-29,12 62 62,4-2-1,26 67-44,-24-107-34,-15-47 46,-3-88 33,-4 65-33,-8-101 88,13 127-113,1 21-18,24 89-34,-9-29 104,3 0 0,22 45-39,-10-62-6,-26-60-1,-7-7 14,0 0-1,0 0 1,-1 0-1,0 0 1,-1-1-1,1 1 1,-1 0 0,0 0-1,-1-1 1,-1-4-7,2 4 13,-12-94 95,12 102-109,0 0 1,0 1 0,0-1-1,0 0 1,0 1-1,0-1 1,0 0 0,0 1-1,0-1 1,0 1-1,0-1 1,1 0 0,-1 1-1,0-1 1,0 0-1,0 0 1,0 1 0,1-1-1,-1 0 1,0 1 0,0-1-1,1 0 1,-1 0-1,0 1 1,0-1 0,1 0-1,-1 0 1,0 0-1,1 1 1,-1-1 0,0 0-1,1 0 1,-1 0-1,0 0 1,1 0 0,-1 0-1,0 0 1,1 0-1,-1 0 1,0 0 0,1 0-1,-1 0 1,1 0 0,-1 0-1,0 0 1,1 0-1,-1 0 1,0 0 0,1 0-1,-1 0 1,0-1-1,1 1 1,-1 0 0,0 0-1,0 0 1,1-1-1,-1 1 1,0 0 0,0 0-1,1-1 1,-1 1-1,0 0 1,0-1 0,0 1-1,1 0 1,114 202-66,-88-171 79,-26-31-13,0 0-1,-1 1 1,1-1 0,0 0 0,0 1-1,-1-1 1,1 0 0,0 0-1,0 0 1,0 0 0,0 0-1,-1 0 1,1 0 0,0 0 0,0 0-1,0 0 1,-1 0 0,1 0-1,0 0 1,0-1 0,0 1-1,-1 0 1,1-1 0,0 1-1,0-1 1,-1 1 0,1-1 0,0 1-1,-1-1 1,1 1 0,-1-1-1,1 1 1,-1-1 0,1 0-1,-1 0 1,1 1 0,-1-1-1,0 0 1,1 1 0,-1-1 0,0 0-1,1 0 1,-1 0 0,0 0 0,22-106-6,4-192-36,-21 265-150,-6 34 183,1 1 0,0-1 0,0 1 0,0-1 1,0 1-1,0-1 0,0 0 0,0 1 0,0-1 1,0 1-1,0-1 0,0 1 0,0-1 0,0 0 1,0 1-1,0-1 0,0 1 0,0-1 0,0 0 1,1 1-1,-1-1 0,0 1 0,0-1 0,0 0 0,1 1 1,-1-1-1,0 0 0,1 1 0,-1-1 0,0 0 1,1 0-1,-1 1 0,0-1 0,1 0 0,-1 0 1,0 0-1,1 1 0,-1-1 0,1 0 0,-1 0 1,0 0-1,1 0 0,-1 0 0,1 0 0,-1 0 1,1 0-1,-1 0 0,0 0 0,1 0 0,-1 0 1,1 0-1,-1 0 0,0 0 0,1 0 0,-1 0 0,1-1 1,-1 1-1,0 0 0,1 0 0,-1 0 0,0-1 1,1 1-1,-1 0 0,0-1 0,1 1 0,-1 0 1,0-1 8,1 2-8,45 133-5420,-29-90 2014</inkml:trace>
  <inkml:trace contextRef="#ctx0" brushRef="#br0" timeOffset="294131.969">4593 6083 6905,'-2'-85'5471,"3"76"-5389,1 0 1,1 0-1,-1 1 1,1-1-1,1 1 1,0 0 0,0 0-1,0 0 1,1 1-1,0-1 1,0 1-1,1 0 1,0 1 0,1-1-1,-1 1 1,1 1-1,0-1 1,0 1 0,1 0-1,0 1 1,7-4-83,-10 7 14,0-1 0,0 1 0,0 0 0,1 0 0,-1 0 0,0 1 0,1 0 0,-1 0 0,1 0 0,-1 1 0,0 0 0,1 0 0,-1 0 0,0 1 0,0-1 0,0 1 0,0 1 0,0-1 0,0 1 0,1 1-14,87 74 88,-59-45-42,-26-26-36,1 1-1,-1-1 0,1-1 0,1 1 1,-1-2-1,1 1 0,0-1 0,1-1 0,-1 0 1,1 0-1,5 0-9,15 2 12,1 2 1,-1 1 0,0 2-1,-1 1 1,-1 1 0,1 2-13,-20-8 3,0-1 1,1 0-1,-1-1 1,1 0-1,0 0 1,0-1-1,1-1 1,-1 0-1,1 0 0,0-1 1,0-1-1,0 0 1,-1-1-1,1 0 1,10-1-4,-1-6 10,0-1 0,0-1 0,0-1 0,-1 0 1,-1-2-1,0 0 0,-1-1 0,0-1 0,9-10-10,67-46 140,-51 45 39,58-45 544,6-90-268,46-69-71,-153 226-274,1 0 0,-1 0-1,0 0 1,0 0 0,0 0-1,0 1 1,0-1 0,-1 0-1,0 0 1,1 0 0,-1 0-1,0 0 1,0 0 0,0 1-1,-1-1 1,1 1 0,-1-1-1,1 1 1,-1-1 0,0 1-1,-1-1-109,-5-11 118,-85-130 96,89 139-216,1 0-1,-2 0 0,1 1 1,0 0-1,-1 0 0,0 0 1,0 0-1,0 1 0,0 0 1,-1 0-1,1 0 0,-1 1 1,0 0-1,0 0 0,0 0 1,0 1-1,0 0 0,0 0 1,0 0-1,-4 1 3,-95-1-883,65-8-1872,-7-4 416</inkml:trace>
  <inkml:trace contextRef="#ctx0" brushRef="#br0" timeOffset="294699.64">3727 4763 6961,'4'21'5734,"-1"-2"-5306,59 346 996,7 19-1022,-3-35-234,-42-264-110,-24-86-59,0 0 0,0 0-1,1 1 1,-1-1 0,0 0 0,1 0-1,-1 0 1,0 1 0,1-1-1,-1 0 1,1 1 0,-1-1 0,1 0-1,-1 1 1,1-1 0,0 1 0,-1-1-1,1 1 1,0-1 0,0 1-1,-1-1 1,1 1 0,0 0 0,0-1-1,-1 1 1,1 0 0,0 0 0,0-1-1,0 1 1,0 0 0,-1 0-1,1 0 1,0 0 0,0 0 0,0 0-1,0 0 1,-1 1 0,1-1 0,0 0-1,0 0 1,0 1 0,-1-1-1,1 0 1,0 1 0,0-1 0,-1 1-1,1-1 1,0 1 0,-1-1-1,1 1 1,0-1 0,-1 1 0,1 0-1,-1-1 1,1 1 0,-1 0 0,0 0-1,1-1 1,-1 1 0,0 0-1,1 0 1,-1 0 0,0-1 0,0 1-1,0 0 1,0 0 0,1 0 0,-1 0-1,0-1 2,30-66-3191,-14 28 657</inkml:trace>
  <inkml:trace contextRef="#ctx0" brushRef="#br0" timeOffset="294998.512">4049 4565 8162,'-28'90'3932,"17"50"-3047,12-79-749,3 0 0,3 0 0,2-1 0,3 0 0,3-1 0,2 0 0,7 11-136,32 90 156,18 94-156,-61-204-113,0 3-3473,-11-43 1008</inkml:trace>
  <inkml:trace contextRef="#ctx0" brushRef="#br0" timeOffset="295264.886">4271 4974 8226,'-4'28'1976,"-4"6"681,5 18-2337,4 23-200,5 0-24,7 13 0,2-4-16,8 0 0,6-18-56,3 0 0,-2-14-16,3-1 16,-8-16-56,-5-6-200,-2-10-312,-9-21-2201,-4-10 409</inkml:trace>
  <inkml:trace contextRef="#ctx0" brushRef="#br0" timeOffset="295436.172">4630 4855 7122,'3'15'2256,"-1"30"441,-1 19-1905,1 39-344,1-4-184,4 24-40,4-12-112,6 1-24,1-31-40,10-12 16,-3-19-32,1-13 16,-5-17-64,-1-15-168,-8-8 104,-4-29-2761,0-7 785</inkml:trace>
  <inkml:trace contextRef="#ctx0" brushRef="#br0" timeOffset="295640.774">4900 5094 6889,'5'-3'2633,"-4"20"128,1 17-1825,4 22-424,-2 9-384,3 19-32,2-6-24,5 5-32,-1-17-16,9-5 8,1-21-8,-2-4-40,-2-20-56,-4-8-152,-3-11-208,-2-21-2401,-1-13 609</inkml:trace>
  <inkml:trace contextRef="#ctx0" brushRef="#br0" timeOffset="296131.708">5190 5165 5161,'0'6'2953,"-2"20"-369,1 18-911,4 28-1153,1 30-288,4-4-128,7 12 0,1-19-56,5-4 16,2-29-24,2-12 0,-4-21-32,2-19 24,-6-26-56,5-17-104,-2-10-960,1-19-1609,2 3 97</inkml:trace>
  <inkml:trace contextRef="#ctx0" brushRef="#br0" timeOffset="296132.708">5546 5358 8418,'-5'35'2088,"2"33"721,3 11-2449,6 27-96,3-6-128,5 3-24,2-28-64,-4-15-120,2-39-2777,-14-32 889</inkml:trace>
  <inkml:trace contextRef="#ctx0" brushRef="#br0" timeOffset="296436.411">3380 4997 8050,'14'33'1752,"3"19"769,4 9-2361,10 19-64,-2 1-24,5 16-8,-1-13-16,9 8-16,-7-11 0,-1 10 8,-6-14 112,-13-2-2721,-20-17 961</inkml:trace>
  <inkml:trace contextRef="#ctx0" brushRef="#br0" timeOffset="346654.191">5127 3462 7610,'-3'0'193,"0"0"1,0-1 0,0 1-1,0-1 1,0 0 0,0 0-1,0 0 1,0-1-1,0 1 1,1 0 0,-1-1-1,0 0 1,1 0 0,0 0-1,-1 0 1,1 0 0,0 0-1,0 0 1,0-1 0,0 1-1,0-1 1,1 1 0,-1-1-1,1 0 1,0 0 0,0 0-1,0 0 1,0 0-1,0-1-193,0-16 57,0 1 0,2-1 0,0 1 0,1-1 0,1 1 0,1 0 0,1 0 0,0 0 0,1 0 0,2 1 0,0 0-57,21-49 75,3 1 0,3 2 0,2 2 0,4 1-75,-13 20 7,3 2-1,1 1 0,1 1 0,2 2 0,2 2 0,1 1 1,1 2-1,25-14-6,-41 31-13,-1 1 1,2 1-1,-1 1 1,1 1-1,6 0 13,-23 6-4,1 1 0,-1 0 0,0 1 1,1 0-1,-1 0 0,1 0 0,-1 1 0,1 0 0,-1 1 0,1-1 0,-1 2 1,0-1-1,1 1 0,-1 0 0,0 0 0,0 1 0,0 0 0,-1 0 0,1 1 1,-1 0-1,1 0 4,15 15 26,-1 1 0,-2 1 1,0 0-1,-1 2 1,-1 0-1,-1 0 0,-1 2 1,-1 0-1,4 13-26,10 12 73,-3-5 6,2-1-1,2-1 0,22 23-78,-16-24 27,2-2 0,2-1 0,25 18-27,-48-45 4,0 0-1,0-1 1,1-1-1,0 0 0,1-2 1,0 0-1,0 0 1,1-2-1,0 0 0,0-2 1,13 2-4,-15-3 27,1-2-1,0 0 1,-1-1 0,1-1 0,0 0 0,-1-2-1,1 0 1,-1-1 0,0 0 0,0-1 0,0-1-1,-1-1 1,0-1 0,0 0 0,-1-1 0,0 0-1,0-1 1,-1-1 0,0-1 0,-1 0 0,2-2-27,14-23 156,-1 0 1,-2-2 0,-1-1-1,-3-1 1,-1 0 0,2-11-157,24-43 156,-37 84-907,-13 34-1959,-3 8 144</inkml:trace>
  <inkml:trace contextRef="#ctx0" brushRef="#br0" timeOffset="347067.402">7106 2559 6961,'-6'-9'5172,"31"-7"-3983,58-9-475,22-32-468,42-15-177,-143 70-54,1 1 0,-1-1 0,1 1 0,-1 0 0,1 1 0,-1-1 0,1 1 0,-1 0 0,1 0 0,0 0 0,-1 1 0,1 0 0,-1 0 0,1 0-1,-1 0 1,0 0 0,1 1 0,-1 0 0,0 0 0,0 0 0,0 1 0,0-1 0,-1 1 0,1 0 0,-1 0 0,1 0 0,-1 1 0,0-1 0,0 1 0,-1-1 0,1 1 0,1 3-15,2 8 211,-1-1 1,-1 2-1,0-1 1,0 0-1,-2 1 1,0-1-1,-1 1 1,0 0-1,-1 0 1,-1-1-1,-1 1 1,0 0-1,-1-1 0,-4 13-211,-14 56 898,-4-1 0,-21 44-898,24-67 180,-67 164-451,61-160-2814,3-11 270</inkml:trace>
  <inkml:trace contextRef="#ctx0" brushRef="#br0" timeOffset="351868.367">6227 1951 4305,'-59'3'7792,"25"5"-3794,190-87-3770,-146 75-218,-1 1 0,1-1 0,-1 2 0,1-1 0,0 1 0,0 1 0,0 0 0,0 0-1,0 1 1,1 0 0,-1 1 0,0 0 0,0 0 0,0 1 0,0 1 0,-1 0 0,3 1-10,4 1 17,0 0 1,0-1 0,0 0 0,0-2 0,1 0 0,-1 0 0,1-2 0,-1 0 0,1-1 0,-1 0 0,16-5-18,-32 6 0,6-2 12,0 0 1,-1 0-1,1 1 1,0 0-1,0 0 1,0 0-1,0 1 0,1 0 1,-1 0-1,0 0 1,0 1-1,0 0 0,0 0 1,0 0-1,-1 1 1,1 0-1,0 0 1,0 0-1,3 3-12,75 53 269,-80-56-256,-1 1 0,1 0-1,0-1 1,0 0 0,0 0-1,0 0 1,0 0 0,1-1-1,-1 1 1,0-1 0,1 0-1,-1-1 1,1 1 0,-1-1-1,1 0 1,-1 0 0,1 0-1,-1-1 1,1 1 0,-1-1-1,1 0 1,-1 0 0,0-1-1,1 1 1,-1-1 0,0 0-1,0 0 1,0-1 0,-1 1-1,1-1 1,0 0 0,-1 0-1,0 0 1,2-2-13,4-8 71,-1 0-1,-1-1 1,0 0 0,-1 0 0,-1-1-1,0 0 1,-1 0 0,0 0-1,-1-2-70,-3 16-6,1 0 0,-1 0 0,1 0 0,-1 0 0,1 0 0,-1 0 0,0 0 0,0 0 0,1 0-1,-1 0 1,0 0 0,0 0 0,0 0 0,0 0 0,0 0 0,0 0 0,0 0 0,0 0 0,-1 0 0,1 0 0,0 0 0,-1 0-1,1 0 1,-1 0 0,1 0 0,-1 0 0,1 0 0,-1 0 0,0 0 0,1 1 0,-1-1 0,0 0 0,0 0 0,1 1 0,-1-1-1,0 0 1,0 1 0,0-1 0,0 1 0,0 0 0,0-1 0,0 1 0,0-1 6,-5-1-2415,2-2 545</inkml:trace>
  <inkml:trace contextRef="#ctx0" brushRef="#br0" timeOffset="352226.684">7012 1562 9346,'-26'44'5507,"4"27"-3434,23-69-2064,0 0 0,0 0 0,0 0 0,1 0-1,-1-1 1,0 1 0,1-1 0,-1 1 0,1-1-1,0 1 1,-1-1 0,1 0 0,0 0 0,0 0-1,0 0 1,0 0 0,0 0 0,0-1 0,0 1 0,0-1-1,0 1 1,0-1 0,0 0 0,0 1 0,0-1-1,1 0-8,0 0 7,1 0-2,1 1 0,0 0 0,-1 0 0,1 0 0,-1 0 0,1 1 1,-1 0-1,0 0 0,1 0 0,-1 0 0,0 1 0,-1-1 0,1 1 0,0 0 0,-1 1 0,1-1 0,-1 0 0,0 1 0,0 0 0,-1-1 0,1 1 0,-1 0 0,0 1 0,0-1 0,0 0 0,0 2-5,2 12 131,-1-1 0,-1 1 1,0 0-1,-2 0 0,0 0 0,-1 0 0,0-1 0,-2 1 1,-2 10-133,-2 20 219,6-40-313,-7 129 557,28-53-4541,-4-59 1135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2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1171 186 10474,'-11'-10'270,"8"5"-74,-1 0-1,0 0 0,-1 1 1,1-1-1,-1 1 0,1 0 0,-1 1 1,0-1-1,-1 1 0,1 0 1,-1 0-1,1 1 0,-1 0 0,0 0 1,0 0-1,0 1 0,0-1 1,0 1-1,0 1 0,0-1 0,0 1 1,0 0-1,0 1 0,-3 0-195,-39 10 190,0 3 0,1 2 0,1 2 0,0 2 0,-29 19-190,24-9-60,1 2 0,1 2 0,2 3 0,2 1 0,1 2 0,-25 32 60,55-57 2,-73 77 82,-69 97-84,142-168 26,2 0 0,0 1 0,1 0-1,1 1 1,1 0 0,1 1-1,1 0 1,1 0 0,1 0-1,1 1 1,2 1-26,1-7 12,1 0-1,0-1 0,2 1 1,0 0-1,1-1 0,1 1 1,1-1-1,1 0 0,0-1 1,1 1-1,1-1 0,1 0 1,0-1-1,9 12-11,14 17 7,2-2-1,2-2 1,2-1 0,21 16-7,-18-16 119,2-2 0,2-2 1,1-2-1,2-3 1,1-1-1,1-2 1,34 12-120,49 9 214,2-6 1,2-6 0,1-6-215,194 22 156,-4-31-175,-9-20 31,-263-8-32,-1-1-1,0-4 0,-1-1 1,38-15 20,-32 5-23,-2-2 0,-1-3 1,50-31 22,-63 29-10,-1-1 1,-1-2 0,-2-2-1,22-25 10,-23 15-5,-2-2 0,-2-1 0,29-51 5,-63 96 1,16-23-17,-2 0 1,0-2 0,-1 0 0,-2 0 0,-1-1 0,-1-1 0,-2 0 0,0 0 0,-2-1 0,-1 0 0,-2 0 0,-1 0 0,-1 0 0,-2-15 15,-4 17 9,-1 0 0,-1 1 0,-1 0 0,-1 1 1,-2 0-1,0 0 0,-14-21-9,-24-36 19,-4 2 0,-3 3 0,-4 2 0,-3 2 0,-3 4 0,-3 2 0,-41-28-19,80 73 78,-1 2 0,-1 1 0,0 2 0,-2 1 0,0 1 0,0 2 0,-2 1 0,1 2 0,-2 2 0,-31-4-78,7 4 48,-1 3 0,0 2 0,-1 3 0,-59 8-48,-131 25-1235,-44 25-2029,-68 25-156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55:01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355 499 9666,'-3'17'3049,"1"2"487,7 16-2423,1 8-857,5 8-120,-4-1 32,9 12-96,-4-9 8,6 7-80,4-3 56,1 10-64,-2-8 40,1 3-104,-7-5-208,-6-9-576,-7-13-137,-15-13-2655,-2-18 359</inkml:trace>
  <inkml:trace contextRef="#ctx0" brushRef="#br0" timeOffset="623.13">99 874 4489,'-11'-13'858,"2"5"-172,1-1 1,0-1 0,0 1-1,1-1 1,0 0-1,1-1 1,0 0 0,1 0-1,0 0 1,1-1 0,0 0-1,0 1 1,2-1-1,-1 0 1,1-4-687,4 2 126,0 1 0,1-1 1,0 1-1,1 0 0,1 1 0,0-1 1,5-9-127,-8 19 15,16-38 155,2 0 1,2 1-1,1 2 1,2 0-1,2 2 1,13-14-171,-34 43 1,0 0 1,0 0 0,1 0 0,0 1-1,0 0 1,0 1 0,1-1-1,0 1 1,0 1 0,0-1 0,1 2-1,-1-1 1,1 1 0,0 0-1,0 1 1,0 0 0,0 0-1,6 1-1,-7 1-5,-1 1 0,0 1 0,0-1 0,0 1 0,0 1 0,0-1 0,0 1 0,0 0 0,-1 1 0,0 0 0,1 0 0,-1 0 0,-1 0 0,1 1 0,-1 0 0,0 0 0,0 1 0,0 0 0,-1-1 0,1 1 0,-2 1 0,3 3 5,1 4 32,1 1 0,-2 0 0,0 0 0,-1 1 0,-1 0 0,0 0 0,-1 0 0,-1 0 0,0 16-32,-11 145 693,3-134-495,3-1-1,2 1 0,1-1 1,6 35-198,-6-73 3,0 0 0,0 0 0,1 0 0,0 0 0,-1 0 0,1 0 0,1 0 1,-1 0-1,1 0 0,-1-1 0,1 1 0,0 0 0,0-1 0,1 0 0,-1 1 0,1-1 0,-1 0 1,1 0-1,0 0 0,0-1 0,0 1 0,1-1 0,-1 0 0,1 0 0,-1 0 0,1 0 0,0 0 1,0-1-1,-1 0 0,1 0 0,0 0 0,0 0 0,0 0 0,0-1 0,1 0 0,-1 0 0,2 0-3,2-1 8,0-1-1,-1 0 0,1 0 1,-1-1-1,1 0 0,-1 0 0,0-1 1,0 0-1,-1 0 0,1 0 1,-1-1-1,0 0 0,0 0 0,0-1 1,-1 0-1,0 0 0,0 0 0,0 0 1,-1-1-1,0 0 0,0 0 1,2-7-8,2-4 24,-1 0 1,-1-1-1,-1 0 1,-1 0-1,0 0 1,-2-1-1,0 1 1,-1-18-25,0 21 29,-2-1 0,0 1 1,-1 0-1,-1 0 0,-1 0 1,0 0-1,-1 0 0,0 1 1,-2-2-30,7 17 2,0 0 1,0 1-1,0-1 1,0 0 0,0 0-1,0 1 1,0-1 0,0 0-1,0 0 1,0 1-1,0-1 1,0 0 0,0 0-1,0 1 1,0-1 0,0 0-1,0 0 1,-1 1-1,1-1 1,0 0 0,0 0-1,0 0 1,0 1-1,-1-1 1,1 0 0,0 0-1,0 0 1,0 0 0,-1 0-1,1 1 1,0-1-1,0 0 1,0 0 0,-1 0-1,1 0 1,0 0 0,0 0-1,-1 0 1,1 0-1,0 0 1,0 0 0,-1 0-1,1 0 1,0 0-1,0 0 1,-1 0 0,1 0-1,0 0-2,0 35 18,1-31-13,20 112 12,-21-113-17,1-1 1,1 1-1,-1 0 1,0-1-1,0 1 1,1-1-1,0 0 1,-1 1-1,1-1 1,0 0-1,0 0 1,0 0-1,0 0 1,1-1-1,-1 1 1,0-1-1,1 1 0,-1-1 1,1 0-1,0 0 1,-1 0-1,1 0 1,0 0-1,0 0 1,-1-1-1,1 0 1,0 1-1,0-1 1,0 0-1,0 0 1,-1-1-1,1 1 1,0-1-1,0 1 0,0-1 1,-1 0-1,1 0 1,0 0-1,-1 0 1,1 0-1,-1-1 1,0 1-1,1-1 1,-1 0-1,0 0 1,0 0-1,0 0 1,0 0-1,0 0 1,0 0-1,-1-1 0,5-5 27,0-1 1,-1 0-1,0 0 1,-1 0-1,0-1 1,0 1-1,-1-1 1,-1 0-1,1 0 1,-2 0-1,1-1 1,-1 1-1,-1 0 1,0-1-1,0 1 1,-1 0-1,-1 0 1,-1-7-28,17 100 117,35 58-125,-49-139-32,1 0 0,0 0-1,0 0 1,0 0 0,0 0-1,0 0 1,1 0 0,-1 0-1,0 0 1,1-1 0,0 1 0,-1-1-1,1 1 1,0-1 0,0 0-1,0 1 1,0-1 0,0 0-1,0 0 1,0 0 0,0-1 0,0 1-1,0 0 1,0-1 0,1 1-1,-1-1 1,0 0 0,0 0-1,1 0 1,-1 0 0,0 0 0,0-1-1,1 1 1,-1 0 0,0-1-1,0 0 1,0 1 0,0-1 0,0 0-1,0 0 1,0 0 0,0-1-1,0 1 1,0 0 0,0-1-1,1-1 41,1-4-603,1 0 0,-1 0 0,-1-1-1,1 1 1,-1-1 0,0 0 0,-1 0-1,0 0 1,1-8 603,6-44-3982</inkml:trace>
  <inkml:trace contextRef="#ctx0" brushRef="#br0" timeOffset="1277.456">1246 303 7386,'11'75'6600,"-10"-42"-5768,11 38-560,2 0 0,3-1 0,4 0 0,3-1 0,14 25-272,65 120 129,-89-198 220,-20-42 122,3 16-448,-93-362 986,71 261-959,6 0 1,4-2 0,1-95-51,13 199-7,1 1 1,0-1 0,0 0 0,1 1 0,0-1 0,1 1 0,-1-1 0,2 1 0,-1 0-1,1 0 1,1 0 0,2-6 6,-3 12-13,-1 0 1,1 0-1,0 0 0,0 0 0,0 1 0,0-1 1,0 1-1,0 0 0,0 0 0,0 0 0,1 0 0,-1 1 1,0-1-1,1 1 0,-1 0 0,0 0 0,1 0 1,-1 0-1,0 0 0,1 1 0,-1 0 0,0-1 0,0 1 1,1 1-1,-1-1 0,0 0 0,0 1 0,0-1 1,-1 1-1,1 0 0,0 0 0,-1 0 0,1 0 0,-1 1 1,1-1-1,0 2 13,1 5 35,0 0 1,-1 1-1,0-1 0,0 1 1,-1-1-1,0 1 0,-1 0 1,0 0-1,0 0 1,-1 0-1,-1 0 0,0 0 1,0-1-1,-3 11-35,2 1 102,-1 81 385,6-77-312,7-25-55,55-101 78,-62 96-200,0 0 0,0 0 0,0 0-1,1 1 1,0-1 0,0 1-1,0 0 1,0 0 0,0 0 0,1 1-1,0-1 1,0 1 0,0 0-1,0 1 1,0-1 0,1 1 0,-1 0-1,1 0 1,0 1 0,-1 0-1,1 0 1,0 0 0,0 1 0,0-1-1,-1 1 1,1 1 0,0-1-1,4 2 3,0 2 16,0 2-1,-1-1 0,0 1 1,0 0-1,-1 1 0,0 0 1,0 0-1,0 1 0,-1 0 1,0 1-1,-1-1 1,0 1-1,0 0 0,-1 1 1,0-1-1,0 1 0,-1 0 1,-1 0-1,0 1 0,0-1 1,-1 1-1,0-1 0,-1 1 1,0 0-1,-1 0 0,0-1 1,0 1-1,-1 0 0,-1 0 1,-1 3-16,0-4 142,-1 0 0,-1 0 0,0 0-1,0-1 1,0 0 0,-2 0 0,1-1 0,-1 1 0,0-1 0,0-1 0,-1 1 0,0-2 0,-1 1 0,1-1 0,-1 0 0,-1 0 0,1-1 0,-1-1 0,1 0 0,-1 0 0,-1 0 0,1-2 0,0 1 0,-1-1 0,1-1 0,-1 0 0,0 0 0,1-1 0,-1 0 0,0-1-142,-61-19-689,72 20 604,-1-1 0,1 1 1,-1 0-1,1-1 1,0 1-1,-1 0 0,1-1 1,0 1-1,-1-1 1,1 1-1,0 0 0,0-1 1,-1 1-1,1-1 0,0 1 1,0-1-1,0 1 1,0-1-1,-1 1 0,1-1 1,0 1-1,0-1 1,0 1-1,0-1 0,0 1 1,1-1-1,-1 1 1,0-1-1,0 1 0,0-1 1,0 1-1,0-1 1,1 1-1,-1-1 0,0 1 1,0-1-1,1 1 0,-1 0 1,0-1-1,1 1 1,-1 0-1,0-1 0,1 1 1,-1 0-1,1-1 85,13-16-4357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7T07:55:26.214"/>
    </inkml:context>
    <inkml:brush xml:id="br0">
      <inkml:brushProperty name="width" value="0" units="cm"/>
      <inkml:brushProperty name="height" value="0" units="cm"/>
      <inkml:brushProperty name="color" value="#E71224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22-03-07T07:55:33.777"/>
    </inkml:context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114 563,'-34'11,"1"-3,10-1,8 4,7-3,9-1,13-2,14 2,16 1,19-3,16 4,9-3,-13-6,10-2,55-10,5-4,-7-17,-13-8,-38-3,-23 1,-11 2,-11 8,-14 8,-8 4,-11 1,-6 3,-8 3,-11 1,-12 2,-15 9,-11 13,-13 8,-8 8,-8 9,1 1,0-5,7-4,6-2,12-10,9 0,11-4,10-1,11 2,10 8,15 0,13-6,12-3,13-9,13-9,15-10,6-5,6-15,-5-6,-7-8,-13-10,-12-2,-16 12,-14 9,-15 8,-15 13,-11 10,-10 5,-8 3,-12 11,-7 8,-8 2,-4 11,-4 11,6 4,3 8,11 7,4-5,13-5,9-1,9-3,13-1,13-2,12-7,9-10,18-14,7-18,15-18,10-18,10-21,-7-14,3-10,-8 0,-7 4,-15 14,-7 14,-13 15,-11 15,-13 12,-9 4,-9 3,-14 7,-7 3,-13 8,-6 11,-9 16,-8 16,-6 21,3 13,-3 7,10-5,11-6,17-20,12-18,17-17,16-19,19-24,19-27,15-22,12-33,7-17,1-7,-11 12,-11 12,-15 26,-14-1,-14 9</inkml:trace>
  <inkml:trace contextRef="#ctx1" brushRef="#br1">2212 342 8266,'37'-55'6118,"-27"43"-6032,1 1 1,0 0-1,0 1 0,1 0 1,1 1-1,0 0 1,0 1-1,11-5-86,-18 11 21,0-1 0,0 1-1,0 1 1,0-1 0,1 1-1,-1 0 1,1 0 0,-1 1-1,1 0 1,-1 0 0,1 0-1,-1 1 1,1 0 0,-1 0-1,1 1 1,-1 0 0,0 0-1,3 2-20,-7-3 13,1 0-1,-1 1 1,1-1-1,-1 1 1,0-1-1,0 1 1,0 0-1,0 0 1,0 0-1,-1 0 1,1 0-1,0 0 1,-1 1-1,0-1 1,1 0-1,-1 1 1,0-1-1,0 1 1,0 0-1,-1-1 1,1 1-1,-1 0 1,1-1-1,-1 1 1,0 0-1,0-1 1,0 1-1,-1 0 1,1 0-1,0-1 1,-1 1-1,0 0 1,0-1-1,0 2-12,-50 85 478,47-82-430,-28 31 200,-1 0 0,-2-3 0,-1 0 0,-9 3-248,26-22 64,-15 13 36,24-22-81,-1 1 0,1 0-1,1 1 1,-1 0 0,2 1-1,-1 0 1,1 0 0,1 0-1,0 1 1,-4 9-19,10-18-1,0-1 0,1 0 0,-1 1 1,0-1-1,1 1 0,0-1 0,-1 1 0,1-1 0,0 1 0,0 0 0,0-1 1,0 1-1,0-1 0,0 1 0,0-1 0,0 1 0,1-1 0,-1 1 0,1-1 0,-1 1 1,1-1-1,0 1 0,-1-1 0,1 0 0,0 1 0,0-1 0,0 0 0,0 0 1,0 1-1,0-1 0,0 0 0,0 0 0,1 0 0,-1-1 0,0 1 0,1 0 0,-1 0 1,0-1-1,1 1 0,1 0 1,62 6 24,-41-11 7,-1 0-1,1-1 0,-1-2 0,1 0 0,-2-2 1,1 0-1,13-9-30,94-33 146,-81 48-103,-45-6 290,18 10-3327,-12-7-537</inkml:trace>
  <inkml:trace contextRef="#ctx1" brushRef="#br1" timeOffset="774.566">3174 288 3241,'1'-1'284,"1"0"1,-1 0-1,0 0 1,0-1-1,0 1 1,0 0-1,0-1 1,0 1-1,0-1 1,-1 1-1,1-1 1,0 1-1,-1-1 1,1 0-1,-1 1 1,0-1-1,1 0 1,-1 1-1,0-1 1,0 0 0,0 1-1,0-1 1,-1 0-1,1 0 1,0 1-1,-1-1 1,1 1-1,-1-1 1,1 0-1,-1 1 1,0-1-1,0 1 1,0-1-1,1 1 1,-2 0-1,1-1 1,0 1-1,0 0 1,0 0-1,0 0 1,-1 0-1,1 0 1,-1 0-1,1 0 1,-1 0-1,1 0 1,-1 0-285,-4 1 111,0 0 0,0 0 0,0 0 0,0 1 1,0 0-1,0 0 0,0 0 0,1 1 0,-1 0 0,0 0 0,1 0 1,-1 1-1,1 0 0,0 0 0,0 0 0,0 0 0,0 1 0,1 0 0,0 0 1,-1 1-112,-74 89 47,27-3 22,42-71-74,2 1 0,0 0-1,1 0 1,1 0 0,1 1 0,1-1 0,0 1 0,2 0-1,1 4 6,1-24 0,0 1 0,0-1 0,0 0 0,0 1 1,0-1-1,1 0 0,-1 1 0,1-1 0,0 0 0,0 0 0,0 0 0,0 0 0,0 0 0,0 0 0,0 0 0,1 0 0,-1 0 0,1 0 0,0 0 0,-1-1 0,1 1 0,0-1 0,0 1 0,0-1 0,0 0 0,0 0 0,0 0 0,0 0 0,0 0 0,1 0 0,-1-1 0,0 1 0,0-1 0,1 1 0,-1-1 0,0 0 0,1 0 0,-1 0 0,0 0 0,1 0 0,-1-1 1,0 1-1,1-1 0,-1 1 0,0-1 0,0 0 0,0 0 0,0 0 0,1 0 0,0-2 0,14-6 28,-1-1 1,0-1 0,-1 0-1,0-1 1,-1-1-1,0 0 1,-1-1 0,-1 0-1,0-1 1,-1 0 0,-1-1-1,0-1 1,-1 1-1,-1-2 1,6-14-29,-6 16 19,-1-1 0,0 0 0,-1 0 0,-1 0 0,0 0 0,-2-1 0,0 0 0,-1 1 0,0-1 0,-2 0 1,0-2-20,0 19 0,0 0 0,0-1 1,0 1-1,0 0 0,0 0 1,0 0-1,0 0 0,0 0 1,-1 0-1,1 0 1,0 0-1,-1 0 0,1 0 1,-1 0-1,1 0 0,-1 0 1,1 0-1,-1 0 1,0 0-1,0 1 0,1-1 1,-1 0-1,0 0 0,0 1 1,0-1-1,0 0 0,0 1 1,1-1-1,-1 1 1,0 0-1,0-1 0,-1 1 1,1 0-1,0-1 0,0 1 1,0 0-1,0 0 1,0 0-1,0 0 0,0 0 1,0 0-1,0 0 0,0 0 1,0 0-1,-1 1 0,-40 24-32,33-19-16,2 1 0,-1 0 0,1 0 0,0 1 0,0 0 0,1 0 0,0 0 1,1 1-1,-5 8 48,10-17-17,0 1 1,0-1 0,0 0-1,0 1 1,1-1 0,-1 0 0,0 1-1,0-1 1,0 1 0,0-1-1,0 0 1,1 1 0,-1-1-1,0 0 1,0 1 0,1-1-1,-1 0 1,0 0 0,0 1-1,1-1 1,-1 0 0,0 0-1,1 1 1,-1-1 0,0 0-1,1 0 1,-1 0 0,0 0-1,1 0 1,-1 1 0,1-1 0,-1 0-1,0 0 1,1 0 0,-1 0-1,1 0 1,-1 0 0,0 0-1,1 0 1,-1 0 0,0-1-1,1 1 1,-1 0 0,1 0-1,-1 0 1,0 0 0,1 0-1,-1-1 1,0 1 0,1 0-1,-1 0 1,0-1 0,0 1-1,1 0 1,-1 0 0,0-1 0,0 1-1,1 0 1,-1-1 0,0 1 16,8-3-1322,22-4-553</inkml:trace>
  <inkml:trace contextRef="#ctx1" brushRef="#br1" timeOffset="1577.541">3659 216 7090,'-14'-4'8450,"-16"11"-7011,24-6-852,-3 3-503,0 0 0,0 0 0,0 1 0,0 0-1,1 1 1,0 0 0,0 0 0,0 1 0,1 0-1,-5 6-83,10-11 9,-16 15-6,2 2 0,0 0 0,1 1 0,1 0 0,1 1 0,1 1 0,1 0 1,0 0-1,2 1 0,1 1 0,-2 9-3,9-30-2,0 1 0,-1-1 1,2 0-1,-1 1 1,0-1-1,1 0 1,-1 1-1,1-1 1,0 1-1,0-1 0,0 1 1,1-1-1,-1 1 1,1-1-1,0 0 1,0 1-1,0-1 1,1 0-1,-1 0 0,1 1 1,-1-1-1,1 0 1,0-1-1,0 1 1,0 0-1,1-1 0,-1 1 1,1-1-1,-1 1 1,1-1-1,0 0 1,0 0-1,0-1 1,0 1-1,0-1 0,0 1 1,0-1-1,1 0 1,-1 0-1,0 0 1,4 0 1,-3-1 10,0 0 0,0-1 1,0 1-1,0-1 1,0 0-1,0 0 0,0 0 1,0-1-1,0 1 1,0-1-1,0 0 0,-1 0 1,1 0-1,-1 0 0,0-1 1,0 0-1,1 1 1,-2-1-1,1 0 0,2-3-10,9-6 66,13-14-20,-1-1-1,-1-1 1,-2-1 0,0-2 0,-2 0-1,-2-1 1,1-3-46,1-43 213,-21 76-201,0 0 0,0 0 0,0 0 0,0 0 0,0 0 0,0 0 0,-1 0-1,1 0 1,-1 0 0,1 0 0,-1 0 0,0 0 0,0 0 0,0 0-1,0 1 1,0-1 0,0 0 0,0 1 0,-1-1 0,1 1 0,-1-1 0,1 1-1,-1 0 1,1-1 0,-1 1 0,0 0 0,0 0 0,1 0 0,-1 1 0,0-1-1,0 0 1,0 1 0,0-1 0,0 1-12,-66 5-166,66-5 114,1 0 1,-1 1-1,1-1 0,-1 1 1,1-1-1,0 1 1,-1 0-1,1-1 1,-1 1-1,1 0 0,0 0 1,0 0-1,0 0 1,-1 0-1,1 1 1,0-1-1,0 0 0,1 0 1,-1 1-1,0-1 1,0 0-1,1 1 0,-1-1 1,0 1-1,1-1 1,0 1-1,-1-1 1,1 1-1,0-1 0,0 1 1,0 0 51,10-1-2861,11-7 337</inkml:trace>
  <inkml:trace contextRef="#ctx1" brushRef="#br1" timeOffset="2365.81">4048 129 8562,'-11'-6'5553,"-11"12"-3535,20-5-1861,-110 59 1649,104-56-1792,1 0 0,0 0 0,0 1 1,0 1-1,1-1 0,0 1 0,0 0 1,0 0-1,1 0 0,0 1 0,0 0 0,1 0 1,-1 1-1,2-1 0,-1 1 0,1-1 0,0 1 1,1 0-1,0 1 0,0-1 0,0 0 0,1 0 1,0 6-15,1-12 0,0-1 1,0 1-1,0 0 1,0-1-1,0 1 1,0-1-1,0 1 1,1-1-1,-1 1 1,0-1-1,1 1 1,-1-1-1,1 1 1,0-1-1,-1 0 1,1 1-1,0-1 1,0 0-1,0 0 1,0 1-1,0-1 1,0 0-1,0 0 1,0 0-1,1 0 1,-1 0-1,0-1 0,1 1 1,-1 0-1,0 0 1,1-1-1,-1 1 1,1-1-1,-1 0 1,1 1-1,-1-1 1,1 0-1,-1 0 1,1 0-1,0 0 1,-1 0-1,1 0 1,0 0-1,186-42 205,-181 41-213,-1 0-1,1 1 0,-1-1 0,1 1 0,-1 0 1,1 1-1,0-1 0,-1 1 0,1 1 1,-1-1-1,0 1 0,1 0 0,-1 1 1,0 0-1,0 0 0,-1 0 0,1 0 0,0 1 1,-1 0-1,0 0 0,0 1 0,0-1 1,-1 1-1,1 0 0,-1 0 0,3 6 9,-4-3 1,-1 0 0,1 1-1,-2-1 1,1 1 0,-1-1-1,-1 1 1,1-1 0,-1 1-1,-1 0 1,0-1 0,0 1-1,0-1 1,-1 1 0,-1-1-1,1 0 1,-1 0 0,-1 0-1,0 0 1,0-1 0,0 1-1,-1-1 1,0 0 0,0 0-1,-1-1 1,0 1 0,-5 3-1,-9 12 91,-2-2 1,0 0 0,-1-2 0,-1-1 0,-1 0 0,0-2 0,-1-1 0,0-1-1,-19 6-91,42-18 8,1 0-1,-1 0 1,0 0-1,1 0 0,-1 0 1,0-1-1,0 1 1,1-1-1,-1 0 0,0 0 1,0 0-1,0 0 1,0-1-1,1 1 0,-1-1 1,0 1-1,0-1 1,1 0-1,-1 0 0,0 0 1,1-1-1,-1 1 1,1 0-1,0-1 1,-1 0-1,1 1 0,0-1 1,0 0-1,0 0 1,0-1-1,0 1 0,1 0 1,-1 0-1,1-1 1,-1 1-1,1-1 0,0 0 1,0 1-1,0-1 1,0-1-8,0-3 3,1 1 1,-1-1 0,1 0 0,1 1 0,-1-1 0,1 0 0,0 1 0,1-1 0,-1 1 0,2-1 0,-1 1 0,0 0 0,1 0 0,0 0-1,1 0 1,-1 0 0,1 1 0,0-1 0,1 1 0,-1 0 0,2-1-4,112-91-42,158-92 40,-86 33 102,-189 156-101,19-24 251,-20 23-237,0 1 0,0-1 0,0 1 0,0-1 0,0 0 0,0 1 0,0-1 1,0 1-1,0-1 0,0 1 0,-1-1 0,1 0 0,0 1 0,0-1 0,0 1 1,-1-1-1,1 1 0,0-1 0,-1 1 0,1-1 0,0 1 0,-1-1 0,1 1 0,-1 0 1,1-1-1,-1 1 0,1 0 0,-1-1 0,1 1 0,-1 0 0,1-1 0,-1 1 1,1 0-1,-1 0 0,1 0 0,-1 0 0,1 0 0,-1-1 0,0 1 0,1 0 1,-1 0-1,1 0 0,-1 0 0,0 1 0,1-1-13,-16-2 167,0 1 0,0 0 0,1 1 1,-1 1-1,0 1 0,-12 3-167,6-2 80,-70 13-599,1 4 0,-10 7 519,91-24-3756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58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2761 586 9010,'-1'0'98,"1"0"0,-1 0-1,0 0 1,1 0 0,-1 0 0,1 0 0,-1 0 0,1 0 0,-1 0-1,0 0 1,1 0 0,-1 0 0,1-1 0,-1 1 0,1 0 0,-1 0-1,1 0 1,-1-1 0,1 1 0,-1 0 0,1-1 0,-1 1 0,1-1-1,-1 1 1,1 0 0,0-1 0,-1 1 0,1-1 0,0 1-1,-1-1 1,1 1 0,0-1 0,0 1 0,0-1 0,-1 1 0,1-1-1,0 0 1,0 1 0,0-1 0,0 1 0,0-1 0,0 1 0,0-1-1,0 0 1,0 1 0,0-1 0,0 1 0,0-1 0,1 1 0,-1-1-1,0 1 1,0-1 0,0 1 0,1-1 0,-1 1-98,24-26 578,56-19-335,-27 6-195,-45 35-51,1 1 1,0 1 0,0-1-1,0 2 1,0-1-1,0 1 1,0 1 0,1 0-1,-1 0 1,5 1 2,17-1-58,-29 0 57,-1 1-1,0-1 1,0 0-1,0 1 0,1-1 1,-1 0-1,0 1 1,0-1-1,0 1 1,0 0-1,0-1 0,0 1 1,0 0-1,0 0 1,0 0-1,0 0 1,0 0-1,-1 0 1,1 0-1,0 0 0,-1 0 1,1 0-1,0 0 1,-1 0-1,0 0 1,1 0-1,-1 1 0,0-1 1,1 0-1,-1 0 1,0 1-1,0-1 1,0 0-1,0 0 1,0 1-1,0-1 0,-1 0 1,1 0-1,0 0 1,0 1-1,-1-1 1,1 0-1,-1 0 0,0 1 2,1 0 0,-1 1 6,0 0-1,-1 1 1,1-1 0,0 0 0,-1 0 0,0 0-1,0 0 1,0 0 0,0 0 0,-1 0 0,1-1-1,-1 1 1,1-1 0,-1 0 0,0 1 0,-2 0-6,-6 6 24,-103 83 243,81-69-152,1 2 1,2 0 0,0 3 0,2 0-1,0 2 1,3 0 0,0 2 0,0 5-116,2 14 145,23-50-143,-1 1 0,1-1 0,-1 1 0,1-1 0,-1 1-1,1-1 1,0 1 0,0 0 0,0-1 0,0 1-1,0-1 1,0 1 0,0 0 0,1-1 0,-1 1 0,1-1-1,-1 1 1,1-1 0,-1 1 0,1-1 0,0 1-1,0-1 1,0 0 0,0 1 0,0-1 0,0 0-1,0 0 1,0 0 0,0 0 0,1 0 0,-1 0 0,0 0-2,7 1 10,0 0 1,1-1-1,-1 0 1,0 0-1,1-1 1,-1 0 0,0 0-1,0-1 1,1 0-1,-1-1 1,0 0 0,0 0-1,0-1 1,0 0-1,-1 0 1,7-4-11,216-99-1252,-168 78-1654</inkml:trace>
  <inkml:trace contextRef="#ctx0" brushRef="#br0" timeOffset="257.858">3456 491 5489,'3'-24'5834,"-10"-2"-4450,-12 23 276,13 5-1279,-29 5 1024,25 5-1168,-29 20 418,27-26-628,1 1-1,-1 0 1,2 1 0,-1 0-1,1 0 1,1 1 0,-1 1-1,2 0 1,-1 0 0,1 0-1,1 1 1,0 0 0,0 1-1,1-1 1,1 1 0,0 0-1,0 1 1,1-1 0,0 4-27,2-10-3,0 0 0,0 0 0,1 1 0,-1-1 0,1 0 0,1 1 0,-1-1 0,1 0-1,0 1 1,1-1 0,-1 1 0,1-1 0,1 0 0,-1 0 0,1 1 0,0-1 0,0 0 0,1-1 0,0 1 0,0 0 0,0-1 0,4 6 3,-3-10 6,-1 0 0,1 0 0,-1-1-1,1 1 1,-1-1 0,1 1 0,0-1 0,-1 0-1,1-1 1,-1 1 0,1-1 0,-1 1 0,1-1-1,-1 0 1,1 0 0,-1-1 0,0 1 0,0-1 0,1 1-1,-1-1 1,0 0 0,0 0 0,-1-1 0,1 1-1,0 0 1,0-2-6,6-3 36,130-118 997,-117 102-685,-2 0 0,-1-2 0,-2 0-1,13-23-347,-27 43 46,0-1-1,-1 0 0,0 1 1,0-1-1,0 0 0,-1 0 1,0 0-1,0 0 1,0-1-1,-1 1 0,0 0 1,0 0-1,-1 0 0,-1-6-45,2 12 1,0-1 2,1-1 7,-1 1 0,0-1-1,0 0 1,0 0 0,0 0 0,0 0-1,0 0 1,0 0 0,-1 0 0,1 1-1,-1-1 1,1 0 0,-1 0-1,0 0 1,1 1 0,-1-1 0,0 0-1,0 1 1,0-1 0,-1 1 0,1-1-1,0 1 1,-1 0 0,1-1 0,0 1-1,-1 0 1,0 0 0,1 0 0,-1 0-1,0 0 1,1 0 0,-1 1 0,0-1-1,0 1 1,1-1 0,-2 1-10,-5-1 33,-45 10-18,-8 74-250,47-69-128,-1 6 1016,24-8-3199,8-9 315</inkml:trace>
  <inkml:trace contextRef="#ctx0" brushRef="#br0" timeOffset="873.896">3836 211 8178,'-13'-10'9302,"1"19"-6809,-2 33-2747,0 100 238,11-117 5,2-16 11,0 0 0,0 0-1,-1-1 1,0 1 0,0-1-1,-1 1 1,0-1 0,-1 0 0,-1 3 0,-39 66 398,31-61-159,-4 2-75,17-18-159,0 1-1,0-1 1,0 1-1,0-1 1,0 1 0,0-1-1,0 1 1,0-1-1,-1 0 1,1 1-1,0-1 1,0 1 0,0-1-1,-1 0 1,1 1-1,0-1 1,-1 0-1,1 1 1,0-1 0,-1 0-1,1 1 1,0-1-1,-1 0 1,1 0-1,-1 1 1,1-1 0,0 0-1,-1 0 1,1 0-1,-1 1 1,1-1-1,-1 0 1,1 0 0,-1 0-1,1 0 1,-1 0-1,1 0 1,-1 0 0,1 0-1,0 0 1,-1 0-1,1-1 1,-1 1-1,1 0 1,-1 0 0,1 0-1,-1 0 1,1-1-1,0 1 1,-1 0-1,1-1-4,0-6 545,-2 12 169,-15 6-564,19-14-152,-5 20-42,-28 70 28,-9 49 6,51-222 63,13 57-4461,-16 22 2077,8-13-2194</inkml:trace>
  <inkml:trace contextRef="#ctx0" brushRef="#br0" timeOffset="1237.969">4028 30 9626,'2'-23'4617,"0"17"-2174,0 19-2056,-3 73-303,-2 1 0,-9 34-84,8-87 37,-1 0 0,-1-1 0,-2 1 0,-12 31-37,15-55 120,-1-1 0,0 1 0,-1-1 0,1 0 0,-2-1 0,1 0 0,-1 0 0,-1 0 0,-7 5-120,0 0 470,7-6-163,8-7-296,1 0 1,-1 0-1,1 0 0,-1 0 0,0 0 1,1 1-1,-1-1 0,1 0 0,-1 1 1,1-1-1,-1 0 0,1 1 0,-1-1 1,1 0-1,-1 1 0,1-1 0,0 1 1,-1-1-1,1 1 0,0-1 0,-1 1 1,1-1-1,0 1 0,-1 0 0,1-1 1,0 1-1,0-1 0,0 1 0,0-1 1,0 1-1,0 0 0,0-1 0,0 1 1,0 0-1,0-1 0,0 1 0,0-1 1,0 1-1,0 0 0,0 0-11,41 6-10,41-33 83,-51 12-38,116-47 125,-58 27-1011,-81 30 596,-1-1 1,0 0-1,0 0 0,-1-1 1,1 0-1,-1 0 1,0 0-1,-1-1 1,1 0-1,-1 0 0,-1 0 1,1-1-1,-1 0 1,-1 0-1,0 0 1,0 0-1,0 0 0,1-9 255,14-56-3354,-5-8 14</inkml:trace>
  <inkml:trace contextRef="#ctx0" brushRef="#br0" timeOffset="1582.669">4367 33 7706,'-16'2'2960,"-2"23"313,-7 13-1865,-1 9-640,-4 42-183,2 2-209,-1 4-152,6-14-56,3 1-96,5-39-8,4 4-64,6 8 224,4 10-3761,5-4 1321</inkml:trace>
  <inkml:trace contextRef="#ctx0" brushRef="#br0" timeOffset="68053.924">1210 1883 8426,'-4'-3'396,"0"-1"0,0 1 1,0-1-1,1 0 0,0 0 0,0-1 1,0 1-1,0-1 0,0 1 1,1-1-1,0 0 0,-1-2-396,2 4 62,1-1-1,-1 0 1,1 0 0,0 0-1,0 1 1,0-1 0,0 0-1,1 0 1,0 1 0,0-1-1,0 0 1,0 1 0,0-1-1,1 1 1,-1-1 0,1 1-1,0 0 1,1-2-62,0-1 10,0 1-1,0-1 1,1 0-1,0 1 1,0 0 0,0 0-1,0 0 1,1 0-1,0 1 1,0-1 0,0 1-1,1 1 1,-1-1-1,1 1 1,0 0 0,0 0-1,0 1 1,1 0-1,-1 0 1,0 0 0,1 1-1,-1-1 1,1 2-1,-1-1 1,1 1 0,0 0-1,-1 0 1,1 1-1,-1 0 1,3 0-10,-6 1-2,0-1 0,-1 1-1,1-1 1,-1 1 0,0 0 0,1 0-1,-1 0 1,0 0 0,0 0 0,0 1-1,0-1 1,-1 1 0,1-1-1,-1 1 1,1-1 0,-1 1 0,0 0-1,0 0 1,0 0 0,0 0 0,-1-1-1,1 1 1,-1 0 0,0 0 0,0 3 2,-14 81-53,-7-34 123,-2-2 0,-2 0 0,-2-1 0,-2-2 1,-3-1-1,-1-1 0,-3-2 0,-1-1-70,20-23 90,2-4 18,1 0 1,1 1-1,1 1 1,0 0-1,1 0 0,-7 19-108,17-35 3,0 0 0,0 0-1,0 0 1,0 0 0,1 0-1,-1 0 1,0 0-1,1 0 1,0 0 0,0 1-1,-1-1 1,1 0 0,1 0-1,-1 0 1,0 1 0,0-1-1,1 0 1,-1 0-1,1 0 1,0 0 0,0 0-1,-1 0 1,1 0 0,1 0-1,-1 0 1,0-1 0,0 1-1,1 0 1,-1-1-1,1 1 1,-1 0 0,1-1-1,0 0 1,-1 1 0,1-1-1,0 0 1,0 0 0,0 0-1,0 0 1,0-1 0,0 1-1,0 0 1,0-1-1,1 1-2,11-1 12,0-1-1,1 0 1,-1 0-1,0-2 1,0 0 0,0 0-1,0-1 1,0-1-1,-1 0 1,0-1-1,0-1 1,0 0-1,-1 0 1,8-7-12,22-15-106,0-2 0,-2-2 1,-1-2-1,0-3 106,28-34-2423,-3-18 198</inkml:trace>
  <inkml:trace contextRef="#ctx0" brushRef="#br0" timeOffset="68364.616">1975 1474 7370,'-60'32'5662,"-11"54"-3534,62-73-1975,-19 26 86,0 2 0,3 1 0,2 1 0,1 1 0,3 1 1,-1 5-240,17-43 10,1-1 1,-1 2 0,1-1 0,0 0-1,0 0 1,1 1 0,0-1 0,1 1 0,-1-1-1,2 1 1,-1-1 0,1 1 0,0-1-1,0 0 1,1 1 0,0-1 0,0 0-1,1 0 1,0 0 0,0 0 0,0-1 0,1 1-1,0-1 1,1 0 0,-1 0 0,3 2-11,-1-4-36,0 0 0,1-1 0,-1 1-1,1-1 1,0 0 0,0-1 0,0 0 0,0 0 0,0 0 0,0-1 0,1 0 0,-1-1 0,1 0 0,-1 0 0,0 0 0,1-1 0,-1 0 0,0 0 0,0-1 0,1 0 0,3-2 36,0 1-726,0-2 1,-1 0-1,1 0 1,-1 0-1,0-2 0,0 1 1,-1-1-1,7-7 726,19-23-3777</inkml:trace>
  <inkml:trace contextRef="#ctx0" brushRef="#br0" timeOffset="68365.616">1979 1915 8402,'-14'28'2504,"-5"-2"529,-1 23-2161,0-3-512,4 9-64,5-4-104,12 6 0,12-17-64,17-13 441,15-16-3746,8-17 1440</inkml:trace>
  <inkml:trace contextRef="#ctx0" brushRef="#br0" timeOffset="68366.616">2298 2132 10178,'-28'24'2337,"-9"16"919,11-6-2952,12 1-176,10-13-40,16-9-96,12-11-408,10-11-2848,-3-10 719</inkml:trace>
  <inkml:trace contextRef="#ctx0" brushRef="#br0" timeOffset="68367.616">2577 1629 10290,'17'-67'4983,"-14"61"-4899,0 0 0,0 0 0,1 0 0,0 0-1,0 1 1,0 0 0,1 0 0,-1 0 0,1 0 0,1 1 0,-1 0 0,0 0 0,1 0 0,1 0-84,-2 1 5,0 0 1,0 1 0,0-1 0,0 1 0,1 1-1,-1-1 1,1 1 0,-1 0 0,1 0 0,-1 0 0,1 1-1,0-1 1,-1 2 0,1-1 0,0 1 0,-1-1 0,1 2-1,-1-1 1,1 0 0,-1 1 0,1 0 0,-1 1 0,0-1-1,0 1 1,0 0 0,-1 0 0,1 0 0,-1 1 0,1-1-1,-1 1 1,0 0 0,-1 1 0,1-1 0,-1 1 0,3 3-6,-4 5 3,0-1 1,-1 1-1,0 0 1,-1 0-1,-1 0 1,0-1-1,0 1 1,-2 0 0,1-1-1,-2 1 1,1-1-1,-2 0 1,1 0-1,-2 0 1,-6 10-4,-116 222 413,126-239-399,-18 48 178,19-52-188,1 1 0,0-1 0,0 0 0,0 1-1,-1-1 1,1 0 0,1 1 0,-1-1 0,0 0-1,0 1 1,0-1 0,1 0 0,-1 1 0,1-1-1,-1 0 1,1 0 0,-1 1 0,1-1 0,0 0-1,0 0 1,0 0 0,-1 0 0,1 0 0,0 0 0,0 0-1,0 0 1,0-1 0,1 1 0,-1 0 0,0 0-1,0-1 1,0 1 0,1-1 0,-1 1 0,0-1-1,1 0 1,-1 1 0,1-1-4,123-5-3509,-78 4 879</inkml:trace>
  <inkml:trace contextRef="#ctx0" brushRef="#br0" timeOffset="68368.616">3144 2061 9362,'-7'2'2617,"0"5"703,3-2-2584,4-5-440,11 1-151,4 1-602,22-10-2855,6-7 687</inkml:trace>
  <inkml:trace contextRef="#ctx0" brushRef="#br0" timeOffset="68369.616">3471 1340 10410,'9'-25'5036,"36"13"-4117,-42 12-921,16-1-1,-1 2-1,0 0 0,0 1 0,0 1 0,0 0 0,0 2 1,-1 0-1,1 1 0,2 2 4,-15-7-2,-1 0 1,1 1 0,-1-1-1,1 1 1,-1 0 0,0 1-1,0-1 1,0 1 0,0 0-1,0 0 1,0 0 0,-1 0-1,1 1 1,-1-1 0,0 1-1,0 0 1,-1 0 0,1 0-1,-1 0 1,0 0 0,0 1-1,0-1 1,0 1 0,-1-1-1,0 1 1,0 0 0,0-1-1,0 1 1,-1 0 0,0 0-1,0 0 1,0-1 0,-1 1-1,1 0 1,-1 0 0,0-1-1,-1 1 1,0 1 1,-7 16 59,-2-1-1,0-1 0,-1 0 1,-2 0-1,-14 16-58,17-21 46,-16 21 80,16-24-61,0 1-1,1 0 1,1 0-1,1 1 1,-1 0-1,2 1 0,0 0 1,1 0-1,-3 12-64,9-25 6,-1 1 0,1 0 0,0-1 0,-1 1 0,1 0 0,1-1 0,-1 1 0,0 0 0,1-1 0,-1 1 0,1-1 0,0 1 0,-1-1 0,1 1 0,1-1 0,-1 1 1,0-1-1,0 0 0,1 1 0,0-1 0,-1 0 0,1 0 0,0 0 0,0-1 0,0 1 0,0 0 0,0-1 0,0 1 0,1-1 0,-1 0 0,0 0 0,1 1 0,-1-2 0,1 1-6,6 2 0,0 0 0,0-1 0,1 0 0,-1-1 0,1 0 0,-1-1 1,0 1-1,9-2 0,-3-2-472,0-1 1,0 0-1,-1-1 1,0 0-1,0-2 1,0 1-1,0-2 1,-1 0-1,0 0 1,-1-1-1,11-11 472,-17 16-449,44-36-3033</inkml:trace>
  <inkml:trace contextRef="#ctx0" brushRef="#br0" timeOffset="68370.616">4296 1268 8794,'-80'37'5604,"-14"53"-4311,72-66-1147,1 1 0,2 2 0,0 0 0,2 0 0,1 2 0,0 4-146,10-21 30,1 1-1,0-1 1,2 1 0,-1 0-1,1 0 1,1 1-1,0-1 1,1 1 0,1-1-1,0 0 1,1 1 0,0-1-1,1 1 1,0-1-1,1 0 1,1 2-30,-3-10 1,1-1 1,-1 1-1,1 0 1,0-1-1,0 0 1,0 1-1,1-1 1,0 0-1,0 0 1,0 0-1,0 0 1,0-1-1,1 1 1,-1-1-1,1 0 1,0 0-1,0 0 1,0-1-1,1 1 1,-1-1-1,0 0 1,1 0-1,0-1 1,-1 1-1,1-1 1,0 0-1,1 0-1,7-3 27,0 1-1,0-2 1,0 0-1,-1 0 1,0-2-1,1 1 1,-2-1 0,1-1-1,0 0 1,-1-1-1,0 0 1,-1-1-1,10-8-26,1 0 132,-1-1 0,0-1 0,-1 0 0,-1-2 0,-1 0 0,-1-1 0,7-13-132,-16 23 93,0 0 1,-1-1 0,-1 0-1,0 0 1,-1-1 0,0 1-1,0-1 1,-2 0 0,1 0-1,-2 0 1,0 0 0,0-1 0,-1 1-1,-1 0 1,-1-10-94,0 16 3,1 0 0,-1 1 0,0-1 0,-1 0 0,0 1 0,0-1 0,0 1 0,-1 0 0,0 0 0,0 0 0,0 1 0,-1-1-1,0 1 1,0 0 0,0 0 0,-1 1 0,1 0 0,-1-1 0,0 2 0,-1-1 0,1 1 0,0 0 0,-1 0 0,0 1 0,1 0 0,-1 0 0,0 1 0,0 0 0,0 0 0,0 0 0,-5 1-3,9 0-85,0 0 1,0 0-1,1 0 1,-1 0-1,0 1 0,0-1 1,0 1-1,0 0 1,0 0-1,1 0 0,-1 0 1,0 0-1,1 0 1,-1 1-1,1-1 0,-1 1 1,1 0-1,0 0 1,-1 0-1,1 0 1,0 1 84,-17 23-1716</inkml:trace>
  <inkml:trace contextRef="#ctx0" brushRef="#br0" timeOffset="68371.616">4702 1087 7850,'34'-61'5167,"-30"55"-4957,2 0-1,-1 0 0,0 1 0,1 0 1,0 0-1,0 1 0,1 0 1,-1 0-1,1 0 0,0 1 0,0 0 1,5-1-210,-10 3 30,1 0 1,-1 0 0,1 0-1,0 1 1,-1-1 0,1 1-1,0 0 1,0 0 0,-1 0-1,1 0 1,0 1 0,-1-1-1,1 1 1,0-1 0,-1 1-1,1 0 1,-1 0 0,1 0-1,-1 0 1,1 1 0,-1-1-1,0 1 1,0-1 0,1 1-1,-1 0 1,0 0 0,-1 0-1,1 0 1,0 0 0,0 0-1,-1 0 1,0 1 0,1-1-1,-1 1 1,0-1 0,0 1-1,0-1 1,0 1 0,-1-1-1,1 3-30,2 7 19,-1-1 0,-1 0 0,0 1 0,0 0 0,-1-1 1,-1 1-1,0-1 0,-2 11-19,-6 9 42,-1-1 0,-2 0-1,0-1 1,-3 0 0,0-1 0,-2-1 0,0 0 0,-11 10-42,-32 53 105,25-6-41,36-81-63,-1 1 0,1-1 0,0 0 0,0 0 1,0 0-1,0-1 0,0 1 0,1 0 0,-1 0 0,1-1 1,0 1-1,-1 0 0,1-1 0,0 0 0,1 1 0,-1-1 1,0 0-1,1 0 0,-1-1 0,1 1 0,0 0 0,-1-1 1,1 1-1,0-1 0,0 0 0,0 0 0,0 0 0,0-1 1,0 1-1,0 0 0,0-1 0,0 0 0,1 0 0,-1 0 1,0 0-1,0-1 0,0 1 0,0-1 0,0 0 0,0 0-1,36-2-170,-1-2 0,1-2-1,-1-1 1,-1-2-1,0-1 1,0-3-1,-1 0 1,7-7 170,-2 4-1855,20-6-767</inkml:trace>
  <inkml:trace contextRef="#ctx0" brushRef="#br0" timeOffset="68372.616">5307 1058 7738,'1'-15'769,"1"0"1,1-1 0,1 2-1,0-1 1,1 0 0,0 1-1,1 0 1,3-5-770,-2 5 188,1 1-1,1 0 1,0 0 0,0 1 0,1 0-1,1 1 1,0 0 0,0 0-1,1 1 1,0 1 0,1 0-1,10-5-187,-17 11 46,0 0-1,1 1 1,-1-1-1,1 1 0,-1 0 1,1 1-1,0-1 1,0 2-1,0-1 0,-1 1 1,1-1-1,0 2 1,0-1-1,0 1 1,0 0-1,-1 1 0,1-1 1,0 1-1,-1 1 1,0-1-1,1 1 0,4 3-45,-9-4 6,1 0 0,-1 0-1,0 0 1,-1 1-1,1-1 1,0 0-1,-1 1 1,1-1 0,-1 1-1,0-1 1,0 1-1,0 0 1,0 0 0,0-1-1,0 1 1,-1 0-1,0 0 1,1 0-1,-1 0 1,0 0 0,0-1-1,-1 1 1,1 0-1,-1 0 1,1 0 0,-2 1-7,-28 74 76,-3-25 21,-1-2 0,-3-1 1,-14 13-97,-73 104 223,122-165-221,0-1 0,0 1 0,0 0 0,1 0-1,-1 0 1,0 0 0,1 0 0,0 0-1,-1 0 1,1 1 0,0-1 0,0 0 0,0 1-1,0-1 1,1 1 0,-1-1 0,1 1-1,0-1 1,-1 1 0,1-1 0,0 1 0,0-1-1,1 1 1,-1 0 0,0-1 0,1 1-1,0-1 1,-1 0 0,1 1 0,0-1 0,0 1-1,1-1 1,-1 0 0,0 0 0,1 0-1,-1 0 1,1 0 0,0 0 0,-1 0 0,1 0-1,0-1 1,1 1-2,16 2 5,1 0 0,1-2 0,-1 0 0,0-1-1,0-1 1,0-1 0,1-1 0,17-4-5,59-8-231,-1-5 0,12-7 231,-12-6-2803,-18-4 183</inkml:trace>
  <inkml:trace contextRef="#ctx0" brushRef="#br0" timeOffset="68990.606">5830 836 9186,'1'-21'2311,"0"17"-2090,-1 0 1,1 0 0,-1-1-1,0 1 1,0 0 0,0-1-1,-1 1 1,1 0-1,-1-1 1,0 1 0,0 0-1,-1 0 1,1 0-1,-1 0 1,0 0 0,0 0-1,0 0 1,-3-2-222,-12-5 59,-2 1 1,0 1-1,0 0 0,0 2 0,-1 0 1,0 1-1,-1 1 0,1 1 0,-11 0-59,-244-45 617,7 25-28,-274 22-324,-120 29-230,207 5-20,-226 15-10,405-22-21,-146 37 16,263-30-38,1 7 1,2 7-1,-59 30 38,104-32-84,3 4 0,-82 52 84,93-41-69,3 4 1,2 5 0,4 3-1,-33 36 69,58-41-34,2 2 0,3 3 0,1 6 34,31-43-6,2 2 0,2 1 1,1 0-1,2 2 0,1 0 1,2 1-1,2 1 1,2 0-1,-5 34 6,13-52-2,1 0 0,2 0 0,0 0 0,1 1 1,1-1-1,2 0 0,0 0 0,1 0 0,2 0 0,0-1 0,1 0 1,1 0-1,2 0 0,0-1 0,7 10 2,0-7-4,1-1 0,2-1 0,0 0 0,1-2 0,1 0 0,1-2 0,0 0 0,1-2 0,3 1 4,44 25-9,3-4-1,0-2 1,2-4 0,2-4-1,1-2 1,1-4 9,20 5-5,2-5-1,0-4 1,24-2 5,-35-9 2,-1-4-1,1-4 1,0-4 0,16-6-2,107-28 10,-3-10 1,200-75-11,-106 19 11,666-267 14,-95 4-16,-149 18 29,-334 123-14,-311 177-10,-2-4 0,-2-3 0,-3-4 0,63-66-14,-96 84 21,-1-2 0,-3-1 0,-1-3 0,-3 0 0,-1-3 0,14-34-21,-39 70 23,-1 0 1,-1-1-1,0 1 0,-1-1 0,-1-1 0,-1 1 1,-1-1-1,0 1 0,-1-1 0,-1 0 0,0 1 1,-2-1-1,0 1 0,-1-1 0,0 1 0,-2 0 1,0 0-1,-5-11-23,4 10 36,-2-1-1,-1 1 1,0 0 0,-1 1 0,0 0-1,-2 1 1,0 0 0,-1 0 0,0 2 0,-1 0-1,-1 0 1,-3-1-36,2 4 16,-1 1 0,0 1 1,-1 1-1,1 0 0,-1 1 0,-1 1 0,1 1 0,-1 0 1,0 2-1,-1 0 0,1 1 0,0 1 0,-1 0 0,1 2 1,0 0-1,-1 2 0,-1 0-16,-234 54 60,-45 36-212,-415 164-1794,323-104-1203,32-22-330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58:31.51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881 7511 6417,'-21'-14'5993,"19"-11"-4153,20-33-1140,-12 44-544,-1-1 0,0 0 0,-1-1 0,-1 1 0,-1-1 0,0 1 0,-1-1 0,0-8-156,-9-28 189,-2 0 0,-2 1 0,-3 0 0,-17-41-189,8 24 271,-9-18 6,-16-59-201,8-65-20,21 69-28,7 95-24,-2 1 0,-2 1 0,-2 1 0,-2 0 0,-2 1 0,-11-14-4,24 38 5,0-1 0,-1 2 0,-1-1-1,-1 2 1,0-1 0,-1 2 0,-1 0-1,0 1 1,-1 0 0,0 1-1,-11-5-4,9 9 20,0-1 0,1 0 0,0-1 0,1-1 0,0 0 0,0-1 0,2-1 0,-5-5-20,-127-173 81,140 185-87,0-1 0,1 0 0,0 0 0,0 0 0,0-1-1,1 0 1,1 0 0,0 0 0,0 0 0,-1-6 6,31-44 10,43-30-18,-66 86 2,1-1 0,0 1-1,0-1 1,1 2 0,-1-1 0,0 0 0,1 1 0,0 0 0,-1 1 0,1-1-1,0 1 1,0 0 0,0 0 0,0 1 0,2 0 6,22-5-24,44-14 13,-61 14 9,0 0 0,1 1 0,-1 1 0,1 0 0,0 1 0,0 1 0,0 0 0,0 1 0,0 0-1,0 1 1,5 2 2,50 18-148,28 22 104,-63-29 42,-1 1 0,-1 1 0,0 2 0,12 10 2,116 83-4,-120-87-4,2-2 0,1-2 0,40 13 8,-71-28-2,0 0-1,-1 1 0,1 0 0,-1 1 0,0 0 1,-1 1-1,0 0 0,0 1 0,-1 0 0,0 0 1,0 1-1,-1 0 0,-1 1 0,0 0 0,0 0 1,-1 0-1,0 1 0,-1 0 0,0 0 0,-1 1 3,2 4 3,1 1-1,1-1 1,0-1-1,1 1 1,1-1-1,0-1 1,1 0-1,10 10-2,7 10 8,45 39 15,-61-65-22,-1 0 0,0 1-1,-1 1 1,0 0 0,-1 0-1,0 1 1,-1 0 0,0 1-1,31 40 3,-28-39-8,-1 0-1,-1 1 0,-1 1 0,0 0 0,-1 0 0,0 0 0,-1 1 0,-1-1 1,-1 1-1,1 11 6,49 80 9,-5 18-38,-41-113 27,4 22-6,-13-34 6,1 1-1,-1 0 0,1-1 1,-1 1-1,0-1 0,0 1 1,0-1-1,0 0 0,0 1 1,0-1-1,0 0 0,0 0 1,-1 0-1,1 0 0,0 0 1,-1 0-1,1 0 0,-1 0 1,1 0-1,-1 0 0,1-1 1,-1 1-1,1-1 0,-1 1 1,0-1-1,1 0 0,-1 0 1,0 0-1,1 1 0,-3-2 3,-146 5 176,-43 30-158,187-35-18,-1 1 0,0-1 0,0 2 0,0-1 0,0 1 0,0 0 0,1 0 0,-1 1 0,0 0 0,1 0 0,-1 1 0,1 0 0,0 0 0,0 0 0,0 1 0,0 0 0,1 0 0,-1 0 0,1 1 0,-11 11-11,0 1 1,2 1-1,0 0 1,1 1-1,1 0 1,1 1-1,0 1 1,0 4 10,-53 147-38,54-105 40,10-56 0,-1 0 0,0-1-1,-1 1 1,0-1 0,-1 1-1,0-1 1,-1 0 0,0 0-1,0-1 1,-3 4-2,-65 108 20,-75 70-24,136-178-13,0-1 0,0 0 1,-1-1-1,-1 0 0,0-1 0,0-1 0,-1 0 0,-3 1 17,-15 14-3762,34-13 912</inkml:trace>
  <inkml:trace contextRef="#ctx0" brushRef="#br0" timeOffset="16485.03">973 5470 5129,'-8'-13'7443,"3"25"-4753,2 26-2374,8 37-117,3 0 1,4 0-1,3-1 1,19 55-200,44 112 66,-66-203-16,2-1 0,1-1 0,2 0 0,2-2 0,21 32-50,25 37 176,-5-5 69,7-9 86,-65-86-311,1-1 0,-1 0 0,1 0 0,0 0 1,-1 0-1,1 0 0,0-1 0,0 1 0,0-1 1,0 0-1,1 0 0,-1 0 0,0 0 0,0-1 1,1 1-1,-1-1 0,0 0 0,1 0 0,-1 0 1,0 0-1,1 0 0,-1-1 0,0 0 0,1 1 0,-1-1 1,0-1-1,0 1 0,0 0 0,0-1 0,0 1 1,0-1-1,0 0 0,-1 0 0,1 0 0,-1 0 1,2-3-21,-11-2 1056,0 0-2673,7 1 258</inkml:trace>
  <inkml:trace contextRef="#ctx0" brushRef="#br0" timeOffset="22950.622">1750 5930 4153,'44'-35'6518,"40"5"-4987,-64 24-1522,201-71 23,96-54-32,-135 54 50,43-4 262,-229 93-2628,-4-7 445</inkml:trace>
  <inkml:trace contextRef="#ctx0" brushRef="#br0" timeOffset="23548.171">2131 5433 5777,'2'-14'7533,"-160"168"-7340,-148 117 54,212-182-62,88-83-164,4-4-7,0-1 0,0 1 0,0 0 0,0 0-1,0 0 1,0 0 0,1 0 0,-1 0 0,1 0 0,0 0-1,-1 1 1,1-1 0,0 0 0,0 1 0,0-1 0,1 1-1,-1 0 1,1-1 0,-1 1-14,17 6 184,83-25 201,420-146 504,-506 157-837,0 1 0,0 1 0,1 0 0,-1 0 0,1 2 1,0-1-1,-1 2 0,1 0 0,11 1-52,-23 0 5,0-1 0,0 1 0,0-1 0,0 1 0,0 0-1,0 0 1,0-1 0,0 1 0,-1 1 0,1-1 0,0 0 0,0 0 0,-1 1 0,1-1-1,-1 1 1,1-1 0,-1 1 0,0 0 0,0-1 0,0 1 0,0 0 0,0 0 0,0 0-1,0 0 1,0 0 0,-1 0 0,1 2-5,4 29-619</inkml:trace>
  <inkml:trace contextRef="#ctx0" brushRef="#br0" timeOffset="29640.056">1255 5692 3713,'-24'73'5710,"-86"148"-2092,103-205-3470,4-12-65,0 2 0,1-1 0,0 0 1,0 0-1,0 1 0,1-1 0,-1 1 1,1 0-1,1-1 0,-1 1 0,1 5-83,0-10 16,1 0-1,-1 0 1,1 0-1,0 0 1,0 0-1,-1 0 1,1 0-1,0-1 1,0 1-1,0 0 1,0 0-1,0-1 1,0 1 0,0-1-1,0 1 1,0-1-1,0 1 1,0-1-1,0 0 1,0 1-1,0-1 1,1 0-1,-1 0 1,0 0-1,0 0 1,0 0-1,0 0 1,0 0-1,1 0 1,-1 0-1,0-1 1,0 1-1,0 0 1,0-1-1,0 1 1,0-1-1,0 1 1,1-2-16,30-10 80,0-1 1,-1-2 0,-1-2-1,0 0 1,9-9-81,-16 10 60,-23 17-60,0-1 0,0 0 0,0 1 1,0-1-1,0 1 0,-1-1 0,1 1 1,0-1-1,0 0 0,0 1 0,0-1 1,0 1-1,0-1 0,0 1 0,0-1 1,1 0-1,-1 1 0,0-1 0,0 1 1,0-1-1,0 0 0,0 1 0,1-1 1,-1 0-1,0 1 0,0-1 1,1 0-1,-1 1 0,0-1 0,1 0 1,-1 1-1,0-1 0,1 0 0,-1 0 1,0 1-1,1-1 0,-1 0 0,0 0 1,1 0-1,-1 0 0,1 0 0,-1 1 1,1-1-1,-1 0 0,0 0 0,1 0 1,-1 0-1,1 0 0,-1 0 0,0 0 1,1 0-1,-1-1 0,1 1 0,-1 0 1,1 0-1,-1 0 0,0 0 0,-75 239 274,76-240-271,-1 0 0,1 1 1,-1-1-1,1 0 0,0 1 0,0-1 1,-1 1-1,1-1 0,0 1 1,0-1-1,-1 1 0,1 0 0,0-1 1,0 1-1,0 0 0,0 0 1,0-1-1,0 1 0,0 0 1,-1 0-1,1 0 0,0 0 0,0 0 1,0 0-1,0 1 0,0-1 1,0 0-1,0 0 0,0 1 1,-1-1-1,1 0 0,0 1 0,0-1 1,0 1-1,-1-1 0,1 1 1,0-1-1,0 1 0,-1 0 0,1-1 1,-1 1-1,1 0 0,-1-1 1,1 1-1,-1 0 0,1 0 1,-1 0-1,1-1 0,-1 1 0,0 0 1,0 0-1,1 0 0,-1 0 1,0 0-1,0 0 0,0 0 0,0 0 1,0-1-1,0 1 0,0 0 1,0 0-1,0 0 0,-1 0 1,1 0-1,0 0 0,-1 0 0,1-1 1,0 1-1,-1 0 0,1 0-3,110-64 164,-109 63-164,1-1-1,-1 1 1,0-1-1,0 1 1,0 0 0,1-1-1,-1 1 1,0 0-1,0 0 1,1 0-1,-1 0 1,0 0-1,0 0 1,1 0-1,-1 0 1,0 1-1,0-1 1,0 0-1,1 1 1,-1-1-1,0 1 1,0 0 0,0-1-1,0 1 1,0 0-1,0-1 1,0 1-1,0 0 1,0 0-1,0 0 1,0 0-1,-1 0 1,1 0-1,0 0 1,-1 0-1,1 0 1,0 0-1,-1 1 1,0-1 0,1 0-1,-1 0 1,0 0-1,1 1 1,-1-1-1,0 0 1,0 1 0,-4 63-37,3-58 39,-28 140 325,29-147-318,0 1 0,-1-1 0,1 0 0,0 1 0,0-1 0,0 1 0,-1-1 0,1 1 0,0-1 0,0 1 0,0 0 0,0-1-1,0 1 1,0-1 0,0 1 0,0-1 0,0 1 0,0-1 0,0 1 0,1-1 0,-1 1 0,0-1 0,0 1 0,0-1 0,1 1 0,-1-1 0,0 0 0,1 1 0,-1-1 0,0 1 0,1-1 0,-1 0-1,0 1 1,1-1 0,-1 0 0,1 1 0,-1-1 0,1 0 0,-1 0 0,0 1 0,1-1 0,-1 0 0,1 0 0,-1 0 0,1 0 0,-1 0 0,1 0 0,0 0 0,-1 0 0,1 0 0,-1 0 0,1 0-9,26-14 289,-20 9-290,-1 1 23,-1 0-11,-1 1 1,1 0-1,0 1 0,-1-1 1,1 1-1,1 0 1,-1 0-1,0 0 1,0 1-1,1 0 1,3-1-12,-8 3-2,0-1 0,0 1 0,-1 0 0,1 0 0,0 0 0,-1 0 0,1 0 0,-1 0 0,1 0-1,-1 0 1,1 0 0,-1 0 0,0 0 0,0 0 0,1 0 0,-1 0 0,0 0 0,0 0 0,0 0 0,0 0 0,0 0 0,0 0 0,0 0 0,-1 0 0,1 0 0,0 1 0,-1-1 0,1 0 0,0 0 0,-1 0 2,1 1-5,-18 55 205,18-56-264,0 0 0,0 0 0,1 0 0,-1 0 0,0 0 0,1 0-1,-1 0 1,1-1 0,-1 1 0,1 0 0,0 0 0,-1 0 0,1-1 0,0 1-1,0 0 1,-1-1 0,1 1 0,0 0 0,0-1 0,0 1 0,0-1 0,0 0-1,-1 1 1,1-1 0,0 0 0,0 1 0,0-1 0,0 0 0,0 0-1,0 0 1,0 0 0,0 0 0,0 0 0,0 0 0,1 0 64,3 1-1267,10 0-1462</inkml:trace>
  <inkml:trace contextRef="#ctx0" brushRef="#br0" timeOffset="-45270.118">13802 545 9242,'-16'5'2416,"5"-10"633,6 1-2609,7 0-272,5 4-288,9-3-48,2-1-2096,8-7-833,-4-6-400</inkml:trace>
  <inkml:trace contextRef="#ctx0" brushRef="#br0" timeOffset="-31966.277">13287 1603 5209,'23'-63'5957,"-22"48"-3185,-13 27-1500,-5 25-1022,0 1-1,3 0 1,1 1 0,0 8-250,4-18 34,-9 33-25,9-24 2,-1-2 0,-2 1 0,-1-1 0,-2-1 1,-2-1-1,-1 0 0,-2-1 0,-3 2-11,-17 11 37,25-44-238,20-25-374,73-135-4942,-37 74 2988,76-154-309,-65 155 6372,-50 81-3234,-2 2-202,1 0 0,-1 0 0,0 1 0,0-1 0,0 0 0,0 0 0,1 0 0,-1 1 0,0-1 0,0 0 0,0 0 0,1 0 0,-1 0 0,0 1 0,0-1 0,1 0 0,-1 0 0,0 0 0,0 0 0,1 0 0,-1 0 0,0 0 0,0 0 0,1 0 0,-1 0 0,0 0 0,0 0 0,1 0 0,-1 0 0,0 0 0,1 0-98,-86 248 1761,61-181-1665,-37 126 119,60-187-200,-1 1 0,1 0 0,0-1-1,0 1 1,1 0 0,0 0 0,0-1 0,1 1 0,0 0 0,0-1 0,0 1 0,1 0 0,2 4-15,-4-11 7,1 0 0,-1 0 0,1 0 0,-1 1 0,1-1 0,-1 0 0,1 0-1,-1 0 1,0-1 0,1 1 0,-1 0 0,1 0 0,-1 0 0,1 0 0,-1 0 0,1 0-1,-1-1 1,1 1 0,-1 0 0,0 0 0,1-1 0,-1 1 0,1 0 0,-1-1 0,0 1 0,1 0-1,-1-1 1,0 1 0,0-1 0,1 1 0,-1 0 0,0-1 0,0 1 0,0-1 0,1 1-1,-1-1 1,0 1 0,0-1 0,0 1 0,0-1 0,0 1 0,0-1 0,0 1 0,0-1-1,0 1 1,0 0 0,0-1 0,0 1 0,0-1 0,-1 1 0,1-1 0,0 1 0,0-1 0,0 1-1,-1-1 1,1 1 0,0 0 0,0-1 0,-1 1 0,1 0 0,0-1 0,-1 1 0,1 0-1,-1-1 1,1 1-7,-3-11 12,1 1-1,-2-1 0,1 1 0,-2 0 0,1 0 0,-1 1 0,0-1 1,-1 1-1,-1 0 0,1 1 0,-1-1 0,0 1 0,-1 0 0,-7-5-11,4 13 21,23 15 37,-1-11-44,0-1-1,0 0 0,1-1 1,-1-1-1,1 1 1,-1-2-1,1 1 0,0-2 1,-1 0-1,1 0 1,-1-1-1,0 0 0,1-1 1,-1 0-1,0-1 1,0 0-1,-1-1 0,0 0 1,1-1-1,2-2-13,70-54-3035,-50 21 705</inkml:trace>
  <inkml:trace contextRef="#ctx0" brushRef="#br0" timeOffset="-31159.609">13511 1548 8242,'9'-6'5621,"-3"14"-5201,-4 6-404,-2-14 45,1 1 0,-1 0 0,1 0 0,-1 0 0,1 0 0,-1 0-1,0 0 1,0 0 0,1 0 0,-1 0 0,0 0 0,0 0 0,0 0 0,0 0 0,0 0 0,0 0 0,0 0 0,-1 0 0,1 0 0,0 0 0,-1 0-1,1 0 1,0-1 0,-1 1 0,1 0 0,-1 0 0,1 0 0,-1 0 0,0 0 0,1-1 0,-1 1 0,0 0 0,0-1 0,1 1 0,-1 0 0,0-1-1,0 1 1,0-1 0,0 0 0,0 1 0,1-1 0,-1 1 0,0-1 0,0 0 0,-1 0-61,-8 11 841,-68 157-759,70-141 147,20 33-263,-12-55 28,1 0 1,0 0-1,-1-1 1,1 1-1,1 0 1,-1 0 0,1-1-1,0 1 1,0-1-1,0 0 1,1 1-1,-1-1 1,1 0 0,0 0-1,3 2 6,11-27 34,-16 19-24,-1-4-1,1 0-1,1 1 0,-1-1 0,1 1 1,0 0-1,0-1 0,0 1 0,1 0 1,0 0-1,0 0 0,0 1 0,0-1 0,1 1 1,0 0-1,0 0 0,0 0 0,1 0 1,-1 1-1,1 0 0,-1-1 0,1 2 1,3-2-9,-6 5-7,1-1 1,-1 2-1,0-1 1,0 0-1,0 0 1,0 1-1,0-1 1,0 1-1,0-1 1,-1 1-1,1 0 1,-1-1-1,1 1 1,-1 0-1,1 0 1,-1 0-1,0 1 1,0-1-1,0 0 1,0 0-1,-1 1 0,1-1 1,-1 0-1,1 1 1,-1-1-1,0 0 1,1 1-1,-1-1 1,-1 1-1,1-1 1,0 0-1,-1 2 7,3 10-3,0-8 18,-1 0 1,1 0 0,-1 0 0,0 0 0,-1 0 0,0 0 0,0 0 0,0 0-1,0 0 1,-1 0 0,0 0 0,-1 0 0,1 0 0,-1 0 0,0-1 0,0 1 0,-1 0-1,0-1 1,0 0 0,0 0 0,0 0 0,-2 2-16,-60 23 1418,53-29-1255,0-1 1,0 1 0,1-2 0,-1 0-1,0 0 1,0-1 0,1 0 0,0-1-1,-1-1 1,-10-4-164,22 8-8,0 0-1,-1 0 0,1 0 0,0 0 1,0 0-1,-1 0 0,1 0 0,0 0 1,-1 0-1,1 0 0,0 0 1,0 0-1,-1 0 0,1 0 0,0-1 1,0 1-1,-1 0 0,1 0 1,0 0-1,0 0 0,-1-1 0,1 1 1,0 0-1,0 0 0,0 0 1,-1-1-1,1 1 0,0 0 0,0 0 1,0-1-1,0 1 0,0 0 0,0-1 1,0 1-1,-1 0 0,1 0 1,0-1-1,0 1 0,0 0 0,0-1 1,0 1-1,0 0 0,0 0 1,1-1-1,-1 1 0,0 0 0,0-1 1,0 1-1,0 0 0,0 0 1,0-1-1,0 1 0,1 0 0,-1 0 1,0-1-1,0 1 0,0 0 0,0 0 1,1 0-1,-1-1 0,0 1 1,0 0-1,1 0 0,-1 0 0,0 0 1,0 0-1,1-1 0,-1 1 1,0 0-1,1 0 9,25-10-1891,-16 7 898,23-13-2804,9-15-229</inkml:trace>
  <inkml:trace contextRef="#ctx0" brushRef="#br0" timeOffset="-30660.576">13833 1775 4073,'37'-47'9777,"-36"47"-9701,-1-1 0,0 1 0,0-1 0,0 0 0,0 1 0,0-1 0,0 1 0,0-1 1,0 1-1,0-1 0,0 0 0,-1 1 0,1-1 0,0 1 0,0-1 0,0 1 0,-1-1 0,1 1 0,0-1 1,-1 1-1,1-1 0,0 1 0,-1-1 0,1 1 0,-1-1 0,1 1 0,-1 0 0,1-1 0,-1 1 1,1 0-1,-1 0 0,1-1 0,-1 1 0,1 0 0,-1 0 0,1 0 0,-1-1 0,0 1 0,1 0 1,-1 0-1,1 0 0,-1 0 0,0 0 0,1 0 0,-1 0 0,1 0 0,-1 1 0,1-1 0,-1 0 1,0 0-1,1 0 0,-1 1 0,1-1 0,-1 0 0,1 1 0,-1-1 0,1 0 0,-1 1 0,1-1 1,0 0-1,-1 1 0,1-1 0,0 1 0,-1-1 0,1 1-76,-11 7 112,0 0 0,1 0-1,0 1 1,1 0 0,0 1 0,0 0-1,1 1 1,1 0 0,-1 0 0,2 0 0,-6 12-112,5-12-5,1 0 1,0 0 0,1 0 0,0 1-1,1 0 1,0 0 0,1 0-1,0 0 1,1 1 0,0 4 4,2-15-6,0-1 0,0 1 0,0-1 0,0 1 0,0 0 0,1-1 0,-1 1 0,0-1 0,1 1 0,0-1 0,-1 1 1,1-1-1,0 0 0,-1 1 0,1-1 0,0 0 0,0 1 0,0-1 0,0 0 0,0 0 0,1 0 0,-1 0 0,0 0 0,0 0 0,1 0 0,-1-1 0,1 1 0,-1 0 0,1-1 0,-1 1 0,1-1 1,-1 1-1,1-1 0,-1 0 0,1 0 0,-1 0 0,1 0 0,-1 0 0,1 0 0,0 0 0,-1 0 0,1 0 0,-1-1 0,2 0 6,68-23-1069,-52 13 255,-1-1 0,0-1 0,-1 0 1,-1-2-1,0 0 0,-1 0 0,-1-2 0,11-14 814,31-38-3467</inkml:trace>
  <inkml:trace contextRef="#ctx0" brushRef="#br0" timeOffset="-29823.032">14189 1456 5225,'0'-1'156,"0"0"-1,1 0 1,-1 1 0,0-1-1,0 0 1,0 0-1,0 0 1,0 0-1,0 0 1,0 0 0,0 0-1,-1 0 1,1 0-1,0 1 1,0-1 0,-1 0-1,1 0 1,-1 0-1,1 0 1,-1 1 0,1-1-1,-1 0 1,1 0-1,-1 1 1,0-1 0,1 1-1,-1-1 1,0 0-1,0 1 1,1-1 0,-1 1-1,0 0 1,0-1-1,0 1 1,1-1 0,-1 1-1,0 0 1,0 0-1,0 0 1,0 0 0,0-1-1,0 1 1,0 0-1,0 0 1,0 1 0,1-1-1,-1 0 1,0 0-1,0 0 1,0 1 0,0-1-1,0 0 1,0 1-1,1-1 1,-1 1-156,-13 10 268,0 2 1,1 0-1,0 0 1,2 1-1,-1 1 1,2-1-1,0 2 1,0 0-1,-4 13-268,5-16 25,1 0 0,1 0 0,0 1 0,1 0 0,0 0 0,1 0 0,1 1 0,0 0 0,1 0 0,1 0 0,0 0 0,1 0 0,1 1 0,1 9-25,-1-23 5,1 0 0,0 0-1,0 0 1,0-1 0,0 1 0,0 0 0,0-1-1,0 1 1,1-1 0,-1 0 0,0 1 0,1-1 0,-1 0-1,1 0 1,0 0 0,-1 0 0,1 0 0,0 0 0,-1 0-1,1 0 1,0-1 0,0 1 0,0-1 0,0 1 0,0-1-1,0 0 1,0 0 0,0 0 0,0 0 0,-1 0 0,1 0-1,0-1 1,0 1 0,0 0 0,0-1 0,0 0 0,0 1-1,-1-1 1,1 0 0,0 0 0,-1 0 0,1 0-1,0 0 1,-1-1 0,1 1 0,-1 0 0,0-1 0,1 1-1,-1-1 1,1-1-5,162-149 311,-163 151-315,-1 1 1,1-1-1,-1 0 1,1 0-1,0 1 0,-1-1 1,1 0-1,0 1 1,0-1-1,-1 1 1,1-1-1,0 1 0,0-1 1,0 1-1,0 0 1,-1-1-1,1 1 0,0 0 1,0 0-1,0 0 1,0 0-1,0 0 0,0-1 1,0 2-1,0-1 1,0 0-1,0 0 0,0 0 1,0 0-1,0 1 1,-1-1-1,1 0 1,0 1-1,0-1 0,0 1 1,0-1-1,-1 1 1,1-1-1,0 1 0,0-1 1,-1 1-1,1 0 1,0-1-1,-1 1 0,1 0 1,-1 0-1,1 0 1,-1-1-1,1 1 1,-1 0-1,0 0 0,1 0 1,-1 0-1,0 0 1,0 0 3,1 7 8,0 0 0,0 1 0,-1-1 0,-1 0 0,1 0 0,-1 0 0,-1 0 0,0 0 1,0 0-1,0 0 0,-2 2-8,-6 29 293,10-18-28,0-21-258,0 0-1,0 0 0,0-1 1,1 1-1,-1 0 1,0 0-1,0 0 0,0-1 1,0 1-1,0 0 1,0 0-1,1 0 0,-1-1 1,0 1-1,0 0 0,0 0 1,1 0-1,-1 0 1,0-1-1,0 1 0,1 0 1,-1 0-1,0 0 0,0 0 1,1 0-1,-1 0 1,0 0-1,0 0 0,1 0 1,-1 0-1,0 0 1,0 0-1,1 0 0,-1 0 1,0 0-1,0 0 0,1 0 1,-1 0-1,0 0 1,0 0-1,1 0 0,-1 0 1,0 1-1,0-1 1,0 0-1,1 0 0,-1 0 1,0 0-1,0 1 0,0-1 1,1 0-1,-1 0 1,0 0-1,0 1 0,0-1 1,0 0-1,0 0 1,0 1-1,0-1 0,1 0 1,-1 0-1,0 1 0,0-1 1,0 0-7,41-60 427,14 26-1353,-26 11-4428,-15 11 2329</inkml:trace>
  <inkml:trace contextRef="#ctx0" brushRef="#br0" timeOffset="-29822.032">14533 1573 4809,'1'-2'3961,"-2"5"-704,-4 6-233,-1 5-2232,-5 6-127,0 5-393,1 7-104,2-4-72,5-2-8,4-3-40,6-10-8,2-8-192,3-10-464,5-7-161,4-17-2679,2-6 399</inkml:trace>
  <inkml:trace contextRef="#ctx0" brushRef="#br0" timeOffset="-28948.909">14723 1548 6097,'-5'27'5804,"1"4"-3335,4-31-2449,1 1 1,-1-1-1,1 1 1,-1-1 0,1 1-1,0-1 1,-1 0-1,1 1 1,0-1-1,-1 0 1,1 0-1,0 0 1,-1 1 0,1-1-1,0 0 1,-1 0-1,1 0 1,0 0-1,0 0 1,-1 0-1,1 0 1,0-1 0,-1 1-1,1 0 1,0 0-1,-1 0 1,1-1-1,0 1 1,-1 0 0,1-1-1,-1 1 1,1 0-1,0-1 1,-1 1-1,1-1 1,-1 1-1,1-1 1,-1 1 0,0-1-1,1 1 1,-1-1-1,1 0 1,-1 1-1,0-1 1,0 0-1,1 1 1,-1-1 0,0 0-21,2-1 26,0-1 1,0 0 0,0 0 0,-1 1-1,1-1 1,-1 0 0,0 0 0,0 0-1,0-1 1,0 1 0,0 0 0,-1 0-1,1 0 1,-1-1 0,0 1 0,0-2-27,-15 31 233,12-21-214,-3 6 3,1 0-1,-1 0 0,2 0 0,0 0 1,0 1-1,1 0 0,1 0 0,-2 9-21,4-20 2,0 0-1,0 0 0,0 0 0,0 0 1,0 0-1,0 0 0,0 0 0,0 0 0,1 0 1,-1 0-1,0 0 0,1 0 0,-1 0 1,0 0-1,1 0 0,-1-1 0,1 1 0,0 0 1,-1 0-1,1 0 0,0-1 0,-1 1 1,1 0-1,0-1 0,0 1 0,-1 0 0,1-1 1,0 1-1,0-1 0,0 1 0,0-1 1,0 0-1,0 1 0,0-1 0,0 0 0,0 0 1,0 0-1,0 0 0,0 0 0,0 0 1,0 0-1,0 0 0,0 0 0,0 0 0,0 0 1,0-1-1,0 1 0,0 0-1,47-22 98,80-89 169,6-4-102,-135 116-166,1-1 0,-1 1 0,1 0 0,0 0 1,0-1-1,-1 1 0,1 0 0,0 0 0,0 0 0,0 0 1,0-1-1,0 1 0,0 0 0,0 0 0,0 0 1,0 0-1,1-1 0,-1 1 0,0 0 0,0 0 1,1 0-1,-1-1 0,0 1 0,1 0 0,-1-1 0,1 1 1,-1 0-1,1-1 0,-1 1 0,1 0 0,0-1 1,-1 1-1,1-1 0,0 1 0,-1-1 0,1 0 1,0 1-1,0-1 0,-1 0 0,1 1 0,0-1 0,0 0 1,0 0-1,-1 0 0,1 1 0,0-1 0,0 0 1,0 0-1,0 0 0,-1-1 0,1 1 0,0 0 1,0 0-1,0 0 0,-1 0 0,1-1 0,0 1 0,0 0 1,0-1-1,-1 1 0,1-1 0,0 1 0,-1-1 1,1 1-1,0-1 0,-1 1 0,1-1 0,-1 0 1,1 0 0,-53 206 676,54-161-374,-1-44-292,0 0-1,1 0 0,-1 0 0,1 0 0,-1 0 0,1 0 0,-1 0 0,0 0 1,1-1-1,-1 1 0,0 0 0,1-1 0,-1 1 0,0-1 0,1 0 0,-1 1 1,0-1-1,0 0 0,0 0 0,0 0 0,1 1 0,-1-1 0,-1-1 0,1 1 1,0 0-1,0 0 0,0 0 0,0 0 0,-1 0 0,1-1 0,-1 1 1,1 0-10,44-84 1183,-29 46-3093,-1-12 461</inkml:trace>
  <inkml:trace contextRef="#ctx0" brushRef="#br0" timeOffset="-28947.909">15158 1217 5553,'-9'18'4873,"1"-10"-1072,2 0 0,5-8-3225,5 6-128,6-6-280,11 4-632,4-2 1608,2-8-4993,-1-10 1697</inkml:trace>
  <inkml:trace contextRef="#ctx0" brushRef="#br0" timeOffset="-28946.909">15686 1329 10626,'-17'12'2753,"0"3"936,6-1-3065,4 8-176,7 2-160,4 1-128,7-1-120,1 2-40,2-7-120,-3 1-136,-5-3-88,-3 1-144,-4-1-184,-7-2 584,-1-6-3385,3-2 1224</inkml:trace>
  <inkml:trace contextRef="#ctx0" brushRef="#br0" timeOffset="-27239.002">15523 1495 8218,'-10'-8'3288,"5"6"217,10 1-1984,5-4-889,18-3-160,9-4-352,23-8-16,2 2 120,23 4-3777,-18-24 1305</inkml:trace>
  <inkml:trace contextRef="#ctx0" brushRef="#br0" timeOffset="-26012.309">16522 843 8322,'-26'0'5292,"-9"14"-3257,31-12-1991,-162 99 845,114-47-743,51-53-147,0 1 0,0-1-1,0 1 1,0-1 0,0 1 0,1 0 0,-1-1 0,1 1 0,-1 0 0,1 0-1,0-1 1,-1 1 0,1 0 0,0 0 0,0 0 0,0-1 0,1 1-1,-1 0 1,0 0 0,1 0 0,-1-1 0,1 1 0,-1 0 0,1-1 0,0 1-1,0-1 1,0 1 0,0-1 0,0 1 0,0-1 0,0 1 0,0-1 0,1 0-1,-1 0 1,0 1 0,1-1 0,-1 0 0,2 0 1,4 2 5,1 1-1,-1-2 1,1 1 0,-1-1-1,1 0 1,0-1 0,0 0 0,0 0-1,0-1 1,0 0 0,6 0-5,22 1 35,-28-1-36,0 0 1,1 1-1,-1 0 1,0 0 0,0 1-1,1 0 1,-1 0 0,-1 1-1,1 0 1,0 1-1,-1-1 1,1 1 0,-1 1-1,0 0 1,-1 0 0,1 0-1,-1 0 1,0 1-1,0 0 1,-1 1 0,1-1-1,-2 1 1,1 0 0,-1 0-1,0 1 1,-3-4 8,0 1 0,-1 0 0,1-1 0,-1 1 0,-1-1 1,1 1-1,-1-1 0,1 1 0,-1-1 0,-1 0 0,1 1 0,0-1 0,-1 0 0,0 0 0,0 0 0,0 0 0,-1 0 0,1 0 0,-1 0 0,0-1 0,-2 2-8,-74 60 1221,-66-6 1265,145-60-2508,0 1 1,0 0-1,0 0 0,0 0 1,0 0-1,0 0 1,0 0-1,0-1 1,0 1-1,0 0 1,0 0-1,0 0 0,-1 0 1,1 0-1,0 0 1,0 0-1,0-1 1,0 1-1,0 0 1,0 0-1,0 0 0,0 0 1,0 0-1,0 0 1,0 0-1,-1 0 22,2-1-315,188-96-4174,-164 83 4387,0 0 1,-1-2 0,0-1-1,-1-1 1,-1-1-1,-1-1 1,-1-1 0,-1 0-1,-1-2 1,0 0 0,12-24 101,-22 31 661,-20 24 960,-47 111-240,51-101-1361,0 0 1,2 1-1,0-1 0,1 1 0,1 0 0,1 1 1,0 0-21,3-19 2,0 1 1,-1-1-1,1 1 1,0-1 0,0 0-1,0 1 1,0-1 0,0 1-1,0-1 1,1 0 0,-1 1-1,0-1 1,1 0-1,-1 1 1,1-1 0,-1 0-1,1 1 1,-1-1 0,1 0-1,0 0 1,0 0 0,0 0-1,0 1 1,0-1 0,0 0-1,0-1 1,0 1-1,0 0 1,0 0 0,0 0-1,1-1 1,-1 1 0,0-1-1,1 1 1,-1-1 0,0 1-1,1-1 1,-1 0-1,0 1 1,1-1 0,-1 0-1,1 0 1,-1 0 0,0 0-1,1-1 1,-1 1 0,1 0-1,-1 0 1,0-1 0,1 1-1,-1-1-2,12-6 30,-1 0-1,-1-1 0,1 0 1,-1-1-1,0 0 0,-1-1 1,0 0-1,-1 0 0,0-1 1,0-1-30,22-27 72,-2-1 1,-1-2-1,-3 0 1,-1-2-1,2-10-72,-21 38 31,-11 22 20,-16 25-1,11-13-46,1 1-1,0-1 0,1 2 1,2-1-1,0 1 0,1 0 1,0 1-1,2-1 0,1 1 1,0 2-4,2-22-3,1 0 1,0 0-1,-1 0 1,1 1-1,0-1 1,0 0-1,0 0 1,-1 0-1,1 0 1,0 0-1,0 0 1,1 0-1,-1 0 1,0 0-1,0 0 1,0 0-1,1 0 1,-1 0-1,1 0 1,-1 0-1,1 0 1,-1 0-1,1 0 1,-1 0-1,1 0 1,0 0-1,-1-1 1,1 1-1,0 0 1,0 0-1,0-1 1,0 1-1,-1-1 1,1 1-1,0-1 1,0 1-1,0-1 1,0 1-1,0-1 1,0 0-1,0 0 1,0 1-1,1-1 1,-1 0-1,0 0 1,0 0-1,0 0 1,0 0-1,0 0 1,0-1-1,0 1 1,0 0-1,0-1 1,0 1-1,0 0 1,0-1-1,0 1 1,0-1-1,0 1 1,0-1-1,0 0 1,0 0 2,89-89-3325,-67 63 1414,25-26-1671</inkml:trace>
  <inkml:trace contextRef="#ctx0" brushRef="#br0" timeOffset="-26011.309">17329 804 8970,'-52'30'5761,"-40"74"-4227,84-95-1499,1-1 0,1 1 0,0 1 1,0-1-1,0 1 0,1 0 0,1 0 0,0 0 0,0 1 1,1 0-1,1-1 0,-1 1 0,2 0 0,0 0 0,0 0 1,1 10-36,0-19 2,0 0 1,1 0-1,0 0 1,-1 1-1,1-1 1,0 0-1,0 0 1,0 0-1,1 0 1,-1 0-1,0 0 1,1-1-1,-1 1 1,1 0-1,-1-1 1,1 1-1,0-1 1,0 1-1,0-1 1,0 0-1,0 0 1,0 0-1,0 0 1,0 0-1,0-1 1,0 1-1,1 0 1,-1-1-1,0 0 1,0 1-1,1-1 1,0 0-3,77-20 106,-48 2-62,0-1-1,-2-2 0,0-1 1,-2-1-1,0-2 0,1-4-43,14-13 69,-1-2 0,-3-3-1,-2 0 1,7-15-69,-23 30 195,-1-2 1,-2 0-1,-1-1 0,-2-1 0,4-16-195,-15 2 581,-4 49-569,-1 1 0,0-1 0,1 0-1,-1 1 1,0-1 0,0 0 0,1 1 0,-1-1 0,0 1 0,0-1 0,0 1 0,0 0 0,0-1 0,0 1-1,0 0 1,0 0 0,0 0 0,0-1 0,0 1 0,1 0 0,-1 0 0,0 0 0,0 0 0,0 1 0,0-1-1,0 0 1,0 0 0,0 1 0,0-1 0,0 0 0,0 1 0,0-1 0,0 1 0,1-1 0,-1 1 0,0-1-1,0 1 1,1 0 0,-1-1 0,0 1 0,1 0 0,-1 0 0,1 0 0,-1-1 0,1 1 0,-1 0 0,1 0-12,-32 28 64,1 1 1,2 1-1,1 2 1,1 1-1,2 0 1,1 2 0,-4 12-65,20-36 10,0 0 1,1 1 0,0-1 0,1 2-1,0-1 1,1 1 0,0-1 0,1 1-1,1 1 1,0-1 0,1 0 0,1 1-1,0-1 1,1 1 0,0-1 0,3 12-11,-2-23 0,0 1 0,1-1 1,-1 0-1,1 1 0,0-1 1,0 0-1,0 0 0,0 0 1,0 0-1,1-1 0,-1 1 1,1 0-1,0-1 1,0 0-1,0 0 0,0 0 1,0 0-1,1 0 0,-1-1 1,0 1-1,1-1 0,-1 0 1,1 0-1,-1 0 0,1-1 1,0 1-1,1-1 0,79-9-1672,-45-6-287</inkml:trace>
  <inkml:trace contextRef="#ctx0" brushRef="#br0" timeOffset="-26010.309">16815 620 8794,'-6'-8'7407,"3"19"-5527,6 20-1877,-1-29 4,0 0 0,1 0-1,-1-1 1,1 1 0,-1-1 0,1 0 0,-1 1-1,1-1 1,0 0 0,-1-1 0,1 1 0,0 0 0,0-1-1,-1 1 1,1-1 0,0 0 0,0 0 0,0 0-1,0-1 1,0 1 0,-1-1 0,1 1 0,0-1 0,0 0-1,-1 0 1,1 0 0,-1 0 0,1-1 0,-1 1-1,1-1 1,-1 1 0,0-1 0,1 0 0,-1 0 0,0-1-7,16-11 43,0 0-1,-1-1 1,-1-1 0,-1-1 0,0 0 0,-1-1 0,-1 0 0,-1-1 0,0-1 0,5-14-43,-9 14 29,-9 15-37,-6 15-12,1 1 20,0 0-1,0 1 0,2 0 0,-1 0 1,1 0-1,1 0 0,1 1 1,-1-1-1,2 1 0,0 0 0,0 0 1,1-11-89,0-1 0,-1 0-1,1 1 1,0-1-1,0 0 1,0 1-1,0-1 1,0 0 0,0 1-1,1-1 1,-1 0-1,0 1 1,1-1-1,-1 0 1,1 1 0,-1-1-1,1 0 1,-1 0-1,1 0 1,0 0 0,0 0-1,0 0 1,0 0-1,0 0 1,0 0-1,0 0 1,0 0 0,0 0-1,0 0 1,0-1-1,0 1 1,0-1 0,1 1-1,-1-1 1,0 1-1,1-1 1,-1 0-1,0 1 1,1-1 0,-1 0 89,26-16-2702</inkml:trace>
  <inkml:trace contextRef="#ctx0" brushRef="#br0" timeOffset="-26009.309">18161 815 7058,'-2'-5'476,"0"1"0,-1-1 0,0 1 0,0-1 0,0 1 0,-1 0 1,1 0-1,-1 0 0,0 1 0,0-1 0,0 1 0,-1 0 1,1 0-1,-1 1 0,0-1 0,1 1 0,-1 0 0,0 0 1,0 1-1,0-1 0,-1 1 0,-1 0-476,-1 2 45,1 0 1,0 0-1,0 0 1,0 1-1,0 0 0,0 1 1,1 0-1,-1 0 0,1 0 1,-1 0-1,1 1 0,0 0 1,0 1-1,1 0 1,0-1-1,-1 1 0,2 1 1,-5 4-46,-3 6-16,0 0 0,1 1 1,1 0-1,0 1 1,1 0-1,0 4 16,-10 46-37,18-67 36,1 0 0,0 0 1,0 0-1,-1 0 0,1 0 1,0 0-1,0 0 0,0 0 1,0 0-1,0 0 0,0 0 1,1 0-1,-1 0 0,0 0 1,0 0-1,1 0 0,-1 0 1,1 0-1,-1-1 0,1 1 1,-1 0-1,1 0 0,-1 0 1,1 0-1,0-1 0,-1 1 1,1 0-1,0 0 0,0-1 1,0 1-1,-1-1 0,1 1 1,0-1-1,0 1 0,0-1 1,0 0-1,0 1 0,0-1 1,0 0-1,0 1 1,43-7 13,-24 0 11,-1-2 0,0 0 0,-1-1 0,0-1 0,0-1 0,-1 0 0,0-2 0,-1 1 0,0-2 0,-1 0 0,7-10-24,-20 22 23,0 1 0,0-1-1,0 0 1,0 0 0,0 0-1,-1 0 1,1 0 0,-1 0-1,1 0 1,-1-1 0,0 1-1,0 0 1,0-1 0,0 1-1,0-1 1,0 1 0,-1-1-1,1 1 1,-1-1 0,0 0-1,0 1 1,0-1 0,0 1-1,0-1 1,-1 0 0,1 1-1,-1-1 1,0 1 0,1-1-1,-1 1 1,0-1-23,-2 0 40,1-1-1,0 0 1,-1 1 0,0 0-1,1-1 1,-1 1 0,-1 0-1,1 0 1,0 1 0,-1-1 0,1 1-1,-1 0 1,0 0 0,0 0-1,0 0 1,0 1 0,0-1-1,0 1 1,0 0 0,0 0-1,-1 1 1,1-1 0,0 1-1,-1 0 1,1 0 0,0 1-1,-1-1 1,1 1-40,3 0-140,0 0 0,0 0 0,0 0 0,0 1 0,0-1-1,1 0 1,-1 0 0,1 1 0,-1-1 0,1 0 0,-1 1 0,1-1 0,0 0 0,-1 1 0,1-1-1,0 1 1,0-1 0,0 1 0,0-1 0,1 0 0,-1 1 0,0-1 0,0 1 0,1-1 0,-1 0-1,1 1 1,-1-1 0,1 0 0,0 0 0,0 1 0,-1-1 0,1 0 0,0 0 0,0 0 0,0 0-1,0 0 1,0 0 0,0 0 0,2 1 140,24 22-3793</inkml:trace>
  <inkml:trace contextRef="#ctx0" brushRef="#br0" timeOffset="-25291.12">18404 659 7874,'34'-69'8177,"-63"93"-5229,-135 137-2399,150-137-538,14-23-17,0-1 1,0 1-1,0-1 0,0 0 1,0 1-1,0-1 0,1 1 1,-1-1-1,0 0 1,0 1-1,0-1 0,1 0 1,-1 1-1,0-1 0,1 0 1,-1 1-1,0-1 0,1 0 1,-1 0-1,0 1 1,1-1-1,-1 0 0,0 0 1,1 0-1,-1 1 0,1-1 1,-1 0-1,0 0 1,1 0-1,-1 0 0,1 0 1,-1 0-1,1 0 0,-1 0 1,0 0-1,1 0 1,-1 0-1,1 0 0,-1 0 1,1-1-1,-1 1 0,0 0 1,1 0-1,-1 0 1,0 0-1,1-1 0,-1 1 1,1 0-1,-1 0 0,0-1 1,0 1-1,1 0 0,-1-1 1,0 1-1,0 0 1,1-1-1,-1 1 0,0-1 1,0 1 5,43-17-642,-16 5 241,1 1 0,1 1 0,0 2 0,17-3 401,-45 10-12,0 1 0,1-1 0,-1 1 0,0-1 0,1 1 0,-1 0 0,1-1 0,-1 1 1,1 0-1,-1 0 0,0 0 0,1 0 0,-1 0 0,1 0 0,-1 1 0,1-1 0,-1 0 0,0 1 0,1-1 0,-1 1 0,0 0 0,1-1 0,-1 1 0,0 0 1,0 0-1,1-1 0,-1 1 0,0 0 0,0 0 0,0 0 0,0 1 0,-1-1 0,1 0 0,0 0 0,0 0 0,-1 1 0,1-1 0,0 0 0,-1 1 0,1-1 1,-1 1 11,-3 7 61,-1 0 0,0-1 0,-1 0 0,0 0 0,0 0 0,0-1 0,-1 1 0,0-1 1,-1-1-1,0 1 0,0-1 0,-6 4-61,5-3 153,-142 103 2056,143-105-2132,4-3-46,-1 1-1,1-1 1,-1 1 0,1-1 0,-1 0 0,0-1-1,0 1 1,0-1 0,0 1 0,0-1 0,0 0-1,0-1 1,-1 1 0,1-1-31,3-1-72,0 0 0,1 0 0,-1 0 0,0 0 0,1 0-1,-1 0 1,1 0 0,-1 0 0,1 0 0,0 0 0,-1 0 0,1-1 0,0 1 0,0 0 0,0 0 0,0 0 0,0-1 0,0 1-1,0 0 1,0 0 0,0 0 0,0-1 0,1 1 0,-1 0 0,1 0 0,-1 0 0,1 0 0,-1 0 0,1 0 0,-1 0 0,1 0-1,0 0 1,0 0 0,-1 0 0,1 0 0,0 0 0,0 1 0,0-1 0,0 0 0,0 1 0,0-1 0,1 0 72,19-15-3541,6 2-288</inkml:trace>
  <inkml:trace contextRef="#ctx0" brushRef="#br0" timeOffset="-24589.216">18784 588 9034,'-31'-12'6931,"28"11"-6816,1 1 0,0 0 1,0-1-1,0 1 0,-1 0 0,1 1 1,0-1-1,0 0 0,0 0 0,-1 1 0,1-1 1,0 1-1,0 0 0,0 0 0,0 0 1,0 0-1,0 0 0,0 0 0,0 0 0,1 1 1,-1-1-1,0 1-115,-129 127 51,127-125-47,-15 18 5,19-22-10,0 1 0,0 0 0,0-1 0,0 1 0,0-1 0,0 1 0,0-1 0,0 1 0,0-1 0,0 1 0,0 0 0,0-1 0,0 1 0,1-1 0,-1 1 0,0-1 1,0 1-1,1-1 0,-1 1 0,0-1 0,1 1 0,-1-1 0,0 0 0,1 1 0,-1-1 0,0 1 0,1-1 0,-1 0 0,1 1 0,-1-1 0,1 0 0,-1 0 0,1 1 0,-1-1 0,1 0 0,-1 0 0,1 0 0,-1 0 0,1 0 0,0 0 0,-1 0 0,1 1 0,-1-2 1,1 1-1,-1 0 0,1 0 0,0 0 1,185-7 81,-184 7-84,0 0 0,-1 1 1,1-1-1,0 1 0,0-1 0,-1 1 0,1 0 1,-1-1-1,1 1 0,0 0 0,-1 0 1,1 0-1,-1 0 0,0 0 0,1 1 0,-1-1 1,0 0-1,0 1 0,0-1 0,0 1 1,0-1-1,0 1 0,0-1 0,0 1 0,-1 0 1,1 0-1,0-1 0,-1 1 0,0 0 0,1 0 1,-1-1-1,0 1 0,0 0 0,0 0 1,0 0-1,0-1 0,0 1 0,-1 0 0,1 0 1,-1-1-1,1 1 0,-1 0 0,0 0 1,1-1-1,-1 1 0,0 0 3,-4 7 95,0-1-1,-1 1 1,0-1-1,0 0 1,-1 0 0,0-1-1,0 0 1,-1 0 0,0-1-1,0 0 1,0 0-1,-1-1 1,0 0 0,0 0-1,0-1 1,-1 0 0,1-1-1,-1 0 1,0-1 0,0 0-1,0 0 1,0-1-1,-7 0-94,16-1-9,-1 0 0,1 0 0,-1 0 0,1 0 0,-1 0-1,1 0 1,0-1 0,-1 1 0,1 0 0,-1-1 0,1 1-1,0-1 1,-1 0 0,1 1 0,0-1 0,0 0 0,-1 0-1,1 0 1,0 0 0,0 0 0,0 0 0,0 0 0,0 0-1,0 0 1,1 0 0,-1 0 0,0-1 0,0 1-1,1 0 1,-1-1 0,1 1 0,-1 0 0,1-1 0,0 1-1,0-1 1,-1 1 0,1-1 0,0 1 0,0-1 0,0 1-1,1 0 1,-1-2 9,1-1-270,0 1 0,0-1 0,1 1 0,-1 0 0,1 0 0,0 0 0,0 0 0,0 0 0,0 0 0,1 0-1,-1 0 1,1 1 0,-1-1 0,1 1 0,0 0 0,2-1 270,21-10-2787</inkml:trace>
  <inkml:trace contextRef="#ctx0" brushRef="#br0" timeOffset="-23768.608">18905 622 7666,'17'18'7149,"-13"-18"-7116,-1-1 0,1 1 0,-1-1 0,1 1 0,-1-1-1,1 0 1,-1 0 0,0 0 0,0-1 0,1 1-1,-1-1 1,0 0 0,0 0 0,-1 0 0,1 0 0,1-1-33,10-8 54,0-1 1,-1 0 0,0-1 0,-1-1 0,0 0 0,-1 0 0,0-1-1,0-3-54,-10 17 15,0 1-1,0-1 1,0 0-1,-1 0 1,1 1-1,0-1 1,0 0-1,0 0 1,-1 0-1,1 0 1,0 0-1,-1 0 1,1 0-1,-1 0 1,0 0-1,1-1 1,-1 1-1,0 0 1,1 0-1,-1 0 1,0 0-1,0-1 1,0 1-1,0 0 1,0 0-1,0 0 1,-1 0-1,1-1 0,0 1 1,-1 0-1,1 0 1,0 0-1,-1 0 1,1 0-1,-1 0 1,0 0-1,1 0 1,-1 0-1,0 0 1,0 0-1,1 0 1,-1 1-1,0-1 1,0 0-1,0 0 1,0 1-1,0-1 1,0 1-1,0-1 1,0 1-1,-1-1-14,-6 3 56,1 0-1,0 1 1,0 0-1,1 0 1,-1 1-1,1-1 1,-1 2-1,1-1 1,0 1-1,1-1 0,-1 2 1,1-1-1,0 1 1,0-1-1,-3 7-55,-10 11 12,0 1-1,1 0 1,2 2-1,1 0 1,0 0-1,2 2 0,-7 24-11,17-46 5,0 1-1,0-1 0,1 1 0,-1 0 1,1 0-1,1-1 0,0 1 0,0 0 1,0 0-1,0 0 0,2 3-4,-1-8 4,0 0-1,0 1 1,0-1 0,0 0-1,0 0 1,1 0-1,-1-1 1,1 1 0,0 0-1,-1-1 1,1 1-1,0-1 1,0 1 0,0-1-1,0 0 1,0 0 0,0 1-1,0-2 1,0 1-1,0 0 1,1 0 0,-1-1-1,0 1 1,1-1 0,-1 0-1,0 0 1,1 1-1,-1-2 1,0 1 0,1 0-1,-1 0 1,0-1-1,1 1 1,-1-1 0,0 0-1,0 0 1,0 0 0,0 0-1,1 0 1,-1 0-1,-1 0 1,3-2-4,29-14-38,-1-2-1,-1-2 1,-1-1 0,0-1 0,-2-1-1,-1-2 1,-1 0 0,-1-2-1,-1-1 1,-2-1 0,3-7 38,-3 5-206,-3-1 0,0-1 0,-3-1 0,0 0 0,-3-1 0,-1-1 1,-1 0-1,0-12 206,-10 46-25,0-1 1,0 1 0,0-1 0,0 1 0,-1-1-1,0 0 1,0 1 0,0-1 0,0 0-1,0 1 1,-1-1 0,1 1 0,-1-1-1,0 1 1,0-1 0,-1 1 0,1-1 0,-2-1 24,-16 8-51,1 13 94,1 1 0,1 0-1,1 1 1,0 0 0,1 1 0,0 2-43,8-12 39,-9 11 86,1 1 0,0 1-1,2 0 1,0 1 0,2 0 0,0 1 0,2 0 0,1 0-1,0 1 1,0 13-125,6-30 25,1 0 0,0 0-1,1 0 1,0 0 0,0 0-1,1 0 1,0 0 0,0-1-1,1 1 1,3 5-25,-5-11 7,0 1-1,0-1 1,0 0 0,0 0 0,1 0 0,-1 0 0,1 0-1,-1 0 1,1 0 0,0 0 0,0-1 0,0 1 0,0-1-1,0 1 1,0-1 0,0 0 0,0 0 0,1 0 0,-1 0-1,0 0 1,1 0 0,-1-1 0,0 1 0,1-1 0,-1 1-1,1-1 1,-1 0 0,1 0 0,-1 0 0,1-1-1,-1 1 1,1-1 0,-1 1 0,3-2-7,4-3 29,1 0 0,-1-1-1,-1 0 1,1-1 0,-1 0 0,0 0 0,-1-1 0,0 0-1,0 0 1,-1-1 0,1 1 0,-2-2 0,0 1-1,0 0 1,0-1 0,-1 0 0,-1 0 0,3-9-29,-18 116-4,12-96 11,1-1 0,0 1-1,-1 0 1,1 0 0,0 0 0,0 0 0,0 0 0,0-1 0,0 1 0,0 0-1,0-1 1,0 1 0,0-1 0,0 1 0,0-1 0,0 0 0,0 1 0,0-1 0,0 0-1,1 0 1,-1 0 0,0 1 0,0-1 0,0-1 0,0 1 0,1 0 0,-1 0-1,0 0 1,0-1 0,0 1 0,0 0 0,0-1 0,0 1 0,0-1 0,0 1 0,0-1-1,0 0 1,0 1 0,0-1 0,0 0 0,0 0 0,0 0 0,-1 1 0,1-1-1,0 0 1,0 0 0,-1 0 0,1 0 0,-1 0 0,1 0 0,-1-1-7,1 1 4,45-38 142,73-50 52,-119 88-200,1 0-1,0 0 1,0 1 0,0-1 0,0 0 0,0 1 0,0-1 0,0 0 0,0 1 0,0 0 0,0-1 0,0 1 0,0-1 0,1 1 0,-1 0 0,0 0 0,0 0 0,0 0 0,0 0 0,0 0-1,1 0 1,-1 0 0,0 0 0,0 0 0,0 1 0,0-1 0,0 1 0,1-1 0,-1 0 0,0 1 0,0 0 0,0-1 0,0 1 0,-1 0 0,1-1 0,0 1 0,0 0 0,0 0 0,0 0-1,-1 0 1,1 0 0,0 0 0,-1 0 0,1 0 0,-1 0 0,1 0 0,-1 0 0,0 0 0,1 0 0,-1 0 0,0 0 0,0 2 2,-4 73-72,2-67 74,0 0 1,1 1 0,0-1-1,1 1 1,0-1 0,1 1 0,0-1-1,0 0 1,2 5-3,-3-12 2,1-1-1,-1 1 1,1 0 0,0 0 0,0 0 0,0-1-1,0 1 1,0-1 0,0 1 0,0-1 0,0 1-1,1-1 1,-1 1 0,1-1 0,-1 0 0,1 0-1,-1 0 1,1 0 0,0 0 0,-1 0 0,1 0-1,0-1 1,0 1 0,0-1 0,0 1 0,-1-1-1,1 0 1,0 1 0,0-1 0,0 0 0,0 0-1,0 0 1,0-1 0,0 1 0,0 0 0,0-1-1,-1 1 1,1-1 0,0 0 0,1 0-2,70-40 188,101-95 131,-136 109-326,-40 39 6,-31 69 118,33-81-116,-1 1 0,1-1 1,0 0-1,0 0 0,-1 1 0,1-1 0,0 1 1,0-1-1,0 0 0,-1 1 0,1-1 0,0 0 1,0 1-1,0-1 0,0 1 0,0-1 0,0 0 1,0 1-1,0-1 0,0 1 0,0-1 0,0 1 0,0-1 1,0 0-1,0 1 0,0-1 0,0 1 0,1-1 1,-1 0-1,0 1 0,0-1 0,0 0 0,1 1 1,-1-1-1,0 0 0,0 1 0,1-1 0,-1 0 1,0 0-1,1 1 0,-1-1 0,0 0 0,1 0 1,-1 1-1,0-1 0,1 0 0,-1 0 0,1 0 1,-1 0-1,0 0 0,1 0 0,-1 0 0,1 0 0,-1 0 1,1 0-1,-1 0 0,0 0 0,1 0 0,-1 0 1,1 0-1,-1 0 0,0 0 0,1 0 0,-1 0 1,0-1-1,1 1 0,-1 0-1,26-17 95,19-27 43,-33 31-120,0 1 0,1 0 0,1 1 0,-1 0 0,2 1 0,0 0 0,0 1-1,0 1 1,1 0 0,7-1-18,-22 8-2,1 0 0,-1 1 0,1-1-1,0 0 1,0 1 0,-1-1 0,1 1 0,0 0 0,0-1-1,-1 1 1,1 0 0,0 0 0,0 0 0,0 1-1,-1-1 1,1 0 0,0 1 0,0-1 0,-1 1 0,1-1-1,0 1 1,-1 0 0,1 0 0,-1 0 0,1 0-1,-1 0 1,1 0 0,-1 0 0,1 0 0,-1 0 0,0 1-1,0-1 1,0 1 0,0-1 0,0 1 0,0-1-1,0 1 1,0-1 0,-1 1 0,1 0 0,0 1 2,3 50-46,-5-48 45,0 1 0,1-1 0,0 1 0,1-1 0,-1 1 0,1-1 0,0 1 0,0-1 1,1 0-1,0 1 0,0-1 0,0 0 0,0 0 0,2 1 1,-1-4 1,0-1-1,0 1 1,1-1-1,-1 0 1,1 0-1,-1 0 1,1 0-1,-1-1 1,1 1-1,-1-1 1,1 0-1,0 0 1,-1 0-1,1-1 1,-1 1-1,1-1 1,0 0 0,-1 0-1,0 0 1,1 0-1,-1-1 1,0 1-1,1-1 1,-1 0-1,0 0 1,0 0-1,-1 0 1,3-3-1,58-49 1298,-44 26-3462,-8-7 695</inkml:trace>
  <inkml:trace contextRef="#ctx0" brushRef="#br0" timeOffset="-23057.822">20008 64 12475,'-12'3'3328,"3"-3"881,15 3-3681,6 0-152,5-16-1048,23-17-3537</inkml:trace>
  <inkml:trace contextRef="#ctx0" brushRef="#br1" timeOffset="-145745.129">13060 3152 4073,'-23'-13'8404,"-4"10"-4404,-59 30-3242,70-20-29,-98 48-582,102-47-148,0 2 0,1 0 0,0 0 1,1 1-1,0 0 0,1 1 1,0 0-1,1 1 0,0-1 0,1 2 1,1-1-1,0 1 0,0 0 1,2 0-1,-1 0 0,2 1 1,-1 7 0,3-20 0,0 2-6,-1-1 0,1 0 0,0 0 0,0 1 0,0-1 0,0 0 0,1 1 0,-1-1 0,1 1 0,0-1 0,0 1 0,0-1 0,1 1 0,-1-1 0,1 1 0,-1-1 0,1 0 0,0 1 0,1-1 0,-1 0 0,1 0 0,-1 0 0,1 0 0,0 0 0,0 0 0,0 0 0,0 0 0,1-1 0,2 3 6,2-3-4,1-1 0,0 0-1,-1 0 1,1 0 0,0-1-1,0-1 1,-1 1 0,1-1-1,0 0 1,-1-1 0,1 0 0,-1 0-1,1 0 1,-1-1 0,0 0-1,0-1 1,0 0 0,1-1 4,5-2 21,-1-1 0,0-1 0,0 0 0,-1 0 1,0-1-1,-1-1 0,0 0 0,0 0 0,-1-1 0,-1 0 0,0 0 1,-1-1-1,0 0 0,4-12-21,-10 24 30,0-1 1,0 0-1,0 0 0,0 0 1,0 0-1,-1 0 1,1 0-1,-1 0 0,1 0 1,-1 0-1,0 0 1,1 0-1,-1 0 0,0 0 1,0 0-1,-1 0 1,1 0-1,0 0 0,-1 0 1,1 0-1,-1 0 0,0 0 1,0 0-1,1 0 1,-1 1-1,0-1 0,-1 0 1,1 0-1,0 1 1,0-1-1,-1 1 0,1-1 1,-1 1-1,1 0 1,-1-1-1,0 1 0,0 0 1,-1-1-31,-1 3 29,0-1 1,1 1 0,-1 0 0,0 0-1,1 1 1,-1-1 0,1 1-1,-1 0 1,1 0 0,-1 0-1,1 0 1,0 0 0,0 1 0,0-1-1,1 1 1,-1 0 0,1 0-1,-1 0 1,1 0 0,0 1-1,0-1 1,0 0 0,0 2-30,-2 1 14,2-4-14,-3 5-5,0 0 1,0 0-1,0 0 1,1 0-1,0 1 0,0 0 1,1 0-1,0 0 1,1 0-1,-1 1 1,1 1 4,2-9-2,0 0 1,0-1 0,0 1 0,0 0 0,1-1 0,-1 1 0,0 0-1,0-1 1,1 1 0,-1 0 0,0-1 0,0 1 0,1-1 0,-1 1-1,1 0 1,-1-1 0,1 1 0,-1-1 0,1 1 0,-1-1-1,1 0 1,-1 1 0,1-1 0,-1 0 0,1 1 0,0-1 0,-1 0-1,1 1 1,0-1 0,-1 0 0,1 0 0,0 0 0,-1 0 0,1 0-1,0 0 1,-1 0 0,1 0 0,0 0 0,-1 0 0,1 0 0,0 0-1,-1 0 1,1 0 0,0-1 0,-1 1 0,1 0 0,0-1-1,-1 1 1,1 0 0,-1-1 0,1 1 1,31-20-24,64-92 115,-95 111-93,0-1 0,0 0 1,0 0-1,0 1 0,0-1 1,0 1-1,0-1 0,0 1 1,1 0-1,-1-1 0,0 1 1,1 0-1,-1 0 0,1 0 1,0 0-1,-1 0 0,1 0 1,0 0-1,0 1 0,-1-1 1,1 1-1,0-1 0,0 1 1,0 0-1,0 0 0,0-1 1,-1 1-1,1 0 1,0 1-1,0-1 0,0 0 1,0 1-1,0-1 0,-1 1 1,1-1-1,0 1 0,0 0 1,-1 0-1,1 0 0,0 0 1,1 1 1,16 79-166,-10-29 274,-9-51-103,0-1-1,0 1 0,1 0 1,-1-1-1,1 1 0,-1 0 1,0-1-1,1 1 0,-1-1 1,1 1-1,-1-1 0,1 1 1,0-1-1,-1 1 0,1-1 1,-1 0-1,1 1 0,0-1 1,-1 0-1,1 0 1,0 1-1,-1-1 0,1 0 1,0 0-1,0 0 0,-1 0 1,1 0-1,0 0 0,-1 0 1,1 0-1,0 0 0,0 0 1,-1 0-1,1 0 0,0 0 1,-1-1-1,1 1 0,0 0 1,-1-1-1,1 1 0,0-1-4,4 0-1230,14-3-398</inkml:trace>
  <inkml:trace contextRef="#ctx0" brushRef="#br1" timeOffset="-127314.114">13181 3306 3937,'9'2'6841,"4"-7"-3785,32-27-3420,-34 23 1266,19-13-659,-18 15-211,-1-1-1,1-1 1,-1 0-1,-1 0 0,0-1 1,0-1-1,-1 1 0,0-2 1,1-3-32,-9 14 14,-1 0 1,1 1-1,0-1 1,-1 0 0,0 0-1,1 0 1,-1 0-1,0 0 1,1 0-1,-1 0 1,0 0-1,0 0 1,0 0-1,0 0 1,0 0-1,0 0 1,0-1-1,0 1 1,0 0-1,0 0 1,-1 0 0,1 0-1,0 0 1,-1 0-1,1 0 1,-1 1-1,1-1 1,-1 0-1,1 0 1,-1 0-1,0 0 1,1 1-1,-1-1 1,0 0-1,0 0 1,0 1 0,1-1-1,-1 1 1,0-1-1,0 1 1,0-1-1,0 1 1,0-1-1,0 1 1,0 0-1,0 0 1,0 0-1,0-1 1,0 1-1,0 0 1,0 0-1,0 0 1,0 0 0,0 1-1,-1-1 1,1 0-1,0 0 1,0 1-15,-9 1 39,0 2 1,-1-1-1,2 2 1,-1-1 0,0 1-1,1 1 1,0 0-1,0 0 1,0 0 0,1 1-1,0 1 1,-2 2-40,-7 5 19,12-10-20,0-1 0,0 1 0,0 1 0,1-1 0,0 0 0,0 1 0,0 0-1,1 0 1,0 0 0,-1 4 1,3-8 0,0 0-1,0 1 1,1-1-1,-1 0 1,1 0-1,0 1 1,-1-1-1,1 0 1,0 1-1,1-1 1,-1 0-1,0 0 1,1 1-1,-1-1 1,1 0-1,-1 0 1,1 1-1,0-1 1,0 0-1,0 0 1,0 0-1,1 0 1,-1 0-1,0-1 1,1 1-1,0 0 1,-1-1-1,1 1 1,0-1-1,0 1 1,1 0 0,1-1 1,-1 0 0,0 0 0,1 0-1,-1 0 1,1-1 0,0 1 0,-1-1 0,1 0 0,-1 0 0,1-1 0,-1 1 0,1-1 0,0 1 0,-1-1-1,0 0 1,1-1 0,-1 1 0,0 0 0,1-1 0,-1 0 0,0 0 0,0 0 0,-1 0 0,1 0-1,0-1 1,-1 1 0,1-1 0,-1 0 0,0 1 0,1-2-1,17-12 9,145-96 55,-163 111-70,0 0 1,-1 0-1,1 0 1,0 0-1,0 1 1,-1-1-1,1 0 0,0 1 1,0-1-1,0 1 1,0 0-1,0 0 1,0 0-1,0 0 1,0 0-1,0 0 0,0 0 1,0 0-1,0 1 1,-1-1-1,1 1 1,0 0-1,0-1 1,0 1-1,0 0 0,-1 0 1,1 0-1,0 0 1,-1 0-1,1 1 1,-1-1-1,0 0 1,1 1-1,-1-1 1,0 1-1,0-1 0,0 1 1,0 0-1,0 0 1,0-1-1,0 1 1,0 0-1,-1 0 6,5 9-1,-1 1 0,0-1 0,-1 1 0,-1 0 0,0 0 0,0 0 0,-1 1 0,-1 8 1,1 0 51,-8-95 2091,5 65-2033,1 0 1,-1 0-1,-1 0 1,1 1-1,-1-1 1,-1 0-1,0 1 1,0 0-1,-1-1-109,-2 2 175,7 6-204,10-1-53,76-24-5207,-47 12 1740</inkml:trace>
  <inkml:trace contextRef="#ctx0" brushRef="#br1" timeOffset="-104781.24">13950 3110 5529,'-2'-26'9051,"-17"26"-6691,-75 51-1668,24 10-499,95-119-35,-24 55-160,0 1 3,0-1-1,0 1 0,1-1 1,-1 1-1,0 0 1,1 0-1,-1 0 0,1-1 1,0 1-1,0 1 1,0-1-1,0 0 0,0 0 1,0 1-1,0-1 1,1 1-1,-1 0 0,0 0 1,1 0-1,0-1 0,22 54-372,15 28 325,-32-67 46,0 1 0,0 0 0,-1 0 0,-1 0 0,-1 1 0,0 0 0,-1 1-1,0-1 1,-1 1 0,-1-1 0,-1 1 0,0 0 0,-1 0 1,1-8 10,-1-1-1,0 1 1,0-1 0,0 1 0,-1-1-1,-1 0 1,1 0 0,-1 1 0,0-1-1,-1 0 1,1 0 0,-1-1 0,-1 1-1,1-1 1,-1 1 0,0-1 0,-1 0-1,0 0 1,0-1 0,0 0 0,0 1 0,-1-2-1,0 1 1,0-1 0,-6 4-10,11-7 18,-1 0 1,0 0 0,0 0-1,0-1 1,0 1 0,-1 0 0,1-1-1,0 0 1,0 1 0,0-1-1,0 0 1,0 0 0,-1 0-1,1 0 1,0 0 0,0-1-1,0 1 1,0-1 0,0 1-1,-1-1 1,1 0 0,0 0-1,1 0 1,-1 0 0,0 0-1,0 0 1,0-1 0,1 1-1,-1 0 1,0-1 0,1 0-1,0 1 1,-1-1 0,1 0-1,0 0 1,0 1 0,0-1-1,0 0 1,0 0 0,0 0-1,0-1 1,0 0-19,-1-6 19,-1 0 0,1-1 1,0 1-1,1-1 0,0 1 1,1-1-1,0 0 0,0 1 0,1-2-19,2-10 1,0 1 0,1 0 0,2 1-1,0-1 1,1 1 0,0 0 0,2 1-1,0 0 1,2 0 0,0 1 0,0 0-1,2 1 1,0 0 0,2 0-1,-4 5 9,0-1 0,-1 0-1,0 0 1,-1-1 0,0 0 0,-1-1 0,0 0-1,-1 0 1,-1-1 0,3-12-9,-8 18 0,-5 45-14,2-1 1,2 1-1,1 0 1,2-1-1,1 1 1,6 22 13,0-12 216,-9-45-217,-1-1-1,1 0 1,0 0 0,-1 0 0,1-1 0,-1 1 0,1 0 0,0 0-1,-1 0 1,1 0 0,0 0 0,-1-1 0,1 1 0,-1 0 0,1-1-1,-1 1 1,1 0 0,-1-1 0,1 1 0,-1 0 0,1-1 0,-1 1-1,1-1 1,-1 1 0,0-1 0,1 1 0,-1-1 0,0 0 0,0 1-1,1-1 1,-1 1 0,0-1 0,0 0 0,0 1 0,0-1 0,1 1-1,-1-1 1,0 0 0,0 1 0,0-1 0,0 0 0,-1 1 0,1-1-1,0 0 2,0 1-20,8-50-4294,-9 23 1022</inkml:trace>
  <inkml:trace contextRef="#ctx0" brushRef="#br1" timeOffset="-76723.934">14164 3060 2385,'3'-7'9143,"5"32"-5462,-3-8-3575,44 114 109,-30-64-206,-10-122 2384,-21 42-1705,21 23-545,4-22-91,-2 9-66,-1-1 0,1 0 0,-1 0 0,-1-1 0,1 0 0,-1-1 0,0 0 0,0 0 0,0-1 0,-1 0 0,0-1 0,3-3 14,1-4-26,0 2 44,0-1-1,-1 0 1,0-1 0,-1 0 0,-1-1 0,-1 0-1,3-8-17,-11 25-1,0-1 0,-1 1 0,1-1 0,-1 1 0,1-1 0,-1 1-1,1-1 1,-1 1 0,1-1 0,-1 1 0,0-1 0,1 0 0,-1 1 0,0-1 0,1 0-1,-1 0 1,0 1 0,1-1 0,-1 0 0,0 0 0,1 0 0,-1 0 0,0 0-1,0 0 1,1 0 0,-1 0 0,0 0 0,1 0 0,-1 0 0,0 0 0,0-1-1,1 1 1,-1 0 0,1-1 0,-1 1 0,0 0 0,1-1 0,-1 1 0,1-1-1,-1 1 1,0 0 0,1-1 0,0 0 0,-1 1 0,1-1 0,-1 1 0,1-1 0,0 0-1,-1 1 1,1-1 0,0 1 0,-1-1 0,1 0 0,0 0 0,0 1 0,0-1-1,0 0 1,0 1 0,0-1 0,0 0 0,0 0 0,0 1 0,0-1 1,-8 9-1,1 1 1,1 0 0,-1 0-1,2 1 1,-1 0 0,1 0-1,1 0 1,0 1 0,0-1-1,1 1 1,0 0 0,0 5 0,3-12-5,0 0 0,1 0 0,0 0 0,-1 0 0,1 0 0,1 0 0,-1-1 0,1 1 0,-1 0 0,1-1 0,0 1 0,0-1 0,1 1 0,-1-1 0,1 0 0,-1 0 0,1 0 0,0 0 0,0-1 0,0 1 1,1-1-1,-1 0 0,0 0 0,1 0 0,0 0 0,-1-1 0,1 1 0,0-1 0,0 0 0,0 0 0,0 0 0,2-1 5,10 3-32,-13-2 26,0-1-1,1 1 1,-1-1-1,0 1 1,1-1-1,-1 0 1,0 0-1,1 0 1,-1-1-1,0 1 1,0-1 0,1 0-1,-1 0 1,0 0-1,0 0 1,0-1-1,0 1 1,0-1-1,2-1 7,5-6 5,0 0 0,-1 0 0,0-1 0,0-1 0,-1 1-1,-1-1 1,5-9-5,32-42 86,-42 61-89,-1 0 0,1-1 0,-1 1 1,1 0-1,-1 0 0,1 0 0,-1 0 0,1 1 0,0-1 0,0 0 0,-1 1 0,1-1 0,0 1 0,0 0 0,0-1 0,0 1 0,0 0 0,-1 0 1,1 0-1,0 0 0,0 1 0,0-1 0,0 0 0,-1 1 0,1-1 0,0 1 0,0 0 0,-1 0 0,1-1 0,0 1 0,-1 0 0,1 0 0,-1 1 0,1-1 1,-1 0-1,0 0 0,1 1 0,-1-1 0,0 1 0,0-1 0,0 1 0,0-1 0,0 1 0,0 0 3,2 2 11,45 16 85,-46-19-95,-1-1 1,1 1-1,0 0 1,-1-1-1,1 1 1,0-1 0,-1 1-1,1-1 1,0 0-1,0 1 1,-1-1-1,1 0 1,0 0 0,0-1-1,0 1 1,-1 0-1,1 0 1,0-1-1,-1 1 1,1-1-1,0 0 1,0 0-2,28-2 26,-27 4-31,-1 1 1,1-1 0,-1 0 0,0 1-1,1-1 1,-1 1 0,0 0-1,0 0 1,0 0 0,-1 0 0,1 0-1,0 0 1,-1 0 0,1 0 0,-1 1-1,0-1 1,1 1 0,-1-1 0,-1 1-1,1-1 1,0 1 0,-1 0-1,1-1 1,-1 1 0,1 2 4,13 32 116,-13-37-141,-1 0 1,1 0-1,0 0 0,-1 0 0,1 0 1,0 0-1,0 0 0,-1 0 1,1 0-1,0 0 0,0 0 0,-1-1 1,1 1-1,0 0 0,-1-1 1,1 1-1,0 0 0,-1-1 0,1 1 1,-1-1-1,1 1 0,-1-1 1,1 1-1,-1-1 0,1 1 0,-1-1 1,1 1-1,-1-1 0,0 0 1,1 1-1,-1-1 0,0 0 0,0 1 1,1-1-1,-1 0 0,0 0 1,0 0 24,3-3-530,10-11-2423,0-6 44</inkml:trace>
  <inkml:trace contextRef="#ctx0" brushRef="#br1" timeOffset="-59092.749">11787 3542 4841,'0'0'84,"-1"0"0,1 0 0,0 0-1,0 0 1,-1 0 0,1 0 0,0 0 0,-1 0-1,1 0 1,0 0 0,-1 0 0,1 0 0,0 0 0,-1 0-1,1 0 1,0 0 0,0 0 0,-1 1 0,1-1 0,0 0-1,0 0 1,-1 0 0,1 1 0,0-1 0,0 0-1,-1 0 1,1 0 0,0 1 0,0-1 0,0 0 0,0 1-1,-1-1 1,1 0 0,0 0 0,0 1 0,0-1 0,0 0-1,0 1 1,0-1 0,0 0 0,0 1 0,0-1-1,0 0 1,0 0 0,0 1 0,0-1 0,0 0 0,0 1-1,0-1 1,0 0 0,0 1 0,0-1 0,0 0 0,1 0-1,-1 1 1,0-1 0,0 0 0,0 1 0,1-1-1,-1 0 1,0 0 0,0 0 0,0 1 0,1-1 0,-1 0-1,0 0 1,1 0 0,-1 0 0,0 1 0,0-1-84,24-6 1406,102-74 123,180-59-487,-74 44 123,-132 54-919,70 7-102,-137 25-141,0 0 0,-1-2 1,0-2-1,-1-1 0,7-5-3,54-22 14,-81 36-10,23-10 19,1 2-1,1 1 0,0 2 1,13-1-23,-26 8-3,79-25-4,1-30 7,-10 1 16,-75 47-6,81-35 11,-69 41-23,-24 4 6,0 0 1,0-1-1,0 0 0,-1 0 1,1-1-1,-1 0 0,1 0 0,-1 0 1,1 0-1,-1-1 0,0 0 1,5-3-5,-2-1-222,13-11 645,-13 3-3859,-9 9 925</inkml:trace>
  <inkml:trace contextRef="#ctx0" brushRef="#br0" timeOffset="-41810.151">11210 4065 4769,'-44'16'6052,"71"-14"-4276,16-10-1683,0-2 1,0-2-1,-1-2 0,-1-1 0,12-8-93,165-84 291,98-69-291,-213 117 28,200-124 54,-262 157-71,7-7-2,2 3 0,1 2 0,1 2 0,1 2 0,7 1-9,167-34 15,-22-19 12,-2 2-15,-86 31-12,32-30 13,35-39 40,-165 103-51,0 0-1,0 1 0,1 1 1,0 1-1,1 1 0,19-3-1,-33 5 272,-22 2 313,11 0-531,-12 0 3,0 1-1,0 1 1,-1 0 0,1 1 0,0 0-1,0 2 1,1 0 0,-15 5-57,-145 79-9,134-64 13,0-2-1,-2-1 0,-36 11-3,-170 57 52,162-52-47,-450 209 1,135-11 2,101-75 24,254-136-31,-149 63-9,40-40 8,148-43-113,31-13 85,-7 3 17,236-113 45,-107 46-24,218-93-7,-3 5 5,-9 9-4,5 9 6,-51-4-28,-256 120-24,-14 5-87,2 2 1,1 2 0,0 1-1,1 2 1,0 1 0,2 2-1,28-4 129,70-4-841,-108 3 622,-52 5 296,-37 16 49,-5 12-93,0 2 1,2 3 0,0 3-1,1 2 1,-3 5-34,-57 25 11,-212 84 41,-20-2 20,-14 24-46,19 18-12,9-16-53,152-69-2644,107-60 637</inkml:trace>
  <inkml:trace contextRef="#ctx0" brushRef="#br0" timeOffset="-34143.33">11709 3680 5065,'-2'1'85,"-20"5"1523,16-5-432,14-5-13,426-204-83,-155 49-967,-169 93-65,3 5 0,20-3-48,-38 21 983,-370 208 856,5 4-1765,-76 39-12,290-163-35,52-33-14,24-19 9,162-84 18,25-26-40,-55 30 25,2 6 0,91-29-25,-43 16 19,-149 73-83,-56 29 25,-77 36-59,-219 80 122,-55 50 69,277-133-64,-1-4-1,-74 25-28,65-30-25,142-62 16,301-167 33,77-18-62,-153 88-115,-237 105 121,98-48-318,63-17 350,-131 66-109,-86 35 70,-199 102 106,132-77-54,-243 100-6,301-130-6,-330 128 15,210-71 15,3 5 0,2 8-31,121-69 5,32-11-88,73-43-43,240-128-4182,140-42 4308,-399 182-114,-1-3 1,-2-4-1,45-33 114,-84 47 505,-28 13 387,-25 25-229,24-12-655,-273 142 1738,-177 72-1590,361-170-141,-210 103 291,-75 15-306,358-159 24,75-33 27,955-476-2493,-957 479 2271,-1-3 0,-2-2 0,2-5 171,-23 15 96,-24 19 183,-19 13-90,-17 14 1,0-1 0,-2-2 0,0-1 0,-10 4-190,-166 72 220,-189 93 200,47-13 8,302-154-398,-127 74 66,188-97-340,66-36-637,-2-4 0,32-23 881,-87 49-216,345-202-4471,-67 49 2167,-446 248 2823,14-4-703,-18 10-9</inkml:trace>
  <inkml:trace contextRef="#ctx0" brushRef="#br0" timeOffset="-17505.316">11927 3636 1752,'-35'8'1175,"1"1"0,0 3 0,1 0 0,0 2 0,1 2 0,1 0 0,1 3 0,0 0 0,0 3-1175,7 11 1204,23-33-1201,0 1 0,0-1 0,1 1 1,-1 0-1,0-1 0,1 1 0,-1-1 0,0 1 0,1-1 1,-1 1-1,1-1 0,-1 1 0,1-1 0,-1 1 0,1-1 1,-1 0-1,1 1 0,0-1 0,-1 0 0,1 1 0,-1-1 1,1 0-1,0 0 0,-1 1 0,1-1 0,0 0 0,-1 0 1,1 0-1,0 0 0,-1 0 0,1 0 0,0 0 0,-1 0 1,1 0-1,0-1 0,-1 1 0,1 0 0,-1 0 1,1-1-1,0 1 0,-1 0 0,1 0 0,-1-1 0,1 1 1,0-1-4,0 1 6,23-6 36,-1-1 0,0-1-1,-1-1 1,0 0 0,6-5-42,36-16 35,338-132 93,59-26-74,-28 17-13,-105 43-29,-172 54-3,-139 67 32,-22 10 76,-30 14 20,-248 85 76,-163 53-126,237-66-5,-12 17-82,-284 144 98,408-200-71,53-41 53,43-17-9,69-51-14,139-57-105,126-57-339,35 6-242,-55 30 127,-102 49 350,-118 55 95,-133 51 40,-273 97 125,-174 53 82,-13 23 29,466-176-217,-52 20 10,2 4-1,2 3 1,-9 10-12,64-32 0,28-20 1,-1 0 0,0 0 0,1 0 0,-1 0 0,0 0 0,0 0 0,1 0 0,-1 1 0,0-1 0,1 0 0,-1 0 0,0 0 0,0 0 0,1 1 0,-1-1 0,0 0 0,0 0 0,1 0 0,-1 1 0,0-1 0,0 0 0,0 0 0,1 1 0,-1-1 0,0 0 0,0 0 0,0 1 0,0-1 0,0 0 0,1 1 0,-1-1 0,0 0 0,0 1 0,0-1 0,0 0 0,0 1-1,121-49 67,314-129 89,90-40-108,-130 55-8,-211 74-80,-172 84 30,-31 14-11,-121 63 28,-326 145 28,-127 44-18,480-213-8,-26 11 17,-106 63-26,162-66 2,84-57-3,-1 0-1,0 0 0,1 0 0,-1 0 1,0 0-1,1 1 0,-1-1 0,0 0 1,1 0-1,-1 0 0,0 1 0,1-1 0,-1 0 1,0 0-1,0 1 0,1-1 0,-1 0 1,0 0-1,0 1 0,0-1 0,1 0 1,-1 1-1,0-1 0,0 1 0,0-1 0,0 0 1,0 1-1,0-1 0,0 0 0,0 1 1,0-1-1,0 0 0,0 1 0,0-1 2,130-50-70,327-149 76,129-64-216,-118 55-354,-211 90 322,-223 102 194,-35 12-12,-111 44-5,-151 53 81,-360 157 89,221-72-17,267-110-477,46-16-1646,51-25 149</inkml:trace>
  <inkml:trace contextRef="#ctx0" brushRef="#br1" timeOffset="-204410.207">7841 5876 6929,'0'-1'202,"1"-1"-1,-1 1 0,1-1 0,-1 0 0,0 1 1,0-1-1,0 0 0,0 1 0,0-1 0,0 0 1,0 1-1,-1-1 0,1 1 0,0-1 0,-1 0 0,1 1 1,-1-1-1,0 1 0,0-1 0,1 1 0,-1-1 1,0 1-1,0 0 0,0 0 0,0-1 0,-1 1 1,1 0-1,0 0 0,0 0 0,-1 0 0,1 0 0,-1 0 1,1 1-1,-1-1 0,-1 0-201,-5-1 172,-1 0 0,0 0 1,0 1-1,0 0 0,0 1 0,0 0 1,0 1-1,0-1 0,1 2 0,-1-1 0,0 1 1,0 1-1,1-1 0,-4 3-172,-30 10 88,0 2-1,1 1 0,1 3 1,0 1-1,2 2 1,1 1-1,1 2 1,1 2-1,-10 12-87,37-34 3,0 0-1,1 0 1,0 1-1,1-1 1,-1 2-1,2-1 1,-1 1-1,1-1 1,-1 4-3,6-11-1,0 0 1,-1 0 0,1 0-1,0 0 1,0 0 0,0 1-1,0-1 1,0 0 0,0 0-1,0 0 1,1 0 0,-1 0 0,0 0-1,1 0 1,-1 0 0,1 0-1,-1 0 1,1 0 0,-1 0-1,1 0 1,-1 0 0,1 0-1,0-1 1,0 1 0,-1 0-1,1 0 1,0-1 0,0 1-1,0-1 1,0 1 0,0 0-1,0-1 1,0 0 0,0 1 0,0-1-1,0 0 1,0 1 0,0-1-1,0 0 1,0 0 0,0 0-1,0 0 1,0 0 0,1 0-1,-1 0 1,0 0 0,121-9-212,-70 1 108,-22 3 56,0 1 1,1 2-1,0 0 0,-1 2 0,1 2 1,-1 1-1,1 1 0,-1 1 1,28 9 47,-55-13-10,-1 0 0,1 0 0,0 0 0,0 0 1,0 1-1,-1-1 0,1 1 0,-1-1 1,1 1-1,-1 0 0,0 0 0,1 0 1,-1 0-1,0 1 0,0-1 0,-1 1 1,1-1-1,0 1 0,-1-1 0,0 1 0,0 0 1,1 0-1,-2 0 0,1 0 0,0 0 1,0 0-1,-1 0 0,0 0 0,0 0 1,0 0-1,0 1 10,-5 14 70,-1-1 1,-1 0 0,-1 0-1,0-1 1,-1 0-1,0 0 1,-2-1 0,0 0-1,0-1 1,-2-1-1,0 1 1,0-2-1,-1 0 1,0-1 0,-10 6-71,-173 117 951,116-94-731,82-40-238,-1 0 0,0-1-1,0 1 1,0 0 0,1-1 0,-1 1 0,0-1 0,0 1 0,0 0 0,0-1 0,0 1 0,0-1 0,0 1 0,0-1 0,0 1 0,0 0 0,0-1 0,0 1 0,0-1 0,0 1 0,0-1 0,0 1 0,0 0 0,-1-1-1,1 1 1,0-1 0,0 1 0,0 0 0,-1-1 0,1 1 0,0 0 0,0-1 0,-1 1 0,1 0 0,0-1 0,-1 1 0,1 0 0,-1 0 0,1 0 0,0-1 0,-1 1 0,1 0 0,-1 0 0,1 0 0,0 0 0,-1 0 0,1 0-1,-1-1 1,1 1 0,0 0 0,-1 0 0,1 0 0,-1 1 0,1-1 0,-1 0 0,1 0 0,0 0 0,-1 0 0,1 0 0,-1 0 0,1 1 0,0-1 0,-1 0 0,1 0 0,-1 0 0,1 1 18,54-56-5296,-12 18 1506</inkml:trace>
  <inkml:trace contextRef="#ctx0" brushRef="#br1" timeOffset="-203845.815">7948 6209 8986,'-23'18'5000,"5"5"-4809,1 2 0,1 0 0,2 1 0,0 0 0,2 1 1,-4 13-192,-13 66 281,29-104-273,-1 0-1,1 0 1,0 0 0,-1 0-1,1 0 1,0 0 0,0 0 0,0 0-1,1 0 1,-1 1 0,0-1-1,1-1 1,-1 1 0,1 0-1,0 0 1,0 0 0,0 0-1,0 0 1,0-1 0,0 1 0,0 0-1,0-1 1,1 1 0,-1-1-1,1 1 1,-1-1 0,1 0-1,-1 1 1,1-1 0,0 0 0,0 0-1,-1 0 1,1-1 0,0 1-1,0 0 1,0-1 0,0 1-1,0-1 1,0 0 0,0 1-1,0-1 1,0 0 0,0 0 0,0 0-1,0-1 1,0 1 0,0 0-1,2-1-7,15-7 35,-1 0 0,1-1-1,-1 0 1,-1-2 0,0 0-1,-1-1 1,0 0 0,-1-2-1,0 0 1,-1 0 0,2-5-35,17-15 50,-2-1 0,-1-1 0,-2-2 0,-1-1 0,-3-1 0,20-42-50,-36 65 39,1 0 0,-2-1 0,0 1 0,-2-1 0,1 0 0,-2-1 0,-1 1 1,0-1-1,-1 0 0,-1 0 0,-1 0 0,-1 0 0,-2-15-39,2 30 26,1 0 0,-1 0 1,0 0-1,-1 0 0,1 0 0,-1 0 0,0 0 0,0 1 1,0-1-1,0 0 0,-1 1 0,1 0 0,-1 0 1,0-1-1,0 2 0,0-1 0,0 0 0,-1 1 1,1-1-1,-1 1 0,1 0 0,-1 0 0,0 0 1,0 1-1,0-1 0,0 1 0,0 0 0,0 0 0,0 0 1,0 1-1,0 0 0,-1-1 0,1 1 0,0 1 1,0-1-1,-2 1-26,-9 4 23,1 1 0,-1 0 0,1 1 0,0 1 0,1 0-1,0 1 1,0 0 0,1 1 0,0 1 0,0 0 0,1 0 0,1 1 0,0 0 0,1 1 0,0 0 0,1 1 0,0 0 0,1 0 0,1 1 0,-3 8-23,7-19 3,0 1 1,0 0 0,0 0 0,1 0-1,0 0 1,-1 0 0,2 0 0,-1 0 0,1 0-1,0 0 1,0 1 0,0-1 0,0 0-1,1 0 1,0 0 0,0 0 0,1 0-1,-1 0 1,1 0 0,0 0 0,1-1-1,-1 1 1,1-1 0,0 1 0,0-1 0,0 0-1,0 0 1,1 0 0,-1-1 0,1 1-1,0-1 1,1 0 0,-1 0 0,0 0-1,1-1 1,-1 1 0,1-1 0,0 0 0,0-1-1,3 2-3,6-1 35,0-1 0,1 0 0,-1 0 0,0-2 0,0 0 0,0 0 0,2-2-35,41-2 110,-55 5-112,1-1 0,-1 1 1,0 0-1,1-1 0,-1 1 0,1 1 0,-1-1 0,1 0 0,-1 0 1,1 1-1,-1 0 0,0-1 0,1 1 0,-1 0 0,0 0 1,0 0-1,0 1 0,0-1 0,0 0 0,0 1 0,0-1 1,0 1-1,0 0 0,0-1 0,-1 1 0,1 0 0,-1 0 1,0 0-1,1 1 0,-1-1 0,0 0 0,0 0 0,0 0 1,-1 1-1,1-1 0,0 1 0,-1 0 2,-6 109-128,-3-35 121,8-75-18,1 0 0,0-1 0,-1 1 0,1 0 0,0 0 0,0 0 0,0-1 0,0 1-1,1 0 1,-1 0 0,0 0 0,1-1 0,0 1 0,-1 0 0,1-1 0,0 1 0,0 0-1,-1-1 1,1 1 0,0-1 0,1 1 0,-1-1 0,0 0 0,0 1 0,1-1 0,-1 0 0,1 0-1,-1 0 1,1 0 0,-1 0 0,1 0 0,-1-1 0,1 1 0,0 0 0,0-1 0,-1 1 0,1-1-1,0 0 1,0 1 0,-1-1 0,1 0 0,0 0 0,0 0 0,0 0 0,0-1 0,-1 1 0,1 0-1,0-1 1,0 0 0,-1 1 0,1-1 25,11-5-325,-1-1 0,0 0 0,0-1 0,-1 0 0,0-1-1,-1 0 1,0-1 0,0 0 0,-1-1 0,0 0 0,-1 0 0,6-11 325,-5 10-652,43-61-1718</inkml:trace>
  <inkml:trace contextRef="#ctx0" brushRef="#br1" timeOffset="-203373.404">8595 6030 8818,'-7'3'597,"0"1"1,0 0-1,0 0 1,0 1 0,1 0-1,0 0 1,0 1-1,0 0 1,0 0-1,1 0 1,0 0-1,0 2-597,-3 5 94,0 0 1,1 0-1,0 1 0,1 0 0,1 0 0,0 0 0,1 1 0,1-1 1,-1 11-95,3-22 8,0 0 1,1 0 0,-1 0 0,1 0 0,0 0 0,0 0 0,0 0-1,0 0 1,1 0 0,-1-1 0,1 1 0,0 0 0,-1 0 0,2 0-1,-1 0 1,0-1 0,0 1 0,1-1 0,-1 1 0,1-1-1,0 1 1,0-1 0,0 0 0,0 0 0,0 0 0,0 0 0,1 0-1,-1 0 1,1-1 0,-1 1 0,1-1 0,-1 0 0,2 1-9,5-2 23,-1-1 1,1 0-1,-1-1 1,1 1 0,-1-1-1,0-1 1,0 0-1,0 0 1,0-1 0,0 1-1,-1-2 1,0 1-1,1-1 1,-2 0-1,1-1 1,5-4-24,10-11 60,0-1-1,-1 0 1,-1-2-1,-1 0 1,-2-1-1,3-6-59,41-82 82,-101 272-250,38-146 194,0 1 0,1-1 0,1 0 0,0 1 0,1-1 0,1 1 1,2 8-27,-4-18 10,1 0 1,0-1 0,1 1 0,-1 0 0,1-1 0,-1 1 0,1-1-1,0 1 1,0-1 0,1 0 0,-1 0 0,0 0 0,1 0 0,0-1-1,0 1 1,0-1 0,0 1 0,0-1 0,1 0 0,-1 0 0,0-1-1,1 1 1,0-1 0,-1 1 0,1-1 0,0 0 0,0 0 0,3 0-11,2-2 26,0-1 1,0 1 0,0-1 0,0-1-1,0 0 1,0 0 0,0-1 0,-1 0 0,0 0-1,0-1 1,0 0 0,0 0 0,-1-1-1,0 0 1,0 0 0,0-1 0,-1 0 0,0 0-1,0 0 1,-1-1 0,0 0 0,-1 0-1,1 0 1,-1-1 0,-1 1 0,2-6-27,-1 4 61,-1-1 1,0 0 0,0 0 0,-1 0-1,-1 0 1,1 0 0,-2-1 0,0 1-1,0 0 1,-1-1 0,0 1-1,-1 0 1,-1 0 0,0-1-62,3 11 12,0 0-1,0 0 1,0 0 0,-1 0-1,1-1 1,0 1 0,-1 0-1,1 0 1,-1 1 0,1-1-1,-1 0 1,1 0 0,-1 0-1,1 0 1,-1 0 0,0 0-1,0 1 1,0-1 0,1 0 0,-1 1-1,0-1 1,0 1 0,0-1-1,0 1 1,0-1 0,0 1-1,0-1 1,0 1 0,0 0-1,0 0 1,0 0 0,0-1-1,0 1 1,0 0 0,0 0-1,0 0 1,0 0 0,-1 1-1,1-1 1,0 0 0,0 0 0,0 1-1,0-1 1,0 1 0,0-1-1,0 1 1,1-1 0,-1 1-1,0-1 1,0 1 0,0 0-1,0-1 1,1 1 0,-1 0-1,0 0 1,1 0 0,-1 0-1,0 0-11,0 0-1,0 0 0,0 0-1,0 0 1,1 1 0,-1-1-1,0 0 1,0 1 0,1-1-1,-1 1 1,1-1 0,-1 1-1,1-1 1,-1 1 0,1-1-1,0 1 1,0-1 0,0 1-1,0 0 1,0-1 0,0 1-1,0-1 1,1 1 0,-1-1-1,0 1 1,1-1 0,0 1-1,-1-1 1,1 1 0,0-1-1,-1 0 1,1 1 0,0-1-1,0 0 1,0 0 0,0 1-1,0-1 1,1 0 0,-1 0-1,0 0 1,0-1 0,1 1-1,-1 0 1,1 0 0,-1-1-1,0 1 1,1-1 0,-1 1-1,1-1 1,0 1 0,-1-1-1,1 0 1,0 0 1,6-2-288,1-1 0,-1 1 0,1-2-1,-1 1 1,0-1 0,-1-1 0,1 1 0,-1-1 0,0 0-1,0-1 1,0 0 0,3-3 288,-4 3-964,24-20-2338</inkml:trace>
  <inkml:trace contextRef="#ctx0" brushRef="#br1" timeOffset="-202356.114">9663 5875 7338,'-52'-24'7259,"-4"18"-4847,43 6-2240,-20-12 898,48 4-849,-2-6-93,-8 12-56,-16-17 85,-21 6 85,23 14-234,1 1 1,0 0 0,0 0-1,0 0 1,0 1 0,1 1-1,-1-1 1,1 1 0,0 0-1,0 1 1,0 0 0,-2 2-9,-9 12-21,2 0 1,0 0-1,1 2 1,2 0 0,0 0-1,-7 17 21,8-16 2,1 0 1,1 1-1,1 0 0,1 1 1,0 0-1,2 0 0,2 1 1,0-1-1,1 1 0,1 0 0,2 12-2,-1-33 6,1-1-1,-1 1 0,1 0 0,0-1 0,0 1 1,1-1-1,-1 1 0,1-1 0,0 1 0,0-1 1,0 1-1,0-1 0,0 0 0,1 0 1,0 1-1,-1-1 0,1 0 0,0-1 0,1 1 1,-1 0-1,0 0 0,1-1 0,0 0 0,-1 1 1,1-1-1,0 0 0,0 0 0,0 0 0,0-1 1,1 1-1,-1-1 0,0 0 0,1 0 0,-1 0 1,1 0-1,-1-1 0,1 1 0,-1-1 0,1 0 1,-1 0-1,1 0 0,0 0-5,5-4 21,1 0 0,-1-1 0,-1 1 0,1-2 0,-1 1 0,1-1 0,-2 0 0,1-1 1,1-2-22,14-14 27,-1-1 1,-1-2 0,-1 0 0,-2-1 0,0 0 0,-2-2 0,-1 0 0,-1-1-1,-2 0 1,-1-1 0,3-15-28,-3-10-14,-23 89-205,8-21 179,2-5 30,0 0 0,0-1 0,0 1-1,1 0 1,0 0 0,0 0 0,0 0-1,1 1 1,0-1 0,1 0 0,0 0 0,0 0-1,0 0 1,2 3 10,0-7 10,1 0 0,-1 0-1,1 0 1,0-1 0,0 0 0,0 0 0,0 0-1,0 0 1,1-1 0,-1 1 0,0-1-1,1 0 1,-1 0 0,1-1 0,-1 1-1,1-1 1,0 0 0,-1-1 0,1 1 0,-1-1-1,1 1 1,-1-1 0,1-1 0,1 0-10,15 0 44,-18 2-51,1 1 0,0-1 0,-1 1 0,1 0 0,-1 0 1,0 0-1,1 0 0,-1 1 0,0 0 0,1-1 0,-1 1 0,0 0 0,-1 0 1,1 1-1,0-1 0,0 1 0,-1-1 0,0 1 0,1 0 0,-1 0 0,0 0 0,0 0 1,-1 0-1,1 0 0,-1 1 0,1-1 0,-1 0 0,0 3 7,13 20-39,-13-25 43,0 0 1,-1 0-1,1 0 0,0 0 1,0 0-1,0 0 0,0 0 1,0 0-1,0 0 0,0 0 1,0 0-1,0-1 1,0 1-1,0 0 0,1-1 1,-1 1-1,0-1 0,0 0 1,1 1-1,-1-1 0,0 0 1,1 0-1,-1 0 0,0 0 1,1 0-1,-1 0 1,0 0-1,0 0 0,1 0 1,-1-1-1,0 1 0,1 0 1,-1-1-1,0 1 0,0-1 1,0 0-1,1 1 1,-1-1-1,0 0 0,0 0 1,0 1-1,0-1 0,0 0 1,0 0-1,-1 0 0,1-1-4,41-51 241,-33 39-162,-1 0-1,0 0 0,-1-1 1,-1 0-1,-1-1 0,0 1 0,0-1 1,-2 0-1,0 0 0,-1 0 1,0-1-1,-2 1 0,0 0 1,0-1-1,-2 1 0,0 0 1,-1 0-1,0 0 0,-2 0 1,0 0-1,0 1 0,-3-4-78,8 19 4,1 0 0,-1 0 0,0 0 0,1 0 0,-1 0 0,0 0 0,1 0 0,-1 0 0,1 0 0,-1 0 0,0 0 0,1 0 0,-1 0 0,0 0 0,1 0 0,-1 0 0,1 0 0,-1 0 0,0-1-1,1 1 1,-1 0 0,0 0 0,0 0 0,1-1 0,-1 1 0,0 0 0,1 0 0,-1-1 0,0 1 0,0 0 0,0-1 0,1 1 0,-1 0 0,0-1 0,0 1 0,0 0 0,0-1 0,0 1 0,1-1 0,-1 1 0,0 0 0,0-1 0,0 1 0,0 0 0,0-1-1,0 1 1,0-1 0,0 1 0,-1 0 0,1-1 0,0 1 0,0 0 0,0-1 0,0 1 0,0 0 0,-1-1 0,1 1 0,0 0 0,0-1-4,16 4-36,20-2 21,1-3 1,0 0 0,-1-3-1,17-4 15,7 0 20,-55 8-15,48-3 2,-52 4-12,0 0 1,0 0-1,0 0 1,1 0 0,-1 0-1,0 1 1,0-1-1,0 0 1,0 0 0,0 1-1,0-1 1,0 1-1,0-1 1,0 1-1,0-1 1,0 1 0,0-1-1,0 1 1,0 0-1,-1 0 1,1-1-1,0 1 1,0 0 0,-1 0-1,1 0 1,-1 0-1,1 0 1,-1 0 0,1 0-1,-1 0 1,1 0-1,-1 0 1,0 0-1,1 0 1,-1 0 0,0 0-1,0 0 1,0 1-1,0-1 1,0 1 4,-4 13-17,-1 1 0,0-1 0,-1 0 0,-1 0 1,0-1-1,-1 0 0,0 0 0,-7 7 17,-20 38 52,-20 56 2,54-114-53,0-1 1,1 1-1,-1-1 1,1 1 0,0 0-1,-1-1 1,1 1 0,-1 0-1,1-1 1,0 1-1,0 0 1,-1 0 0,1-1-1,0 1 1,0 0 0,0 0-1,0-1 1,0 1-1,0 0 1,0 0 0,0-1-1,0 1 1,0 0 0,0 0-1,0-1 1,1 1-1,-1 0 1,0 0 0,1-1-1,-1 1 1,0 0 0,1-1-1,-1 1 1,1-1-1,-1 1 1,1 0 0,-1-1-1,1 1 1,-1-1 0,1 1-1,0-1 1,-1 0-1,1 1 1,0-1 0,-1 0-1,1 1 1,0-1 0,0 0-1,-1 0 1,1 1-1,0-1 1,0 0 0,-1 0-1,1 0 1,0 0-2,15-1-49,-1-1 0,1 0 0,0-1 0,-1 0 0,0-2 0,0 1 0,0-2 0,0 0 1,-1-1-1,0-1 0,-1 0 0,1 0 0,10-10 49,-22 15-341,0 1 1,0 0-1,0-1 1,0 1-1,0-1 1,-1 1-1,1-1 1,-1 0-1,0 0 1,0 0-1,0 0 1,0 0-1,0 0 1,-1 0-1,1 0 1,-1 0-1,0 0 1,0 0-1,0 0 0,0 0 1,-1-3 340,-1-13-4197</inkml:trace>
  <inkml:trace contextRef="#ctx0" brushRef="#br1" timeOffset="-201442.55">10143 5889 8594,'-6'3'2696,"3"0"393,9-5-2417,14-1-304,4-8-312,16 1 24,5-7-32,11-5 8,-5-1-256,7-3 80,-9-3-1840,-1 0-1177,-16 8-128</inkml:trace>
  <inkml:trace contextRef="#ctx0" brushRef="#br1" timeOffset="-200584.548">10614 5714 5561,'-19'39'8881,"19"-38"-8848,-1-1-1,1 1 1,0-1 0,1 1 0,-1-1 0,0 1-1,0-1 1,0 1 0,0-1 0,0 1 0,0-1 0,0 1-1,1-1 1,-1 1 0,0-1 0,0 1 0,1-1-1,-1 0 1,0 1 0,1-1 0,-1 0 0,0 1-1,1-1 1,-1 0 0,1 1 0,-1-1 0,0 0 0,1 0-1,-1 1 1,1-1 0,-1 0 0,1 0 0,-1 0-1,1 0 1,-1 0 0,1 1 0,-1-1 0,1 0-1,-1 0 1,1 0 0,-1 0 0,1-1 0,-1 1 0,1 0-1,-1 0 1,1 0 0,-1 0 0,1 0 0,-1-1-1,0 1 1,1 0 0,-1 0 0,1-1 0,-1 1-1,1 0 1,-1-1 0,0 1 0,1 0 0,-1-1 0,0 1-1,0-1 1,1 1 0,-1 0 0,0-1 0,0 1-1,1-1 1,-1 1 0,0-1-33,1 1 12,20-10 30,-1-1 1,-1-1-1,0-1 1,0 0-1,-1-2 0,-1 0 1,0-1-1,-1 0 1,-1-1-1,5-9-42,-19 25-2,17-26 73,-17 27-61,-1 0 1,0-1 0,1 1-1,-1 0 1,0-1-1,0 1 1,1-1 0,-1 1-1,0-1 1,0 1 0,1-1-1,-1 1 1,0-1 0,0 1-1,0-1 1,0 1 0,0-1-1,0 1 1,0-1 0,0 1-1,0-1 1,0 1 0,0-1-1,0 1 1,0-1 0,0 1-1,-1-1 1,1 1 0,0-1-1,0 1 1,-1-1 0,1 1-1,0 0 1,0-1 0,-1 1-1,1-1 1,-1 1 0,1 0-1,0-1 1,-1 1 0,1 0-1,-1-1 1,1 1-1,0 0 1,-1 0 0,1 0-1,-1-1 1,1 1 0,-1 0-1,1 0 1,-1 0 0,0 0-11,-8 1 95,0 0 1,0 1 0,0 0-1,0 1 1,1 0 0,-1 0-1,1 1 1,-1 0 0,1 1-1,0 0 1,1 0 0,-5 4-96,10-8 12,-18 13 44,1 0-1,1 1 0,0 1 1,1 1-1,1 0 1,1 1-1,0 1 1,1 0-1,1 1 1,-2 5-56,13-21 16,-1 0 1,1 0-1,-1 0 1,1 1-1,1-1 1,-1 0-1,0 1 1,1-1-1,0 1 1,0-1-1,1 1 1,-1 0-1,1-1 1,0 1-1,0 0 1,0-1-1,1 1 1,0 0-1,0-1 0,0 1 1,0-1-1,1 1 1,-1-1-1,1 0 1,1 1-17,0-1 8,0-1-1,1 1 1,0-1 0,0 0 0,0 0 0,0 0-1,0 0 1,0-1 0,1 0 0,-1 0-1,1 0 1,0 0 0,0-1 0,-1 1-1,1-1 1,0-1 0,0 1 0,0-1 0,0 0-1,1 0-7,104-16-1354,-36-13-1984,-2-19-29</inkml:trace>
  <inkml:trace contextRef="#ctx0" brushRef="#br1" timeOffset="-200583.548">8615 7168 9890,'-12'30'4171,"4"20"-2474,5-25-1492,-66 493 312,68-388 61,1-130-562,0 0-1,1-1 0,-1 1 0,0 0 0,0 0 1,0-1-1,0 1 0,1 0 0,-1 0 0,0 0 1,0-1-1,1 1 0,-1 0 0,0 0 0,0 0 1,1 0-1,-1-1 0,0 1 0,0 0 0,1 0 1,-1 0-1,0 0 0,1 0 0,-1 0 0,0 0 1,0 0-1,1 0 0,-1 0 0,0 0 0,1 0 1,-1 0-1,0 0 0,0 0 0,1 0 0,-1 0 1,0 1-1,1-1 0,-1 0 0,0 0 0,0 0-15,13-131 1014,-12 103-894,-16-297 292,-19 78-359,29 218-150,9 30-42,55 117-397,-53-104 532,1-1 0,1 1 0,0-1 0,1 0 0,1-1 0,0 0 0,0-1 0,1 0-1,0-1 1,1 0 0,1 0 0,-1-1 0,1-1 0,1 0 0,1 0 4,-9-6 11,0-1 1,0 0 0,1 0-1,-1 0 1,0-1-1,0 1 1,1-2-1,-1 1 1,0-1-1,0 1 1,0-2-1,0 1 1,0-1 0,0 0-1,0 0 1,0-1-1,0 1 1,-1-1-1,3-2-11,6-4 36,-1-1 1,0 0-1,-1-1 0,0 0 0,-1-1 0,9-10-36,-10 10 25,0-1 0,-1 0 0,0 0 0,-1-1 0,0 0 0,-1 0 1,-1-1-1,0 0 0,-1 0 0,-1 0 0,0 0 0,-1-1 0,-1 0 0,0 0 0,-1-15-25,-1 27 5,0 0-1,-1 1 0,0-1 1,0 1-1,0-1 1,0 1-1,-1 0 1,1-1-1,-1 1 1,0 0-1,1 0 0,-2 0 1,1 0-1,0 0 1,-1 0-1,1 1 1,-1-1-1,0 1-4,2 1-3,-1 1-1,1-1 1,-1 1-1,1-1 1,-1 1-1,0 0 1,1-1 0,-1 1-1,0 0 1,1 0-1,-1 0 1,0 1-1,1-1 1,-1 0-1,1 0 1,-1 1 0,0-1-1,1 1 1,-1 0-1,1-1 1,-1 1-1,1 0 1,0 0-1,-1 0 1,1 0 0,0 0-1,-1 0 1,1 0-1,0 0 1,0 1-1,0-1 1,0 0-1,0 1 1,0-1 0,1 1-1,-1-1 1,0 1-1,1-1 1,-1 1-1,1 0 1,0-1-1,-1 1 1,1-1 0,0 1-1,0 0 1,0-1-1,0 1 1,0 0 3,-5 31-48,1 1 1,2-1 0,1 1 0,3 24 47,-2-57-1,0 21 14,1 1 0,1 0 0,1-1 0,1 0 0,1 1 0,1-1 0,1-1 0,1 0 0,0 0 0,9 14-13,-16-32-72,1 0 1,-1 0 0,1-1 0,0 1-1,0 0 1,0-1 0,0 1 0,0-1-1,1 0 1,-1 0 0,1 1 0,-1-2-1,1 1 1,0 0 0,0 0-1,0-1 1,0 0 0,0 0 0,0 0-1,0 0 1,0 0 0,0 0 0,1-1-1,-1 1 1,0-1 0,0 0-1,1 0 1,-1 0 0,0-1 0,0 1-1,1-1 1,-1 0 0,0 0 0,1 0 71,37-24-3677,-3-9-488</inkml:trace>
  <inkml:trace contextRef="#ctx0" brushRef="#br1" timeOffset="-199614.276">9292 7318 8210,'-38'44'5677,"38"-43"-5633,-1 0 0,0 0 0,1 0 0,-1 0 0,1 1 0,0-1 0,-1 0 0,1 1 1,0-1-1,0 0 0,0 1 0,0-1 0,0 0 0,0 1 0,0-1 0,0 0 0,0 0 0,1 1 0,-1-1 0,0 0 0,1 1 1,-1-1-1,1 0 0,0 0 0,-1 0 0,1 0 0,0 0 0,0 0 0,0 0 0,-1 0 0,1 0 0,0 0 0,0 0 0,0 0 1,1 0-1,-1-1 0,0 1 0,0-1 0,0 1 0,1 0 0,0-1-44,5 2 35,1-1 0,-1 0-1,0-1 1,1 1 0,-1-2 0,1 1 0,-1-1-1,1 0 1,-1 0 0,0-1 0,0 0 0,0 0 0,0-1-1,0 0 1,0 0 0,-1-1 0,1 0 0,-1 0-1,0 0 1,4-4-35,8-5 114,0-1 0,0-1 0,-1 0 0,-1-1 0,-1-1 0,-1-1-1,0 0 1,-1 0 0,-1-2 0,2-3-114,-12 21 34,0 0 1,-1-1-1,1 1 1,0-1-1,-1 1 0,1-1 1,-1 0-1,0 0 1,0 0-1,0 0 0,0 1 1,-1-1-1,1 0 1,-1-1-1,0 1 1,1 0-1,-1 0 0,-1 0 1,1 0-1,0 0 1,-1 0-1,0 0 0,1 0 1,-1 0-1,0 1 1,-1-1-1,1 0 0,0 0 1,-1 1-1,1-1 1,-1 1-1,0-1 0,0 1 1,0 0-1,0 0 1,-1 0-1,1 0 0,0 0 1,-1 0-1,1 0 1,-1 1-1,0 0 0,0-1 1,-2 0-35,-5 1 17,0 1 0,-1 0 0,1 0 1,-1 1-1,1 0 0,0 1 0,-1 0 1,1 0-1,0 1 0,0 1 0,1 0 1,-1 0-1,1 1 0,0 0 0,0 0 1,0 1-1,1 0 0,0 1 0,0 0 1,0 0-1,1 1 0,0 0 0,1 0 1,0 1-1,0-1 0,1 1 0,0 1 1,0-1-1,-2 8-17,0 0 1,0 1-1,2-1 1,0 1 0,1 0 0,0 0 0,1 1-1,2-1 1,-1 11-1,2-19 3,1-1 0,-1 1-1,1 0 1,1-1 0,0 1 0,0-1-1,1 1 1,0-1 0,1 0 0,0 0 0,0 0-1,1-1 1,0 1 0,1-1 0,0 0-1,0-1 1,3 3-3,-5-6-7,1 0-1,0 0 1,0 0-1,1-1 1,-1 1-1,1-1 1,0-1 0,0 1-1,0-1 1,0 0-1,0-1 1,0 1-1,0-1 1,1 0-1,-1-1 1,0 0 0,1 0-1,-1 0 1,1 0-1,-1-1 1,0 0-1,0-1 1,1 0-1,-1 1 1,0-2 0,-1 1-1,6-3 8,16-9-986,0-1 0,-1-1 0,-1-2 0,0 0 1,4-6 985,-29 24-2,77-64-3532</inkml:trace>
  <inkml:trace contextRef="#ctx0" brushRef="#br1" timeOffset="-198893.104">9827 7289 5569,'-1'0'208,"1"0"0,-1 0 0,0 1 0,1-1 0,-1 0 0,1 0 0,-1 1 0,0-1 0,1 0 0,-1 1 0,1-1 0,-1 1 0,1-1 0,-1 1 1,1-1-1,0 1 0,-1-1 0,1 1 0,0-1 0,-1 1 0,1-1 0,0 1 0,-1 0 0,1-1 0,0 1 0,0-1 0,0 1 0,0 0 0,0-1 0,-1 1 0,1 0 0,0-1 0,1 1 0,-1 0 0,0-1 0,0 1 0,0 0 0,0-1 0,0 1 0,1-1 0,-1 1-208,15 3 747,-4-7-667,-1 1 1,0-2-1,1 0 1,-2 0-1,1-1 1,0 0-1,-1 0 1,0-1-1,0-1 1,-1 1-1,0-1 1,0-1-1,0 1 1,-1-1-1,0-1 1,-1 1-1,0-1 1,0-1-1,1-2-80,0 2 57,-1 0-1,0-1 1,0 1-1,-1-1 0,0 0 1,-1-1-1,0 1 1,0-5-57,-3 13 19,-1 0 0,1-1 0,-1 1 1,1 0-1,-1 0 0,0-1 0,0 1 0,-1 0 1,1-1-1,-1 1 0,1 0 0,-1 0 0,0 0 0,0-1 1,0 1-1,-1 0 0,1 0 0,-1 1 0,0-1 1,0 0-1,0 0 0,0 1 0,0-1 0,0 1 0,-1 0 1,1 0-1,-1 0 0,1 0 0,-1 0 0,0 0 1,0 1-1,-3-2-19,3 2 22,-1-1 0,0 1 0,1 0 0,-1 1 0,0-1 0,1 1 0,-1-1 0,0 1 0,0 0 0,0 1 0,1-1 0,-1 0 1,0 1-1,1 0 0,-1 0 0,0 0 0,1 1 0,-1-1 0,1 1 0,0-1 0,-1 1 0,1 0 0,0 1 0,0-1 0,0 0 0,1 1 0,-1 0 1,-2 2-23,-57 93 263,53-76-195,0 0 0,1 1 0,1 0 0,2 0 0,0 1 0,2-1 0,0 2-68,8 60 228,-5-82-220,1-1 0,-1 1-1,1 0 1,0-1 0,0 1 0,0 0 0,0-1 0,1 1-1,-1-1 1,1 0 0,-1 1 0,1-1 0,0 0 0,0 0-1,0 0 1,0 0 0,0-1 0,0 1 0,1 0 0,-1-1-1,0 0 1,1 1 0,0-1 0,-1 0 0,1 0 0,-1 0-1,1-1 1,0 1 0,1 0-8,7-3-22,-1 0 0,0-1 0,0 0 0,0 0 0,0-1 0,-1 0 0,1-1-1,-1 0 1,0 0 0,0-1 0,-1 0 0,0-1 0,0 0 0,-1 0 0,1 0 0,5-9 22,104-127-1351,-71 60-314</inkml:trace>
  <inkml:trace contextRef="#ctx0" brushRef="#br1" timeOffset="-198892.104">10371 6875 7146,'2'12'5789,"8"10"-3555,-3-10-1805,61 152-24,-60-148-166,-1 1 0,-1 0 0,-1 0-1,-1 0 1,0 1 0,-1 0-1,-1 0 1,0 0 0,-2 0 0,0 0-1,-1 0 1,0 0 0,-5 14-239,3-23 1094,5-26-543,2-24-458,-2 0 0,-1-1 0,-3 1 0,-1 0 0,-2-1 0,-2 1 0,-1 1 0,-3 0 0,-1 0 0,-3-5-93,-21-85 67,35 127-65,0 2-3,1 1 0,-1-1-1,0 1 1,1-1-1,-1 0 1,1 1-1,-1-1 1,1 0-1,-1 1 1,1-1-1,0 0 1,-1 0-1,1 0 1,0 1-1,-1-1 1,1 0 0,0 0-1,0 0 1,0 0-1,0 1 1,0-1-1,0 0 1,0 0-1,0 0 1,0 0-1,0 1 1,1-1-1,-1 0 1,0 0-1,1 0 1,-1 1-1,0-1 1,1 0 0,-1 0-1,1 1 1,-1-1-1,1 0 1,-1 1-1,1-1 1,0 0-1,-1 1 1,1-1-1,0 1 1,-1-1-1,1 1 1,0 0-1,0-1 1,-1 1 0,1 0-1,0-1 1,0 1-1,0 0 1,-1 0-1,1 0 1,0 0-1,0 0 1,0 0-1,0 0 1,0 0-1,-1 0 1,2 0 1,34 11-18,0-1 0,1-2 0,1-2 0,-1-2-1,1-1 1,-1-1 0,15-3 18,-5-4-987,0-2 1,-1-2-1,31-11 987,33-14-4044</inkml:trace>
  <inkml:trace contextRef="#ctx0" brushRef="#br0" timeOffset="24050.055">3643 5186 9426,'0'0'149,"0"1"-1,0-1 1,0 0 0,0 0-1,0 0 1,-1 0-1,1 1 1,0-1 0,0 0-1,0 0 1,0 0 0,0 0-1,0 0 1,0 0-1,-1 1 1,1-1 0,0 0-1,0 0 1,0 0 0,0 0-1,0 0 1,-1 0-1,1 0 1,0 0 0,0 0-1,0 0 1,0 0 0,-1 1-1,1-1 1,0 0-1,0 0 1,0 0 0,0 0-1,-1 0 1,1-1 0,0 1-1,0 0 1,0 0 0,0 0-1,-1 0-148,-3 24 348,0 14-306,2 1 0,2 0-1,1-1 1,2 1-1,1-1 1,2 0 0,2 0-1,2 0 1,1-1-1,3 3-41,4-2 120,-25-57-433,-11-7-2082,-5-8 178</inkml:trace>
  <inkml:trace contextRef="#ctx0" brushRef="#br0" timeOffset="24425.422">3324 5202 9634,'-9'-7'2673,"13"7"591,2 2-2712,14-4-400,9 1-168,19-4 8,-2-7 8,25-5 40,2 0 8,12-7-152,-10 1-312,4-2-2848,-20-2 671</inkml:trace>
  <inkml:trace contextRef="#ctx0" brushRef="#br0" timeOffset="24763.642">4020 5267 8538,'4'9'3830,"-2"7"-2951,-2-11-700,8 257 1976,6-221-1919,-14-41-226,1 0 0,0 1 1,0-1-1,-1 0 1,1 0-1,0 0 0,0 1 1,0-1-1,-1 0 1,1 0-1,0 0 0,0 0 1,0-1-1,0 1 1,-1 0-1,1 0 0,0 0 1,0-1-1,-1 1 1,1 0-1,0-1 0,0 1 1,-1-1-1,1 1 1,0-1-1,-1 1 0,1-1 1,0 1-1,-1-1 1,1 1-1,-1-1 0,1 0 1,-1 1-1,0-1 0,1 0 1,-1 0-1,0 1 1,1-1-1,-1 0 0,0 0 1,0 0-1,1 1 1,-1-1-1,0 0 0,0 0 1,0 0-1,0 0 1,0 1-1,-1-2-10,2 1 12,16-47 163,-2 0 0,-2-1 0,-3 0 0,-1-1 0,-3-1-175,-3 7-4,14 66-107,-12-16 22,1-1 1,0 0-1,0 0 0,0 0 0,1-1 0,-1 0 0,1-1 1,0 1-1,0-1 0,0 0 0,1-1 0,-1 0 0,1 0 0,-1-1 1,1 0-1,-1 0 0,1 0 0,0-1 89,89-5-4050,-36-5 883</inkml:trace>
  <inkml:trace contextRef="#ctx0" brushRef="#br0" timeOffset="25274.213">4646 5174 8410,'-69'36'4787,"47"-20"-4531,1 2 1,1 0 0,1 1 0,1 1-1,-10 14-256,16-19 110,1-3 30,1 0 1,1 0-1,0 1 0,1 0 0,0 1 0,0 0 0,2 0 0,-2 6-140,8-19 11,-1 1 0,0 0 0,1-1 0,0 1 0,-1 0 0,1 0 0,0-1 0,0 1 0,0 0 1,0 0-1,1 0 0,-1-1 0,0 1 0,1 0 0,-1-1 0,1 1 0,-1 0 0,1-1 0,0 1 0,0 0 0,0-1 0,0 1 0,0-1 0,0 0 0,0 1 0,0-1 0,1 0 0,-1 0 0,0 1 0,1-1 0,-1 0 0,1 0 0,-1-1 0,1 1 0,0 0 0,-1-1 0,1 1 0,0 0 0,0-1 0,-1 0 0,1 1 0,0-1 0,0 0 0,-1 0 0,1 0 0,0 0 0,0-1 0,-1 1 0,1 0 0,0-1 0,0 1 0,-1-1 0,1 1 0,0-1 0,-1 0 0,1 0 0,-1 0 0,2 0-11,22-9 58,0-1-1,-1-1 0,0-2 1,0 0-1,-2-1 0,0-1 1,18-17-58,75-63 168,-91 92-155,-22 32 134,4 53 504,-6-78-627,1-1 0,-1 1 0,1 0 0,0-1-1,0 1 1,0-1 0,0 1 0,1-1 0,-1 1 0,1-1 0,-1 0 0,1 0 0,0 0 0,0 0 0,0 0 0,0 0 0,0 0 0,0-1 0,1 1 0,-1-1 0,0 1 0,1-1-1,-1 0 1,1 0 0,0 0 0,-1 0 0,3 0-24,14 0 28,-1-1 0,1-1 0,-1-1 0,1 0 0,-1-1 0,9-4-28,-7 4-58,0-1-1,0-2 1,0 0 0,-1-1-1,1 0 1,-2-2-1,1 0 1,-1-1 0,-1-1-1,0-1 1,-1 0-1,0-2 1,0 1 0,-2-2-1,8-9 59,-10 9 4,-3 5 9,-1-1 0,1 0 1,-2-1-1,0 0 0,0 0 0,-1 0 0,3-10-13,-9 21 6,1 1 0,-1-1-1,0 0 1,1 1 0,-1-1-1,0 0 1,0 0 0,0 1 0,1-1-1,-1 0 1,0 0 0,0 1-1,0-1 1,0 0 0,0 0 0,-1 1-1,1-1 1,0 0 0,0 0 0,0 1-1,-1-1 1,1 0 0,0 0-1,0 1 1,-1-1 0,1 0 0,-1 1-1,1-1 1,-1 1 0,1-1-1,-1 0 1,1 1 0,-1-1 0,0 1-1,1 0 1,-1-1 0,1 1-1,-1-1 1,0 1 0,0 0 0,1 0-1,-1-1 1,0 1 0,0 0-1,1 0 1,-1 0 0,0 0 0,0 0-1,1 0 1,-1 0 0,-1 0-6,-38 10 226,14 3-170,1 1 1,1 1 0,0 1 0,1 1 0,1 1 0,-3 5-57,23-22 2,0 0 0,0 1-1,0-1 1,0 0 0,0 1 0,0-1 0,0 1-1,1 0 1,-1 0 0,1-1 0,-1 1 0,1 0-1,0 0 1,0 0 0,0 1 0,0-1 0,0 0-1,0 0 1,1 0 0,-1 1 0,1-1 0,-1 0-1,1 1 1,0-1 0,0 0 0,0 1 0,0-1 0,0 1-1,1-1 1,-1 0 0,1 0 0,0 1 0,-1-1-1,2 2-1,5 0-4,1 0-1,-1-1 1,1 0-1,0 0 0,0-1 1,0 1-1,0-2 1,0 1-1,0-1 1,1-1-1,-1 1 0,0-1 1,1-1-1,6-1 5,165-11 94,-154 15-92,-26-3-2,1 1 0,-1 0-1,1 0 1,-1 0 0,1 0 0,-1 0-1,0 0 1,1 0 0,-1 0-1,1 0 1,-1 1 0,1-1 0,-1 0-1,0 0 1,1 0 0,-1 0-1,0 1 1,1-1 0,-1 0 0,1 0-1,-1 1 1,0-1 0,0 0-1,1 0 1,-1 1 0,0-1 0,1 0-1,-1 1 1,0-1 0,0 1-1,0-1 1,1 0 0,-1 1 0,0-1-1,0 1 1,0-1 0,0 0-1,0 1 1,0-1 0,0 1-1,0-1 1,0 1 0,0-1 0,0 0-1,0 1 1,0-1 0,0 1-1,0-1 1,0 0 0,0 1 0,-1-1-1,1 1 1,0-1 0,0 0-1,-1 1 1,1-1 0,0 0 0,0 1-1,-1-1 1,1 0 0,0 1-1,-1-1 1,1 0 0,0 0 0,-1 1 0,-22 19 126,23-20-123,-34 22 316,0-1 0,-1-2 0,-1-2 0,-32 12-319,28-25-576,26-20-3735,21 4 784</inkml:trace>
  <inkml:trace contextRef="#ctx0" brushRef="#br0" timeOffset="26944.286">5499 5198 8650,'0'4'2096,"-6"8"681,2 9-2521,-3 7-40,2 6-112,-1 5 128,1 0-24,5-1 56,4-6-152,0-4 48,5-8-112,2-6 72,1-10-128,2-11-32,2-7-3032,-6-9 927</inkml:trace>
  <inkml:trace contextRef="#ctx0" brushRef="#br0" timeOffset="27419.419">5729 5281 9634,'-12'-14'6064,"-12"12"-4256,-25 13-1992,47-11 322,2 0-140,0 0-1,-1 0 1,1 0 0,-1 0 0,1 0 0,0 0-1,-1 0 1,1 0 0,0 1 0,-1-1 0,1 0-1,-1 0 1,1 0 0,0 0 0,-1 1 0,1-1-1,0 0 1,0 0 0,-1 1 0,1-1 0,0 0-1,-1 0 1,1 1 0,0-1 0,0 0 0,0 1-1,-1-1 1,1 0 0,0 1 0,0-1 0,0 1-1,0-1 1,0 0 0,0 1 0,0-1 0,0 0-1,0 1 1,0-1 0,0 1 0,0-1 0,0 0 0,0 1-1,0-1 1,0 1 0,0-1 0,0 0 0,0 1-1,0-1 1,1 0 0,-1 1 0,0-1 0,0 0-1,1 1 1,-1-1 0,0 0 0,0 1 0,1-1-1,-1 0 1,0 0 0,1 0 0,-1 1 0,0-1-1,1 0 1,-1 0 0,0 0 0,1 0 0,-1 1-1,0-1 1,1 0 0,-1 0 2,33 18-200,-28-16 175,33 14-35,-28-12 59,0-1 0,0 1 0,0 1 0,-1-1 0,0 2 0,0-1-1,0 1 1,-1 1 0,0 0 0,0 0 0,6 7 1,-12-11-7,0-1 0,-1 1 0,0-1-1,1 1 1,-1-1 0,0 1 0,0-1 0,-1 1 0,1 0 0,0 0-1,-1-1 1,0 1 0,1 0 0,-1 0 0,-1 0 0,1 0 0,0-1-1,-1 1 1,1 0 0,-1 0 0,0-1 0,0 1 0,0 0 0,0-1-1,0 1 1,0-1 0,-1 1 0,1-1 0,-1 0 0,0 0-1,0 0 1,0 1 7,-3 1 18,0 1 0,0-1 0,0 0 0,0-1-1,-1 1 1,1-1 0,-1 0 0,0 0-1,0-1 1,0 0 0,0 0 0,-1 0 0,-2 0-18,1-1 44,1 1 1,0-1 0,-1-1-1,1 0 1,0 0 0,-1 0-1,1-1 1,0 0 0,-1 0-1,1-1 1,0 1 0,-1-2-45,7 2-109,0-1 0,0 1 0,1 0 0,-1-1 0,0 1 0,1-1 1,-1 1-1,1-1 0,0 1 0,0-1 0,-1 1 0,1-1 0,0 0 0,0 1 1,0-1-1,0 1 0,1-1 0,-1 1 0,0-1 0,1 1 0,-1-1 0,1 1 0,-1-1 1,1 1-1,0-1 0,-1 1 0,1 0 0,0-1 0,0 1 0,0 0 0,0 0 1,0 0-1,1 0 0,-1 0 0,0 0 0,0 0 0,1 0 109,-2 1-32,27-30-2965</inkml:trace>
  <inkml:trace contextRef="#ctx0" brushRef="#br0" timeOffset="28274.884">5994 5109 8970,'-28'23'3606,"-48"41"713,71-60-4270,1 1 0,-1 0-1,1 0 1,0 1 0,0-1 0,0 1-1,1 0 1,0 0 0,0 0 0,1 0 0,-1 1-1,1-1 1,1 1 0,-1-1 0,1 1-1,0 0 1,1-1 0,0 1 0,0 0-1,0 2-48,1-6 6,-1-1-1,1 0 0,-1 0 0,1 0 1,0 0-1,0 0 0,0 0 0,0 0 0,0 0 1,0 0-1,0 0 0,1 0 0,-1-1 0,1 1 1,-1-1-1,1 1 0,0-1 0,0 1 0,0-1 1,-1 0-1,1 0 0,0 0 0,0 0 0,1 0 1,-1-1-1,0 1 0,0 0 0,0-1 0,1 0-4,66 3 115,-65-3-106,10-2 17,-9 1-19,0 0 1,0 1 0,0-1-1,0 1 1,0 0 0,0 0 0,0 0-1,0 1 1,0 0 0,0 0-1,0 0 1,0 1 0,0-1-1,0 1 1,-1 0 0,1 1 0,2 1-9,-6-2-2,0 0 0,0 0 0,0 0 1,0 0-1,0 1 0,0-1 1,-1 0-1,1 1 0,-1-1 1,0 0-1,1 1 0,-1-1 0,0 1 1,-1-1-1,1 0 0,0 1 1,-1-1-1,1 0 0,-1 3 2,-1 22 46,3-25-41,0-1 0,0 0 0,1 0 0,-1 0 0,0 0-1,1-1 1,-1 1 0,1 0 0,-1-1 0,1 1 0,-1-1 0,1 1 0,-1-1 0,1 0 0,0 1 0,-1-1 0,1 0 0,-1 0-1,1 0 1,0 0 0,-1-1 0,1 1 0,-1 0 0,1-1 0,0 1 0,-1-1 0,1 1 0,-1-1 0,0 0 0,1 0-1,-1 0 1,1 1 0,-1-1 0,0-1 0,0 1 0,1-1-5,1 1 4,156-108 262,-158 109-267,-1-1 0,0 1 1,0 0-1,1-1 0,-1 1 1,0 0-1,1-1 0,-1 1 1,0 0-1,1-1 0,-1 1 1,1 0-1,-1 0 0,0-1 1,1 1-1,-1 0 0,1 0 1,-1 0-1,1 0 0,-1-1 1,0 1-1,1 0 0,-1 0 1,1 0-1,-1 0 0,1 0 1,-1 0-1,1 0 0,-1 0 1,1 1-1,-1-1 0,1 0 1,-1 0-1,0 0 1,1 0-1,-1 1 0,1-1 1,-1 0-1,1 0 0,-1 1 1,0-1-1,1 0 0,-1 1 1,0-1-1,1 0 0,-1 1 1,0-1-1,0 0 0,1 1 1,-1-1-1,0 1 0,0-1 1,0 28-21,-1-20 31,-1-2 4,1 1 0,0-1 1,1 0-1,-1 1 0,1-1 0,1 1 0,-1-1 0,1 0 0,0 1 0,1-1 0,-1 0 0,1 0 0,0 0 0,1 0 0,-1 0 0,1 0 0,1-1 0,-1 1 0,1-1 1,0 0-1,0 0 0,0 0 0,1-1 0,1 2-14,0-3 12,0 0 0,0 0 0,0-1 0,1 0 0,-1 0 0,1 0 0,-1-1 1,1 0-1,-1 0 0,1-1 0,0 0 0,-1 0 0,1-1 0,0 1 0,-1-1 0,1-1 0,-1 1 1,1-1-1,-1-1 0,3 0-12,121-67 199,-122 65-186,30-14 49,-37 20-63,0-1 1,0 1-1,0 0 1,-1-1-1,1 1 0,0 0 1,-1-1-1,1 1 1,0 0-1,-1 0 0,1-1 1,-1 1-1,1 0 1,-1 0-1,0 0 0,1 0 1,-1 0-1,0 0 1,0 0-1,1-1 1,-1 1-1,0 0 0,0 0 1,0 0-1,0 0 1,0 0-1,0 0 0,-1 0 1,1 0-1,0 0 1,0 0 0,0 4-5,0-1 19,0 0-1,0 0 1,0 0-1,1-1 1,-1 1-1,1 0 1,0 0 0,1-1-1,-1 1 1,0-1-1,1 1 1,0-1-1,0 0 1,0 1-1,0-1 1,0 0-1,1 0 1,0-1 0,-1 1-1,1 0 1,0-1-1,0 0 1,0 0-1,0 1 1,1-2-1,-1 1 1,1 0-1,-1-1 1,1 0 0,-1 1-1,1-2 1,3 2-14,8-3 26,-1 0 1,1-1 0,-1-1-1,0 0 1,0-1 0,0-1-1,-1 0 1,1-1 0,-1 0-1,5-4-26,-7 5 18,-3 1-22,3 0-84,-1-1-1,0 0 1,0-1 0,0 0-1,-1 0 1,0-1-1,0 0 1,6-8 88,-14 13-169,0 0 0,0 0 0,-1-1 0,1 1 0,-1-1 0,1 1 0,-1 0 1,0-1-1,0 1 0,0-1 0,0 1 0,0-1 0,-1 1 0,1 0 0,-1-1 0,1 1 0,-1 0 0,0-1 0,0 1 1,0 0-1,0 0 0,-1 0 0,1 0 0,0 0 0,-1 0 0,1 0 0,-1 0 0,0 1 0,0-1 0,0 0 1,0 1-1,0 0 0,0-1 0,0 1 0,0 0 0,0 0 0,0 0 0,-1 0 0,1 1 0,0-1 0,-3 0 169,-36-16-3151</inkml:trace>
  <inkml:trace contextRef="#ctx0" brushRef="#br0" timeOffset="28275.884">6684 5045 11082,'-3'2'2897,"2"4"784,1 1-3217,1 3-216,2-1-248,8 6 232,1-3-784,2-32-3113</inkml:trace>
  <inkml:trace contextRef="#ctx0" brushRef="#br0" timeOffset="32448.07">6178 3465 4609,'-27'-54'9652,"26"53"-9628,-1 0 0,1 0 1,0 1-1,0-1 0,-1 0 0,1 0 1,0 1-1,-1-1 0,1 1 0,0-1 1,-1 1-1,1-1 0,-1 1 0,1 0 1,-1 0-1,1 0 0,-1 0 0,1 0 0,-1 0 1,1 0-1,-1 0 0,1 1 0,-1-1 1,1 0-1,0 1 0,-1 0-24,-82 59-169,65-43 149,-448 424 0,374-350 345,-63 82-325,-103 166 432,185-232-322,5 3 0,-24 57-110,49-75 21,4 3 0,-22 84-21,47-127 16,3 0 1,2 1 0,2 0-1,1 25-16,4 6 80,2 0 0,5 0 0,5 23-80,-7-93 30,0-1 0,1 0 0,1 0-1,0 0 1,1 0 0,0 0-1,0-1 1,2 1-30,-5-9 14,0 0 0,1 0 0,0-1 0,-1 1 0,1-1 1,0 0-1,0 1 0,1-1 0,-1-1 0,1 1 0,-1 0 0,1-1 0,0 0 0,0 0 0,0 0 0,0 0 0,1-1 0,-1 1 0,0-1 1,1 0-1,-1-1 0,0 1 0,1-1 0,-1 0 0,3 0-14,-1-1 98,-1 0 0,0 0 1,0-1-1,0 1 0,0-1 0,0-1 1,-1 1-1,1-1 0,-1 1 0,1-1 1,-1-1-1,0 1 0,0 0 1,0-1-1,-1 0 0,1 0 0,-1 0 1,0-1-1,0 1 0,0-1 0,-1 1 1,1-1-1,-1 0 0,0 0 0,1-5-98,-4 9 4,1 0-1,0 0 0,0 0 0,-1 1 0,1-1 0,-1 0 0,1 0 0,-1 0 0,1 0 0,-1 1 1,1-1-1,-1 0 0,0 0 0,1 1 0,-1-1 0,0 0 0,0 1 0,0-1 0,1 1 1,-1-1-1,0 1 0,0 0 0,0-1 0,0 1 0,0 0 0,0-1 0,0 1 0,0 0 0,0 0 1,0 0-1,0 0 0,0 0-3,-6 4-4395,9 0 1087</inkml:trace>
  <inkml:trace contextRef="#ctx0" brushRef="#br0" timeOffset="35048.735">6036 4232 7322,'-18'11'3332,"29"-6"-1615,56-29-1503,148-99 404,-129 69-429,280-180 282,294-224-224,-241 152-181,-43 16-26,78-94 12,-400 340-36,2 3-1,57-31-15,-46 35 63,0 2 1,38-11-64,-105 46 1,0 0 1,0 0 0,0 0-1,0 1 1,-1-1-1,1 0 1,0 0 0,0 0-1,0 0 1,1 1-1,-1-1 1,0 0-1,0 0 1,0 0 0,0 0-1,0 1 1,0-1-1,0 0 1,0 0 0,0 0-1,0 0 1,0 0-1,0 1 1,0-1 0,1 0-1,-1 0 1,0 0-1,0 0 1,0 0 0,0 0-1,0 0 1,1 1-2,-20 12-643,-9-1-1667,-24 4 116</inkml:trace>
  <inkml:trace contextRef="#ctx0" brushRef="#br0" timeOffset="35049.735">6773 3571 1632,'-82'38'1302,"1"4"0,-68 46-1302,22-13 232,126-74-190,0 0 0,0 0 1,0-1-1,0 1 1,0 0-1,0-1 1,0 1-1,0 0 1,0-1-1,0 0 0,-1 1 1,1-1-1,0 0 1,0 1-1,0-1 1,-1 0-1,1 0 0,0 0 1,0 0-1,-1 0 1,1 0-1,0-1 1,0 1-1,0 0 1,-1-1-1,1 1 0,0-1 1,0 1-1,0-1 1,0 1-1,0-1 1,0 0-1,0 1 0,0-1 1,0 0-1,0 0 1,0 0-1,1 0 1,-2 0-43,6-11 212,1 0 1,-1 1-1,2-1 1,0 1-1,0 1 1,1-1-1,0 1 1,8-8-213,-10 10 32,100-130 2164,-94 122-20,-37 49-1175,22-27-1090,-275 335 549,-54 70-160,138-143 297,191-261-576,-29 55 84,32-60-101,0 0-1,1-1 1,-1 1-1,1 0 1,-1 0-1,1 0 0,0 0 1,0-1-1,0 1 1,0 0-1,0 0 1,0 0-1,0 0 0,1 0 1,-1-1-1,0 1 1,1 0-1,0 0 1,-1-1-1,1 1 1,0 0-1,0-1 0,0 1 1,0-1-1,0 1 1,1-1-1,-1 1 1,0-1-1,1 0 0,-1 0 1,1 1-1,-1-1 1,1 0-1,0 0-3,9 3 9,0-1 0,1-1 0,0 1-1,-1-2 1,1 0 0,0 0 0,0-1 0,0 0 0,-1-1-1,1-1 1,0 0 0,-1 0 0,9-3-9,-16 4 3,99-25 47,-2-5 0,-1-4 1,-1-5-1,20-14-50,314-146-2873,-317 141 642</inkml:trace>
  <inkml:trace contextRef="#ctx0" brushRef="#br0" timeOffset="38551.257">9361 1833 15251,'1'11'30,"2"-1"-1,-1 1 1,1-1-1,1 0 1,0 0-1,0-1 1,1 1-1,0-1 1,6 7-30,-10-14 5,0 0 0,0-1 0,1 1 0,-1 0 0,1-1 0,0 1 0,-1-1 0,1 0 0,0 1 0,0-1 0,0 0 0,0 0 0,0 0 1,0 0-1,0-1 0,0 1 0,0 0 0,0-1 0,0 0 0,0 1 0,1-1 0,-1 0 0,0 0 0,0 0 0,0 0 0,0-1 0,1 1 0,-1 0 0,0-1 1,0 0-1,0 1 0,0-1 0,2-1-5,56-50 209,-39 25-75,-1-2 1,-1 0 0,-2-2 0,-1 0-1,-1 0 1,-2-1 0,4-18-135,-9 25 93,-1-1 0,-1 1 0,-1-1 0,-1 0 0,-1 0 1,-2 0-1,-1-1 0,-1 1 0,-1 0 0,-1 0 0,-1 0 1,-2 0-1,0 1 0,-8-18-93,14 41-1,0 0 1,-1 0 0,1-1-1,-1 2 1,1-1-1,-1 0 1,0 0-1,0 0 1,0 0-1,0 0 1,0 0-1,0 1 1,0-1 0,-1 1-1,1-1 1,-1 1-1,1-1 1,-1 1-1,1 0 1,-1 0-1,0-1 1,0 1-1,1 0 1,-1 1 0,0-1-1,0 0 1,0 1-1,0-1 1,0 1-1,0-1 1,0 1-1,0 0 1,0 0-1,0 0 1,-1 0 0,1 0-1,0 0 1,0 1-1,0-1 1,0 1-1,0-1 1,0 1-1,1 0 1,-1 0-1,0 0 1,0 0 0,0 0-1,1 0 1,-1 0-1,-1 2 1,-6 7-132,0 1-1,1 0 0,0 0 1,0 1-1,1 0 1,1 1-1,0 0 0,-3 9 133,-15 64-4472,17-43 938</inkml:trace>
  <inkml:trace contextRef="#ctx0" brushRef="#br0" timeOffset="41976.872">10078 1031 9090,'-12'20'5284,"-138"171"-4064,16-7-964,134-183-253,-1 0-1,0 0 1,0 0-1,1 0 1,-1 0-1,0 0 1,1 0-1,-1 1 1,1-1-1,0 0 1,-1 0-1,1 0 1,0 0 0,0 1-1,-1-1 1,1 0-1,0 0 1,0 1-1,0-1 1,1 0-1,-1 0 1,0 1-1,0-1 1,1 0-1,-1 0 1,1 0-1,-1 0 1,1 0 0,-1 1-1,1-1 1,0 0-1,-1 0 1,1 0-1,0-1 1,0 1-1,0 0 1,0 0-1,0 0 1,0-1-1,0 1 1,0 0-1,0-1 1,0 1 0,0-1-1,0 1 1,0-1-1,1 1 1,-1-1-1,0 0 1,1 0-3,13 3 15,1-1 0,-1 0 0,1-2 0,0 1 0,-1-2 0,12-2-15,41 0 74,-58 3-60,-6 0-13,1 0 1,-1-1-1,0 2 0,0-1 1,1 0-1,-1 1 0,0 0 1,0 0-1,0 0 1,0 0-1,0 1 0,0-1 1,0 1-1,0 0 0,-1 0 1,2 1-2,-4 0-6,0 0 1,-1-1 0,1 1-1,-1-1 1,1 1 0,-1 0-1,0-1 1,0 1 0,-1 0-1,1-1 1,0 1 0,-1 0-1,0-1 1,1 1 0,-1-1-1,0 1 1,0-1 0,-1 1-1,1-1 1,0 0 0,-1 0-1,1 1 1,-2 0 5,-23 37 207,-2 0 0,-2-3-1,-1 0 1,-2-2 0,-25 21-207,50-49 71,5-3-30,-1-1 0,0 1 0,0-1 0,0 0 0,0 0 1,0 0-1,-1 0 0,1-1 0,-1 1 0,0-1 0,0 0 0,0-1 1,0 1-1,0-1 0,-1 0-41,5-1-33,0 0 1,0 0 0,0 0-1,1 0 1,-1 0 0,0 0-1,0 0 1,0-1-1,1 1 1,-1 0 0,0-1-1,0 1 1,1 0 0,-1-1-1,0 1 1,1-1-1,-1 1 1,0-1 0,1 1-1,-1-1 1,1 1 0,-1-1-1,1 0 1,-1 1-1,1-1 1,-1 0 0,1 1-1,0-1 1,-1 0 0,1 0-1,0 1 1,0-1 0,-1 0-1,1 0 1,0 0-1,0 1 1,0-1 0,0 0-1,0 0 1,0 0 0,0 1-1,0-1 1,1 0-1,-1 0 1,0 0 0,0 1-1,1-1 1,-1 0 32,20-38-4402,10 3 448</inkml:trace>
  <inkml:trace contextRef="#ctx0" brushRef="#br0" timeOffset="45566.941">10261 735 9666,'-2'-5'2912,"-4"15"-1224,-4 21-972,4-2-694,2 1 1,1 0-1,2 0 1,1 1-1,1-1 1,3 18-23,35 182 169,-32-194-152,7 23 35,-4 1 0,3 53-52,-15 21 222,2-134-215,0 1 0,-1-1 1,1 1-1,0-1 1,-1 0-1,1 1 1,-1-1-1,1 0 0,0 0 1,-1 1-1,1-1 1,-1 0-1,1 0 0,-1 1 1,1-1-1,-1 0 1,1 0-1,-1 0 0,0 0 1,1 0-1,-1 0 1,1 0-1,-1 0 1,1 0-1,-1 0 0,1 0 1,-1 0-1,1-1 1,-1 1-1,1 0 0,-1 0 1,1 0-1,-1-1 1,1 1-1,-1 0 0,1-1 1,0 1-1,-1 0 1,1-1-1,-1 1 0,1-1 1,0 1-1,0 0 1,-1-1-1,1 1 1,0-1-1,-1 1 0,1-1 1,0 1-1,0-1 1,0 1-1,0-1 0,0 1 1,0-1-1,-1 1 1,1-1-1,0 0-7,0 1 0,-14-21 39,1-1 0,1-1-1,1 0 1,1 0 0,1-1-1,1 0 1,1-1-39,-46-219 512,54 235-357,9 19-87,-2-1-71,3 2 22,2 0 0,-1 0-1,1-1 1,1-1 0,0 0-1,0-1 1,3 1-19,-11-6-172,0-1 0,-1 0 0,1 0 0,0 0 1,0-1-1,0 1 0,0-1 0,0-1 0,0 1 0,0-1 1,0 0-1,0-1 0,0 0 0,0 1 0,0-2 0,0 1 1,0-1-1,0 0 0,0 0 0,-1-1 0,1 1 172,34-26-2614</inkml:trace>
  <inkml:trace contextRef="#ctx0" brushRef="#br0" timeOffset="45567.941">10482 1128 8770,'-37'91'4413,"32"-72"-4268,1-1 0,1 1 0,1 0 0,0 1 1,2-1-1,1 11-145,18 40 400,-18-68-387,0-1 0,1 0 0,-1 0-1,0 1 1,1-1 0,-1 0 0,1 0 0,-1 0 0,1 0 0,-1-1 0,1 1 0,0 0 0,-1-1 0,1 1 0,0-1 0,-1 1 0,1-1-1,0 0 1,0 0 0,-1 0 0,1 0 0,0 0 0,0 0 0,0 0 0,-1-1 0,1 1 0,0-1 0,-1 1 0,1-1 0,0 0 0,-1 1-1,1-1 1,-1 0 0,1 0 0,-1 0 0,1-1-13,53-44 227,-41 28-178,-1 0 0,-1-2 0,0 1 1,-2-1-1,0-1 0,-1 0 0,3-15-49,-7 22 35,0 0-1,-2 0 1,0 0 0,0-1-1,-1 1 1,-1-1 0,0 0-1,-2-6-34,-5 7 122,-1 31-45,4 17-27,2-1-1,1 1 1,2 0-1,1-1 1,1 1-1,3 6-49,-6-36 20,-1 0-1,1 0 0,0 0 1,0-1-1,0 1 0,0 0 1,1-1-1,0 1 0,-1-1 0,1 1 1,1-1-1,-1 0 0,0 0 1,1 0-1,-1 0 0,1 0 1,0 0-1,0-1 0,0 1 1,0-1-1,1 0 0,-1 0 0,1 0 1,-1-1-1,1 1 0,0-1 1,-1 0-1,1 0 0,0 0 1,0 0-1,0-1 0,0 1 0,-1-1 1,1 0-1,0-1 0,0 1 1,0 0-1,1-1-19,5-3 7,0 0 1,-1 0-1,1-1 1,-1-1-1,0 1 0,0-1 1,-1-1-1,0 0 1,0 0-1,-1 0 1,1-1-1,-2 0 0,1 0 1,-1-1-1,0 0 1,-1 0-1,0 0 0,-1-1 1,1 0-1,-2 0 1,0 0-1,0 0 1,1-6-8,-2 6-407,0-1 1,-1 1 0,0 0-1,-1-1 1,0 1 0,0 0-1,-1-1 1,0 1 0,-2-4 406,-17-40-2893</inkml:trace>
  <inkml:trace contextRef="#ctx0" brushRef="#br0" timeOffset="45568.941">11063 389 9186,'-3'1'335,"0"1"1,1-1-1,-1 1 1,0 0-1,1 0 0,-1 1 1,1-1-1,0 0 1,0 1-1,0-1 1,0 1-1,0 0 0,0-1 1,1 1-1,-2 3-335,-13 80 769,17 2-691,3-1 1,4 0 0,3 0-1,5-1 1,13 36-79,-22-87 18,9 33 111,-15-69-111,1 1 0,-1-1-1,0 0 1,0 0 0,0 0 0,0 0 0,0 0 0,0 0-1,0 0 1,-1-1 0,1 1 0,0 0 0,-1 0 0,1-1-1,0 1 1,-1 0 0,0-1 0,1 1 0,-1 0-1,0-1 1,0 1 0,0-1 0,0 1 0,0-1 0,0 1-1,0 0 1,0-1-18,1-1 36,12-44 132,2 1 0,2 1-1,20-37-167,-33 73 6,0 0-66,-3 14-78,-16 126-19,16-130 157,-1-1 1,1 1 0,0 0-1,0 0 1,0 0 0,0-1 0,0 1-1,0 0 1,0-1 0,0 1-1,0-1 1,0 0 0,0 1-1,0-1 1,0 0 0,0 1-1,1-1 1,-1 0 0,0 0-1,0 0 1,0 0 0,0 0-1,1 0 1,-1 0 0,0-1-1,0 1 1,0 0 0,0-1-1,0 1 1,0 0 0,0-1-1,0 0 1,0 1 0,0-1-1,0 1 1,0-1 0,0 0-1,0 0 1,0 0 0,0 1-1,-1-1 1,1 0 0,0-1-1,6-2 11,0-1-9,-1 1 0,1 0 0,0 1 0,0-1 0,0 1 0,0 1 0,1-1 0,-1 1 1,1 1-1,0-1 0,-1 1 0,1 0 0,0 1 0,0 0 0,0 0 0,-1 1 0,1 0 0,0 0 0,-1 1 1,1 0-1,-1 0 0,1 1 0,0 0-2,54 42 54,-61-45-31,0 0 0,0-1 0,0 1 0,0-1-1,0 0 1,0 1 0,0-1 0,0 0-1,0 1 1,0-1 0,0 0 0,0 0 0,-1 0-1,1 0 1,0 0 0,-1 0 0,1 0-1,-1 0 1,1 0 0,-1 0 0,1 0-1,-1 0 1,0 0 0,1 0 0,-1-1 0,0 1-1,0-1-22,5-19 269,-1-1-1,0 1 1,-2-1-1,-1 0 0,0 0 1,-2 0-1,-3-20-268,3 26 80,8 18-102,9 6-18,-8-5 32,0-1 0,0 0-1,-1-1 1,1 1 0,0-2 0,0 1 0,0-1 0,0 0 0,0-1 0,0 1 0,0-2 0,0 1 0,0-1 0,0 0 0,-1-1 0,1 0-1,-1 0 1,0-1 0,5-3 8,61-51-1781,-40 11-52</inkml:trace>
  <inkml:trace contextRef="#ctx0" brushRef="#br0" timeOffset="45569.941">11519 401 10290,'-8'-11'3305,"3"4"480,8 0-2897,-1 3-360,4 2-416,2 5-48,-4-1-744,-13 4-3121</inkml:trace>
  <inkml:trace contextRef="#ctx0" brushRef="#br0" timeOffset="45570.941">9546 1430 3033,'24'-54'5235,"-9"21"-1740,-18 23-1280,-15 19-1084,-8 14-974,1 0 1,1 2 0,1 1 0,1 0 0,1 2 0,1 1 0,-3 10-158,9-14-6,2 1 0,1 0-1,0 1 1,3 1 0,0-1 0,1 1-1,2 0 1,1 1 0,1-1 0,2 1-1,1 0 1,1-1 0,2 15 6,24 45 24,-26-86-21,0 1 0,0-1 0,1 0 0,-1 0 1,1 1-1,0-1 0,0 0 0,-1 0 0,1-1 0,1 1 0,-1 0 0,0-1 0,0 1 0,1-1 0,-1 0 0,0 0 0,1 0 0,-1 0 1,1 0-1,0 0 0,-1-1 0,1 1 0,0-1 0,-1 0 0,1 1 0,0-1 0,-1-1 0,1 1 0,0 0 0,-1-1 0,1 1 0,2-2-3,9-5 52,-1-1-1,0 0 0,0-1 0,-1 0 0,0-1 1,-1 0-1,0-1 0,-1-1 0,0 0 1,-1 0-1,0 0 0,-1-1 0,0-1 0,-1 1 1,-1-1-1,5-13-51,-11 26 2,16-29 157,-2-1 0,-1-1 1,-2 0-1,-1 0 0,4-23-159,-13 45 79,0 1 0,0 0-1,-1 0 1,0 0 0,-1-1-1,0 1 1,0 0 0,-1 0-1,0 0 1,-2-5-79,3 12 16,0-1 1,0 0-1,0 0 0,0 1 0,-1-1 1,1 1-1,-1-1 0,0 1 1,1 0-1,-1-1 0,0 1 0,0 0 1,0 0-1,-1 1 0,1-1 0,0 0 1,-1 1-1,1-1 0,-1 1 0,1 0 1,-1-1-1,0 2 0,0-1 1,1 0-1,-1 0 0,0 1 0,0-1 1,0 1-1,0 0 0,0 0 0,1 0 1,-1 1-1,0-1 0,0 0 0,0 1-16,-45 21-1428,43-23-3825,6-5 1395</inkml:trace>
  <inkml:trace contextRef="#ctx0" brushRef="#br0" timeOffset="48940.67">12077 568 7930,'0'-1'134,"0"0"1,0 0-1,0 0 1,0-1 0,-1 1-1,1 0 1,0 0-1,0 0 1,-1 0-1,1 0 1,-1 0 0,1 0-1,-1 0 1,0 0-1,1 0 1,-1 0-1,0 0 1,1 0 0,-1 0-1,0 1 1,0-1-1,0 0 1,0 1-1,0-1 1,0 0 0,0 1-1,0-1 1,0 1-1,0 0 1,0-1-1,0 1 1,0 0 0,-1 0-1,1-1 1,0 1-1,0 0 1,0 0 0,0 0-1,0 1 1,-1-1-1,1 0 1,0 0-1,0 0 1,0 1-135,-6 4 59,0 0 0,0 0 0,0 0 0,1 1 0,0 1 0,0-1 0,1 1 0,-1 0 0,2 0 0,-1 0 1,1 0-1,-2 6-59,-1-3 26,-13 26 26,1 1-1,1 0 1,3 1 0,1 1 0,-5 24-52,7 19 322,12-81-315,0 0-1,0 0 1,-1 0-1,1-1 1,0 1 0,0 0-1,0 0 1,0 0-1,0-1 1,0 1-1,0 0 1,0 0-1,0 0 1,1-1-1,-1 1 1,0 0 0,0 0-1,1 0 1,-1-1-1,1 1 1,-1 0-1,0-1 1,1 1-1,-1 0 1,1-1 0,0 1-1,-1-1 1,1 1-1,-1-1 1,1 1-1,0-1 1,-1 1-1,1-1 1,0 0 0,0 1-1,-1-1 1,1 0-1,0 1 1,0-1-1,0 0 1,-1 0-1,1 0 1,0 0-1,0 0 1,0 0 0,-1 0-1,1 0 1,0 0-1,0 0 1,0-1-1,-1 1 1,1 0-1,0 0 1,0-1 0,-1 1-1,2-1-6,35-29 171,-15 5-83,-2-1 1,-1 0-1,-1-1 1,-1-2 0,-1 1-1,-2-2 1,5-14-89,-7 3 679,-20 45-23,4 3-616,2-1 1,-1 1-1,1 0 1,0-1 0,1 1-1,-1 0 1,1 0-1,1 0 1,-1 0-1,1 6-40,0-10 5,0-1-1,0 1 1,0 0-1,1 0 0,-1-1 1,1 1-1,-1 0 1,1-1-1,0 1 1,0 0-1,0-1 0,0 1 1,1-1-1,-1 0 1,0 1-1,1-1 1,0 0-1,0 0 0,0 0 1,0 0-1,0 0 1,0 0-1,0-1 1,0 1-1,1-1 0,-1 1 1,1-1-1,0 0-4,1 0 12,1-1-1,0 0 0,-1 0 1,1-1-1,-1 1 1,1-1-1,-1 0 0,1 0 1,-1-1-1,0 1 1,1-1-1,-1 0 0,0 0 1,0 0-1,0-1 1,0 0-1,-1 1 0,1-1 1,-1-1-1,0 1 1,1 0-1,1-4-11,89-89 217,-1-8-306,-84 95 72,7-7-21,-5 27-44,-11-7 83,1-1 0,-1 0 0,1 0 0,0 0 0,0 0 0,0 1 0,1-2 0,-1 1 0,1 0 0,-1 0 0,1 0 0,0-1 0,0 1 0,0-1 0,1 1 0,-1-1 0,0 0 0,1 0 1,0 0-1,-1 0 0,1 0 0,0-1 0,0 1 0,0-1 0,0 0 0,0 0 0,0 0 0,3 0-1,1-2 22,1-1-1,-1 0 1,0-1-1,0 1 1,0-1-1,0-1 1,-1 1-1,1-1 1,-1 0 0,0-1-1,0 1 1,0-1-1,0-1-21,5-3 28,25-22 80,-28 24-96,-1-1-1,1 1 1,1 1 0,-1 0-1,1 0 1,0 0-1,0 1 1,1 1 0,0-1-1,-1 2 1,4-2-12,-9 6-4,-1-1-1,1 1 0,0 0 1,0-1-1,-1 2 1,1-1-1,-1 0 1,1 1-1,-1-1 1,1 1-1,-1 0 1,0 0-1,0 1 1,0-1-1,0 1 1,0-1-1,-1 1 0,1 0 1,-1 0-1,0 0 1,0 0-1,0 0 1,0 1-1,0-1 1,-1 1 4,25 28-12,-24-30 24,1 1 1,0 0-1,0-1 1,0 1 0,0-1-1,0 0 1,1 0-1,-1 0 1,1 0-1,-1-1 1,1 0 0,-1 1-1,1-1 1,0-1-1,0 1 1,0 0 0,-1-1-1,1 0 1,0 0-1,0 0 1,0 0-1,0-1 1,0 1 0,-1-1-1,1 0 1,0 0-1,-1 0 1,1-1 0,-1 1-1,2-2-12,12-8 118,-1-1 1,0 0-1,-1-1 0,0-1 0,-1-1 1,2-4-119,-7 10 2,0-1 1,-1-1 0,-1 1-1,0-1 1,0 0 0,-1-1-1,0 0 1,-1 0 0,-1 0 0,0 0-1,0-1 1,0-6-3,-3 13-360,-1-1 1,1 1-1,-1-1 1,-1 1-1,1 0 1,-1-1-1,0 1 1,-1 0-1,0 0 1,0 0-1,0 0 1,0 0-1,-1 0 1,0 0-1,0 1 1,-4-5 359,-20-19-4020</inkml:trace>
  <inkml:trace contextRef="#ctx0" brushRef="#br0" timeOffset="48941.67">12850 83 8850,'-8'-10'3377,"-1"-3"591,1 4-2383,5 5-145,0-2-480,3 4-320,2-1-351,4-6-273,6 6-1097,-21-20-3192</inkml:trace>
  <inkml:trace contextRef="#ctx0" brushRef="#br0" timeOffset="48942.67">5066 4817 7554,'-50'211'3691,"37"-139"-3451,4 0-1,2 0 1,3 32-240,3-87 21,1-1 1,1 1-1,0-1 0,1 0 1,1 1-1,1-1 0,3 10-21,-6-24 8,-1 0-1,1 0 1,0 1 0,0-1-1,0 0 1,0 0-1,0 0 1,0-1 0,1 1-1,-1 0 1,1 0 0,-1-1-1,1 1 1,0-1-1,-1 1 1,1-1 0,0 1-1,0-1 1,0 0-1,0 0 1,0 0 0,0 0-1,1-1 1,-1 1-1,0-1 1,0 1 0,0-1-1,1 0 1,-1 1-1,0-1 1,1 0 0,-1-1-1,0 1 1,0 0-1,1-1 1,-1 1 0,0-1-1,0 0 1,0 1-1,0-1 1,0 0 0,0 0-1,0-1 1,0 1-1,0 0 1,0-1 0,0 1-8,10-10 35,0-1 0,-1 0 1,0 0-1,0-1 0,-2-1 0,0 1 1,0-2-1,-1 1 0,-1-1 0,0 0 1,3-12-36,46-122 270,-7-1 1,16-93-271,-3 12 587,-43 178-295,-18 53-292,0 0-1,-1 1 1,1-1-1,0 0 1,-1 0-1,1 1 1,0-1-1,-1 0 1,1 1-1,-1-1 0,1 1 1,0-1-1,-1 1 1,1-1-1,-1 1 1,1-1-1,-1 1 1,0-1-1,1 1 1,-1 0-1,1-1 1,-1 1-1,0-1 1,0 1-1,1 0 1,-1 0-1,0-1 1,0 1-1,0 0 1,0-1-1,0 1 1,0 0-1,0 0 1,0-1-1,0 1 1,0 0-1,0 0 1,24 239 158,-22-212-110,1-1-1,1 0 1,1 1 0,2-2 0,1 1-1,10 23-47,-17-47 6,0 0-1,0 0 1,0-1-1,0 1 1,1-1-1,-1 1 1,1-1-1,0 0 1,0 1-1,0-1 1,0 0-1,0 0 1,0 0-1,0-1 0,0 1 1,1 0-1,-1-1 1,1 0-1,0 1 1,-1-1-1,1 0 1,0 0-1,-1-1 1,1 1-1,0 0 1,0-1-1,0 0 0,0 0 1,-1 0-1,1 0 1,0 0-1,0 0 1,0-1-1,0 1 1,0-1-1,-1 0 1,1 0-1,0 0 1,-1 0-1,1 0 1,0-1-6,13-11 26,-1 0 1,0-1-1,-2 0 1,1-1-1,-2-1 1,0 0-1,0-1 1,-2 0-1,0 0 1,0-4-27,9-18 55,-1 0 0,-2-1-1,-2-1 1,-1-1 0,-3 0 0,-1 0 0,-2-1 0,-2 0-1,-1-39-54,2 7 292,2 82-230,5 97-122,-11-57 13,1 11 22,-3-28 40,2 1-1,0-1 0,2 0 0,2 0 0,1 0 1,1-1-1,5 11-14,-12-36 4,0 0 1,1 1 0,0-1-1,-1 0 1,1 0 0,1-1-1,-1 1 1,1 0-1,-1-1 1,1 1 0,0-1-1,0 0 1,0 0 0,1 0-1,-1 0 1,1-1-1,0 1 1,-1-1 0,1 0-1,0 0 1,1 0 0,-1-1-1,0 1 1,0-1-1,1 0 1,-1 0 0,0-1-1,1 1 1,-1-1 0,1 0-1,-1 0 1,4-1-5,2-3 13,0 0 1,0 0 0,-1-1 0,1-1-1,-1 0 1,0 0 0,0-1-1,-1 0 1,0 0 0,0-1-1,4-5-13,15-17 50,-1 0 0,-2-1-1,-1-2 1,-2 0-1,-1-2 1,-1 0-1,-2-1 1,12-37-50,-23 55 23,-1-1 0,-1 1 1,0-1-1,-1 1 0,-2-1 1,1-14-24,-2 29 5,0 1 0,1-1 0,-1 0 0,-1 1 0,1-1 0,0 0 0,-1 1 0,0-1 0,0 1 0,0-1 0,0 1 0,-1 0 0,1-1 0,-1 1 0,0 0 0,0 0 0,0 0 0,0 0-5,-9 13-4,4 16-19,0 0 1,1 0-1,2 0 0,1 1 0,1 0 0,1-1 0,2 17 23,-1-39 0,-1 5 8,1 1 0,-1 0 0,2-1 0,0 1 0,0 0 0,0-1 0,1 1 0,1-1 0,0 0 0,0 0 0,0 0 0,1 0 0,1 0 0,0-1 0,4 6-8,-7-12 3,1 0 0,-1 0-1,1-1 1,0 1 0,-1-1-1,1 1 1,0-1 0,0 0-1,0 0 1,0-1 0,0 1-1,0-1 1,1 1 0,-1-1-1,0 0 1,0 0 0,0 0-1,0-1 1,0 1 0,0-1-1,0 0 1,0 0 0,0 0-1,0 0 1,0 0 0,0 0-1,2-2-2,55-35-735,11-29-2137</inkml:trace>
  <inkml:trace contextRef="#ctx0" brushRef="#br0" timeOffset="54997.895">7687 837 5265,'0'-3'264,"0"0"0,0 0 0,-1 0 0,1 1 0,-1-1-1,1 0 1,-1 0 0,0 1 0,0-1 0,-1 1 0,1-1 0,0 1 0,-1-1-1,0 1 1,1 0 0,-1 0 0,0 0 0,0 0 0,0 0 0,0 0 0,-1 1-1,1-1 1,0 0 0,-1 1 0,1 0 0,-1 0 0,1 0 0,-1 0 0,0 0-1,-2 0-263,-9-2 90,0 0 0,1 2 0,-1 0-1,0 0 1,0 1 0,0 1 0,0 0-1,0 1 1,0 1 0,0 0-1,1 1 1,-2 1-90,-13 1 62,-125 37 10,-136 57-72,96-23 26,-429 215-45,517-241 3,-162 83 5,-318 183-47,542-295 56,-520 295 42,267-124-24,260-169-9,-454 315 50,95-15-23,276-225 9,3 5 0,-19 32-43,108-109 11,2 1 0,1 1 0,2 1 0,0 2 0,3 0 0,-13 26-11,29-52-2,1 0 1,-1 0-1,1 0 1,0 0-1,1 0 1,0 0-1,0 1 1,0-1-1,1 0 1,0 1-1,0-1 0,0 0 1,1 1-1,1 3 2,-1-8-62,0 0-1,0-1 1,1 1-1,-1-1 0,0 1 1,1-1-1,-1 0 0,1 1 1,0-1-1,-1 0 0,1 0 1,0 0-1,0 0 0,0-1 1,-1 1-1,1 0 1,0-1-1,0 1 0,0-1 1,0 0-1,0 1 0,0-1 1,0 0-1,0 0 0,0 0 1,0-1-1,0 1 0,0 0 1,0-1-1,0 0 1,0 1-1,0-1 0,0 0 1,0 0-1,0 0 0,0-1 63,50-23-1923</inkml:trace>
  <inkml:trace contextRef="#ctx0" brushRef="#br0" timeOffset="57830.449">3187 2654 8354,'-19'2'315,"-1"0"1,1 1 0,-1 1-1,1 1 1,0 1-1,1 1 1,-1 0 0,2 1-1,-1 1 1,1 1-1,0 0 1,1 2-1,0-1 1,-9 10-316,-35 38-14,2 2 1,3 2-1,-26 42 14,-59 92 97,-28 68-97,-127 237 128,281-478-115,-223 426 292,235-445-299,-3 4 9,0 0 1,1 0-1,0 0 0,1 1 1,0 0-1,1 0 0,0 0 1,0 0-1,1 0 1,0 7-16,2-15 2,0 0 1,0 0 0,1 0 0,-1 0 0,1 0 0,-1 0 0,1-1 0,0 1 0,0 0 0,-1-1 0,1 1 0,0-1 0,1 0 0,-1 0 0,0 0-1,0 0 1,0 0 0,1 0 0,-1 0 0,0-1 0,1 1 0,-1-1 0,1 0 0,-1 0 0,0 1 0,1-2 0,-1 1 0,1 0 0,-1 0 0,0-1 0,1 1-1,-1-1 1,0 0 0,1 0 0,1-1-3,85-25 75,49-34-15,36-24 37,552-303 159,-407 227-2191,205-69 1935,-230 122-1719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01:5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99 9130,'-47'-5'5700,"55"8"-5563,222-7 57,198-11-130,-172 16-40,185-15-16,117 34 753,-310-5-564,0-10 0,244-29-197,-27-24 24,123 16-24,558 62-2,-586-12 13,48-43 18,-2 2-41,-27 34 4,-70-1 16,-88-3 10,-114-5-1,-76-21 10,-204 25-66,-21-6 417,-16-3-2306,-30-6 316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02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7186,'20'3'4309,"15"-5"-4443,-19 1 383,15 2-51,-1 1-1,1 2 1,-1 1-1,0 1 0,2 2-197,88 15 685,122 5-127,-85-26-488,246 4-20,-208-8-18,-33 17-12,308 23 11,137-29 0,-148-18-45,18 4 34,5 8-30,54-3 23,33-21 50,42-2 115,8 8-114,14 13-44,5 1-8,16 0 16,-29 14-40,-19 26 20,-27-3-17,7-13 41,0-8-27,4 9 3,-13-18-30,11-25 32,-195 17-8,186-10-6,5 7 12,-17-5-24,-26 0 26,-53 9-4,-183 5 15,105-6 120,-89 9 273,-89 17-61,-103-11-291,-126-13-255,0-1 0,0 1 0,0 0 0,0 0 1,0 0-1,1 1 0,-1-1 0,0 1 1,0-1-1,0 1 0,0 0 0,0 0 0,0 1 1,0-1-1,-1 1 0,4 1 193,8 19-2338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02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8394,'12'17'971,"-8"-9"-698,0-2 0,0 1 0,1 0-1,0-1 1,1 0 0,-1 0 0,1 0 0,0-1 0,1 0-1,-1 0 1,1-1 0,0 1 0,0-1 0,0-1 0,2 1-273,140 23 234,64-13-172,245-7-53,336 24 56,-397-43 132,-227 3-108,221 1 8,18 18-49,41 13-29,17-11 2,13-7-26,-9 11 30,14 16-41,17-1 31,30-13-17,3 2 14,-1 14-24,-28-9 18,-3-6-18,-11-2 34,4 0-22,7 13-4,14-7-8,-16-7 18,5-15-26,-12-3 41,5-12-32,-6-34 9,5-8-6,-11-7 21,-1 20-6,-24 18 25,8 9-46,5-6 17,19-13-12,-13-3 21,-8-11-34,-18 15 50,-11 6-34,-20 1 14,-25 30 4,-36 29 5,-12 6-29,-17-12 16,-12 6-8,-13-15 27,-20-4-41,-20-11 36,-150 1-19,21 1-13,130-13 14,-92-12 20,-149 16 78,1 2 0,-1 1 0,1 1 0,0 2 0,8 2-98,37-8 510,-73 4-460,-3 1-41,1 1 1,0-1 0,0 0 0,0 0 0,0 0 0,0 1 0,0-1 0,0 0-1,0 0 1,-1 0 0,1 1 0,0-1 0,0 0 0,0 0 0,0 1 0,0-1-1,0 0 1,0 0 0,1 1 0,-1-1 0,0 0 0,0 0 0,0 0-1,0 1 1,0-1 0,0 0 0,0 0 0,0 0 0,0 1 0,1-1 0,-1 0-1,0 0 1,0 0 0,0 0 0,0 0 0,1 1 0,-1-1 0,0 0-1,0 0 1,0 0 0,1 0 0,-1 0 0,0 0 0,0 0 0,0 0 0,1 0-1,-1 1 1,0-1 0,0 0 0,1 0-10,-14 21 231,1-4-745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03:2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7730,'29'-1'4366,"13"-5"-3790,4-1-659,314-43 271,-261 37 79,-1 4 0,18 4-267,628-38 519,-477 47-358,21 22-1,7 10 12,18 11-68,12 0-53,15-18-38,-10-38 6,10-20-25,-22 1 44,-11 7-18,-89 7 0,97 11-20,-154 8-1,1-6 1,-1-8-1,151-28 1,-229 20 25,-34 5 45,0 3 0,1 1 1,0 3-1,1 2 1,33 3-71,190 29 1008,-261-29-974,-27 0 2042,-21 1-3749,-13-4 882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04:5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20241 3620 7642,'-6'-16'4169,"16"-14"-3576,-7 23-410,21-60 177,4 1 1,2 1 0,4 2-1,1 1 1,25-29-361,28-9 70,15-27-112,-99 119 42,24-41 16,2 1 0,1 2 0,3 1 1,1 1-1,8-3-16,-39 43 1,4-3 7,0 0 0,0 0 1,-1-1-1,0 0 1,-1 0-1,0 0 0,0-1 1,-1 0-1,0 0 0,0-1 1,-1 1-1,0-1 0,0-2-8,-2 5 95,-1 0-1,0 0 1,0 0-1,0 0 1,-1 0-1,0 0 0,0 0 1,-1 0-1,0 0 1,0 0-1,-1 1 0,0-1 1,0 0-1,0 1 1,-1-1-1,0 1 0,0 0 1,-1 0-1,0 0 1,0 0-1,0 0 0,-1 1 1,1 0-1,-1 0 1,-1 0-1,1 1 1,-1 0-1,1 0 0,-3-1-94,-3-3 25,1-1 0,0 0 0,1 0 0,-1-1 0,2-1 0,-1 1 0,2-1 0,-1-1 0,2 1 0,-1-1 0,1 0-1,0-5-24,-19-31 12,-6-1 48,4-3 40,20 7-93,2 3 32,-2 1 1,-2-1 0,-1 2 0,-5-9-40,7 25 28,2 0 0,0-1 1,2 1-1,1-1 0,0-5-28,-6-43 7,0 44-2,10 24-9,0 1 1,0 0-1,0 0 0,0 0 1,0 0-1,1 0 0,0 0 1,0 0-1,0 0 0,0 1 1,1-1-1,-1 1 0,1-1 1,0 1-1,0 0 0,0 0 4,71-96-74,-72 98 62,-1 0 1,1-1 0,0 1 0,0 0-1,-1 0 1,1 0 0,0 0 0,0 0 0,0 1-1,0-1 1,0 1 0,0-1 0,1 1 0,-1 0-1,0-1 1,0 1 0,0 0 0,0 1 0,0-1-1,0 0 1,1 1 0,-1-1 0,0 1 0,0-1-1,0 1 1,0 0 0,0 0 0,-1 0 0,1 0-1,0 0 1,1 1 11,28 8-50,17-26 113,-36 7-51,-1 0 1,0-1 0,0 0 0,-1-1-1,-1 0 1,1-1 0,-2 0-1,0 0 1,0-1 0,4-11-13,-11 23-1,10-21 12,48-62-15,-57 83 0,0 0 0,1 0-1,-1 0 1,0 0 0,1 1-1,-1-1 1,1 0 0,-1 1-1,1 0 1,-1 0 0,1 0-1,-1 0 1,1 0 0,-1 0-1,1 0 1,-1 1 0,0-1 0,1 1-1,-1 0 1,1 0 0,-1 0 4,28 4-23,-16-7 25,-1-2 1,0 0 0,0 0-1,0-1 1,0-1-1,-1 0 1,0 0-1,0-1 1,-1-1 0,0 0-1,0-1 1,-1 0-1,0 0 1,3-5-3,5-3-2,-15 12 1,1 1 0,0-1-1,0 1 1,0 0 0,1 1-1,-1-1 1,1 1 0,0 0-1,0 0 1,0 0 0,0 1-1,1 0 1,-1 0 0,1 0-1,-1 0 1,1 1 0,0 0-1,1 0 2,174-21 27,-177 22-23,0 0 0,0 0 0,-1 0 0,1 0 0,0-1 0,-1 1 0,1-1 0,0 0 1,-1 0-1,1 0 0,-1-1 0,1 1 0,-1-1 0,0 0 0,0 0 0,1 0 0,-1 0 0,-1-1 0,1 1 0,0-1 0,-1 1 0,1-1 0,-1 0 0,0 0 0,0 0 0,0-1 0,0 1 0,0 0 0,-1-1 0,1 0-4,11-133 141,-5 87-125,-2 0 1,-1 0 0,-3 0 0,-3 0 0,-3-25-17,-14 24 105,17 44-108,1 1 1,0-1-1,1 0 1,-1 1-1,1-1 1,1 0-1,-1 1 1,1-1-1,0 1 1,1 0-1,-1 0 1,1 0-1,1 0 1,-1 0-1,1 1 1,0-1-1,0 1 1,4-4 2,3-6-9,1 1 0,1 0 0,0 1 0,0 1 0,1 0 0,1 0 0,0 2 0,0 0 0,1 0 0,1 2 0,12-5 9,-19 10-20,0 1 1,0 0-1,1 1 1,-1 0-1,1 1 1,-1 0-1,1 0 1,8 2 19,49 0-75,-43-6 82,0-1 0,0-1 0,-1-2 0,0 0 0,-1-1 0,1-2 0,5-4-7,-24 12-1,0 1 0,0-1-1,1 1 1,-1 0 0,1 0-1,-1 0 1,1 1 0,0 0-1,-1 0 1,1 1 0,0-1-1,0 1 1,-1 0 0,1 1-1,0 0 1,5 1 1,-1 2-16,0 1 0,0 0 0,-1 1 0,1 0-1,-2 0 1,1 1 0,-1 0 0,0 0 0,7 9 16,-12-9-12,-1 0 1,1 0-1,-2 0 1,1 1-1,-1-1 0,0 0 1,0 1-1,-1-1 1,0 1-1,0-1 1,-1 1-1,0-1 0,0 1 1,-2 2 11,3-6 0,-7 30 16,-1-1-1,-2 0 0,-1-1 0,-11 22-15,-18 54 1,36-98 5,1 0-1,0 0 1,1 1 0,0-1 0,1 1-1,0-1 1,1 1 0,0 0 0,0-1-1,1 1 1,1 0 0,0-1 0,0 0-1,1 1 1,0-1 0,1 0 0,0 0-1,1-1 1,4 8-6,-3-7 1,0-1 0,-1 1 0,0 0 0,-1 0-1,0 0 1,-1 1 0,0 0 0,0-1 0,-1 1 0,0 8-1,-1-10-2,0 0 0,0 0 1,1 0-1,1 0 0,-1-1 0,1 1 1,1 0-1,-1-1 0,2 0 1,-1 0-1,1 0 0,0-1 1,0 1-1,1-1 0,0 0 0,2 0 2,15 16 3,-21-20-8,1 1 0,1 0-1,-1-1 1,0 0 0,1 0 0,0 0-1,0 0 1,0 0 0,0-1 0,0 0-1,0 0 1,1 0 0,-1 0 0,5 0 5,34-23 25,-28 13-7,-9 4-12,0 0 1,0 1 0,1 0-1,-1 0 1,1 0 0,0 1-1,0 0 1,0 0 0,0 1-1,0 0 1,0 0-1,7 0-6,61 20-9,-66-16 11,0-1 0,0 0 1,0 0-1,0-1 0,0 0 0,0 0 0,1-1 0,-1 0 1,0-1-1,0 0 0,0-1 0,0 1 0,0-2 0,0 1 1,0-1-1,-1-1 0,1 0 0,-1 0 0,0 0 0,0-1 1,5-4-3,1 1 3,0 1 0,1 0 1,0 1-1,1 1 0,0 0 0,9-1-3,125-17-25,-128 14 30,-17 6-5,1 0 0,0 0-1,0 1 1,0 0 0,0 0 0,0 0-1,1 1 1,-1 0 0,0 0 0,1 0-1,-1 1 1,1 0 0,-1 0 0,1 1-1,-1 0 1,0 0 0,1 0 0,-1 1-1,0 0 1,0 0 0,26 15 2,-20-12-7,0 1 0,-1 1 0,0-1 0,0 2 0,-1 0 1,0 0-1,0 1 0,0 1 5,-6-4-4,-1 0 0,0 0 0,-1 1 0,1-1 0,-1 1 0,0 0 0,-1 0 0,0 0 0,0 0 0,0 0 0,-1 0 0,0 0 0,0 0 0,-1-1 0,0 1 0,-1 4 4,-1 30 6,4-26 1,0 1 0,1 0 0,1 0 0,1-1 0,0 0 0,0 0 0,2 0 0,0 0 0,7 13-7,0 5 2,-1 1-1,-2 1 1,-2 0 0,-1 0-1,-2 1 1,-1-1 0,-1 23-2,2-4 12,29 278 8,-23-206 1,-10-119-21,1 0-1,-1 0 0,0 0 0,-1 0 1,0 0-1,0 1 0,0-1 0,-1 0 0,0 0 1,0 0-1,-1 0 0,0 0 0,0 0 0,-1 0 1,0-1-1,0 1 0,-1-1 0,1 0 0,-1 0 1,0 0-1,-1-1 0,0 1 0,0-1 0,0 0 1,0 0-1,-1-1 0,-4 3 1,2-2 17,0-1 0,0 0-1,-1-1 1,1 1 0,-1-2 0,0 1-1,0-2 1,0 1 0,-5 0-17,-56-13 143,2-1-34,38 4-74,1 12-6,-30-1-4,14 14-27,-52 11-14,-75-12 48,138-12-35,0 1 1,0 1 0,0 2 0,1 2 0,1 1 0,0 1 0,-23 12 2,41-17 0,-141 59-13,128-56-31,1 0 1,0 2 0,1 1-1,-22 15 44,-13 28-10,58-53 5,0 1 0,0-1 0,0 1 0,0 0 0,1 0 0,0 0 0,0 0 0,0 0 0,0 0 0,1 0 0,-1 0 0,1 0 0,0 0 1,0 1-1,1-1 0,-1 0 0,1 0 0,0 3 5,1 14-17,27 153-32,-25-160 40,1 0 0,0 0 1,1 0-1,0 0 0,1-1 1,1 0-1,0 0 0,0-1 0,2 0 1,-1-1-1,2 0 0,-1 0 1,1-1-1,1 0 0,0-1 0,0-1 1,13 7 8,-21-13 2,1 0-1,0 0 1,-1 1 0,0-1 0,1 1-1,-1 0 1,0 1 0,-1-1 0,1 1 0,-1-1-1,1 1 1,-1 0 0,0 0 0,0 1-1,2 4-1,22 54 10,-24-51-18,1 1-1,1-1 1,0-1 0,0 1-1,1-1 1,0 0 0,1 0-1,1-1 1,0 1 0,0-2-1,1 1 1,0-1 0,0-1-1,1 0 1,0 0 0,1-1-1,4 3 9,56 10-44,-64-17 46,0 0 0,-1 0 0,1 1 0,-1 0 1,0 0-1,0 1 0,0 0 0,-1 0 0,0 0 0,0 1 0,0-1 0,0 1 0,-1 1 0,0-1 0,0 0 0,-1 1 0,0 0 0,0 0 0,-1 0 0,1 0 0,-1 0 0,-1 0 0,1 6-2,7 13 7,-8-23-5,-1 1 0,0-1 1,1 1-1,-1 0 0,0-1 0,-1 1 1,1-1-1,-1 1 0,1-1 0,-1 1 1,0-1-1,0 1 0,-1-1 0,1 0 1,-1 0-1,1 0 0,-1 1 0,-2 1-2,-7 18 29,10-21-23,1 0 1,-1 0-1,0 0 0,0 0 1,0 0-1,0 0 0,0 0 1,-1 0-1,1 0 0,-1 0 1,1-1-1,-1 1 0,0-1 1,1 1-1,-1-1 0,0 0 1,0 1-1,0-1 0,0 0 1,0 0-1,0 0 0,0-1 1,0 1-1,-1 0 0,1-1 1,0 0-1,0 1 0,-3-1-6,-7 0 10,0 1 0,-1 1 0,1 0 0,0 1 0,0 0-1,0 1 1,1 0 0,-3 2-10,-47 13 22,-34-2-1,-15-16 54,-50-10-23,128 8-44,0 2 1,1 1-1,-1 1 1,-15 4-9,-85 6 48,86-13-33,-177 10 40,-23 24-33,61-11-18,-19-13-18,-53-2 124,112-5 14,29-1-66,-81 10-72,167-17-593,13-8-3128,11-4 614</inkml:trace>
  <inkml:trace contextRef="#ctx0" brushRef="#br0" timeOffset="8637.749">22322 2582 2857,'-11'-21'8506,"-1"1"-7029,-51-35-878,44 41-529,-1 1 0,0 1 0,0 1 0,-2 0 0,1 2 0,-23-7-70,-74-36 235,112 48-237,-1 0 0,1 0 0,-1 1 0,0 0 0,-1 0 0,1 1 0,0 0 0,-1 0 1,1 1-1,-1 0 0,1 0 0,-1 1 0,0 0 0,-7 1 2,-20 2 17,27-3-18,0 0-1,0 0 1,0 1-1,0 0 1,0 1 0,0 0-1,0 0 1,0 0-1,1 1 1,-1 0 0,1 1-1,0 0 1,0 0-1,0 0 1,0 1 0,-2 2 1,-15 21-2,2 1 0,0 1 1,2 1-1,1 1 0,2 0 1,1 1-1,1 1 0,-1 10 2,-5 50 10,48-19-61,52 93 84,-77-163-34,-1 0-1,0 0 0,0 0 1,0 0-1,-1 0 0,0 0 0,0 0 1,0 0-1,0 0 0,-1 0 1,0 0-1,0 0 0,0 0 0,-1 0 1,0 0-1,0-1 0,0 1 1,-1 1 1,-5 17-3,-10 44 24,2 1 1,-4 58-22,-18 80 6,34-190-4,-2-1 0,0 1-1,0-1 1,-2 0-1,0-1 1,0 0 0,-1 0-1,-1-1 1,-1 0-1,0 0-1,-33 56 7,48-66-73,-3-4-13,3-5-2107,4-3 344</inkml:trace>
  <inkml:trace contextRef="#ctx0" brushRef="#br0" timeOffset="9382.09">20927 2834 4089,'-23'-16'8406,"28"18"-8378,0-1 1,0 1 0,0-1-1,0 0 1,0-1 0,0 1-1,0-1 1,1 0 0,-1 0-1,0-1 1,0 1 0,3-2-29,-1 2 40,9-2-48,-4 0 8,0 1 1,0 0-1,0 0 0,0 1 1,0 1-1,-1 0 0,1 1 0,0 0 1,0 0-1,-1 2 0,1-1 0,-1 1 1,2 2-1,8 8-8,-2 0 0,0 1 1,0 1-1,-2 1 0,13 15 8,-18-19 5,-10-11-4,4 5 7,0 0 0,0-1 0,1 1 0,-1-1 0,1-1 0,1 1 0,-1-1 0,1-1 0,0 1 0,0-2-1,3 2-7,-7-5 10,0-1 0,0 0-1,0 0 1,0-1-1,-1 1 1,1-1-1,-1 0 1,1 0-1,-1 0 1,0 0 0,1 0-1,-1-1 1,0 0-1,-1 1 1,1-1-1,0 0 1,-1 0-1,0-1 1,1 1 0,-1 0-1,-1-1 1,1 0-1,0 1 1,-1-1-1,0 0 1,1 0-10,4-8 38,9-35 20,-16 44-787,-2 6-1558</inkml:trace>
  <inkml:trace contextRef="#ctx0" brushRef="#br0" timeOffset="9972.147">20976 2507 5585,'-6'-2'1563,"5"3"-1485,1-1 1,-1 0 0,1 1-1,-1-1 1,1 0-1,-1 0 1,1 0 0,-1 0-1,1 1 1,-1-1 0,1 0-1,-1 0 1,1 0-1,-1 0 1,1 0 0,-1 0-1,1 0 1,-1 0 0,1-1-1,-1 1 1,0 0-1,1 0 1,-1 0 0,1-1-1,0 1 1,-1 0 0,1 0-1,-1-1 1,1 1 0,-1 0-1,1-1 1,0 1-1,-1 0 1,1-1 0,-1 1-1,1-1 1,0 1 0,0-1-1,-1 1 1,1-1-1,0 1 1,0-1 0,0 1-1,-1-1 1,1 1 0,0-1-1,0 1 1,0-1-1,0 1 1,0-1 0,0 0-1,0 1 1,0-1 0,0 1-1,1-1 1,-1 1-1,0-1 1,0 1 0,0-1-1,0 1 1,1-1 0,-1 1-1,0-1-78,58-27 672,-51 27-661,-1 1 0,0 0 0,1 0 0,-1 0-1,0 1 1,0 0 0,0 0 0,0 1 0,1 0-1,-2 0 1,1 0 0,0 1 0,0 0 0,-1 0 0,0 0-1,1 1 1,-1-1 0,0 1 0,-1 1 0,1-1-1,-1 1 1,0-1 0,0 1 0,0 0 0,-1 1-1,0-1 1,0 1 0,0-1 0,0 3-11,-2-5 26,-1 0 1,0 0 0,0 0 0,-1 0-1,1 0 1,-1 0 0,1 0-1,-1 0 1,0 0 0,0 0-1,0 0 1,0-1 0,-1 1 0,1 0-1,-1-1 1,-1 2-27,-2 7 162,-4 6-85,-1 1 0,0-2 0,-1 1 0,0-1-1,-1-1 1,-1 0 0,-1-1 0,0 0 0,-1-1-1,-4 2-76,19-15-39,-25 12-97,19-19-2608,8-8 541</inkml:trace>
  <inkml:trace contextRef="#ctx0" brushRef="#br0" timeOffset="11436.391">21131 2613 5729,'-1'-3'247,"0"1"-1,1-1 0,-1 1 1,1-1-1,0 1 0,0-1 1,0 0-1,0 1 0,0-1 1,0 1-1,1-1 0,-1 1 1,1-1-1,0 1 0,0-1 1,0 1-1,0-1 0,0 1 1,0 0-1,1 0 0,0-1-246,25-41 750,86-153-65,-78 75-533,-37 95 70,2 26-207,-1-1 0,1 1 0,-1 0 0,1-1 0,0 1 0,0-1 0,-1 1-1,1-1 1,0 1 0,0-1 0,1 1 0,-1-1 0,0 1 0,0-1 0,1 1 0,-1-1 0,1 1 0,-1 0-1,1-1 1,0 1 0,-1 0 0,1-1 0,0 1 0,0 0 0,0 0 0,0-1-15,23-19 4,102-108 52,-126 128-58,0 0 0,1 1 0,-1-1 0,0 0 0,0 1 0,1-1 0,-1 0 0,0 1 0,1-1 0,-1 0 0,1 1 0,-1-1-1,1 1 1,-1-1 0,1 1 0,-1-1 0,1 1 0,-1 0 0,1-1 0,0 1 0,-1 0 0,1-1 0,0 1 0,-1 0 0,1 0 0,0-1 0,-1 1 0,1 0 0,0 0 0,0 0 0,-1 0 0,1 0 0,0 0 0,0 0 0,-1 0 0,1 0 0,0 1 0,-1-1 0,1 0 0,0 0 0,-1 1 0,1-1 0,0 0 0,-1 1 0,1-1 0,-1 0 0,1 1 0,0-1 0,-1 1 0,1-1 0,-1 1-1,0-1 1,1 1 0,0 0 2,-1 0 2,1 0 0,-1 1 0,1-1 0,-1 0 0,1 0 0,-1 0-1,1 0 1,0-1 0,0 1 0,0 0 0,-1 0 0,1 0 0,0-1-1,0 1 1,0 0 0,0-1 0,0 1 0,0-1 0,0 1 0,1-1-1,-1 1 1,0-1 0,0 0 0,0 0 0,0 1 0,0-1 0,1 0-1,-1 0 1,0 0 0,0 0 0,0-1 0,1 1 0,-1 0-1,0 0 1,0-1 0,0 1 0,0 0 0,0-1 0,0 0 0,0 1-1,0-1 1,0 1 0,0-1 0,0 0 0,0 0 0,0 0 0,0 1-1,-1-1 1,1 0 0,0 0 0,-1 0 0,1 0 0,0 0 0,-1 0-1,1 0 1,-1-1 0,0 1 0,1 0 0,-1-1-2,12-25 38,-1-1 1,-1-1 0,-1 1-1,-2-2 1,0-3-39,2-7 38,-7 20 0,-3 122-242,0-64 204,-1 32 81,3 1 1,4-1-1,4 14-81,-6-34 59,-14-42-3753,5-5 1111</inkml:trace>
  <inkml:trace contextRef="#ctx0" brushRef="#br0" timeOffset="12206.908">21672 1904 7362,'13'-36'5547,"38"-3"-5841,-47 37 508,119-60-107,1-76-66,-59 58-3,-31 77-136,-31 11 48,-31 151 62,25-141 1,-4 26 44,1 1-1,3 0 0,1 0 0,4 17-56,-2-54 8,1 0-1,0-1 0,1 1 0,0 0 1,0-1-1,0 1 0,1-1 0,0 0 1,1 0-1,0 0 0,0 0 0,0-1 1,1 0-1,1 2-7,0-2 4,-1 0 0,0 1 0,0-1 0,0 1-1,-1 0 1,0 1 0,0-1 0,-1 0 0,0 1 0,0 0 0,-1 0 0,0 0 0,0 0 0,-1 0 0,0 0 0,0 1-1,-1 3-2,-1 5 2,-1 0 0,0 0 0,-1 0 1,-1-1-1,-1 0 0,0 1 0,-1-2 1,-1 1-1,0-1 0,-1 0 1,-1 0-4,-44 44 166,-2 36-790,40-78-1490,-2-14 158</inkml:trace>
  <inkml:trace contextRef="#ctx0" brushRef="#br0" timeOffset="13435.937">21451 1913 7218,'-13'5'5357,"-6"-16"-4670,2-7-562,-16-7 102,11 30-41,-59-34 426,-2-36-260,72 59-345,0 0 0,-1 0-1,0 1 1,0 0-1,-1 1 1,1 1 0,-1 0-1,0 0 1,0 1-1,0 1 1,0 0-1,0 1 1,0 1 0,0 0-1,-5 1-6,-22-1 42,-6 15-51,38-14 5,0 0-1,-1 1 1,1-1-1,0 1 0,1 1 1,-1 0-1,0 0 1,1 0-1,0 1 1,0 0-1,0 1 0,1-1 1,0 1-1,0 0 1,0 1-1,1-1 0,0 1 1,-2 4 4,0 7-6,0 1 0,2 0 0,0 0 0,2 0 0,0 0 1,0 9 5,-1 2 3,2-8-109,16-11-2858,4-5 662</inkml:trace>
  <inkml:trace contextRef="#ctx0" brushRef="#br0" timeOffset="14214.604">21548 1088 4161,'-4'-9'6159,"-4"10"-3607,9 0-2547,-1-1 1,1 0-1,-1 0 0,0 0 0,1 0 1,-1 0-1,0 0 0,0 1 0,1-1 1,-1 0-1,0 0 0,1 0 0,-1 1 1,0-1-1,0 0 0,1 0 0,-1 1 1,0-1-1,0 0 0,0 1 0,1-1 1,-1 0-1,0 0 0,0 1 0,0-1 1,0 1-1,0-1 0,0 0 0,0 1 1,0-1-1,0 0 0,0 1 0,0-1 1,0 0-1,0 1 0,0-1 0,0 0 1,0 1-1,0-1 0,0 0 0,0 1 0,0-1 1,-1 0-1,1 1 0,0-1 0,0 0 1,0 0-1,-1 1 0,1-1 0,0 0 1,0 0-1,-1 1 0,1-1 0,0 0 1,-1 0-1,1 1 0,0-1 0,0 0 1,-1 0-1,1 0 0,-1 0-5,3 0 7,-1-1 1,1 1-1,-1-1 0,0 0 1,0 1-1,1-1 0,-1 0 1,0 0-1,0 0 0,0 0 1,0 0-1,0 0 0,0 0 1,0-1-1,0 1 0,0 0 0,-1 0 1,1-1-1,0 1 0,-1 0 1,1-1-1,-1 1 0,0-1 1,1 1-1,-1 0 0,0-1 1,0 0-8,2-26-4247,-7 27 1360,-6 12 3775,3-1 644,6-8-1355,-1 0-1,1 0 1,0 1-1,0-1 1,0 1-1,0 0 1,0-1-1,0 1 1,1 0-1,0 0 1,-1 0-1,1 0 1,0 1-1,1-1 1,-1 0-1,0 0 1,1 0-1,0 2-176,2-3-1780,3-8 149</inkml:trace>
  <inkml:trace contextRef="#ctx0" brushRef="#br0" timeOffset="15968.238">21439 1168 5625,'-7'-21'4060,"18"-13"-2389,-9 30-1538,9-20 41,0 1-1,2 1 1,1 0 0,0 1-1,2 0 1,0 1 0,1 1-1,1 1 1,13-10-174,-31 27 3,0 1 1,1-1-1,-1 1 0,0-1 0,0 1 0,1-1 1,-1 1-1,0-1 0,0 1 0,1-1 0,-1 1 1,0-1-1,1 1 0,-1 0 0,1-1 0,-1 1 1,1-1-1,-1 1 0,1 0 0,-1 0 0,1-1 1,-1 1-1,1 0 0,-1 0 0,1 0 0,-1 0 1,1-1-1,-1 1 0,1 0 0,-1 0 0,1 0 1,0 0-1,-1 0 0,1 0 0,-1 0 0,1 1 1,-1-1-1,1 0 0,-1 0 0,1 0 0,-1 1 1,1-1-1,-1 0 0,1 0 0,-1 1 1,1-1-1,-1 0 0,1 1 0,-1-1 0,0 1 1,1-1-1,-1 0 0,0 1 0,1-1 0,-1 1 1,0-1-1,1 1 0,-1-1 0,0 1-3,-5 35 59,-89 407 921,90-428-958,1 0 0,1 1 0,1-1 0,0 0 0,1 1-1,0-1 1,1 0 0,2 9-22,35 223 259,-44-238 539,-3-30-243,6-33-404,2 1 0,3-1-1,8-50-150,3-80 63,-13 156-52,1 9 5,-1 0 1,0 1 0,-2-1 0,0 1-1,-1-1 1,-4-14-17,6 33-3,0 1 0,0-1 0,0 0 0,0 1 0,0-1 0,1 0 0,-1 1 0,0-1 0,0 1 0,1-1 0,-1 1 0,0 0 0,1-1 0,-1 1 0,1 0 0,-1 0 0,1-1 0,-1 1 0,1 0 0,-1 0 0,1-1 0,0 1 0,-1 0 0,1 0 0,0 0 0,0 0 0,-1 0 0,1 0 0,0 0 0,0-1 0,0 1 0,0 0 0,0 0 0,1 0 0,-1 0 0,0 0 0,0 0 0,1 0 3,-1 0-3,-37 207-236,31-155 241,2 1 1,3-1 0,2 0-1,2 1 1,2-1-1,5 13-2,0 9 2,5 36 48,-12-97 218,-5-37 134,1 12-340,-43-517 986,38 486-1104,3 59-254,15 65 89,9 83 170,-2-15 86,32 123-35,-44-251 51,-10-25 181,-3-14-116,-6-53-70,4 0 1,2-1-1,3-40-46,3 100-7,-7-329-984,4 314 527,3 27 446,0-1 0,0 0 1,-1 0-1,1 0 0,0 0 0,0 0 1,0 0-1,0 0 0,-1 1 0,1-1 1,0 0-1,0 0 0,-1 0 0,1 0 0,0 0 1,0 0-1,0 0 0,-1 0 0,1 0 1,0 0-1,0 0 0,0 0 0,-1-1 1,1 1-1,0 0 0,0 0 0,0 0 1,-1 0-1,1 0 0,0 0 0,0 0 0,0-1 1,0 1-1,-1 0 0,1 0 0,0 0 1,0 0-1,0 0 0,0-1 0,0 1 1,0 0-1,-1 0 0,1 0 0,0-1 1,0 1-1,0 0 0,0 0 0,0 0 1,0-1-1,0 1 0,0 0 0,0 0 18,-5 21-1081,2 6-1570,3 10 196</inkml:trace>
  <inkml:trace contextRef="#ctx0" brushRef="#br0" timeOffset="-10121.995">5276 1542 7090,'-57'-9'5903,"-31"2"-4648,58 6-1120,-1 1 0,1 2 0,-1 1 0,1 2 0,-19 5-135,-105 23 503,60 0-460,37-18-29,-27-18-28,-37 26 72,-191 31 985,183-17-859,-171 101-94,116-49-106,99-45 56,1 2 1,3 5 0,2 3-1,-28 28-40,67-48-1,2 3 0,1 1-1,3 2 1,0 1 0,3 1-1,2 2 1,1 1 0,-5 17 1,-12 52-42,30 33-74,16-130 115,1 0 1,0 0-1,1 0 0,1 0 0,1 0 1,0-1-1,1 0 0,1 0 0,0 0 0,1-1 1,1 0-1,1 0 0,0-1 0,0-1 0,2 1 1,0-2-1,4 4 1,41 39 5,1-2 0,4-3 0,1-3 0,67 38-5,-64-52 9,1-2 1,1-3-1,2-4 0,34 7-9,84 17-14,4 2 20,87-25-36,63-10 60,142-18-39,-301 0 1,-5 3 51,105 15-43,-104-3-26,78-9 26,356-6 10,-64-14 4,-260 12-2,223-3 102,-180 0-85,1 18-41,24-19 20,6-7-9,-12 15 18,-20 20-36,7 1 5,12-20 28,12-9-6,-18-10-16,-9-2 28,0 9-61,-3-11 57,-8-23-140,-257 32 35,-1-3-1,0-2 1,23-12 89,-7-4-189,-1-4-1,44-30 190,-113 62-62,0-1 1,0 0-1,-1 0 0,0-2 1,0 1-1,-1-1 0,-1-1 0,0 0 1,0 0-1,-1-1 0,0 0 0,-1 0 1,-1-1-1,0 0 0,0 0 0,-2 0 1,1-1-1,-2 1 0,0-1 1,0 0-1,-1-8 62,-1 4 17,-1-1 1,0 1-1,-2 0 1,0 0-1,-1 0 1,-1 0-1,-1 0 0,-1 1 1,0-1-1,-1 2 1,0-1-1,-2 1 1,0 0-1,-1 0 1,0 1-1,-1 1 0,-1 0 1,0 0-1,-1 1 1,-1 1-1,1 0 1,-2 1-1,0 0 1,0 2-1,-10-5-17,-322-136-231,84 40 93,-6 12 1,-3 12-1,-248-44 138,122 39-38,-33-12-38,-22-30-598,-40-17 47,292 102 838,-80-3-211,251 46 32,-508-60 1086,9 22 135,4 9-594,3 27-565,-20 15-445,-9 14-833,296 1 397,-69 22 787,112-1-680,-140 51 680,344-93-44,-190 56-2220,4-2 90</inkml:trace>
  <inkml:trace contextRef="#ctx0" brushRef="#br0" timeOffset="48525.766">4864 4110 5265,'-3'-2'297,"0"1"0,1-1 0,-1 1 0,0 0 0,0 0 0,0 0 0,0 0 0,1 1 0,-1-1 0,0 1 0,0 0 1,-1 0-1,1 0 0,0 0 0,0 0 0,0 1 0,0-1 0,1 1 0,-1 0 0,0 0 0,0 0 0,-2 1-297,2-1 12,1 0 0,-1-1 0,1 1-1,-1-1 1,0 0 0,0 0 0,1 0 0,-1 0 0,0 0 0,1 0 0,-1-1 0,1 1 0,-1-1 0,0 0-1,1 0 1,-1 0 0,1 0 0,0 0 0,-1-1 0,1 0-12,-20-6 175,4 5 277,-1 0 0,1 1 0,-1 2 0,0-1-1,1 2 1,-1 1 0,-3 1-452,-42 2 825,-24-3-679,2 3 0,-1 5 0,1 3 0,0 5 1,-23 9-147,-391 125 1020,444-136-944,-33 8-44,1 4 0,2 3 0,1 5 0,-54 31-32,115-51-17,0 0-1,1 2 1,0 0 0,2 2-1,0 0 1,-9 13 17,0 5-19,2 2 1,2 1-1,1 2 0,3 0 1,-7 19 18,16-35-9,1-1 0,1 2 1,2 0-1,0 0 1,2 0-1,1 1 0,-1 20 9,5-29-12,1 0 0,0 1-1,1-1 1,1 1 0,1-1-1,1 0 1,1 0 0,1 0-1,1 0 1,0-1 0,1 0-1,9 15 13,7-3-9,1 0 0,2-2-1,0-1 1,3-1 0,0-2-1,1-1 1,1-1 0,2-1-1,0-2 1,1-1 0,19 6 9,205 116-60,-194-104 60,2-3 0,0-2 1,2-4-1,2-2 0,5-2 0,120 36 5,144 24-5,-265-72-1,1-4-1,1-3 0,-1-3 1,0-3-1,72-12 2,31-13-6,159-47 6,-5 7 6,-169 52-15,81 5 9,635 37 72,-826-29-76,305 7 45,-215 5-5,0-6 0,119-12-36,27-15 70,-1 9 87,229 17 347,-510-4-497,111 9 198,-1-6-1,0-5 0,53-10-204,-82-2-56,-1-5-1,37-14 57,152-43-152,-8 38 161,-182 30-2,-1-4 1,61-17-8,71-35-9,-191 56-36,-1-1-1,0-2 1,0 0 0,-1-1 0,0-2 0,-1-1-1,-1 0 1,18-17 45,-11 2-107,-2-2 0,-1 0-1,-2-1 1,3-8 107,98-185-111,-119 215 131,0-1 0,-1 0 0,0 0 0,-1 0 0,-1 0 0,0-1-1,-1 1 1,0-1 0,-1 0 0,0 0 0,-1 1 0,-1-13-20,-5-19-49,-2 0 0,-2 1 0,-2 0 0,-1 1 0,-19-38 49,21 57-20,0 1 1,-1 0-1,-2 0 0,0 2 1,-1-1-1,-1 2 0,-1 0 1,-1 1-1,0 1 0,-2 1 0,-4-3 20,-8 2 35,0 2-1,-1 0 0,-1 3 1,0 0-1,-1 3 0,0 1 0,0 1 1,-1 2-1,0 1 0,-29 2-34,-8-5 30,-298-57-181,220 33-88,-100-6 239,72 28 46,-120 11-46,184 0 17,-161-17-9,155-2-30,2-5 0,-38-16 22,95 23 132,0 2 1,0 3 0,-1 2 0,-59 2-133,-19 15 326,1 5 0,-56 18-326,38-6-746,-119 2 746,144-30-260,0-6 1,1-6-1,1-5 0,-48-17 260,130 27 116,-91-15 317,-2 8-1,0 5 0,-1 6 1,0 7-1,-29 9-432,-139 14 44,-252-10-99,211-4-199,94 8-1723,120-7-1470</inkml:trace>
  <inkml:trace contextRef="#ctx0" brushRef="#br0" timeOffset="80354.905">4138 6281 6177,'-5'4'351,"3"-3"-167,0 1-1,0-1 1,0 0 0,0 0-1,0 0 1,0 0-1,0 0 1,0 0-1,-1 0 1,1-1 0,0 1-1,0-1 1,-1 1-1,1-1 1,0 0-1,-1 0 1,1 0-1,0 0 1,0-1 0,-1 1-1,1-1 1,0 1-1,-1-1-183,-80-43 1846,78 43-1831,1 0 1,0 1-1,-1-1 0,1 1 1,0 0-1,-1 0 0,1 1 1,-1-1-1,1 1 0,0 0 1,0 0-1,0 1 0,-1-1 1,1 1-1,0 0 1,-2 1-16,-28 9 37,-292 37 1782,128 8-1167,-45 42-532,209-84-117,1 2-1,0 0 1,2 3 0,0 0 0,1 2 0,1 1-1,1 2 1,2 0 0,0 2 0,2 1-1,0 1 1,3 1 0,0 0 0,2 2-1,-6 15-2,15-22-6,1 2 0,1 0 0,2 0 0,1 0 0,0 1 0,3-1 0,0 1 0,1 0 0,2 0 0,1-1 0,3 14 6,-1-20 3,2 0 1,0 0 0,1-1 0,1 0 0,1 0-1,0-1 1,2 0 0,0 0 0,1-1 0,1-1-1,1 0 1,0-1 0,1-1 0,1 0 0,0-1-1,1 0 1,0-1 0,1-2 0,1 1 0,19 7-4,19 4-3,0-2 1,1-3-1,2-3 1,21 2 2,-45-9 10,343 48 62,19 40 45,-95-20 84,204 8-155,-247-38-52,-100-30 16,1-6 0,43-8-10,228 14 24,-156-1 56,-43-15 12,190-25-92,-139 3 34,24 9 47,16-5-54,878-69-9,-819 51 6,-3 3-40,6 19 31,-10-5-32,2-20 22,-20-17 3,-22-3 1,-33 15-19,-80 13 15,-2-11 0,108-38-5,-285 66-76,-2-1 0,0-3-1,-1-1 1,0-2-1,-2-2 1,21-17 76,-51 34-26,0-1 0,-1-1 1,1 0-1,-1 0 0,-1-1 1,0 0-1,0 0 0,-1 0 1,0-1-1,0 0 0,-1 0 1,0-1-1,-1 1 0,-1-1 1,1 0-1,-2 0 0,1 0 1,-2-1-1,1 1 0,-2 0 1,1-1-1,-2 1 0,1-1 1,-3-8 25,-1 5 34,-1 1 0,-1-1 0,-1 1 0,0 0 0,0 0 0,-1 1 0,-1 0 1,0 0-1,-2 1-34,-16-27-6,4 3 33,-2 1 1,-2 2-1,-1 0 0,-1 2 1,-1 1-1,-27-18-27,27 28 29,-1 2-1,-1 1 1,0 1-1,-3 1-28,-59-29-39,-310-155-7,306 157 132,-2 4-1,-6 3-85,-82-31 65,65 18-341,-121-29 276,-31 18 299,-112-4-299,76 21 285,291 43-4052,18 1 913</inkml:trace>
  <inkml:trace contextRef="#ctx0" brushRef="#br0" timeOffset="107124.69">13649 6999 7586,'-19'-3'5580,"25"-17"-5090,3 0-443,1 0 1,1 1-1,0 0 0,2 1 0,0 0 0,1 1 0,1 1 1,0 0-1,1 1 0,1 0 0,4-1-47,-3 4-5,1 2 0,1 0 0,-1 1 0,2 1 0,-1 1-1,1 1 1,0 1 0,0 0 0,1 2 0,-1 1 0,1 0 0,0 1 0,-1 2 0,1 0 0,0 1-1,-1 2 1,6 1 5,15-3 102,1-1 0,0-3-1,-1-1 1,0-2-1,0-3 1,0 0 0,-1-3-1,0-1 1,35-17-102,61-15 184,-108 37-144,-22 6-38,1 0 0,-1-1 0,0 1 0,0-1 0,0-1 0,-1 1 0,1-1-1,-1-1 1,1 1 0,-1-1 0,0 0 0,0 0 0,-1-1 0,1 0 0,-1 0 0,0 0-1,0 0 1,-1-1 0,1-1-2,6-18-3560,-21 24 843</inkml:trace>
  <inkml:trace contextRef="#ctx0" brushRef="#br0" timeOffset="107692.802">13842 6257 4161,'11'-31'4820,"-9"22"-1488,-9 24-1834,-44 98-690,14-42-593,-53 103 510,-78 107-725,-11-15 86,149-220-69,2 0 0,2 2 1,1 1-1,-13 44-17,35-87 0,1-1 1,1 1-1,-1-1 0,1 1 1,0 0-1,0-1 0,1 1 1,0 0-1,0 0 0,0 0 1,0-1-1,2 6 0,-1-9-1,0-1 0,0 1 1,0-1-1,1 1 0,-1-1 0,0 1 1,1-1-1,-1 0 0,1 0 0,-1 1 1,1-1-1,0 0 0,-1-1 0,1 1 1,0 0-1,0 0 0,0-1 0,0 1 0,-1-1 1,1 1-1,0-1 0,0 0 0,0 0 1,0 0-1,0 0 0,0 0 0,0 0 1,0-1-1,0 1 0,0-1 0,-1 1 0,1-1 1,1 0 0,17-5 5,-1-1 0,1 0 0,-1-2 1,0 0-1,10-8-5,-17 11 6,290-183 119,-276 171-210,0 1-1,2 1 0,0 2 1,1 0-1,0 2 1,1 1-1,21-4 86,-47 14-191,1 1 0,-1-1 0,1 1 0,0 0 0,-1 0 0,1 0 0,-1 0 0,1 1 0,-1 0 0,1 0 0,-1 0 0,1 1-1,-1-1 1,0 1 0,0 0 0,1 0 0,-1 1 0,-1-1 0,4 3 191,17 24-2675</inkml:trace>
  <inkml:trace contextRef="#ctx0" brushRef="#br0" timeOffset="192850.522">15444 5841 8090,'2'-24'4899,"-4"39"-3453,12 190-864,-8-161-570,3-1 0,1 0 0,2-1 0,1 0 1,3 0-1,9 20-12,1 12 376,-36-94-2427,-8-11 383</inkml:trace>
  <inkml:trace contextRef="#ctx0" brushRef="#br0" timeOffset="193167.528">15312 5964 3225,'-1'-13'3655,"0"11"-3214,1 0-1,0 0 1,0 0-1,0 0 1,-1 1 0,2-1-1,-1 0 1,0 0-1,0 0 1,1 0 0,-1 0-1,1 1 1,-1-1 0,1 0-1,0 0 1,0 1-1,-1-1 1,1 0 0,1 1-1,-1-1 1,1 0-441,16-14 198,1 2-1,1 0 1,1 1 0,0 0 0,0 2 0,12-4-198,-3 0 73,128-46-721,-139 57-4820,-17 8 2385</inkml:trace>
  <inkml:trace contextRef="#ctx0" brushRef="#br0" timeOffset="193391.49">15467 6099 7082,'1'23'2224,"2"-6"457,2-8-1849,2-9-256,10-8 0,3-8-112,9-9-48,2-3-56,6 1-152,-6 5-80,-2 8-144,-9 14-200,-8 5 432,-9 17-3320,-5 4 1055</inkml:trace>
  <inkml:trace contextRef="#ctx0" brushRef="#br0" timeOffset="193585.683">15529 6421 5617,'7'3'2513,"6"6"119,0-12-1063,7-6-1081,4 3-40,5-11-128,-6 0-168,5 3-88,0 7 16,-1-6-216,-7 3-72,-2-12-1200,-2 1-1361,-5-13-64</inkml:trace>
  <inkml:trace contextRef="#ctx0" brushRef="#br0" timeOffset="193812.408">15867 6079 5921,'12'31'3959,"-6"21"-2230,-4-23-1203,-1-23-443,0 7 109,0-1 0,1 1 0,1 0 0,0-1 0,0 1 0,1-1 0,3 5-192,-5-16 10,-1 1 0,1 0 1,0-1-1,0 1 1,-1-1-1,1 0 1,0 1-1,0-1 0,1 0 1,-1 0-1,0-1 1,0 1-1,0 0 1,0-1-1,1 1 0,-1-1 1,0 0-1,1 1 1,-1-1-1,0 0 1,1-1-1,-1 1 0,0 0 1,1-1-1,-1 1 1,0-1-1,0 0 1,0 0-1,1 1 1,-1-2-1,0 1 0,0 0 1,0 0-1,-1-1 1,1 1-1,0-1 1,0 1-1,-1-1 0,1 0 1,-1 1-1,1-1 1,-1 0-1,0 0 1,0 0-1,1-2-10,19-21 60,-2-1 0,0-1 1,-2-1-1,9-19-60,13-21 68,-25 47-78,-13 20 11,0 1-1,-1 0 1,1 0 0,0 0 0,-1 0 0,1 0 0,0 0-1,0 0 1,-1 0 0,1 0 0,0 1 0,-1-1 0,1 0-1,0 0 1,-1 1 0,1-1 0,0 0 0,-1 1 0,1-1-1,-1 0 1,1 1 0,-1-1 0,1 1 0,-1-1 0,1 1-1,-1-1 1,1 1 0,-1 0 0,0-1 0,1 1 0,-1-1-1,0 1 1,1 0 0,-1-1 0,0 1 0,0 0 0,0-1-1,0 1 1,0 0 0,1-1 0,-1 1 0,0 0 0,-1 0-1,1-1 1,0 1 0,0 0 0,0-1 0,0 1 0,0 0-1,-1-1 1,1 1 0,0 0 0,-1-1-1,1 2 8,24 126 668,-23-127-668,-1 1-1,0-1 1,0 0-1,0 1 1,1-1 0,-1 0-1,1 1 1,-1-1 0,1 0-1,0 0 1,-1 0 0,1 1-1,0-1 1,0 0-1,0 0 1,-1 0 0,1 0-1,0 0 1,1-1 0,-1 1-1,0 0 1,0 0 0,0-1-1,0 1 1,1 0 0,-1-1-1,0 1 1,0-1-1,1 0 1,-1 1 0,0-1-1,1 0 1,-1 0 0,1 0-1,-1 0 1,0 0 0,1 0-1,-1 0 1,0-1 0,1 1-1,-1 0 1,0-1-1,1 1 1,-1-1 0,0 1-1,0-1 1,0 0 0,1 0-1,-1 1 1,0-1 0,0 0-1,0 0 1,0 0-1,0 0 1,-1 0 0,1 0-1,0 0 1,0 0 0,0-1-8,13-20-30,0-1 1,-1 0-1,-1-1 0,-1-1 1,-2 0-1,5-17 30,2-41-3929,-19 62 1017</inkml:trace>
  <inkml:trace contextRef="#ctx0" brushRef="#br0" timeOffset="194018.328">16198 5915 5705,'-6'-6'2841,"0"-2"-57,4 4-1223,2 2-857,3 4-336,7 1-176,-6 3-296,1-3-2761,9-2 849</inkml:trace>
  <inkml:trace contextRef="#ctx0" brushRef="#br0" timeOffset="195938.578">16576 5831 5401,'0'25'5705,"-22"-11"-4086,19-13-1614,1 0 1,0 0-1,1 0 0,-1 0 0,0 0 0,0 0 0,0 0 0,1 1 0,-1-1 0,0 1 0,1-1 0,-1 1 0,1 0 0,0-1 0,0 1 0,-1 0 0,1 0 1,0 0-1,1 0 0,-1 0 0,0 0 0,0 0 0,1 0 0,0 0 0,-1 1 0,1-1 0,0 0 0,0 0 0,0 0 0,0 0 0,0 1 0,1-1 0,-1 0 1,1 0-1,-1 0 0,1 0 0,0 0 0,0 0 0,-1 0 0,2 0 0,-1 0 0,0 0 0,0-1 0,1 1 0,-1 0 0,0-1 0,1 1 0,0-1 0,-1 1 1,1-1-1,0 0 0,0 0 0,0 0 0,0 0-5,78 17 8,-67-10-7,0 1 1,-1 0 0,-1 0-1,1 1 1,-1 1 0,-1 0-1,0 0 1,-1 1-1,0 0 1,-1 1 0,0 0-1,-1 0 1,0 0 0,-1 1-1,-1 0 1,0 1-1,-1-1 1,0 3-2,2 0 108,-1 0 0,-1 0 0,0 1 0,-2 0 0,0 0 0,0 0 0,-2 0-1,0 0 1,-1 0 0,-1 0 0,-1-1 0,-1 1 0,-3 10-108,7-27 17,0 0 1,1 0-1,-1 1 0,0-1 1,-1 0-1,1 0 0,0 0 1,0 0-1,0 1 0,-1-1 1,1 0-1,-1 0 0,1 0 1,-1 0-1,1 0 0,-1 0 1,1 0-1,-1 0 0,0 0 1,0 0-1,0 0 1,1-1-1,-1 1 0,0 0 1,0 0-1,0-1 0,0 1 1,0-1-1,0 1 0,0-1 1,0 1-1,-1-1 0,1 1 1,0-1-1,0 0 0,0 0 1,0 0-1,-1 0 0,1 0 1,0 0-1,0 0 0,0 0 1,0 0-1,-1 0 0,1 0 1,0-1-1,0 1 0,0-1 1,0 1-1,0-1 0,0 1 1,0-1-1,0 0 0,0 1 1,0-1-1,0 0 0,0 0 1,0 0-18,-4-8 23,1 0 0,0 1 0,0-2 0,1 1 0,0 0 0,1-1 0,0 1 0,0-1 0,1 0 0,1 1 0,-1-1 0,2 0 0,-1 0 0,1 1 0,1-1 0,0 0 1,0 1-1,1-1 0,0 1 0,0 0 0,5-8-23,168-373 86,-173 383-80,0-1-1,0 1 0,-1 0 0,0-1 0,0 1 0,-1-1 0,0 0 0,0 0 0,0 1 0,-1-1 1,-1 0-1,1 0 0,-1 0 0,-1 1 0,1-1 0,-1 0 0,-2-3-5,4 11-1,0-1 1,-1 0-1,1 0 0,0 1 0,-1-1 0,1 0 1,-1 1-1,1-1 0,-1 0 0,1 1 0,-1-1 1,1 1-1,-1-1 0,0 0 0,1 1 0,-1 0 1,0-1-1,0 1 0,1-1 0,-1 1 0,0 0 1,0 0-1,0-1 0,1 1 0,-1 0 0,0 0 1,0 0-1,0 0 0,1 0 0,-1 0 0,0 0 1,0 0-1,0 0 0,0 1 0,1-1 0,-1 0 1,0 0-1,0 1 0,1-1 0,-1 0 1,0 1-1,0-1 0,1 1 0,-1-1 0,1 1 1,-1-1-1,0 1 0,0 0 1,-27 34-63,24-30 55,1-1 6,0 1 0,-1 0 0,2 0 0,-1 0 0,0 0 0,1 0 0,0 0 0,0 1 0,1-1-1,0 1 1,0-1 0,0 1 0,0 0 0,1-1 0,0 1 0,0 0 0,0 0 0,1-1 0,0 1 0,0-1 0,1 1 0,-1-1 0,1 1 0,0-1 0,1 0 0,-1 0 0,4 5 2,12 9 9,12 13 2,-13-50 64,19-57 59,-22 47-121,0-1 0,-2 0-1,-1-1 1,-2 0 0,-1-1-1,2-18-12,-3 8 21,-2-1-1,-2 1 1,-1-1-1,-3 0 1,-1 1-1,-2-1 1,-2 1 0,-2-6-21,6 40 11,2 4-5,-1 0-1,1-1 1,-1 1 0,0 0 0,0 0-1,0 0 1,0 0 0,-1 0-1,1 1 1,-1-1 0,1 0-1,-1 0 1,0 1 0,0 0 0,0-1-1,-3-1-5,4 5 7,-1 0 0,0 1 1,0-1-1,0 0 0,1 1 0,-1-1 0,0 1 0,1-1 0,0 1 1,-1 0-1,1-1 0,0 1 0,0 0 0,0 0 0,0 0 0,0 0 0,0 0 1,1 0-1,-1 0 0,0 2-7,-2 12-5,1-1 1,0 1-1,1-1 1,0 1-1,2-1 0,0 1 1,0 0-1,2-1 1,0 0-1,1 0 0,0 0 1,1 0-1,2 2 5,0 8 11,34 103 62,6-1 0,61 113-73,-85-201 56,-22-39-45,0-1 0,-1 1 0,1-1 0,0 1 0,0-1 0,0 0 0,-1 1 0,1-1 0,0 0 0,-1 1 0,1-1 0,-1 0 0,1 0 0,-1 0 0,1 0 0,-1 0 0,1 0 0,-1 0 0,0 0 0,0 0 0,1 0 1,-1 0-1,0 0 0,0 0 0,0 0 0,0 0 0,0 0 0,0 0 0,0 0 0,-1 0 0,1 0 0,0 1 0,-1-1 0,1 0 0,0 0 0,-1-1-11,1 1 7,1-81 270,-1-3-122,4-1 0,11-56-155,-7 106-71,-8 36 67,0 1-1,0-1 0,0 0 1,1 0-1,-1 1 0,0-1 1,0 0-1,1 0 0,-1 1 1,0-1-1,0 0 0,1 0 1,-1 0-1,0 0 0,1 1 1,-1-1-1,0 0 0,1 0 1,-1 0-1,0 0 0,1 0 1,-1 0-1,0 0 0,1 0 0,-1 0 1,0 0-1,1 0 0,-1 0 1,1 0-1,-1 0 0,0 0 1,0-1-1,1 1 0,-1 0 1,0 0-1,1 0 0,-1 0 1,0-1-1,1 1 0,-1 0 1,0 0-1,0 0 0,1-1 1,-1 1-1,0 0 0,0-1 1,0 1-1,1 0 0,-1 0 0,0-1 1,0 1-1,0 0 0,0-1 5,8 35-124,-7-32 116,1 10 3,-2-7 8,0-1 0,0 1 1,1 0-1,0 0 0,0-1 0,1 1 1,-1 0-1,1-1 0,0 1 0,0-1 0,0 0 1,1 0-1,0 0 0,0 0 0,0 0 0,0 0 1,2 2-4,-2-6 5,-1 0 0,0 1 1,0-1-1,0 0 1,1 0-1,-1 0 0,0 0 1,0 0-1,0 0 0,0-1 1,1 1-1,-1-1 1,0 0-1,0 1 0,0-1 1,0 0-1,0 0 1,0 0-1,0-1 0,-1 1 1,1 0-1,0-1 0,-1 1 1,1-1-1,-1 1 1,1-1-1,-1 0 0,0 0 1,0 0-1,1-1-5,130-229 269,-113 206-250,-18 26-20,-1-1-1,0 1 1,0-1 0,0 1-1,1 0 1,-1-1-1,0 1 1,0 0-1,1-1 1,-1 1-1,0 0 1,1-1 0,-1 1-1,0 0 1,1 0-1,-1-1 1,0 1-1,1 0 1,-1 0-1,1 0 1,-1-1 0,0 1-1,1 0 1,-1 0-1,1 0 1,-1 0-1,0 0 1,1 0-1,-1 0 1,1 0-1,-1 0 1,1 0 0,-1 0-1,0 0 1,1 0-1,-1 1 1,1-1-1,-1 0 1,0 0-1,1 0 1,-1 0 0,1 1-1,-1-1 1,0 0-1,1 1 1,-1-1-1,0 0 1,1 0-1,-1 1 1,0-1-1,0 1 1,1-1 0,-1 0-1,0 1 1,0-1-1,0 0 1,0 1-1,1-1 1,-1 1-1,0-1 2,3 99-86,5 18 362,-8-117-272,0 1 1,0 0 0,0 0-1,-1 0 1,1 0 0,0 0-1,0 0 1,1 0-1,-1 0 1,0 0 0,0 0-1,0 0 1,1 0-1,-1 0 1,0-1 0,1 1-1,-1 0 1,1 0 0,-1 0-1,1 0 1,-1-1-1,1 1 1,0 0 0,-1-1-1,1 1 1,0 0-1,0-1 1,-1 1 0,1-1-1,0 1 1,0-1 0,0 1-1,0-1 1,-1 0-1,1 0 1,0 1 0,0-1-1,0 0 1,0 0 0,0 0-1,0 0 1,0 0-1,0 0 1,0 0 0,0 0-1,0 0 1,0 0-1,0-1 1,-1 1 0,1 0-1,0-1 1,0 1-5,9-14 38,-1 0 0,0 0 1,-1-1-1,-1 0 0,0 0 1,-1-1-1,-1 1 0,0-1 1,0-9-39,-2 15 3,5-18-513,-2 0-1,0 0 1,-2 0-1,-1 0 1,-1-1-1,-2 0 1,-1 1-1,-3-19 511,4 47-13,-1 0-1,1 1 0,0-1 1,0 0-1,-1 0 0,1 0 1,0 0-1,-1 0 0,1 1 0,-1-1 1,1 0-1,0 0 0,-1 0 1,1 0-1,0 0 0,-1 0 1,1 0-1,-1 0 0,1 0 0,0 0 1,-1 0-1,1 0 0,0-1 1,-1 1-1,1 0 0,0 0 1,-1 0-1,1 0 0,0-1 0,-1 1 1,1 0-1,0 0 0,0-1 1,-1 1-1,1 0 0,0 0 1,0-1-1,-1 1 0,1 0 0,0-1 1,0 1-1,0 0 0,0-1 1,-1 1-1,1 0 0,0-1 1,0 1-1,0 0 0,0-1 0,0 1 1,0-1-1,0 1 0,0 0 1,0-1-1,0 1 0,0 0 1,0-1-1,0 1 0,0 0 0,1-1 1,-1 1-1,0-1 0,0 1 1,0 0-1,0 0 0,1-1 14,10 64 368,-3-20-319,-4-21 40,1 1 1,1-1-1,0 0 1,2 0-1,6 12-89,-13-32 10,0 0 0,0 0-1,0 0 1,0 0-1,0 0 1,1 0-1,-1 0 1,1 0 0,-1-1-1,1 1 1,0 0-1,0-1 1,-1 0-1,1 1 1,0-1 0,0 0-1,1 0 1,-1 0-1,0 0 1,0 0-1,0-1 1,1 1 0,-1-1-1,0 1 1,1-1-1,-1 0 1,0 0-1,1 0 1,-1 0 0,0 0-1,0-1 1,1 1-1,-1-1 1,0 1-1,1-1 1,-1 0 0,0 0-1,0 0 1,0 0-1,0 0 1,0 0-1,0-1 1,0 1 0,-1-1-1,2 0-9,9-11 40,0-1-1,-1 0 0,-1 0 1,0-1-1,-1-1 1,-1 1-1,0-1 1,-1-1-1,-1 1 1,-1-1-1,0 0 0,-1-1 1,-1 1-1,1-18-39,-2 20 6,-1-1-1,0 1 1,-1-1-1,-1 1 1,-1-1-1,0 1 0,-1-1 1,0 1-1,-1 0 1,-1 1-1,-5-11-5,-3 14-104,7 33 104,7-19 15,-1 1 0,1-1-1,-1 0 1,1 1 0,0-1-1,0 0 1,1 1 0,-1-1 0,1 0-1,-1 0 1,1 0 0,0 0-1,0 0 1,0-1 0,1 1-1,-1 0 1,1-1 0,-1 0-15,15 18-1,3 11-2,-2 0 0,-1 2-1,-1 0 1,-2 1-1,0 4 4,29 63 13,-26-70 37,-33-67 1679,4 19-1499,0 0-1,-2 0 1,0 2-1,0 0 0,-2 0 1,1 1-1,-14-7-229,-43-42 320,72 63-320,-1 0 5,0-1 0,0 1 0,1 0 1,-1 0-1,0-1 0,1 1 1,-1-1-1,1 1 0,-1 0 1,0-1-1,1 1 0,-1-1 0,1 1 1,-1-1-1,1 0 0,-1 1 1,1-1-1,0 0 0,-1 1 0,1-1 1,0 0-1,-1 1 0,1-1 1,0 0-1,0 1 0,0-1 1,-1 0-1,1 0 0,0 1 0,0-1 1,0 0-1,0 0 0,1 1 1,-1-1-1,0 0 0,0 0 0,0 1 1,0-1-1,1 0 0,-1 1 1,0-1-1,1 0 0,-1 1 1,1-1-1,-1 0 0,0 1 0,1-1 1,0 1-1,-1-1 0,1 1 1,-1-1-1,1 1 0,0-1-5,168-28-1696,-117 18-1621,-1-14-104</inkml:trace>
  <inkml:trace contextRef="#ctx0" brushRef="#br0" timeOffset="196968.13">18531 5257 8186,'23'-63'4757,"-19"55"-4528,1 0-1,0 0 1,0 0-1,1 1 0,0-1 1,0 1-1,1 1 1,0-1-1,4-2-228,-10 8 8,0 0 0,0 0 0,0 1 0,0-1 0,0 0 0,0 1 0,0-1 0,0 0 0,0 1 0,0 0 0,0-1 0,0 1 0,0-1 0,1 1 0,-1 0 0,0 0 0,0 0 0,0 0-1,0 0 1,1 0 0,-1 0 0,0 0 0,0 0 0,0 0 0,0 1 0,1-1 0,-1 1 0,0-1 0,0 1 0,0-1 0,0 1 0,0-1 0,0 1 0,0 0 0,0-1 0,0 1 0,0 0 0,-1 0 0,1 0 0,0 0 0,-1 0 0,1 0 0,0 0 0,-1 0 0,1 0-1,-1 0 1,1 0 0,-1 0 0,0 0 0,1 1 0,-1-1-8,11 67-27,-11-65 32,1 90 51,-2-65-27,1 1-1,1-1 1,2 0-1,1 1 1,2 2-29,-6-30 17,0 1 1,0 0-1,0 0 0,1 0 0,-1 0 1,1-1-1,-1 1 0,1 0 1,0 0-1,-1-1 0,1 1 0,0 0 1,0-1-1,0 1 0,1-1 1,-1 0-1,0 1 0,1-1 0,-1 0 1,0 0-1,1 1 0,-1-1 1,1 0-1,0-1 0,-1 1 1,1 0-1,0 0 0,0-1 0,-1 1 1,1-1-1,0 1 0,0-1 1,0 0-1,0 0 0,-1 0 0,1 0 1,0 0-1,0 0 0,0-1 1,0 1-1,-1 0 0,1-1 0,0 1 1,0-1-1,-1 0 0,1 0 1,0 0-1,-1 0 0,1 0 0,-1 0 1,1 0-1,-1 0 0,1-1 1,-1 1-1,1-1-17,14-13 212,-1 0 0,0-1 0,-1-1 0,0 0 1,-2-1-1,0-1 0,-1 1 0,-1-2 0,-1 1 0,-1-2 0,0 1 1,-2-1-1,2-6-212,-7 24 23,0 0-1,0 0 1,0 0 0,0 0-1,0 0 1,-1-1 0,0 1 0,1 0-1,-1 0 1,0 0 0,-1-1 0,1 1-1,0 0 1,-1 0 0,0 0 0,0 0-1,0 0 1,0 0 0,0 0 0,0 0-1,-1 0 1,0 0 0,1 0 0,-1 1-1,0-1 1,0 1 0,-1 0 0,1-1-1,0 1 1,-1 0 0,1 0 0,-1 0-1,0 1 1,0-1 0,0 1-1,0-1 1,0 1 0,0 0-23,4 1-21,-1 1 0,1-1-1,-1 0 1,1 0 0,-1 1 0,1-1 0,-1 0-1,1 1 1,-1-1 0,1 0 0,-1 1 0,0-1-1,1 1 1,-1-1 0,0 1 0,1-1 0,-1 1 0,0-1-1,1 1 1,-1-1 0,0 1 0,0-1 0,0 1-1,0-1 1,1 1 0,-1 0 0,0-1 0,0 1-1,0-1 1,0 1 0,0 0 0,-1-1 0,1 1-1,0-1 1,0 1 0,0-1 0,0 1 0,-1-1 0,1 1-1,0-1 1,0 1 0,-1-1 0,1 1 0,0-1-1,-1 1 1,1-1 0,-1 1 0,1-1 0,0 0-1,-1 1 1,1-1 0,-1 0 0,1 1 0,-1-1-1,1 0 1,-1 0 0,0 1 0,1-1 0,-1 0 0,1 0-1,-1 0 1,1 0 0,-1 0 21,10 0-308,0 0-1,0 0 1,-1-1 0,1-1-1,0 1 1,0-1 0,-1-1 0,0 0-1,1 0 1,-1-1 0,0 0-1,0 0 1,-1 0 0,4-3 308,6-3-177,-10 6 143,-6 3 35,1-1 0,0 0 1,0 1-1,-1 0 1,1-1-1,0 1 1,0 0-1,1 0 1,-1 0-1,0 0 0,0 0 1,0 1-1,1-1 1,-1 0-1,0 1 1,1 0-1,-1 0 1,0 0-1,1 0 0,-1 0 1,0 0-1,1 0 1,-1 1-1,0-1 1,1 1-1,-1 0 1,0-1-1,0 1 0,0 0 1,0 1-1,0-1 1,0 0-1,0 0 1,0 1-1,0 0-1,25 135 1867,-27-136-1852,1 0-1,-1 0 1,0 1 0,1-1-1,-1 0 1,1 0-1,-1 0 1,1-1 0,-1 1-1,1 0 1,0 0-1,-1 0 1,1 0 0,0 0-1,0-1 1,0 1 0,-1 0-1,1-1 1,0 1-1,0-1 1,0 1 0,0-1-1,0 1 1,0-1-1,0 0 1,0 1 0,0-1-1,0 0 1,1 0 0,-1 0-1,0 0 1,0 0-1,0 0 1,0 0 0,0 0-1,0 0 1,0 0-1,0-1 1,0 1 0,0-1-1,0 1 1,0 0-1,0-1 1,0 1 0,0-1-1,0 0 1,0 1 0,0-1-15,43-36 308,92-131 254,-134 165-564,0 0-1,0 1 1,0-1-1,0 1 1,1-1-1,-1 1 1,1 0-1,-1 0 1,1 0-1,0 0 1,0 1-1,0-1 1,0 1-1,0 0 1,0-1-1,0 1 3,-1 2-4,0 0-1,0 0 0,-1-1 0,1 1 0,-1 0 0,1 1 0,-1-1 0,1 0 0,-1 0 1,0 1-1,1-1 0,-1 0 0,0 1 0,0-1 0,0 1 0,0 0 0,0-1 1,0 1-1,-1 0 0,1 0 0,-1-1 0,1 1 0,-1 0 0,1 0 0,-1 0 0,0 0 1,0-1-1,0 2 5,2 6 3,5 32 52,-7-35-25,1 1 0,0-1 0,0 0 0,0 1 0,1-1 1,0 0-1,0 0 0,0 0 0,1 0 0,3 5-30,-4-10 12,0 0 0,0 0 0,1 0-1,-1 0 1,0-1 0,0 1 0,1 0 0,-1-1 0,0 0-1,0 0 1,1 0 0,-1 0 0,0 0 0,1 0-1,-1 0 1,0-1 0,1 1 0,-1-1 0,0 0 0,0 1-1,0-1 1,1 0 0,-1 0 0,0-1 0,0 1 0,-1 0-1,1-1 1,0 1 0,0-1 0,-1 1 0,1-1-1,-1 0 1,1 0 0,-1 0 0,0 0 0,0 0 0,1-2-13,1 2 14,8-10-606,0-1 1,-1 0-1,0 0 1,-1-1-1,0 0 1,-2 0-1,2-4 593,6-23-3145</inkml:trace>
  <inkml:trace contextRef="#ctx0" brushRef="#br0" timeOffset="197193.133">20221 4751 4553,'-1'-12'3641,"2"10"-793,2 7-511,5 16-1673,0 10-408,5 24-216,0 5 32,-1 10-48,0-11 56,5 2-48,-2-20 64,4-5-72,-2-15 8,-7-6-1344,-8-10-1609,-8-6 57</inkml:trace>
  <inkml:trace contextRef="#ctx0" brushRef="#br0" timeOffset="197672.748">20086 4870 8850,'1'-23'4502,"20"-10"-2884,-1 8-1439,1 1-1,1 1 1,2 1 0,0 0-1,1 2 1,1 1 0,1 1 0,4-1-179,-27 17 0,-1-1 1,1 1-1,0 0 1,0 0-1,0 1 1,0-1-1,0 1 1,0 0-1,1 0 1,-1 0-1,0 1 1,0-1-1,1 1 1,-1 0-1,0 0 1,1 1-1,-1-1 1,0 1-1,1 0 1,-1 0-1,0 0 1,0 1-1,0 0 1,0-1-1,0 1 1,-1 1 0,1-1-1,0 0 1,-1 1-1,0 0 1,1 0-1,-1 0 1,0 0-1,-1 1 1,1-1-1,0 1 0,-1 5 31,0 0 0,0 0 0,-1 0 0,0 0 0,-1 0 0,0 0 0,0 0 0,-1 0-1,0 0 1,0 0 0,-1 0 0,-1 0 0,1 0 0,-2-1 0,1 1 0,-2 2-31,-13 34 418,-1-2 0,-3 0 1,-1-1-1,-2-1 0,-6 4-418,19-36 340,24-32-213,-9 18-136,1 1 0,0 0 0,0 0 0,0 0 0,1 0 0,-1 1 0,1 0-1,0 0 1,0 0 0,0 0 0,0 1 0,1 0 0,-1 0 0,1 0 0,-1 1 0,1 0 0,0 0 0,-1 0 0,1 1 0,0 0 0,0 0 0,-1 0 0,1 1 0,0-1 0,-1 2 0,1-1 0,0 0 0,-1 1 0,0 0 0,1 1 0,-1-1-1,0 1 1,0 0 0,0 0 0,-1 0 0,1 1 0,-1 0 0,0 0 0,0 0 0,0 0 0,3 5 9,-4-6-1,0 1 0,0 0 0,0 0 0,0 1 0,-1-1 0,1 1 0,-1-1 0,0 1 0,-1 0 0,1-1 0,-1 1 0,0 0 0,0 0 0,0 0 0,-1 0 0,0 0 0,0 0 0,0 0 0,-1 0 0,1 0 0,-1 0 0,0 0 0,-1 0 0,1 0 0,-1 0 0,0-1 0,-2 4 1,-5 9 183,0 1 0,-1-2 0,-1 1-1,-1-1 1,0-1 0,-1 0-1,-1-1 1,0-1 0,-1 0-1,0 0 1,-1-2 0,-5 3-183,19-13-6,1 1 0,-1-1 1,0 1-1,0-1 0,0 0 0,0 0 0,0 0 1,0 0-1,0 0 0,-1 0 0,1 0 0,0-1 1,-1 1-1,1-1 0,0 0 0,-1 1 0,1-1 1,0 0-1,-1-1 0,1 1 0,0 0 1,-1-1-1,1 1 0,0-1 0,0 0 0,-1 1 1,1-1-1,0 0 0,0 0 0,0-1 0,0 1 1,0 0-1,0-1 0,1 1 0,-1-1 0,0 0 1,1 1-1,-1-1 0,1 0 0,0 0 1,-1 0-1,1 0 0,0 0 0,0 0 0,0-1 1,0 1-1,1 0 0,-1 0 0,1-1 0,-1-1 6,2-6-640,1 1 0,0-1-1,0 1 1,1 0-1,0 0 1,1 0 0,0 0-1,0 0 1,1 1-1,1-2 641,18-27-3794</inkml:trace>
  <inkml:trace contextRef="#ctx0" brushRef="#br0" timeOffset="197957.858">20723 4927 8066,'-3'34'2280,"-3"12"617,-2 0-2273,-1 3-168,10-12-176,10-6-152,4-16-64,4-12-416,-1-14-2601,4-24 753</inkml:trace>
  <inkml:trace contextRef="#ctx0" brushRef="#br0" timeOffset="198184.544">20723 4643 8138,'-9'10'1928,"1"13"665,5 1-2281,0 7-280,12-4 32,6-4-72,5-10-24,14-7-1064,6-11-1513,4-4 88</inkml:trace>
  <inkml:trace contextRef="#ctx0" brushRef="#br0" timeOffset="198544.751">21077 4801 7298,'-53'74'5580,"-28"34"-2493,35-47-1862,22-23-593,25-38-629,0 1 0,0-1-1,-1 0 1,1 1 0,0-1-1,0 0 1,0 0-1,0 1 1,0-1 0,0 0-1,0 0 1,0 0 0,0 0-1,-1 0 1,1 0 0,0-1-1,0 1 1,0 0-1,0 0 1,0-1 0,0 1-1,0 0 1,-1-1 0,1 1-1,0-1 1,0 1-1,-1-1 1,1 0 0,0 1-1,-1-1 1,1 1 0,0-1-1,-1 0-2,17-12 35,67-40-211,-80 51 150,-1 1 0,0 0-1,0 1 1,1-1-1,-1 0 1,1 1 0,-1 0-1,0 0 1,1 0-1,-1 0 1,0 1 0,1-1-1,-1 1 1,0 0-1,1 0 1,-1 0 0,0 0-1,0 0 1,0 1-1,0 0 1,0-1-1,0 1 1,0 0 0,-1 0-1,1 1 1,-1-1-1,0 1 1,1 0 26,1 1 26,-1 0-1,0 0 1,0 1-1,0-1 1,-1 1 0,0-1-1,0 1 1,0 0-1,0 0 1,-1 0 0,0 0-1,0 0 1,0 0-1,0 0 1,-1 1 0,0-1-1,0 0 1,-1 0-1,1 0 1,-1 1 0,0-1-1,0 0 1,-1 0-1,0 0 1,0-1 0,0 1-1,0 0 1,-1-1-1,1 1 1,-1-1 0,0 0-1,-1 0 1,1 0-1,-1 0 1,0-1 0,-2 3-26,2-1-28,-1 0 0,0 0 0,-1-1 0,1 1 0,-1-1 0,1 0 0,-1-1 0,0 1 0,-1-1 0,1-1 0,0 1 0,-1-1 0,0 0 0,1 0 0,-1-1 0,0 0 0,0 0 1,0-1-1,0 1 0,0-2 0,-1 1 28,-3-8-3245,6-2-200</inkml:trace>
  <inkml:trace contextRef="#ctx0" brushRef="#br0" timeOffset="198822.236">21344 4832 9434,'-16'41'5536,"-3"60"-5155,16 21-21,3-121-352,0 1-1,0-1 0,1 1 0,-1-1 0,0 0 0,0 1 0,1-1 1,-1 1-1,1-1 0,-1 0 0,1 1 0,-1-1 0,1 0 1,0 0-1,0 0 0,0 1 0,-1-1 0,1 0 0,0 0 0,0 0 1,1 0-1,-1-1 0,0 1 0,0 0 0,0 0 0,1-1 0,-1 1 1,0 0-1,0-1 0,1 0 0,-1 1 0,1-1 0,-1 0 1,0 1-1,1-1 0,-1 0 0,1 0 0,-1 0 0,1 0 0,-1-1 1,0 1-1,1 0 0,-1-1 0,1 1 0,-1-1 0,0 1 1,0-1-1,1 1 0,-1-1 0,1 0-7,58-45 244,53-118 4,-94 143-255,-18 21 5,-1 0 1,0 0-1,1 0 0,-1-1 1,0 1-1,1 0 0,-1 0 1,1 0-1,-1 0 0,0 0 1,1 0-1,-1 0 0,1 0 1,-1-1-1,0 1 0,1 1 1,-1-1-1,0 0 0,1 0 1,-1 0-1,1 0 0,-1 0 1,0 0-1,1 0 0,-1 0 1,0 1-1,1-1 0,-1 0 1,0 0-1,1 0 0,-1 1 1,0-1-1,1 0 0,-1 1 1,0-1-1,0 0 0,1 1 1,-1-1-1,0 0 0,0 1 1,0-1-1,1 0 0,-1 1 1,0-1-1,0 0 0,0 1 1,0-1-1,0 1 0,0-1 1,0 0-1,0 1 0,0-1 1,0 1-1,0-1 0,0 0 1,0 1-1,0-1 0,0 1 1,0-1 1,-6 164 392,6-163-377,0-1 1,-1 1 0,1 0 0,-1-1-1,1 1 1,0 0 0,0-1 0,-1 1 0,1 0-1,0-1 1,0 1 0,0 0 0,0 0-1,0-1 1,0 1 0,0 0 0,0 0 0,0-1-1,0 1 1,0 0 0,0 0 0,0-1-1,1 1 1,-1 0 0,0-1 0,1 1-1,-1 0 1,0-1 0,1 1 0,-1 0 0,1-1-1,-1 1 1,1-1 0,-1 1 0,1-1-1,0 1 1,-1-1 0,1 1 0,-1-1 0,1 0-1,0 1 1,-1-1 0,1 0 0,0 0-1,0 1 1,-1-1 0,1 0 0,0 0-1,0 0 1,-1 0 0,1 0 0,0 0 0,0 0-1,-1 0 1,1 0 0,0 0 0,0-1-1,-1 1-15,96-125 819,-94 122-812,4-6 0,0 1-1,0 0 1,1 1-1,0-1 1,1 2-1,-1-1 1,1 1-1,0 0 1,6-3-7,-12 9-7,1 0 0,-1 0 0,1 0 0,-1 0 1,1 0-1,-1 0 0,1 1 0,-1-1 0,1 1 0,-1 0 1,0-1-1,1 1 0,-1 0 0,0 1 0,0-1 0,0 0 1,0 1-1,0-1 0,0 1 0,0-1 0,0 1 0,0 0 1,-1 0-1,1 0 0,-1 0 0,1 0 0,-1 0 1,0 0-1,0 1 0,0-1 0,0 0 0,0 1 0,-1-1 1,1 1-1,-1-1 0,1 0 0,-1 1 0,0-1 0,0 1 1,0 1 6,3 7-5,22 53 16,-23-63-17,0 0 1,0-1-1,0 1 1,0-1 0,0 0-1,0 0 1,0 1-1,0-1 1,0-1-1,0 1 1,0 0-1,0 0 1,0-1-1,0 1 1,0-1-1,0 1 1,0-1-1,-1 0 1,1 0-1,0 0 1,0 0-1,-1 0 1,1 0-1,0-1 1,-1 1-1,0 0 1,1-1-1,-1 1 1,0-1-1,1 0 1,-1 1-1,0-1 1,0 0 0,0 0-1,-1 0 1,1 0 5,68-105-2946,-41 68 688</inkml:trace>
  <inkml:trace contextRef="#ctx0" brushRef="#br0" timeOffset="199210.546">22005 4875 7482,'-52'114'6550,"52"-114"-6537,0 0-1,-1 1 1,1-1-1,0 0 1,0 1-1,-1-1 1,1 0-1,0 1 1,0-1-1,0 0 1,-1 1-1,1-1 1,0 1-1,0-1 1,0 0-1,0 1 1,0-1-1,0 1 1,0-1-1,0 0 1,0 1-1,0-1 1,0 1-1,0-1 1,0 0-1,0 1 1,0-1-1,0 1 1,1-1-1,-1 0 1,0 1-1,0-1 1,0 0-1,1 1 1,-1-1-1,0 0 1,0 1-1,1-1 1,-1 0-1,0 1 1,1-1-1,-1 0 1,0 0-1,1 1 1,-1-1-1,0 0 1,1 0-1,-1 0 1,1 0-1,-1 0 1,0 1-1,1-1 1,-1 0-1,1 0 1,-1 0-1,1 0-12,3-5 10,3-3 5,0-1 0,0 1 0,1 0 0,0 1 0,0 0-1,1 0 1,0 1 0,0 0 0,0 0 0,1 1 0,0 0 0,0 1 0,0 0 0,1 1 0,-1 0 0,1 1 0,0 0 0,0 0 0,3 1-15,-11 2 17,0 0 0,0 0 0,0 0 1,-1 0-1,1 1 0,-1-1 0,1 1 0,-1-1 1,1 1-1,-1 0 0,0 0 0,0 0 0,0 1 0,0-1 1,0 0-1,0 1 0,-1-1 0,1 1 0,-1 0 1,0-1-1,0 1 0,0 0 0,0 0 0,0 0 1,-1 0-1,1 0 0,-1 0 0,1 0 0,-1 0 0,0 0 1,-1 0-1,1 1-17,6 30 968,2-45 53,1-13-705,-1-1 0,-1 0 0,-2-1 0,0 0 0,-1-8-316,-10-28 67,6 62-68,-1 0 0,1 0 0,0 0 1,-1-1-1,1 1 0,0 0 0,0 0 0,-1 0 0,1 0 0,0 0 0,-1 0 1,1 0-1,0 0 0,-1 0 0,1 0 0,0 0 0,-1 0 0,1 0 0,0 0 1,-1 0-1,1 0 0,0 0 0,-1 0 0,1 0 0,0 1 0,-1-1 0,1 0 1,0 0-1,-1 0 0,1 0 0,0 1 0,0-1 0,-1 0 0,1 0 0,0 1 1,0-1-1,0 0 0,-1 0 0,1 1 0,0-1 0,0 0 0,0 1 0,0-1 1,0 0-1,0 1 0,0-1 0,-1 0 0,1 1 0,0-1 0,0 0 0,0 1 1,0-1-1,0 0 0,0 1 0,1-1 0,-1 0 0,0 1 0,0-1 0,0 0 0,0 1 1,0-1-1,0 0 0,1 0 0,-1 1 0,0-1 0,0 0 0,0 1 0,1-1 1,-1 0-1,0 0 1,2 2-144,-1 0 0,1 0 0,-1-1 0,1 1 1,0 0-1,-1-1 0,1 0 0,0 1 0,0-1 0,0 0 0,0 0 1,0 0-1,1 0 0,-1 0 0,0-1 0,0 1 0,1-1 0,-1 1 1,0-1-1,0 0 0,1 0 0,-1 0 0,0 0 0,1 0 0,-1-1 1,0 1-1,1-1 0,-1 0 0,0 1 0,0-1 0,0 0 1,0 0-1,0 0 0,0 0 0,0-1 0,0 1 0,0-1 144,30-14-4027,0-3-949</inkml:trace>
  <inkml:trace contextRef="#ctx0" brushRef="#br0" timeOffset="199911.552">22640 4624 6337,'-8'5'4215,"-4"8"-2491,1-1-1099,8-8-423,-1 0 0,1 0-1,-1 0 1,1 0 0,0 1-1,1 0 1,-1 0 0,1-1-1,0 1 1,0 1 0,1-1-1,0 0 1,-1 5-202,-8 20 283,6-19-269,1 1 0,-1-1 0,2 0-1,0 1 1,0-1 0,1 1 0,0 0 0,1-1 0,1 1-1,0 0 1,0-1 0,1 1 0,0-1 0,1 1 0,1-1-1,1 2-13,-5-11 0,1 0 0,-1 0 0,1 0 0,0-1 0,0 1 0,0-1 0,0 1 0,0 0 0,0-1 0,0 0 0,0 1-1,1-1 1,-1 0 0,1 1 0,-1-1 0,1 0 0,-1 0 0,1 0 0,0-1 0,-1 1 0,1 0 0,0 0 0,0-1-1,-1 1 1,1-1 0,0 0 0,0 0 0,0 1 0,0-1 0,0 0 0,-1 0 0,1-1 0,0 1 0,0 0 0,0-1-1,0 1 1,-1-1 0,1 1 0,0-1 0,0 0 0,-1 0 0,1 0 0,-1 0 0,1 0 0,-1 0 0,1 0 0,-1-1-1,0 1 1,1-1 0,19-18-151,0-2-1,-2 0 1,-1-1-1,0-1 0,-2-1 1,-1 0-1,-1-2 0,-1 1 1,-1-1-1,-1-2 152,-1-7-652,-2 0-1,-2-1 0,-1 0 1,-2-1-1,-1 1 1,-2 0-1,-2-1 1,-1 1-1,-2 0 0,-7-24 653,0-28 1089,13 89-996,-1-1 0,0 1 1,0-1-1,0 1 0,0-1 0,1 1 0,-1-1 1,0 0-1,0 1 0,0-1 0,0 1 0,0-1 1,0 1-1,0-1 0,-1 1 0,1-1 0,0 1 1,0-1-1,0 1 0,0-1 0,-1 1 0,1-1 1,0 1-1,-1-1 0,1 1 0,0-1 1,-1 1-1,1-1 0,0 1 0,-1 0 0,1-1 1,-1 1-1,1 0 0,-1-1 0,1 1 0,-1 0 1,1 0-1,-1-1 0,1 1 0,-1 0 0,1 0 1,-1 0-1,1 0 0,-1 0 0,1 0 0,-1 0 1,1 0-1,-1 0 0,0 0 0,1 0 0,-1 0 1,1 0-1,-1 0 0,1 1 0,-1-1 1,1 0-1,-1 0 0,1 0 0,-1 1 0,1-1 1,-1 0-1,1 1 0,-1-1 0,1 0 0,0 1 1,-1-1-1,1 1-93,-23 31 1353,17-11-1228,0-1 0,2 1 0,0 0 0,1 0 1,2 0-1,0 0 0,2 20-125,-1-37 6,1 42 66,1 0-1,3 0 0,2-1 0,2 0 0,1 0 0,6 8-71,9 1 101,-24-53-83,-1 0-1,1 0 1,0 0 0,0 0 0,0-1 0,-1 1-1,1 0 1,0-1 0,0 1 0,0 0 0,0-1-1,0 1 1,0-1 0,0 0 0,0 1 0,0-1-1,1 0 1,-1 1 0,0-1 0,0 0 0,0 0-1,0 0 1,0 0 0,0 0 0,1 0 0,-1-1-1,0 1 1,0 0 0,0 0 0,0-1 0,0 1-1,0-1 1,0 1 0,0-1 0,0 1 0,0-1 0,0 0-1,0 1 1,0-1 0,-1 0 0,1 0 0,0 0-1,0 0 1,-1 1 0,1-1 0,-1 0 0,1 0-1,-1 0 1,1 0 0,0-1-18,108-187 1756,24-21-1402,-88 136-869,-49 69-948,-16 6-2167,-10 8-270</inkml:trace>
  <inkml:trace contextRef="#ctx0" brushRef="#br0" timeOffset="200152.011">22944 4654 9122,'1'19'3401,"4"-4"407,1-3-2431,9-6-273,5-3-432,9-4-240,2 1-144,9 0-128,-8 3-512,-9 8-3729,-18 1 1097</inkml:trace>
  <inkml:trace contextRef="#ctx0" brushRef="#br0" timeOffset="316306.064">3879 8294 12779,'0'0'80,"0"0"-152</inkml:trace>
  <inkml:trace contextRef="#ctx0" brushRef="#br0" timeOffset="318385.833">3778 8300 12027,'-20'1'242,"0"1"0,0 1 0,0 1 0,1 1 1,-1 0-1,1 2 0,1 0 0,-12 7-242,-145 72 474,147-70-464,0 1 1,2 1-1,0 1 0,1 1 1,-11 13-11,12-12 9,1 2 0,0 0 0,2 2 0,1 0 0,1 1 1,2 1-1,-14 27-9,16-28 14,2 1 1,1 0 0,1 0-1,1 1 1,2 0 0,0 1-1,2 0 1,2 0 0,0 1-1,2-1 1,1 1 0,1-1-1,5 28-14,3-28 14,1 0-1,2 0 0,1-1 0,1 0 0,1-1 1,2-1-1,0 0 0,2-1 0,1-1 1,3 2-14,7 6 288,1-1 0,2-2 0,0-1 0,15 7-288,-6-8 27,1-1 1,0-3-1,2-1 1,1-3 0,1-1-1,0-2 1,1-3-1,1-1 1,-1-3-1,2-1 1,-1-3 0,25-1-29,162 14 28,12 11-27,10 1 31,525 11-8,-349-8-14,-83-23-38,7-4 19,-6-3 42,25 7 0,-6-3-53,-2 6 41,-6 5-23,12 2 14,9-13 18,16-17-30,-16-4 5,-15-6 44,1 0-59,22-24 70,-9-7-24,-17 21-30,-23 21-10,2-15 15,-20 1-11,-30 6 42,-133 5-39,-20 4-25,-1-7 0,53-16 23,-102 12-108,-1-5-1,-2-3 0,0-5 0,2-4 109,137-89-510,14-31 306,-106 53 213,-131 99-13,8-7 0,-1 0 1,0-1-1,-1 0 1,0-1-1,-1 0 1,6-12 3,36-98-124,-52 118 110,1-1 1,-1 0-1,0 0 0,0 0 1,-1 1-1,0-1 1,0 1-1,0-1 1,0 1-1,-1 0 0,0 0 1,0 0-1,-1 0 1,1 0-1,-1 1 1,0 0-1,0-1 1,0 1-1,-1 1 0,0-1 1,0 1-1,1 0 1,-2-1 13,-8-7-39,-88-70-108,48 45 144,-1 3 0,-2 2-1,-1 2 1,-28-7 3,-275-119-1815,61 89 1518,263 59 311,-137-37 75,90 23-100,-1 3 0,-85-6 11,-66 10 29,-33 1 10,-33 9-6,4-10 10,-9-18 70,3-17-37,-38 16-21,-6 5-47,-16 13 0,10-9-15,-3-2 47,-3 16 38,-12 17 31,-2 9-42,7-3-35,9-7-71,-14-5-9,-8 0 23,-11 5 49,-7 5-47,-16-5 30,-9-5-21,-20 0 34,217-13-295,-200-37 275,153 3-2691,108 15 631</inkml:trace>
  <inkml:trace contextRef="#ctx0" brushRef="#br0" timeOffset="328837.034">2727 2910 8810,'-30'0'6436,"-8"-22"-5716,-32 34-546,36-1 59,-206 34 359,110-22-839,105-21 324,1 2 0,0 0 0,0 1 1,0 1-1,1 1 0,-21 11-77,-145 70 827,81-24-795,23-4-226,-11 26-174,63-52 313,-24 25 152,-3-2-1,-46 33-96,-86 42 65,186-128-61,-16 8 20,0 1-1,1 2 1,1-1 0,1 2 0,0 1 0,1 0 0,-10 14-24,-4 12-7,2 2 0,3 1 0,1 1 0,0 5 7,-62 205-30,-58 247 5,131-456 25,-120 427-32,77-218 32,1-6-9,7 23 29,-55 303 28,63-275-35,19 2-2,-10 295 63,31-325-7,41 232-60,-23-401 29,3 0 0,6-2 1,3-1-1,6-1 0,3-2 0,16 23-36,67 115 76,-99-200-73,2-1 0,1-1 0,2-2 0,2 0 0,1-1 0,1-2 0,1-1 0,2-2 0,1-1 0,1-1 0,1-3 0,1 0 0,29 11-3,134 34 49,-155-51-38,0 2 0,-2 3 0,0 1 0,-1 2 0,-1 2 0,14 13-11,111 69 113,82 35-113,-151-94-20,2-5 0,25 5 20,-98-39 15,-4-1 17,-1-1 1,1-1 0,1-1-1,-1-1 1,1-1 0,0-1-1,0-1 1,14 0-33,11-3 81,-34 1-118,-1 0 0,1 0-1,-1-1 1,1-1 0,-1 0-1,0-1 1,0 0 0,0-1-1,8-4 38,-20 8-126,-1-1 0,1 1 0,-1-1 0,1 1 0,-1-1 0,1 1 0,-1-1-1,1 0 1,-1 1 0,0-1 0,1 0 0,-1 1 0,0-1 0,1 1 0,-1-1 0,0 0 0,0 0-1,0 1 1,0-1 0,0 0 0,0 1 0,0-1 0,0 0 0,0 0 0,0 1 0,0-1 0,0 0-1,0 1 1,-1-1 0,1 0 0,0 1 0,-1-1 0,1 0 0,0 1 0,-1-1 0,1 1 0,-1-1-1,1 1 1,0-1 0,-1 1 126,0-3-320,-13-20-3103</inkml:trace>
  <inkml:trace contextRef="#ctx0" brushRef="#br0" timeOffset="329522.941">2108 10467 10066,'-63'12'6940,"106"-20"-6485,196 7-392,73-18-69,-293 18 15,0 2 0,-1 0-1,1 1 1,0 1 0,-1 1-1,0 0 1,0 1-1,0 2 1,0-1 0,-1 2-1,0 0 1,-1 1 0,0 1-1,0 1 1,-1 0-1,0 1 1,3 4-9,-4-3 57,-1-1-1,-1 2 1,0 0-1,-1 0 1,-1 1 0,0 1-1,-1 0 1,0 0-1,-2 0 1,0 1 0,0 0-1,-2 1 1,0-1-1,-1 1 1,-1 0-1,-1 0 1,0 0 0,-1 1-1,-1-1 1,-1 0-1,-1 2-56,-4 0 46,-1 1-1,-1-1 1,-1 0-1,-1-1 0,-1 0 1,0 0-1,-1-2 1,-1 1-1,-1-1 0,0-1 1,-2-1-1,1 0 1,-2-1-1,0 0 0,-1-2 1,0 0-1,0-1 1,-2 0-1,1-2 0,-1-1 1,0 0-1,-1-1 1,-18 3-46,-16-2-694,64-12 1410,21 1-3035,10-3 961</inkml:trace>
  <inkml:trace contextRef="#ctx0" brushRef="#br0" timeOffset="330890.279">4913 10024 10130,'-351'62'7543,"-19"39"-7419,2 28-340,294-101 204,2 2 1,2 4-1,0 2 0,3 4 0,-45 35 12,66-38 164,1 3 0,2 1-1,-27 35-163,42-43 77,1 1-1,2 1 0,1 1 1,2 2-1,2 0 1,1 1-1,-5 20-76,13-29-12,2 0 0,2 0 0,0 1 0,2-1-1,2 2 1,0-1 0,2 0 0,2 0 0,0 1 0,3-1 0,0 0 0,7 20 12,8 11-18,3-1 1,3-2-1,2 0 1,3-1-1,2-2 1,2-2-1,3-1 1,3-1 17,2-5 0,3-2 0,1-2 0,2-2 0,1-2 0,3-3 0,1-2 0,1-2 0,2-2 1,1-3-1,1-2 0,1-3 0,29 5 0,45 12-5,2-6 1,78 6 4,25-9 10,16-10-10,-209-17 0,527 40-8,35 12 14,65-12-46,-323-43-32,1-15 72,350-35-64,-396 20 49,39-21 15,-126 8-168,174-59 168,-271 62-220,-3-4 1,-1-6-1,64-40 220,-90 38-161,-3-4 1,-2-4-1,-3-4 0,-2-4 161,-27 18-21,-2-2 1,-3-2-1,-2-2 0,-2-3 0,5-14 21,-24 34 7,-1 0 1,-3-1-1,-1-1 0,-2-1 0,-2 0 1,-2-1-1,4-22-7,-13 43 26,-1 1 0,-1 0-1,-2-1 1,1 1 0,-2-1 0,-1 0 0,-1 1 0,-1 0-1,0-1 1,-2 1 0,-1 0 0,0 1 0,-1-1 0,-1 1-1,-2 1 1,-10-19-26,2 13 94,0 2 1,-2-1-1,-1 2 0,-1 1 0,0 1 0,-2 1 1,0 0-1,-26-13-94,-35-22 236,-3 4 0,-3 3 0,-9 2-236,-52-20 361,-4 7 1,-49-6-362,-473-101 349,-133 20-301,520 101-244,-2 13 0,-82 10 196,257 22-519,0 5-1,-7 6 520,-39 13-3216,-99 30 3216,-177 69-3255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10:5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3669 2041 8538,'-79'15'8604,"112"-17"-8458,165-11-188,-111 7 36,1 5-1,-1 3 0,82 13 7,-88 0-25,202 24 50,-12-34 7,13-1 12,32 5 22,-3-7-48,210-31 9,-224 4 1,99 12-28,-192 13 2,-1-8 0,0-9-1,40-16-1,-188 19-3,0-3-1,-1-2 1,22-12 3,-58 24 1,0-1 1,-1 0-1,0-2 1,-1 0-1,0-1 1,-1-1-1,0 0 1,-1-2-1,0 0 1,-1 0-1,0-2 1,-2 1-1,0-2 1,0 0-1,0-3-1,9-22 10,-1-1 0,-2-1 0,-2 0 0,-2-1 0,-2-1 0,-1-4-10,-7 29 0,-1-1 0,-1 0-1,-1 0 1,0 0 0,-2 0-1,-1 0 1,0 0 0,-2 1-1,0-1 1,-2 0 0,0 1-1,-3-5 1,-9-12-43,-2 0-1,-2 2 0,-2 0 1,0 1-1,-3 2 0,-1 0 0,-1 2 1,-1 1-1,-17-12 44,-16-7-17,-2 3 1,-1 3-1,-3 3 0,-1 3 1,-2 2-1,-1 4 0,-15-1 17,64 22 26,-170-65 113,37 26-382,-1 6-1,-2 8 1,-20 4 243,160 27-15,-605-74 88,293 60 158,-848-35 29,865 40-306,-203 1 46,213 10 2,-97-1 54,110-11-31,0 7-16,29 6 54,87 14-22,2 6 1,-35 15-42,66-11 0,-150 31-14,162-16 83,1 7 0,-85 43-69,163-65 3,2 2 0,1 2 1,0 2-1,3 2 0,0 2 1,-15 18-4,-139 130-102,41 21-162,143-180 278,1-1-1,0 2 0,2 0 0,1 0 0,1 1 1,1 0-1,1 1 0,1 0 0,2 0 1,0 1-1,1 0 0,2 2-13,4-3-3,2 1 1,1-1-1,1 1 0,1-1 1,2-1-1,0 0 0,1 0 1,1-1-1,2 0 0,0-1 1,1 0-1,2-1 0,0-1 1,1 0-1,16 14 3,5 4 11,1-2 0,1-1 0,11 4-11,78 50-9,-88-68 30,0-1 1,1-2-1,1-2 1,1-2-1,0-2 1,0-1-1,2-3-21,65 19 7,79 22-11,-94-27 32,1-4 0,0-4 0,1-5 0,12-3-28,254-12 135,-133-3-79,7 6-27,-63 0-28,135 4-7,-91 16 2,5-15 36,239 4-47,-286-18-454,-126-12-3604,-41-1 1055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5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4825,'4'8'4910,"-1"9"-2513,-2-9-1485,7 54 2582,50 265-2204,-56-315-1271,-1-8-15,-1 1 1,1 0-1,0-1 1,0 1-1,0-1 0,1 0 1,-1 1-1,1-1 0,0 0 1,1 0-1,-1 0 0,1 0 1,0 1-5,-1-5 3,0 1 0,0-1 0,0 0 0,-1 0 0,1 1 0,0-1 1,0 0-1,0 0 0,0-1 0,-1 1 0,1 0 0,0-1 0,0 1 0,-1-1 0,1 1 0,0-1 1,0 0-1,-1 0 0,1 0 0,-1 0 0,1 0 0,-1 0 0,1 0 0,-1 0 0,0-1 1,0 1-1,1 0 0,-1-1 0,0 1 0,0-1 0,0 1 0,-1-1 0,1 0 0,0 1 0,0-3-3,1 2 0,11-18 24,-1-1 0,0 0 1,-2-1-1,0 0 0,-2 0 1,0-1-1,-2 0 0,0-1 1,0-13-25,-2-32 102,-10 101 262,3-15-316,1 0 0,0 0 0,2 0 0,0 1-1,1-1 1,0 0 0,1 0 0,1-1 0,1 1 0,1 0-1,0-1 1,1 0 0,1 0 0,3 5-48,-6-15-58,0-1 0,1 0-1,-1 0 1,1 0 0,1-1 0,-1 1 0,1-1 0,-1-1-1,1 1 1,0-1 0,0 0 0,1 0 0,-1-1 0,0 1 0,1-1-1,0-1 1,-1 1 0,1-1 0,0-1 0,0 1 0,0-1 0,0 0-1,6-1 59,-1-1-453,-1 0 0,0 0 0,0-1 0,0 0 0,0-1 0,0-1 0,-1 1 0,1-2 0,1-1 453,49-34-2838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11:0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776 134 3985,'-51'3'6201,"40"0"-6109,0 0-1,0 1 1,0 0 0,0 1-1,1 1 1,0-1 0,0 2-1,0-1 1,1 1 0,0 1-1,0 0 1,1 0 0,0 0-1,0 1 1,1 1 0,0-1-1,1 1 1,-5 9-92,-42 133 185,-12 49-25,-38 272 32,28-142-16,-3 44 106,5-11 94,31-23-92,11 21-121,12 21-111,10 7-31,22-28-16,14-23 10,-3 27-6,12 42 5,18 11 10,7 11-11,-6 3-16,-1-2 9,19-17 26,30-67 30,15-6-34,-77-230-17,5-2 0,8 2-11,-9-25 9,5-3 0,25 29-9,-5-16-5,5-3 0,3-3 0,4-4 0,18 9 5,-70-70 13,0-1 0,1-1 0,2-2-1,0-1 1,1-2 0,1-1 0,23 7-13,72 16 32,1-6 1,68 7-33,-9-13 30,100-1-30,-68-7 30,-23-4-22,-1-8 0,77-12-8,354-18 41,-360 20-22,227-33-19,-51-29 1,36-6 13,17 27-18,-244 21-10,31-17 14,295-81 6,54-47 15,-610 161-20,230-62 33,96-5-34,-87 36 1,107 5-1,-109 23-9,99 15 9,284 32 24,-312-28-34,12-15 10,343-29-4,-22 20 3,-1 14 13,-23-1-11,15-37 14,-3-40-6,5-5-9,-44 42 0,-31 42-16,-33 41 22,-14 2-4,-13-41 14,-3-15-9,-38 4-6,-19-6-1,-22-25 2,-5-26-13,-32-6 14,-30-8 23,-20 15-26,-3 1-8,-21-3 12,-7 23 26,155-7-58,-191 24 37,-11-5 3,8 9-25,-7-7 10,7 6 15,74-9-1,-230 28-27,0-6 0,-1-5 0,51-16 16,113-25 18,-245 48-14,38-7 5,1 3 0,0 4 0,62 3-9,-10 15 0,-74-3-1,0-4-1,0-2 0,20-4 2,184-43 28,-235 39-26,0-1 1,0-2-1,-1-1 1,0-1-1,-1-2 1,-1-1-1,1-2-2,21-20 0,-1-2 0,-2-2-1,-2-2 1,-2-3 0,18-24 0,-52 61 0,-1 0 0,0-1 1,-1 0-1,0 0 0,0-1 0,-1 0 1,-1 0-1,0-1 0,0 0 0,-1 0 1,-1-1-1,0 1 0,-1-1 0,0 0 1,0-3-1,-3-23 8,-1 1 0,-2-1 0,-1 1 1,-2 0-1,-2 0 0,-2 1 0,-11-31-8,13 50 5,0 1 0,-1 0 1,-1 0-1,-1 0 0,0 2 0,-1-1 0,0 1 1,-2 1-1,-11-10-5,-308-299 436,75 104-325,-21-29-103,153 139 2,-68-41-10,68 65-9,-111-54 9,-157-64-16,-55-13-16,21 46 5,356 143 26,-293-109 8,-41 0 11,-262-80-15,-43 16 6,-63-16 38,-40-10-103,-64 34-107,-42 3 110,-47-7 54,-14 19 7,-38 18 3,-3 2 34,0-25 1,31-3-29,-30 21 4,28 6-15,-7-10-4,685 112-3,-15 6 8,-603-74 93,618 93-34,-566-80 165,318 19-127,-223-85-64,44 22-57,32 0-62,60-13 2,38 34 106,51 32-4,31 27-13,26 28 19,11 26 72,20 30 129,37 21-34,180 2-204,235-29-271,0 2 0,1 1 1,0 0-1,0 2 0,1 0 1,0 1-1,0 1 1,1 1-1,-9 7 277,-53 48-3041</inkml:trace>
  <inkml:trace contextRef="#ctx0" brushRef="#br0" timeOffset="2709.861">17397 1499 3433,'-4'-4'3847,"9"7"121,11 42-1098,23 183-1731,-9-82-706,42 124-433,-71-261-499,-7-24-2493,1 0 411</inkml:trace>
  <inkml:trace contextRef="#ctx0" brushRef="#br0" timeOffset="3212.321">17055 1729 8234,'-4'-2'228,"1"0"-1,-1 0 1,0-1 0,1 1-1,-1-1 1,1 0 0,0 0 0,0 0-1,0 0 1,1-1 0,-1 1 0,1-1-1,-1 1 1,1-1 0,1 0 0,-1 0-1,0 0 1,1 0 0,0 0 0,0-1-1,0 1 1,0 0 0,1 0 0,0-1-1,0 1 1,0-3-228,3-5 14,1 1 1,1-1-1,0 1 0,0 0 0,1 0 1,1 0-1,0 1 0,0 0 0,1 0 1,0 1-1,1 0 0,0 0 0,0 1 1,1 0-1,0 1 0,0 0 1,1 1-1,0 0 0,0 0 0,0 1 1,1 1-1,-1 0 0,9-2-14,-3 3-7,0 0 0,0 0 0,0 2 0,1 0 0,-1 1 0,0 0 0,1 2 0,-1 0 0,0 1 0,0 1 0,0 0 0,-1 1 0,0 1 0,0 1 0,0 0 0,-1 1 0,1 1 0,-2 0 0,0 1 1,0 0-1,-1 1 0,0 1 0,0 0 0,-2 1 0,0 0 0,0 1 0,-1 0 0,-1 0 0,0 1 0,5 14 7,-2-3 142,-1 1-1,-2-1 1,0 2 0,-2-1 0,-1 1 0,-2 1 0,0-1-1,-1 23-141,-3-35 153,-1 1 0,0-1 0,-1 1 0,-1-1 0,0 0 0,-1 0 0,-1 0 0,0 0 0,-1-1 0,-1 0 0,-1 0 0,0-1 0,0 0 0,-2 0-1,-10 12-152,8-14 124,0 1 0,-1-2 0,0 0 0,-1 0-1,-1-1 1,1-1 0,-1-1 0,-1 0 0,-10 4-124,18-9 17,0 0 1,0 0 0,0-1 0,0 0-1,0-1 1,0 0 0,-1 0 0,1 0-1,0-1 1,-1-1 0,1 1 0,0-1-1,-1-1 1,1 0 0,0 0 0,0 0-1,0-1 1,1 0 0,-1-1 0,1 1-1,-1-2-17,2 1-93,0-1-1,1 1 1,0-2-1,-1 1 0,2 0 1,-1-1-1,1 0 0,-1 0 1,2 0-1,-2-3 94,-5-40-4859,15 37 1179</inkml:trace>
  <inkml:trace contextRef="#ctx0" brushRef="#br0" timeOffset="3953.697">17706 1991 8162,'18'-13'3882,"17"3"-2856,-13 4-1019,-12 1 41,0-1-1,0 0 0,0-1 0,-1 0 0,0 0 0,-1-1 1,0 0-1,0 0 0,0-1 0,-1 0 0,-1-1 0,1 1 0,-2-1 1,1-1-1,-1 1 0,-1-1 0,0 0 0,0 0 0,-1 0 1,-1 0-1,0 0 0,0-1 0,-1 1 0,-1-1 0,0-1-47,1 12-1,-1-2 28,1 0-1,0 1 1,-1-1-1,1 0 1,-1 1-1,0-1 1,0 0-1,0 1 1,0-1-1,0 0 1,-1 1-1,1-1 1,-1 0-1,1 1 1,-1-1-1,0 1 1,0-1-1,-1 1 1,1-1-1,0 1 1,-1 0-1,1-1 1,-1 1-1,0 0 1,-1-1-27,2 3 22,0-1 0,0 1 0,0 0 0,0 0 0,0-1 0,0 1 1,0 0-1,0 0 0,0 0 0,0 0 0,0 0 0,0 0 0,0 1 0,0-1 0,0 0 1,0 0-1,0 1 0,0-1 0,0 0 0,0 1 0,0-1 0,1 1 0,-1 0 0,0-1 0,0 1 1,0-1-1,1 1 0,-1 0 0,0 0 0,1 0 0,-1-1 0,0 1 0,1 0-22,-13 15 56,1 1 0,0-1 0,2 2 0,0-1 0,1 2 0,0-1 0,2 1-1,0 0 1,1 1 0,1-1 0,1 3-56,-5 9 8,1 1-1,1 0 1,2 0-1,1 0 1,2 0-1,1 1 1,2-1-1,1 3-7,25 26 1,-26-60 0,1 1-1,-1-1 1,1 0-1,-1 0 1,1 0 0,-1 0-1,1 0 1,0 0-1,0-1 1,-1 1-1,1 0 1,0-1-1,0 1 1,0-1-1,0 0 1,-1 0-1,1 0 1,0 0 0,0 0-1,0 0 1,0 0-1,0-1 1,0 1-1,-1 0 1,1-1-1,0 0 1,0 1-1,-1-1 1,1 0-1,0 0 1,-1 0 0,1 0-1,-1 0 1,1-1-1,0 0 0,16-16 26,-1-1 1,-1-1-1,0 0 0,-2-1 0,0-1 0,-2 0 0,0-1 1,-2 0-1,0-1 0,-2 0 0,5-20-26,9-33 63,-16 70-65,-4 30-15,-3 7 25,0 3 12,2 0-1,0 0 1,2 0-1,2 0 1,8 28-20,-13-58 1,0 0 0,1 1 1,-1-1-1,1 0 0,0 0 1,0 0-1,0 0 1,0 0-1,1 0 0,-1-1 1,1 1-1,-1 0 0,1-1 1,0 1-1,0-1 1,1 0-1,-1 1 0,0-1 1,1 0-1,-1 0 0,1-1 1,0 1-1,-1 0 1,1-1-1,0 0 0,0 0 1,0 0-1,0 0 0,0 0 1,0 0-1,0-1 1,0 1-1,1-1 0,0 0-1,4-5 13,1 0 0,-1 0 0,1-1 1,-2-1-1,1 1 0,-1-1 0,0 0 0,0-1 0,-1 0 0,0 0 0,0 0 0,-1 0 0,0-1 0,-1 0 0,1-1-13,2-2 22,16-33 61,-2-1 1,-1-1-1,2-16-83,-8 25 68,-9 21-21,-1 6 108,-2 24-19,-3 19-1,0-21-119,0 1 0,1 0-1,0-1 1,1 1 0,0-1 0,1 1-1,0-1 1,1 1 0,0-1 0,1 0-1,0 0 1,1 0 0,1 2-16,-5-12 0,0 1 1,0-1-1,0 1 0,0-1 1,0 0-1,0 0 0,1 0 1,-1 0-1,0 0 0,0 0 1,1 0-1,-1 0 0,1 0 1,-1 0-1,1-1 0,-1 1 1,1-1-1,0 1 0,-1-1 1,1 0-1,-1 1 0,1-1 1,0 0-1,-1 0 0,1 0 1,0 0-1,-1-1 0,1 1 1,0 0-1,-1-1 0,1 1 1,-1-1-1,1 1 0,-1-1 1,1 0-1,-1 0 0,1 0 1,-1 1-1,0-1 0,1-1 1,-1 1-1,0 0 0,48-56-280,31-105-1296,-57 105 29</inkml:trace>
  <inkml:trace contextRef="#ctx0" brushRef="#br0" timeOffset="4662.721">18643 1330 7066,'-8'-9'3830,"6"28"-1028,2-5-2710,-10 309 616,7-276-639,2 1 1,2-1 0,2 1 0,2-1-1,2 0 1,2-1 0,11 32-70,17-18 85,-37-59-83,1-1 0,-1 1 1,1-1-1,0 1 0,-1-1 0,1 0 0,-1 0 0,1 1 0,0-1 1,-1 0-1,1 0 0,0 1 0,0-1 0,-1 0 0,1 0 0,0 0 0,-1 0 1,1 0-1,0 0 0,0 0 0,-1-1 0,1 1 0,0 0 0,-1 0 1,1 0-1,0-1 0,-1 1 0,1 0 0,0-1 0,-1 1 0,1 0 0,-1-1 1,1 1-1,-1-1 0,1 1 0,-1-1 0,1 1 0,-1-1 0,1 0 1,-1 1-1,0-1 0,1 1 0,-1-1 0,0 0 0,0 1 0,1-1 1,-1 0-1,0 0 0,0 1 0,0-1 0,0 0 0,0 1 0,0-1 0,0 0 1,0 0-3,-4-88 128,3 85-122,-8-33 23,0 1 1,-3 1-1,-1-1 0,-1 2 0,-2 0 0,-15-22-29,-16-7 53,45 63-50,1 0 0,-1 0-1,1 0 1,-1 1-1,0-1 1,1 1 0,-1-1-1,1 1 1,0-1 0,-1 1-1,1 0 1,-1-1 0,1 1-1,0 0 1,0 0-1,-1 0 1,1 0 0,0 0-1,0 1 1,0-1 0,0 0-1,0 0 1,0 1-1,1-1 1,-1 1 0,0-1-1,1 0 1,-1 1 0,1-1-1,-1 1 1,1 0 0,0-1-1,-1 1 1,1-1-1,0 1 1,0-1 0,0 1-1,1 0-2,-2 6 5,0 1-1,1-1 1,1 1-1,-1 0 0,1-1 1,1 0-1,-1 1 1,2-1-1,-1 0 0,2 3-4,-3-9 1,-1 0 0,1-1-1,-1 1 1,1-1-1,0 1 1,0-1 0,0 1-1,0-1 1,0 0-1,0 1 1,0-1 0,0 0-1,1 0 1,-1 0 0,0 1-1,1-2 1,-1 1-1,1 0 1,-1 0 0,1 0-1,-1-1 1,1 1-1,0-1 1,-1 1 0,1-1-1,0 0 1,-1 1-1,1-1 1,0 0 0,0 0-1,-1 0 1,1 0 0,0-1-1,-1 1 1,1 0-1,0-1 1,-1 1 0,1-1-1,0 0 1,-1 1-1,1-2 0,61-45-133,-60 45 115,232-264-5662,-193 232 4019,-35 43 2126,-30 81 2000,12-60-1802,-49 145 1908,57-166-2068,13-32-337,-5 13-133,-4 8-28,0-1-1,-1 0 1,1 1-1,1-1 1,-1 0-1,0 1 1,1-1-1,-1 1 1,1 0-1,0-1 1,-1 1 0,1 0-1,0 0 1,1 0-1,-1 0 1,0 1-1,0-1 1,1 0-1,-1 1 1,1 0-1,-1-1 1,1 1-1,0 0 1,0 1-1,-1-1 1,1 0-1,0 1 1,0-1-1,0 1 1,1 0-5,9 5-1,-1 0-1,1 0 1,-1 1 0,-1 1-1,1 0 1,-1 1 0,0 0-1,-1 0 1,5 6 1,-13-11-6,1-2 48,-1 0 0,0 0 0,0 0 0,1 1 0,-1-1 0,0 1 0,-1 0 0,1 0 0,0-1 0,0 1 0,-1 0 0,1 1 0,-1-1-1,0 0 1,1 0 0,-1 1 0,0-1 0,0 0 0,-1 1 0,1-1 0,0 1 0,-1-1 0,1 1 0,-1-1 0,0 1 0,0-1 0,0 1 0,0 0 0,-1-1 0,1 1 0,-1-1-1,1 1 1,-1-1 0,0 1 0,0-1 0,-1 2-42,-84 48 1314,-36-2-1869,114-51-475,9-5-2404,6-10-29</inkml:trace>
  <inkml:trace contextRef="#ctx0" brushRef="#br0" timeOffset="5159.994">19397 1545 7434,'-21'17'4406,"-1"22"-2657,16-26-1368,-10 17-245,2 1 0,1 0 1,2 1-1,0 0 1,3 1-1,0 0 1,2 4-137,5-33 39,0 0 0,1 1 1,-1-1-1,1 0 0,0 0 1,0 0-1,1 1 1,-1-1-1,1 0 0,0 0 1,0 0-1,0 0 0,1 0 1,-1 0-1,1 0 1,0 0-1,2 2-39,-3-6 5,1 1 1,-1 0-1,0-1 0,1 0 1,-1 1-1,1-1 1,-1 0-1,0 0 0,1 0 1,-1 0-1,1 0 0,-1 0 1,1 0-1,-1 0 1,1 0-1,-1-1 0,1 1 1,-1-1-1,0 1 0,1-1 1,-1 1-1,0-1 0,0 0 1,1 0-1,-1 0 1,0 0-1,0 0 0,0 0 1,0 0-1,0 0 0,0 0 1,0 0-1,0 0 1,-1-1-1,1 1 0,0 0 1,-1-1-1,1 1 0,-1 0-5,18-30 55,-2-1 0,-1 0-1,-2-1 1,-1 0 0,-1-1 0,-2-2-55,-4 21 7,7-31 37,-1-1-1,-2 0 0,-3 0 1,1-38-44,-7 75 9,1-1 1,-2 1 0,1 0-1,-2-1 1,1 1 0,-1 0-1,-1 0 1,0 0 0,-2-5-10,3 13 2,1 0 0,-1 0 0,1 0 0,-1 0 0,0 0 0,1 1 0,-1-1 0,0 0 0,0 1 0,0 0 0,0-1 0,-1 1 0,1 0 1,0 0-1,0 1 0,-1-1 0,1 0 0,0 1 0,-1-1 0,1 1 0,-1 0 0,1 0 0,-1 0 0,1 0 0,-1 0 0,1 0 0,0 1 1,-1-1-1,1 1 0,-1 0 0,1-1 0,0 1 0,0 0 0,0 1 0,-1-1 0,1 0 0,0 0 0,0 1 0,0 0 0,1-1 0,-1 1 1,0 0-1,1 0 0,-1 0 0,1 0 0,-1 0 0,0 2-2,-9 11 2,0 1 0,1 0 0,1 1 1,0 0-1,1 0 0,1 1 0,1 0 0,1 0 0,0 0 1,1 1-1,-1 16-2,-4 76 0,9-109-1,-1 0 1,0 0-1,1 0 0,-1 1 0,1-1 0,0 0 0,0 0 1,0 1-1,0-1 0,0 0 0,0 0 0,1 1 0,-1-1 1,1 0-1,-1 0 0,1 0 0,0 0 0,0 0 0,0 0 1,0 0-1,0 0 0,0 0 0,0 0 0,1 0 0,-1-1 1,1 1-1,0-1 0,-1 1 0,1-1 0,0 1 1,1 0 0,6-2 1,0 0 0,-1-1 0,1 0 0,0 0 0,-1-1 1,1 0-1,-1-1 0,0 0 0,1 0 0,6-4-1,35-11 42,-47 17-44,1-1 0,-1 1 0,1 0-1,0 0 1,0 1 0,0-1 0,-1 1 0,1 0 0,0 0 0,0 0 0,0 0-1,0 1 1,-1-1 0,1 1 0,0 0 0,-1 0 0,1 1 0,0-1 0,-1 1-1,0-1 1,1 1 0,-1 0 0,0 1 0,0-1 0,0 0 0,0 1 0,0 0-1,-1-1 1,1 1 0,-1 0 0,0 1 0,0-1 0,0 0 0,0 1 0,0-1 0,-1 1-1,1-1 1,-1 1 0,0 1 2,12 124-247,-12-121-801,1-19-1227,-1 9 2014,5-31-2540</inkml:trace>
  <inkml:trace contextRef="#ctx0" brushRef="#br0" timeOffset="5428.372">19732 1145 9250,'-25'47'2176,"-2"30"905,4 6-2729,1 15 72,11-7-104,7-2-8,7-28-144,12-12 56,8-24-200,8-12-296,1-8-248,5-14-2736,-7-7 495</inkml:trace>
  <inkml:trace contextRef="#ctx0" brushRef="#br0" timeOffset="5919.554">19911 1597 8242,'-1'33'4417,"0"-25"-4223,0 0 0,0 0 0,1 0 0,1 0 0,-1 0 0,1-1 0,0 1 0,1 0 0,0 0 0,0-1-1,3 5-193,-4-11 13,-1 0-1,1-1 1,0 1-1,0 0 1,-1-1-1,1 1 1,0-1-1,0 1 0,0-1 1,0 0-1,0 1 1,0-1-1,0 0 1,0 0-1,0 0 0,0 1 1,0-1-1,0 0 1,0 0-1,0-1 1,0 1-1,0 0 0,0 0 1,0 0-1,-1-1 1,1 1-1,0 0 1,0-1-1,0 1 1,0-1-1,0 1 0,0-1 1,-1 1-1,1-1-12,10-5 36,-2-1 0,1 0-1,-1 0 1,1-1 0,-2 0-1,0-1 1,0 0 0,0 0-1,5-10-35,0 2 34,105-149 181,-112 159-214,-6 5-4,2-1 0,-1 1 1,0 0-1,0 0 0,1 0 0,-1 0 1,1 0-1,-1 1 0,1-1 1,0 0-1,0 1 0,0-1 0,0 1 1,0 0-1,0-1 0,0 1 1,0 0-1,0 0 0,1 1 0,0-1 3,-1 3-6,-1 0 0,1 0-1,-1 0 1,0 0 0,1 0-1,-1 1 1,0-1-1,0 0 1,-1 1 0,1-1-1,0 1 1,-1-1 0,1 1-1,-1 0 1,0-1 0,0 1-1,0-1 1,0 1 0,-1-1-1,1 1 1,0 0 6,-1 0-5,-1 213-22,2-214 27,-1-1 0,1 0 0,0 1 0,0-1 0,0 1 1,0-1-1,0 0 0,0 1 0,0-1 0,1 1 0,-1-1 0,0 0 0,1 1 0,-1-1 0,1 0 1,0 0-1,-1 1 0,1-1 0,0 0 0,0 0 0,-1 0 0,1 0 0,0 0 0,0 0 0,0 0 1,0 0-1,1 0 0,-1 0 0,0-1 0,0 1 0,0 0 0,1-1 0,-1 1 0,0-1 0,1 0 0,-1 1 1,0-1-1,1 0 0,-1 0 0,1 0 0,-1 0 0,0 0 0,1 0 0,-1 0 0,1 0 0,-1 0 1,0-1-1,1 1 0,-1 0 0,0-1 0,1 0 0,-1 1 0,0-1 0,0 0 0,1 0 0,69-76-148,134-242-2268,-193 306 2129,-6 15 155,-20 45 269,-40 173 1578,53-216-1693,0-1 1,0 0-1,1 1 0,-1-1 0,1 1 0,0-1 0,-1 1 0,2-1 0,-1 1 0,0-1 0,1 0 0,0 1 0,-1-1 1,1 1-1,1-1 0,-1 0 0,0 0 0,1 1-22,0-4 2,0 0 0,0 0 0,0 0-1,0 0 1,0-1 0,-1 1 0,1 0 0,0-1 0,0 0 0,0 1 0,-1-1 0,1 0-1,0 0 1,0 0 0,-1 0 0,1 0 0,-1 0 0,1 0 0,-1-1 0,0 1 0,1 0-1,-1-1 1,0 1 0,0-1 0,0 0 0,0 1 0,0-1 0,0-1-2,0 1 4,30-40 55,-3-2 0,-1 0 0,-3-2 0,13-32-59,28-55 48,-66 133-48,1 0 0,0-1 0,0 1 0,0 0 0,0-1 0,0 1 0,0-1 0,0 1 0,0 0 0,0-1 0,0 1 0,0 0 0,0-1 0,1 1 0,-1 0 0,0-1 0,0 1 0,0 0 0,0-1 0,1 1 0,-1 0 0,0-1 0,0 1 0,1 0 0,-1 0 0,0-1 0,0 1 0,1 0 0,-1 0 0,0 0 0,1-1 0,-1 1 0,0 0 0,1 0 0,-1 0 0,0 0 0,1 0 0,-1 0-1,0 0 1,1 0 0,-1-1 0,0 1 0,1 0 0,-1 1 0,1-1 0,-1 0 0,0 0 0,1 0 0,-1 0 0,0 0 0,1 0 0,-1 0 0,0 0 0,1 1 0,-1-1 0,0 0 0,0 0 0,1 0 0,-1 1 0,0-1 0,1 0 0,-1 0 0,0 1 0,0-1 0,0 0 0,1 1 0,1 28 33,-4 27 102,1 1-1,4 0 0,4 24-134,-6-70 12,-1 0-1,2 0 1,0 0-1,0 0 1,1 0-1,0 0 1,1-1-1,0 0 1,1 1-1,0-1 1,1-1-1,0 1 1,0-1-1,1 0 1,0 0-1,1-1 1,0 0-1,0-1 1,6 4-12,-4-6-138,1-2 0,-1 0 0,1 0 0,0-1 0,0 0 0,0 0 0,1-2-1,-1 1 1,0-1 0,0-1 0,0 0 0,1-1 0,-1 0 0,-1-1 0,1 0 0,0 0 0,-1-1 0,1-1 0,-1 0 0,8-5 138,76-42-2214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11:2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1072 0 4897,'-45'7'5671,"-3"-11"-3655,-27 3-1661,58 5-219,-1 0 1,0 1-1,1 1 0,0 1 1,1 0-1,-1 1 1,2 1-1,-1 0 0,1 1 1,0 1-1,-4 5-136,-97 77 664,52-40 96,-2-2 1,-64 36-761,107-77 5,2 2 1,-1 1 0,2 1-1,0 0 1,0 1 0,1 2-1,1 0 1,1 0 0,1 2-1,0 0 1,1 1 0,1 1-1,1 0 1,1 0 0,1 1-1,0 4-5,3-8-7,1 0-1,1 1 0,1-1 1,1 1-1,0 0 1,1 1-1,2-1 1,0 0-1,0 1 0,2-1 1,0 0-1,2 1 1,2 10 7,-1-20-9,-1 1 1,2-1 0,-1 0 0,2 0 0,-1 0 0,1-1 0,1 1-1,0-2 1,0 1 0,0-1 0,1 0 0,1 0 0,-1-1-1,1-1 1,0 1 0,1-1 0,-1-1 0,6 3 8,32 12-10,1-2 0,1-1 0,0-3 0,1-3 1,23 2 9,-68-12 0,139 24-4,2-6 0,0-7 1,38-5 3,-161-7 1,506 20 19,-317-3-26,2-9-1,10-9 7,382 5 52,-505-4-72,0-5 0,0-4 0,53-13 20,-97 12 4,2 2 0,0 2 0,-1 4 0,42 3-4,166 46 8,8 8 11,-127-36-15,2-6 0,0-6 1,0-7-1,46-10-4,-103 8 12,0 4 0,0 4 0,-1 4 0,0 4 0,59 18-12,-107-23 7,262 63 29,-5-24-3,-251-45-35,1-3 0,-1-2 0,1-2 0,-1-2-1,0-2 1,-1-3 0,28-10 2,15-5 1,-42 14 0,-1-3 1,-1-1-1,-1-3 0,0-1 0,21-15-1,111-49 13,-134 67-8,-1-1-1,-1-3 1,26-17-5,-47 25-41,0-1 1,-1-1-1,-1 0 1,0-2 0,-1 0-1,-1-1 1,-1 0 0,0-2-1,-1 0 1,-2 0-1,0-2 1,-1 1 0,-1-2-1,-1 1 1,-1-2-1,-1 1 1,-1-1 0,1-8 40,-3 3-151,-3 23 172,0 0 1,-1-1 0,0 1-1,0 0 1,-1 0-1,0-1 1,0 1 0,0 0-1,-1-1 1,0 1-1,0 0-21,-37-45 1177,22 36-1145,0 1-1,-1 0 1,0 1 0,-1 1 0,0 1 0,-1 0 0,0 2 0,0 0 0,-9-2-32,11 3 53,-162-63 478,-49-24-414,-12 4-278,17 40-86,69 28 77,-129 26 109,-37 42 136,-34-12-89,-34-25-22,-30-4-140,-15 14-205,-7 43 106,18 16 246,21-27 41,26-20 9,30-18-5,-49 9-32,-124 3-703,2-10 475,487-12 230,-33 6-43,-1-3 0,0-3 0,1-3 0,-1-2 0,0-3 0,1-2 0,-3-5 57,3-7-2778,8-8-68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11:5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5138 1982 8202,'-26'-24'6619,"26"24"-6566,-1 0 1,0 0-1,0 0 1,0 0-1,0 0 1,1 0 0,-1 1-1,0-1 1,0 0-1,1 0 1,-1 1 0,0-1-1,0 1 1,1-1-1,-1 0 1,0 1 0,1-1-1,-1 1 1,1 0-1,-1-1 1,0 1 0,1-1-1,0 1 1,-1 0-1,1 0 1,-1-1 0,1 1-1,0 0 1,-1-1-1,1 1 1,0 0 0,0 0-1,0 0 1,-1-1-1,1 1 1,0 0 0,0 0-1,0 0 1,0 0-1,0-1 1,1 1 0,-1 0-54,3 48-7,5 340 90,11-281-45,-19-107-38,0 1 0,0-1-1,0 0 1,0 0-1,0 0 1,0 1-1,1-1 1,-1 0 0,1 0-1,-1 0 1,1 0-1,-1 0 1,1 0-1,-1 0 1,1 0 0,0 0-1,0 0 1,-1 0-1,1 0 1,0-1 0,0 1-1,0 0 1,0 0-1,0-1 1,0 1-1,0-1 1,0 1 0,0-1-1,1 1 1,-1-1-1,0 0 1,0 1 0,0-1-1,0 0 1,1 0-1,-1 0 1,0 0-1,0 0 1,0 0 0,1 0-1,-1-1 1,0 1-1,0 0 1,0-1 0,0 1-1,0-1 1,0 1-1,0-1 1,0 1-1,0-1 1,0 0 0,0 1-1,0-1 1,0 0-1,0 0 1,0 0 0,0 0-1,-1 0 1,1 0-1,0 0 1,-1 0-1,1 0 1,-1 0 0,1 0-1,-1 0 1,0 0-1,1-1 1,55-119 31,-30 44 1,-3-1 1,-3-1-1,-3-1 0,0-33-32,-14 95-90,-3 40-70,-5 42 114,3-1 1,3 1-1,3 0 0,2-1 1,3 0-1,12 37 46,-18-87 0,2 0 0,0 0 1,0 0-1,1 0 0,1-1 0,0 0 0,1 0 0,8 9 0,-12-17 0,-1 0 1,1 0-1,-1-1 0,1 0 0,1 0 0,-1 0 1,0 0-1,1 0 0,-1-1 0,1 0 1,0 0-1,-1 0 0,1-1 0,0 1 0,0-1 1,0 0-1,1-1 0,-1 1 0,0-1 1,0 0-1,0 0 0,0-1 0,0 1 0,0-1 1,0-1-1,1 1 0,8-6 9,-1 1-1,0-2 1,0 0 0,-1 0 0,0-1-1,-1-1 1,0 0 0,-1-1 0,0 0-1,0 0 1,-1-1 0,0 0 0,-1-1-1,-1 1 1,0-2 0,3-8-9,6-9 23,-2-1 0,-1 0-1,-1 0 1,-2-1 0,-1-1 0,-2 0 0,-1 0 0,-1-13-23,-2 1 67,-3 0 0,-1 0 0,-3 0 1,-1 0-1,-3 0 0,-1 1 0,-8-18-67,-4 10 143,21 52-139,0 0 0,0 0 0,0 1-1,-1-1 1,1 0 0,0 0 0,-1 1 0,1-1 0,-1 0-1,1 1 1,-1-1 0,1 0 0,-1 1 0,1-1 0,-1 1-1,0-1 1,1 1 0,-1-1 0,0 1 0,1-1 0,-1 1-1,0 0 1,0-1 0,1 1 0,-1 0 0,0 0-1,0-1 1,1 1 0,-1 0 0,0 0 0,0 0 0,0 0-1,0 0 1,1 0 0,-1 0 0,0 1 0,0-1 0,0 0-1,1 0 1,-1 1 0,0-1 0,0 0 0,1 1 0,-1-1-1,0 0 1,1 1 0,-1-1 0,0 1 0,1 0 0,-1 0-5,-20 36 40,16-18-61,0 0 1,0 1-1,2-1 1,1 0-1,0 1 1,1 0-1,1-1 1,1 1-1,1 2 22,-1-16 19,6 18 378,9-13-2887,2 0 594</inkml:trace>
  <inkml:trace contextRef="#ctx0" brushRef="#br0" timeOffset="278.292">5982 2005 7770,'4'0'2232,"2"3"465,2 11-1953,3 3-608,3 11 104,-5 4 8,3 3 16,0-6-72,2 3 24,0-7-112,4 0 8,-4-4-240,-3 4-2832,-9-7 887</inkml:trace>
  <inkml:trace contextRef="#ctx0" brushRef="#br0" timeOffset="707.204">6258 1343 8586,'3'14'5250,"7"17"-4177,3 5-897,6 52 273,-3 0 1,0 37-450,3 21 118,-17-128-105,2 13 32,2 0 0,0 0 0,2 0 0,2-1-1,9 23-44,-15-45 43,-4-7-134,0 0 0,0 0-1,1 0 1,-1-1-1,0 1 1,0 0 0,1 0-1,-1 0 1,1 0-1,-1-1 1,1 1 0,-1 0-1,1 0 1,-1-1-1,1 1 1,-1 0 0,1-1-1,0 1 1,-1-1-1,1 1 1,0 0 0,0-1-1,0 0 1,-1 1 0,1-1-1,0 0 1,0 1-1,0-1 1,0 0 0,0 0-1,-1 0 1,1 1-1,0-1 1,0 0 0,0 0-1,0 0 1,0-1-1,1 1 92,12-4-2571</inkml:trace>
  <inkml:trace contextRef="#ctx0" brushRef="#br0" timeOffset="1187.502">6538 1122 8434,'-9'1'4460,"8"20"-3192,44 316 471,-21-74-1232,-20-227-469,0-7 16,0 1 0,2-1 0,2 1 0,5 17-54,1-16 76,-12-31-72,0 1 0,1-1 0,-1 1 0,1-1 0,-1 0 0,1 1 0,-1-1 0,1 1 0,-1-1-1,1 0 1,-1 1 0,1-1 0,0 0 0,-1 0 0,1 0 0,-1 1 0,1-1 0,0 0 0,-1 0 0,1 0 0,0 0 0,-1 0-1,1 0 1,0 0 0,-1 0 0,1 0 0,-1-1 0,1 1 0,0 0 0,-1 0 0,1 0 0,-1-1 0,1 1 0,0 0 0,-1-1-1,1 1 1,-1 0 0,1-1 0,-1 1 0,1-1 0,-1 1 0,0-1 0,1 1 0,-1-1 0,0 1 0,1-1 0,-1 0 0,0 1 0,1-1-1,-1 1 1,0-1 0,0 0-4,44-120 220,45-163-4,-42 180-220,-47 104 2,0 1 0,0 0-1,1-1 1,-1 1 0,0-1-1,0 1 1,1-1 0,-1 1-1,0-1 1,0 1 0,1-1-1,-1 1 1,1-1 0,-1 1-1,0-1 1,1 1-1,-1-1 1,1 0 0,-1 1-1,1-1 1,-1 0 0,1 1-1,0-1 1,-1 0 0,1 0-1,-1 1 1,1-1 0,-1 0-1,1 0 1,0 0 0,-1 0-1,1 0 1,-1 0 0,1 0-1,0 0 1,-1 0 0,1 0-1,-1 0 1,1-1-1,0 1 1,-1 0 0,1 0-1,-1-1 1,1 1 0,-1 0-1,1 0 1,-1-1 0,1 1-1,-1-1 1,1 1 0,-1 0-1,1-1 1,-1 1 0,0-1-1,1 1 1,-1-1 0,0 1-1,1-1 1,-1 0 0,0 1-1,0-1 1,0 1-1,1-1 1,-1 1 0,0-1-1,0 0 1,0 1 0,0-1-1,0 0 3,3 53-130,-3-50 129,-17 373 70,23-305-413,-3-74-716,-2-35-1838,-2-6-156</inkml:trace>
  <inkml:trace contextRef="#ctx0" brushRef="#br0" timeOffset="2241.872">6876 1527 6921,'7'-5'529,"0"1"0,1 0 0,0 0 0,0 0 0,0 1 0,0 1 0,0-1 0,0 1 0,1 1 0,1-1-529,1 0 134,21-5 280,99-28 930,-125 32-1265,1 0-1,-1 0 1,0 0 0,0-1-1,0 0 1,-1 0 0,0 0-1,1-1 1,-1 0 0,-1 0-1,1 0 1,-1-1 0,0 1 0,0-1-1,-1 0 1,1 0 0,1-6-79,-4 7 64,1 1 0,-2 0 0,1 0 0,0-1 0,-1 1 0,0 0 1,0-1-1,0 1 0,-1-1 0,1 1 0,-1 0 0,0 0 0,0-1 0,-1 1 1,1 0-1,-1 0 0,0 0 0,0 0 0,0 1 0,-1-1 0,1 1 0,-1-1 1,0 1-1,-2-3-64,3 5 22,0 0 0,-1 0 0,1 0 0,0 0 0,0 1 0,-1-1 0,1 1 0,-1-1 0,1 1 0,0 0 0,-1 0 0,1 0 0,-1 0 0,1 0 0,0 0 0,-1 1 0,1-1 0,0 1 0,-1 0 0,0 0-22,-1 0 17,-3 3-20,-1-1 0,1 2 0,1-1-1,-1 1 1,1-1 0,-1 2 0,1-1 0,1 1 0,-1 0-1,1 0 1,0 1 0,0-1 0,1 1 0,0 0 0,0 0 0,1 1-1,0-1 1,0 1 0,-1 5 3,-20 105 39,19-75-28,3 0 0,1-1 0,2 1 0,2 0 0,2 0 0,8 31-11,-10-63 2,-1-1 0,2 0 0,-1-1 0,1 1 0,1-1 0,-1 1 0,2-1 0,-1 0 0,1-1 0,4 4-2,-10-11 1,1 1 1,0-1-1,0 0 0,0 0 0,0 0 0,0 1 0,0-1 0,0 0 0,1 0 0,-1 0 0,0-1 0,1 1 0,-1 0 0,0 0 0,1-1 0,-1 1 0,1-1 0,-1 1 0,1-1 0,-1 0 0,1 0 0,-1 1 1,1-1-1,0 0 0,-1 0 0,1-1 0,-1 1 0,1 0 0,0-1-1,35-33 39,-9-9 5,-1-1-1,-3-1 1,-2-1 0,-1 0 0,11-43-44,-8 25 38,19-45 74,24-100-112,-50 141 27,-3-1-1,-3 0 0,-3 0 1,-1-39-27,-16 21 88,9 86-87,0 0 1,0 0 0,-1 0-1,1 0 1,-1 0 0,1 0-1,-1 0 1,1 1 0,-1-1-1,1 0 1,-1 0 0,0 1-1,1-1 1,-1 0 0,0 1 0,0-1-1,1 0 1,-1 1 0,0-1-1,0 1 1,0 0 0,0-1-1,0 1 1,0 0 0,0-1-1,0 1 1,0 0 0,0 0-1,0 0 1,0 0 0,0 0 0,0 0-1,0 0 1,0 0 0,1 0-1,-1 0 1,0 1 0,0-1-1,0 0 1,0 1 0,0-1-1,0 1 1,0-1 0,0 1-2,-38 32-6,23-12-1,0 1 1,1 1 0,2 0 0,0 1 0,2 0-1,0 0 1,2 1 0,1 1 0,1 0 0,1 0-1,1 0 1,1 1 0,1-1 0,2 20 6,-2-19 6,2-1 0,1 0-1,1 0 1,1 0 0,2 0 0,0 0 0,2 0-1,0-1 1,2 0 0,1 0 0,7 12-6,-9-25 17,43 48 53,-47-59-64,1 0 1,0-1 0,-1 1 0,1-1-1,-1 0 1,1 0 0,0 0 0,-1 0-1,1-1 1,0 0 0,-1 1 0,1-1-1,-1 0 1,1-1 0,-1 1 0,0-1-1,0 1 1,1-1 0,-1 0 0,0 0 0,-1-1-1,1 1 1,0-1 0,-1 1 0,1-1-1,-1 0 1,0 0 0,0 0 0,0 0-1,1-1-6,4-3 15,10-12 15,0 0 1,-1-1-1,-1-1 1,-1 0-1,-1-1 1,3-8-31,49-112-48,-65 142 37,0 0-1,0 1 1,1-1 0,-1 0 0,0 1 0,0-1 0,0 0 0,1 1 0,-1-1-1,0 0 1,0 0 0,1 1 0,-1-1 0,0 0 0,1 0 0,-1 0 0,0 1-1,1-1 1,-1 0 0,0 0 0,1 0 0,-1 0 0,0 0 0,1 0 0,-1 0-1,0 0 1,1 0 0,-1 0 0,1 0 0,-1 0 0,0 0 0,1 0 0,-1 0-1,0 0 1,1 0 0,-1 0 0,0 0 0,1 0 0,-1-1 0,0 1 0,1 0 11,-7 88-132,4 31 546,2-117-411,0 0 0,1-1 0,-1 1 0,0 0 0,1-1 0,-1 1-1,1-1 1,0 1 0,0 0 0,-1-1 0,1 0 0,0 1 0,0-1 0,0 1 0,1-1-1,-1 0 1,0 0 0,0 0 0,1 0 0,-1 0 0,1 0 0,-1 0 0,1 0 0,-1 0-1,1-1 1,-1 1 0,1-1 0,0 1 0,-1-1 0,1 1 0,0-1 0,-1 0-1,1 0 1,0 0 0,0 0 0,-1 0 0,1 0 0,0-1 0,-1 1 0,1-1 0,0 1-1,-1-1 1,1 1 0,-1-1 0,1 0 0,-1 0 0,1 0 0,-1 0 0,2 0-3,16-14 35,0 0 0,0-1 0,-1 0 0,-2-2 0,1 0 0,-2-1 0,-1 0 0,0-1 0,-1-1 0,-1 0 0,4-13-35,-6 23-51,-10 29-45,-3 12 29,0-15 60,1 0 0,1 1 0,0-1 0,1 0 0,1 0 0,1 1 0,0 2 7,-1-17 1,0 1 0,0-1 0,1 1 0,-1-1 0,0 0 0,1 0 0,-1 0 0,0 0 0,1 0 0,0 0 0,-1 0 0,1 0 0,-1-1 0,1 1 0,0 0 0,-1-1 0,1 0 0,0 1 0,0-1 0,0 0 0,-1 0 0,1 0 0,0 0 0,0 0 0,-1 0 0,1-1 0,0 1 0,0-1 0,-1 1 0,1-1 0,0 1 0,-1-1 0,1 0 0,-1 0 0,1 0 0,-1 0 0,1 0 0,-1 0 0,1 0 0,-1-1 0,0 1 0,0 0 0,0-1 0,1 0-1,16-13 33,-1-1 0,-1-1 0,0-1-1,-1 0 1,-1-1 0,-1-1 0,3-6-33,38-50 32,-26 49-95,-27 27 59,0 0 1,0 0-1,0 1 0,0-1 0,-1 0 0,1 0 1,0 0-1,0 1 0,0-1 0,-1 0 1,1 1-1,0-1 0,0 1 0,-1-1 0,1 1 1,0-1-1,-1 1 0,1-1 0,-1 1 1,1 0-1,-1-1 0,1 1 0,-1 0 0,1 0 1,-1-1-1,1 1 0,-1 0 0,0 0 0,0-1 1,1 1-1,-1 0 0,0 0 0,0 0 1,0 0-1,0-1 0,0 2 4,32 100-68,-30-100 96,-1-1 0,1 0 0,0 0 0,0 0 0,-1-1 0,1 1 0,0 0 0,0-1 0,0 1 0,0-1 0,0 1 0,-1-1 0,1 0 0,0 0 0,0 0 0,0 0 0,0 0 0,0-1 0,0 1 0,0 0 0,0-1 0,0 0 0,-1 1 0,1-1 0,0 0 0,0 0 0,-1 0 0,1 0 0,0 0 0,-1 0 0,1 0 0,-1-1 0,0 1 0,1-1 0,-1 1 0,0-1 0,0 1 0,0-1 0,0 1 0,0-1 0,0-1-28,7-4 282,20-20-2984</inkml:trace>
  <inkml:trace contextRef="#ctx0" brushRef="#br0" timeOffset="2702.159">8637 918 8546,'1'-17'1678,"0"12"-1184,0-1 0,-1 1 0,1-1 1,-1 1-1,0-1 0,0 1 0,-1-1 0,0 1 0,0 0 1,0-1-1,-1 1 0,1 0 0,-1 0 0,0 0 0,-1 0 1,0-1-495,2 6 37,0-1 1,0 1 0,0-1 0,-1 1 0,1 0 0,0 0 0,0 0 0,-1 0 0,1 0-1,0 0 1,0 0 0,0 0 0,-1 0 0,1 1 0,0-1 0,0 0 0,0 1 0,0-1 0,-1 1-1,1-1 1,0 1 0,0 0 0,0-1 0,0 1 0,0 0 0,1 0 0,-1-1 0,0 1-1,0 0 1,0 0 0,0 1-38,-3 2 110,-31 22-57,1 1 0,2 2 0,1 2 0,1 1 0,2 1 0,1 1 0,-2 7-53,15 5 24,23-44-34,106-62 2,-82 42-31,0 2 0,1 1 0,1 1 0,0 2 1,16-2 38,-40 12-13,-1 0 0,1 1 1,0 1-1,0 0 0,-1 0 1,1 1-1,0 1 0,4 0 13,-13-2-7,-1 1 0,1-1-1,-1 0 1,1 0 0,-1 1 0,0-1-1,1 1 1,-1-1 0,0 1 0,1 0-1,-1-1 1,0 1 0,0 0 0,0 0 0,0 0-1,0 0 1,0 0 0,0 0 0,0 0-1,0 0 1,0 0 0,0 1 0,0-1-1,-1 0 1,1 1 0,-1-1 0,1 0-1,-1 1 1,1-1 0,-1 0 0,0 1-1,0-1 1,0 1 0,0-1 0,0 1-1,0-1 1,0 1 0,0-1 0,0 0-1,-1 1 1,1-1 0,0 1 0,-1-1-1,0 1 8,-1 8 34,-1 0-1,-1 0 1,1-1-1,-1 1 0,-1-1 1,0 0-1,0 0 1,-1 0-1,0-1 0,0 0 1,-1 0-1,0-1 0,-1 0 1,0 0-1,0 0 1,0-1-1,0-1 0,-8 4-33,-67 15-4608,73-24 1297</inkml:trace>
  <inkml:trace contextRef="#ctx0" brushRef="#br0" timeOffset="3717.975">8896 422 7858,'-37'-37'6999,"36"38"-6941,0-1 0,1 1 0,-1 0 0,0-1 1,1 1-1,-1 0 0,0 0 0,1-1 0,-1 1 1,1 0-1,-1 0 0,1 0 0,-1 0 1,1 0-1,0-1 0,-1 1 0,1 0 0,0 0 1,0 0-1,0 0 0,-1 0 0,1 0 1,0 0-1,0 0 0,1 0 0,-1 0 0,0 0 1,0 0-1,0 0 0,1 0 0,-1 0 1,0 0-59,8 62 63,2-1 0,3 0 1,2-1-1,3 0 0,3-2 1,4 4-64,3-8 137,-27-54-132,-1-1 0,1 1 1,0 0-1,-1-1 0,1 1 0,0-1 1,-1 1-1,1-1 0,0 0 0,0 1 1,0-1-1,0 0 0,-1 1 0,1-1 1,0 0-1,0 0 0,0 0 0,0 0 1,0 0-1,0 0 0,0 0 0,-1 0 1,1 0-1,0-1 0,0 1 0,0 0 1,0 0-1,0-1 0,-1 1 0,1-1 0,0 1 1,0 0-1,-1-1 0,1 0 0,0 1 1,-1-1-1,1 1 0,0-1 0,-1 0 1,1 1-1,-1-1 0,1 0 0,-1 0 1,1 0-6,22-40 152,-22 37-135,64-162 425,-64 166-441,-1 0 0,1 0 0,0 0 0,-1 1 0,1-1 0,0 0 0,-1 1 0,1-1 0,0 0 0,-1 1 0,1-1 0,-1 0 0,1 1 0,0-1 0,-1 1 0,1-1 0,-1 1 0,1 0 0,-1-1 0,0 1 0,1-1 0,-1 1 0,0 0 0,1-1 0,-1 1 0,0 0 0,0-1 0,0 1 0,1 0 1,-1 0-1,0-1 0,0 1 0,0 0 0,0-1 0,0 1 0,0 0 0,0 0 0,-1-1 0,1 1 0,0 0-1,3 15-8,2 13 20,1 0 0,2 0 0,0-1 0,12 25-12,-19-51 7,-1-1 0,0 0 0,1 1-1,-1-1 1,1 0 0,-1 0 0,1 1 0,0-1 0,-1 0 0,1 0 0,0 0 0,0 0 0,0 0-1,0 0 1,0 0 0,0 0 0,0 0 0,0 0 0,1-1 0,-1 1 0,0 0 0,0-1 0,1 1-1,-1-1 1,0 1 0,1-1 0,-1 0 0,0 1 0,1-1 0,-1 0 0,0 0 0,1 0 0,-1 0-1,1 0 1,-1-1 0,0 1 0,1 0 0,-1-1 0,0 1 0,1 0 0,-1-1 0,0 0 0,0 1-1,1-1 1,-1 0 0,0 0 0,0 1 0,0-1 0,0 0 0,0 0 0,0 0 0,0-1-7,23-33 983,1-11-3617</inkml:trace>
  <inkml:trace contextRef="#ctx0" brushRef="#br0" timeOffset="4781.778">9387 553 6937,'-77'61'8120,"69"-52"-7917,0-1 0,0 1 0,1 1 0,1-1 0,-1 1 0,2 0 0,-1 1 0,1 0 0,1-1 0,0 1 0,-1 8-203,3-14 13,1 0 1,0 0-1,1 0 0,-1 0 1,1-1-1,0 1 1,0 0-1,1 0 0,-1 0 1,1 0-1,0 0 0,1 0 1,-1-1-1,1 1 0,0-1 1,0 1-1,0-1 0,1 1 1,-1-1-1,1 0 0,0 0 1,0-1-1,1 1 0,-1 0 1,1-1-1,0 0 0,-1 0 1,5 2-14,-1-2 2,0-1 1,0 1 0,0-1-1,0-1 1,1 1 0,-1-1-1,1-1 1,-1 1 0,0-1-1,1-1 1,-1 1 0,1-1-1,-1 0 1,0-1 0,0 0-1,1 0 1,-1-1 0,-1 1-1,1-2 1,0 1 0,-1-1-1,1 0 1,-1 0 0,0 0-1,0-2-2,5-1 40,-1-1 0,0-1 0,0 1-1,-1-1 1,0-1 0,-1 0 0,0 0-1,0-1 1,-1 0 0,-1 0 0,0 0 0,0-1-1,-1 0 1,-1 0 0,0 0 0,-1-1-1,0 1 1,0-1 0,-2 0 0,0 0-1,0-3-39,0 15 20,-1-1 0,1 1 0,-1-1 0,0 1 0,0-1-1,1 1 1,-1-1 0,0 1 0,0-1 0,0 0 0,-1 1-1,1-1 1,0 1 0,-1-1 0,1 1 0,-1-1 0,1 1-1,-1 0 1,1-1 0,-1 1 0,0 0 0,0-1 0,0 1 0,0 0-1,0 0 1,0 0 0,0 0 0,0 0 0,0 0 0,-1 0-1,1 0 1,0 0 0,-1 0 0,1 1 0,0-1 0,-1 1-1,1-1 1,-1 1 0,1-1 0,-1 1 0,1 0 0,-1 0 0,1 0-1,-1 0 1,1 0 0,-1 0 0,1 0 0,-1 0 0,0 0-1,1 1 1,0-1 0,-1 1 0,1-1 0,-1 1 0,1 0 0,0-1-1,-1 1 1,0 1-20,-8 9-3,0 1 0,1 0 0,1 1 0,0 0 0,0 1 0,1-1 0,-1 7 3,5-15 0,0 1 1,1-1-1,-1 1 0,1 0 1,0 0-1,1 0 0,0 1 1,0-1-1,0 0 1,1 0-1,-1 1 0,1-1 1,1 0-1,0 0 0,-1 1 1,2-1-1,-1 0 1,1 1-1,-1-5-2,0-1 1,0 1 0,0-1 0,0 0 0,0 1 0,0-1 0,0 0 0,1 0 0,-1 0 0,1 0 0,-1 0 0,0 0-1,1 0 1,-1 0 0,1 0 0,0-1 0,-1 1 0,1-1 0,0 1 0,-1-1 0,1 0 0,0 1 0,-1-1 0,1 0-1,0 0 1,0 0 0,-1-1 0,1 1 0,0 0 0,0 0 0,-1-1 0,1 1 0,-1-1 0,2 0 1,53-35 38,51-116 186,-104 148-224,-1 1 0,1 0 0,-1-1 0,1 1 0,0 0 0,0 1 0,1-1 0,-1 1 0,0-1 0,1 1 0,0 0 0,-1 0 0,1 1 0,0-1 0,0 1 0,0 0 0,0 0 0,3-1 0,-5 3-7,1-1-1,-1 1 1,0 0-1,0 0 1,1 0 0,-1 0-1,0 0 1,0 0 0,0 1-1,0-1 1,0 1-1,0-1 1,-1 1 0,1 0-1,0-1 1,-1 1-1,1 0 1,-1 0 0,0 0-1,0 0 1,0 1 0,0-1-1,0 0 1,0 0-1,0 1 1,-1-1 0,1 0-1,-1 1 1,0-1 0,1 2 7,4 10-12,-4-9 10,0 0 0,0-1 1,0 1-1,1-1 1,0 1-1,0-1 1,0 0-1,1 0 1,-1 0-1,1 0 1,0 0-1,0-1 0,0 1 1,1-1-1,-1 0 1,1 0-1,0 0 1,0 0-1,0-1 1,0 1-1,0-1 0,0 0 1,1-1-1,-1 1 1,1-1-1,-1 1 1,1-1-1,0-1 1,-1 1-1,1-1 1,3 0 1,-2-1 1,-1-1 1,1 1 0,0-2-1,-1 1 1,0-1 0,1 1-1,-1-1 1,0-1 0,0 1-1,-1-1 1,1 0 0,-1 0-1,0 0 1,0-1 0,0 1-1,-1-1 1,3-3-2,46-91 114,-40 28 29,-12 70-140,0-1-1,0 0 0,-1 1 0,1-1 0,0 0 0,-1 1 0,1-1 0,-1 0 1,0 1-1,0-1 0,1 1 0,-1-1 0,0 1 0,0-1 0,0 1 0,-1 0 1,1 0-1,0-1 0,0 1 0,-1 0 0,1 0 0,0 0 0,-1 0 0,1 1 1,-1-1-1,0 0 0,1 1 0,-1-1 0,0 1 0,1-1 0,-1 1 0,0 0 1,1-1-1,-1 1 0,0 0 0,0 0 0,1 1 0,-2-1-2,2 0-4,0 0-1,0-1 1,0 1 0,0 0-1,1 0 1,-1 0-1,0 0 1,0 0-1,0 1 1,0-1-1,0 0 1,0 0 0,1 1-1,-1-1 1,0 0-1,0 1 1,0-1-1,1 0 1,-1 1-1,0-1 1,1 1 0,-1 0-1,0-1 1,1 1-1,-1 0 1,1-1-1,-1 1 1,1 0 0,-1-1-1,1 1 1,-1 0-1,1 0 1,0 0-1,-1-1 1,1 1-1,0 0 1,0 0 0,0 0-1,0 0 1,-1 0-1,1 0 1,0-1-1,1 1 1,-1 0 0,0 0-1,0 0 1,0 0-1,0 0 1,1-1-1,-1 1 1,0 0-1,1 0 1,-1 0 0,1-1-1,-1 1 1,1 0-1,-1-1 1,1 1-1,-1 0 1,1-1-1,0 1 1,-1-1 0,1 1-1,0 0 5,10 1-18,0 1 0,0-2 0,1 1 1,-1-1-1,0-1 0,1 0 0,-1-1 0,0 0 0,9-2 18,-6 1-1,-1 2 6,0-1 0,1 0 0,-1-1 1,0-1-1,0 0 0,-1-1 0,1 0 1,-1-1-1,0 0 0,0-1 0,0-1 1,-1 0-1,0 0 0,0-1 0,-1 0 1,0-1-1,3-3-5,-6 1 16,-1 0 0,0 0 1,-1 0-1,-1 0 0,1-1 1,-2 0-1,0 0 0,0 0 0,-1 0 1,0 0-1,-1-1 0,-1 1 1,0 0-1,-2-11-16,2 23 0,0 1 0,0 0 1,0-1-1,0 1 0,0 0 0,0-1 1,-1 1-1,1 0 0,0-1 1,-1 1-1,1-1 0,0 1 0,-1 0 1,1-1-1,-1 1 0,1-1 0,0 1 1,-1-1-1,0 0 0,1 1 0,-1-1 1,1 1-1,-1-1 0,1 0 0,-1 1 1,0-1-1,1 0 0,-1 0 0,0 0 1,1 1-1,-1-1 0,0 0 0,1 0 1,-1 0-1,0 0 0,1 0 1,-1 0-1,0 0 0,1 0 0,-1-1 1,0 1-1,1 0 0,-1 0 0,0-1 1,1 1-1,-1 0 0,1 0 0,-1-1 1,0 1-1,1-1 0,-1 1 0,1-1 1,-1 1-1,1-1 0,0 1 0,-1-1 1,1 1-1,-1-1 0,1 1 1,0-1-1,-1 0 0,1 1 0,0-1 1,0 0-1,0 1 0,-1-1 0,1 0 0,-81 152-145,15-31 145,65-120-1,0 1 1,0 0-1,1 0 0,-1-1 0,0 1 1,1 0-1,-1 0 0,0 0 1,1 0-1,-1 0 0,1 0 1,0 0-1,-1 0 0,1 0 1,0 0-1,-1 0 0,1 0 0,0 0 1,0 0-1,0 1 0,0-1 1,0 0-1,0 0 0,1 0 1,-1 0-1,0 0 0,0 0 1,1 0-1,-1 0 0,1 0 0,-1 0 1,1 0-1,-1 0 0,1 0 1,-1 0-1,1 0 0,0-1 1,0 1-1,-1 0 0,1 0 1,0-1-1,0 1 0,0 0 0,0-1 1,0 1-1,0-1 0,0 1 1,0-1-1,0 0 0,0 1 1,0-1-1,0 0 0,0 0 1,0 0-1,0 0 0,0 0 1,14 1 10,-1-2 0,0 1 0,1-2 0,-1 0 0,0-1 0,0 0 0,0-1 0,-1-1 0,1 0 1,-1-1-1,1-1-10,0 2 20,66-27 33,-52 53-170,-19-19 118,0-1 0,0 0 0,0-1 0,0 0 0,0 0 0,0 0 0,0-1 0,-1-1 0,1 0 0,0 0 0,0-1 0,-1 1 0,0-2-1,3 0 5,-1 0-1,0-1 1,0 0-1,-1-1 1,0 0-1,0-1 1,0 0 0,-1 0-1,0-1 1,3-3-5,-1-1 6,0-1 0,0 0 0,-1 0 0,-1-1 0,0 0 0,-1-1 0,0 0 0,-2 0 0,1 0 0,-2-1 0,0 0-6,-2 9 3,48-190 80,-43 175-67,-4 30-44,-20 320-35,27-242 115,-8-84-52,-1 0-1,1-1 1,-1 1 0,1 0-1,0-1 1,-1 1-1,1-1 1,0 0 0,0 1-1,0-1 1,0 0 0,1 0-1,-1-1 1,0 1 0,0 0-1,1-1 1,-1 1-1,0-1 1,0 0 0,1 1-1,-1-1 1,1 0 0,-1-1-1,0 1 1,0 0 0,1-1-1,-1 1 1,0-1 0,1 0-1,-1 0 1,0 0 0,-1 1 0,9-2-90,0-1 1,0 0-1,0-1 0,-1 0 0,1 0 0,-1-1 0,0 0 1,0-1-1,-1 0 0,1 0 0,-1-1 0,-1 0 0,1-1 0,-1 1 1,-1-1-1,1-1 0,-1 1 0,-1-1 0,1-1 90,12-27-3498</inkml:trace>
  <inkml:trace contextRef="#ctx0" brushRef="#br0" timeOffset="9816.473">5792 3076 9770,'1'-17'1247,"-7"-43"561,2 58-1808,0 1 0,0-1 0,0 1 0,-1 0 0,1 0 0,-1 0 0,1 1 0,-1-1 0,1 1 0,-1 0 0,1 1 0,-1-1 0,1 1 0,-1 0 0,1 0 0,0 0-1,-1 0 1,1 1 0,0 0 0,0 0 0,0 0 0,0 0 0,0 1 0,1 0 0,-2 0 0,-33 27-48,2 1 0,1 1 0,-17 21 48,11-10-24,-180 176 11,-217 198 462,224-176-462,-134 135-86,12-46 30,-39-4 189,1-17 396,215-166-101,-68 87-415,-166 237 108,-28 78-122,144-188-3,-85 87 52,300-363 71,4 2 0,-19 41-106,-27 67 470,-33 92-470,67-106 170,-41 162-170,-39 198 21,26-98 1,19-4 64,85-268 22,32-111-434,-25-60-3002,2 0 829</inkml:trace>
  <inkml:trace contextRef="#ctx0" brushRef="#br0" timeOffset="10198.306">9 10096 7506,'-9'-2'4390,"9"19"-2920,28 163-840,25 177-296,-32-221-143,7 42 402,-6 0 0,-5 105-593,-17-283 37,0 0 0,1 0 0,-1 0 0,0 0 0,0-1 0,1 1 0,-1 0 0,0 0 0,0 0 0,1 0 0,-1 0-1,0 0 1,1 0 0,-1 0 0,0 0 0,0 0 0,1 0 0,-1 0 0,0 0 0,1 0 0,-1 0 0,0 0 0,0 0-1,1 0 1,-1 1 0,0-1 0,0 0 0,1 0 0,-1 0 0,0 0 0,0 1 0,1-1 0,-1 0 0,0 0 0,0 0-37,44-84 338,214-465-93,-128 262-124,70-138-2404,-82 189 257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12:3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2508 9434,'0'-10'934,"0"8"-805,1 1 0,-1-1 0,1 0 0,-1 1 1,0-1-1,1 0 0,-1 0 0,0 1 0,0-1 0,0 0 0,-1 0 1,1 1-1,0-1 0,-1 0 0,1 1 0,-1-1 0,1 0 0,-1 1 1,0-1-1,0 1 0,0-1 0,0 1 0,0-1 0,0 1 0,0 0 1,0-1-1,0 1 0,-1 0 0,1 0 0,-1 0 0,1 0 0,-1 0 1,1 0-1,-1 0 0,1 1 0,-1-1 0,0 0 0,-1 1-129,-41 9 694,68-8-267,49 28 1350,-21-8-1762,1-2 1,1-2-1,0-3 0,1-2 0,5-2-15,65 19 7,-82-18-1,-1-2-1,2-1 1,-1-2 0,14-1-6,126-8 20,72-4-2,267-15 11,-387 19-43,158-14 5,29-5 2,-19 12 8,475-11 19,-688 19-34,1-4 0,67-13 14,-44 7 56,-32 2-16,-76 10-33,-1 0-1,1 0 1,-1 0-1,1 0 0,-1 1 1,0 0-1,1 0 1,-1 1-1,0-1 1,0 1-1,0 0 1,4 2-7,-5-9 477,-4 18-454,12 1-1035,10 5-804</inkml:trace>
  <inkml:trace contextRef="#ctx0" brushRef="#br0" timeOffset="52558.967">5097 2694 7898,'-24'22'5150,"19"-14"-4738,12-3 86,76 21 323,34-33 62,45-5-722,-77-14 295,10 13 891,16 14-1347,26-24 36,-44 4-30,157 19-4,-115-8-42,-106 7 42,1 1-1,-1 2 1,1 1-1,18 5-1,68 6 22,122-22-35,-111-1 5,-72 4 10,0 2 1,1 2-1,1 3-2,87 7 16,25 27 14,-53-9-27,43-15-2,324 2 22,-259-8 77,-179-9-98,44-4 54,0 3 0,76 9-56,-114 7 1675,-52-13-894,0 1-708,0-1 0,1 1 1,-1 0-1,0-1 0,0 1 0,0 0 0,0-1 0,0 1 0,0 0 0,0 0 0,0 0 0,0 0 0,0 0 0,0 0 0,0 0 0,0 0 1,0 0-1,0 1 0,0-1 0,0 0 0,0 1 0,0-1 0,1 0 0,-1 1 0,0-1 0,0 1 0,0-1 0,1 1 0,-1 0 1,0 0-75,-11 1 12,3-5-3220,-7 2-809</inkml:trace>
  <inkml:trace contextRef="#ctx0" brushRef="#br0" timeOffset="56350.088">10072 2702 8706,'8'-4'4728,"8"4"-4511,-3 0-186,264-27-37,-237 22 29,0 3 0,0 1 0,1 1 0,-1 3-23,180 35 171,-145-31-65,-1-3-1,1-3 1,0-4 0,-1-3-1,30-7-105,66-5 15,2 12 15,158 15-30,-161-1-26,33 6 40,81 6 3,-119-10 2,85 18-19,-125-7-2,1-5 0,125-1 2,31-26 16,-186 7-20,0-3 0,52-14 4,-16-6 10,-54 8 161,1 3 0,0 5 0,1 2 0,0 4 0,17 3-171,63 19 77,-127-14-157,-13-1 88,1 0 0,-1-1 0,0-1 0,1-1 0,-1 0 0,0-2 0,12-2-8,62-22 159,-89 25-63,-3 2-28,0 0 0,0 0 0,0 0 0,0-1 1,0 1-1,0-1 0,0 1 0,0-1 0,-1 1 0,1-1 0,0 1 1,0-1-1,0 0 0,-1 1 0,1-1 0,0 0 0,-1 0 0,1 1 1,0-1-1,-1 0 0,1 0 0,-1 0 0,0 0 0,1 0 0,-1 0 1,0 0-1,1 0 0,-1 0 0,0 0 0,0 0-68,0 10 975,-1-19-648,-4 25 569,-11-23-2770,0 4-1612</inkml:trace>
  <inkml:trace contextRef="#ctx0" brushRef="#br0" timeOffset="130184.55">5799 1082 10970,'-17'-5'443,"-1"1"0,0 1 0,0 1 0,0 0 0,-1 1 0,1 2 0,-16 1-443,-174 6 189,197-8-182,0 0 0,1 1-1,-1 1 1,0 0-1,1 0 1,-1 1 0,1 0-1,0 1 1,0 0-1,0 1 1,1 0 0,0 1-1,0-1 1,0 2-1,0-1 1,1 1 0,0 1-1,1-1 1,-7 9-7,1 9 56,1 0-1,1 0 1,1 1 0,1 1 0,1 0-1,-2 23-55,-11 111 226,19-110-187,2-1 1,2 0-1,6 27-39,-2-13-3,12 221 16,-16-269-11,3 51 9,3 0 0,4-1 0,4 8-11,-11-54-2,1-1 1,1 0 0,0 0 0,2-1 0,0 0 0,1-1 0,0 0 0,2 0 0,0-1-1,1-1 1,0 0 0,13 10 1,-2-5-1,2-1 0,0-1 1,0-2-1,2 0 0,0-2 0,10 3 1,100 31 44,115 23-44,-130-39 41,127 28 71,-211-53-113,0-2-1,1-2 0,-1-1 1,1-2-1,39-5 2,16-7 10,-1-3 0,26-11-10,84-15 54,-193 40-56,47-9 15,0 3-1,0 3 1,21 2-13,170 11 14,-22 8-10,-185-16 4,0-2 0,0-2 0,0-1 0,37-10-8,-44 4 5,-2-1 0,0-2 0,0-2 0,-1 0 0,-1-2 0,13-11-5,270-202 90,-162 114-86,-126 97 3,-1-1 0,0-1-1,-2-1 1,-1-1 0,0-2-1,-2 0 1,11-19-7,-11 9 41,-3-2-1,-1 0 1,8-28-41,-4 13 21,26-106 73,-44 142-75,-2 0 0,0-1 0,-1 1 0,0 0 0,-2 0 0,1 0 0,-2 0-1,0 0 1,-1 1 0,-1 0 0,0 0 0,-1 0 0,-1 1 0,-3-4-19,-9-25 37,10 19 31,-2 0 1,-1 1-1,0 1 0,-2 0 1,0 1-1,-2 1 0,0 0 1,-1 2-1,-1 0 1,-1 0-1,-4-1-68,-39-19 167,-2 2 0,0 4 0,-3 2 0,0 3 0,-63-14-167,-183-36 675,-60 4-65,-28 5-379,-62-9-235,328 59-127,-1 6 1,-115 6 130,147 10-399,0 4 1,0 5-1,2 4 1,-69 22 398,-43 34-576,-23 32-2486</inkml:trace>
  <inkml:trace contextRef="#ctx0" brushRef="#br0" timeOffset="133125.622">10260 751 8186,'-121'43'4080,"-44"48"-3705,-6 3-512,75-53 144,14-2 131,2 4 0,2 4 0,2 2 0,-59 51-138,103-75 267,0 2 1,2 1 0,1 1-1,2 1 1,0 1 0,2 2 0,-4 9-268,25-34 28,-16 27 19,1 1 0,2 0 0,1 1 0,2 1-1,-4 20-46,16-41 1,0 1 0,1-1 0,1 1 0,1-1-1,0 0 1,1 1 0,1-1 0,3 10-1,49 130 0,-26-93-88,3-1 0,2-1 0,12 11 88,115 181-627,-123-197 579,3-2 0,3-2 0,2-2-1,20 16 49,-41-44 3,0-1 0,2-2-1,1-1 1,0 0-1,2-3 1,0 0 0,0-2-1,1-1 1,31 8-3,57 4 33,0-6 0,1-5-1,0-5 1,93-7-33,-111 0 25,225 16 25,21 24 57,24 4 16,4-24-41,12-8-71,-12 17 26,-18-2-5,-22-15-18,-23-9-13,-270-5 0,154 3-5,188-21 4,-343 13 0,-10 4-5,0-1-1,0-2 1,0-1-1,-1-1 1,0-2-1,-1-1 1,1-2-1,-2-1 0,0-1 1,0-1-1,-1-2 1,14-10 5,-12-3 41,0-2-1,-3 0 1,0-2 0,-2-1-1,-1-1 1,-2-1 0,-2-1 0,-1-1-1,-2-1 1,-2 0 0,10-38-41,7-16 153,3 1 1,9-7-154,172-379 92,-197 440-86,2 2 1,1 0 0,2 1-1,1 1 1,2 2 0,18-17-7,-31 34 5,-1-1 1,0 0 0,-1-1 0,0 0 0,-1-1 0,-2 0-1,0-1 1,0 0 0,-2 0 0,0 0 0,0-8-6,-5 9 11,0 1 0,-2-1 0,0 1 0,-1-1 0,-1 1 0,0-1 0,-1 1 0,-1 0 0,-1 0 0,0 0 0,-2 1 0,1-1 0,-2 2 1,0-1-1,-1 1 0,-1 0 0,-5-5-11,-3-5 128,-2 1 0,0 2 0,-2 0 0,0 1 0,-16-11-128,7 9 204,0 2 1,-1 2 0,-1 1-1,0 1 1,-17-4-205,-10-2 180,-1 3 0,-1 3 0,-56-8-180,-18 4-21,-79 0 21,196 19-2,-438-39-182,-60-18-187,-107-23 179,-75-4 254,-52 22-76,-10 30 177,-6 17 53,514 15-240,0 10 0,-2 13 24,122-6-200,1 7-1,1 5 1,-28 14 200,-74 46-2246,4 9 1,4 11 0,-46 37 2245,-64 35-3943</inkml:trace>
  <inkml:trace contextRef="#ctx0" brushRef="#br0" timeOffset="154741.046">15551 2616 3849,'-4'3'6920,"15"7"-4657,35-22-1931,0-14-260,-35 22-32,1 1 0,-1 0 0,1 1-1,0 1 1,0-1 0,0 2 0,0 0-1,0 0 1,0 1 0,-1 1 0,1 0 0,7 2-40,28 8 213,0-1 0,0-3 0,1-1 1,0-3-1,1-2 0,-1-2 1,10-3-214,108 5 58,-35-3 6,-38-2 13,-1-4 0,0-5 1,0-3-1,66-22-77,-132 31 1,7 1 4,0 1 0,1 1-1,-1 2 1,19 2-5,-31 0-5,294 26 490,-119-25-428,-1 0 45,89 17-102,0 8-3,-168-22 13,130 5 100,53-12-110,-58-4-33,16 9-12,7-7 30,-15-6 28,2 8-41,-19 5 40,14 9-16,5-7 6,221-22 24,-91-2-47,-244 8 36,67 6 15,-13-1-58,-8-8 24,291 35-17,-307-25 42,-127 4-18,0-2 0,1-1-1,-1-3 1,-1-1 0,1-2-1,-1-1 1,31-14-3,-1-18 27,11-2-151,-76 39 95,0 1 0,0-1 0,0 0 0,-1 0 0,0 0 0,0 0 0,-1-1 0,1 1 0,-1-1 0,0 1 0,0-1 0,-1 0 1,0 0-1,0 1 0,0-1 0,-1-4 29,6-36-42,-1 0 0,-3-1 0,-2 1 0,-3-26 42,0 40 20,3 10-18,-2 0-1,0 1 1,-1 0 0,-1-1 0,-1 1 0,-1 0-1,-1 1 1,0 0 0,-2 0 0,0 0 0,-8-9-2,-27-6 126,-17 5 206,17 1-202,18 22-175,1-2 1,0-1 0,0-1-1,1-1 1,1-1 0,0-1-1,-5-5 45,19 11-15,-1 1 0,0 0 0,0 1-1,-1 0 1,1 0 0,-1 1 0,-1 1 0,1 0 0,-1 0 0,1 1-1,-2 0 16,-448-33-42,423 31 48,-200-15-32,190 21-31,1-2 1,0-2-1,0-2 1,1-3-1,-17-5 57,-160-44-236,-34 25 301,26 7-62,-2 10 1,0 10-1,-30 12-3,-204 2 44,-166 15-82,328-5 50,-33-13-12,-305-11 15,302 13 0,122-4-34,-210 11 2,115 13 58,4 11 108,199-25-112,-95 7 29,-192-20-33,193 5-33,140-2 36,51-5-3,-1 1-1,1 1 1,-1 0 0,1 1-1,0 1 1,-1 0 0,2 1-1,-1 1 1,-10 4-33,-49 32 121,70-38-121,0-1 0,1 1 1,-1 0-1,1 1 0,0-1 0,0 0 0,0 1 0,0-1 1,1 1-1,-1-1 0,1 1 0,0 0 0,0 0 0,0-1 0,1 1 1,-1 0-1,1 0 0,0 0 0,0 0 0,0 0 0,1 0 0,-1 0 1,1 1-1,0 18 4,-10 119 184,-12-18 159,6 2-1,2 78-346,-9 84 398,12-174-350,18-115-467,47-52-4374,-33 19 1790</inkml:trace>
  <inkml:trace contextRef="#ctx0" brushRef="#br0" timeOffset="213449.509">28976 749 8370,'0'0'196,"1"0"0,-1 0 0,0 0 0,1 0 0,-1 0 0,0 1 0,0-1 0,1 0 0,-1 0 0,0 0 0,0 0 0,1 0 0,-1 1 0,0-1 0,0 0 0,1 0 0,-1 0 0,0 1 0,0-1 0,0 0 0,1 0 0,-1 1 0,0-1 0,0 0 0,0 0 0,0 1 0,0-1 0,0 0 0,1 1 0,-1-1 0,0 0 0,0 1-196,32-44 512,-1-2 1,-3 0-1,7-17-512,-20 38 75,-1-1 0,-2 0 0,0-1 0,-2 0 0,0-1-1,-2 0 1,-1 0 0,-2-1 0,0 0 0,0-23-75,-5 35 108,-1 0 0,0 0 0,-1 0 0,-1 0 0,0 0 0,-1 0 0,-1 1 0,0 0 0,-1 0 0,-3-5-108,9 19 9,-1 0 1,1-1 0,0 1-1,0 0 1,-1 0 0,1-1-1,-1 1 1,1 0-1,-1 0 1,0 0 0,1-1-1,-1 1 1,0 0-1,0 0 1,1 0 0,-1 0-1,0 0 1,0 1 0,0-1-1,0 0 1,0 0-1,-1 1 1,1-1 0,0 0-1,0 1 1,0-1 0,-1 1-1,1 0 1,0-1-1,0 1 1,-1 0 0,1 0-1,0 0 1,-1 0-1,1 0 1,0 0 0,-1 0-1,1 0 1,0 1 0,0-1-1,-1 0 1,1 1-1,0-1 1,0 1 0,-1-1-1,1 1 1,0 0-1,0-1 1,0 1 0,0 0-1,0 0 1,0 0 0,0 0-1,0 0 1,1 0-1,-1 0 1,0 1-10,-11 22 2,1 1-1,1 0 1,1 1 0,1 0-1,2 0 1,1 0 0,-2 18-2,6-35 4,-8 51 43,2 1 0,3 0 0,3 0 0,2-1 0,3 1 0,3 0 0,10 40-47,47 157 116,-64-258-116,0 2 4,0-1-1,0 0 1,0 1 0,0-1-1,1 1 1,-1-1-1,0 1 1,1-1-1,-1 0 1,1 1-1,-1-1 1,1 0-1,0 1 1,-1-1-1,1 0 1,0 0-1,0 0 1,0 0-1,0 0 1,0 0-1,0 0 1,0 0-1,0 0 1,1 0 0,-1 0-1,0-1 1,0 1-1,1 0 1,-1-1-1,1 1 1,-1-1-1,0 0 1,1 1-1,-1-1 1,1 0-1,-1 0 1,1 0-1,-1 0 1,0 0-1,1 0 1,-1 0-1,2-1-3,0-2-6,1 0 0,-1-1 0,0 1 0,0-1 0,0 1 0,0-1 0,0 0-1,-1 0 1,0-1 0,0 1 0,0 0 0,-1-1 0,1 1 0,-1-1 6,3-5-69,39-141-4296,-26 61 1009</inkml:trace>
  <inkml:trace contextRef="#ctx0" brushRef="#br0" timeOffset="213928.253">29336 390 5033,'-20'108'9757,"21"-103"-9659,0-1 1,1 0-1,-1 0 0,1 0 1,0 0-1,0-1 0,0 1 1,0 0-1,1-1 0,-1 1 1,1-1-1,0 0 0,0 0 1,0 0-1,1 0 0,-1-1 1,1 1-1,-1-1 0,1 0 1,0 0-1,0 0 0,0-1 1,0 1-1,0-1 0,0 0 1,1 0-1,-1 0 0,0-1 1,0 0-1,1 1 0,3-2-98,20 13 527,-26-11-522,-1 0 0,1 0 0,0 0 1,0 0-1,-1 0 0,1 0 0,0-1 1,0 1-1,0 0 0,0-1 0,0 0 1,0 1-1,0-1 0,0 0 0,0 0 1,0 0-1,0 0 0,0 0 0,0-1 1,0 1-1,0-1 0,0 1 0,0-1 1,1-1-6,96-79 154,-3 12-38,-94 67-118,0 1 0,1 0 0,-1 0 0,1 0 0,-1 0 0,1 1 0,-1-1 0,1 1 0,0-1 0,-1 1 0,1 0 0,0 0 0,-1 0 0,1 0 0,0 0 0,-1 1 0,1-1 0,-1 1 0,1 0 0,-1 0 0,1 0-1,-1 0 1,1 0 0,-1 1 0,0-1 0,0 0 0,0 1 0,1 0 0,-2 0 0,1-1 0,0 1 0,0 0 0,-1 1 0,2 1 2,35 112 93,-37-116-64,0 0 0,0 0-1,0 1 1,0-1-1,0 0 1,1 0 0,-1 0-1,0-1 1,0 1-1,0 0 1,-1 0 0,1 0-1,0-1 1,0 1 0,0-1-1,0 1 1,0-1-1,0 1 1,0-1 0,0 1-1,-1-1 1,1 0-1,0 1 1,0-1 0,-1 0-1,1 0 1,-1 1-1,1-1 1,-1 0 0,1 0-1,-1 0 1,1 0 0,-1 0-1,0 0 1,1 0-1,-1 0 1,0 0 0,0 0-1,0 0 1,0 0-1,0 0 1,0-1-29,2-1 81,7-18 50,-1-2 0,-1 1 0,-1-1 0,-1 0 0,0 0 0,-2 0 0,-1-1 0,-1 1 0,-2-13-131,4-20 71,-3 54-107,-1 1 0,1-1 0,0 1 0,1-1 0,-1 1 0,0-1 0,0 1 0,1-1 0,-1 1 0,1 0 0,-1-1 0,1 1 0,-1 0-1,1-1 1,0 1 0,0 0 0,0-1 0,-1 1 0,1 0 0,0 0 0,1 0 0,-1 0 0,0 0 0,0 0 0,0 0 0,1 1 0,0-1 36,9-8-2270,-4 2-1503,-6-2-375</inkml:trace>
  <inkml:trace contextRef="#ctx0" brushRef="#br0" timeOffset="209572.916">24899 688 8042,'-2'19'5303,"0"4"-4970,31 101 604,-8-57-878,6 113 417,-34-76-139,7-100-398,-6 0-3996,-3-11 1170</inkml:trace>
  <inkml:trace contextRef="#ctx0" brushRef="#br0" timeOffset="210110.776">24636 732 7082,'-83'-59'7670,"103"43"-6413,16 0-1218,2 1 1,0 2-1,0 2 0,1 2 1,1 1-1,0 2 1,-1 2-1,1 1 0,10 3-39,-40 0-9,1 1-1,-1 0 0,0 1 0,1 0 0,-1 1 0,0 0 0,0 1 0,-1 0 1,6 3 9,-12-5-1,1 0 1,-1 0 0,0 0 0,0 1 0,0 0-1,0-1 1,0 1 0,0 0 0,-1 0 0,1 0 0,-1 1-1,0-1 1,0 1 0,0-1 0,-1 1 0,1 0 0,-1-1-1,0 1 1,0 0 0,0 0 0,-1 0 0,1 0-1,-1 0 1,0 0 0,0 3 0,-15 80 531,8-24-30,7-61-485,1 0 1,0 0-1,0-1 0,0 1 0,0-1 0,0 1 0,0-1 0,0 1 0,0-1 0,0 1 0,1-1 1,-1 0-1,1 0 0,-1 0 0,1 0 0,-1 0 0,1 0 0,0 0 0,-1 0 0,1-1 0,0 1 1,0 0-17,15 8 67,-6-2-72,-1-1 0,0 2 0,0-1 0,-1 1 1,0 1-1,0-1 0,-1 2 0,0-1 0,-1 1 0,0 0 1,0 1-1,-1-1 0,-1 1 0,0 1 0,0-1 0,-1 1 1,-1-1-1,0 1 0,0 0 0,-1 1 0,-1-1 0,0 0 1,0 0-1,-2 12 5,-2-15 58,0 0 0,0 0 1,-1 0-1,0 0 1,-1-1-1,0 1 0,0-1 1,-1-1-1,0 1 0,0-1 1,-1 0-1,0 0 0,0-1 1,-1 0-1,1 0 0,-9 4-58,2-1 209,-1-1-1,0 0 0,-1-1 0,0-1 0,0 0 0,0-1 0,0-1 0,-1 0 0,-3-1-208,9-2 43,0-1 0,1 0 1,-1-1-1,0 0 0,1-1 1,-1 0-1,1 0 0,0-1 1,0-1-1,0 0 0,0 0 1,-8-5-44,-11-19-970,42 9-4516,4 9 1362</inkml:trace>
  <inkml:trace contextRef="#ctx0" brushRef="#br0" timeOffset="210632.43">25330 1051 8634,'10'24'4871,"15"-18"-3574,28-21-949,-39 7-224,0 0 0,-1-1-1,0 0 1,0-1 0,-1 0 0,7-7-124,-13 11 88,1 1 1,-1-1 0,0-1 0,-1 1-1,1-1 1,-1 0 0,-1 0 0,1 0-1,-1 0 1,0-1 0,-1 0 0,0 0-1,0 0 1,-1 0 0,0-1 0,0 1-1,-1 0 1,0-1 0,0 1 0,-1-1-1,0 1 1,-1-7-89,0 14 32,1-1 0,-1 1 0,0 0 0,1 0 0,-1-1 0,0 1 0,0 0 0,1 0 0,-1 0 0,0 0 0,0 0 0,0 0 0,0 0 0,0 0 0,-1 1 0,1-1 0,0 0 0,0 1 1,-1-1-1,1 1 0,0-1 0,0 1 0,-1-1 0,1 1 0,-1 0 0,1 0 0,0 0 0,-1 0 0,1 0 0,0 0 0,-1 0 0,1 0 0,-1 0 0,1 1 0,0-1 0,-1 0 0,1 1 0,0-1 0,-2 2-32,-45 31 245,32-15-240,1 0 0,0 1 0,2 0 0,0 1 1,1 1-1,1 0 0,-8 21-5,14-31 6,-1 0 0,2 0 0,-1 1 0,2-1 0,0 1 0,0 0 1,1 0-1,0 0 0,1 0 0,1 1 0,0-1 0,0 0-6,1-9 2,-1 0 0,1 0 0,0 0 0,0 0 0,0-1 0,0 1 0,1 0 0,-1-1 0,1 1-1,0-1 1,-1 0 0,1 1 0,0-1 0,0 0 0,0 0 0,1 0 0,-1-1 0,0 1 0,1 0 0,-1-1 0,1 1 0,0-1 0,-1 0 0,1 0-1,0 0 1,0 0 0,0-1 0,0 1 0,0-1 0,1 0-2,89-7-181,24-34-1955,-47-1-2133,-27 4 711</inkml:trace>
  <inkml:trace contextRef="#ctx0" brushRef="#br0" timeOffset="211093.394">25915 714 9066,'-66'32'6458,"57"-23"-6340,0 0 0,0 0 0,1 1 0,0 0 0,1 1 1,0 0-1,0 0 0,1 0 0,1 1 0,0 0 0,1 0 0,0 0 1,0 1-119,1 1 33,1 1 0,0 0 0,1 0 0,1 0 0,0 0 0,1 0 0,0 0 0,2 0 1,-1 0-1,2 0 0,1 1-33,-5-14 6,0 0 1,1 0-1,-1-1 1,1 1-1,0 0 1,-1-1-1,1 1 1,0-1 0,0 1-1,0-1 1,0 1-1,0-1 1,0 0-1,1 0 1,-1 1-1,0-1 1,1 0-1,-1 0 1,0 0-1,1 0 1,0-1-1,-1 1 1,1 0 0,-1 0-1,1-1 1,0 1-1,-1-1 1,1 0-1,0 0 1,0 1-1,-1-1 1,1 0-1,0 0 1,0-1-1,-1 1 1,1 0 0,0 0-1,0-1 1,-1 1-1,1-1 1,0 0-1,-1 1 1,1-1-1,-1 0 1,1 0-1,-1 0 1,1 0-1,-1 0 1,0 0-1,1-2-6,10-11 73,-1 0-1,0-1 0,-1 0 0,-1-1 0,0 0 0,-2-1 1,1 0-1,-2 0 0,2-10-72,9-28 57,-2-1 0,-2 0 0,-4-1 0,-1-1 0,-3-5-57,-6 4 271,-14 81 140,7 12-409,2 1 1,1 0-1,2 0 0,1 0 1,2 1-1,1-1 0,2 0 1,1 0-1,2 0 1,3 6-3,-4-8 14,-1-10 1,-2-5-5,0 0-1,2 0 0,0 0 1,1 0-1,1-1 0,0 0 0,6 10-9,-11-26 3,-1 0-1,0-1 0,1 1 0,-1 0 1,0 0-1,1 0 0,-1 0 0,1 0 0,-1-1 1,1 1-1,0 0 0,-1-1 0,1 1 0,0 0 1,-1-1-1,1 1 0,0-1 0,0 1 0,0-1 1,0 1-1,-1-1 0,1 1 0,0-1 0,0 0 1,0 0-1,0 1 0,0-1 0,0 0 0,0 0 1,0 0-1,0 0 0,0 0 0,0 0 0,0 0 1,0-1-1,0 1 0,0 0 0,0 0 0,-1-1 1,1 1-1,0-1 0,0 1 0,0-1 1,0 1-1,-1-1 0,1 1 0,0-1 0,0 0 1,-1 1-1,1-1 0,-1 0 0,1 0 0,0 1 1,-1-1-1,1 0-2,24-53-306,-11-55-4493,-14 44 1219</inkml:trace>
  <inkml:trace contextRef="#ctx0" brushRef="#br0" timeOffset="211843.515">26246 837 7570,'1'1'7614,"13"0"-5785,-11-4-1752,0 0 0,0 0 0,-1 0 0,1 0-1,-1-1 1,0 1 0,0-1 0,0 1 0,0-1 0,0 0 0,-1 0 0,0 1 0,0-1 0,0 0 0,0 0-1,-1-1 1,1 1 0,-1 0 0,0 0 0,0 0 0,-1 0 0,1 0 0,-1 0 0,0 0 0,0 0 0,0 0-1,0 0 1,-1 0 0,0 1 0,0-1 0,0 1 0,0-1 0,-1-1-77,1 5-1,0-1-1,1 1 1,-1-1 0,0 1-1,1 0 1,-1 0 0,0 0-1,1 0 1,-1 0 0,0 0-1,0 0 1,1 1 0,-1-1-1,1 1 1,-1-1 0,0 1-1,1-1 1,-1 1 0,1 0-1,-1 0 1,1 0 0,0 0-1,-1 0 1,1 0-1,0 0 1,0 0 0,-1 1-1,1-1 1,0 0 0,0 1-1,1-1 1,-1 1 0,0-1-1,0 2 2,-6 7-9,0 1-1,1 0 0,0 1 1,1-1-1,0 1 0,1 0 0,1 0 1,-1 1-1,2-1 0,0 1 0,0 0 1,2-1-1,-1 1 0,1 0 0,1 0 1,0-1-1,1 1 0,1-1 1,0 1-1,4 9 10,-5-17 0,1 0 0,-1 0 1,1-1-1,1 1 0,-1-1 1,1 0-1,-1 0 0,1-1 1,0 1-1,1-1 0,-1 1 1,0-1-1,1-1 0,0 1 1,0-1-1,0 1 0,0-1 1,0-1-1,0 1 0,0-1 1,1 0-1,-1 0 0,0 0 1,1-1-1,-1 0 0,1 0 1,-1 0-1,0-1 0,1 0 1,-1 0-1,0 0 0,1-1 1,-1 1-1,0-1 0,0-1 1,0 1-1,-1-1 0,1 1 1,0-1-1,2-3 0,5-5 24,-1 0 1,0-1-1,0 0 0,-2-1 0,1 0 0,-2 0 1,0-1-1,0 0 0,-1-1 0,-1 0 0,-1 0 1,0 0-1,2-12-24,0-24 17,-21 64-91,10-2 63,-1-1 1,1 1 0,1 0-1,0 1 1,1-1 0,0 0-1,0 1 1,1 0 0,1-1 0,0 1-1,1-1 1,0 1 0,0-1-1,3 9 11,-3-18 1,-1 0 0,1 0 0,0 0 0,0 0-1,0 0 1,0-1 0,0 1 0,0 0 0,0 0-1,1-1 1,-1 1 0,0-1 0,1 1-1,-1-1 1,1 0 0,0 0 0,-1 1 0,1-1-1,0 0 1,0 0 0,0-1 0,0 1-1,0 0 1,0-1 0,0 1 0,0-1 0,0 0-1,0 1 1,0-1 0,0 0 0,0 0-1,0 0 1,0-1 0,0 1 0,0 0 0,0-1-1,0 1 1,0-1 0,0 0 0,0 0 0,0 0-2,13-8 26,0-1 0,-2 0-1,1-1 1,-1-1 0,-1 0-1,0-1 1,-1 0-1,0-1 1,-1 0 0,0 0-1,1-6-24,64-125 154,-78 262-450,3-113 295,0 0 1,1 0 0,0 0 0,0 0-1,0-1 1,0 1 0,1 0 0,-1-1-1,1 1 1,0-1 0,0 1 0,0-1 0,0 0-1,1 0 1,-1 0 0,1 0 0,0 0-1,0-1 1,0 1 0,0-1 0,1 0-1,-1 0 1,0 0 0,1 0 0,0 0-1,-1-1 1,1 0 0,0 1 0,0-2 0,-1 1-1,1 0 1,0-1 0,0 1 0,0-1-1,0 0 1,0-1 0,0 1 0,0-1-1,0 0 1,0 1 0,-1-2 0,1 1 0,0 0-1,-1-1 1,1 0 0,0 0 0,4-4-285,-1 0 0,0-1 1,0 0-1,0 0 0,-1-1 0,0 0 0,-1 0 1,0 0-1,0 0 0,0-1 0,-1 0 1,-1 0-1,1 0 0,-1-1 0,-1-1 285,11-35-3566,-10-1-197</inkml:trace>
  <inkml:trace contextRef="#ctx0" brushRef="#br0" timeOffset="212767.761">27011 263 4425,'1'7'5552,"-4"10"-3154,0-8-1255,0 46-820,1 0 0,4 0 0,1 0 0,3 0 0,2 0 1,3-1-1,2-1 0,2 0 0,6 6-323,4 34 115,-39-176 713,-27-105-113,34 174-529,11 30-125,-1-10-62,1 0 0,0-1 0,0 1 1,1-1-1,-1 0 0,1 0 0,0 0 1,0-1-1,1 1 0,0-1 0,-1-1 1,1 1-1,0-1 0,1 0 0,-1 0 1,1-1-1,-1 0 0,1 0 0,0 0 1,-1-1-1,1 0 0,0 0 0,0-1 1,0 0-1,0 0 0,0-1 0,0 0 1,-1 0-1,1 0 0,0-1 0,-1 0 1,3-1 0,11-6 33,0-1 0,-1-1 0,-1-1 0,1-1 0,-2 0 0,0-1 0,13-14-33,-8 8 22,-22 20-25,0 0 0,0 1 0,0-1 0,0 0 0,0 0 0,0 0 0,0 1 0,0-1 0,0 0 0,0 0 0,0 1 0,0-1 0,0 0 0,0 0 0,0 1 0,0-1 0,0 0 0,0 0 0,0 1 0,0-1 0,0 0 0,0 0 0,0 0 0,1 1 0,-1-1 0,0 0 0,0 0 0,0 0 0,0 1 1,1-1-1,-1 0 0,0 0 0,0 0 0,0 0 0,1 0 0,-1 1 0,0-1 0,0 0 0,0 0 0,1 0 0,-1 0 0,0 0 0,0 0 0,1 0 0,-1 0 0,0 0 0,0 0 0,1 0 0,-1 0 0,0 0 0,0 0 0,1 0 0,-1 0 0,0 0 0,0 0 0,1 0 0,-1-1 0,0 1 0,0 0 0,0 0 0,1 0 0,-1 0 0,0 0 0,0-1 0,0 1 3,-5 33-68,2-14 37,3-15 35,-1-1 1,1 0-1,0 0 1,1 0 0,-1 0-1,0 1 1,1-1-1,0 0 1,0 0 0,0 0-1,0 0 1,0 0-1,1 0 1,-1-1 0,1 1-1,-1 0 1,1-1-1,0 1 1,0-1 0,1 0-1,-1 1 1,0-1-1,1 0 1,-1 0 0,1-1-1,0 1 1,-1 0-1,1-1 1,0 0 0,0 0-1,0 0 1,0 0-1,0 0 1,0 0 0,1-1-1,-1 1 1,0-1-1,0 0 1,0 0 0,0 0-1,1-1 1,0 0-5,14-3-16,0-2 0,-1 0-1,0-1 1,0 0 0,-1-2 0,0 0-1,0 0 1,-1-2 0,0 0 0,-1-1 0,0 0-1,-1-1 1,8-10 16,10-10-603,-43 39 170,3 6 449,4-5 66,-1-1 1,1 1 0,0 0 0,1 0 0,0 1-1,0-1 1,0 1 0,1 0 0,0 0 0,1 0 0,0 0-1,0 0 1,-1 8-83,3-14 15,1 0 0,-1-1 1,0 1-1,0 0 0,1 0 0,-1-1 0,1 1 0,-1 0 0,1-1 0,0 1 1,-1-1-1,1 1 0,0-1 0,0 1 0,0-1 0,1 0 0,-1 1 0,0-1 0,0 0 1,1 0-1,-1 0 0,0 0 0,1 0 0,-1 0 0,1 0 0,-1 0 0,1-1 0,0 1 1,-1-1-1,1 1 0,0-1 0,0 0 0,-1 1 0,1-1 0,0 0 0,-1 0 0,1 0 1,0 0-1,0-1 0,-1 1 0,1 0-15,71-17 212,-62 13-198,-8 2-8,1-1-1,-1 1 0,1 0 0,0 1 0,0-1 0,0 1 0,0 0 0,0 0 1,0 0-1,0 0 0,1 1 0,-1-1 0,0 1 0,0 0 0,1 1 0,-1-1 0,0 1 1,0 0-1,0 0 0,0 0 0,0 0 0,0 1 0,0-1 0,0 1 0,0 0 1,-1 0-1,1 1 0,2 2-5,60 96-33,-43-59 24,124 174-52,-145-213 60,1-1 0,-1 1 0,0 0 0,0 0 0,0 0 1,0 0-1,-1 0 0,1 0 0,-1 0 0,1 0 0,-1 0 0,0 1 0,0-1 0,-1 1 0,1-1 0,-1 1 0,0-1 0,0 1 0,0-1 0,0 1 0,0-1 1,-1 0-1,0 1 0,1-1 0,-1 1 0,-1-1 0,1 0 0,0 0 0,-1 0 0,0 2 1,-3-1 39,1 0 0,-1 0 1,0-1-1,0 0 0,0 0 0,0 0 0,-1 0 0,1-1 1,-1 0-1,0 0 0,1 0 0,-1-1 0,0 0 1,0 0-1,0 0 0,0-1 0,0 0 0,0 0 0,0 0 1,-4-2-40,6 2 35,0-1 0,0 1 0,0-1 0,0 0 1,0 0-1,1-1 0,-1 1 0,0-1 0,1 0 1,-1 0-1,1 0 0,-1 0 0,1-1 1,0 1-1,0-1 0,0 0 0,1 0 0,-1 0 1,1 0-1,-1 0 0,1 0 0,0-1 0,0 0 1,0 1-1,1-1 0,0 0 0,-1 1 1,1-1-1,0 0 0,1 0 0,-1-2-35,2-1-1,0 0-1,0 0 1,1-1-1,0 1 1,1 1-1,-1-1 1,1 0-1,1 1 1,-1-1-1,1 1 1,0 0 0,1 0-1,-1 0 1,3-1 1,19-31 9,48-124 15,-56 47-5457,-22 75 1561</inkml:trace>
  <inkml:trace contextRef="#ctx0" brushRef="#br0" timeOffset="214926.709">29643 64 9314,'-12'-5'2865,"10"-1"463,10-2-2544,21-6-447,5-2-305,18 6-3369,-7 6 1064</inkml:trace>
  <inkml:trace contextRef="#ctx0" brushRef="#br0" timeOffset="214927.709">25510 1935 9114,'-6'50'2016,"-1"6"833,4 16-2705,6 20-56,2 10-48,4-37-8,5-5-16,1-13-160,-4-21-152,-2-3-160,-4-7-1417,-8-1-999,-6-7-121</inkml:trace>
  <inkml:trace contextRef="#ctx0" brushRef="#br0" timeOffset="215260.817">25188 2283 5553,'-4'-13'349,"-6"-11"595,1-1 1,2 0-1,1 0 0,0-1 0,2 1 1,1-1-1,2 0 0,0-1 0,1 1 1,3-13-945,-3 35 33,1 0 0,0 0 1,-1 0-1,1 0 1,1 0-1,-1 1 0,0-1 1,1 1-1,0-1 1,0 1-1,0-1 0,0 1 1,0 0-1,1 0 1,-1 0-1,1 0 0,0 0 1,0 1-1,0-1 1,0 1-1,1 0 0,-1 0 1,1 0-1,-1 0-33,13-5 66,26-14-8,1 3 1,1 1 0,0 2-1,44-8-58,-78 21-15,1 1 0,0 0-1,-1 1 1,1 0-1,0 0 1,-1 1 0,1 1-1,-1 0 1,1 0 0,-1 1-1,0 1 1,0-1 0,0 2-1,0-1 1,-1 1 0,9 7 15,-14-10-1,-1 1 0,0 0 0,0 0 1,0 0-1,0 0 0,0 0 0,-1 1 1,0-1-1,1 1 0,-1 0 0,-1 0 1,1 0-1,0 0 0,-1 0 0,0 0 0,0 0 1,0 0-1,0 0 0,-1 1 0,0 2 1,3 8 10,3 37 168,-1-1 1,-3 2-1,-2-1 0,-2 0 0,-3 0 0,-3 8-178,8-49 109,-2-1 1,1 1-1,-2 0 1,1-1-1,-1 1 1,-1-1-1,0 0 1,0 0-1,-1 0 1,-1-1-1,1 1 1,-1-1 0,-1-1-1,0 1 1,0-1-1,-5 4-109,-2 0 139,0 0 0,-1-1 0,-1 0 0,1-1 0,-2-1 0,0 0 0,0-2 1,0 0-1,-1 0 0,0-2 0,-8 2-139,22-7-99,0 1 0,-1-1 0,1 0 1,-1 0-1,1 0 0,-1-1 0,1 1 0,0-1 1,-1 0-1,1 0 0,0-1 0,-1 1 1,1-1-1,0 0 0,0 0 0,1-1 0,-1 1 1,0-1-1,1 1 0,-1-1 0,1 0 1,0-1-1,0 1 0,0 0 0,1-1 0,-1 0 1,1 0-1,-2-2 99,4-10-3312,10 6 158</inkml:trace>
  <inkml:trace contextRef="#ctx0" brushRef="#br0" timeOffset="215704.034">25855 2248 6993,'0'6'531,"0"0"0,0 1 0,0-1-1,1 0 1,0 0 0,1 1-1,-1-1 1,1 0 0,1 0-1,-1-1 1,1 1 0,0 0-1,3 4-530,-4-6 56,0-1-1,0 1 0,0-1 1,1 0-1,0 0 0,-1 0 1,1 0-1,0 0 0,0-1 1,1 1-1,-1-1 0,0 0 1,1 0-1,0 0 0,-1 0 1,1-1-1,0 1 1,0-1-1,0 0 0,0 0 1,0 0-1,0-1 0,0 0 1,0 1-1,0-1 0,0-1 1,0 1-1,0-1 0,0 1 1,0-1-1,0 0 0,3-2-55,0-2 93,0-1-1,-1 0 0,0 0 0,0 0 1,-1-1-1,0 0 0,0 0 1,0-1-1,-1 1 0,3-7-92,0-2 124,-1 1 1,-1-1-1,0 0 0,-1-1 0,0 1 1,-1-1-1,-1-10-124,1 11 96,-1 1 1,-1-1 0,-1 0-1,0 0 1,-1 1-1,-1-1 1,0 1 0,-1-1-1,-1 1 1,0 0 0,-2-3-97,5 17 9,1-1 6,0-1-1,-1 1 0,0 0 1,1 0-1,-1 0 0,0 0 1,0 0-1,0 0 1,0 0-1,-1 0 0,1 1 1,0-1-1,-1 0 1,0 1-1,1-1 0,-1 1 1,0-1-1,1 1 1,-1 0-1,0 0 0,0 0 1,0 0-1,0 0 1,0 0-1,0 0 0,-1 1 1,1-1-1,0 1 1,0 0-1,-2-1-14,2 2 3,-1-1 1,0 1-1,1-1 0,-1 1 1,1 0-1,-1 0 0,1 0 1,-1 1-1,1-1 0,0 0 1,-1 1-1,1 0 0,0-1 1,0 1-1,0 0 0,0 0 1,0 0-1,1 0 0,-1 1 1,1-1-1,-1 0 0,1 1 1,0-1-1,0 1 0,0-1 1,0 1-1,0-1 0,1 2-3,-16 40-17,1-1-1,3 1 1,2 1-1,2 0 1,1 1-1,1 43 18,5-81-2,4 82-12,-2-87 14,-1 0 1,1 0-1,-1-1 1,1 1-1,0 0 1,0-1 0,0 1-1,1 0 1,-1-1-1,1 0 1,-1 1-1,1-1 1,0 0-1,0 0 1,0 0 0,0 0-1,0 0 1,0 0-1,1 0 1,-1-1-1,0 1 1,1-1-1,-1 0 1,1 0 0,0 0-1,0 0 1,1 0-1,6 1 11,-1 0 1,1-2 0,0 1-1,0-1 1,-1 0-1,1-1 1,0-1 0,-1 1-1,1-1 1,-1-1-1,1 0 1,-1 0 0,0-1-1,0 0 1,0 0-1,-1-1 1,0 0 0,0-1-1,0 0 1,0 0-1,-1-1 1,0 1 0,-1-2-1,1 1 1,-1-1-1,-1 0 1,4-5-12,-1-2 21,0 0-1,-1 0 1,0-1-1,-1 0 1,-1 0 0,-1 0-1,0-2-20,12-143 142,-19 139-109,-4 22-10,-7 35-13,-13 138-47,19-126 35,5-35 6,1 1-1,0-1 1,1 1-1,0-1 1,1 1-1,0-1 1,1 1 0,2 7-4,-2-17 9,1-1 0,0 1 0,1-1 0,-1 1 0,0-1 1,1 0-1,-1 0 0,1 0 0,0 0 0,0 0 1,-1 0-1,1-1 0,0 0 0,1 1 0,-1-1 1,0 0-1,0 0 0,0-1 0,1 1 0,-1-1 0,0 0 1,1 0-1,-1 0 0,0 0 0,0 0 0,1-1 1,-1 1-1,0-1 0,0 0 0,1 0 0,-1 0 1,0 0-1,0-1 0,0 1 0,-1-1 0,3-1-9,1-1 25,-1-1 0,1 1 0,-1-1 0,0-1 0,0 1-1,0-1 1,-1 1 0,0-2 0,0 1 0,0 0 0,-1-1 0,0 1-1,0-1 1,-1 0 0,0 0 0,1-4-25,-2 9 5,20-118 165,-18 91-155,10-150-16,-10 259-122,-1 121 21,12-85 104,-13-113-1,0 0 0,0 0 0,0-1 0,0 1 0,0 0 0,1-1 0,0 0 0,-1 1 0,1-1 0,0 0-1,0 0 1,0 0 0,0 0 0,1 0 0,-1 0 0,0-1 0,1 1 0,-1-1 0,1 1 0,0-1 0,-1 0 0,1 0-1,0-1 1,0 1 0,0 0 0,0-1 0,-1 0 0,1 1 0,0-1 0,0 0 0,0-1 0,2 1-1,0-1-48,0-1 1,0 1 0,-1-1 0,1 0-1,-1 0 1,0 0 0,1-1-1,-1 1 1,0-1 0,0 0 0,-1 0-1,1-1 1,-1 1 0,1-1-1,-1 0 1,0 0 0,0 0 0,-1 0-1,1 0 1,-1 0 0,0-1 0,0 1-1,-1-1 1,1 0 0,-1 0-1,0 1 1,0-1 0,-1 0 0,1 0-1,-1 0 1,0-2 47,21-105-4413,-5-1 0,-4-2 4413,-2-4-4449</inkml:trace>
  <inkml:trace contextRef="#ctx0" brushRef="#br0" timeOffset="216007.748">26637 1628 8706,'-9'51'5394,"5"-40"-5132,2 0 1,-1 1 0,2-1 0,-1 1 0,2-1-1,-1 0 1,1 1 0,1-1 0,0 1-1,1-1 1,0 0 0,1 1 0,3 8-263,30 42 213,36 185-113,-29-61-16,-15-119 2,-23-67 14,-6-14-49,1 14-48,-35-107-112,22 78 36,-13-32-141,-2 2 0,-4 1 0,-1 1 214,-43-44 17,35 78 406,102 24 72,64-6-440,-19-1 841,-61-2-2979,1-5 466</inkml:trace>
  <inkml:trace contextRef="#ctx0" brushRef="#br0" timeOffset="216463.053">27086 1798 9362,'-55'18'8868,"28"-7"-7799,-27 17-70,54-27-1001,-1 1 1,1-1 0,-1 1-1,1-1 1,0 1 0,0-1-1,-1 1 1,1-1 0,0 1-1,0-1 1,1 1 0,-1-1-1,0 1 1,0-1 0,1 1-1,-1-1 1,1 1 0,-1-1-1,1 1 1,0-1 0,-1 0-1,1 1 1,0-1 0,0 0-1,0 0 1,0 0 0,0 0-1,0 0 1,0 0 0,0 0-1,1 0 1,-1 0 0,0 0-1,1 0 1,-1-1 0,0 1-1,1-1 1,-1 1 0,2 0 1,54-8-369,-36 1 256,-1 3 74,1 1 0,-1 1 0,1 0 0,-1 2-1,0 0 1,1 1 0,-1 1 0,20 6 39,11 2-46,-49-10 41,-1 18-27,-87 178 503,-4-28 146,87-163-584,0-1 0,0 0 0,-1 0 0,0 0 0,0 0 0,0-1 0,-1 0 0,1 0 0,-1 0 0,0 0 0,0-1 0,-1 1 0,1-1 0,-6 2-33,10-5-13,-1 0 0,0-1 0,1 1 0,-1 0 0,1 0 0,-1-1 0,1 1 0,-1-1 0,1 1 0,-1-1 0,1 0 0,-1 0 1,1 0-1,0 1 0,0-1 0,-1 0 0,1-1 0,0 1 0,0 0 0,0 0 0,0 0 0,0-1 0,0 1 0,0 0 0,1-1 0,-1 1 0,0-1 0,1 1 0,-1-1 1,1 1-1,0-1 0,-1 1 0,1-1 0,0 0 0,0 1 0,0-1 0,0 1 0,0-1 0,0 1 0,1-1 0,-1 0 0,0 1 0,1-1 0,0 0 13,3-34-912,39-118-3338,-6 86 987</inkml:trace>
  <inkml:trace contextRef="#ctx0" brushRef="#br0" timeOffset="216866.578">27593 1746 4321,'-41'38'8914,"5"-6"-6931,27-22-1675,7-9-240,0 0-1,0 1 1,0-1 0,0 1 0,0 0-1,0-1 1,0 1 0,0 0 0,1 0 0,-1 0-1,1 0 1,-1 0 0,1 1 0,0-1-1,0 0 1,0 1 0,0-1 0,1 1 0,-1-1-1,0 1 1,1-1 0,0 1 0,0-1-1,0 1 1,0-1 0,0 1 0,0-1 0,0 1-1,1-1 1,-1 1 0,1-1 0,0 1-1,1 1-67,41 6 361,-36-9-328,0-1 1,0 0 0,0 0 0,0-1 0,-1 0 0,1 0 0,0-1 0,0 1 0,0-2-1,-1 1 1,1-1 0,-1 0 0,0 0 0,0 0 0,0-1 0,0 0 0,2-3-34,1 1 21,-1 0 0,0-1 1,-1 0-1,1-1 1,-2 0-1,1 0 0,-1 0 1,0-1-1,-1 0 1,0 0-1,0 0 0,-1-1 1,0 1-1,-1-1 0,0 0 1,0 0-1,-1 0 1,0-1-1,-1 1 0,-1 0 1,1-1-1,-2 1 0,1-1 1,-1 1-1,-1 0 1,0 0-1,0 0 0,-1 0 1,-2-3-22,-36-70-18,39 80 15,1 1 0,-1-1-1,0 1 1,0 0 0,0 0-1,0 0 1,0 0 0,0 0-1,0 0 1,-1 0 0,1 1 0,-1-1-1,1 1 1,-1 0 0,0 0-1,1 0 1,-1 0 0,0 0-1,0 1 1,0-1 0,0 1 0,1-1-1,-1 1 1,0 0 0,0 0-1,0 1 1,0-1 0,0 1-1,0-1 1,1 1 0,-2 0 3,-9 7 5,0 1 1,1 0-1,0 1 0,1 0 1,0 1-1,0 0 1,1 1-1,0 0 0,1 0 1,0 3-6,6-12 8,-52 89 198,54-91-200,0 1-1,1 0 1,-1-1 0,0 1 0,1 0-1,-1 0 1,1-1 0,-1 1 0,1 0 0,0 0-1,0 0 1,0-1 0,0 1 0,0 0-1,0 0 1,1 0 0,-1 0 0,0-1-1,1 1 1,0 0 0,-1 0 0,1-1 0,0 1-1,0 0 1,0-1 0,0 1 0,0-1-1,0 0 1,0 1 0,1-1 0,-1 0-1,0 1 1,1-1 0,-1 0 0,1 0 0,-1 0-1,1 0 1,1 0-6,70 13 50,-58-12-42,122 3 68,-126-4-63,-1 0 0,0 1 0,0 0 0,0 0-1,0 1 1,-1 0 0,1 1 0,-1 0 0,1 1 0,2 2-13,-9-5-24,1 0 0,-1 0 1,0 1-1,0-1 1,0 1-1,0 0 0,0 0 1,0 0-1,-1 0 1,0 0-1,1 1 0,-1-1 1,0 1-1,-1-1 0,1 1 1,-1 0-1,1 0 1,-1 0-1,0 0 0,-1 0 1,1 0-1,-1 0 1,0 0-1,1 0 0,-2 0 1,1 1 23,1 5-1466,8-2-2016</inkml:trace>
  <inkml:trace contextRef="#ctx0" brushRef="#br0" timeOffset="217225.121">28025 1251 8186,'0'0'146,"0"0"0,1 0 0,-1 0 0,0 0 0,0 0 0,0 1 0,0-1 0,1 0 0,-1 0 0,0 0 0,0 0 0,0 0 0,1 0 0,-1 0 0,0 0 0,0 0-1,1 0 1,-1 0 0,0 0 0,0 0 0,0 0 0,1 0 0,-1 0 0,0 0 0,0 0 0,0 0 0,1 0 0,-1 0 0,0 0 0,0-1 0,0 1 0,1 0 0,-1 0 0,0 0 0,0 0 0,0 0 0,0-1 0,0 1 0,1 0 0,-1 0 0,0 0 0,0 0 0,0-1 0,0 1 0,0 0 0,0 0 0,0 0 0,0-1 0,0 1 0,0 0-146,4 24 965,-3-19-687,11 116 1118,-9-67-1028,3 0-1,2 0 1,3-1 0,5 13-368,-12-55 44,0 0 1,0-1-1,1 1 1,0-1 0,1 0-1,0 0 1,0 0-1,1-1 1,1 0-1,0-1 1,0 1-1,0-1 1,1-1-1,0 0 1,2 1-45,33 24 85,-27-22-4340,-25-13 1037</inkml:trace>
  <inkml:trace contextRef="#ctx0" brushRef="#br0" timeOffset="218268.795">28683 1657 6905,'5'-8'778,"0"0"-1,-1-1 0,1 0 0,-2 0 0,0 0 0,0 0 0,0 0 0,-1 0 0,0-2-777,-2 8 137,1 1-1,-1-1 0,1 0 0,-1 0 1,0 0-1,0 0 0,0 1 0,0-1 1,-1 0-1,1 0 0,-1 0 0,0 1 0,0-1 1,0 0-1,0 1 0,0-1 0,-1 0 1,1 1-1,-1 0 0,1-1 0,-1 1 0,0 0 1,0 0-1,0 0 0,0 0 0,0 0 1,-1 0-1,1 1 0,0-1 0,-1 1 1,0-1-137,0 2 66,0-1 0,0 1 0,0 0 0,0 0 0,1 0 1,-1 0-1,0 0 0,0 1 0,0 0 0,1-1 0,-1 1 0,0 0 1,1 0-1,-1 0 0,0 0 0,1 1 0,0-1 0,-1 1-66,-4 3 27,1 0-1,0 1 0,0 0 1,0 0-1,1 0 0,0 1 0,0-1 1,0 1-1,1 1 0,0-1 1,1 0-1,-1 1 0,-1 6-26,-2 2 13,-34 117 2,40-131-12,0 0-1,1 0 1,-1 0 0,1 0 0,0 1-1,0-1 1,0 0 0,0 0 0,0 0-1,0 0 1,0 0 0,0 0 0,1 0-1,0 0 1,-1 0 0,1 0 0,0 0-1,0 0 1,0 0 0,0 0 0,0-1-1,0 1 1,0 0 0,1-1 0,-1 1-1,0-1 1,1 1 0,0-1 0,-1 1-1,1-1 1,0 0 0,0 0 0,-1 0-1,1 0 1,0 0 0,0-1 0,0 1-1,0-1 1,0 1 0,0-1 0,0 0-1,1 1 1,-1-1 0,0 0 0,0 0-1,0-1 1,0 1 0,0 0 0,0-1-1,2 0-2,82-38 190,4-41-2,-70 65-272,-12 34-123,-4 61 144,-2-79 76,-1 0 0,1 0 0,0 0 0,0 0 0,0 0 0,-1 0 0,1 0 0,0-1 1,0 1-1,0-1 0,0 1 0,0-1 0,0 0 0,0 0 0,0 0 0,1 0 0,-1 0 0,0-1 0,0 1 0,0 0 0,0-1 0,0 0 0,-1 1 0,2-1-13,1 0 23,125-50 436,-35 1-339,-85 121-304,-7-70 190,0 0-1,0 1 1,1-1-1,-1 0 1,0-1 0,0 1-1,1 0 1,-1-1-1,0 1 1,1-1-1,-1 0 1,0 0 0,1 0-1,-1 0 1,0 0-1,1 0 1,-1 0-1,1-1 1,-1 0 0,0 1-1,0-1 1,2 0-6,7-2 24,108-17 241,-119 20-279,1 0 0,-1 0 0,1 0 0,-1 0 0,1 0 0,-1 1 0,1-1 0,-1 0 0,1 0 0,-1 0 0,1 1 0,-1-1 1,1 0-1,-1 1 0,1-1 0,-1 0 0,0 1 0,1-1 0,-1 0 0,0 1 0,1-1 0,-1 1 0,0-1 0,1 1 0,-1-1 0,0 1 0,0-1 0,0 1 0,1-1 0,-1 1 0,0-1 0,0 1 0,0-1 0,0 1 0,0-1 0,0 1 0,0 0 0,0-1 0,0 1 0,0-1 0,0 1 0,-1-1 0,1 1 0,0-1 0,0 1 0,0-1 0,-1 1 0,1-1 1,0 1-1,-1-1 0,1 1 0,0-1 0,-1 0 0,1 1 0,0-1 0,-1 0 0,1 1 0,-1-1 0,1 0 0,-1 1 0,1-1 0,-1 0 0,1 0 0,-1 0 0,1 1 0,-1-1 0,0 0 14,-1 4-920,-3 8-2672,6-14-48</inkml:trace>
  <inkml:trace contextRef="#ctx0" brushRef="#br0" timeOffset="218753.346">29775 1478 7898,'15'-26'3443,"-10"18"-3053,1 0 0,-1 0 0,0-1 0,-1 0 0,0 0 0,-1 0 0,0-1 0,0 1-1,-1-1 1,0 1 0,0-1 0,-1 0 0,-1-3-390,-1 10 91,-1 0 0,1 0-1,-1 0 1,0 0 0,0 0 0,0 1 0,-1-1-1,1 1 1,0-1 0,-1 1 0,0 0-1,1 0 1,-1 0 0,0 0 0,0 1-1,0-1 1,0 1 0,-1 0 0,1-1-1,0 2 1,0-1 0,-1 0 0,1 1-1,-1-1 1,1 1 0,0 0 0,-1 0 0,1 0-1,-1 1 1,1-1 0,0 1 0,-1 0-1,1 0 1,0 0 0,-3 1-91,-5 3 12,1 0 0,0 0 0,1 0 0,-1 2 1,1-1-1,0 1 0,1 0 0,-1 1 0,2 0 0,-1 0 0,1 1 0,0 0 1,1 0-1,0 0 0,0 1 0,1 0 0,0 0 0,1 1 0,1-1 1,-1 4-13,-30 125-42,32-130 38,0 0 0,1 0 1,0-1-1,1 1 0,-1 0 0,2 0 0,-1 0 0,2 0 0,-1 0 1,2 4 3,-2-10-1,0-1 1,0 0-1,0 0 1,0-1-1,0 1 1,0 0-1,1 0 1,-1 0-1,1-1 1,-1 1-1,1-1 1,0 1-1,0-1 1,-1 0-1,1 0 1,0 0-1,0 0 1,0 0-1,0 0 1,0 0-1,1-1 1,-1 1-1,0-1 1,0 1-1,0-1 1,1 0-1,-1 0 1,0 0 0,0 0-1,0 0 1,1 0-1,0-1 1,66-24 49,-43 7-22,-1-2 1,-1-1-1,-1-1 1,-1-1 0,-1-1-1,-1-1 1,-1-1-1,-1 0 1,-2-2-1,0 0 1,-2 0-1,-1-1 1,-2-1-1,3-12-27,-6 22 22,-1 1 0,0-1 0,-2 0 0,-1 0 0,0 0 0,0-17-22,-4 37 1,0 1-1,-1-1 1,1 0-1,0 0 1,-1 0-1,1 0 1,0 1-1,-1-1 0,1 0 1,-1 0-1,1 0 1,0 0-1,-1 0 1,1 0-1,0 0 1,-1 0-1,1 0 1,-1 0-1,1 0 1,0 0-1,-1 0 0,1 0 1,0 0-1,-1-1 1,1 1-1,-1 0 1,1 0-1,0 0 1,-1 0-1,1-1 1,0 1-1,0 0 0,-1 0 1,1-1-1,0 1 1,0 0-1,-1-1 1,1 1-1,0 0 1,0-1-1,0 1 1,-1 0-1,1-1 1,0 1-1,0 0 0,0-1 1,0 1-1,0 0 1,0-1-1,0 1 1,0-1-1,0 1 1,0 0-1,0-1 1,0 1-1,0-1 0,0 1 1,0 0-1,-8 13-7,-1 0 1,2 1-1,0 0 0,1 0 1,0 0-1,1 1 1,1 0-1,-1 6 7,5-19 0,-6 17 0,2 0 0,0 1 0,1 0 0,1 0 0,1 0 0,1 0 0,0 0 0,2-1 0,0 1 0,2 7 0,-2-17-59,-1-1-1,1 1 1,1-1 0,0 1 0,0-1 0,1 0 0,0 0-1,0 0 1,1 0 0,0-1 0,1 0 0,0 0 0,0 0 0,1-1-1,0 0 1,0 0 0,7 4 59,26-1-3291,-5-23 93</inkml:trace>
  <inkml:trace contextRef="#ctx0" brushRef="#br0" timeOffset="278514.886">25152 3478 3425,'-13'13'5019,"14"-9"-1816,12-1-2765,0-5-334,-1 0-1,0-1 1,0 0 0,0 0-1,0-2 1,-1 1-1,0-1 1,0-1-1,0 0 1,0-1 0,-1 0-1,0 0 1,-1-1-1,1 0 1,-1-1-1,-1 0 1,0-1 0,0 1-1,-1-2 1,0 1-1,3-9-103,-8 16 60,0 0 0,0 0 0,-1-1 0,1 1 0,-1-1 0,0 1 0,0-1 0,0 1 0,0-1 0,-1 1 0,1-1 0,-1 0 0,0 1 0,0-1 0,-1 0 0,1 1 0,-1-1 0,0 1 0,1-1 0,-2 1 0,1-1 0,0 1 0,-1-1 0,1 1 0,-1 0 0,0 0-1,0 0 1,0 0 0,-1 0-60,0 2 24,1 0-1,-1 0 1,0 1-1,0-1 1,0 1-1,0-1 1,0 1-1,0 0 1,0 0-1,0 1 1,0-1-1,0 1 1,0-1-1,0 1 1,0 0-1,0 0 1,1 0-1,-1 0 1,0 1-1,1-1 0,-1 1 1,1 0-1,-1-1 1,1 1-1,0 0 1,0 0-1,0 1 1,0-1-1,0 0 1,0 1-1,1-1 1,-1 1-1,1 0-23,-10 9-2,0 1 0,2 0 0,-1 0 0,2 1 0,0 0 0,1 1 0,0 0 1,1 0-1,1 0 0,0 1 0,1 0 0,1 0 0,0 0 0,1 0 0,1 0 0,0 1 0,2-1 0,0 0 0,0 1 0,2-1 0,2 11 2,-3-21-3,0 0 1,0-1-1,1 1 0,0 0 1,0-1-1,0 1 0,1-1 1,0 0-1,0 0 0,0-1 1,0 1-1,2 0 3,-3-4 2,0 0 1,1 0-1,-1 0 0,0 0 1,1-1-1,-1 0 1,1 0-1,-1 0 0,0 0 1,1 0-1,-1 0 1,1-1-1,-1 0 0,0 0 1,1 0-1,-1 0 0,0 0 1,0-1-1,0 1 1,0-1-1,0 0 0,0 0 1,0 0-1,-1 0 1,1 0-1,-1-1 0,0 1 1,1-1-1,-1 0 1,0 1-1,0-1 0,-1 0 1,2-2-3,3-1 9,116-151 222,-102 122-214,-1-1 0,-2 0 1,-1-2-1,-2 0 0,-2 0 1,-1-1-1,-2 0 0,-2-1 1,-2 0-1,1-29-17,-2 14 65,-4 55-61,0 0-1,0 0 0,0 0 0,-1 0 0,1 0 0,0 0 0,0 0 1,0 0-1,-1 0 0,1 0 0,0 0 0,0 0 0,0 0 0,-1 0 1,1 0-1,0 0 0,0-1 0,0 1 0,-1 0 0,1 0 0,0 0 1,0 0-1,0 0 0,0 0 0,-1-1 0,1 1 0,0 0 1,0 0-1,0 0 0,0 0 0,0-1 0,0 1 0,0 0 0,0 0 1,-1 0-1,1 0 0,0-1 0,0 1 0,0 0 0,0 0 0,0 0 1,0-1-1,0 1 0,0 0 0,0 0 0,0-1 0,0 1-3,-7 20 32,3 13-57,2 1 0,1 0 0,2 0 0,1 0 0,1-1 0,5 15 25,5 66-84,-11-13 90,8 64 118,-10-166-116,0 1-1,1 0 1,-1 0-1,0 0 0,0-1 1,0 1-1,1 0 1,-1 0-1,0 0 0,0-1 1,1 1-1,-1 0 1,0 0-1,1 0 0,-1 0 1,0 0-1,0 0 1,1 0-1,-1 0 0,0 0 1,1 0-1,-1 0 1,0 0-1,1 0 0,-1 0 1,0 0-1,0 0 1,1 0-1,-1 0-7,0-23 47,2 0-1,0 0 0,1 0 1,1 1-1,1-1 1,1 1-1,1 0 1,1 1-1,1 0 0,1 0 1,11-17-47,-20 36-9,-1 1 1,1 0-1,-1 0 1,1-1-1,-1 1 1,1 0 0,0 0-1,-1 0 1,1-1-1,0 1 1,0 0-1,0 0 1,0 0-1,0 1 1,0-1-1,0 0 1,0 0-1,1 0 1,-1 1-1,0-1 1,0 1-1,1-1 1,-1 1 0,0-1-1,0 1 1,1 0-1,-1 0 1,1 0-1,-1-1 1,0 1-1,1 0 1,-1 1-1,0-1 1,1 0-1,-1 0 1,0 1-1,1-1 1,-1 0-1,0 1 1,0 0-1,1-1 1,-1 1 0,0 0-1,0-1 1,0 1-1,0 0 1,0 0-1,0 0 1,0 0-1,0 0 1,0 0 8,8 9-44,-6-7 48,1 0-1,-1 1 0,1 0 0,-1-1 1,-1 1-1,1 0 0,0 0 0,-1 1 1,0-1-1,0 0 0,0 1 0,-1-1 1,1 1-1,-1 0 0,0 0 0,0-1 1,-1 1-4,-1 3 27,1-8-26,-1 1 0,1-1 0,0 0 0,-1 1 0,1-1 0,0 1 0,-1-1 0,1 0 0,0 1 0,-1-1 0,1 1 1,0-1-1,0 1 0,0-1 0,0 1 0,-1-1 0,1 1 0,0-1 0,0 1 0,0-1 0,0 1 0,0-1 0,0 1 0,0-1 0,0 1 1,1-1-1,-1 1 0,0-1 0,0 1 0,0-1 0,0 1 0,1-1 0,-1 1 0,0-1 0,0 1 0,1-1 0,-1 0 0,0 1 1,1-1-1,-1 0 0,1 1 0,-1-1 0,0 0 0,1 1 0,-1-1 0,1 0 0,-1 0 0,1 1 0,-1-1 0,1 0 0,-1 0 0,1 0 1,-1 0-1,1 0 0,-1 0 0,1 0 0,-1 0 0,1 0 0,-1 0 0,1 0 0,-1 0 0,1 0 0,-1 0 0,1 0 0,-1 0 0,1-1 1,-1 1-3,41-30 47,-19 15-8,-1-1 1,-1 0 0,0-1 0,-2-1-1,5-6-38,-3 0 38,-20 24-43,0 1 1,-1-1-1,1 1 1,0-1 0,0 1-1,0-1 1,0 0 0,0 1-1,0-1 1,1 1 0,-1-1-1,0 1 1,0-1 0,0 1-1,0-1 1,0 0 0,1 1-1,-1-1 1,0 0 0,0 1-1,1-1 1,-1 1 0,0-1-1,1 0 1,-1 1-1,0-1 1,1 0 0,-1 0-1,0 1 1,1-1 0,-1 0-1,1 0 1,-1 0 0,0 1-1,1-1 1,-1 0 0,1 0-1,-1 0 1,1 0 0,-1 0-1,0 0 1,1 0 0,-1 0-1,1 0 1,-1 0 0,1 0-1,-1 0 1,1 0-1,-1 0 1,1-1 4,-1 2 1,-2 9-51,-6 68-61,8-76 109,0 0 0,0 0 0,0 0 0,0 0 0,1 0 0,-1 0 0,1 0 0,-1 0 0,1 0 1,0 0-1,0 0 0,-1 0 0,2 0 0,-1 0 0,0 0 0,0-1 0,0 1 0,1 0 0,-1-1 0,1 1 0,-1-1 0,1 0 0,0 0 0,0 1 1,-1-1-1,1 0 0,0 0 0,0-1 0,0 1 0,0 0 0,0-1 0,0 1 0,2 0 2,6-1 17,1 0 1,-1-1-1,0 0 0,0-1 0,0 0 1,1 0-1,-2-1 0,1 0 0,0-1 1,-1 0-1,1-1 0,-1 0 0,-1 0 1,1-1-1,7-5-17,-15 10 13,0 1 1,1-1 0,-1 0-1,0 1 1,0-1-1,1 0 1,-1 0 0,0 1-1,0-1 1,0 0-1,0 0 1,0 0-1,0-1 1,0 1 0,-1 0-1,1 0 1,0 0-1,0-1 1,-1 1 0,1 0-1,-1-1 1,1 1-1,-1 0 1,0-1 0,0 1-1,1 0 1,-1-1-1,0 1 1,0-1-1,0 1 1,-1-1 0,1 1-1,0 0 1,0-1-1,-1 1 1,1 0 0,-1-1-1,1 1 1,-1 0-1,0-1 1,1 1 0,-1 0-1,0 0 1,0 0-1,0 0 1,0 0 0,0 0-1,0 0 1,0 0-1,0 0 1,0 0-1,0 0 1,-1 1 0,1-1-1,0 0 1,0 1-1,-1-1 1,0 1-14,-16 0 258,14 1-229,0 0 1,0-1-1,0 0 1,-1 0-1,1 0 1,0-1-1,0 1 1,0-1-1,0 0 1,0 0-1,0 0 1,0-1-1,0 1 1,1-1-1,-1 0 0,-1-1-29,-20-15 223,23 11-229,26 12-165,28-4-968,75 9-3201,-86-12 1238,1-14 154</inkml:trace>
  <inkml:trace contextRef="#ctx0" brushRef="#br0" timeOffset="278843.166">26488 3145 7298,'-10'-2'4918,"-7"14"-3255,-34 79-819,47-84-817,1 0 1,-1 0-1,2 1 0,-1 0 1,1-1-1,1 1 0,-1 0 0,1 0 1,0 0-1,1 0 0,0 4-27,2-10 5,0 0-1,-1 1 1,1-1-1,0 0 1,0 0-1,0-1 1,1 1-1,-1 0 1,0-1-1,1 1 1,-1-1-1,1 0 1,-1 0-1,1 0 1,-1 0-1,1 0 1,0 0-1,0-1 1,-1 0-1,1 1 1,0-1-1,0 0 1,0 0-1,-1 0 1,1-1-1,0 1 1,0-1-1,-1 0 1,1 1-1,0-1 1,-1 0-1,1-1 1,-1 1-1,1 0 1,0-1-5,11-5 26,0-1 0,0 0 1,-1-1-1,-1-1 0,0 1 1,0-2-1,0 0 0,-2 0 1,1-1-1,-2 0 0,1-1 1,-2 0-1,0-1 0,0 0 1,-1 0-1,-1 0 0,0-1 1,-1 0-1,-1 0 0,0-3-26,-4 12 154,-6 22-85,-1 5-5,1 0-1,1 0 1,1 1-1,1 0 0,0 19-63,3-39-2,-1 1 0,2 0 0,-1-1-1,0 1 1,0 0 0,1-1-1,0 1 1,-1-1 0,1 1 0,0-1-1,0 1 1,1-1 0,-1 0 0,0 1-1,1-1 1,-1 0 0,1 0-1,0 0 1,0 0 0,-1 0 0,1-1-1,1 1 1,-1 0 0,0-1-1,0 1 1,1-1 0,-1 0 0,0 0-1,1 0 1,-1 0 0,1 0-1,-1-1 1,1 1 0,0-1 0,-1 0-1,1 0 1,0 0 0,-1 0-1,1 0 1,0 0 0,-1-1 0,1 1-1,-1-1 1,1 1 0,1-2 2,41-16-1585,-2-1-1413</inkml:trace>
  <inkml:trace contextRef="#ctx0" brushRef="#br0" timeOffset="279258.372">27122 2720 7098,'79'-75'6262,"-72"70"-6075,0 0 1,1 0 0,-1 1-1,1 0 1,0 0-1,0 1 1,0 0 0,0 0-1,1 1 1,-1 0-1,1 0 1,0 1 0,-1 0-1,1 1 1,0 0-1,0 0 1,5 2-188,-12-2 4,-1 0 0,1 0 0,-1 1-1,1-1 1,-1 0 0,1 1 0,-1-1 0,1 1 0,-1 0 0,0 0 0,1-1 0,-1 1 0,0 0-1,0 0 1,1 0 0,-1 0 0,0 0 0,0 1 0,0-1 0,0 0 0,0 0 0,-1 1 0,1-1 0,0 0-1,-1 1 1,1-1 0,-1 1 0,1-1 0,-1 1 0,1-1 0,-1 1 0,0-1 0,0 1 0,0 0-1,0-1 1,0 1 0,0-1 0,-1 1-4,-21 55 92,-123 146 360,143-202-448,1 0-1,0 0 1,0 1-1,0-1 1,0 0 0,0 1-1,0-1 1,0 1-1,0-1 1,1 1-1,-1-1 1,1 1 0,-1-1-1,1 1 1,-1-1-1,1 1 1,0 0 0,0-1-1,0 1 1,0 0-1,0-1 1,0 1-1,0 0 1,0-1 0,1 1-1,-1 0 1,1-1-1,-1 1 1,1-1 0,0 1-1,0-1 1,-1 1-1,1-1 1,0 0 0,0 1-1,0-1 1,1 0-1,-1 0 1,0 0-1,0 0 1,1 0 0,-1 0-1,0 0 1,1 0-1,0 0-3,5 0-19,1 0-1,0-1 0,0 0 1,0 0-1,0 0 0,0-1 1,-1-1-1,1 1 0,0-1 1,-1-1-1,1 1 0,-1-1 0,1-1 20,2 1-128,13-7-852,-1-1 0,-1-1 0,0-1 0,-1-1-1,12-10 981,-29 21-270,45-33-2943</inkml:trace>
  <inkml:trace contextRef="#ctx0" brushRef="#br0" timeOffset="279571.063">27899 2542 7282,'-41'18'2928,"-10"4"185,-8 30-1417,8 5-1024,-12 15 57,19-6-241,4 9-32,14-30-200,3-6-88,21-9-96,-1 2 24,1-6-192,-2 4-728,-2-2-849,-11 1-1919,0-7-401</inkml:trace>
  <inkml:trace contextRef="#ctx0" brushRef="#br0" timeOffset="279887.322">27700 3011 8186,'36'-39'5507,"14"24"-3541,-26 12-1589,-19 1-353,0 1 1,-1 0-1,1 0 0,0 0 1,0 1-1,0 0 0,0 0 1,-1 0-1,1 0 0,0 1 1,0 0-1,0 0 0,-1 0 1,1 1-1,0-1 0,-1 1 1,1 0-1,3 3-24,-7-4 6,0 1 0,0-1-1,-1 1 1,1-1 0,0 1-1,-1-1 1,1 1 0,-1 0 0,1-1-1,-1 1 1,0 0 0,0-1-1,0 1 1,0 0 0,0-1-1,0 1 1,0 0 0,0-1 0,-1 1-1,1 0 1,-1-1 0,1 1-1,-1 0 1,0-1 0,1 1-1,-1-1 1,0 1 0,0-1 0,0 0-1,0 1 1,0-1 0,-1 0-1,1 0 1,0 0-6,-1 2 21,-147 162 1919,139-150-1649,25-14-19,0-8-243,0 1 0,1 0-1,-1 1 1,1 1 0,1 0-1,-1 1 1,0 1 0,1 1 0,12 0-29,-21 1-6,0 1 1,0 0 0,0 0-1,0 1 1,0-1 0,0 2-1,0-1 1,-1 1 0,0 0-1,1 1 1,-1 0 0,0 0-1,-1 1 1,1-1 0,-1 1-1,0 1 1,0-1 0,0 1-1,-1 0 1,4 6 5,-6-8 6,-1 1 0,0 0 0,0 0 0,0-1 0,0 1 0,-1 1-1,1-1 1,-2 0 0,1 0 0,0 0 0,-1 1 0,0-1 0,0 0 0,-1 0 0,1 1 0,-1-1 0,0 0-1,0 0 1,-1 0 0,0 0 0,0 0 0,0 0 0,0 0 0,-1-1 0,0 1 0,0-1 0,0 0 0,0 0-1,-1 0 1,0 0 0,1 0 0,-1-1 0,-1 0 0,1 0 0,0 0-6,-16 8 296,0-2 1,-1 0-1,0-1 1,0-1-1,-1-2 1,0 0-1,0-1 1,0-1-1,0-1 0,-14 0-296,-10-10-473,45 8 333,0 0 0,0-1 0,0 1 1,0-1-1,1 1 0,-1-1 0,0 0 0,0 1 1,0-1-1,1 0 0,-1 1 0,0-1 0,1 0 1,-1 0-1,1 0 0,-1 1 0,1-1 1,-1 0-1,1 0 0,0 0 0,-1 0 0,1 0 1,0 0-1,0 0 0,0 0 0,0 0 0,0 0 1,0 0-1,0 0 0,0 0 0,0 0 1,0 0-1,0 0 0,1 0 0,-1 0 0,0 0 1,1 0-1,-1 0 0,0 0 0,1 0 140,12-19-4215</inkml:trace>
  <inkml:trace contextRef="#ctx0" brushRef="#br0" timeOffset="280528.901">28672 2883 3825,'-1'-52'8087,"1"51"-7982,-1 0 0,1 0 0,-1 0 1,0 0-1,1 0 0,-1 0 0,0 0 0,0 0 0,1 0 0,-1 0 0,0 1 1,0-1-1,0 0 0,0 0 0,0 1 0,0-1 0,0 1 0,-1-1 0,1 1 1,0-1-1,0 1 0,0 0 0,0 0 0,-1-1 0,1 1 0,0 0 1,0 0-1,0 0 0,-1 0 0,1 1 0,0-1 0,0 0 0,0 0 0,-1 1 1,1-1-1,0 0 0,0 1 0,0 0 0,0-1 0,0 1 0,0-1 0,0 1-105,-10 6 64,0 0 0,0 1-1,1 0 1,0 1 0,1 0-1,0 1 1,0-1 0,1 2-1,0-1 1,1 1 0,0 0-1,1 1 1,0 0 0,1 0-1,0 0 1,1 0 0,0 1-1,1 0 1,0 3-64,2-13-1,0 0 0,0 0 0,0 0 0,1 1 0,-1-1 0,1 0 0,-1 1 0,1-1 0,0 0 0,1 1 0,-1-1 0,1 0 0,-1 0 0,1 1 0,0-1 0,0 0 0,0 0 0,1 0 0,-1 0 0,1 0 0,-1 0 0,1-1-1,0 1 1,0 0 0,0-1 0,1 1 0,-1-1 0,1 0 0,-1 0 0,1 0 0,0 0 0,-1 0 0,1-1 0,0 1 0,0-1 0,0 0 0,1 0 0,-1 0 0,0 0 1,9-3 17,0-1 0,0-1-1,0 0 1,-1-1 0,1 0-1,-1 0 1,-1-1 0,1-1 0,-1 0-1,0 0 1,6-6-17,-4 4 21,0 0 1,-1 0-1,0-2 0,0 1 0,-1-1 1,0-1-1,-1 0 0,0 0 1,-1-1-1,-1 0 0,0 0 0,0 0 1,-2-1-1,0 0 0,0-1 0,-1 1 1,-1-1-1,0 0 0,-1 1 1,0-10-22,-3 25-3,1-1 1,0 1 0,-1 0 0,1-1 0,-1 1 0,1-1 0,-1 1-1,1 0 1,-1-1 0,1 1 0,-1-1 0,1 0 0,-1 1 0,1-1 0,-1 1-1,0-1 1,1 0 0,-1 1 0,0-1 0,0 0 0,1 0 0,-1 1-1,0-1 1,1 0 0,-1 0 0,0 0 0,0 0 0,1 0 0,-1 0-1,0 0 1,0 0 0,1-1 0,-1 1 0,0 0 0,0 0 0,1-1 0,-1 1-1,0 0 1,1-1 0,-1 1 0,1 0 0,-1-1 0,0 1 0,1-1-1,-1 1 1,1-1 0,-1 1 0,1-1 0,-1 0 0,1 1 0,0-1 0,-1 0-1,1 1 1,0-1 0,-1 0 0,1 1 0,0-1 0,0 0 0,0 0-1,0 0 4,-7 13-8,0 1 1,1 0-1,1 0 1,0 0 0,1 1-1,0-1 1,1 1-1,1 0 1,0 0 0,1 0-1,0 2 7,1-9 16,0-1-1,0 0 0,1 1 0,-1-1 1,2 0-1,-1 0 0,1 0 0,-1 0 1,2 0-1,-1 0 0,1 0 1,0-1-1,0 1 0,0-1 0,1 0 1,0 0-1,0 0 0,0 0 0,0-1 1,1 0-1,0 0 0,0 0 0,0 0 1,0-1-1,1 0 0,0 0-15,1 0 2,0 0-1,0-1 1,1 0-1,-1-1 1,1 0-1,-1 0 1,1-1-1,0 1 1,-1-2-1,1 1 1,-1-1-1,1 0 1,0-1-1,-1 1 1,0-2-1,1 1 1,-1-1-1,0 0 1,-1 0-1,1-1 1,0 0-1,-1 0 1,0-1-1,0 0 1,0 0-1,-1 0 1,1-1-1,-1 1 1,-1-1-1,1 0 1,-1-1-1,0 1 1,0-2-2,23-47-2482,-5-7 388</inkml:trace>
  <inkml:trace contextRef="#ctx0" brushRef="#br0" timeOffset="280851.175">29129 2539 8282,'-22'21'6925,"10"33"-6009,11-48-638,-3 39-121,1 0 0,2 0 0,2 0 0,2 1-157,-3-35 12,1-1-1,0 0 1,1 0 0,0 1-1,0-1 1,1 0-1,1-1 1,0 1 0,0-1-1,1 1 1,5 7-12,-9-15 5,0-1-1,1 1 1,-1-1-1,0 0 1,1 0 0,-1 1-1,0-1 1,1 0 0,0 0-1,-1 0 1,1-1-1,-1 1 1,1 0 0,0-1-1,0 1 1,-1-1 0,1 1-1,0-1 1,0 0-1,0 0 1,0 0 0,-1 0-1,1 0 1,0 0-1,0 0 1,0 0 0,0-1-1,-1 1 1,1-1 0,0 0-1,-1 1 1,1-1-1,0 0 1,-1 0 0,1 0-1,-1 0 1,1 0 0,-1 0-1,0-1 1,2 0-5,45-64 158,-33 29-120,-1 1 1,-2-2-1,-2 0 1,1-13-39,-8 38 4,32-186 38,-35 199-42,0 0-1,0-1 1,-1 1 0,1 0 0,0-1 0,0 1-1,-1 0 1,1 0 0,0-1 0,-1 1 0,1 0-1,0 0 1,-1 0 0,1 0 0,0-1 0,-1 1 0,1 0-1,0 0 1,-1 0 0,1 0 0,0 0 0,-1 0-1,1 0 1,-1 0 0,1 0 0,0 0 0,-1 0-1,1 0 1,0 0 0,-1 0 0,1 1 0,-1-1-1,1 0 1,0 0 0,-1 0 0,1 0 0,0 1 0,0-1-1,-1 0 1,1 0 0,0 1 0,-1-1 0,1 0-1,0 0 1,0 1 0,0-1 0,-1 0 0,1 1-1,0-1 1,0 0 0,0 1 0,0-1 0,0 1-1,-1-1 1,1 0 0,0 1 0,0-1 0,0 0-1,0 1 1,0-1 0,0 1 0,0-1 0,0 0 0,1 1-1,-1-1 1,0 0 0,0 1 0,0-1 0,0 0-1,1 1 1,-6 8 19,0 1 0,1 0 0,0 0-1,1 0 1,0 0 0,1 1 0,0-1-1,0 1 1,1-1 0,1 1 0,0 0-1,0-1 1,1 1 0,0-1 0,2 6-19,1 6 23,2-1 0,0 1 0,1-1 1,2-1-1,0 1 0,1-2 1,1 2-24,47 55-1013,-29-50-2078</inkml:trace>
  <inkml:trace contextRef="#ctx0" brushRef="#br0" timeOffset="281329.436">29534 2672 8922,'-1'17'1597,"-1"-11"-1346,0 0 0,1 0 0,0 0 0,0 0 0,1 1 0,0-1 0,0 0-1,0 0 1,1 0 0,0 0 0,0 1 0,0-1 0,1 0 0,0-1 0,0 1 0,1 0 0,-1 0 0,1-1-1,0 0 1,1 0 0,-1 0 0,1 0 0,4 4-251,-7-8 13,0-1 0,1 1 0,-1 0-1,0-1 1,1 1 0,-1-1 0,0 0 0,1 1 0,-1-1-1,1 0 1,-1 0 0,0 0 0,1 0 0,-1 0-1,1 0 1,-1 0 0,1-1 0,-1 1 0,0 0 0,1-1-1,-1 1 1,0-1 0,0 0 0,1 1 0,-1-1 0,0 0-1,0 0 1,0 1 0,0-1 0,0 0 0,0 0-1,0 0 1,0-1 0,0 1 0,0-1-13,28-48 280,-24 38-222,30-81 357,-35 93-414,0-1 1,0 0-1,1 0 1,-1 1 0,0-1-1,0 0 1,0 1-1,0-1 1,0 0 0,0 0-1,-1 1 1,1-1-1,0 0 1,0 1-1,0-1 1,-1 0 0,1 1-1,0-1 1,-1 0-1,1 1 1,0-1 0,-1 0-1,1 1 1,-1-1-1,1 1 1,-1-1-1,1 1 1,-1-1 0,0 1-1,1 0 1,-1-1-1,1 1 1,-1 0 0,0-1-1,1 1 1,-1 0-1,0 0 1,0-1-1,1 1 1,-1 0 0,0 0-1,1 0 1,-1 0-1,0 0 1,0 0 0,1 0-1,-1 0 1,0 1-1,1-1 1,-1 0-1,0 0 1,0 0 0,1 1-1,-1-1 1,1 0-1,-1 1 1,0-1-1,1 1 1,-1-1 0,1 1-1,-1-1 1,1 1-1,-1-1 1,1 1 0,-1-1-1,1 1 1,-1 0-1,1-1 1,0 1-1,-1 0-1,-1 2 0,0 0-1,1 1 1,-1-1 0,1 0-1,-1 1 1,1-1-1,0 1 1,0-1-1,1 1 1,-1 0-1,1-1 1,-1 1-1,1 0 1,0-1-1,1 1 1,-1 0 0,1-1-1,-1 1 1,1 0-1,0-1 1,1 1-1,-1-1 1,0 0-1,1 1 1,0-1-1,0 0 1,0 0-1,0 0 1,0 0-1,1 0 1,-1-1 0,1 1-1,0-1 1,0 1-1,0-1 1,0 0-1,0 0 1,0-1-1,1 1 1,-1 0-1,0-1 1,1 0-1,-1 0 1,1 0 0,0 0-1,3-1 1,24 0 26,1-1 0,-1-2 0,1-2 0,-1 0 0,-1-2 0,1-2-1,21-9-25,-50 18 3,5-2 9,0 1 0,0-2 1,0 1-1,0-1 0,0 0 1,-1 0-1,0 0 0,0-1 1,0 0-1,0-1 0,0 1 1,-1-1-1,0 0 0,2-2-12,-7 6 25,1 0-1,-1-1 1,0 1 0,1 0-1,-1 0 1,0-1-1,0 1 1,0 0-1,0-1 1,0 1 0,0 0-1,0 0 1,-1-1-1,1 1 1,0 0 0,-1 0-1,1-1 1,-1 1-1,1 0 1,-1 0-1,1 0 1,-1 0 0,0 0-1,0 0 1,1 0-1,-1 0 1,0 0 0,0 0-1,0 0 1,0 0-1,0 1 1,0-1-1,-1 0 1,1 1 0,0-1-1,0 1 1,0-1-1,0 1 1,-1 0 0,1-1-1,0 1 1,-1 0-1,1 0 1,0 0-1,0 0 1,-1 0-25,-129-2 1300,44-3-801,87 5-498,0 0-1,0 0 1,0 0-1,1-1 0,-1 1 1,0 0-1,0 0 1,0 0-1,0-1 1,1 1-1,-1 0 1,0 0-1,0-1 1,0 1-1,0 0 1,0 0-1,0-1 1,0 1-1,0 0 1,0 0-1,0-1 1,0 1-1,0 0 0,0 0 1,0-1-1,0 1 1,0 0-1,0 0 1,0-1-1,0 1 1,0 0-1,0 0 1,0-1-1,-1 1 1,1 0-1,0 0 1,0 0-1,0-1 1,0 1-1,-1 0 1,1 0-1,0 0 0,0-1 1,0 1-1,-1 0 1,1 0-1,0 0 1,0 0-1,261-15-394,-179 8-282</inkml:trace>
  <inkml:trace contextRef="#ctx0" brushRef="#br0" timeOffset="282719.695">25212 4361 8490,'0'1'128,"0"-1"0,0 0 0,-1 1 0,1-1 0,0 0 0,-1 1 0,1-1 0,0 0 0,-1 1 0,1-1 0,0 0 0,-1 1 1,1-1-1,-1 0 0,1 0 0,0 0 0,-1 1 0,1-1 0,-1 0 0,1 0 0,-1 0 0,1 0 0,-1 0 0,1 0 0,0 0 0,-1 0 0,1 0 0,-1 0 0,1 0 0,-1 0 0,1 0 1,-1 0-1,1 0 0,-1 0 0,1-1 0,0 1 0,-1 0 0,1 0 0,-1-1 0,1 1 0,0 0 0,-1 0 0,1-1 0,0 1 0,-1 0 0,1-1 0,0 1 0,-1-1 0,1 1 0,0 0 1,0-1-1,0 1-128,-6 46 142,2 1 1,3 0 0,2 0-1,1 0 1,3-1 0,3 9-143,-7-42 3,1-1 0,0 0 0,1-1 0,1 1 0,-1 0 0,2-1 0,0 0 0,0 0 0,1 0 0,0-1 0,1 0 0,0 0 0,0 0-1,1-1 1,1 0 0,-1-1 0,8 6-3,-12-12 6,0-1 0,0 0 0,0 0-1,0 0 1,0 0 0,0-1-1,0 1 1,0-1 0,0 0-1,0 0 1,0-1 0,0 1-1,0-1 1,0 0 0,0 0 0,0 0-1,0 0 1,-1-1 0,1 1-1,0-1 1,-1 0 0,1-1-1,-1 1 1,0 0 0,0-1-1,0 0 1,0 1 0,0-1 0,-1-1-1,1 1 1,-1 0 0,0-1-1,0 1 1,0-1 0,0 1-1,0-1 1,-1 0 0,0 0-1,0 0 1,0 0 0,0-2-6,5-12 49,-1-1 1,-1 1-1,-1-1 1,-1 0-1,-1 1 1,0-1 0,-1 0-1,-1 0 1,-1 0-1,0 1 1,-2-1-1,0 1 1,-1-1-1,-1 1-49,-23-27 284,28 44-283,1 1 0,-1 0-1,0 0 1,1 0-1,-1 0 1,0 0-1,1 0 1,-1 0 0,0 0-1,1 0 1,-1 1-1,1-1 1,-1 0-1,0 0 1,1 1 0,-1-1-1,1 0 1,-1 1-1,0-1 1,1 0-1,-1 1 1,1-1 0,-1 1-1,1-1 1,0 1-1,-1-1 1,1 1-1,-1-1 1,1 1 0,0-1-1,-1 1 1,1 0-1,0-1 1,0 1-1,0 0 1,-1-1 0,1 1-1,0 0 1,0-1-1,0 1 1,0 0-1,0-1 1,0 1 0,0 0-1,0-1 1,0 1-1,1-1 1,-1 1-1,0 0 0,-1 12-18,1 0-1,0 0 1,1 0-1,0-1 1,1 1-1,0 0 0,1-1 1,0 0-1,1 1 1,1-1-1,0 0 1,4 6 18,-7-15-3,0 1 0,0 0 1,1-1-1,0 0 1,-1 1-1,1-1 0,0 0 1,0-1-1,1 1 0,-1 0 1,0-1-1,1 0 0,0 0 1,0 0-1,-1 0 1,1 0-1,0-1 0,0 0 1,0 0-1,1 0 0,-1 0 1,0-1-1,0 1 1,0-1-1,1 0 0,1-1 3,2 0 3,0 0-1,0-1 1,0-1-1,0 1 1,0-1-1,0 0 1,-1-1-1,1 0 1,-1 0-1,0-1 1,0 0-1,-1 0 1,2-1-3,3-4 31,0-1 0,0 0 0,-1 0 1,0-1-1,-1 0 0,-1-1 0,0 0 0,0 0 1,-1-1-1,-1 1 0,-1-2 0,0 1 1,0-1-1,-2 1 0,1-1 0,-2 0 0,0-6-31,-8-14 269,6 34-260,0 1 0,0-1 0,0 0 0,0 1-1,0-1 1,-1 1 0,1-1 0,0 0 0,0 1 0,0-1 0,-1 1 0,1-1 0,0 0 0,-1 1 0,1-1-1,-1 1 1,1-1 0,-1 1 0,1 0 0,-1-1 0,1 1 0,-1-1 0,1 1 0,-1 0 0,1-1 0,-1 1-1,1 0 1,-1 0 0,0-1 0,1 1 0,-1 0 0,0 0 0,1 0 0,-1 0 0,0 0 0,1 0 0,-1 0-1,1 0 1,-1 0 0,0 0 0,1 0 0,-1 0 0,0 1 0,1-1 0,-1 0 0,1 0 0,-1 1 0,0-1-9,-5 7 17,0-1 1,0 1-1,1 1 1,0-1-1,0 1 1,0 0-1,1 0 1,0 0-1,1 1 1,0-1-1,-1 8-17,0-6 4,-1 3-5,0-1 1,1 1-1,0 0 0,1 0 1,1 0-1,0 1 1,0-1-1,2 0 1,-1 1-1,2 7 1,0-19-1,-1 0 0,0 1 0,1-1-1,0 0 1,-1 1 0,1-1 0,0 0 0,0 0-1,0 0 1,1 0 0,-1 0 0,0 0 0,1 0-1,0 0 1,-1-1 0,1 1 0,0 0 0,0-1-1,-1 1 1,1-1 0,0 0 0,1 0 0,-1 0-1,0 0 1,0 0 0,0 0 0,1 0-1,-1-1 1,0 1 0,1-1 0,-1 0 0,0 0-1,1 0 1,-1 0 1,79-16 16,-71 12-5,3-2-5,0 0 0,1 0-1,-1 2 1,1-1 0,1 2 0,-1 0-1,0 1 1,1 0 0,-1 1-1,1 1 1,0 0 0,-1 1-1,1 0 1,-1 1 0,0 1 0,10 3-6,-21-4 6,1 0-1,-1 0 1,1 0 0,-1 0 0,0 1 0,0 0 0,0-1 0,-1 1 0,1 0 0,-1 0 0,1 0 0,-1 1 0,0-1-1,0 0 1,0 1 0,-1 0 0,1-1 0,-1 1 0,0 0 0,0 0 0,0 0 0,0-1 0,-1 2-6,-12-21 1235,-97-315 208,99 303-1477,14 19-303,12 18-255,-7-4 274,6 1-674,1 0 0,0 0 0,0-2 0,0 0 0,1 0 0,-1-2 0,7 0 992,37 2-3806</inkml:trace>
  <inkml:trace contextRef="#ctx0" brushRef="#br0" timeOffset="283460.329">26499 4284 5625,'-36'-17'7599,"-2"35"-4533,28-2-2960,-1 0 0,2 1 0,0 0-1,1 0 1,1 1 0,1 0 0,0 0 0,1 0 0,1 3-106,-2 2 73,3-16-51,1 0 1,-1 0-1,1 1 0,1-1 1,0 1-1,0-1 1,0 1-1,1 0 0,0-1 1,1 1-1,-1-1 1,1 1-1,1-1 0,0 1 1,2 6-23,-3-13 3,0 0 1,0 0-1,0 0 1,0 0-1,1 0 1,-1-1-1,0 1 1,0-1-1,1 1 1,-1-1-1,0 1 0,1-1 1,-1 1-1,0-1 1,1 0-1,-1 0 1,0 0-1,1 0 1,-1 0-1,1 0 1,-1 0-1,0 0 1,1-1-1,-1 1 1,0-1-1,1 1 1,-1-1-1,0 1 1,1-1-1,-1 0 0,0 1 1,0-1-1,1-1-3,5-3 14,0 0 0,0-1 0,0 0 0,-1 0 0,0 0 0,0-1 0,-1 0-1,0 0 1,0-1 0,-1 1-14,13-19 40,-2-1 0,-1 0-1,-1-1 1,-1-1 0,-1 0-1,-2 0 1,-1-1 0,-2 0 0,0-4-40,-3 5 29,-4 20-28,-2 15-40,-2 18-38,4-20 70,-5 30-11,1 1 0,1 1 1,2-1-1,2 0 0,1 0 0,1 1 0,5 17 18,-7-50-2,1-1 1,-1 1-1,0 0 0,1 0 0,0 0 1,0 0-1,0-1 0,0 1 0,0 0 1,1-1-1,-1 1 0,1-1 0,-1 1 0,1-1 1,0 0-1,0 0 0,0 0 0,0 0 1,1 0-1,-1 0 0,0-1 0,1 1 1,-1-1-1,1 1 0,0-1 0,-1 0 1,1 0-1,0 0 0,0-1 0,0 1 0,-1-1 1,1 1-1,0-1 0,1 0 2,3-4-73,1 0-1,-1 0 1,0-1-1,0 0 1,0 0 0,-1-1-1,0 0 1,0 0-1,0 0 1,-1-1-1,0 0 1,0 0 0,0 0-1,-1 0 1,-1-1-1,1 0 1,-1 0 73,14-25-197,-3 0-1,0 0 1,-2-2 0,-2 1 0,-1-2 0,-1 1-1,-3-1 1,0 0 0,-2-18 197,-3 40-6,1 6 5,0 0 0,-1 0 0,0 0 0,-1 0 0,0-1 0,0 1 0,-1 0 0,0 0 0,0 1 0,0-1 0,-2-1 1,3 8-1,1 1 0,-1 0 0,1 0 0,-1 0 0,0-1 1,1 1-1,-1 0 0,0 0 0,1 0 0,-1 0 0,1 0 1,-1 0-1,0 0 0,1 0 0,-1 1 0,0-1 0,1 0 1,-1 0-1,1 0 0,-1 1 0,1-1 0,-1 0 0,0 1 1,1-1-1,-1 0 0,1 1 0,-1-1 0,1 1 0,0-1 1,-1 0-1,1 1 0,-1-1 0,1 1 0,0 0 0,0-1 1,-1 1-1,1-1 0,0 1 0,0-1 0,-1 1 0,1 0 1,0-1-1,0 1 0,0 0 0,0-1 1,-1 2 0,-4 7 72,0 1-1,1-1 1,0 1-1,1 0 1,0 1-1,0-1 1,1 1-1,0-1 1,1 1-1,0 0 1,1 7-72,1-15 30,0 0 0,1 0 0,-1 1-1,1-1 1,-1 0 0,1 0 0,0-1 0,0 1 0,1 0 0,-1-1-1,1 1 1,-1-1 0,1 0 0,0 0 0,0 0 0,-1 0 0,1 0-1,1-1 1,-1 1 0,0-1 0,0 0 0,1 0 0,-1 0 0,0 0-1,1 0 1,-1-1 0,1 0 0,-1 0 0,1 0 0,-1 0 0,1 0-1,-1-1 1,3 0-30,11 2 27,64 3 108,-76-3-134,0-1 0,0 1-1,0 0 1,-1 1 0,1-1 0,0 1 0,0 0 0,-1 0-1,1 1 1,-1-1 0,0 1 0,0 0 0,0 0 0,0 0-1,0 1 1,-1-1 0,0 1 0,1 0 0,-1 0-1,-1 0 1,1 0 0,0 1 0,-1-1 0,0 1 0,0-1-1,-1 1 1,1 0 0,-1 0 0,1 3-1,-3 1 122,0 0 0,0 0 0,-1 0 0,0 0-1,0 0 1,-1-1 0,0 1 0,-1-1 0,0 1 0,0-1 0,-1 0 0,0-1 0,0 1 0,-1-1 0,0 0-1,0-1 1,-6 5-122,10-9 28,1 0 0,-1 0-1,0 0 1,0 0 0,0 0 0,-1-1-1,1 1 1,0-1 0,-1 0-1,1 0 1,-1 0 0,1 0-1,-1 0 1,1 0 0,-1-1-1,0 1 1,1-1 0,-1 0-1,0 1 1,1-1 0,-1-1-1,0 1 1,1 0 0,-1-1 0,0 1-1,1-1 1,-1 0 0,1 0-1,-1 0 1,1 0 0,-1 0-1,1 0 1,0-1 0,-1 1-1,1-1 1,0 0 0,0 1-1,0-1 1,1 0 0,-1 0 0,0-1-1,1 1 1,-1 0 0,1 0-1,0-1 1,-1-1-28,2-47-2141,16 21-2243,3 16 388</inkml:trace>
  <inkml:trace contextRef="#ctx0" brushRef="#br0" timeOffset="283777.237">27393 4119 8386,'-72'25'4928,"-27"26"-2692,47-20-1050,77-30-1168,91-21 72,-98 18-57,-5 0-25,0 0 1,0 1-1,0 0 0,1 1 1,-1 1-1,0 0 0,0 1 1,2 1-9,-14-2 2,0 0 0,0 0 1,0 1-1,0-1 0,0 0 0,0 1 1,0-1-1,0 1 0,-1-1 1,1 1-1,-1-1 0,1 1 0,-1-1 1,1 1-1,-1 0 0,0-1 1,0 1-1,0 0 0,0-1 1,0 1-1,0 0 0,0-1 0,0 1 1,-1-1-1,1 1 0,-1 0 1,1-1-1,-1 1 0,0-1 1,0 1-1,1-1 0,-1 0 0,0 1 1,0-1-1,0 0 0,-1 1-2,2-1 11,-27 51 715,-3-2 1,-1-1-1,-2-1 1,-29 30-727,43-56 311,19-22-310,0-1 0,0 1 0,-1 0 1,1 0-1,0-1 0,0 1 0,0 0 0,0 0 1,0 0-1,-1-1 0,1 1 0,0 0 1,0 0-1,0 0 0,-1-1 0,1 1 0,0 0 1,0 0-1,0 0 0,-1 0 0,1-1 1,0 1-1,0 0 0,-1 0 0,1 0 0,0 0 1,0 0-1,-1 0 0,1 0 0,0 0 1,-1 0-1,1 0 0,0 0 0,0 0 0,-1 0 1,1 0-1,0 0 0,0 0 0,-1 0 0,1 1 1,0-1-1,0 0 0,-1 0 0,1 0 1,0 0-1,0 0 0,-1 1 0,1-1 0,0 0 1,0 0-1,0 0 0,0 1 0,-1-1 1,1 0-1,0 0 0,0 1 0,0-1 0,0 0 1,0 0-1,0 1 0,0-1 0,-1 0 1,1 0-1,0 1 0,0-1 0,0 0-1,5-23-522,3 2-1361,1 0-1,0 0 0,2 1 1,0 1-1,9-10 1884,13-15-5369</inkml:trace>
  <inkml:trace contextRef="#ctx0" brushRef="#br0" timeOffset="284483.112">27657 4106 8274,'-53'27'7212,"-19"36"-5448,70-59-1749,0-1 0,1 0 0,-1 1 0,1-1-1,0 1 1,0-1 0,1 1 0,-1-1 0,1 1 0,0 0-1,-1-1 1,2 1 0,-1-1 0,0 1 0,1 0 0,-1-1-1,1 1 1,0-1 0,1 1 0,-1-1 0,0 0 0,1 1-1,0-1 1,0 0 0,0 0 0,0 0 0,0 0-1,1-1 1,-1 1 0,1-1 0,-1 1 0,1-1 0,0 0-1,0 0 1,0 0 0,1 0 0,-1-1 0,0 1 0,0-1-1,1 0 1,-1 0 0,1 0 0,0 0 0,-1-1 0,1 1-1,-1-1 1,1 0 0,0 0 0,-1 0 0,1-1-1,0 1-13,7-4 19,0 1 0,-1-2 0,1 1 0,-1-1 0,0-1 0,-1 0 0,1 0 0,-1-1 0,-1 0 0,1-1 0,-1 1 0,0-2 0,0-1-20,5-2 32,-6 7-15,-1-1 1,1 0-1,-1-1 1,0 1 0,0-1-1,-1 0 1,0 0-1,0-1 1,0 0 0,-1 0-1,-1 0 1,1 0-1,-1 0 1,-1-1 0,1 1-1,-2-1 1,1 0-1,-1 0 1,0 0 0,-1-5-18,0 14 0,0-1 1,0 0-1,0 1 1,0-1 0,0 0-1,0 1 1,0-1-1,-1 0 1,1 1-1,0-1 1,0 0 0,-1 1-1,1-1 1,0 1-1,-1-1 1,1 1 0,-1-1-1,1 1 1,-1-1-1,1 1 1,-1-1-1,1 1 1,-1-1 0,1 1-1,-1 0 1,0-1-1,1 1 1,-1 0 0,1 0-1,-1-1 1,0 1-1,1 0 1,-1 0-1,0 0 1,1 0 0,-1 0-1,0 0 1,1 0-1,-1 0 1,0 0 0,1 0-1,-1 0 1,0 1-1,1-1 1,-1 0-1,0 0 1,1 1 0,-1-1-1,1 0 1,-1 1-1,0-1 1,1 0 0,-1 1-1,1-1 1,-1 1-1,1-1 1,-1 1-1,1-1 1,0 1 0,-1-1-1,1 2 0,-31 34-34,22-24 66,1 1 0,1 0 0,0 0-1,0 1 1,1-1 0,1 1 0,0 3-32,4-13 17,0 0 0,0 0 0,0 0 0,1 0 0,-1 0 0,1 0 1,0 0-1,0 0 0,1 0 0,-1 0 0,1 0 0,0 0 0,0 0 0,0 0 0,1 0 0,-1 0 0,1 0 1,0-1-1,0 1 0,0-1 0,0 1 0,1-1 0,-1 0 0,1 0 0,0 0 0,0 0 0,0-1 0,1 1-17,2 0 9,0-1-1,0-1 0,0 1 0,0-1 0,1 0 0,-1-1 0,0 1 0,0-1 0,1 0 1,-1-1-1,0 0 0,0 0 0,0 0 0,0-1 0,0 1 0,0-1 0,0-1 0,0 1 0,-1-1 1,1 0-1,-1-1 0,0 1 0,0-1 0,0 0 0,0 0 0,3-4-8,63-54 210,-50 36-133,-24 33-103,1 0 0,-1 1 0,1-1 0,1 1 0,-1-1 0,2 1 0,-1 0 0,1-1 0,0 1 0,0 3 26,0-8-1,0 0 1,0 0-1,1 0 1,-1 0-1,1 0 1,-1 0-1,1 0 1,0 0-1,0-1 1,0 1-1,0 0 1,1 0-1,-1-1 1,1 1-1,0-1 1,0 1-1,0-1 1,0 0-1,0 1 1,0-1-1,0 0 1,1-1-1,-1 1 1,1 0-1,-1-1 1,1 1-1,0-1 1,0 0-1,0 0 1,0 0-1,-1 0 1,1-1-1,0 1 1,0-1-1,0 1 1,0-1-1,1 0 1,12-3 16,0-1-1,0 0 1,-1-1-1,0-1 1,0-1 0,0 0-1,-1 0 1,0-2-1,0 0 1,-1 0-1,0-1 1,-1-1-16,-5 6 19,0-1 0,0 0 0,-1 0 0,1 0 0,-1-1 0,-1 0 0,0 0 0,0 0 0,0-1 0,-1 1 0,0-1-19,-5 0 35,-9 24-104,8-12 74,0 1 1,0 0 0,1-1 0,-1 1 0,1 0 0,1 0-1,-1 0 1,0-1 0,1 1 0,0 0 0,0 0 0,1 0 0,0 0-1,-1 0 1,1 0 0,1-1 0,-1 1 0,1 0 0,0-1-1,0 1 1,0-1 0,1 0 0,-1 0 0,1 0 0,0 0 0,0 0-1,1 0 1,-1-1 0,1 1 0,-1-1 0,1 0 0,0 0-1,1-1 1,2 2-6,-3-3 5,0-1-1,0 0 1,0 0-1,0-1 1,0 1-1,0-1 0,0 0 1,0 0-1,0 0 1,-1-1-1,1 1 1,0-1-1,-1 0 1,1 0-1,-1 0 1,0 0-1,1-1 1,-1 1-1,0-1 0,1-2-4,3-1-2,42-44-1163,-26 14-2463,-12 18 133</inkml:trace>
  <inkml:trace contextRef="#ctx0" brushRef="#br0" timeOffset="284783.406">28313 3735 10618,'-10'13'2937,"2"-4"624,10 49-3089,4-58-344,6 51-344,17-1-3385</inkml:trace>
  <inkml:trace contextRef="#ctx0" brushRef="#br0" timeOffset="285071.278">28962 4064 7786,'-23'-37'9050,"-6"32"-6738,21 6-2263,1 1 0,0 1 0,0-1 0,0 1 0,1 0 1,-1 1-1,1-1 0,0 1 0,0 1 0,0-1 0,0 1 0,1 0 0,0 0 0,0 1 0,-2 3-49,1 3-13,31-6 18,126-26 79,-66 3 7,-84 16-88,1 0 1,-1 0-1,1 0 1,-1 0-1,0 0 0,1 0 1,-1 0-1,0-1 1,0 1-1,0-1 1,0 1-1,0-1 0,0 1 1,0-1-1,-1 1 1,1-1-1,-1 0 1,1 1-1,-1-1 0,1 0 1,-1 0-1,0 1 1,0-2-4,55-330 210,-50 303-202,1-85-6,-13 105-109,-5 51-28,-69 380-199,77-393 340,1-17 0,2 0-1,0 0 1,0 0-1,0 0 1,2 0-1,-1-1 1,1 1-1,2 5-5,-2-12-14,0 0-1,0 0 0,0 0 1,1 0-1,-1-1 0,1 1 1,0 0-1,1-1 1,-1 1-1,0-1 0,1 0 1,0 1-1,0-1 0,0-1 1,0 1-1,0 0 1,0-1-1,1 1 0,0-1 1,-1 0-1,1 0 0,0-1 1,0 1-1,0-1 15,0 0-344,-1 0-1,1-1 1,-1 1-1,1-1 1,0 0-1,0 0 1,-1 0-1,1 0 1,0-1-1,-1 0 1,1 1-1,-1-1 1,1-1-1,-1 1 1,1 0-1,-1-1 1,0 0-1,2 0 345,17-14-3766</inkml:trace>
  <inkml:trace contextRef="#ctx0" brushRef="#br0" timeOffset="285821.95">29252 4014 8410,'-1'4'485,"0"-1"1,0 1 0,0-1-1,1 1 1,-1-1 0,1 1-1,0 0 1,0-1-1,0 1 1,1-1 0,-1 1-1,1-1 1,0 1 0,0-1-1,0 1 1,0-1-1,1 2-485,0-2 54,0 1-1,1-1 1,-1 0-1,1 1 0,0-1 1,0-1-1,0 1 1,0 0-1,0-1 0,0 1 1,1-1-1,0 0 0,-1 0 1,1 0-1,0-1 1,0 1-1,0-1 0,0 0 1,0 0-1,0-1 0,4 1-53,-2-1 59,0 0-1,1-1 1,-1 0-1,0 0 1,0 0-1,0-1 1,0 0-1,0 0 1,0-1-1,0 0 1,-1 0-1,1 0 1,-1 0-1,0-1 1,0 0-1,0 0 1,3-4-59,35-23 167,-43 31-167,0 0-1,0-1 1,0 1 0,1 0-1,-1 0 1,0 0 0,0-1-1,1 1 1,-1 0 0,0 0-1,0 0 1,1 0 0,-1-1-1,0 1 1,1 0 0,-1 0-1,0 0 1,1 0 0,-1 0-1,0 0 1,1 0 0,-1 0-1,0 0 1,1 0 0,-1 0-1,0 0 1,1 0-1,-1 0 1,0 0 0,0 0-1,1 0 1,-1 0 0,0 1-1,1-1 1,-1 0 0,0 0-1,0 0 1,1 0 0,-1 1-1,0-1 1,0 0 0,1 0-1,-1 1 1,0-1 0,0 0-1,0 0 1,1 1 0,-1-1-1,0 0 1,0 1 0,0-1-1,0 0 1,0 1 0,0-1-1,0 0 1,0 1 0,0-1-1,0 0 1,0 1 0,0-1 0,9 14-36,22-16 21,-6-20-1,0-23 31,-1-1 0,-3-1-1,-1 0 1,4-23-15,46-151 85,-36 88-10,-33 128-79,0 0 0,-1 0 0,1 0-1,-1-1 1,-1 1 0,1 0 0,-1 0 0,1 0 0,-2 1 0,1-1-1,0 0 1,-1 0 0,0 1 0,0-1 0,0 0 0,-1 1 0,0 0-1,-2-3 5,5 6-11,-1 0 0,0 0 1,0 1-1,0-1 0,0 0 0,0 0 0,0 1 0,0-1 0,0 1 0,0-1 0,0 1 0,-1-1 0,1 1 0,0 0 0,0 0 0,0-1 0,-1 1 0,1 0 0,0 0 0,0 0 0,-1 0 0,1 1 0,0-1 0,0 0 0,0 0 0,0 1 0,-1-1 0,1 0 0,0 1 0,0 0 0,0-1 1,0 1-1,0-1 0,0 1 0,0 0 0,0 0 0,0 0 0,0 0 0,1-1 0,-1 2 11,-32 44-271,24-22 337,1 1 0,1 0 0,1 0 0,2 0 0,0 1 0,2-1-1,1 1 1,1 0 0,1 0 0,1 6-66,-2-31 1,4 79 196,4 0 1,13 58-198,-3-80 25,-16-55-23,0-1 1,0 0-1,0 0 0,0 0 0,1-1 0,-1 1 1,1-1-1,-1 1 0,1-1 0,0 0 1,-1 0-1,1 0 0,0 0 0,0 0 0,0-1 1,-1 1-1,1-1 0,0 0 0,0 0 1,0 0-1,0 0 0,0 0 0,0-1 0,0 1 1,0-1-1,-1 0 0,3 0-2,-2 0 6,1-1-1,-1 1 1,0-1 0,1 0-1,-1 0 1,0 0 0,0 0-1,0-1 1,0 1-1,-1-1 1,1 0 0,-1 0-1,1 1 1,-1-2 0,0 1-1,0 0 1,0 0-1,-1-1 1,1 1 0,-1-1-1,0 1 1,0-1 0,1-3-6,0 0 9,15-45 43,-3-1-1,-3 0 1,-1-1 0,-3 0 0,-3-1 0,-1-2-52,-3 8 29,-7 35-73,-1 37 3,-14 122 33,20-118 41,0 0 0,2 0 0,1 0 0,1 0 0,1 0 0,2 0 0,0-1 0,5 11-33,-9-34 5,-1 0 0,1-1 0,0 1 0,0 0 0,0-1 0,0 1 0,0-1 0,0 0 0,1 1 0,-1-1 0,1 0 0,0 0-1,0 0 1,-1 0 0,1 0 0,1 0 0,-1-1 0,0 1 0,0-1 0,1 1 0,-1-1 0,0 0 0,1 0 0,-1 0 0,1 0 0,0 0 0,-1-1 0,1 1 0,0-1 0,-1 0 0,1 1-5,1-1 5,-1 0 1,1 0-1,-1 0 0,1-1 0,-1 1 0,1-1 0,-1 0 1,1 0-1,-1 0 0,0 0 0,1-1 0,-1 1 0,0-1 1,0 0-1,0 0 0,0 0 0,-1 0 0,1 0 0,0-1 0,-1 1 1,0-1-1,1 0 0,-1 0 0,0 0 0,0-1-5,3-2 7,18-21 37,-1-2 0,-1 0 0,-1-2 0,-2 0 0,4-12-44,11-26 50,2 25-24,-34 44-25,0 0-1,0 0 0,0 1 0,0-1 0,0 0 0,0 1 1,0-1-1,0 0 0,0 1 0,0-1 0,-1 1 0,1-1 1,0 1-1,0 0 0,-1-1 0,1 1 0,0 0 0,-1 0 1,1-1-1,0 1 0,-1 0 0,1 0 0,-1 0 0,0 0 1,1 0-1,-1 0 0,0 0 0,1-1 0,-1 1 0,0 0 1,0 0-1,0 0 0,0 0 0,0 0 0,0 0 0,0 0 1,0 0-1,0 0 0,0 0 0,-1 1 0,7 46 4,-3-13 30,2 0-1,1 0 1,2-1 0,2 0-1,12 32-33,-21-63 3,0-1 0,-1 1-1,1-1 1,0 1 0,0-1 0,0 1 0,1-1-1,-1 0 1,1 1 0,-1-1 0,1 0 0,0 0-1,0 0 1,0 0 0,0-1 0,0 1-1,0 0 1,0-1 0,0 0 0,1 1 0,-1-1-1,1 0 1,-1 0 0,1 0 0,-1-1 0,1 1-1,-1 0 1,1-1 0,0 0 0,-1 0-1,1 0 1,0 0 0,-1 0 0,3-1-3,16 0 24,-16 1-18,0 0 0,0 0 1,0-1-1,0 0 0,-1 1 1,1-2-1,0 1 1,-1 0-1,1-1 0,-1 0 1,1 0-1,-1 0 1,1-1-8,8-13 28,1-1 0,-2 0 0,0-1 0,-1 0 0,5-12-27,-12 22 10,62-138 87,-42 83 227,-11 52 475,-12 15-3972</inkml:trace>
  <inkml:trace contextRef="#ctx0" brushRef="#br0" timeOffset="286771.045">25565 5430 6849,'6'-12'1086,"-4"8"-621,1 1 0,-1-1 0,-1 1 0,1-1 0,-1 0 0,1 1 0,-1-1 1,0 0-1,0 0 0,-1 0 0,1 0 0,-1 0 0,0 0 0,0-4-465,-1 8 53,1-1 0,-1 1 1,1-1-1,-1 1 0,1 0 1,-1-1-1,0 1 1,1 0-1,-1 0 0,1-1 1,-1 1-1,0 0 0,1 0 1,-1 0-1,0 0 0,0 0 1,1 0-1,-1 0 0,0 0 1,1 0-1,-1 0 0,0 0 1,1 0-1,-1 0 0,0 1 1,1-1-1,-1 0 0,0 0 1,1 1-1,-1-1 0,1 1 1,-1-1-1,1 0 0,-1 1 1,1-1-1,-1 1 1,1-1-1,-1 1 0,1-1 1,-1 1-54,-21 18 95,1 0 0,0 2 0,2 0 1,0 1-1,2 1 0,0 1 1,2 0-1,0 1 0,-1 7-95,-6 10-1,2 1 0,3 0 1,1 2-1,2 0 0,-5 32 1,14-58-2,0-1 0,2 1 1,0 0-1,1 0 0,1 1 0,1-1 0,1 0 1,0 0-1,2 0 0,0 0 0,1 2 2,-2-18-2,-1 0 0,0 0 0,1 0 0,-1-1 0,1 1 1,0 0-1,0-1 0,0 1 0,0-1 0,1 0 0,-1 0 0,1 0 0,-1 0 0,1 0 0,0 0 0,-1-1 1,1 1-1,0-1 0,0 0 0,0 0 0,0 0 0,0 0 0,0-1 0,1 1 0,-1-1 0,0 0 0,2 1 2,85-16-12,-68 7 30,0 0-1,-1-2 1,0 0-1,0-2 1,-1 0 0,-1-1-1,0-1 1,-1 0-1,-1-2 1,16-17-18,-27 28 18,-1 1 0,0-1 0,0-1 1,-1 1-1,1-1 0,-1 0 0,0 0 0,-1 0 0,1-1 0,-1 1 1,-1-1-1,1 0 0,-1 1 0,0-1 0,-1 0 0,1 0 0,-2-1 1,1 1-1,-1 0 0,0-4-18,-2 9 19,1 0 0,-1 0 0,0 1 1,0-1-1,0 1 0,0-1 0,0 1 0,-1 0 0,1 0 1,0 0-1,-1 0 0,1 0 0,0 1 0,-1-1 0,1 1 1,-1-1-1,1 1 0,-1 0 0,1 0 0,-1 0 1,1 0-1,-1 1 0,1-1 0,-1 1 0,1-1 0,0 1 1,-1 0-1,1 0 0,0 0 0,-1 0 0,1 0 0,0 1 1,0-1-1,0 1 0,0-1 0,0 1 0,0 0-19,-5 3-1,0-1-1,1 1 1,0 1 0,0-1-1,0 1 1,0 0-1,1 0 1,0 1 0,1-1-1,-1 1 1,1 0-1,0 1 1,1-1 0,0 1-1,0-1 1,0 1-1,1 2 2,2-9-2,0 1-1,1-1 0,-1 1 0,0-1 0,1 1 1,-1-1-1,1 0 0,0 1 0,-1-1 1,1 0-1,0 0 0,0 1 0,0-1 0,0 0 1,0 0-1,0 0 0,0 0 0,0 0 1,0 0-1,1-1 0,-1 1 0,0 0 0,0 0 1,1-1-1,-1 1 0,1-1 0,-1 1 1,0-1-1,1 0 0,-1 0 0,1 1 0,-1-1 1,1 0-1,-1 0 0,1 0 0,-1-1 1,1 1-1,-1 0 0,1 0 0,-1-1 1,0 1-1,1-1 0,-1 0 0,0 1 0,1-1 1,-1 0-1,0 0 0,0 1 0,1-2 3,15-6 14,0-2 0,-1 0 0,0-1 0,0-1 0,-1 0 0,-1-1 0,0 0 0,-1-2 0,0 1 0,3-7-14,46-47 43,-32 50-90,-29 18 45,-1 1 0,1-1 0,0 0-1,0 1 1,0-1 0,0 0 0,0 1-1,-1-1 1,1 1 0,0 0 0,-1-1-1,1 1 1,0-1 0,-1 1 0,1 0-1,0 0 1,-1-1 0,1 1 0,-1 0-1,0 0 1,1 0 0,-1 0 0,0-1-1,1 1 1,-1 0 0,0 0 0,0 0-1,0 0 1,0 0 0,0 0 0,0 0-1,0 0 1,0 0 0,0 0 0,0 0 2,-3 94-118,0-35 111,0-40 18,2 0 0,0 0 0,2 0 0,0 0 0,1 0 0,3 10-11,-5-28-29,0-1 0,0 0 0,0 0 0,0 0 0,0 1 1,0-1-1,0 0 0,1 0 0,-1 0 0,1 0 0,-1 0 0,1 0 0,-1 0 0,1 0 1,-1 0-1,1 0 0,0 0 0,0 0 0,0 0 0,-1 0 0,1 0 0,0-1 0,0 1 0,0 0 1,0-1-1,0 1 0,0-1 0,0 1 0,0-1 0,1 1 0,-1-1 0,0 0 0,0 1 0,0-1 1,0 0-1,1 0 0,-1 0 0,0 0 0,0 0 0,0 0 0,0 0 0,1-1 0,-1 1 1,0 0-1,0-1 0,0 1 0,0-1 0,0 1 0,0-1 0,0 1 0,0-1 0,0 0 0,0 1 1,1-2 28,20-38-3137,1-13-200</inkml:trace>
  <inkml:trace contextRef="#ctx0" brushRef="#br0" timeOffset="287413.968">26126 5643 3937,'14'26'5603,"-12"-25"-5440,-1 0 1,1 0-1,-1 0 1,1 0-1,0 0 1,-1 0-1,1-1 1,0 1-1,0-1 1,0 1 0,-1-1-1,1 0 1,0 1-1,0-1 1,0 0-1,0 0 1,0 0-1,0-1 1,-1 1-1,1 0 1,0-1-1,0 1-163,8-2 88,-1-1 0,0 0-1,1 0 1,-1-1-1,-1 0 1,1-1 0,0 0-1,-1 0 1,0-1-1,0 0 1,-1 0 0,0-1-1,0 0 1,0 0-1,-1-1 1,0 1 0,-1-1-1,1-1 1,-1 1-1,-1-1 1,0 0 0,2-6-88,-5 14 59,0-1 0,0 0 0,0 0 0,0 0 0,0 0 0,0 0 0,-1 0 0,1 0 0,-1 0 0,0 0 0,1 0 0,-1-1 0,0 1 0,0 0 0,0 0 0,-1 0 0,1 0 0,0 0 0,-1 0 0,1 0 0,-1 0 0,0 0 0,0 0 0,0 0 0,0 0 0,0 0 0,0 0 0,0 1 0,-1-1 0,1 0 0,0 1 0,-1-1 0,0 1 0,1 0 0,-1-1 0,0 1 0,0 0 0,1 0 0,-1 0 0,0 0 0,0 0 0,0 1 0,0-1 0,0 1 0,-1-1-59,-7 4 46,1-1-1,0 1 1,0 1 0,1 0 0,-1 0-1,1 1 1,-1 0 0,2 0 0,-1 1-1,0 0 1,1 1 0,0-1 0,1 1 0,0 0-1,0 1 1,0 0 0,1 0 0,0 0-1,0 1 1,1-1 0,0 1 0,-1 4-46,-2 0 18,0 0 0,0 1 1,1-1-1,1 1 0,0 1 0,1-1 1,0 1-1,1-1 0,1 1 1,1 0-1,0 0 0,1 0 0,0 0 1,1 1-19,-1-14 1,1 0 0,-1 0 0,1-1 0,0 1 1,-1 0-1,1 0 0,0-1 0,0 1 0,0 0 0,0-1 1,0 1-1,0-1 0,1 1 0,-1-1 0,0 0 0,1 0 1,-1 1-1,1-1 0,-1 0 0,1 0 0,0 0 0,-1-1 1,1 1-1,0 0 0,0-1 0,0 1 0,0-1 0,-1 1 1,1-1-1,0 0 0,0 0 0,0 0 0,0 0 0,0 0 1,0 0-1,-1-1 0,1 1 0,0-1 0,1 1-1,68-33-396,-38 8-195,-2-1-1,0-2 1,-2 0 0,-1-3 0,-1 0-1,-2-1 1,-1-2 0,-2 0-1,-1-1 1,-1-2 0,13-36 591,-13-5 433,-21 78-401,1 0 1,0 0-1,-1 1 0,1-1 0,0 0 0,0 0 0,-1 0 0,1 1 0,0-1 0,-1 0 0,1 0 0,0 0 0,-1 0 1,1 0-1,0 0 0,-1 0 0,1 0 0,0 0 0,-1 0 0,1 0 0,0 0 0,-1 0 0,1 0 0,0 0 1,-1 0-1,1 0 0,0 0 0,-1-1 0,1 1 0,0 0 0,0 0 0,-1 0 0,1-1 0,0 1 0,0 0 0,-1 0 1,1 0-1,0-1 0,0 1 0,-1 0 0,1-1 0,0 1 0,0 0 0,0 0 0,0-1 0,0 1 0,-1 0 1,1-1-1,0 1 0,0-1-32,-20 32 520,1 1 1,1 0 0,1 1 0,3 1 0,0 0-1,-1 10-520,3 15 424,12-57-415,0-1-1,0 1 1,1-1-1,-1 1 1,0-1 0,0 0-1,1 1 1,-1-1-1,1 1 1,0-1-1,-1 0 1,1 0-1,0 1 1,0-1-1,-1 0 1,1 0-1,0 0 1,0 0 0,0 0-1,1 0 1,-1 0-1,0 0 1,0 0-1,0 0 1,1-1-1,-1 1 1,0 0-1,1-1 1,-1 1-1,1-1 1,-1 0 0,0 1-1,1-1 1,-1 0-1,1 0-8,90-4 145,-83 2-135,0 1-1,0-1 1,0 1-1,0 1 0,0 0 1,0 0-1,1 1 0,-1 0 1,0 1-1,-1-1 0,1 2 1,0-1-1,0 1 0,3 3-9,-9-5-2,-1 1 1,0-1-1,0 1 0,0 0 0,0 0 1,0 0-1,0 0 0,0 0 0,-1 0 1,1 1-1,-1-1 0,1 1 0,-1-1 1,0 1-1,0-1 0,0 1 0,0-1 1,-1 1-1,1 0 0,-1 0 0,0-1 1,1 1-1,-1 0 0,0 0 0,-1-1 1,1 1-1,0 0 0,-1 0 0,0-1 1,0 1-1,0 0 2,-38 78 37,-63 50 482,38-80-54,63-50-503,0-1 0,0 0 0,-1 0-1,1 1 1,0-1 0,0 0 0,0 0 0,-1 0-1,1 0 1,0 0 0,0-1 0,-1 1 0,1 0 0,0-1-1,0 1 1,0-1 0,0 1 0,0-1 0,-1 1 0,1-1-1,0 0 1,0 1 0,0-1 0,1 0 0,-1 0-1,0 0 1,0 0 0,0 0 0,1 0 0,-1 0 0,0 0-1,1 0 1,-1 0 0,1 0 0,-1 0 0,1 0-1,-1-1 1,1 1 0,0 0 0,0 0 0,0 0 0,0-1-1,0 1 1,0 0 0,0 0 0,0-1 0,0 1-1,0 0 1,1 0 0,-1 0 0,0-1 0,1 1 0,-1 0-1,1 0 39,9-41-3411,8-7-274</inkml:trace>
  <inkml:trace contextRef="#ctx0" brushRef="#br0" timeOffset="287773.631">26968 5459 7386,'18'58'6333,"-18"-51"-4781,-15-17-581,11 9-947,1 0-1,0 0 1,0 1-1,-1 0 1,1-1-1,0 1 1,-1 0-1,1 0 1,0 1 0,-1-1-1,1 1 1,0 0-1,0-1 1,0 1-1,-1 1 1,1-1-1,0 0 1,0 1-1,0 0 1,1 0-1,-1-1 1,0 2 0,1-1-1,-1 0 1,1 0-1,0 1 1,0-1-1,-2 4-23,-38 86 377,40-87-381,0 0 0,1 0-1,-1 0 1,1 1-1,1-1 1,-1 0 0,1 1-1,0-1 1,0 0-1,0 1 1,1-1-1,0 0 1,0 1 0,0-1-1,1 0 1,-1 0-1,1 0 1,1 0 0,-1 0-1,1 0 1,-1-1-1,1 1 1,3 2 4,-2-6-9,0 0 1,1 0-1,-1 0 0,0 0 1,1-1-1,-1 0 0,0 0 1,1 0-1,-1 0 1,0-1-1,1 1 0,-1-1 1,0 0-1,0-1 0,1 1 1,-1-1-1,0 0 0,0 0 1,-1 0-1,1 0 0,0-1 1,-1 1-1,0-1 1,1 0-1,-1 0 0,0 0 1,2-3 8,13-11-1203,0-1 1,-1 0 0,0-1 0,-2-1 0,11-18 1202,16-29-3843</inkml:trace>
  <inkml:trace contextRef="#ctx0" brushRef="#br0" timeOffset="288213.139">27251 4870 9530,'-32'28'5134,"11"35"-4328,19-53-634,-8 46 286,2 1 1,3 0-1,2 0 1,3 6-459,0-62 10,-1 17 88,2-1 0,-1 0 0,2 1 1,0-1-1,1 0 0,1 0 1,1 0-1,1 2-98,-5-16 3,-1-1 1,1 0-1,0 0 1,0 0-1,-1 1 1,2-1-1,-1 0 0,0 0 1,0 0-1,0-1 1,1 1-1,-1 0 1,1 0-1,0-1 1,-1 1-1,1-1 0,0 1 1,0-1-1,0 0 1,0 0-1,0 0 1,0 0-1,0 0 1,1 0-1,-1-1 0,0 1 1,0-1-1,1 1 1,-1-1-1,0 0 1,1 0-1,-1 0 1,0 0-1,1 0 0,-1-1 1,0 1-1,0-1 1,1 1-1,-1-1 1,0 0-1,0 0 1,0 0-1,0 0-3,123-132 339,-125 132-341,1 0 1,0 0-1,-1 0 1,1 0 0,0 0-1,0 0 1,0 0-1,0 0 1,0 0-1,0 0 1,0 0-1,1 1 1,-1-1 0,0 0-1,0 1 1,1-1-1,-1 1 1,0 0-1,0-1 1,1 1 0,-1 0-1,1 0 1,-1-1-1,0 1 1,1 0-1,-1 1 1,0-1 0,1 0-1,-1 0 1,0 1-1,1-1 1,-1 0-1,0 1 1,0-1 0,1 1-1,-1 0 1,0-1-1,0 1 1,0 0-1,0 0 1,0 0 0,0 0-1,0 0 1,0 0-1,0 0 1,0 0-1,0 0 1,-1 0 0,1 0-1,0 1 1,-1-1-1,1 0 1,-1 0-1,0 1 1,1-1 1,-1 10 3,-1 0-1,0 0 1,0 1 0,-1-2-1,0 1 1,-1 0 0,0 0-1,-1-1 1,0 0 0,-1 1-1,0-2 1,-1 1 0,-4 5-3,-16 21 149,107-65-164,28 6-763,-105 22 508,0 0 0,0 0 1,-1 0-1,1-1 1,-1 1-1,1-1 1,-1 0-1,0 0 1,0 0-1,0-1 1,0 1-1,0-1 0,0 0 1,-1 1-1,1-1 1,-1 0-1,1-1 270,14-24-3502</inkml:trace>
  <inkml:trace contextRef="#ctx0" brushRef="#br0" timeOffset="288635.143">27057 5231 7882,'11'1'2024,"7"-8"729,12-4-2161,3 0-192,9-4-72,-5 1-56,1-1 3529,-6 2-6650,-4 0 3417</inkml:trace>
  <inkml:trace contextRef="#ctx0" brushRef="#br0" timeOffset="288904.941">27701 5360 5457,'3'1'288,"-1"0"0,0 0 0,1 1 0,-1-1-1,1-1 1,-1 1 0,1 0 0,-1 0 0,1-1 0,-1 0 0,1 1 0,-1-1-1,1 0 1,0 0 0,-1-1 0,1 1 0,-1 0 0,1-1 0,0 0-1,-1 1 1,0-1 0,1 0 0,-1 0 0,1-1 0,-1 1 0,0 0 0,1-1-288,59-45 1077,-46 31-963,0 0-1,-1-1 1,-1-1-1,-1 0 1,0-1-1,-2 0 0,0-1 1,-1-1-1,-1 0 1,0-1-114,-5-48 501,-4 68-484,-1 1 0,1-1 0,0 1 0,0-1 0,-1 1 0,1-1 0,-1 1 0,0-1 0,1 1 0,-1-1 0,0 1 0,0 0 0,0-1 0,0 1 0,0 0 0,0 0 0,0 0 0,0 0 0,-1 0 0,1 0 0,0 0 0,-1 0 0,1 0 0,0 1 0,-1-1 0,1 0 0,-1 1 0,1-1 0,-1 1 0,0 0 0,1-1 0,-1 1 0,1 0 0,-1 0 0,1 0 0,-1 0 0,0 1 0,1-1 0,-1 0 0,1 0 0,-2 1-17,-3 2 16,0 0 1,0 0-1,0 1 1,1-1-1,-1 2 1,1-1-1,0 0 1,0 1-1,0 0 1,0 0-1,1 0 1,0 1-1,0 0 1,1-1-1,-1 1 1,1 1-17,-7 9 59,2 0 0,-1 0 0,2 1 0,0 0 0,1 1 0,1-1 0,0 1 0,2 0 0,0 1 0,1-1 0,1 0 0,0 1 0,1-1 0,2 1-1,-1-1 1,2 0 0,1 1-59,-3-14 2,0 0 0,1 0 0,0 0 0,0 0 0,0-1-1,0 1 1,1 0 0,0-1 0,0 0 0,0 0-1,0 0 1,1 0 0,-1 0 0,1-1 0,0 1-1,0-1 1,1 0 0,-1 0 0,1-1 0,-1 1-1,1-1 1,0 0 0,0 0 0,0-1 0,0 0-1,0 1 1,0-2 0,0 1 0,0 0 0,0-1-1,1 0 0,1 0-290,0-1 1,0 0 0,-1 0 0,1 0 0,0-1 0,-1 0 0,1 0 0,-1 0 0,0-1 0,0 0 0,0-1 0,0 1 0,0-1 0,4-4 288,41-37-2936</inkml:trace>
  <inkml:trace contextRef="#ctx0" brushRef="#br0" timeOffset="289646.943">28534 4985 8458,'0'1'80,"0"-1"1,0 0 0,0 0-1,0 1 1,0-1 0,0 0-1,0 1 1,0-1 0,0 0-1,0 0 1,-1 1 0,1-1-1,0 0 1,0 0 0,0 1-1,-1-1 1,1 0 0,0 0-1,0 0 1,0 1 0,-1-1-1,1 0 1,0 0 0,0 0-1,-1 0 1,1 1 0,0-1-1,0 0 1,-1 0 0,1 0-1,0 0 1,-1 0 0,1 0-1,0 0 1,-1 0 0,1 0-1,0 0 1,0 0 0,-1 0-1,1 0 1,0 0 0,-1 0-1,1 0 1,0-1 0,0 1-1,-1 0 1,1 0 0,0 0-1,0 0 1,-1 0 0,1-1-1,0 1 1,0 0 0,0 0-1,-1 0 1,1-1 0,0 1-1,0 0 1,0 0 0,0-1-1,-1 1 1,1 0 0,0 0-1,0-1 1,0 1 0,0 0-1,0-1 1,0 1 0,0 0-1,0-1-80,-9 32 1649,8-28-1673,-9 44 209,2 1 0,2-1-1,3 1 1,1 0 0,3 1 0,5 42-185,-4-79 8,0 0 0,0 0-1,1 0 1,1 0-1,0-1 1,1 0 0,5 11-8,-8-19 2,0-1 1,0 1-1,1-1 1,-1 0-1,1 0 1,-1 0-1,1-1 1,0 1-1,0 0 1,-1-1-1,1 0 1,0 0-1,0 0 1,0 0-1,1 0 1,-1-1-1,0 1 1,0-1-1,0 0 1,0 0-1,1 0 1,-1 0-1,0 0 1,0-1-1,0 0 1,0 1 0,0-1-1,0 0 1,0 0-1,0-1 1,0 1-1,0-1 1,0 1-1,-1-1 1,1 0-1,-1 0 1,1 0-1,-1-1 1,0 1-1,0 0 1,0-1-1,0 1 1,0-1-1,-1 0-2,17-18 40,0-1 0,-2-1-1,-1 0 1,-1-1 0,-1-1 0,-1 0-1,2-9-39,-4 11 16,26-61 25,-26 71-103,-9 33 17,-4 91 148,9-64 31,-6-47-123,0 1 0,0 0 0,1 0 0,-1 0 0,1 0 0,-1-1 0,1 1 0,-1 0 0,1 0 0,-1-1-1,1 1 1,0 0 0,-1-1 0,1 1 0,0-1 0,0 1 0,-1-1 0,1 1 0,0-1 0,0 1 0,0-1 0,-1 0 0,1 0-1,0 1 1,0-1 0,0 0 0,0 0 0,0 0 0,0 0 0,0 0 0,0 0 0,-1 0 0,1 0 0,0 0 0,0-1-1,0 1 1,0 0 0,0 0 0,0-1 0,-1 1 0,1-1 0,0 1 0,0-1 0,-1 1 0,1-1 0,0 1 0,0-1 0,-1 0-1,1 0-9,16-12 74,0-2 1,-1 0-1,-1-1 1,-1 0-1,0-1 1,-1-1-1,0-1-75,54-65 120,-66 82-121,0 1 0,-1-1 1,2 0-1,-1 1 0,0-1 1,0 1-1,0-1 0,1 1 1,-1 0-1,1-1 0,-1 1 1,1 0-1,-1 0 0,1 0 1,0 0-1,0 0 0,-1 1 1,1-1-1,0 0 0,0 1 1,0-1-1,0 1 0,0 0 1,0 0-1,0-1 0,0 1 1,-1 1-1,1-1 0,0 0 1,0 0-1,0 1 0,0-1 1,0 1-1,0 0 0,0-1 1,1 2 0,2 6 1,0 1 0,-1 0 1,0 0-1,0 0 0,-1 1 1,0-1-1,-1 1 0,0 0 1,-1 0-1,0 0 0,0 1-1,1 3 24,13 70 140,-14-84-139,0 1 0,-1-1 0,1 0-1,0 0 1,0 1 0,-1-1 0,1 0-1,0 0 1,-1 0 0,1 0 0,0 0-1,0 0 1,-1 0 0,1 0 0,0-1-1,0 1 1,-1 0 0,1 0-1,0-1 1,-1 1 0,1 0 0,0-1-1,-1 1 1,1 0 0,-1-1 0,1 1-1,0-1 1,-1 1 0,1-1 0,-1 0-1,1 1 1,-1-1 0,0 1 0,1-1-1,-1 0 1,0 1 0,1-1 0,-1 0-1,0 1 1,0-1 0,1 0 0,-1 0-1,0 1 1,0-1 0,0 0 0,0 0-1,0 1 1,0-1 0,0 0 0,0 1-1,-1-1 1,1 0 0,0 0-1,0 0-23,0 0 16,11-35-2232,-4-6 779</inkml:trace>
  <inkml:trace contextRef="#ctx0" brushRef="#br0" timeOffset="289980.568">29067 4629 8562,'-23'11'3329,"15"-2"47,8-4-2087,12-2-1177,10-4 568,7-6-4081,-5-2 1457</inkml:trace>
  <inkml:trace contextRef="#ctx0" brushRef="#br0" timeOffset="290274.241">29844 4528 9778,'-9'19'2457,"-3"19"807,-4 13-2672,-2 21-368,6-14 185,-1 2-241,-8 69-80,9-13-24,4 1-24,6-21 40,13-56-304,-2-14-353,1-20-2847,-3-19 551</inkml:trace>
  <inkml:trace contextRef="#ctx0" brushRef="#br0" timeOffset="290768.173">29494 4873 7498,'16'-107'5015,"-9"89"-4660,-1 1 1,2 0-1,0 0 1,1 1 0,1 0-1,0 1 1,11-11-356,-17 20 48,0-1 0,0 1 0,1 0 1,0 0-1,1 1 0,-1-1 0,1 1 0,0 0 1,0 1-1,1 0 0,-1 0 0,1 0 0,0 0 1,0 1-1,0 1 0,1-1 0,-1 1 0,0 0 1,1 1-1,0 0 0,-1 0 0,3 0-48,0 3 1,0 1 0,0 0 0,0 0 0,0 1 0,0 0 0,-1 1 0,1 0 0,-1 1 0,-1-1 0,1 2 0,-1-1 0,0 1 0,0 1 0,-1-1 0,0 1 0,0 1 0,-1-1 0,0 1 0,-1 0 0,3 7-1,4 6 16,-2 1 1,-1 0-1,-1 0 0,-1 1 0,0 0 0,-2 1 0,-1-1 0,-1 10-16,-1 2 208,-2 0 0,-2 1 0,-1-1 0,-2 0 0,-2 0 0,-1-1 0,-1 0 0,-2 0 0,-2-1 0,-1-1 0,-4 6-208,6-16 178,0-2 0,-2 1 0,0-2 0,-1 0 0,-1 0 1,-1-2-1,0 0 0,-2-1 0,0-1 0,-15 10-178,31-23 4,-1 0 0,0-1 0,0 1 0,0-1 0,0 0 0,0 0 0,-1 0 0,1 0 0,0-1 0,-1 1 0,0-1 0,1-1 0,-1 1 0,0-1 0,1 1 0,-1-1 0,0 0 0,1-1 0,-1 1 0,0-1 0,1 0 0,-1 0 0,1-1 0,-1 1 0,1-1 0,0 0 0,-1-1-4,-4-6-165,1 0-1,0-1 0,0 0 1,1 0-1,0-1 0,1 0 1,0 0-1,1-1 0,1 0 1,-1 0-1,2 0 0,0 0 1,0 0-1,1-3 166,-11-58-3155,7 3 412</inkml:trace>
  <inkml:trace contextRef="#ctx0" brushRef="#br0" timeOffset="291116.876">30174 5094 8866,'-3'7'5733,"5"-16"-3972,4-5-1586,0 0 0,-1 1 0,0-2 0,-1 1 0,-1 0 0,0-1 1,-1 0-1,-1 0 0,0-12-175,-8-23 211,6 49-203,1 0 1,-1 1-1,1-1 1,-1 0 0,1 1-1,-1-1 1,1 0 0,-1 1-1,1-1 1,-1 1 0,0-1-1,1 1 1,-1-1-1,0 1 1,1-1 0,-1 1-1,0 0 1,0-1 0,0 1-1,1 0 1,-1 0 0,0-1-1,0 1 1,0 0-1,1 0 1,-1 0 0,0 0-1,0 0 1,0 0 0,0 0-1,1 1 1,-1-1-1,0 0 1,0 0 0,0 1-1,1-1 1,-1 0 0,0 1-1,0-1 1,1 1 0,-1-1-1,0 1 1,1-1-1,-1 1 1,1-1 0,-1 1-1,1 0 1,-1-1 0,1 1-1,-1 0 1,1 0 0,-1-1-1,1 1 1,0 0-1,-1 0 1,1-1 0,0 1-1,0 0 1,0 1-9,-10 17 44,1 0 0,1 1 0,1 0 0,1 0 0,-3 15-44,8-29 5,-4 7 19,1 1-1,1 0 0,0 0 0,1 0 0,1 1 0,0-1 0,1 0 1,0 1-1,1-1 0,1 0 0,0 1 0,1-1 0,0-1 0,4 8-23,-6-19 4,0 0 0,0 0 0,0 1 0,0-2 0,1 1 0,-1 0 0,1 0 0,-1 0 0,1-1 0,-1 1 0,1 0 0,0-1 0,0 0 0,0 1 0,0-1 0,0 0 0,0 0 0,0 0 0,1 0 0,-1-1 0,0 1 0,0-1 0,1 1 0,-1-1 0,0 0 0,1 0 0,-1 0 0,0 0 0,1 0 0,-1 0 0,2-1-4,63-37 78,-49 20-47,0 0 1,-2-2 0,0 0 0,-1 0-1,-1-2 1,0 1 0,-2-2-1,-1 0 1,-1 0 0,-1-1-1,0 0 1,-1-8-32,-6 26 13,-2-44 113,0 49-124,-1 1 0,1-1 0,0 1 0,-1-1 0,1 1 0,-1 0 0,1-1-1,-1 1 1,1 0 0,-1-1 0,1 1 0,-1 0 0,1 0 0,-1 0 0,0-1 0,1 1 0,-1 0 0,1 0 0,-1 0 0,0 0 0,1 0 0,-1 0 0,1 0 0,-1 0 0,1 0 0,-1 0 0,0 0 0,1 1 0,-1-1 0,1 0 0,-1 0 0,1 1 0,-1-1 0,1 0 0,-1 1 0,1-1 0,-1 0 0,1 1 0,-1-1 0,1 1 0,-1-1 0,1 0 0,0 1 0,-1-1 0,1 1 0,0 0 0,0-1 0,-1 1 0,1-1 0,0 1 0,0-1 0,0 1 0,-1 0-2,-12 19 18,1 1-1,1 1 1,1-1-1,1 2 1,1-1 0,0 1-1,2 0 1,1 1 0,-2 21-18,8 27 122,1-71-120,-1 1 0,0-1-1,0 0 1,1 0-1,-1 1 1,0-1 0,1 0-1,-1-1 1,1 1-1,0 0 1,-1 0 0,1-1-1,-1 1 1,1 0-1,0-1 1,0 0 0,-1 1-1,1-1 1,0 0-1,0 0 1,-1 0 0,1 0-1,0 0 1,0-1 0,0 1-1,-1 0 1,1-1-1,0 1 1,-1-1 0,1 0-1,-1 0 1,1 1-1,0-1 1,-1 0 0,0 0-1,1-1 1,-1 1-1,0 0 1,1 0 0,-1-1-1,0 1 1,0 0-1,0-1 1,0 0-2,27-25 42,-1-1 1,-2-1-1,-1-2 1,-2 0-1,-1-1 1,17-35-43,-14 13 42,-15 33-81,-15 53-50,-29 187-28,38-152 131,-3-65-13,1 0 0,-1 0-1,1 0 1,-1 0 0,1-1-1,0 1 1,-1 0 0,1 0-1,0-1 1,0 1 0,0-1-1,0 1 1,1-1 0,-1 1-1,0-1 1,1 1 0,-1-1-1,1 0 1,-1 0 0,1 0-1,0 0 1,-1 0-1,1 0 1,0-1 0,0 1-1,-1 0 1,1-1 0,0 1-1,0-1 1,0 0 0,1 0-1,2-1-78,0 0 0,0-1 1,0 1-1,0-1 0,0-1 1,-1 1-1,1-1 0,-1 0 1,1 0-1,-1 0 0,0 0 1,0-1-1,0 1 0,-1-1 0,1 0 1,-1-1-1,0 1 0,0 0 1,-1-1-1,1-1 78,26-43-3438,-4-5-125</inkml:trace>
  <inkml:trace contextRef="#ctx0" brushRef="#br0" timeOffset="291392.57">30910 4472 10282,'-56'89'6868,"34"9"-4697,21-57-2076,2-1 0,1 0 0,3 1 1,2 5-96,0 9 36,-2 0 1,-3 0 0,-2 1-1,-5 36-36,2-67-260,-9-79-6677,10 13 3368</inkml:trace>
  <inkml:trace contextRef="#ctx0" brushRef="#br0" timeOffset="291660.546">30738 4860 7746,'-17'-27'3056,"-2"3"633,11 13-2017,8 4-303,8 10-457,8-2-240,7 4-480,10 2-128,0-2-32,7 0-24,-4-1 32,6-2 40,-8-1-304,5-7-864,-9-8-2801,1-13 344</inkml:trace>
  <inkml:trace contextRef="#ctx0" brushRef="#br0" timeOffset="292017.842">31073 4665 8690,'-59'76'7065,"7"3"-4384,37-34-2076,15-45-603,0 1 0,-1-1-1,1 1 1,0-1-1,0 1 1,0-1-1,0 1 1,0-1 0,0 1-1,0-1 1,0 1-1,1-1 1,-1 1 0,0 0-1,0-1 1,0 1-1,0-1 1,1 0-1,-1 1 1,0-1 0,1 1-1,-1-1 1,0 1-1,1-1 1,-1 0 0,0 1-1,1-1 1,-1 0-1,1 1 1,-1-1 0,0 0-1,1 1 1,-1-1-1,1 0 1,-1 0-1,1 0 1,-1 1 0,1-1-1,-1 0 1,1 0-1,0 0 1,-1 0 0,1 0-1,-1 0 1,1 0-1,-1 0 1,1 0-1,-1 0 1,1-1 0,-1 1-1,1 0 1,0 0-2,35-11-11,-26 8 22,121-41-144,-127 44 132,-1 0 0,0 0-1,0 0 1,0 0 0,0 1 0,0-1 0,0 1 0,0 0 0,0 0 0,0 0 0,0 1 0,0-1 0,-1 0-1,1 1 1,0 0 0,-1 0 0,1 0 0,-1 0 0,0 0 0,0 0 0,0 1 0,0-1 0,0 0 0,0 1 0,-1 0-1,1 0 1,-1-1 0,1 1 0,-1 0 0,0 0 0,0 0 0,-1 0 0,1 0 0,-1 0 0,1 0 0,-1 0-1,0 1 1,0-1 0,0 0 0,-1 0 0,1 0 0,-1 0 0,0 0 0,0 0 0,0 0 0,0 0 0,0 0 0,0 0-1,-1 0 2,-12 17 321,-1-1-1,-1 0 0,0-2 0,-1 0 1,-1 0-1,-1-2 0,0 0 0,-4 0-320,-39 11 521,61-26-553,-1 0-1,1 1 0,0-1 0,-1 0 0,1 0 0,0 0 0,-1 0 0,1 0 0,0 0 0,-1-1 0,1 1 0,0 0 0,0-1 0,-1 1 0,1-1 0,0 1 0,0-1 0,0 1 0,-1-1 0,1 0 0,0 0 0,0 0 0,0 1 0,0-1 0,0 0 0,1 0 0,-1 0 0,0-1 0,0 1 0,1 0 0,-1 0 0,0 0 0,1 0 0,0-1 0,-1 1 0,1 0 0,-1-1 0,1 1 0,0 0 0,0 0 0,0-1 0,0 1 0,0 0 0,0-1 0,0 1 0,0 0 0,1-2 33,0-2-500,0 0 1,0 0-1,0-1 1,1 1 0,0 0-1,0 1 1,0-1-1,1 0 1,0 1-1,0-1 1,0 1-1,2-3 500,27-32-4218</inkml:trace>
  <inkml:trace contextRef="#ctx0" brushRef="#br0" timeOffset="292372.375">31442 4663 7258,'7'-3'2705,"-7"3"-923,-19 14 2460,-61 104-1848,73-108-2336,2 0 1,-1 1-1,1-1 0,1 1 0,0 0 0,0 1 0,1-1 0,1 1 1,0-1-1,0 1 0,1 0 0,1 0 0,0-1 0,0 1 0,2 7-58,-2-17 8,1 1-1,0-1 0,-1 0 1,1 1-1,0-1 1,0 0-1,0 0 0,0 1 1,0-1-1,1 0 0,-1 0 1,1 0-1,-1-1 0,1 1 1,0 0-1,0-1 0,0 1 1,-1-1-1,2 1 0,-1-1 1,0 0-1,0 0 0,0 0 1,0 0-1,1 0 1,-1 0-1,0-1 0,1 1 1,-1-1-1,1 0 0,-1 0 1,1 0-1,-1 0 0,0 0 1,1 0-1,-1 0 0,1-1 1,-1 0-1,0 1 0,1-1 1,-1 0-1,0 0 0,0 0 1,0 0-1,1 0 1,-1-1-1,1 0-7,12-10 24,0-1 0,-1-1 0,-1 0 0,0 0 1,-1-1-1,0-1 0,-2 0 0,0-1 0,0 0 0,-2 0 1,0-1-1,-1 0 0,0-1 0,-2 1 0,0-1 0,-2 0 1,2-18-25,6-144 97,-10 161-123,-2 0 0,0 0 1,-2 0-1,0 0 0,-1 0 0,0 1 0,-2 0 1,-1 0-1,-7-17 26,13 33-18,0 0 0,0 0 1,0 0-1,0 0 0,-1 0 0,1 0 1,-1 0-1,0 1 0,0-1 0,0 0 1,0 1-1,0 0 0,-1-1 0,1 1 1,0 0-1,-1 0 0,0 0 0,0 1 1,1-1-1,-1 1 0,0-1 0,0 1 1,0 0-1,-1 0 0,1 0 0,0 1 1,0-1-1,0 1 0,-1-1 0,1 1 1,0 0-1,0 1 0,-1-1 0,1 0 1,0 1-1,0 0 0,0 0 0,-1 0 1,1 0-1,0 0 0,1 1 0,-3 0 18,-2 5-4,1 1 0,0 0-1,0 0 1,1 0-1,0 1 1,0-1 0,1 2-1,0-1 1,0 0 0,1 1-1,1-1 1,-1 1-1,1 0 1,1 0 0,0-1-1,1 1 1,0 0-1,0 0 1,1 0 0,0 0-1,1 0 1,0 0-1,0-1 1,1 1 0,0-1-1,1 1 1,0-1 0,1 0-1,0-1 1,0 1-1,3 2 5,43 54 4,30 48 2,-75-101 13,-1 0 1,0 0 0,-1 0 0,0 1 0,-1-1-1,0 1 1,-2 0 0,1-1 0,-1 1-1,-1 0 1,0 1-20,-1 30 211,1-44-283,0 1 1,0-1 0,0 1-1,0 0 1,0-1 0,1 1-1,-1-1 1,0 1 0,0 0-1,0-1 1,1 1 0,-1-1-1,0 1 1,1-1-1,-1 1 1,0-1 0,1 1-1,-1-1 1,1 0 0,-1 1-1,1-1 1,-1 1 0,1-1-1,-1 0 1,1 0-1,-1 1 1,1-1 0,-1 0-1,1 0 1,0 0 0,-1 1-1,1-1 1,-1 0 0,1 0-1,0 0 1,-1 0 0,1 0-1,-1 0 1,1 0-1,0 0 1,-1 0 0,1-1-1,-1 1 1,1 0 0,0 0-1,-1-1 1,1 1 0,-1 0-1,1 0 1,-1-1 0,1 1-1,-1-1 1,1 1-1,-1 0 1,1-1 0,-1 1-1,0-1 1,1 1 0,-1-1-1,0 1 1,1-1 0,-1 1-1,0-1 72,20-20-3277</inkml:trace>
  <inkml:trace contextRef="#ctx0" brushRef="#br0" timeOffset="293716.985">31746 4200 7106,'0'1'137,"0"-1"0,0 1 0,0-1 1,-1 1-1,1-1 0,0 0 1,0 1-1,0-1 0,-1 1 1,1-1-1,0 1 0,-1-1 0,1 0 1,0 1-1,-1-1 0,1 0 1,0 1-1,-1-1 0,1 0 0,-1 1 1,1-1-1,0 0 0,-1 0 1,1 1-1,-1-1 0,1 0 1,-1 0-1,1 0 0,-1 0 0,1 0 1,-1 0-1,1 0 0,-1 0 1,1 0-1,-1 0 0,1 0 1,-1 0-1,1 0 0,-1 0 0,1 0 1,-1 0-1,1-1 0,-1 1 1,1 0-1,-1 0 0,1-1 1,0 1-1,-1 0 0,1-1 0,-1 1 1,1 0-1,0-1 0,-1 1 1,1-1-1,0 1 0,-1 0 1,1-1-1,0 1 0,0-1 0,0 1 1,-1-1-1,1 1-137,-4 8 125,0 1-1,0 0 1,1 0 0,0 0 0,1 0-1,0 1 1,0-1 0,1 0 0,0 9-125,0-4 77,-7 104 529,5 1-1,10 63-605,7-73 634,-14-107-625,0 0 1,0-1-1,0 1 1,1-1 0,-1 1-1,0 0 1,1-1-1,-1 1 1,1-1 0,0 1-1,-1-1 1,1 1-1,0-1 1,0 1 0,0-1-1,0 0 1,0 1-1,0-1 1,0 0-1,1 0 1,-1 0 0,0 0-1,1 0 1,-1 0-1,1 0 1,-1-1 0,1 1-1,-1 0 1,1-1-1,-1 1 1,1-1 0,0 0-1,-1 1 1,1-1-1,-1 0 1,1 0 0,0 0-1,-1 0 1,1 0-1,0-1 1,-1 1-1,1 0 1,0-1 0,-1 1-1,1-1 1,0 0-10,61-51 181,-48 33-176,-2 0-1,0-2 0,-1 0 0,0 0 0,-2-1 0,-1 0 0,-1-1 0,-1 1 0,0-2 1,-2 1-1,-1-1 0,0-3-4,-4-5-118,0 32 112,-1 1 0,1-1 0,0 0-1,0 0 1,0 1 0,-1-1 0,1 0-1,0 0 1,-1 0 0,1 1 0,0-1-1,0 0 1,-1 0 0,1 0 0,0 0-1,-1 0 1,1 0 0,0 0 0,-1 1-1,1-1 1,0 0 0,-1 0 0,1 0-1,0 0 1,-1 0 0,1-1 0,-1 1-1,1 0 1,0 0 0,0 0 0,-1 0-1,1 0 1,0 0 0,-1-1 0,1 1-1,0 0 1,-1 0 0,1 0 0,0-1-1,0 1 1,-1 0 0,1 0 0,0-1-1,0 1 1,0 0 0,-1 0 0,1-1-1,0 1 1,0 0 0,0-1 0,0 1 6,-14 34-49,1 1-1,2 0 1,1 0 0,2 1 0,2 0 0,0 13 49,4 31 200,3-79-193,-1 0 0,0 0 0,1 0 0,-1 0 0,1 0-1,-1 0 1,1 0 0,0 0 0,-1 0 0,1 0 0,0 0 0,0 0 0,0 0 0,0-1-1,0 1 1,0 0 0,0 0 0,0-1 0,0 1 0,0-1 0,0 1 0,0-1 0,0 0 0,0 1-1,0-1 1,1 0 0,-1 0 0,0 0 0,0 0 0,0 0 0,1 0 0,-1 0 0,0 0 0,0 0-1,0 0 1,0-1 0,0 1 0,1 0 0,-1-1 0,0 1 0,0-1 0,0 1 0,0-1 0,0 0-1,0 0 1,0 1 0,0-1 0,-1 0 0,1 0 0,0 0 0,0 0 0,-1 0 0,1 0 0,0 0-1,-1 0 1,1 0 0,-1 0 0,1 0-7,37-34 64,-1-1-1,-2-2 0,-2-2 1,-1 0-1,-2-2 1,-2-2-1,-2-1-63,-5-6 83,-25 53-51,-65 154 85,21-12 214,45-111-155,3-32-171,1-1-1,-1 1 1,1-1 0,-1 0-1,1 1 1,0-1 0,-1 0 0,1 1-1,-1-1 1,1 0 0,0 0-1,-1 1 1,1-1 0,0 0-1,0 0 1,-1 0 0,1 0-1,0 0 1,-1 0 0,1 0-1,0 0 1,-1 0 0,1 0-1,0-1 1,-1 1 0,1 0-1,0 0 1,-1-1 0,1 1 0,-1 0-1,1-1 1,0 1 0,-1-1-1,1 1 1,-1 0 0,1-1-1,-1 1 1,1-1 0,-1 0-1,0 1 1,1-1 0,-1 1-1,1-1-4,13-14 37,1 0 0,-2 0-1,0-2 1,-1 1 0,-1-2-1,0 1 1,-1-2 0,-2 1-1,1-1 1,-1-3-37,10-32 66,-1 1 1,-4-2-1,0-8-66,-9 38 3,-12 37-85,-7 38 91,1 0-1,4 1 0,1 1 1,1 12-9,8-41 70,6-20 0,32-62 47,0-7-22,-4-2-1,-3-1 1,21-67-95,-50 128 10,1 0 0,-1 0 0,0 0-1,0 0 1,-1-1 0,0 1 0,-1 0 0,0-1 0,0 1-1,-1-1 1,0 1 0,0 0 0,-1-2-10,2 10-3,0 1 0,0-1-1,0 1 1,0-1 0,0 1 0,0-1 0,0 0 0,0 1-1,0-1 1,0 1 0,0-1 0,0 1 0,0-1-1,0 0 1,0 1 0,-1-1 0,1 0 0,0 1-1,0-1 1,0 1 0,-1-1 0,1 0 0,0 1 0,-1-1-1,1 0 1,0 0 0,0 1 0,-1-1 0,1 0-1,-1 0 1,1 1 0,0-1 0,-1 0 0,1 0-1,0 0 1,-1 0 0,1 1 0,-1-1 0,1 0 0,-1 0-1,1 0 1,0 0 0,-1 0 0,1 0 0,-1 0-1,1 0 1,0 0 0,-1 0 0,1-1 0,-1 1 0,1 0-1,0 0 1,-1 0 0,1 0 0,-1-1 0,1 1-1,0 0 1,-1 0 0,1-1 0,0 1 0,-1 0-1,1-1 1,0 1 0,0 0 0,-1-1 0,1 1 0,0-1 3,-6 19-24,1 0 1,0 0 0,2 0 0,0 0 0,1 1-1,1-1 1,0 1 0,1 0 0,2-1 0,1 12 23,-1-22-16,0-1 1,1 1 0,-1-1-1,1 1 1,1-1 0,-1 0-1,1-1 1,0 1 0,1 0-1,0-1 1,0 0 0,3 3 15,46 33-4537,-28-26 1096</inkml:trace>
  <inkml:trace contextRef="#ctx0" brushRef="#br0" timeOffset="296177.18">25616 6797 6529,'-7'-4'4536,"-4"-1"-50,-17 5-3120,-49 58-939,53-37-412,1 2 0,1 0 0,2 1 0,0 2 0,1 0 0,-9 19-15,13-9 8,15-36-9,0 1-1,0-1 1,-1 1 0,1 0-1,0-1 1,0 1 0,0-1 0,0 1-1,0 0 1,0-1 0,0 1-1,0-1 1,0 1 0,0 0-1,0-1 1,1 1 0,-1-1 0,0 1-1,0-1 1,1 1 0,-1-1-1,0 1 1,1 0 0,-1-1-1,0 0 1,1 1 0,-1-1 0,1 1-1,-1-1 1,0 1 0,1-1-1,-1 0 1,1 1 0,-1-1-1,1 0 1,0 0 0,-1 1-1,1-1 1,-1 0 0,1 0 0,-1 0-1,1 0 1,0 0 0,-1 0-1,1 0 1,0 0 0,-1 0-1,1 0 1,-1 0 0,1 0 0,-1 0-1,1 0 1,0 0 0,-1-1 1,67-24-96,-63 22 89,1 0 0,-1 0 0,1 1-1,0 0 1,-1-1 0,1 1-1,0 1 1,0-1 0,1 1 0,-1 0-1,0 0 1,0 0 0,0 1-1,1 0 1,-1 0 0,0 0 0,0 1-1,1 0 1,-1 0 0,0 0-1,0 0 1,0 1 0,0 0 0,0 0-1,1 1 8,2 5-12,-1-1 0,-1 1 0,0 0 0,0 0 0,0 1 0,-1 0 0,-1 0 0,1 0-1,-1 1 1,-1 0 0,0-1 0,0 1 0,-1 0 0,0 0 0,0 10 12,0-11 51,-1-1 0,0 1 0,0-1 0,-1 1 0,0-1 0,0 1 0,-1-1 0,0 1 0,-1-1 0,1 1-1,-2-1 1,1 0 0,-1 0 0,-1 0 0,1 0 0,-1-1 0,-1 1 0,1-1 0,-1 0 0,0-1 0,-1 1 0,0-1 0,0 0 0,-1 1-51,-8 2 236,1 0 1,-1-1 0,-1 0-1,0-2 1,0 1-1,0-2 1,-1 0-1,-6 0-236,23-5-9,-1 1 0,1-1 0,-1 0 0,1 1 0,-1-1 0,0 0 0,1 0 0,-1 1 0,1-1 0,-1 0-1,0 0 1,1 0 0,-1 0 0,0 0 0,1 0 0,-1 0 0,1 0 0,-1 0 0,0 0 0,1 0 0,-1 0 0,0-1-1,1 1 1,-1 0 0,1 0 0,-1-1 0,1 1 0,-1 0 0,0-1 0,1 1 0,-1 0 0,1-1 0,-1 1 0,1-1 0,0 1-1,-1-1 1,1 1 0,-1-1 0,1 1 0,0-1 0,0 1 0,-1-1 0,1 0 0,0 1 0,0-1 0,0 1 0,-1-1 0,1 0-1,0 1 1,0-1 0,0 0 0,0 1 0,0-1 0,0 0 0,0 1 0,1-1 0,-1 1 0,0-1 0,0 0 0,0 1 0,1-1-1,-1 1 1,0-1 0,1 1 0,-1-1 0,0 0 0,1 1 9,28-39-1503,81-64-4610,-69 63 3167</inkml:trace>
  <inkml:trace contextRef="#ctx0" brushRef="#br0" timeOffset="296581.232">25744 7011 7530,'16'-30'5639,"-16"30"-5592,0 0-1,1 0 0,-1 0 0,0 0 1,1 0-1,-1 0 0,1 0 0,-1 0 1,0 0-1,1 0 0,-1 0 0,1 0 0,-1 0 1,0 0-1,1 1 0,-1-1 0,0 0 1,1 0-1,-1 0 0,0 1 0,1-1 0,-1 0 1,0 0-1,1 1 0,-1-1 0,0 0 1,0 1-1,1-1 0,-1 0 0,0 1 1,0-1-1,0 0 0,0 1 0,1-1 0,-1 0 1,0 1-1,0-1 0,0 1 0,0-1 1,0 0-1,0 1 0,0-1 0,0 1 1,0-1-1,0 0 0,0 1 0,0-1 0,0 1 1,-1-1-1,1 0 0,0 1 0,0-1 1,0 0-1,0 1 0,-1-1 0,1 0 0,0 1 1,0-1-47,0 1 39,2 26 162,0-2-140,1 0 0,0-1-1,2 1 1,1-1-1,1 0 1,0 0 0,6 7-61,-13-29 7,1 0 1,0 0 0,0 0 0,-1-1 0,1 1 0,0 0 0,0-1 0,1 1 0,-1-1 0,0 1 0,1-1 0,-1 0 0,0 0 0,1 1 0,0-1-1,-1 0 1,1 0 0,0 0 0,-1-1 0,1 1 0,0 0 0,0-1 0,0 1 0,-1-1 0,1 1 0,0-1 0,0 0 0,0 0 0,0 0 0,0 0 0,0 0-1,0 0 1,0-1 0,-1 1 0,1 0 0,0-1 0,0 0 0,0 1 0,0-1 0,0 0-8,7-5 40,0-1 0,0 1 0,0-2 0,0 1 0,-1-1 0,-1 0 0,1-1 0,-1 0-1,-1 0 1,2-3-40,3-4 53,97-146 356,-108 162-405,0 1-1,0-1 0,0 0 1,0 0-1,1 1 0,-1-1 1,0 0-1,0 0 0,0 1 1,1-1-1,-1 0 0,0 0 1,0 0-1,1 1 0,-1-1 1,0 0-1,0 0 0,1 0 1,-1 0-1,0 0 0,1 1 1,-1-1-1,0 0 0,0 0 1,1 0-1,-1 0 0,0 0 1,1 0-1,-1 0 0,0 0 0,1 0 1,-1 0-1,0 0 0,0-1 1,1 1-1,-1 0 0,0 0 1,1 0-1,-1 0 0,0 0 1,0 0-1,1-1 0,-1 1 1,0 0-1,0 0 0,1 0 1,-1-1-1,0 1 0,0 0 1,0 0-1,1-1 0,-1 1 1,0 0-1,0-1 0,0 1 1,0 0-1,0 0 0,0-1 1,0 1-1,0 0 0,0-1 1,0 1-1,0 0 0,0-1-3,-1 32 155,0-19-124,2 144 279,-2-155-306,1 0 0,-1 0 1,1 1-1,0-1 1,0 0-1,0 0 1,0 0-1,0 0 1,0 1-1,0-1 0,0 0 1,0 0-1,0 0 1,1 0-1,-1 0 1,1 1-1,-1-1 1,0 0-1,1 0 1,0 0-1,-1 0 0,1 0 1,0 0-1,-1-1 1,1 1-1,0 0 1,0 0-1,0 0 1,0-1-1,0 1 0,0 0 1,0-1-1,0 1 1,0-1-1,0 1 1,0-1-1,0 0 1,0 1-1,0-1 0,0 0 1,1 0-1,-1 1 1,0-1-1,0 0 1,0 0-1,0-1 1,1 1-1,-1 0 0,0 0 1,0-1-1,1 1-4,55-57 206,98-162 108,-155 218-317,0 1-1,0-1 1,0 0 0,0 0-1,1 1 1,-1-1-1,0 0 1,1 0-1,-1 1 1,0-1-1,1 0 1,-1 1-1,1-1 1,-1 1-1,1-1 1,-1 0-1,1 1 1,-1-1-1,1 1 1,0-1-1,-1 1 1,1 0-1,0-1 1,0 1 0,-1 0-1,1-1 1,0 1-1,-1 0 1,1 0-1,0 0 1,0 0-1,0 0 1,-1 0-1,1 0 1,0 0-1,0 0 1,-1 0-1,1 0 1,0 0-1,0 0 1,-1 1-1,1-1 1,0 0-1,0 1 1,-1-1 0,1 0-1,0 1 1,-1-1-1,1 1 1,-1-1-1,1 1 1,0-1-1,-1 1 1,1-1-1,-1 1 1,1 0 3,7 101-145,-8-90 160,-4 44-133,5-42-632,4-13-2581,-2-11 227</inkml:trace>
  <inkml:trace contextRef="#ctx0" brushRef="#br0" timeOffset="296799.652">26197 6537 8906,'3'5'3833,"-8"-3"104,1-4-2249,5 1-872,2-1-440,7-1-1096,-3-3-3225,-11-6 793</inkml:trace>
  <inkml:trace contextRef="#ctx0" brushRef="#br0" timeOffset="297520.761">26705 6817 7282,'14'-45'8728,"-16"44"-8617,1 1 0,-1-1 0,1 1 0,-1 0 1,0 0-1,1-1 0,-1 1 0,1 0 0,-1 0 0,0 0 0,1 1 0,-1-1 0,1 0 0,-1 1 0,0-1 0,1 1 1,-1-1-1,1 1 0,-1 0 0,1 0 0,0 0 0,-1-1 0,1 1 0,0 0 0,0 1 0,-1-1 0,1 0 1,0 0-1,0 0 0,0 2-111,-2-2 104,-9 11-99,1-1 1,0 2-1,0-1 1,1 2-1,1-1 1,0 1-1,1 1 1,1-1 0,0 1-1,1 0 1,0 1-1,1 0 1,1 0-1,0 4-5,-4 88-48,8-106 47,0 0 0,0 0 0,0 0 0,1 0-1,-1 0 1,1 0 0,0 0 0,-1 0 0,1 0 0,0 0-1,0-1 1,0 1 0,0 0 0,0-1 0,1 1 0,-1-1-1,0 1 1,1-1 0,-1 1 0,1-1 0,0 0 0,-1 0 0,1 0-1,0 0 1,-1 0 0,1 0 0,0 0 0,0-1 0,0 1-1,0-1 1,0 1 0,0-1 0,0 0 0,0 0 0,0 0-1,0 0 1,0 0 0,0 0 0,0 0 0,0-1 0,0 1 0,0-1-1,0 1 1,0-1 0,-1 0 0,1 0 0,0 0 0,0 0-1,-1 0 1,1 0 0,0-1 0,-1 1 0,1-1 1,26-19 21,0-1 1,-2-2-1,-1 0 0,-1-2 1,0 0-1,7-15-21,-30 39 1,36-43 48,-1-3 0,-3-1-1,11-25-48,-34 56 30,-1-1-1,0 0 0,-2 0 0,0-1 1,-2 0-1,0 0 0,-1-1 0,-1 1 1,0-1-1,-2 1 0,-1-11-29,-8 13 110,-5 42-106,-7 88-114,8-38 82,4 1-1,3 1 1,3 14 28,2-75 2,1 0 0,0-1 0,2 1 0,-1-1-1,2 1 1,0-1 0,1 2-2,-4-13-51,0 1-1,0-1 1,0 0 0,0 0-1,1 1 1,-1-1-1,1 0 1,0 0 0,0 0-1,0-1 1,0 1-1,0 0 1,1-1 0,-1 0-1,1 1 1,-1-1-1,1 0 1,0 0 0,0 0-1,0-1 1,0 1-1,1-1 1,-1 0 0,0 0-1,0 0 1,1 0-1,-1 0 1,1-1 0,-1 1-1,1-1 1,-1 0-1,0 0 1,4-1 51,41-8-3421,-2-12-172</inkml:trace>
  <inkml:trace contextRef="#ctx0" brushRef="#br0" timeOffset="298688.415">27769 6271 10626,'-30'36'3239,"7"34"-3095,21-61-14,-10 48-106,2 0-1,3 1 1,2 0-1,3 1 1,3-1-1,3 13-23,-4-63 4,1 0 0,0 0-1,0 0 1,1 0-1,0 0 1,0-1 0,1 1-1,0-1 1,0 0-1,4 7-3,-5-13 4,-1 1-1,0-1 0,1 0 0,-1 0 0,1 0 0,-1 0 1,1 0-1,-1-1 0,1 1 0,0 0 0,-1-1 0,1 1 1,0-1-1,0 1 0,-1-1 0,1 0 0,0 0 0,0 0 0,0 0 1,-1 0-1,1 0 0,0 0 0,0-1 0,0 1 0,-1-1 1,1 1-1,0-1 0,-1 0 0,1 0 0,-1 1 0,1-1 1,-1 0-1,1-1 0,-1 1 0,1 0-3,9-8 21,0 1 1,0-2-1,-1 1 0,0-2 1,0 1-1,-2-1 0,1-1 0,1-4-21,-7 13 5,25-36 41,-1-1 0,-3-2 0,-1 0 0,-2-1 1,6-19-47,-14 25 72,-2 0 0,-1-1 0,-2 0 1,-1 0-1,0-18-72,-14-2 317,-1 67-238,-6 33-65,2 0 0,1 0 1,2 1-1,-1 30-14,6-46 27,-5 25 71,1-8 163,1 0 0,3 1-1,1 0 1,2 0 0,4 25-261,-3-67 19,0 0 0,0 0 0,0 1 0,0-1 0,0 0 0,0 0 0,1 0 0,0 0 0,-1 0 0,1-1 0,0 1 0,1 0 0,-1 0 0,0 0 0,1-1 0,0 1 0,-1-1 0,1 1 1,0-1-1,0 0 0,0 0 0,1 0 0,-1 0 0,1 0 0,-1 0 0,1 0 0,-1-1 0,1 0 0,0 1 0,0-1 0,-1 0 0,1 0 0,0 0 0,0-1 0,0 1 0,0-1 0,0 0 0,0 0 0,1 0-19,8-3 35,0-1 0,-1 0 0,1-1-1,-1 0 1,1-1 0,-2 0-1,1 0 1,-1-2 0,0 1-1,0-1 1,-1-1 0,7-6-35,-1 0 52,0-1 1,-1-1-1,-1 0 1,-1 0-1,0-1 1,-1-1-1,-1 0 1,1-5-53,-3 14-33,-7 26-22,-1-12 52,6 98-92,-5-97 96,-1 0-1,1 0 1,0 0-1,0 0 1,1 0-1,-1 0 1,1 0-1,0 0 1,1-1-1,-1 1 1,1-1-1,0 0 0,0 1 1,2 1-1,-4-5 2,0-1 0,0 1 0,0-1 0,0 0 0,0 1 0,0-1 0,0 0 1,0 1-1,0-1 0,0 0 0,1 0 0,-1 0 0,0 0 0,0 0 0,0 0 0,0 0 0,0-1 0,0 1 0,0 0 1,0 0-1,0-1 0,0 1 0,0-1 0,0 1 0,0-1 0,0 1 0,0-1 0,0 0 0,0 0 0,0 1 0,0-2-2,2 0 12,12-10 31,0-1 0,-1-1-1,-1 0 1,0-1 0,-1-1 0,0 0-1,-1-1-42,14-18 61,55-69 2,-80 104-65,0-1 0,1 1 1,-1 0-1,0-1 0,0 1 1,0-1-1,0 1 0,1 0 1,-1-1-1,0 1 0,0 0 1,1-1-1,-1 1 0,0 0 0,1-1 1,-1 1-1,0 0 0,1 0 1,-1 0-1,0-1 0,1 1 1,-1 0-1,1 0 0,-1 0 1,0 0-1,1 0 0,-1-1 1,1 1-1,-1 0 0,1 0 1,-1 0-1,0 0 0,1 0 0,-1 0 1,1 1-1,-1-1 0,1 0 1,-1 0-1,0 0 0,1 0 1,-1 0-1,0 1 0,1-1 1,-1 0-1,1 0 0,-1 1 1,0-1-1,1 0 0,-1 0 1,0 1-1,0-1 0,1 0 0,-1 1 2,3 25-62,-3-21 63,0 198 148,0-203-145,-1 1 0,1 0 0,0 0 0,0-1 0,0 1 0,0 0 0,-1 0 0,1 0 0,0 0 0,0-1 0,0 1 0,1 0 0,-1 0-1,0 0 1,0 0 0,0-1 0,1 1 0,-1 0 0,0 0 0,1-1 0,-1 1 0,0 0 0,1 0 0,-1-1 0,1 1 0,-1 0 0,1-1 0,0 1 0,-1-1-1,1 1 1,0-1 0,-1 1 0,1-1 0,0 1 0,-1-1 0,1 0 0,0 1 0,0-1 0,0 0 0,-1 0 0,1 1 0,0-1 0,0 0 0,0 0-1,0 0 1,-1 0 0,1 0 0,0 0 0,0 0 0,0-1 0,0 1 0,-1 0 0,1 0 0,0-1 0,0 1 0,-1 0 0,1-1 0,0 1 0,0-1 0,-1 1-1,1-1 1,0 0-4,14-13 91,0-1 0,-1-1 0,-1-1 0,0 0 0,6-12-91,-6 11 50,59-94 88,-58 92-163,-13 20 23,-1 0 1,0 0 0,1 0-1,-1 0 1,0-1-1,0 1 1,1 0-1,-1 0 1,0 0-1,1 0 1,-1 0 0,0 0-1,1 0 1,-1 0-1,0 0 1,0 0-1,1 0 1,-1 0 0,0 0-1,1 0 1,-1 0-1,0 0 1,1 1-1,-1-1 1,0 0-1,0 0 1,1 0 0,-1 0-1,0 0 1,0 1-1,1-1 1,-1 0-1,0 0 1,0 1-1,1-1 1,-1 0 0,0 0-1,0 1 1,0-1-1,0 0 1,0 1-1,1-1 1,-1 0-1,0 0 1,0 1 0,0-1-1,0 0 1,0 1-1,0-1 1,0 0-1,0 1 1,0-1 0,0 0-1,0 1 1,0-1-1,0 0 1,0 0-1,-1 1 1,1-1-1,0 0 1,0 1 0,0-1-1,0 0 1,0 0-1,-1 1 1,1-1-1,0 0 1,0 0-1,-1 1 2,1 1-9,2 178-71,-2-180 67,0 1 0,0-1 0,0 0 0,0 1-1,0-1 1,0 1 0,-1-1 0,1 1 0,1-1 0,-1 1 0,0-1 0,0 0 0,0 1 0,0-1 0,0 1 0,0-1 0,0 0 0,0 1 0,1-1 0,-1 1 0,0-1 0,0 0 0,1 1 0,-1-1 0,0 0 0,0 1 0,1-1 0,-1 0 0,0 0 0,1 1 0,-1-1 0,1 0 0,-1 0 0,0 1 0,1-1 0,-1 0 0,1 0 0,-1 0 0,0 0 0,1 0 0,-1 0 0,1 0 0,-1 0 0,1 0 0,-1 0 0,0 0 0,1 0 0,-1 0 0,1 0 0,-1 0 0,1 0 0,-1 0 0,0 0 0,1-1 0,-1 1 0,1 0 0,-1 0 0,0 0 0,1-1 13,19-20-1926,-18 19 1734,25-38-3416,12-15-502</inkml:trace>
  <inkml:trace contextRef="#ctx0" brushRef="#br0" timeOffset="298949.887">29195 6340 7642,'-77'88'7298,"-35"45"-3309,95-112-3376,17-20-608,-1-1 0,1 0 1,0 0-1,0 0 1,-1 0-1,1 1 0,0-1 1,0 0-1,-1 0 1,1 0-1,0 1 0,0-1 1,0 0-1,-1 1 1,1-1-1,0 0 1,0 0-1,0 1 0,0-1 1,0 0-1,-1 1 1,1-1-1,0 0 0,0 1 1,0-1-1,0 0 1,0 1-1,0-1 1,0 0-1,0 1 0,0-1 1,0 0-1,1 0 1,-1 1-1,0-1 0,0 0 1,0 1-1,0-1 1,0 0-1,1 1 1,-1-1-1,0 0 0,0 0 1,0 1-1,1-1 1,-1 0-1,0 0 0,0 0 1,1 1-1,-1-1 1,0 0-1,0 0 1,1 0-1,-1 0 0,0 1 1,1-1-1,-1 0 1,0 0-1,1 0 0,-1 0 1,0 0-1,1 0 1,-1 0-1,0 0 1,1 0-1,-1 0 0,0 0 1,0 0-1,1 0-5,28-5-125,-22 3 103,-1 1-61,0 0 0,0 0 1,0 1-1,0 0 0,1 0 0,-1 0 0,0 0 0,0 1 0,0 0 0,0 1 0,0-1 0,0 1 1,0 0-1,-1 1 0,1-1 0,-1 1 0,0 0 0,1 1 0,-1-1 0,0 1 0,-1 0 0,1 0 1,-1 1-1,0-1 0,0 1 0,0 0 0,-1 0 0,1 0 0,-1 1 0,-1-1 0,3 6 83,-3-3 35,-1 0 1,0 0-1,-1 1 0,0-1 0,0 0 0,-1 0 0,0 1 0,0-1 0,-1 0 0,0 0 0,0 0 1,-1 0-1,0-1 0,-1 1 0,1-1 0,-5 6-35,-4 7 470,-2 0 0,0 0 1,-1-2-1,-1 0 0,-4 2-470,2-5 521,18-15-522,0 0-1,-1 0 1,1 0-1,0 1 0,0-1 1,-1 0-1,1 0 0,0 0 1,-1 0-1,1 0 1,0 0-1,-1 0 0,1 0 1,0 0-1,-1-1 1,1 1-1,0 0 0,0 0 1,-1 0-1,1 0 0,0 0 1,-1 0-1,1-1 1,0 1-1,0 0 0,-1 0 1,1 0-1,0-1 1,0 1-1,0 0 0,-1 0 1,1-1-1,0 1 0,0 0 1,0 0-1,0-1 1,0 1-1,-1 0 0,1-1 1,0 1-1,0 0 0,0-1 1,0 1-1,0 0 1,0-1-1,0 1 0,0 0 1,0 0-1,0-1 1,0 1-1,0 0 0,0-1 1,1 1-1,-1 0 0,0-1 1,0 1-1,0 0 1,0 0-1,0-1 0,1 1 1,-1 0-1,0 0 1,0-1 1,0-2-117,12-71-5118,-1 14 1146</inkml:trace>
  <inkml:trace contextRef="#ctx0" brushRef="#br0" timeOffset="299391.912">29317 6542 5721,'104'-48'7320,"-86"37"-6418,0 0 1,-1-1-1,0-2 0,-1 1 1,-1-2-1,0 0 0,2-4-902,-14 0 829,-28 14-404,21 5-429,-4 0 16,0 1 0,1-1-1,-1 2 1,0-1 0,0 1 0,0 0-1,1 1 1,-1 0 0,1 0 0,0 0-1,0 1 1,0 0 0,0 0 0,1 1-1,0 0 1,-5 4-12,-3 5-1,0 0 0,0 1 0,2 0 1,0 1-1,0 0 0,0 3 1,2-4 19,1 0 0,1 1 0,0-1 0,1 2 0,1-1 0,0 1 0,1 0 0,1 0 0,1 0 0,0 1 0,0 13-19,3-29 2,0 0-1,1 0 0,-1 1 1,0-1-1,1 0 0,-1 0 1,1 0-1,-1 0 1,1 0-1,0 0 0,0 0 1,0 0-1,0 0 0,1 0 1,-1-1-1,0 1 0,1 0 1,-1-1-1,1 1 1,-1-1-1,1 0 0,0 1 1,0-1-1,0 0 0,0 0 1,0 0-1,0 0 1,0 0-1,0-1 0,0 1 1,0-1-1,0 1 0,0-1-1,73-4 18,-52-2-171,-1-1 0,0-1 1,0-1-1,-1-1 0,0-1 1,15-11 152,62-48-4076,-31 12 457</inkml:trace>
  <inkml:trace contextRef="#ctx0" brushRef="#br0" timeOffset="300708.286">29755 5861 7098,'0'-12'2264,"-1"-13"2396,4 31-517,2 53-3898,-3 0 0,-2 0-1,-3 0 1,-3 0-1,-2-1 1,-12 46-245,-9 76 694,23-78-393,6-103-297,0 0-1,1 0 1,-1 1-1,0-1 0,1 0 1,-1 0-1,1 1 0,-1-1 1,1 0-1,0 1 1,-1-1-1,1 1 0,0-1 1,-1 1-1,1-1 0,0 1 1,0-1-1,-1 1 1,1 0-1,0 0 0,0-1 1,0 1-1,0 0 0,-1 0 1,1 0-1,0 0 1,0 0-1,0 0 0,0 0 1,0 0-1,-1 0 0,1 0 1,0 0-1,0 0 1,0 1-1,-1-1 0,1 0 1,0 1-1,0-1 0,0 1 1,-1-1-1,1 1 1,0-1-1,-1 1 0,1-1 1,-1 1-1,1 0 0,0-1 1,-1 1-1,1 0 1,-1-1-1,0 1 0,1 0 1,-1 0-1,0-1 0,1 1 1,-1 0-1,0 0 1,0 0-1,1 0 0,-1-1 1,0 1-1,0 0 0,0 1-3,129-183 324,-87 117-254,-2 16-50,-39 48-24,0 1 0,0-1 0,0 0 0,0 0-1,1 1 1,-1-1 0,0 0 0,0 1 0,0-1 0,0 1 0,0-1 0,-1 1 0,1 0 0,0-1-1,0 1 1,0 0 0,0 0 0,-1-1 0,1 1 0,0 0 0,-1 0 0,1 0 0,-1 0 0,1 0 0,-1 0-1,1 0 1,-1 0 0,0 0 0,1 0 0,-1 0 0,0 0 0,0 1 0,0-1 0,0 0 0,0 0 0,0 0-1,0 0 1,0 0 0,0 0 0,-1 0 0,1 0 0,0 0 0,-1 1 4,-25 261-114,25-262 114,1 0-1,0 0 1,-1 0-1,1 0 1,0 0-1,-1 0 0,1 0 1,0 0-1,0 1 1,0-1-1,0 0 1,0 0-1,0 0 0,0 0 1,0 0-1,0 0 1,1 0-1,-1 0 1,0 0-1,1 0 0,-1 0 1,1 0-1,-1 0 1,1 0-1,-1 0 1,1-1-1,0 1 0,-1 0 1,1 0-1,0 0 1,0-1-1,-1 1 1,1 0-1,0-1 0,0 1 1,0-1-1,0 1 1,0-1-1,0 0 1,0 1-1,0-1 0,0 0 1,0 1-1,0-1 1,0 0-1,0 0 0,0 0 1,0 0-1,0 0 1,1 0-1,-1-1 1,0 1-1,0 0 0,0 0 1,0-1-1,0 1 1,0-1-1,0 1 1,68-47-1,-38 24 32,-2-2 0,-2 0 1,0-2-1,-1-1 1,-2-2-1,9-13-31,-13 9 49,-29 101-155,8-66 105,1-1 1,0 1 0,0-1-1,-1 0 1,1 1 0,0-1 0,0 1-1,0-1 1,0 1 0,0-1 0,0 1-1,0-1 1,0 1 0,0-1 0,0 1-1,0-1 1,0 1 0,0-1-1,0 1 1,1-1 0,-1 1 0,0-1-1,0 0 1,0 1 0,1-1 0,-1 1-1,0-1 1,0 0 0,1 1 0,-1-1-1,1 1 1,-1-1 0,0 0-1,1 0 1,-1 1 0,0-1 0,1 0-1,-1 0 1,1 1 0,-1-1 0,1 0-1,-1 0 1,1 0 0,-1 0 0,1 0-1,-1 0 1,1 0 0,-1 0-1,1 0 1,-1 0 0,1 0 0,-1 0-1,1 0 1,-1 0 0,1 0 0,-1 0-1,0 0 1,1-1 0,30-17-25,-27 16 24,180-141 143,-133 122-177,-49 21 30,-1 1 0,1 0 0,-1-1 0,1 1 0,-1 0 0,1 0 0,-1 0 0,0 0 0,1 0 0,-1 0 0,0 0 0,0 0 0,0 1 0,0-1 0,0 0 0,0 1 0,0-1 0,0 1 1,-1-1-1,1 1 0,-1-1 0,1 1 0,-1 0 0,1-1 0,-1 1 0,0-1 0,0 1 0,0 0 0,0-1 0,0 1 0,0 0 0,0-1 0,0 1 0,-1 0 0,1-1 0,-1 2 5,-40 261-93,19-79 194,19-176-89,-1-1 0,0 1-1,0-1 1,0 1 0,-1-1-1,0-1 1,-1 1 0,0-1 0,0 0-1,-1 0 1,1 0 0,-1-1-1,-1 0 1,-2 1-12,10-7 1,0 0-1,0-1 1,0 1-1,0 0 1,0 0-1,0-1 1,0 1-1,0 0 1,0-1-1,0 1 1,0 0-1,0 0 1,0-1-1,0 1 1,0 0-1,0-1 1,-1 1-1,1 0 1,0 0-1,0-1 1,0 1-1,0 0 1,-1 0-1,1-1 1,0 1-1,0 0 1,0 0-1,-1 0 1,1 0-1,0-1 1,0 1-1,-1 0 1,1 0-1,0 0 1,0 0-1,-1 0 1,1 0-1,0-1 1,0 1-1,-1 0 1,1 0-1,0 0 1,-1 0-1,1 0 1,0 0-1,107-195-131,110-121 49,-112 171 93,-74 81 32,-30 64-43,-1 0-1,0-1 1,0 0-1,0 1 1,1-1-1,-1 1 1,0-1 0,0 1-1,0-1 1,0 1-1,0-1 1,0 1-1,0-1 1,0 1-1,0-1 1,0 0 0,0 1-1,0-1 1,-1 1-1,1-1 1,0 1-1,0-1 1,0 1-1,-1-1 1,1 1-1,0-1 1,-1 1 0,1 0-1,0-1 1,-1 1-1,1-1 1,-1 1-1,1 0 1,0-1-1,-1 1 1,1 0 0,-1 0-1,1-1 1,-1 1-1,1 0 1,-1 0-1,1 0 1,-1 0-1,0-1 1,1 1-1,-1 0 1,1 0 0,-1 0-1,1 0 1,-1 0-1,1 0 1,-1 1-1,1-1 1,-1 0-1,1 0 1,-1 0 0,1 0-1,-1 1 1,1-1-1,-1 0 1,1 0-1,-1 1 1,1-1-1,-1 0 1,1 1 0,-1-1-1,1 1 1,-33 24-55,19-11 40,1 0 0,0 1 0,2 1 0,-1 0 0,2 0 0,0 1 0,1 0 0,1 1 0,-1 5 15,7-21-1,1 0 0,0 0 0,0 0 0,0 0 0,0 1 0,0-1 0,1 0 1,-1 1-1,1-1 0,-1 0 0,1 1 0,0-1 0,0 0 0,0 1 0,0-1 0,0 0 0,0 1 0,1-1 0,-1 0 0,1 1 0,0-1 0,0 0 0,0 0 0,0 1 0,0-1 0,0 0 1,0 0-1,1 0 0,-1-1 0,1 1 0,-1 0 0,1 0 0,0-1 0,0 1 0,0-1 0,0 0 0,0 1 0,1-1 1,6 0 0,0-1 0,0 0-1,1 0 1,-1-1 0,0 0 0,0-1-1,0 0 1,0 0 0,0-1 0,-1 0 0,1-1-1,-1 0 1,0 0 0,0-1 0,0 0-1,0 0 1,0-1 0,0 1 4,34-23 40,-29 19-34,0 0 1,1 1 0,0 1 0,0 0-1,1 0 1,12-3-11,-26 9-2,1 1 0,-1-1 0,0 1 1,0 0-1,1-1 0,-1 1 0,0 0 0,1-1 0,-1 1 0,0 0 0,1 0 1,-1 0-1,0 0 0,1 1 0,-1-1 0,0 0 0,0 0 0,1 1 0,-1-1 0,0 1 1,1-1-1,-1 1 0,0 0 0,0-1 0,0 1 0,0 0 0,0 0 0,0 0 1,0 0-1,0-1 0,0 2 0,0-1 0,0 0 0,-1 0 0,1 0 0,0 0 0,-1 0 1,1 1-1,-1-1 0,1 0 0,-1 0 0,0 1 0,0-1 0,1 0 0,-1 1 1,0-1-1,0 0 0,0 1 0,0-1 0,0 0 0,-1 2 2,1 11 4,-1-13-1,1 0-1,-1 0 0,0 0 1,1 0-1,0 0 0,-1 0 1,1 0-1,0 0 1,-1 0-1,1 1 0,0-1 1,0 0-1,0 0 0,0 0 1,0 1-1,0-1 0,0 0 1,1 0-1,-1 0 0,0 0 1,1 0-1,-1 1 0,0-1 1,1 0-1,0 0 1,-1 0-1,1 0 0,0 0 1,-1 0-1,1-1 0,0 1 1,0 0-1,0 0 0,0 0 1,-1-1-1,1 1 0,0 0 1,1-1-1,-1 1 1,0-1-1,0 1 0,0-1 1,0 0-1,0 1 0,0-1 1,0 0-1,1 0 0,-1 0 1,0 0-1,0 0 0,0 0 1,1 0-1,-1 0 0,0 0 1,0-1-1,1 1-2,116-76 203,-96 60-183,1 1-1,0 2 1,1 0 0,0 1 0,1 2 0,0 0 0,18-3-20,-42 13-1,1-1-3,0 0-1,0 0 0,1 0 0,-1 1 0,1-1 1,-1 1-1,0-1 0,1 1 0,-1 0 0,1 0 0,-1 0 1,1 0-1,-1 1 0,0-1 0,1 1 0,-1-1 0,1 1 1,-1 0-1,0 0 0,0 0 0,0 0 0,1 0 0,-1 0 1,0 1-1,0-1 0,0 1 0,-1-1 0,1 1 0,1 1 6,-2 77-708,-1-70-2318,-4-5 151</inkml:trace>
  <inkml:trace contextRef="#ctx0" brushRef="#br0" timeOffset="301188.054">29574 6238 10986,'6'-7'2985,"16"-9"776,7 1-3113,19-5-256,7 0-240,21-9 8,-7 3-24,2-17-3945,-23 0 1353</inkml:trace>
  <inkml:trace contextRef="#ctx0" brushRef="#br0" timeOffset="302970.248">27106 7944 9018,'0'-3'3553,"0"4"199,3 16-2399,1 8-657,2 18-304,3 6-408,0 17 40,0-10 32,4 4 0,5-15 0,-1-7 24,0-19-8,0-7-24,-4-11-248,0-21-712,-7-7 3616,1-16-6560,-5-3 2743</inkml:trace>
  <inkml:trace contextRef="#ctx0" brushRef="#br0" timeOffset="303321.829">27126 7840 8130,'-9'-5'3192,"8"0"257,7-2-1993,8-4-679,12-4-185,4-2-376,15 0-16,2 0-112,10 3 8,-6 5-64,5 4-8,-11 2 16,-8 8-376,-17 3-472,-20 8-2841,-19-3 408</inkml:trace>
  <inkml:trace contextRef="#ctx0" brushRef="#br0" timeOffset="303322.825">27166 8088 8186,'16'-3'2552,"8"-6"705,14-8-1969,10-8-208,12-5-39,-5 1-305,6 2-168,-10 8-328,-2 8-56,-14 9-208,-9 10-656,-18 10-376,-22 10-2769,-18 10 104</inkml:trace>
  <inkml:trace contextRef="#ctx0" brushRef="#br0" timeOffset="303578.142">27116 8511 7826,'1'14'2576,"16"-12"721,8-7-1977,11-12-40,7-4-159,6-11-89,2 7-328,4-3-208,-4 8-304,7 5-16,-10 7-216,1 1-1112,-9 1-1144,4-4-1697,-13-2-968</inkml:trace>
  <inkml:trace contextRef="#ctx0" brushRef="#br0" timeOffset="303887.839">27841 7735 8242,'-31'49'5150,"17"40"-3540,14-82-1542,4 189 1526,-4-187-1529,1 0 1,0 0 0,0 0-1,1-1 1,0 1 0,1 0-1,0-1 1,0 1 0,1-1 0,0 0-1,0 0 1,1-1 0,0 1-1,0-1 1,1 0 0,0 0-1,0-1 1,1 0 0,0 1-66,-4-6 15,1 1 1,-1-1 0,1 0-1,0 0 1,-1 0-1,1-1 1,0 1-1,-1-1 1,1 0 0,0 0-1,0 0 1,-1 0-1,1-1 1,0 0-1,-1 1 1,1-1 0,-1-1-1,1 1 1,-1 0-1,1-1 1,-1 0 0,0 0-1,0 0-15,68-53 351,-55 40-264,-1 0-1,-1 0 1,0-2-1,-1 0 1,0 0-1,-2-1 1,10-19-87,-15 23 49,0 0 0,-1 0 0,-1 0 0,0 0-1,-1-1 1,0 1 0,-1-1 0,-1 0 0,-1 0 0,0 0 0,0 1 0,-2-1 0,-1-9-49,-12-5 118,14 29-117,1 0-1,-1-1 0,1 1 1,-1 0-1,0 0 0,1-1 1,-1 1-1,0 0 1,1 0-1,-1 0 0,0 0 1,1 0-1,-1 0 0,0 0 1,1 0-1,-1 0 0,0 0 1,1 1-1,-1-1 0,1 0 1,-1 0-1,0 1 1,1-1-1,-1 0 0,1 1 1,-1-1-1,1 0 0,-1 1 1,1-1-1,-1 1 0,1-1 1,-1 1-1,1-1 0,-1 1 1,1-1-1,0 1 1,-1 0-1,1-1 0,0 1 1,0-1-1,-1 1 0,1 0 0,-27 78-64,21-58 78,2-1-1,1 1 1,1 0-1,0 0 1,2 0-1,0 0 1,2 0-1,0 0 1,3 9-14,-3-19-56,1 0 1,0 0-1,1-1 1,0 1-1,0-1 0,1 0 1,1 0-1,0 0 1,0-1-1,1 0 0,0 0 1,0-1-1,1 0 1,0 0-1,0-1 1,1 0-1,0 0 0,4 1 56,-8-5-352,-1-1-1,0 0 0,1-1 0,-1 1 0,1-1 1,-1 0-1,1 0 0,-1 0 0,1-1 1,0 1-1,-1-1 0,1 0 0,0-1 0,0 1 1,3-2 352,32-8-4160</inkml:trace>
  <inkml:trace contextRef="#ctx0" brushRef="#br0" timeOffset="304166.286">28404 7932 8466,'-12'10'3329,"7"-2"175,11 4-2015,8-1-905,11 1-176,7-7-240,15-8 16,1-8 24,9-18 2344,-7-8-6200,-4-9 2928</inkml:trace>
  <inkml:trace contextRef="#ctx0" brushRef="#br0" timeOffset="302247.347">25386 8272 8794,'-7'-42'5473,"22"0"-3875,46-24-1270,-60 64-327,0 1 0,0-1 0,1 1 1,-1-1-1,0 1 0,1 0 0,-1 0 0,1 0 0,0 0 1,-1 0-1,1 0 0,0 0 0,0 1 0,0-1 0,-1 1 1,1-1-1,0 1 0,0 0 0,0-1 0,0 1 1,0 0-1,0 0 0,0 0 0,0 1 0,-1-1 0,1 0 1,0 1-1,0-1 0,0 1 0,0 0 0,-1 0 0,1-1 1,0 1-1,-1 0 0,1 1 0,-1-1 0,1 0 1,-1 0-1,1 1 0,-1-1 0,0 0 0,0 1 0,1-1 1,-1 1-1,0 0 0,-1-1 0,1 1 0,0 0 0,0 0 1,-1 0-1,1 1-1,2 17 12,-1-1 0,-2 1 0,1 0 0,-2 0 1,-1-1-1,-1 1 0,-3 13-12,-5 60 74,10-78-71,1-1 1,1 0-1,0 1 1,1-1-1,1 0 1,0 0 0,2 6-4,-3-16-2,-1 0 0,0 0 0,1-1 0,0 1 0,0 0 1,0-1-1,0 1 0,1-1 0,-1 1 0,1-1 0,0 0 1,0 0-1,0 0 0,0-1 0,1 1 0,-1-1 0,1 0 1,-1 0-1,1 0 0,0 0 0,0 0 0,0-1 0,0 0 0,0 0 1,0 0-1,4 0 2,-3-1 5,1 0 1,0-1-1,0 0 0,0 0 1,0 0-1,-1-1 1,1 0-1,-1 0 0,1 0 1,-1-1-1,0 0 1,0 0-1,0 0 0,0 0 1,-1-1-1,1 0 1,-1 0-1,4-4-5,61-87 399,-59 75-202,0 1 0,-2-1 0,0-1 1,-2 1-1,0-1 0,0-3-197,-4 15 52,-1 1 0,0-1-1,0 0 1,-1 0 0,0 1 0,0-1 0,-1 0 0,0 0-1,0 1 1,-1-1 0,-1 1 0,1-1 0,-1 1 0,-1 0 0,1 0-1,-2-1-51,5 8 0,-1 0 0,1 0 0,-1 0 0,0 0 0,1 0 0,-1 0 0,0 0 0,0 0 0,0 0-1,0 0 1,0 0 0,0 0 0,0 1 0,0-1 0,0 0 0,0 1 0,0-1 0,0 0 0,0 1-1,0 0 1,-1-1 0,1 1 0,0 0 0,0 0 0,-1-1 0,1 1 0,0 0 0,-1 0 0,1 0 0,0 1-1,0-1 1,-1 0 0,1 0 0,0 1 0,0-1 0,0 0 0,-1 1 0,1 0 0,0-1 0,0 1-1,0 0 1,0-1 0,0 1 0,0 0 0,0 0 0,0 0 0,1 0 0,-1 0 0,0 0 0,0 0-1,1 0 1,-1 0 0,0 0 0,1 0 0,-1 0 0,1 1 0,0-1 0,-1 0 0,1 0 0,0 1 0,0-1-1,0 0 1,0 0 0,0 1 0,0-1 0,0 0 0,0 0 0,0 1 0,1-1 0,-1 0 0,0 2-58,0 1 0,0-1 0,0 0 0,0 0 1,0 0-1,1 1 0,-1-1 0,1 0 0,0 0 1,0 0-1,0 0 0,0 0 0,1 0 0,-1-1 1,1 1-1,0 0 0,0-1 0,0 1 0,0-1 1,0 1-1,0-1 0,1 0 0,-1 0 0,1 0 0,0 0 1,-1-1-1,1 1 0,0-1 0,0 0 0,0 1 1,0-1-1,0-1 0,2 2 58,73 0-4983,-36-14 1841</inkml:trace>
  <inkml:trace contextRef="#ctx0" brushRef="#br0" timeOffset="302599.127">26073 8146 8082,'-9'-4'6175,"-3"16"-4483,4 6-1433,0 0 0,2 1 0,0 0 0,1 0 0,0 0 0,2 0 0,0 1 0,1 8-259,9 51 387,-7-76-376,1-1 0,0 0 0,0 0 0,0 1 0,0-1 0,0 0-1,1 0 1,-1 0 0,1 0 0,-1-1 0,1 1 0,0 0 0,0-1 0,0 1-1,0-1 1,0 1 0,0-1 0,0 0 0,0 0 0,0 0 0,1 0-1,-1 0 1,0-1 0,1 1 0,-1-1 0,0 1 0,1-1 0,-1 0 0,1 0-1,-1 0 1,2 0-11,11-3 31,-1-1 0,0 0 0,0-1 1,0-1-1,0 0 0,-1-1 0,0 0 0,-1-1 0,0 0 0,0-1 0,0-1 0,-1 0 0,-1 0 0,7-9-31,76-94 257,-93 113-256,0-1 0,0 0-1,0 0 1,1 1 0,-1-1-1,0 0 1,1 1-1,-1-1 1,0 1 0,1-1-1,-1 0 1,1 1-1,-1-1 1,1 1 0,-1-1-1,1 1 1,-1-1 0,1 1-1,0 0 1,-1-1-1,1 1 1,-1 0 0,1-1-1,0 1 1,-1 0-1,1 0 1,0-1 0,0 1-1,-1 0 1,1 0 0,0 0-1,-1 0 1,1 0-1,0 0 1,0 0 0,-1 0-1,1 0 1,0 1-1,-1-1 1,1 0 0,0 0-1,0 1 0,6 28-46,-7-22 41,-1 169 78,10-162 30,9-30-11,141-186 235,-124 171-350,-34 31 20,-1 0 0,1-1 1,0 1-1,0 0 0,0-1 1,0 1-1,0 0 0,0 0 0,0 0 1,0 0-1,0-1 0,0 2 1,0-1-1,0 0 0,-1 0 0,1 0 1,0 0-1,0 0 0,0 1 1,0-1-1,0 1 0,0-1 0,0 0 1,-1 1-1,1-1 0,0 1 0,0 0 1,-1-1-1,1 1 0,0 0 1,-1-1-1,1 1 0,0 0 0,-1 0 1,1-1-1,-1 1 0,1 0 1,-1 0-1,0 0 0,1 0 0,-1 0 1,0 0-1,0-1 0,0 1 1,1 1 2,9 39 22,1 3-1052,3-18-2722,-2-14 405</inkml:trace>
  <inkml:trace contextRef="#ctx0" brushRef="#br0" timeOffset="305292.77">28952 7711 7466,'-2'-7'481,"0"1"0,1-1 1,0 0-1,1 0 0,-1 1 1,1-1-1,1 0 0,-1 0 1,1 1-1,0-1 0,1 0 1,0 1-1,0-1-481,38-79 1736,-36 77-1636,0 1 0,0 0 0,1 1 0,1-1-1,-1 1 1,1 0 0,0 0 0,1 0 0,0 1 0,0 0-1,0 1 1,1-1 0,-1 1 0,4-1-100,-9 5 12,-1 1-1,0-1 1,1 1-1,-1 0 1,1-1 0,-1 1-1,1 0 1,-1 0-1,1 0 1,-1 0 0,0 0-1,1 0 1,-1 0-1,1 1 1,-1-1 0,1 1-1,-1-1 1,0 1-1,1-1 1,-1 1 0,0 0-1,1-1 1,-1 1-1,0 0 1,0 0 0,0 0-1,0 0 1,0 0-1,0 0 1,0 0 0,0 0-1,0 1 1,0-1 0,-1 0-1,1 1 1,0-1-1,-1 0 1,1 1 0,-1-1-1,0 1 1,1-1-1,-1 2-11,2 61 118,-69 145 156,62-196-271,0 0 1,1 1 0,1-1-1,0 1 1,1 0 0,0 0-1,1 0 1,1 0 0,0 1-1,1-1 1,1 0 0,0 0-1,1 0 1,0-1 0,1 1-1,4 10-3,-6-21 4,0 0 0,1 1 0,-1-1 0,1 0 0,-1 0 0,1-1 0,0 1 0,0 0-1,0-1 1,0 0 0,1 0 0,-1 0 0,1 0 0,-1 0 0,1-1 0,0 1 0,-1-1-1,1 0 1,0 0 0,0-1 0,0 1 0,0-1 0,0 0 0,0 0 0,0 0 0,0 0-1,0-1 1,-1 0 0,4 0-4,2-1 54,0-1 0,1 0 0,-2-1 0,1 0 0,0 0 0,-1-1-1,0 0 1,0 0 0,0-1 0,0 0 0,4-5-54,6-11 167,-1 0-1,0-1 1,-2-1 0,0 0-1,-2-1 1,-1-1 0,-1 0 0,-1 0-1,-1-1 1,-2-1 0,4-24-167,-6 34 62,-2-1 0,0 1 0,-2-1 0,0 0 0,-1 0 1,0 1-1,-2-1 0,0 0 0,-1 1 0,-1-1 0,-1 1 1,-1 0-1,0 0 0,-1 1 0,-1 0 0,0 0 0,-2 1 1,-9-15-63,19 32-2,0 0 0,0-1 0,0 1 0,0 0 0,0-1 0,0 1 0,0 0 0,0-1 0,-1 1 0,1 0 0,0-1 0,0 1 0,0 0 0,-1-1 0,1 1 1,0-1-1,-1 1 0,1 0 0,-1-1 0,1 1 0,0-1 0,-1 1 0,1-1 0,-1 0 0,1 1 0,-1-1 0,0 1 0,1-1 0,-1 0 0,1 0 0,-1 1 1,0-1-1,1 0 0,-1 0 0,0 0 0,1 1 0,-1-1 0,0 0 0,1 0 0,-1 0 0,0 0 0,1 0 0,-1 0 0,0-1 0,1 1 0,-1 0 0,0 0 0,1 0 1,-1-1-1,1 1 0,-1 0 0,0-1 0,1 1 0,-1 0 0,1-1 0,-1 1 0,1-1 0,-1 1 0,1-1 0,-1 1 0,1-1 0,0 1 0,-1-1 0,1 1 1,0-1-1,-1 0 2,21 87-3590,-8-51-2563,-8-10 916</inkml:trace>
  <inkml:trace contextRef="#ctx0" brushRef="#br0" timeOffset="306279.563">29677 7562 8282,'2'-11'8680,"-9"12"-6603,-9 14-1802,0 1 1,1 0-1,0 1 1,1 1-1,-5 10-275,4-6 134,-4 3-89,-49 86 156,67-110-200,1 0-1,0 0 0,0 0 1,-1 0-1,1 0 0,0 1 0,0-1 1,0 0-1,1 0 0,-1 0 1,0 0-1,0 0 0,1 0 0,-1 0 1,0 0-1,1 0 0,-1 0 0,1 0 1,-1 0-1,1 0 0,0 0 1,-1 0-1,1 0 0,0 0 0,0 0 1,0-1-1,-1 1 0,1 0 1,0-1-1,0 1 0,0-1 0,0 1 1,0-1-1,0 1 0,0-1 0,0 0 1,0 1-1,1-1 0,-1 0 1,0 0-1,0 0 0,0 0 0,0 0 1,0 0-1,0 0 0,1 0 1,-1 0-1,0-1 0,0 1 0,0 0 1,0-1-1,0 1 0,0-1 1,0 1-1,0-1 0,0 1 0,0-1 1,0 0-1,-1 0 0,1 1 0,0-1 1,0 0-1,134-84 66,-124 79-66,0 1 0,1 0 0,0 0-1,0 1 1,0 1 0,0 0 0,0 1-1,0 0 1,1 1 0,-1 0 0,1 1-1,-1 0 1,1 1 0,-1 0 0,1 1-1,0 1 1,-6 1 63,-7-4-19,-4-9 311,-27-131 778,25 121-1097,-44-100 14,45 117-159,10 13 51,1-6-54,1 0 1,-1 0-1,1-1 0,0 0 1,1 0-1,-1 0 0,1-1 1,-1-1-1,1 1 0,0-1 1,0 0-1,0-1 0,0 0 0,0 0 1,1-1-1,-1 0 0,0 0 1,0-1-1,0 0 0,1 0 112,16-1-824,-1 0-1,0-1 0,0-1 0,-1-2 1,1 0-1,-1-2 0,7-3 825,-29 11 10,0 0 1,0 0-1,0 0 0,1 0 0,-1 0 0,0 0 1,0-1-1,0 1 0,0 0 0,1-1 0,-1 1 1,0-1-1,0 1 0,0-1 0,0 1 1,0-1-1,0 0 0,0 0 0,0 1 0,0-1 1,-1 0-1,1 0 0,0 0 0,0 0 0,-1 0 1,1 0-1,-1 0 0,1 0 0,-1 0 1,1-1-1,-1 1 0,0 0 0,1 0 0,-1 0 1,0-1-1,0 1 0,0 0 0,0 0 1,0 0-1,0-1 0,0 1 0,0 0 0,-1 0 1,1 0-1,0 0 0,-1-1 0,1 1 0,-1 0 1,1 0-1,-1 0 0,1 0 0,-1 0 1,0 0-1,0 0 0,0 0 0,1 0 0,-1 1 1,0-1-1,0 0-10,-1 0 51,0-1 1,0 1-1,0 0 1,-1 0-1,1 0 1,0 1 0,0-1-1,-1 0 1,1 1-1,0-1 1,-1 1-1,1 0 1,0 0-1,-1 0 1,1 0-1,-1 0 1,1 1-1,0-1 1,-1 1-1,1-1 1,0 1-1,0 0 1,-1 0-1,1 0 1,0 0 0,0 0-1,0 0 1,0 1-1,0-1 1,1 1-1,-1-1 1,0 1-1,1 0 1,-1 0-1,1 0 1,-1-1-1,1 2-51,-39 80-54,38-68 70,1 1 0,0-1 0,1 0 0,1 1 0,0-1 0,1 0 0,1 0 0,0 0 0,1 0 0,0 0 0,2-1 0,-1 1 0,2-1 0,2 2-16,10 33 10,2 5 13,3 0 0,1-2 0,6 5-23,-27-53 96,-1 0 0,0 1 0,0 0 0,0 0 0,0-1 0,-1 2 0,0-1 0,0 0 0,0 0 0,0 1 0,-1-1 0,0 1 0,0-1 0,-1 1 0,0 0 0,0-1 0,0 1 0,0 0 0,-1-1 0,0 1 0,0-1 0,-1 1 0,1-1 0,-1 0 1,0 0-1,-1 1 0,0-1-96,0 1 87,-1 0 1,-1-1-1,1 1 1,-1-1 0,0 0-1,0-1 1,0 1 0,-1-1-1,1 0 1,-1 0 0,0-1-1,0 1 1,-1-2-1,1 1 1,-1-1 0,1 1-1,-1-2 1,0 1 0,0-1-1,0 0 1,1 0 0,-1-1-1,0 0 1,0 0-1,0-1 1,0 0 0,0 0-1,0-1 1,1 1 0,-1-2-1,0 1 1,1-1 0,0 0-1,-1 0 1,1 0 0,1-1-1,-1 0 1,0 0-1,1-1 1,0 1 0,0-1-1,-3-5-87,3 3-12,1-1-1,0 0 0,1-1 1,-1 1-1,2-1 0,-1 0 1,1 1-1,0-1 0,1 0 0,0 0 1,1 0-1,0 0 0,0 0 1,1 0-1,0 0 0,0 0 1,1 0-1,1 0 0,-1 0 1,1 1-1,1 0 0,-1-1 0,1 1 1,1 0-1,0 1 0,0-1 1,0 1-1,1 0 0,0 0 1,0 1-1,3-2 13,23-21-633,2 1 0,0 1 0,36-19 633,23-18-2946,-37 22 1150</inkml:trace>
  <inkml:trace contextRef="#ctx0" brushRef="#br0" timeOffset="306967.896">30415 7401 7618,'-61'18'6402,"55"-15"-6202,0 1 0,0 0 0,1 0-1,0 0 1,0 1 0,0 0-1,0 0 1,1 0 0,0 0 0,0 1-1,0 0 1,1 0 0,-2 3-200,-2 6 119,0 1 0,1 1 1,0-1-1,1 1 0,2 0 1,-1 0-1,2 0 0,0 1 1,1-1-1,1 1 0,0-1 1,2 0-1,0 3-119,-2-18 9,1 0 0,-1 0 0,0 0 0,1 0-1,-1 0 1,1 0 0,0-1 0,0 1 0,-1 0 0,1 0 0,0-1 0,1 1 0,-1-1 0,0 1 0,0-1-1,1 1 1,-1-1 0,0 0 0,1 1 0,0-1 0,-1 0 0,1 0 0,0 0 0,-1-1 0,1 1 0,0 0 0,0-1-1,0 1 1,0-1 0,-1 1 0,1-1 0,0 0 0,0 0 0,0 0 0,0 0 0,0 0 0,0 0 0,0 0-1,0-1 1,0 1 0,-1-1 0,1 1 0,0-1 0,0 0-9,14-7 34,-1 0 0,0-1-1,-1-1 1,0 0 0,0-1 0,-1 0-1,0-1 1,-1-1 0,10-13-34,9-8 59,-1-2 0,-2 0 0,-2-2 0,-1-1 0,8-20-59,-12-9 66,-21 67-66,1 1-1,-1 0 1,0-1-1,0 1 0,0-1 1,0 1-1,1-1 1,-1 1-1,0-1 0,0 1 1,0-1-1,0 1 0,0 0 1,0-1-1,0 1 1,0-1-1,-1 1 0,1-1 1,0 1-1,0-1 0,0 1 1,0 0-1,-1-1 1,1 1-1,0-1 0,0 1 1,-1 0-1,1-1 1,0 1-1,-1 0 0,1-1 1,0 1-1,-1 0 0,1-1 1,-1 1-1,1 0 1,0 0-1,-1 0 0,1-1 1,-1 1-1,1 0 1,-1 0-1,1 0 0,0 0 1,-1 0-1,1 0 0,-1 0 1,1 0-1,-1 0 1,1 0-1,-1 0 0,1 0 1,-1 0 0,-20 19-108,0 13 96,1 2 0,2 0 0,2 1 0,1 0 0,1 2 0,1 4 12,5 41 150,8-80-151,1-1 0,-1 1 0,1-1 0,0 1 0,-1-1 0,1 1 0,0-1 0,0 0 0,0 1 0,0-1 0,0 0 0,0 0 0,0 0 0,1 0 0,-1 0 0,0 0 0,1 0 0,-1 0 1,0 0-1,1-1 0,-1 1 0,1 0 0,-1-1 0,1 1 0,-1-1 0,1 0 0,0 0 0,-1 1 0,1-1 0,-1 0 0,1 0 0,0-1 0,-1 1 0,1 0 0,-1 0 0,1-1 0,0 1 0,-1-1 0,1 1 0,-1-1 0,0 0 0,1 0 0,-1 1 0,0-1 1,1 0-1,-1 0 0,0 0 0,0-1 0,0 1 0,1 0 1,19-16-413,-1-1 1,0 0 0,-1-1-1,-1-1 1,10-16 412,-16 21-267,10-12-268,-1-2 1,-2 0-1,-1-1 0,-1-1 0,-2-1 1,6-18 534,-14 33-58,0 1 0,-2-1 0,0 0 1,-1 0-1,-1-1 0,0 1 0,-1-1 1,-1 0-1,-1 0 0,-1-1 58,1 18 15,0 0 0,0 0 0,0-1 0,0 1 0,0 0-1,0 0 1,-1 0 0,1 0 0,-1 0 0,1 0 0,0 0 0,-1 0 0,0 0 0,1 0-1,-1 0 1,0 1 0,1-1 0,-1 0 0,0 0 0,0 1 0,0-1 0,1 0 0,-1 1 0,0-1-1,0 1 1,0-1 0,0 1 0,0-1 0,0 1 0,0 0 0,0-1 0,-1 1 0,1 0-1,0 0 1,0 0 0,0 0 0,0 0 0,0 0 0,0 0 0,0 0 0,0 0 0,0 1-1,0-1 1,0 0 0,-1 1 0,1-1 0,1 1 0,-1-1 0,0 1 0,0-1 0,0 1 0,0 0-1,0 0 1,0-1 0,1 1 0,-1 0 0,0 0 0,1 0 0,-1 0 0,0 0 0,1-1-1,-1 1 1,1 0 0,0 1 0,-1-1 0,1 0-15,-90 136 1978,79-118-1538,1 0 0,0 0 1,2 1-1,0-1 0,1 2 1,1 2-441,5-22 20,1 0 1,-1 0 0,1 0 0,0 0-1,-1 0 1,1 0 0,0 0 0,-1 0 0,1 1-1,0-1 1,0 0 0,0 0 0,0 0-1,0 0 1,0 1 0,0-1 0,1 0-1,-1 0 1,0 0 0,1 0 0,-1 0 0,1 0-1,-1 1 1,1-1 0,-1 0 0,1 0-1,0 0 1,-1-1 0,1 1 0,0 0-1,0 0 1,0 0 0,0-1 0,0 1 0,0 0-1,0-1 1,0 1 0,0-1 0,0 1-1,0-1 1,0 1 0,0-1 0,0 0-1,1 1 1,-1-1 0,0 0 0,0 0 0,0 0-1,0 0 1,1 0 0,-1 0 0,0-1-1,0 1 1,0 0-21,155-37 190,-147 34-193,1 1 0,0 0 0,0 0 0,1 2 0,-1-1 0,0 1 1,0 0-1,0 1 0,0 0 0,1 1 0,-2 0 0,1 1 0,0-1 1,0 2 2,-8-2-6,0 1 1,0-1-1,0 1 0,0-1 1,-1 1-1,1 0 1,-1 0-1,0 0 1,0 0-1,0 0 1,0 0-1,0 0 1,-1 0-1,1 0 1,-1 0-1,0 0 1,0 1-1,0-1 1,-1 0-1,1 0 1,-1 0-1,1 0 1,-1 0-1,0 0 0,0 0 1,0 0-1,-1 0 1,1 0-1,-1 0 1,1-1-1,-1 1 1,0-1-1,0 1 1,0-1-1,-2 2 6,0 2 24,-85 145 1989,89-150-2001,0 0-1,0 0 1,0-1 0,0 1 0,-1 0 0,1 0 0,0-1 0,-1 1 0,1 0-1,0-1 1,-1 1 0,1 0 0,-1-1 0,1 1 0,-1-1 0,0 1 0,1 0 0,-1-1-1,1 0 1,-1 1 0,0-1 0,1 1 0,-1-1 0,0 0 0,0 1 0,1-1 0,-1 0-1,0 0 1,0 0 0,1 1 0,-1-1 0,0 0 0,0 0 0,0 0 0,1 0-1,-1 0 1,0-1 0,0 1 0,0 0 0,1 0 0,-1 0 0,0-1 0,0 1 0,1 0-1,-1-1 1,0 1 0,1-1 0,-1 1 0,0-1 0,1 1 0,-1-1 0,1 1 0,-1-1-1,1 1 1,-1-1 0,1 0 0,-1 1 0,1-1 0,0 0 0,-1 0 0,1 1-1,0-1 1,0 0 0,-1 0 0,1 1 0,0-1 0,0 0 0,0 0-12,-3-11-773,0 0 0,1 0 0,1-1 0,0 1 0,0 0-1,1 0 1,1-1 0,0 1 0,1-3 773,5-17-3804</inkml:trace>
  <inkml:trace contextRef="#ctx0" brushRef="#br0" timeOffset="307579.887">31111 7384 7194,'118'-30'9165,"-115"29"-9079,-1 0 0,1 0 0,0 0-1,-1 0 1,1 0 0,0-1-1,-1 1 1,0-1 0,1 0-1,-1 1 1,0-1 0,0 0-1,0 0 1,0 0 0,0-1-1,-1 1 1,1 0 0,0-1-1,-1 1 1,0-1 0,0 0-1,0 1 1,0-1 0,0 0-1,0 0 1,-1 1 0,1-1-1,-1 0 1,0 0 0,0 0-1,0 0 1,0 0 0,0 0 0,-1 1-1,1-1 1,-1 0 0,0 0-1,0 1 1,0-1 0,0 0-1,-1 0-85,1 2-1,0-1 0,0 1 0,-1 0 0,1-1 0,0 1 0,-1 0 0,1 0 0,-1 0 0,1 0 0,-1 0 0,0 0-1,1 1 1,-1-1 0,0 1 0,0-1 0,0 1 0,1-1 0,-1 1 0,0 0 0,0 0 0,0 0 0,0 0 0,1 0 0,-1 0 0,0 1 0,0-1-1,0 1 1,1-1 0,-1 1 0,0 0 0,1-1 0,-1 1 0,0 0 0,0 1 1,-56 36-94,39-22 81,1 1 1,1 1 0,1 1-1,0 0 1,-7 14 12,19-30 5,1 1-1,1 0 1,-1 0-1,0 0 1,1 0-1,0 1 1,0-1-1,0 0 1,1 1 0,-1-1-1,1 1 1,0 0-1,1 0 1,-1-1-1,1 1 1,0 0-1,0 0 1,0-1-1,1 1 1,0 1-5,0-5 1,0 1-1,0-1 1,0 0-1,1 0 1,-1 0 0,1 0-1,-1 0 1,1 0 0,-1 0-1,1-1 1,0 1 0,-1 0-1,1-1 1,0 1 0,-1-1-1,1 0 1,0 1-1,0-1 1,-1 0 0,1 0-1,0 0 1,0-1 0,-1 1-1,1 0 1,0-1 0,-1 1-1,1-1 1,0 1 0,0-1-1,32-10 28,0-1 0,-1-1 0,0-2 0,-1-1 0,24-18-28,-54 33 1,170-109 71,-116 72-73,-55 38 1,0 1 0,-1-1 0,1 0 0,-1 0 0,1 1 0,0-1 1,-1 0-1,1 1 0,-1-1 0,1 1 0,-1-1 0,1 1 0,-1-1 1,0 1-1,1-1 0,-1 1 0,0-1 0,1 1 0,-1 0 0,0-1 1,1 1-1,-1-1 0,0 1 0,0 0 0,0-1 0,0 1 0,0 0 0,0-1 1,0 1-1,0 0 0,0-1 0,0 1 0,0 0 0,0-1 0,0 1 1,0 0-1,-1-1 0,1 1 0,0-1 0,0 1 0,-1 0 0,1-1 1,0 1-1,-1 0 0,0 1 4,-47 115 702,17-53 178,30-63-864,1 0-1,-1 0 1,0-1-1,0 1 1,1 0-1,-1 0 1,1 0 0,-1 0-1,1 1 1,-1-1-1,1 0 1,0 0-1,-1 0 1,1 0 0,0 0-1,0 0 1,0 1-1,0-1 1,0 0-1,0 0 1,0 0-1,0 0 1,1 1 0,-1-1-1,0 0 1,1 0-1,-1 0 1,0 0-1,1 0 1,0 0 0,-1 0-1,1 0 1,0 0-1,-1 0 1,1 0-1,0 0 1,0-1 0,0 1-1,0 0 1,0 0-1,0-1 1,0 1-1,0-1-19,5-1 7,0-1-1,0-1 1,0 1-1,0-1 1,0-1-1,-1 1 0,1-1 1,-1 1-1,0-1 1,0-1-1,3-3-6,0 1 8,162-166-3,-153 155-135,-17 18 126,0 0 0,1 0-1,-1 0 1,0 0 0,0 0 0,1 0 0,-1 0 0,0 0 0,1 0-1,-1 0 1,0 0 0,0 0 0,1 0 0,-1 0 0,0 0 0,1 0 0,-1 0-1,0 0 1,0 1 0,1-1 0,-1 0 0,0 0 0,0 0 0,1 0-1,-1 0 1,0 1 0,0-1 0,0 0 0,1 0 0,-1 1 0,0-1 0,0 0-1,0 0 1,0 1 0,1-1 0,-1 0 0,0 0 0,0 1 0,0-1-1,0 0 1,0 1 0,0-1 0,0 0 0,0 0 0,0 1 0,0-1 0,0 0-1,0 1 1,0-1 0,0 0 0,0 0 0,0 1 0,0-1 0,0 0-1,-1 1 1,1-1 0,0 0 0,0 0 0,0 1 0,0-1 0,0 0 0,-1 0-1,1 0 1,0 1 0,0-1 0,-1 0 0,1 0 0,0 0 0,0 0 4,0 1-14,-29 98-227,28-97 243,1-1-1,-1-1-1,1 0 1,-1 1 0,1-1-1,-1 1 1,1-1 0,-1 1 0,1-1-1,0 1 1,-1-1 0,1 1-1,0-1 1,-1 1 0,1-1 0,0 1-1,0 0 1,0-1 0,0 1 0,-1-1-1,1 1 1,0 0 0,0-1-1,0 1 1,0 0 0,0-1 0,0 1-1,0 0 1,1-1 0,-1 1-1,0-1 1,0 1 0,0 0 0,1-1-1,-1 1 1,0-1 0,1 1 0,-1-1-1,0 1 1,1-1 0,-1 1-1,1-1 1,-1 1 0,1-1 0,-1 0-1,1 1 1,-1-1 0,1 0-1,-1 1 1,1-1 0,-1 0 0,1 0-1,0 1 1,-1-1 0,1 0 0,-1 0-1,1 0 1,0 0 0,-1 0-1,11-3 1,0 0 0,-1-1 0,1 0 1,-1 0-1,0-1 0,-1-1 0,1 0 1,-1 0-1,0-1 0,-1 0 0,3-3 0,20-14 23,31-22-9,-40 44-147,-29 27-33,-78 127-450,72-94-4406,18-45 1243</inkml:trace>
  <inkml:trace contextRef="#ctx0" brushRef="#br0" timeOffset="309004.687">26735 9133 8106,'-52'37'4585,"51"-37"-4567,1 0 1,-1 0-1,1 1 1,0-1-1,-1 0 1,1 0-1,-1 0 1,1 1 0,0-1-1,-1 0 1,1 1-1,0-1 1,-1 0-1,1 1 1,0-1-1,-1 1 1,1-1-1,0 0 1,0 1-1,-1-1 1,1 1-1,0-1 1,0 1-1,0-1 1,0 1 0,0-1-1,0 1 1,0-1-1,0 1 1,0-1-1,0 1 1,0-1-1,0 1 1,0-1-1,0 0 1,0 1-1,0-1 1,0 1-1,1-1 1,-1 1 0,0-1-1,0 1 1,1-1-1,-1 0 1,0 1-1,1-1 1,-1 0-1,0 1 1,1-1-1,-1 0 1,0 1-1,1-1 1,-1 0-1,1 0 1,-1 1 0,0-1-1,1 0 1,-1 0-1,1 0-18,34 7 140,106-13-110,310-50 44,219-56 53,135-67-44,51-44-61,-64 18 52,-559 153 395,131-8-469,187 7 647,-222 8-439,-126 1-93,-179 38-84,-16 5 43,1-1 1,0 0-1,0 0 1,-1-1-1,0 0 1,1-1-1,-1 1 1,-1-2-1,1 1 1,0-1 0,-1-1-75,-23 7-2456,-12 7-110</inkml:trace>
  <inkml:trace contextRef="#ctx0" brushRef="#br0" timeOffset="359174.685">1644 3613 6641,'8'-73'8814,"-12"82"-5492,-15 42-3130,8-14-175,1 1 0,3 0 0,0 0 0,3 0 0,1 1 0,2 0 0,1-1 0,3 11-17,0-33-304,2 37-404,-11-22-3458,-1-24 336,-3-9-402</inkml:trace>
  <inkml:trace contextRef="#ctx0" brushRef="#br0" timeOffset="359562.685">1290 3714 8618,'-1'-17'1020,"0"9"-533,0 0 0,0 0 0,1 0 0,0 0 0,1 0 0,-1 0 0,2 0 0,-1 0 0,1 0 0,0 0 0,4-7-487,2 2 58,1 0 0,0 1 0,1 0 1,0 1-1,1 0 0,0 1 0,1 0 0,0 0 0,0 1 0,1 1 0,0 0 0,1 1 0,0 1 0,0 0 0,0 0 0,1 2 1,0 0-1,0 0 0,0 1 0,6 1-58,-6-1-15,0 2 0,1 0 0,-1 1 0,0 0 1,1 1-1,-1 1 0,0 0 0,0 1 0,0 1 1,0 1-1,-1 0 0,5 2 15,-11-3-4,1 0 0,-1 1 0,0-1 0,0 2 0,-1-1 0,0 1 0,0 0 0,0 1 0,0-1-1,-1 1 1,-1 1 0,1-1 0,-1 1 0,0 0 0,-1 0 0,0 1 0,0-1 0,0 1 0,-1 0 0,-1 0 0,0 1 4,1 14 162,-2-1 0,0 2 1,-2-1-1,0-1 0,-2 1 0,-1 0 0,-1 0 1,0-1-1,-2 0 0,-1 0 0,-1-1 0,0 0 0,-2 0 1,-1-1-1,0-1 0,-2 0 0,0-1 0,-1 0-162,6-8 97,0 0 0,-1 0-1,0-2 1,0 1-1,-1-1 1,0 0-1,-1-1 1,0-1 0,0 0-1,0 0 1,-1-2-1,0 1 1,-1-1-1,1-1 1,-1-1 0,1 0-1,-1 0 1,0-1-1,0-1 1,-1-1-1,1 0 1,0 0 0,0-2-1,-13-2-96,18 2-54,1-1-1,-1 0 1,1 0-1,0 0 1,-1-1-1,2-1 1,-1 1-1,1-1 1,-1-1-1,1 1 1,1-1-1,-1 0 1,1-1-1,-2-3 55,5-5-2268,23 16-1449,-15 0 3264,26 2-2969,8-2 172</inkml:trace>
  <inkml:trace contextRef="#ctx0" brushRef="#br0" timeOffset="360829.575">1983 3929 6585,'63'-41'7354,"-8"6"-4027,-52 32-3240,1 0 0,-1-1-1,1 1 1,-1-1-1,-1 0 1,1 0 0,0-1-1,-1 1 1,0 0-1,0-1 1,0 1 0,-1-1-1,1 0 1,-1 1-1,0-1 1,0-5-87,-2 9 18,0 0-1,0 0 1,0 0 0,0 0 0,0 0-1,0 0 1,0 0 0,0 0 0,-1 0 0,1 0-1,0 1 1,-1-1 0,1 0 0,0 1-1,-1-1 1,1 1 0,-1 0 0,1-1-1,-1 1 1,1 0 0,-1 0 0,1 0-1,-1 0 1,1 0 0,-1 0 0,1 1-1,0-1 1,-1 0 0,1 1 0,-1-1-1,1 1 1,0-1 0,-1 1 0,1 0-1,0 0 1,-1 0 0,1-1 0,0 1-1,0 0 1,0 0 0,0 1 0,0-1-1,0 0 1,0 0 0,0 1-18,-11 10 9,1 1 0,1 0 0,0 0 0,0 1 0,1 1 0,1-1 0,1 2-1,0-1 1,1 1 0,0 0 0,1 0 0,1 0 0,1 1 0,0 4-9,2-19 4,-1 1-1,1 0 1,0 0-1,1 0 1,-1 0-1,1 0 1,-1 0-1,1 0 1,0 0-1,0 0 0,0 0 1,0 0-1,0 0 1,1 0-1,0 0 1,-1 0-1,1 0 1,0 0-1,1 0 1,-1 0-1,0-1 1,1 1-1,-1-1 1,1 1-1,0-1 1,0 1-1,0-1 1,0 0-1,1 0 1,-1 0-1,0 0 1,1 0-1,-1-1 1,1 1-1,0-1 0,0 1 1,-1-1-1,1 0 1,0 0-1,0 0 1,2 0-4,9-4 29,-1 0 0,0-1-1,0 0 1,0-1 0,0 0 0,-1-1 0,0-1 0,0 0 0,-1 0 0,1-1-1,-2-1 1,1 0 0,-1 0 0,5-7-29,1 1 34,0-1 1,-1-1-1,0-1 1,-1 0 0,-1 0-1,-1-2 1,-1 1-1,8-20-34,-13 17 25,-6 17-37,-6 13-5,-6 14-11,3-4 25,1-1-1,1 1 1,0 1-1,2 0 1,0-1-1,1 2 1,-1 13 3,4-32 4,1 1 1,-1-1-1,1 1 0,0 0 0,0-1 1,0 1-1,0-1 0,0 1 1,0 0-1,0-1 0,0 1 1,0 0-1,1-1 0,-1 1 0,1-1 1,0 1-1,-1-1 0,1 1 1,0-1-1,0 1 0,0-1 0,-1 0 1,2 0-1,-1 1 0,0-1 1,0 0-1,0 0 0,0 0 0,1 0 1,-1 0-1,1 0 0,-1-1 1,0 1-1,1 0 0,0-1 0,-1 1 1,1-1-1,-1 1 0,1-1 1,-1 0-1,1 0 0,0 0 1,-1 0-1,1 0 0,0 0 0,0 0-4,13-5 34,0 0 0,-1-1-1,1-1 1,-1 0-1,0-1 1,-1-1-1,0 0 1,0-1 0,-1 0-1,-1-1 1,4-4-34,73-76 140,-88 90-142,0 1 1,0-1-1,0 1 0,0-1 1,0 1-1,0-1 0,1 1 1,-1-1-1,0 1 1,0-1-1,0 1 0,1-1 1,-1 1-1,0-1 0,1 1 1,-1 0-1,0-1 1,1 1-1,-1-1 0,0 1 1,1 0-1,-1-1 0,1 1 1,-1 0-1,1 0 1,-1-1-1,1 1 0,-1 0 1,1 0-1,-1 0 0,1 0 1,-1-1-1,1 1 1,-1 0-1,1 0 0,-1 0 1,1 0-1,-1 0 0,1 0 1,-1 0-1,1 1 1,-1-1-1,1 0 0,-1 0 1,1 0-1,-1 0 0,1 1 1,-1-1-1,1 0 1,-1 1-1,0-1 0,1 0 1,-1 0-1,1 1 0,-1-1 1,0 1-1,1-1 1,-1 0-1,0 1 2,1 32-138,-13 93 16,12-126 122,0 1 1,1 0 0,-1-1-1,0 1 1,0 0 0,0-1-1,1 1 1,-1-1-1,0 1 1,1-1 0,-1 1-1,0-1 1,1 1 0,-1-1-1,1 1 1,-1-1 0,1 1-1,-1-1 1,1 1-1,-1-1 1,1 0 0,-1 1-1,1-1 1,0 0 0,-1 0-1,1 0 1,-1 1 0,1-1-1,0 0 1,-1 0-1,1 0 1,0 0 0,-1 0-1,1 0 1,-1 0 0,1 0-1,0 0 1,-1 0 0,1 0-1,0-1 1,-1 1-1,1 0 1,-1 0 0,1-1-1,0 1 1,-1 0 0,1-1-1,-1 1 1,1-1-1,29-20 34,6-13-10,-2-1 1,-1-2-1,-2-1 0,-2-1 1,-2-2-1,-1-1 0,-2-1 1,-2 0-1,-2-2 0,-2-1 1,-2 0-1,-1-5-24,-11 33-137,-14 39-130,-7 20 200,3 1 0,1 1-1,2 0 1,2 1 0,-2 36 67,8-70 12,2 0 1,-1 0-1,2 0 0,-1-1 1,1 1-1,1 0 0,0 0 0,0 0 1,1 0-1,0-1 0,1 1 1,0-1-1,0 1 0,1-1 1,0 0-1,1-1 0,0 1 1,0-1-1,1 0 0,0 0 1,0 0-1,1-1 0,0 0 0,0 0 1,1-1-1,1 1-12,-115-43 92,95 33-94,-1-1 1,1 0-1,1-1 0,-1-1 1,0 0-1,1 0 0,0-1 1,1 0-1,0 0 0,0-1 0,0-1 2,9 8-1,0 0-1,0 0 0,0 0 1,0 0-1,0 0 0,1 0 1,-1 0-1,0 0 0,0 0 1,1 0-1,-1 1 0,1-1 1,-1 0-1,1 0 0,-1 0 1,1 0-1,-1 1 0,1-1 0,0 0 1,-1 0-1,1 1 0,0-1 1,0 1-1,0-1 0,-1 0 1,1 1-1,0 0 0,0-1 1,0 1-1,0-1 0,0 1 1,0 0-1,0 0 0,0 0 1,0-1-1,0 1 0,0 0 1,0 0-1,0 0 0,0 1 0,0-1 1,0 0-1,0 0 0,-1 0 1,2 1 1,2-2-6,293-70-3212,-280 66 2843,-1-1 1,1 0-1,-1-1 0,0-1 0,-1-1 1,0 0-1,-1-1 0,0-1 0,0 0 1,7-9 374,-21 20 78,0 1 0,-1-1 0,1 0 0,0 0 1,-1 0-1,1 0 0,0 0 0,-1 0 0,1 0 1,-1 0-1,1 0 0,0 0 0,-1 0 1,1 0-1,0 0 0,-1 0 0,1 0 0,0 0 1,-1 0-1,1-1 0,-1 1 0,1 0 0,0 0 1,0 0-1,-1 0 0,1-1 0,0 1 0,-1 0 1,1 0-1,0-1 0,0 1 0,-1 0 1,1-1-1,0 1 0,0 0 0,0-1 0,0 1 1,-1 0-1,1-1 0,0 1 0,0 0 0,0-1 1,0 1-1,0 0 0,0-1-78,-15 17 341,1 0 1,0 1-1,1 0 1,1 1-1,-9 18-341,21-36 3,0 1-1,-1-1 1,1 0-1,0 1 1,0-1 0,0 0-1,0 1 1,-1-1-1,1 0 1,0 1 0,0-1-1,0 1 1,0-1-1,0 0 1,0 1 0,0-1-1,0 1 1,0-1-1,0 0 1,0 1 0,0-1-1,0 0 1,1 1 0,-1-1-1,0 1 1,0-1-1,0 0 1,0 1 0,1-1-1,-1 0 1,0 1-1,0-1 1,1 0 0,-1 0-1,0 1 1,1-1-1,-1 0 1,0 0 0,1 1-1,-1-1 1,0 0-1,1 0 1,-1 0 0,0 0-1,1 0 1,-1 1-1,0-1 1,1 0 0,-1 0-1,1 0 1,-1 0-1,0 0 1,1 0 0,-1 0-1,1 0 1,-1 0-1,0-1 1,1 1 0,-1 0-1,1 0-2,27-4 85,-10-3-77,-1 2 0,1 0 0,0 1 0,1 1 0,-1 0 0,0 2-1,1 0 1,-1 1 0,1 1 0,7 1-8,-24-2-4,0 0 0,0 1-1,0-1 1,-1 0 0,1 1 0,0-1-1,-1 1 1,1 0 0,0 0 0,-1-1 0,1 1-1,0 0 1,-1 0 0,0 0 0,1 1-1,-1-1 1,0 0 0,1 1 0,-1-1-1,0 0 1,0 1 0,0-1 0,0 1-1,0 0 1,-1-1 0,1 1 0,0 0-1,-1-1 1,1 1 0,-1 0 0,0 0 0,1 0-1,-1-1 1,0 1 0,0 0 0,0 0-1,-1 0 1,1-1 0,0 3 4,-33 63 349,17-48-105,-1-1 1,-1 0-1,0-2 0,-1 0 1,-8 4-245,27-20-4,0-1 0,0 1 0,1-1 0,-1 1 0,0-1 1,0 0-1,-1 1 0,1-1 0,0 1 0,0-1 0,0 1 0,0-1 0,0 1 1,-1-1-1,1 1 0,0-1 0,0 1 0,-1-1 0,1 1 0,0-1 1,-1 1-1,1-1 0,0 1 0,-1 0 0,1-1 0,-1 1 0,1 0 0,-1-1 1,1 1-1,-1 0 0,1-1 0,-1 1 0,1 0 0,-1 0 0,1 0 1,-1 0-1,1 0 0,-1-1 0,0 1 0,1 0 0,-1 0 0,1 0 0,-1 0 1,1 1-1,-1-1 0,1 0 0,-1 0 0,0 0 0,1 0 0,-1 0 1,1 1-1,-1-1 0,1 0 0,-1 1 0,1-1 0,0 0 0,-1 1 0,1-1 1,-1 0-1,1 1 0,0-1 0,-1 1 0,1-1 0,0 1 0,-1-1 1,1 1-1,0-1 0,0 1 0,-1-1 0,1 1 4,12-43-2581,6 11-1154,10 2-574</inkml:trace>
  <inkml:trace contextRef="#ctx0" brushRef="#br0" timeOffset="361268.738">3586 3686 5153,'1'0'182,"0"0"0,0 1-1,0-1 1,0 0 0,0 0 0,0 1-1,0-1 1,-1 0 0,1 1 0,0-1-1,0 1 1,0-1 0,-1 1 0,1-1-1,0 1 1,0 0 0,-1-1 0,1 1-1,-1 0 1,1-1 0,0 1 0,-1 0-1,0 0 1,1 0 0,-1 0 0,1-1-1,-1 1 1,0 0 0,0 0-1,1 0 1,-1 0 0,0 0 0,0 0-1,0 0 1,0 0 0,0 0 0,0 0-1,0 0 1,-1-1 0,1 1 0,0 0-1,0 0 1,-1 0 0,1 0 0,-1 0-182,1-1 0,-1 26 837,-1-22-721,1 0-1,0 1 1,0-1 0,1 0-1,-1 1 1,1-1-1,0 1 1,0-1 0,0 1-1,1-1 1,0 0-1,0 1 1,0-1 0,0 0-1,0 0 1,1 1-1,0-1 1,0 0 0,0-1-1,0 1 1,1 0-1,0-1 1,-1 1 0,1-1-1,1 0 1,-1 0-1,0 0 1,1 0-1,-1 0 1,4 1-116,-1-2 38,1 0 1,-1-1-1,1 0 0,-1 0 1,1 0-1,0-1 0,-1 0 0,1 0 1,-1 0-1,1-1 0,0 0 1,-1-1-1,0 1 0,1-1 0,-1-1 1,0 1-1,0-1 0,0 0 1,0 0-1,0-1 0,-1 1 0,0-1 1,2-2-39,4-4 49,1-1 0,-2 0 1,1 0-1,-2-2 0,0 1 1,0-1-1,-1 0 0,0-1 0,2-8-49,1-3 34,-1 0 0,-1-1 0,-1 0 0,-2-1 0,1-6-34,-6 22 8,1 0 0,-1 1 0,-1-1 0,0 0 1,0 0-1,-1 0 0,-1 0 0,0 1 0,0-1 1,-1 1-1,0-1 0,-1 1 0,0 0 0,-4-5-8,7 12-2,0 1 0,-1 0 0,1-1 0,-1 1 0,0 0 0,0 0 0,1 0 0,-1 1 0,-1-1 0,1 0 0,0 1 0,0-1 0,-1 1 0,1 0 0,0 0 0,-1 0-1,1 0 1,-1 0 0,0 0 0,1 1 0,-1-1 0,0 1 0,1 0 0,-1 0 0,0 0 0,1 0 0,-1 0 0,0 1 0,1-1 0,-1 1 0,1 0 0,-1-1 0,1 1-1,-1 0 1,0 1 2,-9 3-10,1 1-1,0 0 1,1 1-1,0 0 1,0 1 0,0 0-1,1 0 1,0 1-1,1 0 1,-3 4 10,1-2-1,3-4 15,0 0 0,1 0 0,-1 0-1,2 1 1,-1 0 0,1 1 0,0-1 0,1 1 0,0 0 0,1 0-1,-1 0 1,2 1 0,-1 0-14,4-7 7,-1 0 0,1 1-1,-1-1 1,1 0 0,0 0 0,1 0 0,-1 0-1,0 0 1,1-1 0,0 1 0,-1 0 0,1-1-1,0 1 1,1-1 0,-1 0 0,0 1-1,1-1 1,-1 0 0,1 0 0,-1-1 0,1 1-1,0-1 1,0 1 0,0-1 0,0 0-1,0 0 1,0 0 0,0 0 0,0-1 0,0 1-1,1-1 1,-1 0 0,0 0 0,0 0-7,-3 0 0,117 27 112,-27-2-88,-87-22-31,0 0 0,0 1 0,0-1 0,-1 0 0,0 1 1,1 0-1,-1-1 0,-1 1 0,1 0 0,0 0 0,-1 0 0,0 0 1,0 1-1,0-1 0,0 0 0,-1 0 0,0 1 0,0-1 0,0 0 0,0 0 1,-1 1-1,1-1 0,-1 0 0,0 0 0,-1 0 0,1 0 0,-1 0 0,1 0 7,-1 3-2,-16 74 2,17-42-733,11-37-765,10-21-1916,9-3-479</inkml:trace>
  <inkml:trace contextRef="#ctx0" brushRef="#br0" timeOffset="361626.008">4169 3346 8898,'-6'27'2496,"-3"10"857,-2 3-2297,2 11-15,3-8-161,7-2-96,8-9-248,8-3-248,3-12-200,9-1-368,-1-10-504,1 1-2617,3 3-504,-3 5-1192</inkml:trace>
  <inkml:trace contextRef="#ctx0" brushRef="#br0" timeOffset="361878.088">4477 3768 8258,'-18'86'9008,"18"-86"-8990,0 1-1,0-1 1,1 0-1,-1 1 1,0-1-1,0 0 1,0 1-1,0-1 1,0 0-1,0 1 1,0-1-1,1 0 1,-1 1-1,0-1 1,0 0-1,0 1 1,1-1-1,-1 0 1,0 0-1,0 1 1,1-1-1,-1 0 1,0 0-1,1 0 1,-1 1-1,0-1 1,1 0-1,-1 0 1,0 0-1,1 0 0,-1 0 1,0 0-1,1 0 1,-1 0-1,0 0 1,1 0-1,-1 0 1,0 0-1,1 0 1,-1 0-1,1 0 1,-1 0-1,0 0 1,1 0-1,-1 0 1,0 0-1,1-1 1,-1 1-1,0 0 1,0 0-1,1 0 1,-1-1-1,0 1 1,1 0-1,-1 0 1,0-1-1,0 1 1,0 0-1,1 0 1,-1-1-1,0 1 1,0 0-1,0-1-17,25-17 110,-23 16-64,33-31 57,-30 27-105,0 0-1,0 0 1,1 1 0,0 0-1,0 0 1,1 0 0,-1 1 0,1 0-1,0 0 1,0 1 0,0 0 0,1 0-1,3-1 3,-8 4-4,0 1 0,0-1 0,0 0 0,0 1 0,0 0 0,-1 0 0,1 0 0,0 0 0,0 0 0,-1 0 0,1 1 0,-1-1 0,1 1 0,-1 0 0,0 0 0,0 0 0,0 0 0,0 0 0,0 0 0,0 0 0,0 1 0,-1-1 0,1 1 0,-1-1 0,0 1 0,1 0 0,-1 0 0,0-1 0,-1 2 4,29 37 26,-26-39-14,1 1 0,0-1 0,-1 1 0,1-1 0,0-1 0,0 1 0,1 0 0,-1-1 0,0 0 0,0 0 0,1 0 0,-1-1 0,1 1 0,-1-1 0,0 0 0,1 0 0,-1-1 0,1 1 0,-1-1-1,0 0 1,2-1-12,94-36 2,-60 20-306,-37 16 252,0 1-1,0-1 1,0 1-1,0 0 1,0 0-1,0 0 1,0 0 0,1 1-1,-1-1 1,0 1-1,1 0 1,-1 0 0,0 0-1,1 0 1,-1 0-1,0 1 1,0 0-1,1 0 1,-1 0 0,0 0-1,0 0 1,0 0-1,0 1 1,0-1 0,0 1-1,-1 0 1,1 0-1,0 0 1,-1 0 0,1 1-1,-1-1 1,0 1-1,0 0 53,15 32-185,-15-31 14,-1 0 0,1 0 1,-1 0-1,1 0 0,0 0 0,1 0 0,-1-1 1,1 1-1,0-1 0,-1 1 0,1-1 0,1 0 1,-1 0-1,0-1 0,1 1 0,1 0 171,27 7-3291,9-11-521</inkml:trace>
  <inkml:trace contextRef="#ctx0" brushRef="#br0" timeOffset="363705.852">5467 3671 6793,'0'-2'240,"1"0"-1,-1 0 1,1 0-1,-1 0 1,0 0-1,0 0 0,0 0 1,0 0-1,0 0 1,0 0-1,0 0 1,-1 0-1,1 0 0,-1 0 1,0 0-1,1 0 1,-1 0-1,0 0 0,0 0 1,0 0-1,0 1 1,-1-1-1,1 1 1,0-1-1,-1 0 0,1 1 1,-1 0-1,1-1 1,-1 1-1,0 0 1,0 0-1,1 0 0,-1 0 1,-2 0-240,-5 2 53,0 0 0,0 1 0,1 0-1,-1 0 1,0 1 0,1 1 0,-1-1 0,1 1 0,0 0 0,0 1 0,1 0-1,-1 1 1,1-1 0,0 1 0,1 0 0,-1 1 0,1 0 0,1 0 0,-1 0 0,1 1-1,0-1 1,1 1 0,0 1 0,0-1 0,1 0 0,-1 3-53,0-2 5,0 0 0,0 0 0,1 0 0,0 0-1,0 0 1,1 1 0,1-1 0,-1 1 0,2 0 0,-1 0 0,1-1 0,1 1 0,0 1-5,0-10 3,-1 0 1,1 1-1,0-1 1,-1 0-1,1 0 1,0 0-1,0 0 1,0 1-1,0-1 1,0-1-1,0 1 0,1 0 1,-1 0-1,0 0 1,0 0-1,1-1 1,-1 1-1,0-1 1,1 1-1,-1-1 1,0 0-1,1 1 1,-1-1-1,1 0 1,-1 0-1,1 0 0,-1 0 1,0 0-1,1 0 1,-1 0-1,1 0 1,-1-1-1,1 1 1,-1-1-1,0 1 1,1-1-1,-1 1 1,0-1-1,0 0 1,1 0-4,11-5 28,-1-1 0,1 0 1,-1-1-1,-1 0 0,0-1 1,0-1-1,0 0-28,11-9 38,29-23 32,-3-2 1,-2-1 0,-1-3 0,-3-2 0,-2-2 0,-3-1 0,19-36-71,-9-24 230,-43 90-64,-7 22 10,-15 39-125,1 1 0,2 1 0,2 0-1,2 1 1,1 0 0,-1 23-51,8-53 35,1 1-1,1-1 1,0 0 0,0 0-1,1 1 1,1-1-1,0 0 1,1 0 0,0 1-1,0-1 1,1 0-1,0-1 1,1 1 0,1-1-1,0 1 1,0-1-1,1-1 1,0 1 0,4 4-35,50 23 1365,16-19-3905</inkml:trace>
  <inkml:trace contextRef="#ctx0" brushRef="#br0" timeOffset="367034.728">10931 4458 4993,'-21'-10'5941,"-18"3"-4327,27 6-1643,-139-17 141,75 12 657,1-5-1,0-2 1,-12-7-769,-108-29 634,-314-61-628,324 76 14,-135-7 8,-13-8-26,-38-8 8,205 38 11,-73 3-21,-220 3 8,-25 18-12,-36 13 16,-22 3 0,-27 13-7,9-1 59,11-9 22,2-23-53,-6-20-16,24-14-6,50 5 2,348 26-4,0 6 0,-28 9-9,9 8 33,-107 32-33,250-51-1,-78 18-20,1 3 0,-68 29 21,135-45-2,1 0 1,-1 1-1,1 0 0,1 2 0,0 0 0,0 0 0,1 1 0,0 1 0,1 1 0,0 0 0,1 0 0,1 1 0,0 1 1,1 0-1,1 0 0,-8 17 2,8-10-7,2 0 0,0 1 1,2 0-1,0 1 0,2-1 0,0 1 1,2 0-1,0-1 0,2 1 0,0 0 1,2 0-1,3 12 7,2 0-17,1-1 0,1 0-1,2 0 1,2-1 0,1 0 0,2-2-1,18 28 18,-4-16-6,2-2 0,1-2 0,2-1 0,2-1 0,2-3 0,1-1 0,1-2 0,2-1-1,1-3 1,2-2 0,0-2 0,1-1 0,2-3 0,10 1 6,121 36 72,49 4-72,-196-53 4,491 126 27,59-7-11,25-17-20,-6-24-7,3-21-1,1-27 8,18-27 20,-8-15 0,-15-6 0,-23-21-1,4-40 1,-356 30 24,99-37-44,204-73 45,-68 1-24,-351 107 75,-2-4-1,69-44-95,-123 58 92,-3-2 0,0-2 0,-3-2 0,-1-3 0,2-6-92,-19 19 118,-1-2 0,-1-1 0,-3-2-1,0 0 1,-2-2 0,-2 0 0,-1-2 0,-2 0-1,13-39-117,-29 67 55,-1 0 0,0 0 0,-1-1 0,0 1 0,-1-1 0,0 1 0,-1 0 0,0-1 0,0 1 0,-1 0-1,-1 0 1,1 0 0,-2 0 0,1 0 0,-1 0 0,-1 1 0,0 0 0,0 0 0,-1 0 0,-6-6-55,-3-4 43,-1 2 0,-1 0 0,-1 1 1,0 0-1,-1 2 0,-1 0 0,0 1 1,-19-8-44,-37-15 25,-2 3 0,-2 4 1,-56-12-26,32 17-131,0 5 0,-62-3 131,-56 4-1064,-45 22-2098,-20 16-43</inkml:trace>
  <inkml:trace contextRef="#ctx0" brushRef="#br0" timeOffset="377883.78">14301 7444 8810,'-59'-2'6682,"-35"3"-6901,82 0 224,0-1 0,-1 0 0,1-1 0,0-1 1,-1 1-1,1-2 0,0 0 0,0 0 0,-8-5-5,-3-1-25,1 1 0,-1 1-1,0 1 1,-1 2 0,1 0-1,-1 1 1,0 1 0,-3 1 25,-155 17 234,50-2 178,-172-1-293,131 11-258,89-13 94,-1-2 0,-1-5 0,-42-4 45,30 0-15,0-4 4,-1-3 1,-37-11 10,-34-4 99,43 10-22,-120-13 78,-48 11-155,-296 27 23,201-21-32,100 5 35,0-3-35,-270-57 6,-86 31 63,461 27 162,-1-8 0,1-7 0,-173-44-222,125 23 185,-2 11 0,-1 10 0,-15 9-185,241 11 0,-286-8-7,-7 7 83,-492-9 29,508-6-159,-10-1-10,10 25-22,-6 25 181,-434 87 504,209 16-655,489-128 69,-28 7 326,1 2 0,0 3-1,-41 21-338,74-26 65,1 1-1,0 0 0,1 2 0,0 1 0,2 0 0,0 1 0,-6 10-64,-14 14-154,9-13 74,3 2 0,0 0 0,2 2 0,2 1 0,-18 35 80,38-65 3,-8 13 6,1 0 1,1 0-1,0 1 0,2 0 1,0 0-1,1 1 1,2-1-1,0 1 1,1 1-1,1-1 0,0 0 1,2 1-1,1 1-9,9 12 52,1 0-1,2-1 0,2-1 0,1 0 0,1-1 0,2-1 0,16 20-51,-2 2-8,137 195-72,-146-215 56,1-1 1,2-1 0,1-1-1,2-1 1,0-2-1,2-1 1,1-2-1,1-1 1,33 17 23,18 0 4,2-3 1,2-5-1,1-3 1,1-4-1,24 1-4,77 7-48,1-9-1,7-7 49,-90-11-127,0-5 0,75-9 127,251-40-200,11-4 166,28 2 49,15 10-30,25 12 7,-1 22 26,6 23-9,-3 6-34,5 2 15,-13 5 12,-4 4 8,-27 15-14,-12-9 12,-16-24-21,-12-9 29,-23-15-32,-294-5 13,0-6-1,39-15 4,192-70-78,-44 13 60,51-23-2,160-85 44,-510 196-23,25-7 0,-1-1 0,0-1 0,0-2 0,-1-2 0,-1 0 1,-1-2-1,0-2 0,-1 0 0,-1-2 0,-2-1 1,24-26-2,-37 34 11,-1 0 0,0-1 1,-1-1-1,-1 0 1,-1 0-1,0-1 1,-1 0-1,-1-1 0,-1 1 1,0-2-1,-2 1 1,0 0-1,-1-1 1,-1 1-1,-1-1 0,-1 0 1,0 0-1,-1 1 1,-2-1-1,0 0 1,-2-5-12,-9-11 56,-2 1-1,-1 1 1,-2 1 0,-1 1 0,-2 0 0,0 2 0,-3 0 0,0 1 0,-2 2 0,-1 1-1,-6-4-55,12 13 76,0 1-1,-1 1 0,-1 1 0,0 1 0,-1 0 1,0 3-1,-1 0 0,0 1 0,0 1 0,-11 0-75,-46-7 196,-1 4-1,-62 1-195,-68 2 105,-164-13-880,347 16-153,1-1 1,-1-1 0,1-1 0,-14-7 927,-43-21-2858</inkml:trace>
  <inkml:trace contextRef="#ctx0" brushRef="#br0" timeOffset="379524.369">9907 6806 9258,'-161'-20'4912,"-297"-6"-4834,362 23-83,0 3 0,0 5-1,1 5 1,-1 3 0,-15 8 5,25 4 6,2 3 0,-44 22-6,56-18-2,1 3 1,-48 34 1,86-49 8,1 1 0,1 2 0,1 1 0,1 2-1,1 1 1,1 1 0,2 1 0,0 1 0,3 1 0,0 1 0,2 1 0,-11 27-8,13-15 32,2 0 1,1 2 0,3 0-1,-4 35-32,9-29 28,2 0-1,2 0 0,3 1 1,5 39-28,6 4 42,3-1 1,14 36-43,-11-58 32,4-1-1,2-1 1,26 51-32,-24-72 46,2-1 1,2-1-1,3-2 1,1-1-1,2-2 1,7 4-47,-9-15 27,1-1 1,1-1 0,2-3 0,0 0 0,2-3 0,1-1-1,1-2 1,32 11-28,13-1 15,2-3 0,0-5 0,2-3 0,55 3-15,385 34 82,2-1-38,-2-17-43,32-50-24,-339-6 53,80-21-30,172-58 21,-421 82 3,-2-3 0,0-2 1,-1-2-1,-1-2 0,-1-2 0,-1-3 0,7-6-24,6-11 49,-1-3 0,-3-2 1,-1-2-1,-3-3 0,4-10-49,-8 5 65,-1-3 0,-4-1 0,-2-2 0,7-22-65,-23 37 76,-2-2 0,-2-1 0,-2 0 0,-3-1 0,-1-7-76,-12 40 27,-1-1 0,-1 0 0,-1 0 0,0 1 0,-2-1 0,-1 0 0,0 0 0,-2 1 0,0-1 0,-1 1 0,-2 0 0,0 1 0,-1-1 0,-7-11-27,-5-4 78,-1 1-1,-1 1 1,-2 1 0,-1 1-1,-2 1 1,-1 1-1,-8-4-77,-15-10 170,-1 2 0,-2 2 1,-2 3-1,-18-7-170,-110-52 382,30 33-157,-2 6-1,-3 7 1,-135-22-225,-6 25 1,97 28-239,-1 10 0,-90 11 238,73 10 455,0 10 0,-147 36-455,-87 50-2241,3 18 851</inkml:trace>
  <inkml:trace contextRef="#ctx0" brushRef="#br0" timeOffset="386925.279">5457 10376 8394,'-6'-15'4532,"-10"-4"-3807,0-1-844,-6-20-220,17 30-305,1 0-1,-1 1 1,-1 0-1,0 0 1,0 0-1,0 1 1,-1 0 0,-1 0-1,1 1 1,-1 0-1,0 0 1,-9-5 644,7 7-77,0 1 0,0 0 1,0 1-1,-1 0 0,1 1 0,-1 0 1,1 1-1,-5-1 77,-137 13 4244,133-9-3913,-183 17 5595,-184-8-5926,377-11 56,-294 8 831,-12 22-811,-29 5-116,4-1-4,222-17 45,-113 32-1,91-2 23,73-21-12,12-2-17,1 3-1,1 2 1,-27 21 6,-166 141-61,112-57 17,120-111 29,0 1 0,1 1-1,1 0 1,2 0 0,0 1 0,2 0 0,1 1 0,1 0-1,1 0 1,1 1 0,2-1 0,0 1 0,2-1 0,3 15 15,-1 5-19,2 0 1,2 1-1,2-2 1,3 1-1,1-1 1,2-1-1,7 11 19,-7-27-14,2-2 0,0 0 0,2-1-1,1 0 1,1-2 0,1 0 0,1-1 0,1-2-1,3 2 15,31 23-23,2-2 0,3-3-1,0-3 1,21 6 23,7 2-8,3-4-1,1-5 1,69 18 8,-21-17-4,2-6 1,113 10 3,365 19 19,50-11-23,54 5 20,27-3-38,24 5-132,-25-16 3,-17-46 26,-61-54-26,-52-46 126,-509 81 19,-1-5 0,-1-5 0,80-37 6,-112 35-26,-2-3 0,-1-4 0,-2-3 0,31-27 26,-51 30-43,-1-3-1,34-39 44,-70 67 7,-1-1-1,-1 0 0,-1-1 0,-1 0 0,0-2 1,-2 1-1,0-1 0,-1-1 0,-2 0 0,0 0 1,3-22-7,-3 4 68,-3 1 0,-1-1 1,-2 0-1,-2-1 1,-1 1-1,-7-38-68,3 44 62,-1 0 0,-2 0 0,-1 1 0,-2 0 0,-1 1 0,-1 0 0,-2 1 0,-10-14-62,-5-3 36,-1 1-1,-3 1 0,-1 2 1,-3 2-1,-1 1 0,-2 2 1,-2 2-1,-44-29-35,30 27 16,-2 4 0,-2 2 0,-53-21-16,-75-19 29,-187-44-29,-338-67-84,-160-14 54,474 118 62,-192-5-32,271 61 19,0 14 0,-167 21-19,86 26-65,85 14-3392,-236 70 3457,57 8-2559</inkml:trace>
  <inkml:trace contextRef="#ctx0" brushRef="#br0" timeOffset="389920.79">10419 2544 9954,'-76'45'4560,"75"-45"-4550,0 1 1,0-1-1,0 1 1,0 0-1,0 0 1,0 0-1,0-1 1,1 1-1,-1 0 1,0 0-1,0 0 1,1 0-1,-1 0 1,1 1-1,-1-1 1,1 0-1,-1 0 1,1 0-1,0 0 1,-1 1-1,1-1 1,0 0-1,0 0 1,0 0-1,0 1 1,0-1-1,0 0 1,0 0-1,0 1 1,1-1-1,-1 0 1,0 0-1,1 0 1,-1 0-1,1 0 1,-1 1-1,1-1 0,0 0 1,-1 0-1,1 0 1,0 0-1,0-1 1,0 1-1,0 0 1,0 0-1,0 0 1,0-1-1,0 1 1,0 0-1,0-1 1,0 1-1,0-1 1,0 1-11,112 12 42,-87-13-33,110 4 13,205 15-2,-290-10-16,0 3 0,-1 2 0,0 3 0,-2 1 0,37 20-4,55 21-5,-61-33-1,2-3 1,0-3-1,2-4 0,5-4 6,175 10 2,360 7 131,73 1-77,-382-21-41,-37-3-13,157-3 54,65-22-56,-432 14 24,0-3-1,-1-2 0,0-4 1,-1-2-1,0-3 0,5-6-23,-50 17 9,0-2 0,0 0 0,-1-1 0,-1-1-1,9-8-8,-25 19 10,0 1-1,0-1 0,0 0 0,0 0 0,0 0 1,-1 0-1,1-1 0,0 1 0,0 0 0,-1-1 1,1 1-1,-1-1 0,1 1 0,-1-1 1,0 0-1,0 0 0,0 0 0,0 1 0,0-1 1,0 0-1,0 0 0,0 0 0,-1-1 0,1 1 1,-1 0-1,0 0 0,1 0 0,-1 0 0,0 0 1,0 0-1,0-1 0,-1 1 0,1 0 1,0 0-1,-1 0 0,0 0 0,1 0 0,-1 0 1,0 0-1,0 0 0,0 0 0,0 0 0,-1 0-9,-78-34 622,1 20-392,0 4 1,-1 3-1,0 4 0,-1 4 1,1 3-1,-2 3-230,81-5 1,-539 40 290,-124 1-179,-80-23-375,-68-18-299,-8 31 377,97 36 440,177-11 252,531-54-497,10-2-12,1 1 0,-1-1-1,0 1 1,1 0 0,-1 0-1,0 0 1,1 1 0,0-1 0,-1 1-1,1 0 1,0 0 0,0 1-1,0 0 1,0 0 2,10 9-61,100 28-123,-22-17-197,1-3 1,0-4-1,2-4 0,-1-3 1,18-4 380,92-9-640,1-8-1,26-12 641,245-40-169,38 10 166,-206 26-342,201 12 345,-219 22-1828,-18 20-941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19:1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7082 441 9026,'-139'-17'5299,"20"-4"-4877,-256-45-797,-84-16 222,174 23 288,-17 1 145,200 47 1,-1 5 1,-34 4-282,-220 17 444,-24 31-83,6-4-186,-9-9-119,7-1-32,265-19-8,0 4 0,-46 17-16,-225 71 13,17-2 63,35 16 88,238-81-70,1 4 0,-34 24-94,45-19-3,2 4 0,-56 49 3,-122 138 5,181-156 5,4 2 0,-13 27-10,37-43 27,4 2 0,2 2 0,-30 75-27,28-38 28,4 1 0,-14 74-28,-59 295 15,62-211-36,8 45 21,-14 289-48,37-38 30,40-1 26,39 12 10,40 24 28,18-10-84,14 4 55,23-33 4,14-3 81,13-39 154,-98-308-20,45 70-236,-37-115 60,91 124-60,126 161-80,15-22-522,-243-336 272,4-3-1,4-3 0,17 6 331,-49-48-101,2-2-1,2-3 1,2-3 0,1-2-1,23 6 102,32 9-11,2-6 0,70 14 11,268 42 22,54-24 25,-364-63-46,1-6-1,111-12 0,-59-11 24,0-9 0,3-9-24,103-32-13,10-17 13,333-105 11,-583 168-14,516-169 16,-248 55 13,0-17-26,310-184 34,-7-53 81,-390 213-90,105-104-25,206-226 18,-226 167-4,-195 189 14,-7-6-1,25-48-27,-32 19 120,94-190-120,-139 229 15,-6-4 1,36-118-16,-58 117 14,-8-2 1,20-134-15,-30 77 9,3-170-9,-30-212 8,-17 366-14,-27-129 6,11 190 34,-6 1 0,-29-72-34,20 109 63,-5 1 0,-5 2 0,-13-10-63,-200-382 236,-15-39-257,-54 19-89,229 390 147,-6 6 0,-39-33-37,94 109 52,-4 3 1,-2 2-1,-30-19-52,-104-65 188,-74-33-188,-233-123 70,-26-8-49,-33 24-122,557 280 100,-119-52-16,-2 5 0,-25-2 17,17 16 20,-1 7 0,-1 5 0,-131-4-20,-454 20-1279,715 8 1246,-265 4-2745,7-1-59</inkml:trace>
  <inkml:trace contextRef="#ctx0" brushRef="#br0" timeOffset="120317.09">12404 4798 9882,'79'-91'5405,"-41"58"-5164,2 2 1,0 2-1,2 2 1,32-15-242,-14 11 161,1 4 1,1 2-1,44-11-161,239-57 303,1-6 133,-281 76-300,-1-3 0,-1-3 1,-2-2-1,0-3 1,-3-2-1,-1-3 0,-2-3 1,33-33-137,-87 75-28,0 0 1,0-1-1,0 1 1,0 0-1,0-1 1,-1 1 0,1-1-1,0 1 1,0-1-1,0 0 1,-1 1-1,1-1 1,0 0-1,-1 1 1,1-1 0,-1 0-1,1 0 1,-1 0-1,1 0 1,-1 1-1,1-1 1,-1 0-1,0 0 1,0 0 0,1 0-1,-1 0 1,0 0-1,0 0 1,0 0-1,0 0 1,0 0-1,0 0 1,0 0 0,0 0-1,-1 0 1,1 0-1,0 1 1,-1-1-1,1 0 1,0 0-1,-1 0 1,1 0 0,-1 0-1,1 1 1,-1-1-1,0 0 1,1 0-1,-1 1 1,0-1-1,1 0 1,-1 1 0,0-1-1,0 1 1,0-1-1,1 1 1,-1-1-1,-1 1 28,-29 1-3070,-11 7-228</inkml:trace>
  <inkml:trace contextRef="#ctx0" brushRef="#br0" timeOffset="120999.314">12674 3898 17564,'0'0'584,"-1"2"-195,-55 95 225,-10 22-195,-56 76-419,-70 94 670,174-260-597,0 2 1,2 0-1,2 1 0,0 1 0,3 0 0,0 1 0,-4 30-73,14-61 0,0 0 0,0 0 0,1 0 0,-1 1-1,1-1 1,0 0 0,0 0 0,0 0-1,0 0 1,1 0 0,-1 0 0,1 1 0,0-1-1,0 0 1,0 0 0,0-1 0,0 1-1,1 0 1,-1 0 0,1-1 0,0 1 0,0-1-1,0 1 1,0-1 0,0 0 0,1 0-1,-1 0 1,1 0 0,-1 0 0,2 1 0,72 5-70,-68-9 66,67-6-3,0-4 0,65-18 7,16-2-902,28-7-3352,-88 12 699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22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3455 8439 9666,'-9'-2'2601,"15"-4"679,16 0-2752,30-8-264,12-4-183,38-18-33,5-4-16,25-16 0,-9-1 0,8-9-32,-26 14 32,-4-5-24,-26 14 64,-7 0 3160,-22 10-6528,-20 0 3272</inkml:trace>
  <inkml:trace contextRef="#ctx0" brushRef="#br0" timeOffset="320.186">4276 7534 11410,'0'-1'226,"0"-1"-1,-1 1 0,1 0 0,0 0 0,0-1 0,1 1 0,-1 0 1,0 0-1,0 0 0,0-1 0,1 1 0,-1 0 0,1 0 0,-1 0 1,1 0-1,-1 0 0,1 0 0,0 0 0,-1 0 0,1 0 0,0 0 0,0 0 1,0 0-1,0 0 0,0 0 0,0 0-225,1 0 257,13-13-123,1 2 1,1-1-1,0 2 0,1 0 0,0 2 1,0 0-1,1 0 0,0 2-134,8-5 62,22-10-79,2 1 0,0 4-1,1 1 1,46-7 17,-81 19-16,-1 0-1,1 2 1,0 0 0,0 1-1,0 1 1,0 0 0,0 1-1,0 1 1,-1 1 0,1 0 0,-1 1-1,1 1 1,14 6 16,-25-6-12,0 1 1,0-1-1,-1 1 1,0 0-1,0 1 1,0-1-1,-1 1 1,0 0-1,0 0 1,-1 0-1,0 0 1,0 1-1,0-1 1,-1 1-1,-1 0 1,1 0-1,-1 0 1,0 0-1,-1 0 1,0 0-1,0 0 1,-1 0-1,0 0 1,0-1-1,-1 1 1,0 0-1,-1 0 12,-13 62-13,-4-1-1,-3-1 0,-3-2 1,-20 36 13,-176 343 66,126-233-92,35-68-3293,35-74 718</inkml:trace>
  <inkml:trace contextRef="#ctx0" brushRef="#br0" timeOffset="-80131.39">17 3953 10498,'0'0'126,"0"0"0,0 1 0,-1-1 0,1 1 0,0-1 0,0 0 0,0 1 0,0-1 0,0 0 0,-1 1 0,1-1 0,0 1 0,0-1 0,-1 0 0,1 0 0,0 1-1,-1-1 1,1 0 0,0 1 0,-1-1 0,1 0 0,0 0 0,-1 0 0,1 1 0,0-1 0,-1 0 0,1 0 0,-1 0 0,1 0 0,0 0 0,-1 0 0,1 0 0,-1 0 0,1 0 0,-1 0 0,1 0 0,0 0 0,-1 0 0,1 0-1,-1 0 1,1 0 0,0 0 0,-1 0 0,1-1 0,0 1 0,-1 0 0,1 0-126,-1 103 169,4 1 0,5-1 0,5 0 1,3-1-1,29 89-169,-8-82 112,-24-84-10,-13-24-94,1-1 0,-1 0-1,1 1 1,-1-1 0,1 0 0,-1 0-1,1 0 1,0 1 0,-1-1-1,1 0 1,-1 0 0,1 0-1,-1 0 1,1 0 0,0 0 0,-1 0-1,1 0 1,-1 0 0,1-1-1,-1 1 1,1 0 0,0 0-1,-1 0 1,1-1 0,-1 1-1,1 0 1,-1 0 0,1-1 0,-1 1-1,0-1 1,1 1 0,-1 0-1,1-1 1,-1 1 0,0-1-1,1 1 1,-1-1 0,0 1 0,1-1-1,-1 1 1,0-1 0,0 1-1,0-1 1,1 1 0,-1-1-1,0 0 1,0 1 0,0-1-1,0 1 1,0-1 0,0 1 0,0-1-1,0 0 1,0 1 0,-1-1-1,1 1 1,0-1 0,0 1-1,0-1 1,-1 1 0,1-1-8,8-125 741,-3-16 39,-11-80-780,3 160 122,-3 0 0,-2 0 0,-4 0-1,-13-39-121,23 93 35,0-1 32,-1 1 1,1 0-1,-1-1 1,-1 1-1,0 0 1,0 1-1,0-1 1,-1 1-1,0 0 1,-6-6-68,11 12 17,-1 0 1,0-1 0,1 1-1,-1 0 1,0 0 0,0 0-1,0 0 1,0 1-1,0-1 1,0 0 0,0 0-1,0 0 1,0 1 0,0-1-1,0 1 1,0-1 0,-1 1-1,1-1 1,0 1-1,0 0 1,-1-1 0,1 1-1,0 0 1,-1 0 0,1 0-1,0 0 1,-1 0 0,1 0-1,0 0 1,0 1-1,-1-1 1,1 0 0,0 1-1,0-1 1,-1 1 0,1 0-1,0-1 1,0 1 0,0 0-1,0 0-17,12 38-36,-6-28 29,0 1 0,1-1-1,0-1 1,1 1 0,0-1-1,1 0 1,0-1 0,1 0-1,0 0 1,0 0 0,0-2-1,10 7 8,-15-13 1,0 0 0,0 0 0,0-1 0,1 0-1,-1 0 1,0 0 0,0 0 0,0-1 0,0 1 0,0-1-1,0 0 1,0 0 0,0 0 0,0-1 0,-1 0 0,1 1 0,0-1-1,-1-1 1,1 1 0,-1 0 0,0-1 0,0 0 0,0 0-1,0 1 1,0-2 0,-1 1 0,1 0 0,-1-1 0,0 1 0,1-2-1,20-30 42,-2 0 1,-2-2 0,-1 0-1,10-31-42,15-65 98,-31 101-109,-2 30-53,-2 29-19,19 141-77,-18-95 176,3 0 0,4-2 0,10 27-16,-23-88-16,0 0-1,1 0 0,0-1 1,1 1-1,0-1 1,0 0-1,1 0 0,0-1 1,3 3 16,-7-9-130,-1-1 1,1 0-1,-1 0 1,1 0-1,-1 0 1,1-1-1,0 1 1,-1 0-1,1-1 1,0 1-1,0-1 1,-1 1-1,1-1 1,0 0-1,0 0 1,0 0-1,0 0 1,-1 0-1,1 0 1,0 0-1,0-1 1,0 1-1,-1-1 1,1 1-1,0-1 1,0 0 0,-1 1-1,1-1 1,-1 0-1,1 0 1,-1 0-1,1-1 1,-1 1-1,1 0 1,-1 0-1,0-1 1,0 1-1,0-1 1,0 1-1,0-1 1,0 1-1,0-1 1,0 0-1,-1 1 1,1-1-1,-1 0 1,1 0-1,-1 0 1,0 1-1,1-3 130,14-37-4365</inkml:trace>
  <inkml:trace contextRef="#ctx0" brushRef="#br0" timeOffset="-79806.255">839 3867 8394,'0'20'4224,"-2"33"-701,-13 86-2042,17-10-604,-2-128-870,-1 0 1,1 0-1,0 1 1,-1-1 0,1 0-1,0 0 1,0 0 0,0 1-1,0-1 1,0 0-1,0 0 1,0 0 0,0 1-1,0-1 1,0 0-1,1 0 1,-1 0 0,1 0-1,-1 1 1,1-1 0,-1 0-1,1 0 1,-1 0-1,1 0 1,0 0 0,0 0-1,0-1 1,-1 1 0,1 0-1,0 0 1,0 0-1,0-1 1,0 1 0,0-1-1,0 1 1,0 0-1,1-1 1,-1 0 0,0 1-1,0-1 1,0 0 0,0 0-1,1 1 1,-1-1-1,0 0 1,0 0 0,1 0-1,-1-1 1,0 1-1,0 0 1,0 0 0,0-1-8,19-13 40,-1-1 0,0-1 0,-1 0 1,-1-2-1,-1 0 0,-1-1 0,0 0 0,3-8-40,5-4 44,96-121 128,-73 118-157,-46 34-14,0 0 1,1 0-1,-1 0 0,0 0 1,1 0-1,-1 1 0,0-1 1,0 0-1,1 0 1,-1 1-1,0-1 0,1 0 1,-1 0-1,0 1 1,0-1-1,0 0 0,1 1 1,-1-1-1,0 0 0,0 1 1,0-1-1,0 0 1,0 1-1,0-1 0,1 0 1,-1 1-1,0-1 0,0 0 1,0 1-1,0-1 1,0 0-1,0 1 0,0-1 1,-1 1-1,1-1 0,0 0 1,0 1-1,0-1 1,0 0-1,0 1 0,0-1 1,-1 0-1,1 0 0,0 1 1,0-1-1,-1 0 1,1 1-1,0-1 0,0 0 1,-1 0-1,1 1 1,0-1-1,-1 0 0,1 0 1,0 0-1,-1 0 0,1 1 1,0-1-2,-2 1 3,0 0 0,0 0 1,1 0-1,-1 0 0,0-1 1,0 1-1,0-1 0,0 1 0,0-1 1,0 1-1,0-1 0,0 0 1,0 0-1,0 0 0,0 0 0,0 0 1,0-1-1,0 1 0,0-1 1,0 1-1,0-1 0,0 0 1,0 1-1,0-1 0,1 0 0,-1 0 1,0 0-1,1-1 0,-1 1 1,1 0-1,-1-1 0,1 1 0,-1-1 1,1 1-1,0-1 0,0 0 1,0 1-1,0-1 0,0 0 0,0 0 1,0 0-1,1 0 0,-1 0 1,1 1-1,-1-1 0,1 0 1,0-2-4,3-5-59,2 1 0,-1 0 0,1 0 0,0 0 0,1 0 0,0 1 0,0 0 0,0 0 0,2 0 59,11-14-398,31-54-3128,-31 27 566</inkml:trace>
  <inkml:trace contextRef="#ctx0" brushRef="#br0" timeOffset="-79204.309">1353 3291 8034,'-12'135'4194,"4"-75"-3180,4 0 1,2 1-1,3-1 0,3 9-1014,16 12 782,-19-79-771,0 0-1,0 0 1,0 0-1,0 0 1,0 0-1,0 0 1,1 0-1,-1 0 1,1-1-1,0 1 1,-1 0-1,1-1 1,0 1-1,0-1 1,0 0-1,0 0 0,0 0 1,0 0-1,0 0 1,0 0-1,0 0 1,1-1-1,-1 1 1,0-1-1,0 1 1,1-1-1,-1 0 1,0 0-1,1 0 1,-1 0-1,0-1 1,1 1-1,1-1-10,1-2 5,0 0-1,0 0 0,0-1 1,-1 1-1,1-1 1,-1 0-1,0-1 1,0 1-1,0-1 1,-1 1-1,1-1 0,-1 0 1,-1-1-1,1 1 1,-1 0-1,1-1 1,-1 1-1,1-6-4,42-177-49,-41 167 30,10-22-182,-8 47 134,27 68 3,-33-70 69,1-1 0,-1 1 1,1-1-1,0 0 0,-1 0 0,1 1 0,0-1 1,0 0-1,0 0 0,0 0 0,0 0 0,0 0 1,1 0-1,-1 0 0,0 0 0,0 0 0,1-1 0,-1 1 1,0 0-1,1-1 0,-1 0 0,1 1 0,-1-1 1,1 1-1,-1-1 0,0 0 0,1 0 0,-1 0 1,1 0-1,-1 0 0,1 0 0,-1-1 0,1 1 1,-1 0-1,1-1 0,-1 1 0,1-1 0,-1 1 1,0-1-1,1 0 0,-1 0 0,1 0-5,47-50 187,-12-10-89,-2-1 0,-2-2 0,-4-1 0,4-19-98,-24 61 18,-1-1-1,-1 0 1,-1 0-1,-1 0 1,-2-1-1,0 1 1,-1-1-1,-2 0 1,-1 1-1,-2-19-17,-4 24 0,-2 24-18,-5 97-36,8-47 312,3 0-1,2 0 1,3-1 0,2 1-1,2 0 1,13 50-258,-17-95 42,0 0 0,1 0 0,0-1 0,0 1 0,1-1 0,0 1 0,1-1 0,0 0 1,0-1-1,1 1 0,0-1 0,0-1 0,1 1 0,0-1 0,0 0 0,1 0 0,0-1 0,0 0 0,1-1 0,8 5-42,-14-9 5,-1 0-1,0-1 0,0 1 0,1-1 0,-1 0 0,0 1 1,0-1-1,1 0 0,-1-1 0,0 1 0,0 0 1,1-1-1,-1 1 0,0-1 0,0 1 0,0-1 0,1 0 1,-1 0-1,0 0 0,0-1 0,0 1 0,-1 0 1,1-1-1,0 1 0,0-1 0,-1 1 0,1-1 0,-1 0 1,1 0-1,-1 0 0,0 1 0,0-1 0,0-1 1,0 1-1,0 0 0,0 0 0,-1 0 0,1 0-4,5-89 189,-10 66-249,-1 0-1,-1 0 0,-1 0 0,-1 1 1,-1 0-1,-1 0 0,-4-2 61,6 14-254,8 20 55,10 21 40,-8-22 149,1 1 1,0-1-1,0-1 1,1 1-1,-1 0 1,2-1-1,-1 0 1,1 0-1,-1 0 1,2 0-1,-1-1 1,1 0-1,-1 0 1,2 0-1,-1-1 1,0 0-1,1 0 1,0-1-1,-1 1 1,1-2-1,1 1 0,1 0 10,3-4 17,1-1-1,-1-1 0,0 0 0,0 0 0,0-1 0,0 0 0,0-1 1,-1-1-1,0 0 0,0 0 0,-1-1 0,0-1 0,0 1 0,0-2 1,-1 1-1,-1-1 0,1-1 0,-1 1 0,-1-1 0,4-6-16,-10 14 5,3-3 14,1 0 0,-1 0 0,0 0 1,-1-1-1,1 0 0,-1 1 0,0-1 0,-1 0 1,1-1-1,-1 1 0,-1 0 0,1-1 0,-1 1 1,0-2-20,-1 6 12,-1 1 0,0-1 0,0 1 0,0-1 0,0 1 1,0-1-1,0 1 0,-1-1 0,1 1 0,0 0 0,-1 0 0,1 0 1,-1 0-1,1 0 0,-1 0 0,0 0 0,1 0 0,-1 1 1,0-1-1,1 0 0,-1 1 0,0 0 0,0-1 0,0 1 1,1 0-1,-1 0 0,0 0 0,0 0 0,0 0 0,1 0 0,-1 1 1,0-1-1,0 1 0,0-1 0,1 1 0,-1 0 0,0-1 1,1 1-1,-1 0 0,1 0 0,-1 0 0,1 0 0,-1 1 0,1-1 1,0 0-1,0 1 0,-1-1 0,1 0 0,0 1 0,0-1 1,0 1-1,0 1-12,1 2-4,0 0 1,0 0-1,1 0 0,0 0 1,0 1-1,0-1 1,0 0-1,1 0 1,0-1-1,0 1 0,0 0 1,1-1-1,-1 1 1,1-1-1,0 0 1,0 1-1,1-2 0,-1 1 1,1 0-1,0-1 1,0 1-1,0-1 1,0 0-1,1-1 1,-1 1-1,1-1 0,0 0 1,-1 0-1,1 0 1,0 0-1,2-1 4,6 2 23,0-1 0,1-1 0,-1 0 0,0-1 0,0-1 0,1 0 1,-1 0-1,0-1 0,0-1 0,0 0 0,0-1 0,-1-1 0,1 0 0,-1 0 0,-1-1 0,1-1 0,3-2-23,1-5-2624,-20 3 516</inkml:trace>
  <inkml:trace contextRef="#ctx0" brushRef="#br0" timeOffset="-78886.157">452 3538 11282,'-9'-15'2617,"18"-3"960,16-8-3305,22-22-152,9-6-80,17 1 2944,7 10-6560,10 6 3176</inkml:trace>
  <inkml:trace contextRef="#ctx0" brushRef="#br0" timeOffset="-76624.653">5811 1752 8698,'-1'-3'238,"0"0"1,-1 1 0,1-1-1,-1 0 1,1 1-1,-1 0 1,0-1 0,0 1-1,0 0 1,0 0-1,-1 0 1,1 0 0,-1 1-1,1-1 1,-1 1-1,1-1 1,-1 1 0,0 0-1,1 0 1,-1 0-1,0 0 1,0 1-1,0-1 1,0 1 0,0-1-1,0 1 1,0 0-1,0 0 1,0 1 0,0-1-1,0 1 1,-2 0-239,-7 5 103,0 1-1,0 1 1,1 0 0,1 0 0,-1 1-1,1 0 1,1 1 0,-1 0 0,2 0-1,0 1 1,0 0 0,1 1 0,0 0 0,1 0-1,0 0 1,1 1 0,-1 2-103,-3 7 33,1-1 0,1 1 0,1 0 0,1 0 1,1 1-1,0-1 0,1 20-33,3-37 9,0 0-1,0 0 1,0 0-1,1 0 1,0-1 0,0 1-1,0 0 1,1-1 0,-1 1-1,1 0 1,0-1-1,1 0 1,-1 1 0,1-1-1,0 0-8,0-2 5,0-1-1,0 0 1,0 1 0,0-1-1,0 0 1,0-1 0,0 1-1,0-1 1,0 1-1,0-1 1,1 0 0,-1 0-1,0 0 1,0 0-1,0-1 1,1 0 0,-1 1-1,0-1 1,0 0-1,0 0 1,0-1 0,0 1-1,0-1 1,-1 1-1,1-1 1,0 0 0,-1 0-1,0 0 1,1 0-1,-1-1 1,0 1 0,0-1-1,0 1-4,2-2 8,17-14 34,0-1-1,-2-2 1,-1 0-1,0 0 1,-2-2-1,0 0 1,-2-1-1,0 0 1,9-26-42,-15 32 24,0 1 0,-2-2 0,0 1 1,-1-1-1,-1 0 0,0 0 0,-1-5-24,-4 13-30,-1 19-57,-3 190-251,5-179 345,-1-8-10,1 0 1,0 0 0,1-1 0,0 1 0,0 0 0,1 0 0,1-1-1,0 1 1,1-1 0,-1 0 0,4 4 2,-6-12-114,0 0 1,0 0-1,0-1 0,1 1 1,-1 0-1,0-1 0,1 1 1,0-1-1,-1 1 0,1-1 0,0 0 1,0 0-1,-1 0 0,1 0 1,0 0-1,0 0 0,0 0 1,0-1-1,1 1 0,-1-1 1,0 0-1,0 1 0,0-1 1,0 0-1,0 0 0,0 0 1,1-1-1,-1 1 0,0 0 0,0-1 1,0 1-1,0-1 0,0 0 1,0 0-1,0 0 0,0 0 1,0 0-1,-1 0 0,1 0 1,0 0-1,-1-1 0,1 1 1,-1-1-1,1 0 0,0 0 114,35-32-3586</inkml:trace>
  <inkml:trace contextRef="#ctx0" brushRef="#br0" timeOffset="-76237.415">6173 1520 8506,'-53'92'6003,"-8"53"-3510,47-88-1854,15-56-635,-1 0 0,1-1 0,0 1 1,-1-1-1,1 1 0,0-1 0,0 1 0,0-1 0,-1 0 0,1 1 0,0-1 1,0 0-1,0 0 0,0 0 0,0 1 0,0-1 0,-1 0 0,1 0 0,0 0 0,0 0 1,0-1-1,0 1 0,0 0 0,0 0 0,0 0 0,-1-1 0,1 1 0,0-1 1,0 1-1,0 0 0,-1-1 0,1 1 0,0-1 0,0 0 0,-1 1 0,1-1 1,-1 0-1,1 1 0,0-1 0,-1 0 0,1 0 0,-1 1 0,0-1 0,1 0 0,-1 0 1,0 0-1,1 1 0,-1-1-4,3-2 15,6-4-1,1 0-1,0 1 0,0 1 0,0-1 0,1 2 0,0-1 0,0 1 0,0 1 0,0 0 0,1 1 0,-1 0 1,1 1-1,0 0 0,4 0-13,-11 1-4,1 0 0,-1 1 1,0-1-1,1 1 1,-1 0-1,0 0 0,0 0 1,0 1-1,0 0 0,0 0 1,0 0-1,0 1 1,-1-1-1,1 1 0,-1 0 1,1 1-1,-1-1 0,0 1 1,-1-1-1,1 1 0,-1 0 1,1 1-1,-1-1 1,-1 1-1,1-1 0,0 1 1,-1 0-1,0 0 0,0 0 1,-1 0-1,1 4 4,-1-2 51,0 0 0,-1-1 0,0 1 0,0 0 0,0 0 0,-1-1 0,0 1 0,-1 0 0,0-1 0,0 0 0,0 1-1,0-1 1,-1 0 0,0 0 0,-1 0 0,1 0 0,-1-1 0,0 1 0,-3 2-51,-2 2 126,0 0-1,-1 0 1,0-1 0,0-1 0,-1 0-1,0 0 1,-1-1 0,1-1-1,-7 3-125,15-8-20,0 0 0,0 0 1,0 0-1,0 0 0,0 0 0,0-1 0,0 0 0,0 1 0,0-1 0,0-1 0,0 1 0,-1 0 0,1-1 0,0 1 1,0-1-1,0 0 0,0 0 0,0 0 0,1 0 0,-2-1 20,3 1-236,-1 0 1,0-1-1,0 1 0,1-1 0,-1 1 1,1-1-1,-1 0 0,1 0 0,-1 1 1,1-1-1,0 0 0,0 0 0,0 0 1,0 0-1,1-1 0,-1 1 0,0 0 1,1 0-1,0 0 0,-1-1 236,2-33-3621</inkml:trace>
  <inkml:trace contextRef="#ctx0" brushRef="#br0" timeOffset="-75519.679">6610 1506 8090,'-28'1'6438,"-8"35"-5084,28-26-1256,1 0 0,0 1 1,1 1-1,0-1 0,1 1 0,0 0 0,0 0 0,2 0 1,0 1-1,0-1 0,1 1 0,0 0 0,1 9-98,1-20 13,-1 0 0,1 0 0,0 0 0,0-1 0,0 1 0,0 0-1,0 0 1,0 0 0,1-1 0,-1 1 0,1 0 0,-1 0 0,1-1-1,-1 1 1,1 0 0,0-1 0,0 1 0,0-1 0,0 1 0,0-1-1,0 1 1,0-1 0,1 0 0,-1 0 0,1 1 0,-1-1 0,0 0-1,1 0 1,0 0 0,-1-1 0,1 1 0,-1 0 0,1-1 0,0 1 0,0-1-1,-1 1 1,1-1 0,0 0 0,0 1 0,0-1 0,-1 0 0,1 0-1,0-1 1,0 1 0,0 0-13,7-4 25,0 0-1,-1-1 1,1 0-1,-1 0 1,0-1-1,0 0 1,-1-1-1,1 1 1,-1-1-1,-1-1 1,0 1-1,0-1 1,1-3-25,-2 5 20,119-162 201,-129 207-949,0 66 1441,4 1 1,9 51-714,1 98 891,-9-222-873,1-7 7,-2 1 0,0-1 1,-2 1-1,-1-1 0,-4 14-25,-14-7 166,22-33-162,-1 0 0,0 1 0,0-1 0,1 0 0,-1 1 0,0-1 0,0 0 0,0 0 0,1 0 0,-1 0 0,0 1 0,0-1 0,0 0 0,1-1 0,-1 1 0,0 0 0,0 0 0,0 0 0,1 0 0,-1-1 0,0 1 0,0 0 0,1-1 0,-1 1 0,0 0 0,1-1 0,-1 1 0,0-1 0,1 1 0,-1-1 0,1 1 0,-1-1 0,1 0 0,-1 1 0,1-1 0,-1 0 0,1 1 0,-1-1 0,1 0-1,0 0 1,0 1 0,-1-1 0,1 0 0,0 0 0,0 0 0,0 1 0,0-1 0,0-1-4,-3-10 11,0 0-1,1 0 1,1 0-1,0 0 1,0-1-1,1 1 1,1 0-1,1-2-10,4-39-3,3 1-1,3-1 1,1 2-1,3 0 0,2 0 1,3 2-1,1 0 1,2 2-1,3 0 0,2 1 4,-19 28-2,0 0-1,1 0 1,1 1-1,1 0 0,0 1 1,1 1-1,1 0 1,0 1-1,1 1 1,0 0-1,1 1 0,1 0 1,0 2-1,0 0 1,14-4 2,-31 13-4,1 0 1,-1 1 0,0-1 0,0 1 0,0-1-1,0 1 1,1-1 0,-1 1 0,0 0-1,0 0 1,1 0 0,-1-1 0,0 1-1,1 1 1,-1-1 0,0 0 0,1 0-1,-1 0 1,0 1 0,0-1 0,0 0-1,1 1 1,-1-1 0,0 1 0,0 0 0,0-1-1,0 1 1,0 0 0,0 0 0,0-1-1,0 1 1,0 0 0,0 0 0,0 0-1,0 0 1,-1 0 0,1 0 0,0 1-1,-1-1 1,1 0 0,-1 0 0,1 0-1,-1 1 1,0-1 0,0 0 0,1 0 0,-1 1-1,0-1 1,0 1 3,6 94 5,10-31 18,-15-64-22,0 1 0,1-1-1,-1 0 1,1 1 0,-1-1 0,1 0-1,-1 0 1,1 0 0,0 0 0,0-1-1,-1 1 1,1 0 0,0-1 0,0 1-1,0-1 1,0 1 0,0-1 0,0 0-1,0 0 1,-1 0 0,1 0 0,0 0 0,0-1-1,0 1 1,0 0 0,0-1 0,0 0-1,0 1 1,-1-1 0,1 0 0,0 0-1,-1 0 1,1 0 0,0 0 0,-1 0-1,1 0 1,-1-1 0,0 1 0,1-1-1,-1 1 1,0-1 0,1-1-1,170-162 220,-146 145-248,-23 43-137,-3-15 146,4 56 45,-4-63-23,0 0 1,0 0-1,1 1 1,-1-1-1,1 0 0,-1 0 1,1 1-1,-1-1 1,1 0-1,0 0 1,0 0-1,-1 0 1,1 0-1,0 0 1,0 0-1,0 0 1,0 0-1,0 0 1,0-1-1,1 1 1,-1 0-1,0-1 1,0 1-1,0-1 1,1 1-1,-1-1 1,0 0-1,0 1 1,1-1-1,-1 0 0,0 0 1,1 0-1,-1 0 1,0 0-1,1 0 1,-1 0-1,0-1 1,0 1-1,1 0 1,-1-1-1,0 1 1,0-1-1,1 1 1,-1-1-4,185-104 322,-184 104-321,8-5 4,1 0 0,1 0 1,-1 1-1,1 1 0,0 0 1,0 0-1,0 1 0,1 1 0,4 0-5,-15 2-6,0 1-1,0-1 0,0 1 0,0 0 0,0 0 0,0-1 0,0 1 0,0 1 1,-1-1-1,1 0 0,0 0 0,0 1 0,-1-1 0,1 1 0,-1-1 0,0 1 0,1 0 1,-1 0-1,0-1 0,0 1 0,0 0 0,0 0 0,0 0 0,-1 0 0,1 0 0,-1 0 1,1 0-1,-1 1 0,0-1 7,19 32 41,-17-33-35,0 0 0,0-1 0,0 0 0,1 1 1,-1-1-1,0 0 0,0 0 0,1 0 0,-1-1 0,0 1 1,0-1-1,1 1 0,-1-1 0,0 0 0,0 1 0,0-1 1,0 0-1,0 0 0,1-1-6,10-3-45,15-5-522,21-6-4338,-24 11 1049</inkml:trace>
  <inkml:trace contextRef="#ctx0" brushRef="#br0" timeOffset="-74978.612">8161 1299 8842,'1'-17'3419,"0"30"-414,1 33-1059,2 113 249,-3-157-2179,-1 1 0,1 0 0,0 0 0,1 0 0,-1-1 0,0 1 0,1 0 0,-1-1 0,1 1 0,0-1 0,0 0 0,0 0 0,0 0 0,0 0 1,1 0-1,-1 0 0,0 0 0,1-1 0,0 1 0,-1-1 0,1 0 0,0 1 0,0-1 0,-1-1 0,1 1 0,0 0 0,0-1 0,0 1 0,0-1 0,0 0 0,0 0 0,0 0 0,0-1 0,1 1-16,100-25 108,-89 18-159,-1-1 1,1 0-1,-2-1 0,1 0 0,-1-2 0,0 1 0,-1-1 0,-1-1 0,0 0 0,0-1 1,-1 0-1,-1-1 0,0 0 0,-1 0 0,0-1 0,-1 0 0,-1 0 0,-1-1 0,4-14 51,0 2-125,-4 115-6,-5-67 222,-1-14-33,0-1-1,1 1 0,0-1 1,0 1-1,1-1 0,0 1 1,0-1-1,0 0 0,0 1 1,1-1-1,0 0 0,1 3-57,-1-7 17,-1 0-1,1 0 0,0 0 1,-1 0-1,1-1 1,0 1-1,0 0 1,-1-1-1,1 0 0,0 1 1,0-1-1,0 0 1,0 0-1,-1 0 0,1 0 1,0 0-1,0 0 1,0-1-1,0 1 1,0 0-1,-1-1 0,1 0 1,0 1-1,0-1 1,-1 0-1,1 0 1,-1 0-1,1 0 0,-1 0 1,1 0-1,-1-1 1,1 1-17,14-15 29,0 0 0,-1-1 0,-1 0 1,-1-1-1,-1 0 0,0-2 0,-1 1 0,-1-1 1,-1-1-1,-1 0 0,2-7-29,55-117 21,-65 144-22,0 0-1,0 0 0,0 1 0,0-1 0,1 0 0,-1 1 0,0-1 1,1 0-1,-1 0 0,0 1 0,1-1 0,-1 1 0,1-1 1,-1 0-1,1 1 0,0-1 0,-1 1 0,1-1 0,-1 1 1,1-1-1,0 1 0,-1 0 0,1-1 0,0 1 0,0 0 0,-1 0 1,1-1-1,0 1 0,0 0 0,-1 0 0,1 0 0,0 0 1,0 0-1,0 0 0,-1 0 0,1 0 0,0 0 0,0 0 1,-1 1-1,1-1 0,0 0 0,0 0 0,-1 1 0,1-1 1,0 0-1,-1 1 0,1-1 0,0 1 0,-1-1 0,1 1 0,-1-1 1,1 1-1,-1 0 0,1-1 0,-1 1 0,1 0 0,-1-1 1,0 1-1,1 0 0,-1-1 0,0 1 0,1 0 0,-1 0 2,5 30-30,-2 0 1,-1 1-1,-1-1 0,-3 19 30,2-7-21,8 94 101,-1-116-26,-7-21-120,0 1 1,0-1 0,1 1-1,-1-1 1,0 0 0,1 1 0,-1-1-1,0 0 1,1 0 0,-1 1-1,1-1 1,-1 0 0,1 0-1,-1 1 1,0-1 0,1 0 0,-1 0-1,1 0 1,-1 0 0,1 0-1,-1 0 1,1 0 0,-1 0-1,1 0 1,-1 0 0,1 0 0,-1 0-1,1 0 1,-1 0 0,1 0-1,-1 0 1,1-1 0,-1 1-1,0 0 1,1 0 0,-1-1-1,1 1 1,-1 0 0,0 0 0,1-1-1,-1 1 1,0 0 0,1-1-1,-1 1 1,0-1 0,1 1-1,-1 0 1,0-1 0,0 1 0,0-1-1,1 1 1,-1-1 0,0 1-1,0-1 1,0 1 0,0-1-1,0 1 1,0-1 0,0 1 0,0-1-1,0 1 66,9-39-2991</inkml:trace>
  <inkml:trace contextRef="#ctx0" brushRef="#br0" timeOffset="-74077.18">9248 873 8410,'4'7'6455,"16"6"-4887,-19-13-1397,2 3-94,0-1 1,0 0 0,0-1-1,1 1 1,-1 0-1,1-1 1,-1 0 0,1 0-1,-1 0 1,1 0 0,0-1-1,-1 1 1,1-1 0,0 0-1,-1 0 1,1 0 0,0-1-1,0 1 1,-1-1 0,1 0-1,-1 0 1,1 0 0,-1 0-1,1-1 1,-1 0-1,0 1 1,1-1 0,-1 0-1,0-1 1,0 1 0,0-1-78,-4 2 13,1-1 0,0 0 1,0 1-1,-1-1 0,1 1 1,-1-1-1,0 1 0,1-1 1,-1 1-1,0-1 0,0 1 1,0 0-1,0-1 0,0 1 1,0 0-1,0 0 0,0-1 1,0 1-1,-1 0 0,1 0 1,0 1-1,-1-1 0,1 0 1,-1 0-1,1 1 0,-1-1 1,1 1-1,-1-1 0,0 1 1,1 0-1,-1-1 0,1 1 1,-1 0-1,0 0 0,1 0 1,-1 0-1,0 1 0,-1-1-12,-3 0 3,0 1 1,-1-1 0,1 1 0,0 1 0,0-1-1,0 1 1,0 0 0,0 1 0,0-1 0,1 1 0,-1 0-1,1 0 1,-2 2-5,-11 21-14,9 8 1,3 1 0,1-1 0,1 1 0,2 1 1,1 17 12,12 107-46,-11-159 45,0 0 0,-1 0 0,1 0 0,0 0 0,0 1 0,0-1 0,0 0 0,0 0 0,0 1 0,1-1-1,-1 0 1,0 0 0,1 0 0,-1 0 0,0 0 0,1 1 0,0-1 0,-1 0 0,1 0 0,-1 0 0,1 0 0,0 0 0,0-1 0,0 1 0,0 0 0,-1 0-1,1 0 1,0-1 0,0 1 0,0 0 0,1-1 0,-1 1 0,0-1 0,0 1 0,0-1 0,0 0 0,0 0 0,1 1 0,-1-1 0,0 0 0,0 0 0,0 0-1,1 0 1,-1 0 0,0 0 0,0-1 0,0 1 0,0 0 0,1 0 0,-1-1 0,0 1 0,0-1 0,0 1 0,1-2 1,33-40-95,128-243-1759,6-39-565,-157 298 2374,-2-1 0,-1 0-1,-1 0 1,-1-1-1,-1 0 1,-2-1 0,-1 1-1,0-8 46,-12 2 126,9 34-117,-1-1-1,1 1 1,-1-1-1,1 1 1,-1-1-1,1 1 1,-1 0-1,0-1 1,1 1-1,-1 0 1,1-1-1,-1 1 1,0 0-1,1 0 1,-1 0-1,0-1 1,1 1-1,-1 0 1,0 0-1,1 0 1,-1 0-1,0 0 1,1 0-1,-1 1 1,0-1-1,1 0 1,-1 0-1,0 0 1,1 1-1,-1-1 1,0 0-1,1 0 1,-1 1-1,1-1 1,-1 1-1,1-1 1,-1 1-1,1-1 1,-1 1-1,1-1 1,-1 1-1,1 0-8,-7 7 105,0 0 0,1 1 0,0 0 0,0 0 0,1 0-1,1 1 1,-1-1 0,-1 9-105,-6 9 243,10-23-207,-18 39 547,1 1 0,2 1 0,2 1 0,-4 23-583,18-63 58,-1-1 1,1 1-1,0-1 0,0 1 0,0-1 0,1 1 0,0 0 1,0-1-1,0 1 0,1 0 0,0-1 0,0 1 0,0-1 0,1 1 1,0-1-1,0 0 0,0 0 0,1 0 0,-1 0 0,1 0 1,1 0-1,-1-1 0,2 3-58,5-3 3,0 0 0,0 0 0,0-1 0,0 0 0,0-1 0,1 0 0,-1-1 0,1 0 0,-1-1 0,1 0 1,-1-1-1,1 0 0,-1 0 0,1-1 0,-1 0 0,0-1 0,0 0 0,0-1 0,0 0 0,4-3-3,31-7-200,-34 10 123,-10 3 70,-1 1 1,1-1-1,0 1 1,-1 0-1,1-1 1,-1 1-1,1 0 1,-1-1-1,1 1 1,0 0 0,-1 0-1,1-1 1,0 1-1,-1 0 1,1 0-1,0 0 1,0 0-1,-1 0 1,1 0-1,0 0 1,-1 0-1,1 0 1,0 0 0,-1 1-1,1-1 1,0 0-1,-1 0 1,1 1-1,0-1 1,-1 0-1,1 1 1,-1-1-1,1 0 1,-1 1-1,1-1 1,-1 1 0,1-1-1,-1 1 1,1-1-1,-1 1 1,1-1-1,-1 1 1,0 0-1,0-1 1,1 1-1,-1 0 7,2 3 12,1-1-1,-1 0 1,1 1-1,0-1 0,0 0 1,0 0-1,0 0 0,0-1 1,1 1-1,0-1 0,-1 0 1,1 0-1,0 0 0,0 0 1,0 0-1,0-1 0,0 0 1,0 0-1,0 0 0,0-1 1,1 1-1,-1-1 0,0 0 1,0 0-1,1 0 0,-1-1 1,0 1-1,0-1 0,2-1-10,-5 2-1,8-1 23,1 0 0,0-1 0,-1 0 0,1-1 0,-1 0 0,0-1 0,0 0 0,0 0 0,0-1 0,-1 0 0,1 0 0,-1-1 0,-1 0 0,1-1 0,-1 1 0,0-1 0,-1-1 0,1 1 0,-2-1 0,1-1 0,4-7-23,-10 16 4,1 0 0,-1-1-1,1 1 1,0 0 0,-1-1 0,1 1 0,-1 0 0,1-1 0,-1 1 0,1-1 0,-1 1 0,1-1 0,-1 1 0,0-1 0,1 1 0,-1-1 0,1 0 0,-1 1 0,0-1-1,0 1 1,1-1 0,-1 0 0,0 1 0,0-1 0,0 0 0,0 1 0,0-1 0,0 0 0,0 1 0,0-1 0,0 0 0,0 1 0,0-1 0,0 0 0,-1 1-1,1-1 1,0 0 0,0 1 0,-1-1 0,1 1 0,0-1 0,-1 1 0,1-1 0,0 0 0,-1 1 0,1-1 0,-1 1 0,1 0 0,-1-1 0,1 1 0,-1-1 0,0 1-1,1 0 1,-1-1 0,1 1 0,-1 0 0,0 0 0,1 0 0,-1-1 0,0 1 0,1 0 0,-1 0 0,0 0 0,1 0 0,-1 0 0,0 0-4,-1 3 15,-1 1-1,1-1 1,0 0 0,0 1 0,0 0 0,1-1-1,-1 1 1,1 0 0,0 0 0,0 0 0,0 0-1,0 0 1,1 0 0,0 0 0,0 0 0,0 0-1,0 0 1,0 0 0,1 0 0,1 3-15,-2-3 10,1 0 0,1-1-1,-1 1 1,0 0 0,1 0 0,0-1 0,0 1 0,0-1 0,0 1-1,1-1 1,0 0 0,-1 0 0,1 0 0,0 0 0,0-1 0,0 1 0,1-1-1,-1 0 1,1 0 0,-1 0 0,1 0 0,0 0 0,-1-1 0,1 0 0,0 0-1,0 0 1,0 0 0,0-1 0,0 1 0,0-1 0,0 0 0,0 0-1,0 0 1,0-1 0,0 0 0,0 1 0,0-1 0,0-1 0,0 1 0,0-1-1,-1 1 1,1-1 0,0 0 0,-1 0 0,2-2-10,0-1-33,0 0 1,-1-1-1,0 1 1,0-1-1,0 0 1,-1 0-1,0 0 1,0-1-1,0 1 1,-1-1-1,0 0 1,0 1-1,-1-1 1,0 0-1,0 0 1,-1 0-1,1 0 1,-1 0-1,-1-4 33,-23-140-2515,17 120 1895,-40-153-1402,35 162 2624,3 24 309,5 5-811,1 0 1,0 0 0,1 1 0,0-1 0,0 1-1,0 0 1,1 0 0,0 0 0,1 0 0,0-1-1,0 1 1,0 0 0,1 0 0,1 0 0,-1 0 0,1-1-1,1 2-100,-2-5-62,1 0-1,0 0 0,1 0 0,-1 0 1,1-1-1,-1 1 0,1-1 0,0 1 1,0-1-1,1 0 0,-1 0 0,1-1 1,-1 1-1,1-1 0,0 0 1,0 0-1,0 0 0,0 0 0,0 0 1,1-1-1,-1 0 0,2 0 63,61-2-4222,-34-9 1457</inkml:trace>
  <inkml:trace contextRef="#ctx0" brushRef="#br0" timeOffset="-73720.238">10489 518 8242,'0'9'6155,"-10"13"-3949,7-17-1544,-69 135 3550,71-139-4211,1-1 1,0 0-1,0 1 1,-1-1 0,1 1-1,0-1 1,0 0 0,0 1-1,-1-1 1,1 1-1,0-1 1,0 1 0,0-1-1,0 1 1,0-1-1,0 0 1,0 1 0,0-1-1,0 1 1,0-1 0,0 1-1,1-1 1,-1 1-1,0-1 1,0 0 0,0 1-1,0-1 1,1 1-1,-1-1 1,0 0 0,0 1-1,1-1 1,-1 0 0,0 1-1,1-1 1,-1 0-1,0 1 1,1-1 0,-1 0-1,1 0 1,-1 1-1,0-1 1,1 0 0,-1 0-1,1 0 1,-1 0 0,1 0-1,-1 0 1,0 1-1,1-1 1,-1 0 0,1 0-1,-1 0 1,1-1-1,-1 1-1,34-3-211,-21 1 4,63-5-1425,-72 7 1556,0 0 0,0 0 0,0 0 0,0 1 0,0-1 0,0 1 0,0 0 1,0 0-1,-1 1 0,1-1 0,0 1 0,0 0 0,-1 0 0,0 0 0,1 0 0,-1 1 0,0-1 0,0 1 1,0 0-1,0 0 0,-1 0 0,1 0 0,-1 1 0,0-1 0,0 1 76,-33 41 1033,25-39-828,-80 61 2303,42-41-1786,43-26-735,0-1-1,0 1 1,0-1 0,0 1 0,1-1-1,-1 0 1,0 1 0,0-1 0,1 0 0,-1 0-1,1 1 1,-1-1 0,1 0 0,-1 0 0,1 0-1,-1 0 1,1 0 0,-1 0 0,1 0 0,0 1-1,0-1 1,0 0 0,-1 0 0,1 0 0,0 0-1,0 0 1,0 0 0,1 0 0,-1 0 0,0 0-1,0 0 1,0 0 0,1 0 0,-1 0-1,0 0 1,1 0 0,-1 0 0,1 0 0,-1 0-1,1 1 1,0-1 13,17-28-2976,7 1 484</inkml:trace>
  <inkml:trace contextRef="#ctx0" brushRef="#br0" timeOffset="-77478.817">3529 2813 7058,'-9'-37'3532,"9"37"-3429,0 1-1,0-1 1,0 0-1,0 1 1,0-1-1,0 0 1,-1 1-1,1-1 1,0 0-1,0 1 1,0-1-1,0 0 1,-1 0-1,1 1 1,0-1-1,0 0 1,-1 0-1,1 0 1,0 1-1,-1-1 1,1 0-1,0 0 1,0 0-1,-1 0 1,1 1-1,0-1 1,-1 0-1,1 0 1,0 0-1,-1 0 1,1 0-1,0 0 1,-1 0-1,1 0 1,0 0-1,-1 0 1,1 0-1,0 0 1,-1-1-1,1 1 1,0 0-1,-1 0 1,1 0-1,0 0 1,-1 0-1,1-1 1,0 1-1,0 0 1,-1 0-103,-4 27 211,1 0 1,1 0-1,1 1 1,2-1 0,0 1-1,3 8-211,-3-30 10,0-1-1,0 0 0,1 1 1,-1-1-1,1 0 0,0 0 1,1 0-1,-1 0 0,1 0 1,0 0-1,0 0 0,1 0 1,0-1-1,-1 1 0,1-1 1,1 0-1,-1 0 0,1 0 1,1 2-10,-3-5 6,0-1 0,-1 1 1,1-1-1,0 1 0,0-1 0,-1 0 1,1 0-1,0 0 0,0 0 1,0 0-1,-1 0 0,1 0 1,0-1-1,0 1 0,-1-1 1,1 1-1,0-1 0,-1 0 0,1 1 1,-1-1-1,1 0 0,-1 0 1,1 0-1,-1 0 0,1-1 1,-1 1-1,1-1-6,2 0 16,1-3 0,1 0 0,-1 0-1,0 0 1,0 0-1,0-1 1,-1 0-1,1 1 1,-2-2 0,1 1-1,-1 0 1,0-1-1,0 0 1,0 0-1,-1 0-15,6-13 32,23-59 53,-3-2 0,-3 0 0,-4-2 0,4-44-85,-16 186-252,-3-18 197,2 16 59,3 1 0,2-2 0,10 26-4,10-16 52,-32-65-47,0 0 0,0 1 0,0-1 0,0 0 0,0 0 0,0 0 0,0 0 0,0 0 0,0 0 0,0 0-1,1-1 1,-1 1 0,0 0 0,1-1 0,-1 1 0,0-1 0,1 1 0,-1-1 0,1 1 0,-1-1 0,1 0-1,-1 0 1,1 0 0,-1 0 0,0 0 0,1 0 0,-1 0 0,1-1 0,-1 1 0,1 0 0,-1-1 0,1 1 0,-1-1-1,0 0 1,1 1 0,-1-1 0,0 0 0,0 0 0,0 0 0,1 0 0,-1 0 0,0 0 0,0 0 0,0 0-1,0 0-4,8-11 52,-1-1 0,0 0-1,0 0 1,-2 0-1,0-1 1,0 0-1,3-15-51,-5 19 26,12-40 110,-1-2-1,-3 0 0,-2 0 1,1-36-136,-9 39-15,25 169-357,-24-101 374,1-1 0,0 0 0,2 0 0,0 0-1,1-1 1,0 0 0,2 1-2,-8-17 2,-1 1 0,1-1 0,0 0 0,0 0 0,0 0 0,0 1 0,0-1 0,0 0 0,0 0 0,0-1 0,0 1 0,0 0 0,0 0 0,1 0 0,-1-1 0,0 1 0,1-1 0,-1 1 0,0-1 0,1 1 0,-1-1 0,1 0 0,-1 0 0,0 1 0,1-1 0,-1 0 0,1 0 0,-1-1 0,1 1 0,-1 0 0,0 0 0,1-1 0,-1 1 0,1-1 0,-1 1 0,0-1 0,0 0 0,1 1 0,-1-1 0,0 0 0,0 0 0,0 0 0,0 0 0,0 0 0,0 0 0,0 0 0,0 0 0,1-1-2,41-64 159,-41 62-148,109-254 430,-110 257-445,-1 1 0,0-1-1,0 0 1,0 1 0,1-1-1,-1 0 1,0 0 0,1 1 0,-1-1-1,0 1 1,1-1 0,-1 0 0,1 1-1,-1-1 1,1 1 0,0-1-1,-1 1 1,1-1 0,-1 1 0,1-1-1,0 1 1,-1 0 0,1-1 0,0 1-1,0 0 1,-1 0 0,1 0 0,0-1-1,0 1 1,-1 0 0,1 0-1,0 0 1,0 0 0,-1 0 0,1 0-1,0 0 1,0 1 0,-1-1 0,1 0-1,0 0 1,0 1 0,-1-1-1,1 0 1,0 1 0,-1-1 0,1 0-1,0 1 1,-1-1 0,1 1 0,-1-1-1,1 1 1,-1 0 0,1-1 0,-1 1-1,1-1 1,-1 1 0,0 0-1,1-1 1,-1 1 0,0 0 0,0 0-1,1-1 1,-1 1 0,0 0 0,0 0-1,0-1 1,0 2 4,10 11-21,-8-13 26,-1-1-1,1 1 1,-1 0-1,1-1 1,-1 1-1,1-1 1,-1 1-1,1-1 1,-1 0-1,0 0 1,1 0-1,-1 1 0,0-1 1,0 0-1,0-1 1,0 1-1,0 0 1,0 0-1,0 0 1,0-1-1,0 1 1,0 0-1,-1-1 1,1 1-1,0-1 1,-1 1-1,1-1 1,-1 1-1,0-1 1,0 1-1,1-1 0,-1 1 1,0-1-1,0-1-4,6-29 29,-1 1 0,-1-2 0,-2 1 0,-1 0 0,-1-1 0,-2 1 0,-5-28-29,-2-67-207,18 54-162,2 99-98,0 152 264,-11-146 223,2-1 0,2 0 1,0 1-1,3-2 0,0 1 0,2-1 0,1 0 0,1 0 0,2-1 0,15 24-20,30 3 72,-36-34 220,-48-64 37,6 9-391,-1 2 1,-1 0-1,-2 2 0,-1 0 0,-2 2 1,0 1-1,-29-21 62,-30-24 772,91 73-758,1 0 0,0-1 0,-1 1 0,1-1 0,0-1 0,0 1 0,-1-1 0,1 0 0,0-1 0,0 1 0,-1-1 0,1 0 0,4-1-14,20-2-6,191-24-1496,-178 24-1730,-11-3-112</inkml:trace>
  <inkml:trace contextRef="#ctx0" brushRef="#br0" timeOffset="-77217.241">4164 1716 9250,'11'-1'1928,"1"-2"3410,13-2-8075</inkml:trace>
  <inkml:trace contextRef="#ctx0" brushRef="#br0" timeOffset="-73049.562">10971 396 8474,'-49'64'5291,"-6"44"-2880,51-97-2213,-1-3-22,0 1 0,1 0-1,1 0 1,0 1 0,0-1 0,0 1-1,1-1 1,1 1 0,0 0-1,0 0 1,1-1 0,0 1 0,1 7-176,0-16 12,0 1 1,0-1-1,1 1 1,-1-1-1,1 0 1,-1 1 0,1-1-1,-1 0 1,1 0-1,-1 0 1,1 0-1,0 0 1,0 0-1,-1-1 1,1 1-1,0-1 1,0 1 0,0-1-1,0 0 1,0 1-1,0-1 1,0 0-1,0 0 1,0 0-1,-1-1 1,1 1 0,0 0-1,0-1 1,0 1-1,0-1 1,0 0-1,-1 0 1,1 1-1,0-1 1,-1 0-1,1-1 1,0 1 0,-1 0-1,2-1-12,13-12 33,-1 0-1,-1 0 1,0-1 0,0-1-1,-2 0 1,0-1-1,-1 0 1,-1-1 0,0 0-1,-1-1 1,4-14-33,5-9 34,-1-1-1,-2-1 1,-2 0 0,2-22-34,-14 61 0,4-15-1,-1-1 0,-1 0 0,-1 1 0,-1-1 0,0 0 0,-2 0-1,0 0 1,-2 0 0,-3-13 1,6 34-1,0-1 0,0 1 0,0-1 0,0 1 0,0-1 0,-1 1 0,1 0 0,0-1 0,0 1 0,0-1 0,-1 1 0,1-1 0,0 1 0,-1 0 0,1-1 0,0 1 0,-1 0 0,1-1 0,-1 1 0,1 0 0,0-1 0,-1 1 0,1 0 0,-1 0 0,1-1 0,-1 1 0,1 0 0,-1 0 0,1 0 0,-1 0 0,1 0 0,-1 0 0,1 0 0,-1 0 0,1 0 0,-1 0 0,1 0 0,-1 0 0,1 0 0,-1 0 0,1 0 0,-1 0 0,1 1 0,0-1-1,-1 0 1,1 0 0,-1 1 0,1-1 0,-1 0 0,1 1 0,0-1 0,-1 0 0,1 1 0,0-1 0,-1 0 0,1 1 0,0-1 0,0 1 0,-1-1 0,1 1 0,0-1 0,0 1 0,0-1 0,-1 1 0,1-1 0,0 1 0,0-1 1,-9 16 53,1 0 0,1 0 0,0 1 0,1 0 0,0 1 0,2-1 1,0 1-1,1 0 0,-1 17-53,3-22 32,-1-1 1,1 1-1,1-1 1,0 1-1,1 0 1,1-1-1,0 1 1,0-1-1,1 0 1,1 1-1,0-1 1,1-1-1,0 1 1,0-1-1,1 0 1,1 0-1,0 0 1,1-1-1,0 0-32,-7-7-1,1-1-1,0 1 1,0 0-1,0-1 1,0 0-1,0 1 1,0-1-1,0 0 1,1 0 0,-1 0-1,1 0 1,0-1-1,0 1 1,-1-1-1,1 0 1,0 1-1,0-1 1,0-1 0,0 1-1,0 0 1,0-1-1,1 1 1,-1-1-1,0 0 1,0 0-1,0 0 1,0-1-1,0 1 1,1-1 0,-1 0-1,0 0 1,0 0-1,0 0 1,2-1 1,2-4-92,-1 0 1,1-1-1,-1 1 1,0-1-1,-1-1 1,1 1-1,-1-1 1,-1 0 0,0 0-1,0 0 1,0-1-1,-1 1 1,-1-1-1,1 0 1,-1 0-1,-1 0 1,1-7 91,17 45-190,-17-25 206,0 1 0,1 0 0,0-1-1,0 1 1,0-1 0,1 0 0,-1 0-1,1 0 1,0-1 0,0 1-1,0-1 1,1 0 0,-1 0 0,1 0-1,0-1 1,-1 0 0,1 0 0,0 0-1,1 0 1,0 0-16,240 46 159,-184-46 156,-66-28 1224,-136-217-39,138 240-1503,1-1 0,-1 1-1,1-1 1,-1 1 0,1-1 0,0 0 0,1 0 0,-1 1 0,1-1-1,-1 0 1,1 0 0,0 0 0,1 0 0,-1 0 0,1 1-1,-1-1 1,1 0 0,0 0 0,1 1 0,-1-1 0,1 0 0,-1 1-1,1 0 1,0-1 0,0 1 0,1 0 0,-1 0 0,1 0 0,-1 0-1,1 0 1,0 1 0,0-1 0,0 1 0,0 0 0,1 0 0,2-1 2,102-34-527,10-4-5128,-61 6 1464</inkml:trace>
  <inkml:trace contextRef="#ctx0" brushRef="#br0" timeOffset="-72396.483">3589 4081 10242,'3'-15'2953,"3"12"712,3 15-2993,7 23-8,4 15-256,6 19-128,1 4-56,12 5 0,-3-12-152,10-3 8,-6-15 24,-3-1-920,-14-11 3489,-11-1-6570,-21-6 2392</inkml:trace>
  <inkml:trace contextRef="#ctx0" brushRef="#br0" timeOffset="-72109.252">3593 4908 7098,'-7'5'3904,"8"-5"-415,4-3-1368,16-14-1225,15-6-456,20-19 72,16-8-104,22-12 16,-3 4-224,8-6-40,-16 16-112,-6 2-168,-27 6-392,-16 3 1344,-23 13-4793,-22-5 1705</inkml:trace>
  <inkml:trace contextRef="#ctx0" brushRef="#br0" timeOffset="-71692.796">3225 4206 7666,'-12'-7'3800,"9"1"-231,17-8-1352,13-5-1617,18-17 16,5-7-208,16-13-16,0 2-104,8 3-8,-8 14-264,5 8-1064,-9 22-2913,-8 13 536</inkml:trace>
  <inkml:trace contextRef="#ctx0" brushRef="#br0" timeOffset="-71691.796">4043 4187 8586,'7'118'8426,"-7"-116"-8385,0-1 0,0 0 0,0 1 0,0-1 0,0 1 0,1-1 0,-1 0 0,0 1 1,1-1-1,-1 0 0,1 1 0,0-1 0,-1 0 0,1 0 0,0 0 0,0 1 0,0-1 0,0 0 0,0 0 1,0 0-1,0 0 0,0-1 0,0 1 0,0 0 0,0 0 0,0-1 0,1 1 0,-1 0 0,0-1 1,1 1-1,-1-1 0,0 0 0,1 0 0,-1 1 0,1-1 0,-1 0 0,0 0 0,1 0 0,-1 0 0,1 0 1,-1-1-1,0 1 0,1 0 0,-1-1 0,0 1 0,1-1 0,-1 1 0,0-1 0,1 0-41,85-61 351,150-163-68,-234 222-283,-1 0 0,0 1 1,1-1-1,0 0 0,-1 1 1,1-1-1,0 1 0,0 0 1,1 0-1,-1 0 0,0 0 1,1 1-1,-1 0 0,1-1 1,-1 1-1,1 0 0,-1 0 0,1 1 1,0-1-1,0 1 0,-1 0 1,1 0-1,0 0 0,0 1 1,-1-1-1,1 1 0,0 0 1,-1 0-1,1 0 0,1 1 0,1 5 4,0 1 1,0-1-1,-1 1 0,0 0 0,-1 1 0,1-1 0,-2 1 0,1 0 1,-1 0-1,-1 0 0,0 0 0,0 1 0,0 1-4,2 5 32,18 66 165,-21-82-199,-1 0 1,1 0-1,-1 1 1,1-1-1,-1 0 1,1 0-1,-1 0 1,1 0-1,0 0 1,-1 0-1,1 0 1,-1 0-1,1 0 1,-1 0-1,1-1 1,-1 1-1,1 0 1,-1 0-1,1 0 1,0-1-1,-1 1 1,0 0-1,1-1 1,-1 1-1,1 0 1,-1-1-1,1 1 1,-1 0-1,0-1 1,1 1-1,-1-1 1,0 1-1,1-1 1,-1 1-1,0-1 1,0 1-1,1-1 1,-1 1-1,0-1 1,0 1-1,0-1 1,0 0-1,0 1 1,0-1-1,0 1 1,0-1-1,0 1 1,0-1 1,34-84-4261,-10 28 1054</inkml:trace>
  <inkml:trace contextRef="#ctx0" brushRef="#br0" timeOffset="-70099.818">4762 3390 10458,'-44'74'6531,"19"57"-3932,24-112-2437,0 0 0,1 0 0,2-1 0,-1 1 0,2 0 0,1-1 0,0 0 0,1 0 0,1 0 1,4 7-163,13 16 71,2-1 0,2-2 1,1-1-1,2 0 0,12 8-71,48 61 41,-69-80-38,-8-11 13,-1 0 0,-1 1 1,0 0-1,-2 1 0,9 16-16,-19-33 2,1 0 0,0 0 0,0-1-1,0 1 1,0 0 0,-1 0 0,1 0 0,0 0 0,0-1 0,0 1 0,-1 0-1,1 0 1,0 0 0,0 0 0,0 0 0,-1 0 0,1 0 0,0 0-1,0 0 1,-1 0 0,1 0 0,0 0 0,0 0 0,0 0 0,-1 0 0,1 0-1,0 0 1,0 0 0,-1 0 0,1 0 0,0 0 0,0 0 0,0 0-1,-1 0 1,1 0 0,0 1 0,0-1 0,0 0 0,-1 0 0,1 0 0,0 0-1,0 0 1,0 1 0,0-1 0,-1 0 0,1 0 0,0 0 0,0 1-1,0-1 1,0 0 0,0 0 0,0 1 0,0-1 0,0 0 0,0 0 0,0 0-1,0 1 1,0-1 0,0 0 0,0 0 0,0 1-2,-20-15 47,-60-64 76,2-4-1,-36-55-122,79 96 51,1-7 111,34 47-157,0 0 1,1 0 0,-1 0-1,0 0 1,1 0 0,-1 0-1,1 1 1,-1-1-1,1 0 1,-1 0 0,1 0-1,-1 1 1,1-1-1,0 0 1,-1 0 0,1 1-1,0-1 1,0 1 0,0-1-1,-1 1 1,1-1-1,0 1 1,0-1 0,0 1-1,0 0 1,0 0 0,0-1-1,0 1 1,0 0-1,0 0 1,0 0 0,0 0-1,0 0 1,0 0 0,0 0-1,0 0-5,3-1 7,212-44-318,-194 39-307,0-1-1,-1-1 1,0 0 0,-1-2-1,0 0 1,0-2-1,-1 0 1,0-1-1,-2-1 1,1 0-1,-2-2 1,9-8 618,-5-19-379,-19 43 413,-1-1 0,0 0 0,0 1 0,0-1 1,0 1-1,-1-1 0,1 0 0,0 1 0,0-1 0,0 1 0,0-1 0,0 0 0,-1 1 1,1-1-1,0 1 0,-1-1 0,1 1 0,0-1 0,-1 1 0,1-1 0,-1 1 0,1 0 0,0-1 1,-1 1-1,1-1 0,-1 1 0,1 0 0,-1-1 0,0 1 0,1 0 0,-1 0 0,1 0 0,-1-1 1,1 1-1,-1 0 0,0 0 0,1 0 0,-1 0 0,1 0 0,-1 0 0,0 0 0,1 0 0,-1 0 1,1 0-1,-1 1 0,0-1 0,1 0 0,-1 0 0,1 0 0,-1 1 0,1-1 0,-1 0 1,1 1-1,-1-1 0,1 0 0,-1 1 0,1-1 0,-1 1 0,1-1 0,0 1 0,-1-1 0,1 1 1,-1-1-35,-3 6 179,-1 0 1,1 0 0,0 0 0,0 1 0,0-1 0,1 1 0,0 0 0,1 0 0,-1 0 0,1 0 0,1 0 0,-1 1-180,-1 3 148,-1 6 57,0 0 0,0 0 0,2 0 0,0 1 0,1-1 1,1 9-206,0-25 12,0 1 1,-1-1 0,1 0-1,0 1 1,0-1 0,0 1 0,0-1-1,0 0 1,0 1 0,1-1-1,-1 1 1,0-1 0,1 0 0,-1 1-1,1-1 1,-1 0 0,1 1-1,0-1 1,-1 0 0,1 0 0,0 0-1,0 0 1,0 0 0,0 0-1,0 0 1,0 0 0,0 0 0,0 0-1,0 0 1,1-1 0,-1 1-1,0 0 1,0-1 0,1 1-1,-1-1 1,1 0 0,-1 1 0,0-1-1,1 0 1,-1 0 0,0 0-1,1 0 1,-1 0 0,1 0 0,-1 0-1,0 0 1,1-1 0,-1 1-1,2-1-12,6-2 13,-1-1-1,1 0 0,-1-1 0,1 0 1,-1 0-1,-1-1 0,1 0 0,-1 0 0,0-1 1,-1 0-1,1 0 0,4-8-12,-5 8 12,60-72 60,-40 44-32,2 2-1,1 1 1,2 1 0,17-12-40,-47 42-1,0-1 0,0 1 0,1-1 0,-1 1-1,0 0 1,1-1 0,-1 1 0,1 0 0,0 0 0,-1 0 0,1 0 0,0 1 0,-1-1 0,1 0 0,0 1 0,0-1 0,0 1 0,0-1-1,0 1 1,-1 0 0,1 0 0,0 0 0,0 0 0,0 0 0,0 1 0,0-1 0,0 0 0,-1 1 0,1-1 0,0 1 0,0 0-1,0 0 1,-1-1 0,1 1 0,-1 0 0,1 1 1,35 106 236,-35-107-226,-1-1 0,0 1 1,0-1-1,1 1 0,-1-1 0,0 1 0,0-1 0,1 0 0,-1 0 0,1 0 1,-1 1-1,0-1 0,1-1 0,-1 1 0,0 0 0,1 0 0,-1 0 0,0-1 0,1 1 1,-1-1-1,0 1 0,0-1 0,1 1 0,-1-1 0,0 0 0,0 0 0,0 1 0,0-1 1,0 0-1,0 0 0,0 0 0,0 0 0,0 0 0,0 0 0,-1 0 0,1-1 1,0 0-11,1 0 15,68-74 193,-58 61-203,0 0-1,2 0 1,-1 1-1,2 1 1,0 0-1,0 1 1,1 1-1,1 0 1,2 0-5,-16 10-7,-1-1 1,1 1-1,0 0 1,0 1-1,0-1 1,0 0-1,0 1 1,0-1-1,0 1 0,0 0 1,0 0-1,0 1 1,0-1-1,0 0 1,0 1-1,-1 0 1,1 0-1,0 0 1,0 0-1,0 0 0,-1 0 1,1 1-1,0-1 1,-1 1-1,0 0 1,1 0-1,-1 0 1,0 0-1,0 0 0,0 0 1,0 0-1,0 1 1,-1-1-1,1 1 1,-1 0 6,10 12-26,-11-12 25,1 0 1,0 0 0,1-1-1,-1 1 1,0 0 0,1-1-1,-1 1 1,1-1 0,0 1-1,0-1 1,0 0 0,0 1-1,0-1 1,1 0-1,-1-1 1,0 1 0,1 0-1,0-1 1,-1 1 0,1-1-1,0 0 1,0 0 0,0 0-1,-1 0 1,1-1 0,0 1-1,0-1 1,0 1 0,0-1-1,0 0 1,0 0-1,0-1 1,0 1 0,0-1-1,0 1 1,0-1 0,0 0-1,0 0 1,0 0 0,2-2 0,8-6-72,-1-2 1,-1 1 0,1-2-1,-2 1 1,0-2 0,0 1-1,-1-1 1,0-1 0,1-5 71,13-16-632,-18 27 483,5-8-511,0 1-1,0 0 0,2 0 0,0 2 1,0-1-1,1 1 0,1 1 1,15-10 660,29-7-611,-57 29 702,0 0 0,0 0 1,0 0-1,0 0 0,0 1 1,-1-1-1,1 0 0,0 0 1,0 1-1,0-1 0,0 0 1,-1 1-1,1-1 0,0 1 1,0-1-1,-1 1 0,1-1 1,0 1-1,-1 0 0,1-1 1,-1 1-1,1 0 0,-1-1 1,1 1-1,-1 0 0,1 0 1,-1-1-1,0 1 0,1 0 1,-1 0-1,0 0 0,0 0 1,0-1-1,1 1 0,-1 0 1,0 0-1,0 0 0,0 0 1,0 0-1,-1 0-91,2 1 904,3 7-648,-6-4-254,1 0-1,0 0 1,0 0 0,1 1 0,-1-1-1,1 0 1,0 0 0,1 0 0,-1 0 0,1 0-1,0 0 1,0 0 0,1 0 0,-1 0-1,1 0 1,0 0 0,1-1 0,-1 1 0,1-1-1,0 1 1,0-1 0,0 0 0,0 0-1,1-1 1,-1 1 0,1-1 0,3 3-2,-1-6 0,-1 0 0,0 0-1,1-1 1,-1 1 0,0-1 0,1 0 0,-1-1 0,0 1 0,0-1 0,0 0 0,0 0-1,0-1 1,-1 1 0,1-1 0,-1 0 0,1-1 0,-1 1 0,0-1 0,0 1 0,-1-1-1,1 0 1,-1-1 0,0 1 0,1-2 0,-2 3 1,17-18 19,-2 0 0,-1-2 0,-1 0 0,0 0 0,-2-2 0,1-4-20,-5 1-105,-2 0 0,0 0-1,-2-1 1,-2 0 0,0 0-1,-2 0 1,-1 0 0,-1 0-1,-2 0 1,-4-19 105,-5-51-208,10 60 1075,0 43-854,0 0 0,1 1-1,-1-1 1,1 0 0,0 1 0,0 0 0,1-1 0,-1 1 0,1-1 0,0 1 0,0 0 0,1-1-1,0 3-12,-1 12 11,1 23-24,1 0 0,3-1-1,1 0 1,2 0 0,2 0-1,1-1 1,12 23 13,-17-48 6,1-1-1,1 0 1,0 0 0,1-1-1,0 0 1,1-1-1,0 0 1,1 0 0,7 5-6,-17-16 2,0 0-1,0 0 1,0 0 0,-1 0 0,1 0 0,0 0-1,0 0 1,0 0 0,1 0 0,-1 0-1,0-1 1,0 1 0,0-1 0,0 1 0,1 0-1,-1-1 1,0 0 0,1 1 0,-1-1 0,0 0-1,1 0 1,-1 0 0,0 0 0,1 0 0,-1 0-1,0 0 1,1 0 0,-1 0 0,0-1 0,1 1-1,-1 0 1,1-1-2,-19-15 480,-53-26-44,-58-56-637,148 122 5,-8-17 209,1-1 0,-1-1 1,1 0-1,0-1 0,0 0 0,0-1 1,1 0-1,-1-1 0,1-1 1,-1 0-1,1 0 0,0-2 0,-1 0 1,1 0-1,-1-1 0,1-1 0,-1 0 1,0-1-1,0-1 0,1 0-13,84-44 82,-91 44-69,0-1 0,0 0 1,0 0-1,-1-1 0,0 0 1,0 0-1,-1-1 0,0 1 1,0-1-1,-1 0 0,0-1 1,0 1-1,-1-1 0,0 1 1,0-1-1,0-7-13,0 9 13,17-132 303,-17 186 111,7 164 424,-10-209-844,0 1 1,0-1-1,1 0 0,-1 1 0,0-1 1,1 0-1,0 1 0,-1-1 0,1 0 1,0 0-1,0 1 0,0-1 0,0 0 1,1 0-1,-1 0 0,0 0 0,1-1 1,0 1-1,-1 0 0,1-1 0,0 1 1,0-1-1,0 1 0,0-1 0,0 0 1,0 0-1,0 0 0,0 0 0,0 0 1,1 0-1,-1-1 0,0 1 0,1-1 1,-1 1-1,0-1 0,1 0 0,-1 0 1,1 0-1,-1 0 0,0-1 0,2 1-7,40-41-2525,-16 9-1412,2-20-458</inkml:trace>
  <inkml:trace contextRef="#ctx0" brushRef="#br0" timeOffset="-69757.629">7259 2428 10794,'-15'12'3753,"12"13"376,7-10-2657,2-3-1128,11 4-152,3-4-168,11-9-16,1 0-320,16 3-928,-4-6 1096,5-1-3985,-6-2 776</inkml:trace>
  <inkml:trace contextRef="#ctx0" brushRef="#br0" timeOffset="-69505.892">7715 2560 8434,'7'105'6708,"0"-4"-3319,-7-99-3352,0 0 0,-1-1 0,1 1 0,0 0 0,1 0 0,-1-1 0,0 1 0,0 0 0,1-1 0,-1 1 0,1 0 0,-1-1 0,1 1 0,0-1 0,0 1 0,0-1 0,0 1 0,0-1 1,0 1-1,0-1 0,0 0 0,0 0 0,1 0 0,-1 1 0,0-1 0,1 0 0,-1-1 0,1 1 0,-1 0 0,1 0 0,0-1 0,-1 1 0,1-1 0,0 1 0,-1-1 0,1 0 0,0 1 0,-1-1 0,1 0 0,0 0 1,0 0-1,-1-1 0,1 1 0,0 0 0,0-1 0,-1 1 0,1-1 0,-1 1 0,1-1 0,0 0 0,-1 0 0,1 0 0,-1 0 0,2-1-37,10-7 25,-1-2 1,0 0-1,0 0 1,-1-1-1,-1-1 0,0 0 1,1-3-26,-2 5 13,19-27 20,-18 22-27,1 0 0,1 0 1,1 1-1,0 1 0,1 0 1,1 1-1,15-11-6,-26 23-1,0 0 0,0 0 0,0 1 0,0-1 0,0 1 0,1 0 0,-1 0 0,0 0 0,0 0 0,0 1 0,0 0 0,1 0 1,-1 0-1,0 0 0,-1 1 0,1 0 0,0-1 0,0 1 0,-1 1 0,1-1 0,-1 0 0,1 1 0,-1 0 0,0 0 0,0 0 0,0 0 0,-1 0 0,1 1 0,-1-1 0,0 1 0,1 0 1,11 11 1,-11-11 0,0 0 1,1 0-1,0-1 0,-1 1 1,2-1-1,-1 0 1,0 0-1,0 0 0,1-1 1,0 1-1,-1-1 1,1 0-1,0 0 0,0-1 1,0 1-1,0-1 1,1-1-1,-1 1 0,0-1 1,1 1-2,5-5-92,0 1 1,0-1 0,0-1-1,0 0 1,-1-1 0,0 0-1,0 0 1,-1-1 0,1 0-1,-1-1 1,-1 0 0,4-4 91,25-18-5419,-32 23 1306</inkml:trace>
  <inkml:trace contextRef="#ctx0" brushRef="#br0" timeOffset="-9599.938">1846 6896 8562,'-34'18'3171,"33"-18"-3113,0 0 0,0 1 1,0-1-1,1 0 0,-1 0 0,0 1 0,0-1 1,0 0-1,0 0 0,1 0 0,-1 0 0,0 0 1,0 0-1,0-1 0,0 1 0,1 0 0,-1 0 1,0 0-1,0-1 0,0 1 0,1-1 1,-1 1-1,0 0 0,0-1 0,1 1 0,-1-1 1,0 1-1,1-1 0,-1 0 0,1 1 0,-1-1 1,1 0-1,-1 1 0,1-1 0,-1 0 1,1 0-1,0 1 0,-1-1 0,1 0 0,0 0 1,0 0-1,0 0 0,-1 1 0,1-1 0,0 0-58,0-8 81,1 1-1,0-1 0,0 1 1,1-1-1,0 1 1,0 0-1,1 0 0,0 0 1,2-3-81,-3 5 23,26-60 71,2 1 0,4 2 0,2 1 0,22-25-94,-47 68 9,2 2 0,0 0 0,0 0 0,2 1 0,0 1 0,1 0 0,0 1 0,9-5-9,-21 17 12,0 0-1,1 0 1,-1 0-1,0 1 1,1-1 0,-1 1-1,0 0 1,1 1-1,-1-1 1,1 1-1,0 0 1,-1 0-1,1 0 1,-1 0-1,1 1 1,-1 0-1,1 0 1,-1 0 0,0 1-1,1-1 1,1 2-12,83 53 581,-72-43-403,-7-5-82,0-1 0,0 0 1,1 0-1,0-1 0,1-1 1,-1 0-1,1 0 0,0-1 1,0-1-1,0 0 0,0-1 0,1 0 1,-1 0-1,1-2 0,0 1 1,-1-2-1,1 1 0,-1-2 1,12-2-97,-3-2 30,0-1 0,0 0 1,-1-2-1,0 0 1,0-1-1,-1-1 0,-1-1 1,0-1-1,0 0 1,-2-2-1,1 1 0,-2-2 1,0 0-1,-1-1 1,1-4-31,-7 11-269,0 0 1,-1-1 0,-1 0 0,0-1 0,-1 1-1,0-1 1,0 0 0,-1-2 268,7-24-3093,-4 3-53</inkml:trace>
  <inkml:trace contextRef="#ctx0" brushRef="#br0" timeOffset="-9312.176">2828 5824 9498,'6'-3'4451,"11"-1"-3170,-13 3-1001,60-16 659,-33 8-668,1 1 1,0 1-1,0 1 0,0 2 0,1 2 0,30 1-271,-57 1-1,-1 0 0,0 1 1,1-1-1,-1 1 0,0 1 0,0-1 1,0 1-1,0 0 0,0 0 0,0 0 1,0 1-1,-1-1 0,1 1 0,-1 0 1,0 1-1,0-1 0,0 1 0,0 0 1,0 0-1,-1 0 0,0 0 0,0 0 1,0 1-1,0 0 0,0 2 1,2 10 21,0 1-1,-1 1 0,-1-1 1,-1 0-1,0 1 0,-2-1 1,0 1-1,-1 0 0,0-1 1,-2 0-1,0 1 0,-4 8-20,-15 72 118,-4-1 0,-5 2-118,2-5-1083,14-46-2023,4-30-8</inkml:trace>
  <inkml:trace contextRef="#ctx0" brushRef="#br0" timeOffset="-8148.507">4052 5755 10922,'-4'48'5253,"14"157"-4566,0-65-616,7-1-1,5-1 0,17 45-70,-1-41 387,-33-131-124,-7-19 411,-18-92 457,-54-290-336,74 389-795,-19-136 28,7-1 0,6-11-28,5 140-7,1 0 1,0 0-1,0 0 0,1 0 1,1 0-1,-1 0 0,1 0 1,1 1-1,0-1 0,0 1 1,0-1-1,3-2 7,-4 9-9,1 0 0,-1 0 0,0 0 0,1 1 0,-1-1 0,1 1 1,0-1-1,0 1 0,-1 0 0,1 0 0,0 0 0,0 0 0,0 1 0,0-1 0,0 1 0,0 0 0,0 0 0,0 0 1,0 0-1,0 0 0,0 1 0,0 0 0,0-1 0,0 1 0,0 0 0,1 1 9,12 1-35,77 4-49,-68-7 72,0 1 0,0 2 0,0 1 0,0 0 0,7 5 12,-30-9-3,0 0-1,0 0 0,0 0 1,0 0-1,0 1 1,-1-1-1,1 1 0,0 0 1,0-1-1,-1 1 0,1 0 1,0 0-1,-1 0 1,1 0-1,-1 0 0,0 1 1,1-1-1,-1 0 0,0 1 1,1-1-1,-1 1 1,0-1-1,0 1 0,0-1 1,-1 1-1,1 0 0,0-1 1,0 1-1,-1 0 1,1 0-1,-1 0 0,0-1 1,0 1-1,1 0 0,-1 0 1,0 0-1,-1 0 1,1 0-1,0 0 0,0-1 1,-1 1-1,1 0 0,-1 0 1,0 0-1,1-1 1,-2 2 3,-10 14 105,-2-1 0,0 0 1,-1-1-1,0 0 1,-1-1-1,-9 5-105,24-18 8,-14 11 84,-1 1 0,0-2 0,0 0 0,-1-1 1,0-1-1,-1 0 0,0-2 0,0 0 0,-1 0-92,17-6-23,0 0 0,0 0-1,0 0 1,0 0 0,0-1-1,-1 1 1,1 0 0,0-1 0,0 0-1,-1 1 1,1-1 0,0 0-1,-1 0 1,1 0 0,0-1 0,0 1-1,-1 0 1,1-1 0,0 0-1,0 1 1,0-1 0,0 0-1,0 0 1,0 0 0,0-1 0,0 1-1,0 0 1,0-1 0,0 1-1,1-1 1,-1 1 0,1-1 0,-1 0-1,1 0 1,0 0 0,-1 0-1,1 0 1,0 0 0,0 0 0,1 0-1,-1 0 1,0 0 0,0-3 23,2-1-261,1-1 0,-1 1 0,1-1 0,1 1 0,-1-1 1,1 1-1,0 0 0,0 0 0,1 0 0,0 1 0,0-1 1,2-1 260,89-85-6908,-39 52 3101</inkml:trace>
  <inkml:trace contextRef="#ctx0" brushRef="#br0" timeOffset="-7278.14">4655 5577 4041,'12'-12'4843,"-12"11"1498,-8 11-5998,-1 0 1,1 1-1,1-1 0,0 2 1,1-1-1,0 1 1,1 0-1,0 1 1,0-1-1,2 1-343,2-11 29,-4 11-18,1-1 0,1 1 1,0-1-1,0 1 0,1 0 0,1 0 0,1 1 1,-1-1-1,2 0 0,1 8-11,-2-19 3,0 0 1,1 0-1,-1 0 0,0 0 1,1 0-1,0 0 1,-1 0-1,1 0 0,0 0 1,0-1-1,0 1 0,0 0 1,1 0-1,-1-1 1,0 1-1,1-1 0,-1 1 1,1-1-1,-1 0 0,1 1 1,0-1-1,0 0 1,-1 0-1,1 0 0,0 0 1,0-1-1,0 1 0,0 0 1,0-1-1,0 0 0,0 1 1,0-1-1,0 0 1,0 0-1,0 0 0,1 0 1,-1 0-1,0-1 0,0 1 1,0-1-1,0 1 1,0-1-1,0 0 0,-1 1 1,1-1-1,0 0 0,0 0 1,0-1-1,-1 1 0,1 0 1,-1 0-1,1-1 1,-1 1-1,1-1 0,-1 0 1,0 1-1,1-2-3,14-14 37,-2 1 0,0-2-1,-1 0 1,-1 0 0,0-2 0,-2 1-1,0-1 1,3-12-37,-10 26 6,8-15 19,-1 0-1,-1-1 1,-1 0 0,-1 0-1,-1 0 1,-1-1 0,0 0-1,-2-1 1,-1 1 0,-1-23-25,-12 15-9,10 31 6,1 0 0,-1 0-1,1 0 1,-1-1 0,1 1 0,-1 0 0,1 0 0,-1 0-1,1 0 1,-1 0 0,1 0 0,-1 0 0,1 0 0,-1 0-1,1 0 1,-1 0 0,1 0 0,-1 0 0,1 0 0,-1 0-1,1 1 1,-1-1 0,1 0 0,-1 0 0,1 1 0,-1-1-1,1 0 1,-1 1 0,1-1 0,0 0 0,-1 1 0,1-1-1,0 0 1,-1 1 0,1-1 0,0 1 0,-1-1-1,1 1 1,0-1 0,0 1 0,0-1 0,0 1 0,-1-1-1,1 1 1,0-1 0,0 1 0,0-1 0,0 1 0,0-1-1,0 1 1,0 0 0,0-1 0,0 1 0,1-1 3,-6 18-62,1 0 0,1 0 0,0 1 1,1-1-1,2 1 0,0 8 62,9 20-120,-9-46 112,0 0 0,1 0 0,-1 0 0,1 0-1,-1 0 1,1-1 0,-1 1 0,1 0 0,0-1 0,-1 1 0,1 0 0,0-1 0,-1 1-1,1-1 1,0 1 0,0-1 0,0 1 0,-1-1 0,1 1 0,0-1 0,0 0 0,0 0-1,0 1 1,0-1 0,0 0 0,0 0 0,0 0 0,0 0 0,0 0 0,0 0 0,0 0-1,-1 0 1,1-1 0,0 1 0,0 0 0,0 0 0,0-1 0,0 1 0,0-1 0,-1 1-1,1-1 1,0 1 0,0-1 0,-1 1 0,1-1 0,0 0 0,-1 1 0,2-2 8,8-8-99,0-1 1,0 0-1,-1 0 1,-1-1-1,0 0 1,0-1-1,1-5 99,-6 14-17,18-32-17,-1-1-1,-1-1 1,-3-1 0,-1-1 0,-1 0 0,-3-1-1,-1 0 1,-2-1 0,-2 0 0,-2 0 0,-2-11 34,-13-16 88,5 75-91,-5 164 56,11-154-33,5 261 907,-4-253-815,0 0-1,2 0 1,1 0 0,1-1-1,1 1 1,1-1-1,1-1 1,1 1-1,1-1 1,1-1 0,1 0-1,3 3-111,35 15 142,-48-39-134,-1 1-1,0 0 0,1-1 1,-1 0-1,1 1 1,-1-1-1,1 0 0,-1 1 1,1-1-1,-1 0 1,0 0-1,1 0 0,-1-1 1,1 1-1,-1 0 1,1 0-1,-1-1 0,1 1 1,-1-1-1,1 0 1,-1 1-1,0-1 0,0 0 1,1 1-1,-1-1 1,0 0-1,0 0 0,0 0 1,0 0-1,0-1 1,0 1-1,0 0 0,0 0 1,0 0-1,0-1 1,-1 1-1,1 0 0,-1-1 1,1 1-1,-1-1 1,1 1-8,1-11 36,-1 0 0,0 0 1,0 0-1,-2 0 0,1 0 1,-1 1-1,-1-1 0,0 0 1,-1 1-1,0-1 0,-1 1 1,0 0-1,0 0 0,-1 0 1,-1 0-1,-2-2-36,-8-16 16,-1 0 1,-2 1-1,-1 0 0,-8-6-16,9 16-70,13 19-60,12 12 51,-6-13 77,3 6-9,0 0 0,1-1-1,0 1 1,0-1 0,0 0 0,1 0 0,-1 0 0,1-1-1,0 1 1,1-1 0,-1 0 0,1-1 0,0 1-1,-1-1 1,2-1 0,-1 1 0,0-1 0,0 0-1,1 0 1,-1-1 0,1 1 0,-1-2 0,1 1-1,0-1 1,-1 0 0,1 0 0,0-1 0,2 0 11,8-3 9,-1-1 0,1 0 0,-1-2 0,0 0 0,-1 0 1,1-2-1,-2 0 0,1 0 0,-1-1 0,-1-1 0,1-1 1,-2 0-1,0 0 0,0-1 0,-1-1-9,-7 10 14,-1-1-1,0 1 1,1-1 0,-1 1-1,-1-1 1,1 0-1,-1 0 1,0-1 0,0 1-1,0 0 1,-1-1-1,0 1 1,0 0 0,0-5-14,-1 10 0,0 0 0,0 0 0,0 1 1,0-1-1,-1 0 0,1 0 0,0 0 0,0 0 0,0 1 1,0-1-1,-1 0 0,1 0 0,0 0 0,0 0 1,0 0-1,0 1 0,-1-1 0,1 0 0,0 0 1,0 0-1,-1 0 0,1 0 0,0 0 0,0 0 1,0 0-1,-1 0 0,1 0 0,0 0 0,0 0 0,-1 0 1,1 0-1,0 0 0,0 0 0,-1 0 0,1 0 1,0 0-1,0-1 0,0 1 0,-1 0 0,1 0 1,0 0-1,0 0 0,0 0 0,0 0 0,-1-1 1,1 1-1,0 0 0,0 0 0,0 0 0,0-1 1,0 1-1,-1 0 0,1 0 0,0 0 0,0-1 0,0 1 1,0 0-1,0 0 0,0 0 0,0-1 0,-11 22-57,5-5 32,1 1 0,0 0-1,1 1 1,1-1 0,0 1-1,2-1 1,0 1 0,1 13 25,0-29 2,0 0 1,0 0 0,0 0-1,0 0 1,0 0 0,1 1-1,-1-1 1,0 0-1,1 0 1,0 0 0,-1 0-1,1-1 1,0 1 0,0 0-1,0 0 1,0 0 0,1-1-1,-1 1 1,0 0-1,1-1 1,-1 1 0,1-1-1,-1 0 1,1 1 0,0-1-1,0 0 1,-1 0 0,1 0-1,0 0 1,0 0-1,0-1 1,0 1 0,0-1-1,0 1 1,0-1 0,0 0-1,1 0 1,-1 1 0,0-2-1,0 1 1,0 0-1,0 0 1,0-1 0,0 1-1,0-1-2,9-3 19,0-1 0,0-1 0,-1 0 0,0 0 0,0-1 0,0 0 0,-1-1 0,0 0 0,-1 0 0,0-1 0,0 0 0,5-9-19,3 0 30,129-146 175,-142 161-203,-1-1-6,0 1 1,0-1-1,0 1 1,1-1-1,0 1 1,-1 0-1,1 0 1,0 0-1,1 1 1,-1-1 0,0 1-1,1 0 1,0-1-1,-1 2 1,1-1-1,0 0 1,0 1-1,0 0 1,0-1-1,0 2 1,0-1-1,0 0 1,0 1 0,1 0-1,-1 0 1,0 0-1,1 1 4,-2 1-11,-1 0-1,0 0 0,0 0 1,0 1-1,0-1 1,0 1-1,-1 0 1,1 0-1,-1-1 0,1 1 1,-1 0-1,0 0 1,0 0-1,-1 0 0,1 0 1,0 2 11,-1-3-4,35 155 68,-35-156-58,1 1 0,0-1 0,-1 0 0,1 0 0,0 0 0,0 0 0,-1 0 1,1 0-1,0 0 0,0 0 0,0 0 0,0-1 0,0 1 0,1 0 0,-1-1 0,0 1 0,0 0 1,0-1-1,1 0 0,-1 1 0,0-1 0,0 0 0,1 1 0,-1-1 0,0 0 0,1 0 1,-1 0-1,0 0 0,1 0 0,-1-1 0,0 1 0,1 0 0,-1 0 0,0-1 0,0 1 0,1-1 1,-1 1-1,0-1 0,0 0 0,0 0 0,0 1 0,1-2-6,46-37 145,-46 36-137,34-35-169,12-12-1711,-14 23-2547,-12 18 70</inkml:trace>
  <inkml:trace contextRef="#ctx0" brushRef="#br0" timeOffset="-5640.68">6339 4365 7034,'-7'91'6333,"1"84"-3278,8-137-2733,1 1 0,3-1 0,0 0 0,3 0 0,1-1 0,2 0-1,1-1 1,15 27-322,-15-37 32,1-2 0,1 0 0,0 0-1,2-1 1,12 11-32,-28-33 7,0-1 0,-1 1-1,1-1 1,0 1 0,-1-1 0,1 0-1,0 1 1,0-1 0,-1 0 0,1 0-1,0 1 1,0-1 0,0 0 0,-1 0-1,1 0 1,0 0 0,0 0 0,0 0-1,-1 0 1,1 0 0,0-1 0,0 1-1,0 0 1,-1 0 0,1-1 0,0 1-1,-1 0 1,1-1 0,0 1 0,0-1-1,-1 1 1,1-1 0,-1 1 0,1-1-1,0 1 1,-1-1 0,1 0 0,-1 1-1,0-1 1,1 0 0,-1 1 0,1-1 0,-1 0-1,0 0 1,0 1 0,1-1 0,-1 0-1,0 0 1,0 1 0,0-1 0,0 0-1,0 0 1,0 0 0,0 0 0,0 1-1,0-1 1,0 0 0,-1 0 0,1 1-1,0-1 1,0 0 0,-1 0 0,1 0-7,2-35 78,-2 0 0,-1 1 0,-1-1 0,-2 0 0,-2 1 0,-1 0 0,-11-30-78,6 30-14,11 36 10,1-1 0,0 0-1,0 1 1,0-1 0,0 0 0,-1 0 0,1 1 0,0-1 0,0 0 0,-1 0 0,1 0 0,0 1 0,0-1 0,-1 0 0,1 0 0,0 0 0,-1 0 0,1 1-1,0-1 1,-1 0 0,1 0 0,0 0 0,-1 0 0,1 0 0,0 0 0,-1 0 0,1 0 0,0 0 0,-1 0 0,1 0 0,0 0 0,-1 0 0,1-1 0,0 1-1,0 0 1,-1 0 0,1 0 0,0 0 0,-1 0 0,1-1 0,0 1 0,0 0 0,-1 0 0,1-1 4,11 127-244,19-37 450,-29-86-191,1-1 1,-1 0-1,1 1 0,0-1 0,0 0 0,0 0 0,0 0 0,0-1 0,0 1 1,1 0-1,-1-1 0,0 1 0,1-1 0,-1 0 0,1 0 0,0 0 0,-1 0 1,1-1-1,0 1 0,-1 0 0,1-1 0,0 0 0,0 0 0,0 0 0,-1 0 1,1 0-1,0-1 0,0 1 0,-1-1 0,1 0 0,0 1 0,-1-1 0,1 0-15,12-7 53,0-1 0,0 0 0,-1 0 0,0-1 0,-1-1 0,0-1 0,0 0 0,5-8-53,-9 11 23,-1 0-1,1 0 1,-2-1-1,1-1 0,-1 1 1,-1-1-1,0 0 1,-1-1-1,0 1 1,0-1-1,-1 0 0,-1 0 1,0-1-1,-1 1 1,0-7-23,-1 16 3,-1 0 0,0 0 0,0 0 0,0 0 0,0 1 0,0-1 0,-1 0 0,1 0 0,-1 0 0,0 0 0,0 0 0,0 1 0,0-1 0,0 0 0,-1 1 0,1-1 0,-1 1 0,1 0 0,-1-1 0,0 1 0,0 0 0,0 0 0,-2-2-3,2 5-5,0 0 0,0-1 0,0 1 0,0 0 0,0 0 0,1 0 0,-1 1 0,0-1 0,1 0 0,-1 0 1,1 1-1,-1-1 0,1 1 0,0 0 0,-1-1 0,1 1 0,0 0 0,0 0 0,0 0 0,1-1 0,-1 1 0,0 0 0,1 0 0,-1 0 0,1 0 0,0 0 1,-1 2 4,-3 11 26,1-1 1,0 1 0,1 0-1,0-1 1,1 1 0,1 0-1,1 0 1,1 11-27,-2-23 8,0-1 0,1 0 0,0 1 0,-1-1 0,1 0 0,0 1 0,0-1 1,0 0-1,0 0 0,1 0 0,-1 0 0,0 0 0,1 0 0,0 0 0,-1-1 0,1 1 0,0 0 0,0-1 0,0 1 1,0-1-1,0 0 0,0 0 0,0 0 0,0 0 0,1 0 0,-1 0 0,0-1 0,1 1 0,-1-1 0,1 1 0,-1-1 1,0 0-1,1 0 0,-1 0 0,1 0 0,-1 0 0,1-1-8,84-29 150,-71 21-129,-1-1 0,0-1-1,-1-1 1,-1 0-1,1 0 1,-2-2 0,0 1-1,0-2 1,7-12-21,-13 18 8,-1 0 0,0 0 0,0-1 0,-1 1 0,0-1 0,0 0 0,-1 0 0,-1-1 0,0 1 0,0 0 0,-1-1 0,0 0 0,-1 1 0,0-1 0,-1 1 0,0-1 0,-2-6-8,-5 0-25,1 23-43,-4 32-44,10-34 111,-1 1 4,0 1 1,1-1-1,-1 1 0,1-1 0,1 1 0,-1 0 0,1 0 0,-1-1 0,2 1 0,-1 0 0,1 0 0,0-1 0,0 1 1,0 0-1,1-1 0,0 1 0,0-1 0,0 0 0,1 1 0,-1-1 0,1 0 0,1-1 0,-1 1 0,1-1 0,0 1 1,0-1-1,0 0 0,0 0 0,1-1 0,-1 1 0,1-1 0,4 2-3,-3-3 4,-1 0 0,1 0 0,-1 0 0,1-1 0,-1 0 1,1 0-1,0 0 0,0-1 0,-1 0 0,1 0 0,0-1 0,0 1 0,-1-1 0,1-1 0,0 1 0,-1-1 1,1 0-1,-1 0 0,0 0 0,0-1 0,0 0 0,0 0 0,0 0 0,0 0 0,-1-1 0,0 0 0,0 0 1,0 0-1,0 0 0,2-4-4,18-30 11,-1-2 1,-1 0-1,-3-1 1,-1-1-1,-3-1 1,-1 0-1,-2-1 1,-2-1-1,-2 0 1,-1 0-1,-1-44-11,-7-81-32,1 167 27,1 0 0,-1 1 0,0-1 0,0 0 0,0 1-1,0-1 1,0 1 0,-1-1 0,1 0 0,-1 1 0,0-1 0,1 1-1,-1-1 1,0 1 0,-1 0 0,1-1 0,0 1 0,-1 0-1,1 0 1,-1 0 0,0 0 0,0 0 0,1 0 0,-1 0-1,-1 1 1,1-1 0,0 1 0,0 0 0,0-1 0,-1 1 0,1 0-1,-1 0 1,1 0 0,-1 1 0,1-1 0,-1 0 0,1 1-1,-3 0 6,-5 4-15,1 1-1,-1 0 1,1 1-1,0 0 1,0 0 0,1 1-1,0 0 1,0 1-1,0 0 1,1 0-1,0 0 1,1 1-1,0 0 1,0 0-1,1 1 1,0-1-1,1 1 1,0 1-1,0-1 1,1 1 15,-3 17-16,0 0 0,2 1-1,1 0 1,1 0 0,2-1 0,1 1 0,1 0 0,3 15 16,-2-23-11,0 0 1,2-1-1,0 1 1,2-1 0,0 0-1,1-1 1,1 0 0,7 12 10,-12-24-1,0 0 0,0-1 0,1 0 0,-1 0 0,1 0 1,1 0-1,-1-1 0,1 0 0,0 0 0,0 0 1,1-1-1,-1 0 0,1 0 0,0-1 0,0 0 0,0 0 1,0-1-1,0 1 0,1-2 0,-1 1 0,1-1 1,0 0-1,-1 0 0,8-1 1,-5-2 17,0 0 0,0 0 0,0-1 1,-1 0-1,1 0 0,-1-1 0,1-1 0,-1 0 0,0 0 1,-1 0-1,1-1 0,-1-1 0,-1 1 0,1-1 1,2-4-18,8-8 53,-1-1 0,-1 0 0,-1-1 0,-1-1 0,5-12-53,-2 0 26,-2 0 0,-1-2 1,-2 1-1,-1-2 0,-2 1 0,-2-1 1,-1-1-1,-2 1 0,-2-1 0,-1-9-26,-16-91 68,15 136-70,1 1-1,-1-1 1,0 1-1,0-1 1,0 1-1,0-1 1,-1 0-1,1 1 1,0-1-1,-1 1 0,1-1 1,-1 1-1,1-1 1,-1 1-1,0-1 1,1 1-1,-1 0 1,0-1-1,0 1 1,0 0-1,0 0 0,0 0 1,0 0-1,-1 0 1,1 0-1,0 0 1,-1 0-1,1 0 1,0 0-1,-1 1 1,1-1-1,-1 0 1,1 1-1,-1 0 0,1-1 1,-1 1-1,1 0 1,-1 0-1,0-1 1,1 1-1,-1 1 1,1-1-1,-2 0 3,-3 7-12,0 0-1,0 0 1,1 0-1,0 1 1,1-1-1,-1 1 1,1 1 0,1-1-1,0 0 1,0 1-1,1 0 1,0 0-1,0-1 1,1 1-1,-1 7 13,-1 1 4,-1 0 0,2 1 0,1-1 0,0 1 0,1-1 0,1 1 0,0-1-1,1 1 1,1-1 0,1 0 0,1 0 0,0 0 0,1 0 0,1-1 0,0 0 0,1-1 0,1 1-1,0-2 1,1 1 0,1-1 0,0-1 0,1 0 0,1 0 0,9 7-4,-18-17 5,1 0 0,-1 0-1,0 0 1,1 0 0,-1-1 0,1 0 0,0 0 0,0 0 0,0-1 0,0 1 0,0-1 0,0-1 0,0 1 0,1 0 0,-1-1 0,0 0-1,0-1 1,0 1 0,0-1 0,1 0 0,-1 0 0,0 0 0,0-1 0,0 0 0,-1 0 0,3-1-5,5-8 19,0-1 1,-1 0 0,0 0 0,-1-1-1,-1 0 1,0-1 0,0 0-1,-2 0 1,0-1 0,0 0-1,-2-1 1,1 1 0,-1-4-20,4-6 18,-2-1 0,0 0-1,-2-1 1,0 1 0,-1-16-18,-3 41-1,-1-1 0,1 1 0,-1 0-1,1 0 1,-1-1 0,0 1 0,0 0-1,0 0 1,0-1 0,0 1 0,0 0 0,0-1-1,0 1 1,0 0 0,0-1 0,-1 1 0,1 0-1,0 0 1,-1 0 0,1-1 0,-1 1-1,0 0 1,1 0 0,-1 0 0,0 0 0,0 0-1,0 0 1,1 0 0,-1 0 0,0 0 0,0 0-1,-1 1 1,1-1 0,0 0 0,0 1-1,0-1 1,0 1 0,0-1 0,-1 1 0,1-1-1,0 1 1,0 0 0,-1 0 0,0 0 1,-6 6-14,0 0 0,1 1 0,-1 0 0,1 1 0,1 0-1,-1 0 1,1 0 0,1 1 0,0 0 0,0 0 0,0 0 0,1 1 0,-1 4 14,3-10-2,0 0-1,0-1 0,0 1 1,1 1-1,0-1 1,-1 0-1,1 0 0,1 1 1,-1-1-1,1 0 1,-1 1-1,1-1 0,0 0 1,1 1-1,-1-1 1,1 0-1,0 1 0,0-1 1,0 0-1,1 0 1,-1 0-1,1 0 0,0 0 1,0 0-1,1 0 1,-1-1-1,1 1 0,-1-1 1,1 0-1,0 1 1,1-1-1,-1-1 0,0 1 1,1 0-1,0-1 1,-1 0-1,1 0 0,0 0 1,1 0 2,7-2-169,-1 0-1,1-1 1,-1-1 0,1 0 0,-1 0 0,0-1 0,0-1 0,0 0 0,0 0-1,-1-1 1,1 0 0,-1-1 0,0 0 0,-1-1 0,0 0 0,0 0-1,8-9 170,22-18-946,0-1-1,-3-1 1,-1-3-1,-1 0 0,-3-3 1,19-32 946,-18-1 1736,-32 75-1702,1-1 0,-1 1 0,0 0 0,0 0 0,1 0 0,-1-1 0,0 1 0,0 0 0,0-1 0,1 1 0,-1 0 0,0 0 0,0-1 0,0 1 0,0 0 0,0-1 0,0 1 0,0 0 0,0-1 0,0 1 0,0 0 0,0-1 0,0 1 0,0 0 0,0-1 0,0 1 0,0 0 1,0-1-1,0 1 0,0 0 0,0-1 0,0 1 0,0 0 0,-1-1 0,1 1 0,0 0 0,0 0 0,0-1 0,-1 1 0,1 0 0,0 0 0,0-1 0,-1 1 0,1 0 0,0 0 0,0 0 0,-1 0 0,1-1 0,0 1 0,-1 0 0,1 0 0,0 0 0,-1 0 0,1 0 0,0 0 0,-1 0 0,1 0 0,0 0 0,-1 0 0,1 0 0,0 0 0,-1 0 0,1 0 0,0 0 0,-1 0 0,1 0 0,0 0 0,-1 1-34,-19 16 1360,17-15-1326,-121 131 1899,123-132-1927,0-1 0,0 1-1,0-1 1,0 1 0,0-1 0,0 1 0,0 0 0,0 0-1,0-1 1,1 1 0,-1 0 0,0 0 0,0 0 0,1 0 0,-1 0-1,1 0 1,-1 0 0,1 0 0,-1 0 0,1 0 0,0 0 0,-1 0-1,1 0 1,0 0 0,0 0 0,0 0 0,0 0 0,0 1-1,0-1 1,0 0 0,0 0 0,0 0 0,1 0 0,-1 0 0,0 0-1,1 0 1,-1 0 0,1 0 0,-1 0 0,1 0 0,-1 0 0,1 0-1,0 0 1,-1 0 0,1 0 0,0 0 0,0-1 0,0 1-1,0 0 1,-1-1 0,1 1 0,0-1 0,0 1 0,0-1 0,1 1-1,-1-1 1,0 1-6,173 28-1737,-54-4 287,-119-25 1442,1 0 1,0 0-1,0 0 0,0 0 0,0 1 1,-1-1-1,1 1 0,0-1 1,0 1-1,-1 0 0,1 0 1,-1 0-1,1 0 0,0 0 0,-1 0 1,0 0-1,1 0 0,-1 0 1,0 1-1,1-1 0,-1 1 1,0-1-1,0 1 0,0-1 1,0 1-1,-1-1 0,1 1 0,0 0 1,-1 0-1,1-1 0,-1 1 1,0 0-1,1 0 0,-1 0 1,0-1-1,0 1 0,0 0 1,0 0-1,0 0 8,-48 68 324,35-55-300,0-1 0,-1 0-1,0-1 1,-1 0 0,-1-2 0,0 1 0,-1-2 0,-3 1-24,-29 2-2838,4-15 156</inkml:trace>
  <inkml:trace contextRef="#ctx0" brushRef="#br0" timeOffset="-4767.462">9735 3129 9978,'-21'23'3900,"0"26"-2633,8-2-1207,2-1 1,2 2-1,2-1 1,2 1-1,3 0 1,1 1-1,3-1 1,3 11-61,-3-38 38,1-1 0,1 0 0,1 0 0,0 0 0,2 0 0,0-1 0,1 0 0,2 1-38,5 4 213,-14-24-190,0 0 0,-1 1-1,1-1 1,0 0 0,-1 0 0,1 0 0,0 0-1,0 0 1,-1 0 0,1 0 0,0 0 0,0 0-1,-1 0 1,1 0 0,0-1 0,-1 1 0,1 0-1,0 0 1,-1-1 0,1 1 0,0-1 0,-1 1-1,1 0 1,0-1 0,-1 1 0,1-1 0,-1 1-1,1-1 1,-1 1 0,0-1 0,1 0-1,-1 1 1,1-1 0,-1 0 0,0 1 0,0-1-1,1 0 1,-1 1 0,0-1 0,0 0 0,0 0-1,0 1 1,0-1 0,0 0-23,18-105 1462,-13 58-1304,-2-1 1,-2 0 0,-2 0-1,-3 0 1,-2 1 0,-1-1 0,-3 1-1,-2 1 1,-2 0 0,-2 1-1,-17-32-158,-30-21 0,42 78-90,22 22 85,-1-1 0,0 0 0,0 1 0,0-1 0,0 0 0,0 0 0,0 1 0,0-1 0,0 0 0,0 0 0,0 1 0,0-1 1,0 0-1,0 1 0,0-1 0,0 0 0,0 0 0,0 1 0,0-1 0,0 0 0,-1 0 0,1 1 0,0-1 0,0 0 0,0 0 0,0 1 1,-1-1-1,1 0 0,0 0 0,0 0 0,0 1 0,-1-1 0,1 0 0,0 0 0,0 0 0,-1 0 0,1 0 0,0 0 0,0 1 0,-1-1 0,1 0 1,0 0-1,0 0 0,-1 0 0,1 0 0,0 0 0,-1 0 0,1 0 0,0 0 0,0 0 0,-1 0 0,1 0 0,0-1 5,3 12-18,1-1 0,0 1 0,1-1 0,0-1 0,1 1-1,0-1 1,1 0 0,-1 0 0,2-1 0,-1 0 0,1 0 0,0 0-1,1-1 1,0-1 0,0 1 0,0-2 0,1 1 0,0-1 0,0-1 0,0 1-1,1-2 1,0 0 0,-1 0 0,1-1 0,0 0 18,13-2 21,-1-2 1,1 0-1,-1-2 0,0 0 1,0-2-1,-1 0 0,0-2 1,0 0-1,0-1 0,0-3-21,66-36 99,-70 30-73,1-1 1,-2 0-1,-1-2 1,0 0-1,-2 0 0,0-2 1,-1 1-1,-2-2 1,0 0-1,-1 0 1,4-21-27,-9 24 23,-2-1 0,0 0 0,-1 0 0,-1 0 0,-2 0 0,0-1 0,-1-3-23,1 28-1,0-1-1,1 1 1,-1-1-1,0 1 1,1-1-1,-1 0 1,0 1-1,0-1 1,0 0-1,0 0 1,-1 1-1,1-1 1,0 0-1,0 0 1,-1 0-1,1-1 1,0 1-1,-1 0 1,1 0-1,-1-1 1,1 1-1,-1-1 1,1 1-1,-1-1 1,0 0-1,1 0 1,-1 0-1,1 0 1,-1 0-1,0 0 1,1 0-1,-1 0 1,0 0-1,1-1 1,-1 1-1,1-1 1,-1 1-1,1-1 1,-1 0-1,1 1 1,0-1-1,-1 0 1,1 0-1,0 0 1,-1 0-1,1 0 1,0 0-1,0 0 1,0-1-1,0 1 1,0 0-1,0-1 1,1 1-1,-1-1 1,0 1-1,1-1 1,-1 1-1,1-1 1,-1 1-1,1-1 1,0 1-1,-1-1 1,1 0-1,0 1 1,0-1 1,-22 54-74,2 1 1,2 1 0,2 1 0,3 2 73,3-18-25,-32 164-47,40-194 71,1 0 0,0 0 0,1 1 1,0-1-1,0 0 0,1 1 0,0-1 0,1 0 0,0 0 0,0 0 0,1 0 0,0 0 0,1 0 0,0-1 0,0 0 1,2 2 0,40 53-1175,-7-30-2777,-12-20 291</inkml:trace>
  <inkml:trace contextRef="#ctx0" brushRef="#br0" timeOffset="-4415.403">10451 3158 9346,'-1'29'5383,"0"-25"-5253,0 0 1,1-1 0,0 1 0,-1-1-1,1 1 1,0 0 0,1-1 0,-1 1 0,1-1-1,0 1 1,-1-1 0,2 1 0,-1-1-1,0 1 1,1-1 0,-1 0 0,3 3-131,0-2 19,1-1 0,0 1 1,0-1-1,0 1 0,1-1 1,-1-1-1,1 1 0,0-1 0,-1 0 1,1 0-1,0-1 0,0 0 1,0 0-1,0 0 0,1-1 1,-1 0-1,0 0 0,0 0 1,0-1-1,0 0 0,0 0 1,0-1-1,0 1 0,0-1 1,0-1-1,-1 1 0,1-1 1,-1 0-1,0 0 0,0-1 0,0 1 1,0-1-1,2-3-19,43-46 280,-50 52-267,0-1-1,-1 1 1,1-1-1,-1 1 1,1 0-1,-1-1 1,1 1-1,-1 0 1,0-1-1,0 1 1,0 0-1,0 0 1,0 0-1,0 0 1,0 0-1,0 0 1,0 0-1,-1 0 1,1 0-1,0 0 1,-1 0 0,1 1-1,0-1 1,-1 1-1,1-1 1,-1 1-1,1 0 1,-1-1-1,1 1 1,-1 0-1,1 0 1,-2 0-13,1-1 29,-61-4 752,51 8-472,19 1-83,12-6-208,0-1 0,-1-1-1,1 0 1,-1-1 0,0-2 0,0 1 0,-1-2 0,0 0 0,0-1-1,11-9-17,-6 6 10,-6-1-216,0 0-1,-1-1 1,-1 0-1,0-1 1,-1-1 0,-1 0-1,-1-1 1,0 0 0,-1-1-1,0 0 1,-2 0-1,0-1 1,-2 0 0,0 0-1,0-1 1,0-11 206,22-77-3500,-10-11-291</inkml:trace>
  <inkml:trace contextRef="#ctx0" brushRef="#br0" timeOffset="-3822.386">11060 2296 9194,'-52'81'6460,"46"-60"-6281,0-1 0,1 1 0,1 1 0,2-1-1,-1 0 1,2 1 0,1 0 0,1-1 0,2 12-179,26 466 202,-16-430-147,-13-68-50,0 0 0,0 0 0,1 0 1,-1-1-1,0 1 0,1 0 0,-1 0 0,1 0 0,-1 0 0,1-1 1,0 1-1,-1 0 0,1 0 0,0-1 0,-1 1 0,1 0 0,0-1 1,0 1-1,0-1 0,-1 1 0,1-1 0,0 0 0,0 1 0,0-1 0,0 0 1,0 1-1,0-1 0,0 0 0,0 0 0,0 0 0,0 0 0,0 0 1,0 0-1,0 0 0,0 0 0,0-1 0,0 1 0,-1 0 0,1 0 0,0-1 1,0 1-6,36-26 206,-28 19-161,65-58 192,-43 17-182,-2-2-1,-2-1 1,19-51-55,56-181 72,-23 103-16,21-85-157,-96 248-38,-14 34 7,-4 13 164,0 1 0,2 1 1,2 0-1,1 0 0,1 1 0,2 0 0,1 0 1,2 1-1,1-1 0,2 1 0,1 0 0,1-1 1,3 4-33,6 55 191,5-1 1,3-1-1,22 58-191,-18-89 82,7-27 86,-30-32-161,1-1 1,0 1 0,-1 0-1,1-1 1,0 1 0,-1-1-1,1 1 1,-1 0 0,1-1-1,-1 1 1,1-1 0,-1 0-1,1 1 1,-1-1-1,1 1 1,-1-1 0,0 0-1,1 1 1,-1-1 0,0 0-1,1 1 1,-1-1 0,0 0-1,0 0 1,0 1 0,0-1-1,0 0 1,0 0-1,0 1 1,0-1 0,0 0-1,0 0 1,0 1 0,0-1-1,-1 0 1,1 1 0,0-1-1,0 0 1,-1 0 0,1 1-1,-1-1 1,1 1 0,0-1-1,-1 0 1,0 0-8,-1-11 51,-12-86-85,-5 0 0,-4 1 1,-5 1-1,-17-36 34,38 116 10,-1 0-1,0 0 1,-1 1 0,-1 0-1,0 0 1,-1 1 0,-1 1-1,-2-2-9,15 15 7,-1 0 0,1 0 0,-1 0 0,1 0 0,-1-1-1,1 1 1,-1 0 0,1 0 0,-1 0 0,1-1 0,-1 1 0,1 0-1,-1 0 1,0-1 0,1 1 0,-1 0 0,1-1 0,-1 1 0,0-1 0,1 1-1,-1-1 1,0 1 0,1 0 0,-1-1 0,0 1 0,0-1 0,0 1-1,1-1 1,-1 0 0,0 1 0,0-1 0,0 1 0,0-1 0,0 1 0,0-1-1,0 1 1,0-1 0,0 1 0,0-1 0,0 1 0,-1-1 0,1 1-1,0-1 1,0 1 0,0-1 0,-1 1 0,1-1 0,0 1 0,0-1 0,-1 1-1,1-1 1,-1 1 0,1 0 0,0-1 0,-1 1 0,1 0 0,-1-1-1,1 1 1,-1 0 0,1 0 0,0-1 0,-1 1 0,1 0 0,-1 0 0,0 0-1,1 0 1,-1-1-7,220 17-675,-143-23-2691</inkml:trace>
  <inkml:trace contextRef="#ctx0" brushRef="#br0" timeOffset="-2854.142">11914 2627 8026,'-4'-6'166,"0"2"39,0-1-1,1 1 0,-1-1 1,1 0-1,0 0 0,0 0 1,0 0-1,1 0 1,0-1-1,0 1 0,0-1 1,1 1-1,0-1 0,0 0 1,0 1-1,1-1 1,0 0-1,0 0 0,0 0 1,1 1-1,0-1 0,0 0 1,0 0-1,1 1 1,0-1-1,0 1 0,0 0 1,0-1-1,2 0-204,5-7 389,1 0-1,1 1 1,0 0-1,0 0 1,1 1-1,1 1 1,0 0-1,0 0 1,14-6-389,-23 14 13,0 1 1,0 0-1,0 0 0,0 1 1,0-1-1,0 1 1,0 0-1,0 0 0,0 0 1,0 0-1,0 1 0,0-1 1,0 1-1,-1 0 1,1 1-1,0-1 0,0 0 1,-1 1-1,1 0 1,-1 0-1,1 0 0,-1 0 1,0 1-1,0-1 1,0 1-1,0 0 0,0 0 1,-1 0-1,1 0 1,-1 1-1,0-1 0,0 0 1,0 1-1,0 0 0,-1-1 1,1 1-1,-1 0 1,0 0-1,0 0 0,-1 0 1,1 0-1,-1 0 1,0 0-1,0 0 0,0 0 1,0 0-1,-1 3-13,-29 223 368,28-202-335,1 0-1,2 0 0,1 1 1,0-1-1,3 0 1,0-1-1,5 15-32,-9-41 2,-1-1-1,0 1 1,0-1-1,0 1 1,0-1 0,1 0-1,-1 1 1,0-1-1,0 1 1,1-1 0,-1 1-1,0-1 1,1 0 0,-1 1-1,0-1 1,1 0-1,-1 1 1,1-1 0,-1 0-1,0 0 1,1 1-1,-1-1 1,1 0 0,-1 0-1,1 0 1,-1 0-1,1 1 1,-1-1 0,1 0-1,-1 0 1,1 0-1,-1 0 1,1 0 0,-1 0-1,1 0 1,-1 0-1,1-1 1,-1 1 0,1 0-1,-1 0 1,1 0-1,-1-1 1,0 1 0,1 0-1,-1 0 1,1-1-1,-1 1 1,1 0 0,-1-1-2,5-3 14,0-1 1,-1 0 0,0 0 0,0 0-1,0 0 1,0-1 0,-1 1 0,0-1-1,0 0 1,-1 0 0,1 0-1,-1 0 1,-1-1 0,2-3-15,5-16 40,105-259 338,-67 176-175,-43 103-190,-2-1-1,1 1 1,-1 0 0,0 0 0,0-1 0,0 1 0,-1 0 0,0-1 0,-1 1 0,1 0 0,-1-1 0,0 1 0,-1 0 0,-1-4-13,5 28-299,5 1 202,-7-16 97,0-1 0,0 1 1,0 0-1,1-1 0,-1 1 0,1 0 0,0-1 0,-1 1 1,1 0-1,1-1 0,-1 1 0,0-1 0,0 0 0,1 0 1,0 1-1,-1-1 0,1 0 0,0 0 0,0 0 0,0 0 0,0-1 1,0 1-1,1-1 0,-1 1 0,0-1 0,1 0 0,-1 0 1,1 0-1,0 0 0,-1 0 0,1 0 0,0-1 0,-1 1 1,1-1-1,0 0 0,-1 0 0,1 0 0,0 0 0,0 0 1,2-1-1,2-2 28,1-1 1,0 0 0,-1 0 0,0 0-1,0-1 1,0 0 0,0-1 0,-1 1-1,0-1 1,0 0 0,0-1 0,-1 1-1,0-1 1,0 0 0,-1-1 0,3-5-29,-6 12 1,0 0 1,-1 0 0,1 0 0,0 0-1,-1 0 1,1 0 0,-1 0 0,1 0 0,-1 0-1,1 0 1,-1-1 0,0 1 0,0 0-1,0 0 1,1 0 0,-1-1 0,0 1-1,0 0 1,-1 0 0,1 0 0,0-1 0,0 1-1,0 0 1,-1 0 0,1 0 0,-1 0-1,1 0 1,-1 0 0,1 0 0,-1 0-1,0 0 1,1 0 0,-1 0 0,0 0 0,0 0-1,0 0 1,0 0 0,0 1 0,0-1-1,0 0 1,0 1 0,0-1 0,0 1-1,0-1 1,0 1 0,0-1 0,0 1 0,0 0-1,-1 0 1,1-1 0,0 1 0,-1 0-2,-2 1-15,0 0 0,0 0 0,0 0 1,1 0-1,-1 0 0,0 1 0,0 0 1,1 0-1,-1 0 0,1 0 0,0 1 1,0-1-1,0 1 0,0 0 0,0 0 1,-1 1 14,-5 7-23,0 0 0,1 0 0,0 1 0,1 1 0,0-1 0,1 1 0,0 0 0,-3 11 23,9-23 0,-1 0 0,1 1 0,-1-1 0,1 0 1,0 0-1,0 0 0,-1 1 0,1-1 1,0 0-1,0 0 0,0 1 0,1-1 0,-1 0 1,0 0-1,0 1 0,1-1 0,-1 0 1,0 0-1,1 0 0,-1 0 0,1 1 0,0-1 1,-1 0-1,1 0 0,0 0 0,0 0 1,-1 0-1,1-1 0,0 1 0,0 0 0,0 0 1,0-1-1,0 1 0,0 0 0,1-1 1,-1 1-1,0-1 0,0 1 0,0-1 0,0 0 1,1 1-1,-1-1 0,0 0 0,0 0 1,1 0-1,-1 0 0,0 0 0,0 0 0,1 0 1,-1 0-1,0-1 0,0 1 0,0 0 1,2-1-1,25-4 34,-1 0 0,1-2 1,-1-1-1,19-8-34,85-22 88,-115 34-103,-1 2 0,1 0-1,0 0 1,0 2 0,0 0 0,0 1 0,0 0 0,0 1 0,0 1-1,-1 1 1,1 0 0,-1 1 0,0 1 0,10 5 15,-23-11 6,0 1 0,-1 0 0,1 0 1,-1 0-1,1-1 0,-1 1 0,1 1 0,-1-1 1,0 0-1,1 0 0,-1 0 0,0 1 0,0-1 1,0 1-1,0-1 0,0 1 0,0-1 0,-1 1 1,1 0-1,0-1 0,-1 1 0,1 0 0,-1-1 0,0 1 1,1 0-1,-1 0 0,0-1 0,0 2-6,8-7 1242,-5-12-1142,-1-1 0,-1 0 0,0 1 0,-1-1 0,-1 0 0,0 1 0,-2-1 0,0 1 0,0-1 0,-2 1 0,0 0 0,-1 1 0,0-1 0,-9-13-100,13 23 24,-28-60-207,31 65 92,-1 0 0,1 0-1,-1 0 1,1 0 0,-1 1-1,1-1 1,0 0 0,0 0-1,-1 0 1,1 1 0,0-1-1,0 0 1,0 1 0,-1-1-1,1 1 1,0-1 0,0 1-1,0-1 1,0 1 0,0 0-1,0 0 1,0-1 0,0 1-1,0 0 1,0 0 0,0 0-1,1 0 1,-1 0 0,0 0-1,0 0 1,0 0 0,0 1-1,0-1 1,0 0 0,0 1-1,0-1 1,0 1 0,0-1-1,-1 1 1,1-1 0,0 1-1,0-1 1,0 1 0,0 0-1,-1 0 1,1 0 91,11 1-496,75 1-3306,-34-14 1833</inkml:trace>
  <inkml:trace contextRef="#ctx0" brushRef="#br0" timeOffset="-2535.628">13428 1985 9298,'-25'-8'8151,"-21"25"-6544,40-14-1167,-7 2-371,0 0 0,1 1 1,0 1-1,0 0 0,0 0 0,1 1 0,0 1 0,0 0 0,1 0 1,1 1-1,-1 1 0,2-1 0,-1 2-69,8-11 4,1 0-1,-1 1 1,0-1 0,1 0 0,-1 0-1,1 0 1,0 0 0,-1 1 0,1-1-1,0 0 1,0 0 0,0 0-1,0 1 1,0-1 0,0 0 0,0 0-1,0 1 1,1-1 0,-1 0 0,0 0-1,1 0 1,-1 1 0,1-1 0,-1 0-1,1 0 1,0 0 0,-1 0-1,1 0 1,0 0 0,0 0 0,0 0-1,0 0 1,-1-1 0,1 1 0,0 0-1,1 0 1,-1-1 0,0 1-1,0-1 1,0 1 0,0-1 0,0 1-1,1-1 1,-1 0 0,0 0 0,0 1-1,0-1 1,1 0 0,0 0-4,92-3-336,-77 5 275,-1 1 0,0 1 0,0 0 0,-1 1 0,0 1 0,11 5 61,-23-10-9,0 0 0,0 1 0,0-1 0,-1 1 0,1-1 0,-1 1 0,1 0 0,-1 0 0,1 0 0,-1 0 0,0 0 0,0 1 0,0-1 0,0 0 0,-1 1 0,1 0 0,-1-1-1,1 1 1,-1 0 0,0 0 0,0 0 0,0 0 0,-1 0 0,1 0 0,-1 0 0,1 0 0,-1 0 0,0 0 0,0 0 0,-1 0 0,1 0 0,-1 2 9,-3 3 36,-1 0 0,0-1 0,-1 0 0,0 0 0,0 0 0,0-1 0,-1 1 0,0-2 0,0 1 0,-1-1 0,1 0 0,-1 0 0,-7 2-36,-2 3 155,13-7-110,0 0 1,1 0 0,-1-1 0,-1 0-1,1 0 1,0 0 0,0-1 0,-1 1-1,1-1 1,-1 0 0,1 0-1,-1-1 1,1 1 0,-1-1 0,0 0-1,1 0 1,-2-1-46,5 1-47,0-1-1,1 0 0,-1 1 1,0-1-1,1 0 1,-1 0-1,0 0 1,1 0-1,-1 0 1,1 0-1,0 0 0,-1 0 1,1 0-1,0 0 1,-1 0-1,1 0 1,0 0-1,0 0 1,0 0-1,0 0 0,0 0 1,0 0-1,0 0 1,0 0-1,1 0 1,-1 0-1,0 0 0,1 0 1,-1 0-1,0 0 1,1 0-1,-1 0 1,1 0 47,0-2-350,12-31-3331,10-3-264</inkml:trace>
  <inkml:trace contextRef="#ctx0" brushRef="#br0" timeOffset="-2171.922">13778 1897 7698,'-55'44'6627,"41"-29"-6210,0-1-1,1 2 1,1 0 0,0 1-1,1 0 1,-7 16-417,16-30 47,0 0 0,0 0 0,1 0 0,-1 0-1,1 0 1,-1 0 0,1 1 0,0-1 0,1 0 0,-1 1 0,0-1 0,1 0 0,0 1 0,0-1-1,0 1 1,0-1 0,0 1 0,1-1 0,0 1 0,-1-1 0,1 0 0,0 1 0,1-1 0,-1 0-1,1 0 1,-1 0 0,1 0 0,0 0 0,0 0 0,0-1 0,1 1 0,-1-1 0,0 1-1,1-1 1,0 0 0,1 1-47,3-2 25,-1-1-1,1 0 0,0-1 0,-1 0 1,1 0-1,-1 0 0,1-1 0,-1 0 1,1 0-1,-1 0 0,0-1 0,0 0 1,0 0-1,0-1 0,-1 0 0,0 0 1,1 0-1,-1 0 0,-1-1 0,1 0 1,2-3-25,80-88 269,-85 93-259,-1 0 1,1 0-1,0 0 0,-1 0 0,0 0 1,1 0-1,-1 0 0,0-1 0,-1 1 1,1 0-1,-1-1 0,1 1 0,-1-1 1,0 1-1,0 0 0,-1-3-10,0 5-3,0 1 1,1 0-1,-1-1 0,0 1 0,0 0 0,0-1 0,0 1 1,0 0-1,0 0 0,0 0 0,0 0 0,0 0 1,0 0-1,0 0 0,0 0 0,1 0 0,-1 0 0,0 0 1,0 1-1,0-1 0,0 0 0,0 1 0,0-1 1,0 1-1,1-1 0,-1 1 0,0-1 0,0 1 0,1-1 1,-1 1-1,0 0 0,1-1 0,-1 1 0,0 0 1,1 0-1,-1 0 0,1-1 0,0 1 0,-1 0 1,1 0-1,0 0 0,-1 0 0,1 0 0,0 0 0,0 0 3,-10 13 10,1 0-1,1 0 0,0 1 0,1 0 0,1 1 1,0-1-1,1 1 0,0 0 0,0 13-9,4-28 13,1 1-1,0-1 0,0 1 1,0-1-1,0 1 0,0-1 1,0 1-1,0 0 0,0-1 1,1 1-1,-1-1 1,0 1-1,1-1 0,-1 0 1,1 1-1,0-1 0,0 1 1,-1-1-1,1 0 0,0 0 1,0 1-1,0-1 1,0 0-1,0 0 0,1 0 1,-1 0-1,0 0 0,0 0 1,1-1-1,-1 1 1,1 0-1,-1-1 0,0 1 1,1-1-1,-1 1 0,1-1 1,-1 1-1,1-1 0,0 0 1,-1 0-1,1 0 1,-1 0-1,2 0-12,60-22-428,-28-7-4502,-23 14 1034</inkml:trace>
  <inkml:trace contextRef="#ctx0" brushRef="#br0" timeOffset="-1229.413">14414 1782 7586,'1'-1'179,"0"0"0,0 0 0,0 0 1,0-1-1,0 1 0,-1 0 1,1 0-1,0-1 0,-1 1 1,1-1-1,-1 1 0,1-1 0,-1 1 1,0-1-1,0 1 0,0-1 1,1 1-1,-1-1 0,-1 1 0,1-1 1,0 1-1,0-1 0,-1 1 1,1 0-1,0-1 0,-1 1 0,0-1 1,1 1-1,-1 0 0,0-1 1,1 1-1,-1 0 0,0 0 0,0-1 1,0 1-1,0 0 0,0 0 1,-1 0-1,1 0 0,0 1 0,0-1 1,-1 0-1,1 0 0,0 1 1,-1-1-1,1 1 0,-1-1 0,1 1 1,-1 0-1,1-1 0,-1 1 1,1 0-1,-1 0 0,1 0 0,-1 0 1,1 0-1,-1 0 0,1 1 1,-1-1-1,1 0 0,0 1 0,-1-1 1,1 1-1,-1 0-179,-7 4 98,0 0-1,1 1 1,-1 0-1,1 1 1,1 0-1,-1 0 1,1 0-1,0 1 0,1 0 1,0 1-1,-1 2-97,-1-1 18,7-8-20,-9 9 5,0 1-1,1-1 0,1 2 0,0-1 0,0 1 0,1 0 0,1 1 0,1 0 0,0 0 0,0 0 1,1 0-1,-1 13-2,5-25 3,1 0 1,0 1 0,0-1 0,-1 0 0,1 0 0,0 0-1,1 0 1,-1 0 0,0 0 0,1 0 0,-1 0-1,1 0 1,-1-1 0,1 1 0,0 0 0,0-1 0,-1 0-1,1 1 1,0-1 0,1 0 0,-1 0 0,0 0-4,6 1 15,0 0 0,0 0 0,0-1 0,0 0 0,0 0 0,0-1 0,0 0 0,0-1 0,0 1 0,0-2 0,0 1 0,0-1 0,0 0 0,-1-1 0,1 0 0,-1 0 0,1 0 0,-1-1 0,1-1-15,30-15 37,-1-2 1,-1-1-1,21-19-37,-11 17-447,-45 26 426,0-1-1,0 1 0,0-1 0,0 1 0,0 0 1,0 0-1,0-1 0,-1 1 0,1 0 1,0 0-1,-1 0 0,1 0 0,-1 0 0,1 0 1,-1 0-1,1 0 0,-1 0 0,0 0 0,1 0 1,-1 0-1,0 1 0,0-1 0,0 0 1,0 0-1,0 0 0,0 0 0,0 0 0,0 0 1,0 1-1,-1-1 0,1 0 0,-1 1 22,1 1-60,-4 30-100,-2 0 0,-1-1 0,-1 0 0,-13 30 160,15-42-7,-7 22 142,-2-1 1,-2-1-1,-1 0 0,-2-1 1,-2-1-1,-1 0-135,-37 75 806,57-116-729,2-5-134,0-1 0,1 1 0,0 0 0,0 0 0,1-1 0,0 1 0,0 0 0,1 0 0,0 0-1,0 0 1,1 0 0,0 1 0,1-1 0,4-6 57,28-58-1354,4 1-1,23-29 1355,-36 58-329,34-55-533,4 4 0,73-80 862,-6 38 364,-127 130-400,29-24 614,-29 27-62,-21 20-72,-33 40 418,3 3 1,-29 48-863,65-95 106,1 1 0,1-1 0,0 1 0,1 1 0,0-1 0,-1 9-106,8-23 8,-1 0-1,1 0 1,-1 1-1,1-1 1,0 0-1,-1 1 1,1-1-1,0 1 1,0-1-1,0 0 1,0 1-1,0-1 1,0 1-1,0-1 1,1 0-1,-1 1 1,0-1-1,1 0 1,-1 1-1,1-1 1,0 0-1,-1 0 1,1 1-1,0-1 1,0 0-1,-1 0 1,1 0-1,0 0 1,0 0-1,0 0 1,1 0-1,-1 0 1,0-1-1,0 1 1,0 0-1,1-1 1,-1 1-1,0-1 1,0 1-1,1-1 1,-1 1-1,1-1 1,-1 0-1,0 0 1,1 0-1,-1 0 1,1 0-1,0 0-7,69-17 125,-46 4-83,-1-1 0,0-1 1,0-1-1,-2-1 0,0-1 1,-1-1-1,-1 0 0,5-10-42,-9 11 18,-5 6 0,-1 0 0,1 1 0,1 0 1,0 0-1,1 2 0,6-5-18,-19 14 2,0 0-1,0 1 1,-1-1 0,1 1-1,0-1 1,0 0 0,0 1-1,0-1 1,0 0 0,0 1-1,0-1 1,0 1 0,0-1-1,0 0 1,0 1 0,0-1-1,0 1 1,0-1 0,0 0 0,0 1-1,0-1 1,0 1 0,1-1-1,-1 0 1,0 1 0,0-1-1,0 0 1,1 1 0,-1-1-1,0 0 1,1 0 0,-1 1-1,0-1 1,0 0 0,1 0-1,-1 1 1,0-1 0,1 0-1,-1 0 1,1 0 0,-1 1-1,0-1 1,1 0 0,-1 0-1,0 0 1,1 0 0,-1 0 0,1 0-1,-1 0 1,0 0 0,1 0-1,-1 0 1,1 0 0,-1 0-1,0 0 1,1 0 0,-1-1-1,1 1 1,-1 0 0,0 0-1,1 0 1,-1-1 0,0 1-1,1 0 1,-1 0 0,0-1-2,-38 155 956,38-152-944,-1 0 0,1 0 1,0 0-1,-1 0 0,1 0 1,0-1-1,0 1 0,0 0 0,1 0 1,-1 0-1,0 0 0,1 0 1,-1-1-1,1 1 0,-1 0 0,1 0 1,0-1-1,0 1 0,0 0 1,0-1-1,0 1 0,0-1 0,0 1 1,1-1-1,-1 0 0,0 1 1,1-1-1,-1 0 0,1 0 0,0 0 1,-1 0-1,1 0 0,0-1 1,-1 1-1,1 0 0,0-1 0,0 1 1,0-1-1,0 0 0,-1 1 1,1-1-1,0 0 0,0 0 0,0 0 1,0-1-1,0 1 0,0 0-12,17-6 41,-1 0 0,0-1 0,0 0 1,0-2-1,-1 0 0,-1-1 0,0-1 0,3-3-41,-10 8 15,42-30 64,-2-2-1,-2-2 0,21-25-78,-40 31-21,-30 31-19,-2 5 34,0 0 0,0 0 0,1 0 1,-1 1-1,1-1 0,-1 1 0,1 0 0,0 0 1,0 0-1,0 0 0,0 0 0,1 1 0,-1-1 0,1 1 1,0 0-1,0 0 6,-3 4 6,-26 61-1260,35-38-1558</inkml:trace>
  <inkml:trace contextRef="#ctx0" brushRef="#br0" timeOffset="16732.133">9776 4339 8170,'16'-97'4843,"-4"77"-4738,1 1 0,0 0 0,1 0-1,1 2 1,1 0 0,1 0-1,0 1 1,16-10-105,2-2 123,2 1 0,1 2 1,0 1-1,2 3 0,1 1 0,1 1 0,0 3 1,27-6-124,168-45 72,768-215-34,-519 135-48,-139 62 14,222 0-2,-178 40-7,8-13 26,-202 27-21,-126 6 9,-2-4-1,-1-2 1,63-41-9,-61 34-2,330-192 30,-212 118-13,-150 96-13,1 2-1,0 1 1,0 3-1,2 1 1,-1 1 0,23 0-2,-41 6 5,410-50 824,-181 9 565,-159 24-952,-86 17-478,-17 2-973,-14 4-2065</inkml:trace>
  <inkml:trace contextRef="#ctx0" brushRef="#br0" timeOffset="23528.931">5830 7008 5417,'6'-76'6871,"-18"62"-3623,1 36-2415,0 33-699,2-1 0,3 2 0,3-1 0,2 34-134,0-69 4,2 0 1,0 0-1,1 0 0,1-1 1,1 1-1,1-1 0,1 0 1,1 3-5,-7-20 1,1 0 0,-1 1 1,1-1-1,0 0 1,-1 1-1,1-1 1,0 0-1,0 0 1,1 0-1,-1 0 0,0 0 1,1 0-1,-1 0 1,1 0-1,-1 0 1,1-1-1,0 1 0,0-1 1,0 1-1,0-1 1,0 0-1,0 0 1,0 0-1,1 0 1,-1 0-1,0 0 0,0-1 1,1 1-1,-1-1 1,0 1-1,1-1 1,-1 0-1,1 0 0,-1 0 1,0 0-1,1 0 1,-1-1-1,1 1 1,1-2-2,1-2 11,0-1 0,0 0 0,0-1 0,0 1 0,-1-1 0,0 0 0,0 0 0,-1 0 0,0-1 0,0 1 0,0-1 0,0-1-11,0 0 13,129-355 407,-120 334-427,-12 29 6,0 0 0,0 1 0,0-1 1,-1 0-1,1 0 0,0 0 0,0 1 0,0-1 0,-1 0 0,1 0 0,0 1 0,0-1 0,0 0 0,0 1 0,0-1 0,0 0 0,0 0 0,0 1 0,0-1 0,0 0 0,-1 1 0,2-1 0,-1 0 0,0 1 0,0-1 0,0 0 0,0 1 0,0-1 0,0 0 0,0 0 0,0 1 0,0-1 0,0 0 0,1 0 0,-1 1 0,0-1 0,0 0 0,0 0 0,1 1 0,-1-1 0,0 0 0,0 0 1,1 0-1,-1 1 0,0-1 0,0 0 0,1 0 0,-1 0 0,0 0 0,0 0 0,1 0 0,-1 1 0,0-1 0,1 0 0,-1 0 0,0 0 0,1 0 0,-1 0 0,0 0 0,0 0 0,1 0 0,-1 0 0,0-1 0,1 1 0,-1 0 0,0 0 0,1 0 1,-2 73-25,-1-47 60,2-1 0,0 1 1,2-1-1,5 25-35,-7-48 2,0-1 0,0 1-1,0-1 1,1 1 0,-1-1 0,0 1-1,0-1 1,1 1 0,-1-1 0,1 1-1,0-1 1,-1 0 0,1 1 0,0-1 0,0 0-1,0 0 1,-1 1 0,2-1 0,-1 0-1,0 0 1,0 0 0,0 0 0,0 0-1,1 0 1,-1-1 0,0 1 0,1 0-1,-1-1 1,0 1 0,1-1 0,-1 1 0,1-1-1,-1 0 1,1 1 0,-1-1 0,1 0-1,-1 0 1,1 0 0,-1 0 0,1-1-1,-1 1 1,1 0 0,-1 0 0,1-1-1,-1 1 1,0-1 0,1 0 0,-1 1 0,0-1-1,1 0 1,-1 0 0,0 0 0,0 0-1,1 0 1,-1 0 0,0 0 0,0 0-1,0 0 1,0-1-2,19-17 33,-1 0-1,-1-2 0,-1 0 1,0 0-1,-2-2 0,9-17-32,-17 29 14,142-240 157,-149 251-175,1 1 0,-1-1 0,0 0 0,0 1 1,0-1-1,1 0 0,-1 1 0,0-1 0,0 0 0,1 1 0,-1-1 1,0 0-1,0 0 0,1 1 0,-1-1 0,1 0 0,-1 0 0,0 0 1,1 1-1,-1-1 0,0 0 0,1 0 0,-1 0 0,1 0 0,-1 0 0,0 0 1,1 0-1,-1 0 0,0 0 0,1 0 0,-1 0 0,1 0 0,-1 0 1,0 0-1,1 0 0,-1 0 0,1-1 0,-1 1 4,-16 99-88,-4 62 307,20-156-208,0-1 1,1 1-1,-1-1 1,1 1-1,-1-1 1,1 1 0,1-1-1,-1 1 1,1-1-1,-1 0 1,1 0-1,1 0 1,-1 0-1,1 2-11,-1-6-4,-1 1 0,1 0-1,0 0 1,-1-1 0,1 1 0,0-1-1,-1 1 1,1-1 0,0 0 0,-1 0-1,1 0 1,0 0 0,0 0-1,-1 0 1,1 0 0,0 0 0,0-1-1,-1 1 1,1-1 0,0 1 0,-1-1-1,1 0 1,-1 0 0,1 1 0,-1-1-1,1 0 1,-1 0 0,0-1-1,1 1 1,-1 0 4,71-79-1540,-33 17-1509,8-10-73</inkml:trace>
  <inkml:trace contextRef="#ctx0" brushRef="#br0" timeOffset="24444.345">6702 6729 8434,'-63'81'5164,"11"4"-3397,33-16-939,18-68-823,1-1-1,0 1 1,0 0 0,0 0 0,0 0 0,0 0-1,0 0 1,0 0 0,0-1 0,0 1 0,1 0-1,-1 0 1,0 0 0,0 0 0,1-1 0,-1 1-1,0 0 1,1 0 0,-1 0 0,1-1 0,-1 1-1,1 0 1,0-1 0,-1 1 0,1-1 0,0 1-1,-1 0 1,1-1 0,0 0 0,0 1 0,-1-1-1,1 1 1,0-1 0,0 0 0,0 1 0,-1-1-1,1 0 1,0 0 0,0 0 0,0 0 0,0 0-1,0 0 1,0 0 0,-1 0 0,1 0 0,0 0-1,0 0 1,0-1 0,0 1 0,0 0 0,-1-1-1,1 1-4,43-23-75,-24 7 92,0-1 0,-1-1 0,-2 0 0,0-2 0,0 0-1,-2-1 1,-1 0 0,0-1 0,-2-1 0,2-5-17,7-44 164,-21 71-162,1 1 0,-1-1 1,0 1-1,0-1 1,0 1-1,0-1 0,0 1 1,0-1-1,0 1 0,0-1 1,0 1-1,0-1 1,0 1-1,0-1 0,0 1 1,0-1-1,0 1 1,-1 0-1,1-1 0,0 1 1,0-1-1,-1 1 1,1-1-1,0 1 0,0 0 1,-1-1-1,1 1 0,0-1 1,-1 1-1,1 0 1,-1-1-1,1 1 0,0 0 1,-1 0-1,1-1 1,-1 1-1,1 0 0,-1 0 1,1 0-1,-1 0 1,1 0-1,-1-1 0,1 1 1,-1 0-1,1 0 0,-1 0 1,1 0-1,-1 0 1,1 1-1,-1-1 0,1 0 1,-1 0-1,1 0 1,0 0-1,-1 1-2,-22 18 89,9 1-61,1 1 1,1 0 0,1 0-1,1 1 1,1 0 0,-5 21-29,2 19 72,12-62-72,0 1 1,0-1 0,1 1 0,-1-1-1,0 1 1,0-1 0,1 1-1,-1-1 1,0 1 0,1-1 0,-1 1-1,0-1 1,1 1 0,-1-1 0,1 0-1,-1 1 1,1-1 0,-1 0-1,1 1 1,-1-1 0,1 0 0,-1 0-1,1 1 1,-1-1 0,1 0-1,-1 0 1,1 0 0,0 0 0,-1 0-1,1 0 1,-1 0 0,1 0 0,0 0-1,-1 0 1,1 0 0,-1 0-1,1 0 1,-1 0 0,1-1 0,-1 1-1,1 0 1,0 0 0,-1-1-1,1 1 1,-1 0 0,0-1 0,1 1-1,-1 0 1,1-1 0,-1 1 0,1-1-1,-1 1 1,0-1 0,1 1-1,-1-1 1,0 1 0,0-1 0,1 1-1,-1-1 0,15-12 6,0-1 0,-1 0 0,-1-1 0,-1-1 0,0 0 0,5-9-6,-6 9 16,99-143 76,-88 138-134,-22 21 39,1-1 1,-1 1 0,1 0-1,-1 0 1,1 0 0,-1 1 0,1-1-1,-1 0 1,0 0 0,1 0-1,-1 0 1,1 0 0,-1 1 0,1-1-1,-1 0 1,0 0 0,1 0 0,-1 1-1,1-1 1,-1 0 0,0 1-1,1-1 1,-1 0 0,0 1 0,0-1-1,1 1 1,-1-1 0,0 0 0,0 1-1,1-1 1,-1 1 0,0-1-1,0 1 1,0-1 0,0 1 0,0-1-1,0 0 1,0 1 0,0-1 0,0 1-1,0-1 1,0 1 0,0-1-1,0 1 1,0-1 0,0 1 0,0-1-1,-1 1 1,1-1 0,0 0-1,0 1 1,0-1 0,-1 1 0,1-1-1,0 1 3,-29 199-52,34 30 252,4-60-100,-9-122-74,-2-1-1,-3 0 0,-1 0 1,-2 0-1,-3-1 0,-7 19-25,17-62 3,0 2 8,0 0 0,0 0 1,-1 0-1,0 0 0,0 0 0,0-1 0,0 1 0,-1-1 0,1 1 1,-1-1-1,-1 0 0,1 0 0,0 0 0,-1-1 0,0 1 0,0-1 0,0 0 1,0 0-1,0 0 0,-4 1-11,6-4 7,0-1 1,0 1 0,0-1 0,0 0-1,0 0 1,0 0 0,0 0-1,0 0 1,1 0 0,-1-1-1,0 1 1,1-1 0,-1 1-1,1-1 1,0 1 0,-1-1-1,1 0 1,0 0 0,0 1-1,0-1 1,0 0 0,0 0-1,1 0 1,-1 0 0,0 0-1,1-1 1,0 1 0,-1 0 0,1-1-8,-4-17 12,1 0 1,1 0 0,1-1 0,0 1 0,2 0 0,0 0 0,2-7-13,7-51-58,4-1-1,18-59 59,14-20-78,8 2 1,47-92 77,105-198-9,-139 301 3,-58 124-42,-13 31-13,-8 18 34,-76 228-5,74-212 81,3 2 0,1-1-1,2 2 1,3-1-1,0 12-48,5-50 9,-1-1-1,1 0 0,0 1 1,0-1-1,1 0 1,0 1-1,0-1 0,1 0 1,0 0-1,0 0 1,1 0-1,0 0 1,3 4-9,-5-9 0,0-1 0,1 1 0,-1-1 0,1 0 0,-1 1 0,1-1 0,0 0 0,0 0 0,-1 0 0,1 0 0,0 0 0,0-1 0,0 1 0,0 0 0,0-1 0,0 0 0,0 1 0,0-1 0,0 0 0,0 0 0,1 0 0,-1 0 0,0 0 0,0-1 0,0 1 0,0-1 0,0 1 0,0-1 0,0 0 0,-1 0 0,1 0 0,0 0 0,0 0 0,0 0 0,-1 0 0,2-1 0,26-20 19,-1 0 1,-1-2 0,-1-1 0,-1-1 0,-1-1 0,-1-1 0,-2-1-1,-1-1 1,-1-1 0,10-24-20,-14 28 42,-1-1 0,-1-1-1,-2 0 1,8-29-42,-16 41 10,-10 21 28,-56 152 89,53-130 11,2 2 0,0-1 1,2 1-1,0 0 1,0 28-139,5-54 10,0 0 1,1 0 0,-1-1-1,1 1 1,0 0 0,-1 0-1,1 0 1,0 0 0,0-1-1,0 1 1,1 0 0,-1 0-1,0 0 1,1 0 0,-1-1-1,1 1 1,-1 0 0,1 0 0,0-1-1,0 1 1,0-1 0,0 1-1,0 0 1,0-1 0,0 0-1,0 1 1,1-1 0,-1 0-1,1 0 1,-1 1 0,1-1-1,-1 0 1,1-1 0,-1 1-1,1 0 1,0 0 0,0-1-1,-1 1 1,1-1 0,0 1-1,0-1 1,0 0 0,-1 0-1,3 0-10,2-2 3,0-2-1,0 1 0,0-1 1,-1 0-1,1 0 0,-1 0 1,0-1-1,0 0 1,0 0-1,3-4-2,-6 6 2,16-18-175,0-1 0,-2-1 0,-1 0 0,-1-1 0,0-1 0,-2 0 0,-1-1 0,-1-1 173,-1 0-987,-1 0 1,-2-1-1,0 0 1,-2 0 0,-1-1 986,0-78-3700</inkml:trace>
  <inkml:trace contextRef="#ctx0" brushRef="#br0" timeOffset="24796.214">7759 5747 9050,'-20'21'2737,"-11"16"535,2 3-2504,8 3-416,10-8-192,16 2-280,10-15-368,7-7-2816,-1-10 671</inkml:trace>
  <inkml:trace contextRef="#ctx0" brushRef="#br0" timeOffset="25102.756">7960 5985 8410,'-144'298'5789,"118"-200"-4990,27-95-795,0-1 1,-1 0-1,1 1 0,0-1 1,0 0-1,1 0 1,-1 0-1,0 1 0,1-1 1,-1-1-1,1 1 1,0 0-1,-1 0 0,1-1 1,0 1-1,0 0 0,0-1 1,0 0-1,1 0 1,-1 0-1,0 1 0,0-2 1,1 1-1,-1 0 1,0 0-1,1-1 0,-1 0 1,1 1-1,-1-1 0,1 0 1,-1 0-1,1 0 1,-1-1-1,1 1 0,-1 0 1,1-1-1,-1 0 1,0 0-1,1 1 0,-1-1 1,0 0-1,0-1 0,0 1 1,0 0-1,2-2-4,94-63-1,-42 13 42,-3-2 0,-2-3-1,-3-2 1,-2-2 0,14-29-41,-23 37 45,-2-2 0,-2-2-1,-3 0 1,-3-2 0,3-13-45,-15 12 28,-14 61-27,-1-1 0,1 0 0,-1 0-1,1 0 1,-1 0 0,0 0 0,1 0 0,-1 0 0,0 0-1,0 0 1,0 0 0,0 0 0,0 0 0,0 0-1,0 0 1,0 0 0,0 1 0,0-1 0,0 0 0,0 0-1,-1 0 1,1 0 0,-1 0 0,1 0 0,0 0 0,-1 0-1,1 0 1,-1 1 0,0-1 0,1 0 0,-1 0 0,0 1-1,1-1 1,-1 0 0,0 1 0,0-1 0,0 1 0,1-1-1,-1 1 1,0-1 0,0 1 0,0 0 0,0-1 0,0 1-1,-1 0 0,-39 28 12,-3 25 91,2 2 0,2 2-1,3 1 1,-16 37-103,38-66 180,1 0 0,1 1 0,1 1 0,1 0-1,2 0 1,2 1 0,-3 24-180,9-51 22,0 1 0,0-1 0,1 1 0,0 0 0,0-1 0,0 1 0,0 0 0,1-1 0,0 1 0,0-1 0,1 1 0,0-1 0,0 0 0,0 0 0,0 0 0,1 0 0,0 0 0,0 0 0,0 0 0,1-1 0,-1 0 0,1 0 0,0 0 0,0 0 0,1 0 0,-1-1 0,6 3-22,-1-4 0,0 0 0,0 0 0,0-1 1,1-1-1,-1 0 0,0 0 1,1-1-1,-1 0 0,0 0 0,1-1 1,-1 0-1,0-1 0,-1 0 1,1 0-1,0-1 0,-1 0 1,0-1-1,6-4 0,16-9 20,-1-1 0,-2-2 0,0-1 0,-1-1 0,-1-1 0,-1-1 0,-1-1 0,-1-1 0,-2-1 0,4-8-20,-13 20 28,-1 0 1,0 0-1,-1 0 0,-1-1 1,-1-1-1,0 0 0,-1 1 1,-1-2-1,0 1 1,-2-1-1,1-7-28,-4 25 10,1-1 0,0 1 0,-1-1-1,1 0 1,-1 1 0,1-1 0,-1 0 0,0 1 0,0-1 0,0 0 0,0 1-1,0-1 1,0 0 0,0 1 0,-1-1 0,1 0 0,0 1 0,-1-1 0,0 0 0,1 1-1,-1-1 1,0 1 0,0-1 0,0 1 0,0 0 0,0-1 0,0 1 0,0 0-1,0 0 1,0-1 0,-1 1 0,1 0 0,0 0 0,-1 0 0,1 1 0,-1-1-1,1 0 1,-1 0 0,0 1 0,1-1 0,-1 1 0,0 0 0,1-1 0,-1 1-1,0 0 1,1 0 0,-1 0 0,0 0 0,1 0 0,-1 1 0,0-1 0,1 0 0,-1 1-1,0-1-9,-7 5 30,0 1 0,1 0 0,-1 0-1,2 1 1,-1 0 0,1 0 0,0 0-1,0 1 1,1 0 0,0 1 0,0-1-1,1 1 1,-4 8-30,2-5 19,0 0-1,1 1 1,1-1 0,0 1 0,0 0-1,1 1 1,1-1 0,0 1-1,1 0 1,0 11-19,3-20 0,0 0 0,0-1 0,1 1 1,-1 0-1,1-1 0,1 0 0,-1 1 0,0-1 1,1 0-1,0 0 0,0 0 0,0-1 0,1 1 0,-1-1 1,1 0-1,0 1 0,0-2 0,0 1 0,0 0 1,0-1-1,0 0 0,1 0 0,-1 0 0,1 0 0,0-1 1,-1 0-1,1 0 0,0 0 0,0-1 0,0 1 1,0-1-1,-1 0 0,1-1 0,0 1 0,0-1 1,1 0-1,13 1-458,-1-1 1,1-1-1,0 0 1,-1-2-1,1 0 1,-1-1 0,0-1-1,11-5 458,0-7-3866,-21 4-888</inkml:trace>
  <inkml:trace contextRef="#ctx0" brushRef="#br0" timeOffset="25389.058">7422 5603 10706,'-166'-39'4505,"178"-2"-4409,37-3-152,76 4-3008,16 3 975</inkml:trace>
  <inkml:trace contextRef="#ctx0" brushRef="#br0" timeOffset="25730.204">10035 5238 10010,'0'-4'55,"-4"-27"1077,-1-1 0,-2 0-1,-1 1 1,-1 0-1,-2 1 1,-1 0 0,-8-13-1132,17 79 340,12 141-431,-6-77 216,4-1 1,20 92-126,-23-171 30,1-1 0,0 0 0,2 0 1,0 0-1,1-1 0,6 9-30,-13-24 2,1 0 0,-1-1 0,1 1 0,-1 0-1,1-1 1,0 1 0,0-1 0,0 0 0,1 1 0,-1-1 0,0 0 0,1 0 0,0-1 0,-1 1-1,1 0 1,0-1 0,0 0 0,0 0 0,0 1 0,0-2 0,0 1 0,0 0 0,0-1 0,0 1-1,0-1 1,0 0 0,0 0 0,0 0 0,1 0 0,-1-1 0,0 1 0,0-1 0,0 0 0,0 0 0,0 0-1,0 0 1,0-1 0,-1 1 0,1-1 0,2-1-2,4-4-438,0 0 0,-1 0 0,0-1 0,-1 0 0,0 0-1,0 0 1,-1-1 0,0 0 0,0-1 0,1-4 438,22-57-3193</inkml:trace>
  <inkml:trace contextRef="#ctx0" brushRef="#br0" timeOffset="26089.972">10561 5201 9874,'-11'-8'5987,"0"0"-3353,-21 5-2002,15 10-603,0 1 0,0 1 0,1 0 0,0 2 0,1-1 0,0 2 0,1 0 0,0 1-29,-1-1 26,0 1 1,0 1 0,1 0-1,1 1 1,1 1 0,0 0 0,0 1-27,11-16-1,0 0 1,0 0-1,0 0 1,0 0 0,0 0-1,0 0 1,0 0 0,1 0-1,-1 1 1,0-1-1,1 0 1,-1 0 0,1 1-1,-1-1 1,1 0 0,-1 1-1,1-1 1,0 0-1,0 1 1,0-1 0,0 1-1,0-1 1,0 0 0,0 1-1,0-1 1,0 1-1,1-1 1,-1 0 0,1 1-1,-1-1 1,1 0 0,-1 0-1,1 1 1,0-1-1,-1 0 1,1 0 0,0 0-1,0 0 1,0 0 0,0 0-1,0 0 1,0 0-1,0 0 1,0 0 0,1-1-1,-1 1 1,0 0 0,0-1-1,1 1 1,-1-1-1,0 1 1,1-1 0,-1 0-1,1 0 1,-1 1 0,0-1-1,1 0 1,104-19-164,-9-12 107,91-21 55,-100 53-46,-87-1 46,1 0 0,-1 1 0,0-1 0,1 1 0,-1-1 0,0 1 0,0 0 0,1-1 0,-1 1 0,0 0 0,0 0-1,0 0 1,0 0 0,0 0 0,0 0 0,0 0 0,0 0 0,0 1 0,-1-1 0,1 0 0,0 0 0,-1 1-1,1-1 1,-1 1 0,1-1 0,-1 0 0,0 1 0,0-1 0,0 1 0,1-1 0,-1 0 0,-1 1 0,1-1 0,0 1-1,0-1 1,0 1 0,-1-1 0,1 0 0,-1 1 0,1-1 0,-1 1 2,-28 54 106,28-54-95,-25 34 350,-1-1-1,-2-2 0,-1-1 0,-26 21-360,-10-5 525,66-49-543,1 1 0,-1 0 0,0-1 0,0 1 0,0-1 1,0 1-1,1-1 0,-1 1 0,0 0 0,0-1 0,0 1 0,0-1 0,0 1 0,0-1 0,0 1 0,0-1 0,0 1 0,0 0 0,0-1 0,-1 1 0,1-1 0,0 1 0,0-1 1,0 1-1,-1 0 0,1-1 0,0 1 0,0-1 0,-1 1 0,1 0 0,0-1 0,0 1 0,-1 0 0,1 0 0,-1-1 0,1 1 0,0 0 0,-1 0 0,1-1 0,-1 1 0,1 0 1,0 0-1,-1 0 0,1 0 0,-1 0 0,1-1 0,-1 1 0,1 0 0,0 0 0,-1 0 0,1 0 0,-1 0 0,1 1 0,-1-1 0,1 0 0,-1 0 0,1 0 18,63-89-5732,-9 29 1230</inkml:trace>
  <inkml:trace contextRef="#ctx0" brushRef="#br0" timeOffset="26581.738">11064 5014 9378,'-52'37'4883,"-13"29"-2826,35-30-1392,3 1 0,1 2 1,2 0-1,-16 37-665,18-1 688,22-72-673,-1-1 1,1 1-1,0-1 0,0 1 1,0-1-1,0 1 1,1 0-1,-1-1 0,1 1 1,-1-1-1,1 0 0,0 1 1,0-1-1,0 0 0,0 1 1,0-1-1,1 0 0,-1 0 1,1 0-1,-1 0 0,1 0 1,0 0-1,0 0 1,0-1-1,0 1 0,0-1 1,2 2-16,2-1-1,-1 0 0,1 0 0,0-1 0,0 0 0,0 0-1,0 0 1,0-1 0,0 0 0,0 0 0,1 0 0,-1-1 0,0 0 0,0 0 0,-1-1 0,1 1 0,0-1 0,4-2 1,92-52 42,-84 42-8,0 0 0,-1-1 0,-1 0 0,-1-2 0,0 1 0,10-17-34,-25 46-228,-13 65 176,3 0 0,3 1 0,4-1 0,3 1 1,4 0-1,11 59 52,-3 13 79,-12-141-59,0 0 0,-1 0 1,0 0-1,0 0 0,-1 0 1,0-1-1,-1 1 0,-2 5-20,5-14 12,0 0-1,-1 0 1,1 0-1,0-1 0,-1 1 1,1 0-1,-1 0 1,1 0-1,-1-1 1,1 1-1,-1 0 1,0-1-1,1 1 0,-1 0 1,0-1-1,1 1 1,-1-1-1,0 1 1,0-1-1,1 1 1,-1-1-1,0 0 0,0 1 1,0-1-1,0 0 1,0 0-1,0 0 1,1 0-1,-1 0 1,0 1-1,0-2 0,0 1 1,0 0-1,0 0 1,0 0-1,0 0 1,1 0-1,-1-1 0,0 1 1,0 0-1,0-1 1,0 1-1,1-1 1,-1 1-1,0-1 1,0 1-1,1-1 0,-1 0-11,-36-34 354,25 21-340,1 0 1,1-1-1,0 0 0,1-1 0,1 0 1,1 0-1,0-1 0,1 0 0,0 0 1,2-1-1,0 0 0,1 1 0,1-1 1,0 0-1,1 0 0,2 0 0,-1 0 1,2 0-1,1 0 0,0 0 0,1 0 1,1 0-15,2 2 12,2-1 0,0 1 0,1 1 1,0 0-1,1 1 0,1 0 1,0 0-1,1 1 0,0 1 1,1 0-1,1 1 0,7-4-12,83-46-1062,5 10-3345,-101 47 3829,45-22-3421</inkml:trace>
  <inkml:trace contextRef="#ctx0" brushRef="#br0" timeOffset="26847.407">11587 5383 10986,'-1'4'3905,"-4"-1"464,-4 0-2801,12-2-1039,12-4-193,12 0-248,8-5-440,5 1-3985</inkml:trace>
  <inkml:trace contextRef="#ctx0" brushRef="#br0" timeOffset="27283.759">12557 4592 6729,'-10'21'8290,"3"11"-8578,5-24 782,-6 41-345,1 1 0,3-1 1,2 21-150,2-61 20,1-1 1,0 0 0,0 0 0,0 1 0,1-1 0,1 0-1,-1 0 1,1-1 0,1 1 0,1 3-21,-4-9 4,0 0 1,0 0 0,1-1 0,-1 1-1,0 0 1,0-1 0,1 1 0,-1-1-1,1 0 1,0 1 0,-1-1-1,1 0 1,0 0 0,0 0 0,-1 0-1,1 0 1,0-1 0,0 1 0,0 0-1,0-1 1,0 1 0,0-1-1,0 0 1,0 0 0,0 0 0,0 0-1,0 0 1,1 0 0,-1-1 0,0 1-1,0 0 1,0-1 0,0 0-1,-1 1 1,1-1 0,0 0 0,0 0-1,0 0 1,0-1-5,65-55 196,-38 19-90,-1-2 0,-2 0 0,-2-2 0,-2-1 1,15-40-107,0-19 77,-68 201 29,4 1 0,-3 45-106,25-125 101,1 1 1,2-1-1,0 1 1,1 0-1,1-1 1,0 1 0,2 0-1,1-1 1,1 6-102,-3-24 7,0 0 0,0 1 0,0-1 0,0 0 1,0 1-1,0-1 0,0 0 0,1 0 0,-1 0 1,1 0-1,0 0 0,-1 0 0,1-1 0,0 1 1,0 0-1,0-1 0,1 0 0,-1 1 0,0-1 1,0 0-1,1 0 0,-1 0 0,0 0 1,1-1-1,-1 1 0,1-1 0,-1 1 0,1-1 1,-1 0-1,1 0 0,-1 0 0,1 0 0,-1-1 1,1 1-1,-1-1 0,1 1 0,-1-1 0,1 0 1,-1 0-1,0 0 0,1 0 0,0-1-7,12-11-30,0 1 0,-1-2 0,0 0-1,-1 0 1,-1-2 0,0 1 0,-1-1 0,-1-1 0,-1 0-1,0 0 1,2-9 30,14-31-479,-2-2-1,14-57 480,-5-9-1427</inkml:trace>
  <inkml:trace contextRef="#ctx0" brushRef="#br0" timeOffset="27568.594">13224 4181 5337,'-56'125'7938,"9"0"-4421,17-5-1469,30-117-2030,0 1 0,0-1 0,1 0 0,-1 1-1,0-1 1,1 0 0,0 0 0,0 1 0,0-1 0,0 0 0,1 0 0,-1 0-1,1 0 1,-1 0 0,1-1 0,0 1 0,0-1 0,0 1 0,1-1 0,-1 1 0,1-1-1,-1 0 1,1 0 0,0 0 0,0-1 0,0 1 0,-1-1 0,2 1 0,-1-1-1,0 0 1,0 0 0,0 0 0,0-1 0,1 1 0,-1-1 0,0 0 0,1 0 0,-1 0-1,0 0 1,1 0 0,-1-1 0,0 0 0,0 1 0,3-2-18,118-44 24,-106 37-8,0 0 1,1 2-1,0 0 1,0 1-1,0 1 1,4 0-17,-19 4-4,-1 0 1,0 0-1,0 1 1,0-1 0,0 1-1,1 0 1,-1 0-1,0 0 1,0 0 0,1 1-1,-1-1 1,0 1-1,0 0 1,0 0 0,0 0-1,0 0 1,0 0-1,0 1 1,0-1 0,0 1-1,-1 0 1,1 0-1,-1 0 1,1 0 0,-1 0-1,0 1 1,0-1-1,0 1 1,0 0 0,0-1-1,-1 1 1,1 0-1,-1 0 1,1 0 0,-1 0-1,0 0 1,0 0-1,-1 0 1,1 0 0,-1 1 3,-2 12 86,-1 1 0,-1-1 1,-1 0-1,0 0 1,-1-1-1,0 0 1,-2 0-1,0 0 1,0-1-1,-1 0 1,-1 0-1,-8 8-86,-22 17 811,39-39-806,-1 1 0,1-1 0,-1 0 0,1 0 0,-1 0 0,1-1 0,-1 1 0,1 0 0,-1-1 0,1 1 0,-1-1 0,1 1 0,0-1 0,-1 0 0,1 1 0,0-1 0,0 0 0,-1 0 0,1 0 0,0 0 0,0 0 0,0 0 0,0 0 0,0 0 0,0-1 0,0 1 0,1 0 0,-1-1 0,0 1 0,1 0 0,-1-1 0,1 1 0,-1-1 0,1 1 0,0-1 0,0 0-5,-23-73-5645,15 29 1483</inkml:trace>
  <inkml:trace contextRef="#ctx0" brushRef="#br0" timeOffset="28040.061">13715 4526 7250,'88'-25'7285,"-77"20"-7097,0-1 0,-1 0-1,0 0 1,0-1 0,-1-1 0,0 1-1,0-1 1,-1-1 0,0 0 0,4-5-188,-11 13 26,0 1 0,0-1-1,0 1 1,-1-1 0,1 0 0,0 1 0,0-1 0,-1 0 0,1 0-1,0 0 1,-1 1 0,1-1 0,0 0 0,-1 0 0,0 0 0,1 0-1,-1 0 1,1 0 0,-1 0 0,0 0 0,0 0 0,0 0 0,1 0-1,-1 0 1,0 0 0,0 0 0,-1 0 0,1 0 0,0-1 0,0 1 0,0 0-1,-1 0 1,1 0 0,0 0 0,-1 1 0,1-1 0,-1 0 0,1 0-1,-1 0 1,0 0 0,1 0 0,-1 0 0,0 1 0,1-1 0,-1 0-1,-1 0-25,-58 26 1135,47-17-1016,0 1 0,0 0 0,1 1 0,0 0 0,1 1 0,0 1 0,0-1 0,1 2 0,1-1 0,0 1 0,-6 13-119,14-24 5,-1-1 0,1 1 0,0 0 1,0 0-1,0-1 0,0 1 0,0 0 1,1 0-1,-1 0 0,0 0 0,1 0 0,-1 0 1,1 0-1,0 0 0,0 0 0,0 0 1,0 0-1,0 0 0,0 0 0,1 0 1,-1 0-1,0 0 0,1 0 0,0 0 1,-1 0-1,1 0 0,0 0 0,0 0 0,0-1 1,0 1-1,1 0 0,-1-1 0,0 1 1,1-1-1,-1 1 0,1-1 0,-1 0 1,1 1-1,0-1 0,0 0 0,0 0-5,12 1-9,-1 0 0,1-2 1,0 1-1,0-2 0,0 1 0,0-2 0,0 0 0,0-1 0,-1 0 0,1-1 0,1-1 9,37-8 8,-26 6-4,-1 2 0,1 1 0,0 1 0,1 1 0,-1 1 0,0 1 1,0 2-1,0 1 0,0 0 0,0 2 0,14 5-4,-38-9 21,0-1 0,0 0-1,0 1 1,0-1 0,-1 1 0,1 0-1,0 0 1,0 0 0,0 0 0,-1 0-1,1 0 1,0 0 0,-1 0 0,1 1 0,-1-1-1,0 0 1,1 1 0,-1 0 0,0-1-1,0 1 1,0 0 0,0-1 0,0 1 0,0 0-1,0 0 1,-1 0 0,1 0 0,-1 0-1,1 0 1,-1 0 0,0 0 0,0 0-1,0 1-20,-1-3 36,1 0 0,-1 0 0,0 0 0,0 0 1,1 0-1,-1-1 0,0 1 0,0 0 0,1 0 0,-1-1 0,0 1 0,1-1 0,-1 1 0,0 0 0,1-1 0,-1 1 0,1-1 0,-1 0 0,1 1 0,-1-1 0,1 1 0,-1-1 0,1 0 0,-1 1 0,1-1 0,0 0 0,0 0 0,-1 1 0,1-1 0,0 0 0,0 0 0,0 1 0,0-1 0,0 0 0,0 0 0,0 1 0,0-1 0,0 0 0,0 0 0,0 0-36,-13-161 624,1 53-622,5 66-113,2-1-1,2 1 1,2-1 0,2 0-1,3-12 112,-4 51-132,1 1 1,-1-1-1,1 0 1,-1 1-1,2-1 0,-1 0 1,0 1-1,1 0 0,0-1 1,0 1-1,0 0 1,0 0-1,1 0 0,0 0 1,0 0-1,0 1 0,0-1 1,0 1-1,1 0 0,0 0 1,-1 0-1,1 0 1,0 1-1,0-1 0,1 1 1,-1 0-1,0 0 132,3 0-409,-1-1 0,1 1 0,-1 1 0,1-1 0,0 1 0,0 0 0,0 1 0,-1-1 0,1 1 0,0 1 0,0-1 0,0 1 0,0 0 0,-1 1 0,1 0 0,0 0 409,24 14-2646</inkml:trace>
  <inkml:trace contextRef="#ctx0" brushRef="#br0" timeOffset="28282.438">12590 4183 10682,'25'-31'2393,"18"-15"1144,14 1-3105,26 2-144,-1 11 8,23 2-344,-4 17-3489</inkml:trace>
  <inkml:trace contextRef="#ctx0" brushRef="#br0" timeOffset="29700.633">6635 8325 7762,'0'-3'311,"-1"1"1,1-1-1,-1 0 0,0 1 1,0-1-1,0 1 1,0-1-1,0 1 0,0-1 1,-1 1-1,1 0 1,-1-1-1,0 1 1,1 0-1,-1 0 0,0 0 1,0 0-1,-1 1 1,1-1-1,0 0 1,0 1-1,-1 0 0,1 0 1,-1-1-1,1 1 1,-1 1-1,0-1 1,1 0-1,-2 0-311,-8 1 99,0 1 1,0 0-1,0 1 0,0 0 1,1 1-1,-1 0 0,0 0 0,1 2 1,0-1-1,0 1 0,0 1 1,1 0-1,0 1 0,0-1 1,1 2-1,-1 0 0,-3 5-99,1 0-3,1 1 0,0 0-1,1 1 1,1 1 0,0-1 0,2 1-1,-1 1 1,2-1 0,0 1-1,1 0 1,1 1 0,1-1 0,-2 18 3,4-26 9,0 0 0,0 0 1,1-1-1,0 1 0,1 0 1,0 0-1,1-1 0,-1 1 1,2 0-1,-1-1 0,1 1-9,-2-7 1,0 0-1,0 0 0,0 0 0,0 0 1,0 0-1,0 0 0,0-1 1,1 1-1,-1 0 0,1-1 0,-1 1 1,1-1-1,-1 0 0,1 1 0,0-1 1,0 0-1,0 0 0,-1 0 1,1 0-1,0 0 0,0-1 0,0 1 1,1-1-1,-1 1 0,0-1 1,0 0-1,0 0 0,0 0 0,0 0 1,0 0-1,0 0 0,1 0 1,-1-1-1,0 1 0,0-1 0,0 1 1,0-1-1,0 0 0,0 0 0,0 0 1,-1 0-1,1 0 0,0-1 1,0 1-1,75-66 35,-55 40 47,-1 0 0,-1-1 0,-1-1 0,-2-1 0,-1 0 0,-1-2 0,6-20-82,-17 43 67,-1-1 1,0 1 0,0-1 0,-1 1-1,-1-1 1,0 0 0,0 1 0,-1-1-1,0-9-67,0 19 3,-1 0 0,1 0 1,0 0-1,-1 0 0,1 0 0,0 0 0,0 0 0,-1 0 0,1 0 1,0 0-1,-1 0 0,1 0 0,0 0 0,0-1 0,-1 1 0,1 0 0,0 0 1,0 0-1,-1 0 0,1 0 0,0-1 0,0 1 0,0 0 0,-1 0 0,1 0 1,0-1-1,0 1 0,0 0 0,0 0 0,-1-1 0,1 1 0,0 0 0,0-1 1,0 1-1,0 0 0,0 0 0,0-1 0,0 1 0,0 0-3,-6 26-64,19 53 28,-13-78 11,1 0 0,0 1 1,0-1-1,-1 0 0,1 0 1,0 0-1,0 0 0,0 0 1,0 0-1,1 0 1,-1 0-1,0 0 0,0-1 1,1 1-1,-1 0 0,0-1 1,1 1-1,-1-1 0,0 1 1,1-1-1,-1 0 0,1 0 1,-1 0-1,1 1 1,-1-1-1,0-1 0,1 1 1,-1 0-1,1 0 0,-1 0 1,1-1-1,-1 1 0,0-1 1,1 1-1,-1-1 1,0 1-1,1-1 0,-1 0 1,1 0 24,49-39-437,-12-12-2332,2-23 585</inkml:trace>
  <inkml:trace contextRef="#ctx0" brushRef="#br0" timeOffset="30051.687">6801 7770 8802,'-70'130'6945,"61"-109"-6549,1 1 0,1 1 0,0 0-1,2 0 1,1 0 0,1 0 0,0 1-1,2 3-395,0-22 28,1 1 0,-1 0-1,1-1 1,0 1-1,1 0 1,-1-1 0,1 1-1,0-1 1,0 1-1,1-1 1,0 1 0,0-1-1,0 0 1,0 0-1,1 0 1,0 0 0,0-1-1,0 1 1,1-1-1,0 1 1,0-1 0,0 0-1,0-1 1,0 1-1,1-1 1,3 3-28,-4-6-5,0 0 1,0 0 0,0 0-1,0-1 1,0 0-1,0 1 1,0-1 0,-1 0-1,1-1 1,0 1-1,0-1 1,-1 0 0,1 0-1,-1 0 1,0 0-1,1 0 1,-1-1 0,0 0 4,-2 2-1,61-45-27,-48 33 25,2 1 1,-1 0 0,2 0-1,-1 2 1,1 0 0,1 1 0,0 1-1,0 1 1,1 0 0,0 1-1,6 0 4,-23 5-5,1 1 1,0-1 0,0 1 0,0-1 0,0 1 0,0 0 0,0 0 0,0 1 0,0-1 0,-1 0 0,1 1 0,0 0 0,0 0 0,0-1 0,-1 2 0,1-1 0,0 0 0,-1 1 0,1-1 0,-1 1 0,0 0 0,1-1 0,-1 1 0,0 0 0,0 1 0,0-1 0,0 0 0,-1 0 0,1 1 0,-1-1 0,1 1 0,-1 0 0,0-1 0,1 4 3,-1 3 41,-1 0 1,0 0 0,-1 0-1,1-1 1,-2 1 0,1 0-1,-2 0 1,1-1 0,-1 1-1,0-1 1,-1 1 0,1-1-1,-5 5-41,-3 2 182,0 1 1,-2-2-1,1 0 0,-2 0 0,0-1 0,0-1 1,-1-1-1,-1 0 0,0 0 0,0-2 0,-1 0 1,0-1-1,-1-1 0,0 0 0,0-1 0,0-1 0,-1-1 1,-5 0-183,-29 1-231,53-5 183,-1 0 1,1 0 0,0 0-1,-1 0 1,1 0-1,-1 0 1,1 0 0,0 0-1,-1 0 1,1 0-1,-1-1 1,1 1-1,0 0 1,-1 0 0,1 0-1,0-1 1,-1 1-1,1 0 1,0 0 0,-1-1-1,1 1 1,0 0-1,0-1 1,-1 1-1,1 0 1,0-1 0,0 1-1,-1-1 1,1 1-1,0 0 1,0-1-1,0 1 1,0 0 0,0-1-1,0 1 1,0-1-1,0 1 1,0-1 0,0 1-1,0 0 1,0-1-1,0 1 1,0-1-1,0 1 1,0 0 0,0-1-1,0 1 1,1-1-1,-1 1 1,0 0-1,0-1 1,0 1 0,1 0-1,-1-1 1,0 1-1,1 0 1,-1-1 0,0 1-1,1 0 1,-1 0-1,0-1 1,1 1-1,-1 0 1,0 0 0,1 0-1,-1 0 48,27-22-4720,-25 20 3996,26-19-3917</inkml:trace>
  <inkml:trace contextRef="#ctx0" brushRef="#br0" timeOffset="30413.508">7348 7641 9962,'-22'5'5453,"-4"36"-3575,5 13-1455,2 2-1,3-1 1,2 2-1,3 0 0,2 1-422,5-37 123,0-1-1,2 0 0,0 1 0,1 0 0,2-1 0,0 1 0,1 0 0,1-1 0,5 19-122,-6-35 3,-1 0-1,1-1 1,0 1-1,1-1 1,-1 0-1,1 0 1,-1 1-1,1-2 1,0 1-1,0 0 1,0-1-1,0 1 1,1-1-1,-1 0 1,1 0-1,-1 0 1,1-1-1,0 1 1,-1-1-1,1 0 1,0 0-1,0 0 1,0 0-1,0-1 1,0 0-1,0 1 1,0-2-1,0 1 1,0 0-1,0-1 1,0 0-1,0 0 1,0 0-1,0 0 1,-1 0-1,1-1 1,0 0-1,2-2-2,10-6 18,-2-1-1,1 0 1,-1-1 0,-1-1-1,0 0 1,-1-1 0,-1 0-1,0-1 1,-1 0 0,0-1-1,-1 0 1,-1-1 0,-1 0-1,0 0 1,-1 0 0,3-16-18,14-49 77,-23 72-96,-6 25-38,-4 21 21,1 0 1,2 1-1,2 0 0,1 0 0,1 1 0,3 25 36,0-60 2,0-1 0,-1 0-1,1 1 1,0-1-1,0 0 1,0 1 0,0-1-1,1 1 1,-1-1-1,1 0 1,-1 0 0,1 1-1,0-1 1,0 0-1,0 0 1,0 0 0,0 0-1,1 0 1,-1 0-1,1 0 1,-1 0-1,1 0 1,-1-1 0,1 1-1,0-1 1,0 1-1,0-1 1,0 0 0,0 1-1,0-1 1,0 0-1,1 0 1,-1-1 0,0 1-1,0 0 1,1-1-2,5-3-5,0-1 0,0 0 0,0-1 0,-1 1 0,0-1 1,0-1-1,0 0 0,-1 0 0,1 0 0,-1 0 0,-1-1 0,1 0 1,-1 0-1,3-8 5,55-97-1592,-45 27-2587,-21 15 238</inkml:trace>
  <inkml:trace contextRef="#ctx0" brushRef="#br0" timeOffset="30711.239">7636 7679 10450,'-9'4'3617,"-3"0"480,6 1-2961,9-5-424,6-2-480,13 7-552,5-7-848,2-7-2913,-4-9 384</inkml:trace>
  <inkml:trace contextRef="#ctx0" brushRef="#br0" timeOffset="31014.951">7952 7698 8954,'-1'12'5128,"9"-2"-5267,-4-6 616,-1 46-410,-6-9-53,0-17 18,1-1 1,1 1-1,1-1 0,0 1 1,2-1-1,1 1 0,1-1 0,1 0 1,1 0-1,1-1 0,1 1 1,7 12-33,19 20 47,-20-37 21,-2 2-1,-1 0 1,0 0-1,-1 0 0,-1 2 1,5 18-68,-13-32 178,-1 0 0,1 0 1,-1-1-1,-1 1 0,1 0 1,-1-1-1,-1 1 1,0 0-1,0-1 0,0 1 1,-1-1-1,0 0 0,0 0 1,-1 0-1,0 0 1,0-1-1,0 0 0,-1 1 1,0-1-1,0-1 0,-1 1 1,0-1-1,1 0 1,-2 0-1,1-1 0,-1 0 1,1 0-1,-8 2-178,10-4 46,1-1 1,-1 1-1,0-1 0,0-1 1,0 1-1,-1-1 0,1 1 0,0-1 1,0 0-1,0 0 0,0-1 1,0 0-1,0 1 0,0-1 1,0 0-1,0-1 0,0 1 0,0-1 1,1 0-1,-1 0 0,1 0 1,-1 0-1,1 0 0,0-1 1,-1 0-1,1 0 0,1 1 1,-1-2-47,-6-5 18,0 0 1,1-1 0,0 0 0,1 0 0,0-1 0,1 0 0,0 0 0,-1-6-19,4 8-37,0 0 0,1-1 1,0 1-1,1 0 0,0-1 0,0 1 0,1-1 0,0 0 0,1 1 0,0-1 0,1 1 0,0 0 0,0-1 0,1 1 0,0 0 0,1 0 1,0 1-1,0-1 0,1-1 37,7-10-405,1 1 1,0 0-1,2 0 1,0 2-1,1-1 1,0 2 0,9-6 404,75-56-3049,-47 43 1074</inkml:trace>
  <inkml:trace contextRef="#ctx0" brushRef="#br0" timeOffset="31427.375">8417 7630 6825,'9'-50'4513,"-9"49"-4414,0 0 1,1 0-1,-1 0 0,0 0 0,0 0 0,0-1 1,0 1-1,-1 0 0,1 0 0,0 0 0,0 0 1,-1 0-1,1 0 0,-1 0 0,1 0 1,-1 0-1,1 0 0,-1 0 0,1 0 0,-1 0 1,0 0-1,0 0 0,0 0 0,1 1 0,-1-1 1,0 0-1,0 1 0,0-1 0,0 0 1,0 1-1,0-1 0,0 1 0,0 0 0,0-1 1,0 1-1,-1 0 0,1 0 0,0-1 1,0 1-1,0 0 0,-1 0-99,-1 1 104,-1 0-1,1 0 1,0 0-1,-1 1 1,1-1 0,0 1-1,-1 0 1,1 0-1,0 0 1,0 0 0,1 0-1,-1 1 1,0-1-1,1 1 1,-2 1-104,-3 3 148,-21 22 204,2 0 0,1 2 1,2 1-1,1 0 0,1 2 0,-8 20-352,23-42 138,0-1-1,1 1 0,0 1 0,1-1 0,1 1 1,0-1-1,0 1 0,2 0-137,0-11 14,1 0 0,0 0 1,-1 0-1,1 0 0,0 0 0,0 0 1,1 0-1,-1 0 0,0 0 0,1 0 1,-1 0-1,1 0 0,0 0 0,0 0 1,-1 0-1,1 0 0,0 0 0,1-1 0,-1 1 1,0 0-1,0-1 0,1 1 0,-1-1 1,1 0-1,-1 1 0,1-1 0,0 0 1,-1 0-1,1 0 0,0 0 0,0 0 1,0 0-1,0-1 0,0 1 0,0-1 0,1 1-14,3 0 0,0-1-1,0 0 0,0-1 0,0 1 0,0-1 0,0 0 0,-1 0 0,1-1 1,0 0-1,0 0 0,4-2 1,12-9 3,-1 0 1,0-1 0,-1 0-1,0-2 1,-2-1 0,1 0-1,-2-1 1,11-15-4,-7 9 5,-1-2 0,0 0-1,-2-1 1,-2-1 0,0 0 0,-2-2-1,11-30-4,-18 30-80,-11 21-74,-5 23 20,-1 5 92,1-1-1,1 2 1,0-1-1,1 1 1,2 0-1,0 0 1,0 0-1,2 1 0,1 0 1,1 0-1,0 1 43,1-19-133,1 0 1,-1 0-1,1 0 0,-1 0 0,1 0 0,0 0 0,0 0 0,0 0 1,1-1-1,-1 1 0,1 0 0,-1-1 0,1 1 0,0-1 1,0 0-1,0 1 0,0-1 0,1 0 0,-1 0 0,0 0 0,1-1 1,-1 1-1,1-1 0,0 1 0,0-1 0,-1 0 0,1 0 0,0 0 1,0 0-1,0-1 0,0 1 0,0-1 0,0 0 0,3 0 133,40 1-3256</inkml:trace>
  <inkml:trace contextRef="#ctx0" brushRef="#br0" timeOffset="31848.757">8863 7046 6817,'-21'-4'9178,"15"18"-8024,-4 40-726,2 0 0,3 0 0,3 1 0,1-1 0,3 1 0,3-1 0,2 0 0,2 0 0,2-1 0,7 13-428,29 55 110,-47-122-107,0 1 0,0 0-1,0-1 1,0 1 0,0-1 0,0 1-1,1 0 1,-1-1 0,0 1-1,0 0 1,0-1 0,1 1 0,-1 0-1,0-1 1,0 1 0,1 0-1,-1 0 1,0-1 0,1 1 0,-1 0-1,0 0 1,1-1 0,-1 1-1,1 0 1,-1 0 0,0 0 0,1 0-1,-1 0 1,0 0 0,1 0-1,-1-1 1,1 1 0,-1 0 0,0 0-1,1 1 1,-1-1 0,1 0-1,-1 0 1,0 0 0,1 0 0,-1 0-1,1 0 1,-1 0 0,0 1-1,1-1 1,-1 0 0,0 0 0,1 1-1,-1-1 1,0 0 0,1 0-1,-1 1 1,0-1 0,0 0 0,1 1-1,-1-1 1,0 0 0,0 1-1,0-1 1,1 0 0,-1 1 0,0-1-1,0 1 1,0-1 0,0 0-1,0 1 1,0-1-3,8-31 169,-8 11-126,0 1 1,-2 0-1,0 0 0,-1 0 1,-1 1-1,0-1 0,-2 1 1,-4-10-44,-33-68 73,13 83-66,60-2-89,43-16-1873,-52 12-1793</inkml:trace>
  <inkml:trace contextRef="#ctx0" brushRef="#br0" timeOffset="34591.106">9417 7221 7274,'-4'-2'567,"1"0"1,-1 1 0,0 0 0,0-1 0,0 2-1,0-1 1,0 0 0,0 1 0,-1-1 0,1 1 0,0 0-1,0 1 1,-4 0-568,-47 24 1988,48-19-1970,0 0 0,0 1 1,1 0-1,0 0 0,0 0 0,0 1 0,1 0 0,0 0 0,1 0 1,0 1-1,0 0 0,1 0-18,-21 83 272,23-83-261,1 0 0,-1 0-1,2 0 1,-1 0 0,1 0 0,0-1 0,1 1-1,0 0 1,1 0 0,-1-1 0,5 8-11,-6-14 3,-1 0 0,1 0 1,-1-1-1,1 1 0,0-1 0,0 1 1,0-1-1,0 1 0,0-1 0,0 1 1,1-1-1,-1 0 0,0 0 1,1 1-1,-1-1 0,0 0 0,1 0 1,0-1-1,-1 1 0,1 0 0,-1 0 1,1-1-1,0 1 0,0-1 1,-1 1-1,1-1 0,0 0 0,0 0 1,-1 0-1,1 0 0,0 0 0,0 0 1,0 0-1,-1-1 0,1 1 1,0 0-1,-1-1 0,1 0 0,0 1 1,-1-1-1,1 0 0,0 0 0,-1 0 1,0 0-1,1 0 0,-1 0 1,1 0-1,-1-1 0,0 1 0,0 0 1,0-1-1,0 1 0,0-1 0,0 1 1,1-2-4,11-16 103,0-1 0,-1 0 0,-2-1 1,0 0-1,-1 0 0,0-2-103,6-15 129,35-66 170,-50 104-300,0-1 0,0 1 0,0-1 0,0 0 1,0 1-1,0 0 0,0-1 0,1 1 1,-1-1-1,0 1 0,0-1 0,0 1 0,1-1 1,-1 1-1,0-1 0,0 1 0,1 0 1,-1-1-1,0 1 0,1-1 0,-1 1 0,0 0 1,1-1-1,-1 1 0,1 0 0,-1 0 1,1-1-1,-1 1 0,1 0 0,-1 0 0,1 0 1,-1 0-1,0-1 0,1 1 0,-1 0 1,1 0-1,-1 0 0,1 0 0,-1 0 0,1 0 1,-1 0-1,1 0 0,-1 1 0,1-1 1,-1 0-1,1 0 0,-1 0 0,1 0 0,-1 1 1,1-1-1,-1 0 0,1 1 0,-1-1 1,0 0-1,1 1 0,-1-1 1,11 30-83,-10-29 82,32 129 53,-33-129-51,0 0 0,0 1 1,1-1-1,-1 1 1,0-1-1,1 0 1,-1 1-1,1-1 0,-1 0 1,1 0-1,0 1 1,0-1-1,-1 0 1,1 0-1,0 0 1,0 0-1,0 0 0,0 0 1,0 0-1,0 0 1,0 0-1,1-1 1,-1 1-1,0 0 0,0-1 1,1 1-1,-1-1 1,0 1-1,1-1 1,-1 1-1,0-1 0,1 0 1,-1 0-1,1 0 1,-1 0-1,0 0 1,1 0-1,-1 0 0,1 0 1,-1-1-1,2 1-1,3-5 19,0 0 0,0 0 0,-1-1 0,0 0 0,0 1-1,0-2 1,0 1 0,-1-1 0,0 1 0,-1-1 0,3-7-19,0 4 22,5-12 28,-1 0-1,-1 0 1,-1-1 0,-1 0 0,-1 0 0,-1 0 0,0-6-50,-6-8 277,-2 44-153,0 2-108,1 0 0,0 1 0,1-1 1,0 1-1,1-1 0,-1 1 0,2-1 0,0 1 0,0-1 0,0 1 0,1-1 0,1 0 0,0 0 0,0 0 0,1 0 0,2 5-16,-5-12 1,1 0 0,0-1 0,0 1 0,-1 0 1,1-1-1,0 1 0,0-1 0,1 1 1,-1-1-1,0 0 0,0 0 0,1 0 1,-1 0-1,0 0 0,1-1 0,-1 1 0,1-1 1,-1 1-1,1-1 0,-1 0 0,1 0 1,-1 0-1,1 0 0,-1-1 0,1 1 1,-1-1-1,1 1 0,-1-1 0,1 0 1,-1 0-1,2-1-1,66-44 131,-49 27-8,0-1 0,-2-1 1,0-1-1,-2 0 0,0-2 1,-1 0-1,-2 0 0,-1-2 0,2-5-123,-8-5 418,-8 37-407,-1-1 0,1 0 0,0 1 0,0 0-1,-1-1 1,1 1 0,0 0 0,0-1 0,0 1 0,0 0 0,0 0 0,0 0 0,0 0 0,0 0-1,0 0 1,1 0 0,-1 0 0,0 0 0,1 0 0,-1 1 0,0-1 0,1 0 0,0 0 0,-1 1-1,1-1 1,0 0 0,-1 1 0,1 0-11,0-1 8,-6 11-1,0-1-1,2 1 0,-1 1 1,1-1-1,1 1 0,0-1 1,1 1-1,1 0 0,0 0 1,0 0-1,1 0 1,1 0-1,0 0 0,1 0 1,0 0-1,1-1 0,2 5-6,-4-14 4,1-1-1,-1 1 0,0-1 0,1 1 0,-1-1 1,1 0-1,0 0 0,0 0 0,0 0 1,0 0-1,0 0 0,0 0 0,1-1 1,-1 1-1,1-1 0,-1 0 0,1 1 0,-1-1 1,1 0-1,0-1 0,-1 1 0,1 0 1,0-1-1,0 1 0,-1-1 0,1 0 1,0 0-1,0 0 0,0-1 0,-1 1 0,1 0 1,0-1-1,0 0 0,-1 0 0,1 0 1,-1 0-1,1 0 0,-1 0 0,1-1 1,-1 1-1,1-1 0,-1 0 0,0 1 0,0-1 1,1-1-4,2-3-146,1-1 1,-1 1 0,0-1-1,-1 0 1,1 0 0,-2-1-1,1 1 1,-1-1 0,0 0-1,0 0 1,-1 0 0,1-8 145,5-100-5867,-10 45 1383</inkml:trace>
  <inkml:trace contextRef="#ctx0" brushRef="#br0" timeOffset="34866.415">10126 6732 7714,'-6'1'3864,"-2"4"-135,0 1-1536,7 0-1577,7 0-216,8-3-288,15-1-760,8-4-320,10-5-2737,1-1 136</inkml:trace>
  <inkml:trace contextRef="#ctx0" brushRef="#br0" timeOffset="35131.707">10466 6748 9586,'-94'88'8678,"44"-43"-7376,-16 15-20,55-43-1020,11-16-262,0-1 0,0 0 0,0 1 0,1-1 0,-1 1 0,0-1 1,0 0-1,1 1 0,-1-1 0,0 0 0,1 0 0,-1 1 0,0-1 0,1 0 0,-1 0 0,0 1 1,1-1-1,-1 0 0,0 0 0,1 0 0,-1 0 0,1 0 0,-1 0 0,0 0 0,1 0 0,-1 0 1,1 0-1,-1 0 0,1 0 0,-1 0 0,0 0 0,1 0 0,-1 0 0,1 0 0,-1 0 1,0 0-1,1 0 0,-1-1 0,1 1 0,-1 0 0,0 0 0,1-1 0,-1 1 0,0 0 0,0 0 1,1-1-1,-1 1 0,0 0 0,1-1 0,-1 1 0,0-1 0,0 1 0,0 0 0,3-1-8,47-23-174,-23 11-4,-1 1 1,1 1-1,1 2 1,0 0 0,0 2-1,6 0 186,-27 6-32,0 1 1,0-1-1,0 1 0,0 0 0,0 1 1,0 0-1,0 0 0,-1 1 0,1-1 1,0 1-1,5 3 32,-11-3 6,1-1 1,-1 1-1,1-1 1,-1 1-1,0 0 1,0-1 0,0 1-1,0 0 1,0 0-1,0 0 1,-1 0-1,1 0 1,0 0-1,-1 0 1,0 0-1,1 0 1,-1 0-1,0 0 1,0 0-1,0 0 1,0 1-1,-1-1 1,1 0-1,-1 0 1,1 0 0,-1 0-1,0 0 1,1 0-1,-1-1 1,0 1-1,0 0 1,-1 0-1,1 0 1,0-1-1,0 1 1,-1-1-1,1 1 1,-1-1-7,-25 40 737,-2-2 0,-1 0 0,-34 30-737,26-27 289,28-36-637,18-23-611,45-59-4931,-13 16 1446</inkml:trace>
  <inkml:trace contextRef="#ctx0" brushRef="#br0" timeOffset="35731.303">10836 6656 9394,'-16'14'5544,"-1"15"-4192,13-22-997,-5 8-175,1 1 1,0-1-1,1 2 0,0-1 1,1 1-1,1 0 0,1 0 0,1 0 1,0 0-1,1 1 0,1 0 1,0-1-1,2 1 0,1 12-180,-1-27 6,0-1 0,-1 0 0,1 1 0,1-1 0,-1 0 0,0 0 0,1 0 0,-1 0 0,1 0 0,-1 0 0,1-1 0,0 1 0,0 0 0,0-1 0,0 0 0,0 1 0,0-1-1,0 0 1,0 0 0,1 0 0,-1 0 0,0 0 0,1-1 0,-1 1 0,0-1 0,1 1 0,-1-1 0,1 0 0,-1 0 0,1 0 0,-1 0 0,1-1 0,-1 1 0,1-1-6,79-30 19,-56 11 12,0-1 1,-1 0-1,-1-2 0,-1-1 1,-1-1-1,-2-1 1,0-1-1,-2 0 1,4-10-32,-10 18 29,-2 1 0,0-1 0,-2-1 0,0 0 0,-1 0 0,-1 0 0,-1-1 0,3-19-29,-7 38-1,-1 0 1,1 0-1,0 1 1,-1-1 0,1 0-1,-1 0 1,0 0-1,1 0 1,-1 0 0,0 0-1,0 1 1,0-1-1,-1 0 1,1 0 0,0 0-1,-1 0 1,1 0-1,-1 0 1,0 1 0,1-1-1,-1 0 1,0 1-1,0-1 1,0 0 0,0 1-1,-1-1 1,1 1-1,0-1 1,-1 1 0,1 0-1,-1 0 1,1 0 0,-1 0-1,1 0 1,-1 0-1,0 0 1,1 0 0,-1 0-1,0 1 1,0-1-1,0 1 1,0-1 0,0 1-1,1 0 1,-1 0-1,0 0 1,-1 0 0,-52 47-179,40-28 213,0-1 0,2 2 0,1 0 0,0 0 0,-8 22-34,-2 25 253,21-65-247,1 0-1,-1 1 1,1-1-1,0 0 1,0 1 0,0-1-1,0 0 1,0 1-1,1-1 1,-1 0-1,1 1 1,-1-1-1,1 0 1,0 0 0,0 0-1,0 0 1,0 1-1,0-1 1,1-1-1,-1 1 1,0 0 0,1 0-1,0 0 1,-1-1-1,1 1 1,0-1-1,0 1 1,0-1-6,7 2 0,1-1 0,-1 0 0,0-1 0,1 0 0,-1-1 0,1 0 0,-1 0 0,1-1 0,-1 0 0,0-1 0,1 0 0,-1 0 0,0-1 0,0 0 0,0-1 0,-1 0 0,1 0 0,-1-1 0,5-3 0,114-75 275,-97 54-185,-28 25-82,-1 0 0,1 1 0,-1-1-1,0 0 1,0 1 0,-1-1 0,1 0 0,-1 0-1,1 0 1,-1 0 0,0 1 0,-1-1-1,1 0 1,-1 0 0,0 0 0,0 1-1,0-1 1,0 0-8,1 3 0,0 0 5,0-1-1,0 0 1,0 0-1,0 1 1,0-1 0,0 0-1,-1 0 1,1 1-1,0-1 1,-1 0-1,0 1 1,1-1-1,-1 0 1,0 1-1,0-1 1,0 1-1,0-1 1,0 1-1,0 0 1,0-1-1,0 1 1,-1 0-1,1 0 1,0 0-1,-1 0 1,1 0-1,-1 0 1,1 0-1,-1 0 1,0 1-1,1-1 1,-1 1-1,0-1 1,1 1-1,-1 0 1,0-1-1,0 1 1,1 0-1,-1 0 1,0 0-1,0 0 1,0 1-5,-11 8 32,1 1 0,0 0 1,1 1-1,0 0 0,1 1 0,0 1 1,1-1-1,0 1 0,1 1 0,1 0 1,0 0-1,1 0 0,-3 8-32,-5 8 106,13-28-103,0 0-1,0 1 1,-1-1-1,1 0 1,1 1-1,-1-1 1,0 1 0,1-1-1,-1 1 1,1-1-1,0 1 1,-1 0-1,1-1 1,1 1-1,-1-1 1,0 1-1,1 0 1,-1-1-1,1 1 1,0-1-1,0 1 1,0-1 0,0 0-1,0 1 1,0-1-1,1 0 1,-1 0-1,1 0 1,-1 0-1,3 2-2,6 3-2,0-1-1,1-1 1,0 1-1,0-2 0,0 1 1,0-2-1,1 1 1,0-1-1,-1-1 1,1 0-1,0-1 0,0-1 1,0 1-1,8-2 3,-7-1-95,1 0-1,-1 0 0,0-1 1,0-1-1,0 0 0,0-1 1,-1-1-1,9-4 96,51-39-4392,-30 9 741</inkml:trace>
  <inkml:trace contextRef="#ctx0" brushRef="#br0" timeOffset="36592.266">11985 6264 6873,'21'-130'4476,"-10"98"-4127,1 0 0,2 1 1,1 1-1,1 0 0,2 1 0,1 1 1,20-24-350,-37 50 21,45-45 689,-46 46-699,0 1-1,0-1 1,0 1-1,0 0 1,0-1 0,0 1-1,0 0 1,1 0-1,-1 0 1,0 0 0,0 0-1,0 0 1,0 0 0,1 0-1,-1 0 1,0 0-1,0 1 1,0-1 0,0 0-1,0 1 1,0-1-1,0 1 1,0-1 0,0 1-1,0 0 1,0-1-1,0 1 1,0 0 0,0 0-1,-1 0 1,1-1-1,0 1 1,0 0 0,-1 0-1,1 0 1,-1 0 0,1 0-1,-1 0 1,1 0-1,-1 1 1,0-1 0,1 0-1,-1 0 1,0 0-1,0 0 1,0 0 0,0 1-1,0-1 1,0 0-1,0 0 1,0 0 0,-1 0-1,1 0 1,-1 1-11,-5 153 76,-53 188 143,54-317-187,1 1 0,2-1 1,1 1-1,2 24-32,-2-47 4,1 0 0,0 1 1,0-1-1,1 0 0,-1 0 0,1 0 0,0 1 0,0-1 1,0 0-1,0 0 0,1 0 0,0-1 0,0 1 1,0 0-1,0-1 0,0 1 0,1-1 0,0 0 0,-1 1 1,1-1-1,0 0 0,1-1 0,-1 1 0,0-1 1,1 1-1,0-1 0,-1 0 0,1 0 0,2 0-4,3-3 37,0 0 0,0-1-1,0 0 1,0 0 0,-1-1 0,1 0-1,-1-1 1,0 0 0,1 0-1,-2 0 1,1-1 0,-1-1 0,1 1-1,-1-1 1,-1 0 0,1-1-1,2-3-36,77-111 1142,-52 67-864,-2-1 0,-3-1-1,-3-2 1,-2-1 0,-2 0 0,-3-2-1,2-24-277,-19 78 36,-1 0-1,0 1 0,-1-1 0,1 0 0,-1 0 0,-1 0 0,1 1 0,-1-1 0,0 0 0,-1 1 0,0-1 1,0 1-1,0-1 0,-1 1 0,0 0 0,0 0 0,0 0 0,-1 0 0,0 1 0,0-1 0,0 1 0,-1 0 1,0 0-1,0 1 0,0-1 0,0 1 0,-1 0 0,0 1 0,0-1-35,6 4-9,1 1 1,0-1-1,0 1 1,-1-1-1,1 1 1,0 0-1,-1 0 0,1-1 1,0 1-1,-1 0 1,1 0-1,-1 0 0,1-1 1,-1 1-1,0 0 1,1 0-1,-1 0 0,0 0 1,0 0-1,0 0 1,1 0-1,-1 0 1,0 0-1,0 0 0,0 0 1,-1 0-1,1 0 1,0 0-1,0 0 0,0 0 1,-1 0-1,1-1 1,0 1-1,-1 0 1,1 0-1,-1 0 0,1 0 1,-1-1-1,0 1 1,1 0-1,-1 0 0,0-1 1,1 1-1,-1 0 1,0-1-1,0 1 0,1-1 1,-1 1-1,0-1 1,0 0-1,0 1 1,0-1-1,0 0 0,0 1 1,0-1-1,0 0 1,0 0-1,0 0 0,0 0 1,0 0-1,0 0 1,0 0-1,0 0 1,0-1 8,40 43-4811,-18-10 1178</inkml:trace>
  <inkml:trace contextRef="#ctx0" brushRef="#br0" timeOffset="37763.094">12640 6373 7818,'36'-102'6666,"-28"73"-6251,1 0-1,2 0 1,1 1-1,2 1 0,0 0 1,2 1-1,1 0 1,4-3-415,6 10 175,-26 18-174,-1 1 0,1 0-1,-1 0 1,1 0 0,-1 0 0,1 0-1,-1 0 1,1 0 0,-1 0 0,1 0 0,-1 0-1,1 1 1,-1-1 0,1 0 0,-1 0-1,1 0 1,-1 0 0,1 1 0,-1-1 0,1 0-1,-1 1 1,1-1 0,-1 0 0,0 1 0,1-1-1,-1 0 1,0 1 0,1-1 0,-1 1-1,0-1 1,0 1 0,1-1 0,-1 1 0,0-1-1,0 1 1,0-1 0,0 1 0,1-1-1,-1 1 1,0-1 0,0 1 0,0-1 0,0 1-1,0-1 1,0 1 0,-1-1 0,1 1 0,0-1-1,0 1 1,0-1 0,0 1 0,0-1-1,-1 1 1,1-1 0,0 1 0,-1-1 0,1 0-1,0 1 1,-1-1-1,-3 16 33,-1-1 1,-1 0-1,-1 0 0,0-1 1,-1 1-1,0-2 0,-6 8-33,-5 9 55,-10 15 26,16-27-34,2-1 0,0 1 0,2 1 0,0 0 1,0 0-1,2 1 0,0 1-47,6-19 0,1-1 0,-1 1-1,1-1 1,0 1 0,-1-1 0,1 1 0,0 0 0,0-1-1,0 1 1,0 0 0,0-1 0,1 1 0,-1-1 0,0 1-1,1-1 1,-1 1 0,1 0 0,-1-1 0,1 0 0,0 1-1,0-1 1,-1 1 0,1-1 0,0 0 0,0 1 0,0-1-1,1 0 1,-1 0 0,0 0 0,0 0 0,1 0-1,-1 0 1,0-1 0,1 1 0,-1 0 0,1 0 0,-1-1-1,1 1 1,0-1 0,-1 0 0,1 1 0,-1-1 0,1 0-1,0 0 1,-1 0 0,1 0 0,-1 0 0,1-1 0,0 1-1,-1 0 1,1-1 0,-1 1 0,1-1 0,0 1 0,12-5 23,-1-1 0,0 1 0,1-2 0,-2 0 1,1-1-1,-1 0 0,0 0 0,-1-1 0,0-1 1,0 0-1,-1-1 0,-1 0 0,0 0 0,0-1 1,-1 0-1,0-1 0,1-5-23,7-5 19,38-58 23,-31 44-37,2 1-1,1 1 0,30-30-4,-55 64-2,-1 0 1,0 0-1,1 0 0,-1 0 1,1 0-1,-1 0 1,1 0-1,-1 1 1,1-1-1,-1 0 0,1 0 1,0 0-1,-1 1 1,1-1-1,0 1 0,0-1 1,0 0-1,0 1 1,-1-1-1,1 1 1,0 0-1,0-1 0,0 1 1,0 0-1,0-1 1,0 1-1,0 0 0,0 0 1,0 0-1,0 0 1,0 0-1,0 0 1,0 0-1,0 0 0,0 1 1,0-1-1,0 0 1,0 0-1,0 1 0,0-1 1,0 1-1,-1-1 1,1 1-1,0-1 1,0 1-1,0 0 0,-1-1 1,1 1-1,0 0 1,-1-1-1,1 1 1,0 0-1,-1 0 0,1 0 1,-1 0-1,1-1 1,-1 1-1,0 0 0,1 1 2,5 87 103,-14-41-16,7-57 534,7-96 141,23 67-858,-27 37 101,-1-1 1,1 0 0,-1 1-1,1-1 1,-1 0 0,0 0-1,0 0 1,0 0 0,0 0 0,-1 0-1,1-1 1,0 1 0,-1 0-1,0 0 1,1 0 0,-1-1-1,0 1 1,0 0 0,0 0-1,0-1 1,-1 1 0,1 0-1,-1-2-5,-11 32-277,-3 34 211,-5 10 73,3 1 1,4 1-1,3 0 1,1 19-8,11-60-3,-3-33 4,1 0-1,0 0 0,0 1 1,0-1-1,0 0 1,-1 1-1,1-1 0,0 0 1,0 1-1,0-1 0,0 0 1,0 1-1,0-1 1,0 0-1,0 1 0,0-1 1,0 0-1,0 1 0,0-1 1,0 0-1,0 1 1,0-1-1,1 0 0,-1 1 1,0-1-1,0 0 0,0 1 1,0-1-1,1 0 1,-1 0-1,0 1 0,0-1 1,0 0-1,1 0 0,-1 1 1,0-1-1,1 0 1,-1 0-1,0 0 0,0 1 1,1-1-1,-1 0 0,0 0 1,1 0-1,-1 0 1,0 0-1,1 0 0,-1 0 1,0 0-1,1 0 0,-1 0 1,0 0-1,1 0 1,-1 0-1,0 0 0,1 0 1,-1 0-1,0 0 0,1 0 1,-1 0-1,0-1 1,1 1-1,12-21 64,28-124 250,-29 90-222,0 8 2,-3-1 1,-1 0-1,-3 0 0,-1-6-94,-4 49 13,0-1 1,0 1-1,0 0 0,-1 0 0,1 0 0,-1 0 0,0 0 0,-1 0 1,1 1-1,-1-1 0,0 0 0,0 1 0,0-1 0,-3-3-13,12 12-47,0 0 0,0-1 1,1 0-1,-1-1 0,1 1 0,-1-1 0,1-1 0,0 0 0,0 0 0,0 0 0,0-1 1,0 0-1,-1-1 0,1 0 0,0 0 0,0 0 0,0-1 0,7-3 47,-11 4-107,97-20-2150,-58 7-1200,-6-2 5</inkml:trace>
  <inkml:trace contextRef="#ctx0" brushRef="#br0" timeOffset="38175.45">13686 5676 6169,'-12'-8'7649,"-5"14"-4530,-15 22-2314,26-23-215,-8 8-526,1 0 0,0 1 0,1 0 0,0 0 1,1 2-1,1-1 0,1 1 0,0 1 0,1 0 0,-3 9-64,10-24-1,0 1 0,0-1-1,0 0 1,0 1 0,1-1-1,-1 1 1,1-1-1,0 1 1,-1 0 0,1-1-1,0 1 1,1-1 0,-1 1-1,0-1 1,1 1 0,-1-1-1,1 1 1,0-1-1,0 1 1,0-1 0,0 0-1,0 1 1,1-1 0,-1 0-1,0 0 1,1 0 0,0 0-1,0 0 1,-1 0-1,1-1 1,0 1 0,0 0-1,1-1 1,-1 0 0,0 1-1,0-1 1,1 0 0,-1 0-1,0 0 1,1-1-1,2 1 2,3 0-18,0-1-1,1 0 0,-1-1 0,0 0 1,1 0-1,-1-1 0,0 0 0,0 0 1,6-3 18,10-2-114,3-3-69,-20 8 106,-1-1-1,0 0 1,1 1-1,0 1 0,0-1 1,-1 1-1,1 0 1,0 0-1,0 1 1,0 0-1,0 0 0,0 1 1,0 0 77,-5 1-16,0 0 1,0 0-1,-1 1 1,1-1-1,-1 1 1,0-1-1,0 1 1,0-1-1,0 1 1,0 0-1,-1-1 1,1 1-1,-1 0 1,1 0-1,-1-1 1,0 1-1,0 0 1,-1 0-1,1 0 1,0-1-1,-1 1 1,0 0-1,1-1 1,-1 1-1,0 0 1,-1-1-1,1 1 1,0-1-1,-1 0 1,1 1-1,-1-1 1,0 1 15,-10 20 268,0-1 0,-2 0 1,0-1-1,-1 0 1,-1-1-1,-1-1 1,-1-1-1,-1 0 0,0-2 1,-1 0-1,-7 3-268,-29 4 640,55-23-643,1 0-1,-1 0 0,1 0 0,-1 0 0,0 0 1,1 0-1,-1-1 0,1 1 0,-1 0 0,1 0 1,-1-1-1,1 1 0,-1 0 0,1-1 1,-1 1-1,1-1 0,-1 1 0,1 0 0,-1-1 1,1 1-1,0-1 0,-1 1 0,1-1 0,0 1 1,0-1-1,-1 0 0,1 1 0,0-1 0,0 1 1,0-1-1,0 0 0,-1 1 0,1-1 1,0 1-1,0-1 0,0 0 0,0 1 0,1-1 1,-1 1-1,0-1 0,0 0 0,0 1 0,0-1 1,1 1-1,-1-1 0,0 1 0,0-1 0,1 0 4,15-29-754,-16 30 744,24-32-1275,2 1 1,1 2 0,2 0 0,0 2 0,13-8 1284,45-42-3935,-35 23 1194</inkml:trace>
  <inkml:trace contextRef="#ctx0" brushRef="#br0" timeOffset="38586.294">14055 5652 6665,'10'-16'3141,"-10"12"70,-14 15-1746,-5 14-977,1 1 1,1 0 0,2 2-1,1-1 1,1 2 0,1 0-1,0 6-488,8-27 54,1 0-1,1 1 0,-1-1 0,1 1 0,1-1 0,-1 1 0,2 0 0,-1 0 0,1 0 1,0-1-1,1 1 0,0 0 0,0 0 0,1-1 0,1 1 0,-1-1 0,2 4-53,-2-11-34,-1 1 0,1 0 0,-1-1 0,1 1 0,0-1 0,-1 1 0,1-1 1,0 0-1,0 0 0,0 1 0,0-2 0,0 1 0,0 0 0,1 0 0,-1-1 0,0 1 0,0-1 0,1 1 0,-1-1 0,0 0 0,0 0 0,1 0 0,-1 0 0,0-1 0,0 1 0,1-1 0,-1 1 0,0-1 0,0 0 0,0 0 0,0 0 0,0 0 0,0 0 0,0 0 0,0 0 0,0-1 0,0 1 0,-1-1 0,1 1 0,0-1 0,-1 0 0,0 0 0,1 1 0,-1-1 0,0 0 0,0 0 0,0 0 0,0-1 0,0 1 0,-1 0 0,1 0 0,0-2 34,11-32-3267,-5-14-334</inkml:trace>
  <inkml:trace contextRef="#ctx0" brushRef="#br0" timeOffset="38587.294">13949 5298 12339,'-30'16'3224,"1"3"889,19-5-3593,12 1-288,13-4-240,13-7-64,7-2-400,13-8-792,-2-5-2809,-8 3 296</inkml:trace>
  <inkml:trace contextRef="#ctx0" brushRef="#br0" timeOffset="39607.332">14365 5436 7050,'-30'55'2792,"14"-30"-1941,1 2 0,2 0-1,0 1 1,2 0-1,1 0 1,2 1 0,-6 29-851,13-52 25,1-1 1,-1 0-1,1 0 1,0 1-1,0-1 1,0 0-1,1 0 1,0 1-1,0-1 1,0 0-1,0 0 1,1 0-1,0 0 1,0 0-1,1 0 0,-1-1 1,1 1-1,0-1 1,0 0-1,0 1 1,1-2-1,0 1 1,0 0-1,0-1 1,0 1-1,0-1 1,4 2-26,-6-4 4,1-1 0,0 1 0,0-1 0,0 1 0,0-1 0,0 0-1,0 0 1,0 0 0,0-1 0,0 1 0,0-1 0,0 1 0,-1-1 0,1 0 0,0 0 0,0 0 0,-1-1 0,1 1 0,-1-1 0,1 1 0,-1-1 0,1 0 0,1-2-4,49-52 260,-50 53-242,33-49 156,-3-1-1,-1-1 0,-3-2 1,-3-1-1,-2-1 0,10-41-173,44-155 373,-73 219-283,-6 34-86,1 1 1,0-1-1,0 1 0,-1-1 0,1 1 0,0-1 0,-1 1 0,1-1 1,-1 1-1,1-1 0,-1 1 0,1 0 0,-1-1 0,1 1 0,-1 0 1,1-1-1,-1 1 0,1 0 0,-1 0 0,1 0 0,-1-1 0,0 1 1,1 0-1,-1 0 0,1 0 0,-1 0 0,1 0 0,-1 0 0,0 0 1,1 0-1,-1 0 0,1 1 0,-1-1 0,0 0 0,1 0 0,-1 0 1,1 1-1,-1-1 0,1 0 0,-1 0 0,1 1 0,-1-1 0,1 1 1,-1-1-1,1 0 0,0 1 0,-1-1 0,1 1 0,-1-1 0,1 1 1,0-1-1,0 1 0,-1-1 0,1 1 0,0 0 0,0-1 0,0 1 1,-1-1-1,1 1 0,0-1 0,0 1 0,0 0 0,0-1 1,0 1-1,0 0-4,-33 42 185,2 2 0,2 0 1,2 3-1,1 0 1,3 1-1,-6 24-185,25-64 27,0 0-1,0 0 1,1 1 0,0-1-1,1 1 1,0 0 0,0-1-1,1 1 1,0 0 0,1 0-1,0 0 1,1 0 0,0 0-1,1 0 1,0-1 0,0 1-1,1 0 1,0-1 0,1 0-1,0 0 1,0 0 0,1 0-1,2 3-26,-2-9-2,0 0 0,0 0 0,1-1 0,-1 1 0,1-1 0,-1 0 0,1-1-1,0 1 1,0-1 0,-1 0 0,1-1 0,0 0 0,0 1 0,0-2 0,0 1 0,0-1 0,0 0-1,0 0 1,-1 0 0,1-1 0,0 0 0,-1 0 0,1-1 0,-1 1 0,0-1 0,0 0-1,0-1 1,0 1 0,-1-1 0,1 0 0,1-2 2,19-16 34,-2-1 0,0 0 1,-2-2-1,-1 0 0,5-10-34,18-22 44,-43 88-151,-1-27 103,0 0 1,0 0-1,1 0 0,0 0 1,-1 0-1,1 0 1,1 0-1,-1 0 0,1 0 1,-1 0-1,1 0 0,0 0 1,0 0-1,1 0 0,-1 0 1,1-1-1,0 1 0,0-1 1,0 1-1,1-1 1,-1 0-1,1 0 0,-1 0 1,1 0-1,0 0 0,3 1 4,2-2-7,0 0 0,0-1 0,0 0 0,0 0-1,0-1 1,0 0 0,0 0 0,1-1 0,-1 0 0,0-1-1,0 1 1,-1-2 0,1 1 0,0-1 0,-1 0 0,6-3 7,37-16-100,-1-1 0,-2-3 0,0-2 0,-2-2 0,-1-2 0,8-9 100,-39 32-410,-25 23 199,0-1 265,11-12-50,-5 6 66,-1 0 1,1 0-1,0 1 0,1-1 1,0 1-1,0 1 0,1-1 1,0 0-1,0 1 0,1 0 1,0 0-1,1 0 0,-1 1 1,2-1-1,0 0 0,0 4-70,3-10 9,0 1-1,1-1 0,-1 0 0,1 0 1,0 0-1,0 0 0,1 0 0,-1-1 1,0 0-1,1 1 0,-1-1 0,1 0 1,0-1-1,0 1 0,0-1 0,0 1 1,0-1-1,0 0 0,0-1 0,0 1 1,0-1-1,0 0 0,1 0 0,-1 0 1,0 0-1,0-1 0,0 0 1,2 0-9,10 1 19,-1 0-14,-1 1 1,1 0-1,-1 1 0,0 0 0,1 1 0,-1 1 1,0 0-1,-1 1 0,1 0 0,-1 1 1,0 1-1,-1 0 0,1 0 0,-1 2 1,9 7-6,66 74-10,-74-76 12,-1 1 0,0 0 0,-1 0 0,-1 1-1,0 0 1,-1 1 0,6 18-2,-12-29 41,-1 1-1,0-1 1,0 1 0,-1 0-1,0-1 1,0 1 0,0 0-1,-1 0 1,0 0 0,-1 0-1,1 0 1,-1 0 0,-1-1-1,1 1 1,-1 0 0,0-1-1,-1 1 1,1-1 0,-1 0 0,-1 1-1,1-1 1,-1-1 0,-2 3-41,4-4 23,0-1 0,0 0 0,-1 0 0,1 0 0,-1 0 0,0 0 0,0 0 1,0-1-1,0 0 0,0 1 0,-1-1 0,1 0 0,-1-1 0,1 1 1,-1-1-1,0 1 0,0-1 0,0 0 0,0 0 0,1-1 0,-1 1 0,0-1 1,0 0-1,0 0 0,0 0 0,0-1 0,0 1 0,0-1 0,0 0 0,0 0 1,0 0-1,1-1 0,-1 1 0,0-1 0,-2-2-23,1-2-3,1-1-1,0 0 1,0 0 0,0 0-1,1-1 1,0 1 0,0-1-1,1 0 1,0 0 0,0 0-1,1 0 1,0 0 0,1 0-1,0 0 1,0 0 0,0 0-1,1-1 1,1 1 0,-1 0-1,1 1 1,0-1 0,1 0-1,0 0 1,2-3 3,85-208-63,72-131 111,-154 335-36,-1 0-1,-1-1 0,0 1 0,-2-1 0,1-1 0,-2 1 0,0 0 0,-1-1 0,0-6-11,-2 22 1,0-1 0,-1 0-1,1 1 1,0-1 0,0 0-1,-1 1 1,1-1-1,-1 1 1,0-1 0,1 1-1,-1-1 1,0 1-1,0-1 1,0 1 0,0 0-1,0-1 1,0 1 0,0 0-1,-1 0 1,1 0-1,0 0 1,-1 0 0,1 0-1,0 0 1,-1 1 0,1-1-1,-1 0 1,1 1-1,-1-1 1,0 1 0,1-1-1,-1 1 1,0 0 0,1 0-1,-1 0 1,0 0-1,1 0 1,-1 0 0,1 0-1,-1 1 1,0-1 0,1 0-1,-1 1 1,1 0-1,-1-1 1,1 1 0,-1 0-1,1 0 1,-1-1-1,1 1 1,0 0 0,-1 1-1,1-1 1,0 0 0,0 0-1,0 0 1,0 1-1,-1 0 0,-3 2-3,0 0 0,0 1-1,0-1 1,0 1 0,0 0-1,1 1 1,0-1 0,0 1-1,1 0 1,0 0 0,-1 0-1,2 0 1,-1 0 0,1 1-1,0-1 1,1 1-1,-1 0 1,1-1 0,0 1-1,1 0 1,0 0 0,0-1-1,0 1 1,1 0 0,0 0-1,1-1 1,-1 1 0,1 0-1,0-1 1,1 0 0,-1 1-1,1-1 1,1 0 0,-1 0-1,1-1 1,0 1-1,0-1 1,1 0 0,0 0-1,0 0 1,4 3 3,3 0-59,1 0 0,0-1 0,1 0 0,0-1 0,0 0 0,0-1 0,0-1 0,1 0 0,0-1 0,-1-1 0,1 0 0,0-1 0,1 0 0,-1-2 0,10-1 59,44-5-3561</inkml:trace>
  <inkml:trace contextRef="#ctx0" brushRef="#br0" timeOffset="41733.667">6281 7414 5745,'-163'82'6011,"130"-56"-4971,49-31-840,115-56-49,343-160 2,223-64-18,91-11-56,-489 182 9,54-42-88,-273 117 244,-3-4 1,23-18-245,-34 12 689,-66 49-663,1 0-1,0-1 0,0 1 0,0-1 0,0 1 0,0-1 0,-1 1 0,1-1 1,0 1-1,-1-1 0,1 0 0,0 1 0,-1-1 0,1 0 0,-1 1 0,1-1 1,-1 0-1,1 0 0,-1 0 0,1 0 0,-1 0 0,0 1 0,1-1 0,-1 0 0,0 0 1,0 0-1,0 0 0,0 0 0,0 0 0,0 0 0,0 0 0,0 0 0,0 0 1,0 0-1,-1 0 0,1 1 0,-1-2-25,-37 1 807,-52 27-18,-57 28-171,-47 26-353,-601 288-75,737-340-183,-610 316 90,526-260-52,4 5 0,-52 50-45,135-96 1,2 2-1,1 2 0,3 2 1,-31 42-1,79-91-6,1 1 0,-1 0 1,0-1-1,0 1 0,0 0 0,0-1 1,1 1-1,-1 0 0,0 0 1,1 0-1,-1 0 0,1-1 0,-1 1 1,1 0-1,-1 0 0,1 0 1,0 0-1,-1 0 0,1 0 1,0 1-1,0-1 0,0 0 0,0 0 1,0 0-1,0 0 0,0 0 1,0 0-1,0 0 0,0 0 0,1 0 1,-1 0-1,0 0 0,1 0 1,-1 0-1,1 0 0,-1 0 1,1 0-1,-1 0 0,2 0 6,48-7-361,36-34-21,38-24-90,507-303-1335,108-63 468,-521 305 1195,109-70 112,-161 81 231,-147 88 129,-43 22 114,-38 33-21,-56 32-20,-55 30-117,-56 36-163,-42 20-63,-351 163 50,337-165-84,36-20-606,26-1-2130</inkml:trace>
  <inkml:trace contextRef="#ctx0" brushRef="#br0" timeOffset="64956.851">14163 1532 8258,'-237'9'4316,"3"-10"-3807,-1-7-358,0 11 1,-86 16-152,87 14-60,-63 23 60,-335 105-237,-47 6 243,-35-10 538,-97 66-28,548-137-461,4 11 1,-88 54-56,230-98-11,-649 278 19,324-173 24,-319 74-40,366-104-16,33-2 25,-211 85-6,336-107 82,-69 49-77,35-3 75</inkml:trace>
  <inkml:trace contextRef="#ctx0" brushRef="#br0" timeOffset="65404.374">3138 5213 10322,'36'70'2213,"-46"107"655,12-41-2901,-6-78 19,1-35 7,1-1-1,1 1 1,2 0 0,0-1 0,1 1-1,1-1 1,1 0 0,2 3 7,5 6-15,2 0 0,1-1 0,1 0 0,1-1 1,2-1-1,1-1 0,1 0 0,2-2 0,0 0 0,1-1 0,2-2 1,0 0-1,2-2 0,8 5 15,-1-4-15,1-1 1,1-1-1,1-2 0,0-2 1,1-1-1,0-2 0,1-2 1,11 1 14,37 3-34,0-3 0,1-5 0,19-3 34,144-11-92,-32-23 23,-2-9-1,-1-10 1,64-30 69,67-33-41,825-301 41,-763 275 4,895-271 5,-20 8 3,-844 254-15,-22-1-17,876-382-189,-877 328 124,8 3 13,-33 4 17,-9-46 16,-230 141 20,89-58-86,-7-10 0,61-67 105,-57 25-104,-47 59 17,-31 14 93,46-65 590,-196 191-504,-1 3 119,-1 0-1,0-1 0,-1 0 0,0-1 1,-1 0-1,0 0 0,5-12-210,-12 21 42,0 1 1,0-1-1,0 1 0,0-1 1,0 1-1,0 0 0,-1-1 1,1 1-1,0-1 0,-1 1 0,1 0 1,-1-1-1,0 1 0,0 0 1,1 0-1,-1 0 0,0-1 1,0 1-1,0 0 0,0 0 1,0 0-1,0 0 0,0 0 1,-1 1-1,1-1 0,0 0 0,0 0 1,-1 1-1,1-1 0,0 1 1,-1-1-1,1 1 0,-1 0 1,1-1-1,0 1 0,-1 0 1,1 0-1,-1 0 0,1 0 1,-1 0-1,1 1 0,0-1 1,-1 0-44,-3-1 90,-170-6 1108,26 14-1051,-57 13-380,-40 17-863,-67 19-2101,-28 4-84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24:0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8921 123 1800,'-31'-18'1228,"-1"1"-1,0 1 0,-1 2 0,-1 2 0,0 1 0,-23-4-1227,10 7 807,0 2 0,-1 2 0,1 2 0,-1 3 0,-35 4-807,54-3 133,-267 20 855,238-12-865,1 1 0,0 4 0,-14 7-123,59-19 14,-82 31 372,1 5 0,2 3-1,-3 7-385,23-8-1,2 3 0,-25 23 1,77-55-1,2 0 1,0 1-1,0 0 1,1 2 0,1-1-1,0 2 1,1 0-1,1 0 1,-7 14 0,0 7-8,1 0 0,2 1 0,2 0 0,1 1 0,2 0 0,2 1 0,2 0 0,1 1 1,2-1-1,2 1 0,1 0 0,3-1 0,1 1 0,2 2 8,13 43 37,3 0 1,4-1-1,4-2 0,3-1 1,23 36-38,-38-83 34,1-2 1,2 0-1,1-1 1,2-1-1,1-1 1,1-2-1,1 0 1,19 13-35,48 35 60,3-4 0,51 26-60,-94-62-16,2-3 0,2-2 0,1-2 0,1-3 0,55 15 16,-64-28-46,0-3 0,1-2 0,1-2 0,-1-2 0,1-3 0,0-2 0,5-3 46,-17-1-27,-1-3-1,0-1 1,0-2-1,-1-1 1,-1-2-1,0-2 0,-1-2 1,-1-1-1,19-13 28,85-60-20,84-74 20,-156 114 13,-3-3-1,-2-3 1,33-42-13,-38 29 21,-3-2 0,-4-3 1,13-29-22,38-119-11,-87 184 10,-2-2-1,-2 1 0,-1-2 1,-3 1-1,-1-1 1,-3 0-1,-1-4 2,0 12 6,-2-1 1,-2 0-1,-1 0 0,-2 1 0,-5-15-6,3 23 36,-1-1-1,-1 2 0,-2-1 1,-1 1-1,-1 1 1,-1 0-1,-1 1 1,-1 0-1,-1 1 1,-14-13-36,-2 5 140,-1 0 1,-2 3 0,-1 1 0,-11-5-141,8 9 112,0 1 1,-2 2-1,0 1 1,-1 3-1,-4 1-112,3 2 41,0 2-1,-1 2 1,0 3-1,-1 1 0,1 2 1,-1 2-1,0 2 1,1 2-1,-1 2 0,-32 9-40,-36 12-52,1 6-1,1 4 0,3 5 1,-63 35 52,34-8-640,-61 44 640,78-36-1029</inkml:trace>
  <inkml:trace contextRef="#ctx0" brushRef="#br0" timeOffset="1471.697">9468 2089 9874,'-187'-46'5355,"121"33"-5581,-5-1 35,-1 3 0,-1 4 0,1 3 0,-1 2 0,0 5 0,1 2 0,-18 6 191,50-3 75,0 2 1,1 1 0,1 3 0,0 1 0,0 1-1,2 2 1,0 2 0,1 1 0,2 2 0,0 1-1,1 2 1,-17 19-76,-246 249 767,271-267-754,1 1 1,1 1-1,1 1 0,2 1 1,1 0-1,-6 19-13,7 0-5,2 0 1,3 2-1,1 0 1,3 0-1,3 0 1,1 1-1,3 0 1,2 0-1,3-1 1,2 1-1,2-1 1,2 0-1,12 32 5,-5-23 0,3-1 0,3 0-1,2-2 1,3-1 0,2-1-1,3-1 1,2-2 0,2-2-1,2-1 1,3-2 0,2-2-1,15 11 1,-18-19 25,1-2-1,2-1 0,1-3 0,2-1 1,26 10-25,-27-18 8,2-2 1,0-3-1,1-1 0,1-3 1,0-2-1,41 4-8,-40-11-39,1-2 0,-1-2 0,1-3-1,-1-2 1,0-2 0,0-3 0,46-13 39,-10-5-137,-2-4 0,-1-3 0,-2-4-1,67-43 138,-59 26-104,-3-3-1,-3-4 0,-2-4 1,1-7 104,-2-4-67,-4-3 1,-3-4 0,37-56 66,-65 75 12,-3-2-1,-2-2 1,-4-2 0,22-60-12,-36 71 50,-3 0 1,-2-2 0,-3-1-1,-3 0 1,2-41-51,-12 68 65,-1 0 0,-2-1 1,-2 1-1,-1 0 0,-2 0 0,-1 0 0,-2 1 1,-1 0-1,-13-28-65,9 28 123,0 1-1,-2 1 1,-2 1 0,-1 0-1,-1 1 1,-1 1 0,-2 1-1,-1 1 1,-23-20-123,22 28 100,-1 2 0,-1 0 0,0 2 0,-1 1-1,-1 1 1,0 1 0,-1 2 0,-5 0-100,-134-27 261,80 29-347,0 3 0,0 5 1,-1 4-1,1 3 0,0 5 0,1 3 0,-2 4 86,6 4-580,1 4 0,-41 20 580,-14 13-2934,-61 39 2934,-136 98-2997</inkml:trace>
  <inkml:trace contextRef="#ctx0" brushRef="#br0" timeOffset="15586.649">5089 4588 8386,'-177'7'6008,"-64"4"-6202,206-9 206,-23 1-181,0 1-1,1 4 1,0 2 0,-17 7 169,-13 14 274,2 4 0,2 4 1,-63 39-275,106-56 160,0 2 1,2 2 0,0 1-1,2 2 1,1 1-1,2 2 1,1 2 0,1 0-1,-4 11-160,10-10 3,2 1 0,1 1-1,2 0 1,2 2 0,1 0-1,2 2 1,-5 22-3,18-51-8,0 1 0,0 0 0,1 0 0,1 0 0,0 0 0,1 0 0,0 0-1,1-1 1,1 1 0,0 0 0,0-1 0,1 0 0,1 0 0,0 0 0,1 0 0,0-1 0,0 0 0,6 7 8,43 59 10,3-3 1,3-2 0,3-3-1,3-3 1,2-3 0,4-3-1,53 32-10,-80-60 4,1-2 0,1-3 0,2-1 0,0-2 0,18 3-4,-13-8-30,2-2 0,0-3-1,1-3 1,0-2-1,31 0 31,-38-6-71,0-3 0,0-2 0,0-2 0,-1-3 0,1-2 0,22-8 71,205-78-249,-185 59 207,-37 14 114,0 3 0,2 3 0,0 1 0,58-5-72,-5 13 235,0 5-1,3 5-234,-101-3 8,345-1 132,-310-3-140,-1-3 0,0-2 0,0-1 0,0-3 0,-1-2 0,4-4 0,-12 3 1,-2-2 0,-1-2 0,0-1 0,-1-2 0,-2-1 0,0-2 0,13-15-1,-10 7-6,-2-2 0,-2-2 0,-1-1 0,-2-1 0,-1-1 0,6-17 6,-14 16 10,-2-1 0,-2 0-1,8-35-9,-16 40 55,-1 0-1,-1 0 0,-3-1 1,-1 1-1,-2-1 0,-1 0 0,-2 1 1,-2 0-1,-1 0 0,-3 0 1,0 1-1,-3 0 0,-1 1 0,-1 1 1,-2 0-1,-2 1 0,-3-2-54,10 16 33,-1 0 0,-2 2 0,0-1 0,0 2 0,-2 0 0,0 1 0,-1 1-1,0 0 1,-2 2 0,1 0 0,-2 1 0,-4-2-33,-36-12 144,0 2 0,-2 3-1,0 2 1,-1 4 0,-1 2 0,0 3 0,-18 1-144,-101-1 75,-179 12-75,38 16-374,-172 38 374,45 4-699,404-53 493,1 2-1,1 2 0,-30 11 207,-4 12-903</inkml:trace>
  <inkml:trace contextRef="#ctx0" brushRef="#br0" timeOffset="16880.154">8300 5948 6049,'-16'10'264,"-79"50"1562,3 4 0,3 4 0,-34 36-1826,108-90 62,1 1 0,0 0 1,1 1-1,0 1 1,2 0-1,0 0 1,1 1-1,0 1 1,2 0-1,0 0 1,1 1-1,-2 10-62,1 16 7,2-1 0,2 1-1,2-1 1,2 1 0,2 0 0,2-1 0,1 1-1,3-1 1,2 0 0,10 28-7,-10-44 1,0 0 0,2-1 0,0 0 0,3-1 0,0-1 0,1 0 0,2-1 0,0-1 0,4 2-1,202 194 212,-127-132 270,82 55-482,-128-110 74,1-2 1,2-2 0,1-2-1,1-3 1,2-2-1,0-3 1,0-2 0,2-3-1,0-3 1,0-2-1,1-3 1,0-2 0,0-3-1,1-3 1,11-4-75,-2-4 33,0-3 0,0-3 1,-1-3-1,0-4-33,41-17 36,-3-4 0,-2-5 0,-2-5 0,16-15-36,384-257 88,-413 261-74,-4-3 1,-3-5-1,39-44-14,-64 53 16,-2-3 0,-3-3 0,38-65-16,-74 108 24,-1-2 0,-1 0 0,-2-1 1,-1 0-1,-2-1 0,0-1 0,-3 0 0,5-29-24,-10 34 35,-1-1 0,-1 0 0,-1 0-1,-2 1 1,-1-1 0,-1 0 0,-1 1 0,-1 0-1,-2 0 1,-7-15-35,-5-2 116,-3 2-1,-2 0 0,-1 1 1,-2 1-1,-2 2 1,-1 1-1,-2 2 0,-2 0 1,-1 3-1,-1 1 1,-2 2-1,-1 1 0,-1 2 1,-1 2-1,-2 2 1,0 2-1,-3 1-115,-16-4 97,-1 3 0,-1 3 0,-1 3 0,0 2 0,-14 2-97,-159-4-169,145 18-49,-1 4-1,1 4 1,0 4-1,2 4 1,-6 6 218,-7 6-655,1 5 0,2 5 0,1 4 0,3 4 0,-47 35 655,-220 169-2232</inkml:trace>
  <inkml:trace contextRef="#ctx0" brushRef="#br0" timeOffset="22990.934">6740 7848 2705,'-52'-22'2600,"0"3"0,-2 2 0,-42-8-2600,-184-28 1807,-166-28-633,232 47-1057,-98-17 224,-28 6 237,-217-22-138,515 64-451,-1 2 0,0 2 0,1 2 0,-1 2 0,-6 3 11,15-2 4,1 2-1,0 1 1,1 1-1,0 2 1,1 2-1,0 1 1,1 1-1,1 1 1,0 2-1,1 0 1,2 2-1,0 2 1,1 0-1,1 1 1,1 1-1,2 2 1,0 0-1,2 1 1,-4 9-4,-3 14 18,2 0 0,2 1 1,-3 18-19,10-26-8,2 2 0,1 0 1,-4 45 7,-4 222-7,0 83-25,10-244 51,6 0 0,7 1 0,7-1 0,6 0 0,26 102-19,-36-227 17,2 0 0,1 0 0,0-1 0,2 0 0,1-1-1,2 0 1,0-1 0,1 0 0,1-1 0,2-1 0,0-1 0,1-1 0,14 12-17,6-4 4,2-2 0,1-2 0,1-1 0,1-3 1,0-1-1,2-2 0,0-3 0,1-1 0,0-2 0,1-3 0,20 1-4,13-1 6,0-3-1,-1-4 0,24-4-5,266-38 78,18-40-64,23-30-6,-272 65-17,125-60 9,164-99 47,-220 98-47,8-16 0,-14-6 28,-2-12-28,129-138 41,-246 203-29,-5-3 0,18-28-12,-74 80 2,-2 0-1,-1-2 1,-1 0 0,-2-1 0,-1-1-1,-1 0 1,-2-1 0,-1 0 0,-1-1-1,-2 0 1,-1 0 0,-2-1 0,-1 0-1,-2 0 1,-1 0 0,-3-13-2,1 28 72,-2-1 0,-1 0 0,0 1-1,-2 0 1,0 0 0,-1 0 0,0 1 0,-2 0 0,0 1-1,-1 0 1,-1 0 0,0 1 0,-2 0 0,1 1 0,-12-10-72,-7-4 250,-1 2 0,-2 1 0,0 1 1,-1 2-1,-2 2 0,-36-16-250,-41-15 408,-2 6 0,-80-20-408,-59-4 91,-65-1-91,-458-42-1516,478 89-37,-29 14-1719,3 10-89</inkml:trace>
  <inkml:trace contextRef="#ctx0" brushRef="#br0" timeOffset="38416.409">20321 10589 3569,'-37'-16'6255,"17"9"-5453,4 2-407,-1 0 1,0 1-1,-1 1 0,1 0 0,-1 1 0,1 1 1,-1 1-1,1 1 0,-9 1-395,5-3 144,-1 0 0,1-1-1,0-1 1,0-1 0,0-1 0,0-1-1,0 0-143,-54-14 32,53 17 79,0 1 1,0 1-1,-1 2 1,1 0-1,0 1 1,0 1-1,0 1 1,-3 2-112,-64 8-150,-38-6 332,-1-6 0,-82-10-182,-186 16 735,-169-47-787,273 16-136,79 13-52,-171 0-435,-230-5-460,395 14 942,-497-8-524,455 13 743,-645 0-40,356 31 68,208-8-15,-568 35 126,351-40-123,-520 29 47,561-18-40,-278-19 560,679-14-113,-69-6 176,0-8 1,-1-7-673,-80-17 51,-15-2 105,-7 13-156,50 2-12,-560-21 175,316 2-255,-23-16-171,262 28-301,-21-10 38,8-5 498,-22 15 56,-125-22 23,193 22-150,-63-9-383,25 12 162,-12 21 357,28 8 32,44 8-97,2 9-1,-182 40 29,182-23 12,-3-8 0,-6-8-12,-135 5-51,-151-2 19,130 11 187,163-28-131,50-1-111,129-3 60,0 0 0,0 1-1,1 0 1,-1 1-1,0 0 1,1 1 0,-1 0-1,1 0 1,0 1 0,-7 3 27,-94 21-211,73-23 14,34-4 191,-3-1 17,1 1 0,-1 0 0,1 0 0,0 0 0,0 1 0,0 0-1,0 0 1,0 0 0,0 1 0,0-1 0,1 1 0,-1 0 0,0 2-11,-55 58 4,-36 16 81,80-66-42,1 1 1,0 0-1,1 1 1,1 0-1,0 1 1,1 1-1,1 0 0,0 1 1,1 0-1,1 0 1,-1 6-44,-12 53-4,2 0 0,5 2 1,2 0-1,0 61 4,11-120-37,-2 4 76,1 0 0,1 0 1,1-1-1,1 1 0,1 0 1,1 0-1,1 0 1,1-1-1,1 1 0,1-1 1,2-1-1,0 1 1,5 7-40,10 6 3,2-2 1,2-1 0,1-1 0,2-1 0,1-2-1,8 6-3,-15-17-2,2-1 1,-1-1-1,2-1 0,0-1 0,1-1 0,0-2 1,1-1-1,0-1 0,1-1 0,-1-2 0,2-1 1,-1-1-1,0-2 0,13-1 2,222 6 423,218-25-423,-367 12-28,824-82 53,-662 80 66,221 31-134,-224-5 22,-97-8 41,0 7 0,153 37-20,293 77-8,-519-109 8,1-5 0,1-4 1,1-5-1,0-5 0,55-7 0,462-70 807,144-7-424,-499 58-365,-6 7-19,14-2 40,14-1-49,796-79 17,-751 76-7,12-2-16,-11 3 28,25 8-24,-6-13 47,9 13-57,5 9 34,17 2-18,4 8-14,25-2 12,3 2 26,-3-5-44,-14 3 11,-2 15-8,-7 9 47,2 2-54,-17 0 34,3-8 6,4-7 17,0 0 44,-3 22-81,12 21-120,-11-5-5,-10-25-34,-11-23 150,6-21 7,6-7-15,14-21-90,-16-21-141,-23-17 34,-36-22 206,-264 85 4,0-2 1,-2-2 0,-1-3-1,-1-1 1,-1-2 0,-1-3-1,-2-1 1,-1-2 0,-2-1-1,-1-3 1,-3-1 0,21-30 13,13-64-24,-67 127 44,1 0-1,-1-1 1,0 0-1,-1 1 0,1-1 1,-1 0-1,-1 0 1,0 1-1,0-1 1,0 0-1,-1 0 1,-1 1-1,1-1 1,-1 0-1,0 1 1,-1-1-1,1 1 0,-3-2-19,1 1 28,-2 2 0,1-1 0,-1 1 0,1 0 0,-2 0-1,1 0 1,-1 1 0,0 0 0,0 0 0,0 1-28,-21-16 18,-40-33-266,-2 4 1,-2 2-1,-3 4 1,-1 2 0,-1 5-1,-80-27 248,83 42-173,-1 3 0,0 4 0,-42-2 173,-118 0-2319,-20 13 116</inkml:trace>
  <inkml:trace contextRef="#ctx0" brushRef="#br0" timeOffset="121350.936">4319 12038 9170,'-62'-9'4198,"54"7"-4156,1-1 0,1-1 0,-1 1-1,0-1 1,1 0 0,0 0 0,0-1 0,0 1 0,0-1-1,1-1 1,-3-3-42,1 0-17,0 0-1,0 1 1,-1-1-1,0 2 1,0-1-1,-1 1 1,0 0-1,0 1 1,-1 0-1,0 0 1,0 1-1,0 0 1,-1 1-1,1 0 1,-1 1 17,-22-1 35,0 2 1,0 1 0,0 2 0,0 0 0,0 3 0,0 1-1,1 1 1,-23 8-36,-15 6 218,1 4-1,1 2 0,1 3 0,1 3 0,-3 6-217,-56 26 276,-13 8-349,-109 77 73,99-63-163,122-69 171,0 0-1,0 2 1,2 1 0,1 1 0,0 2-8,18-20 1,1 1 1,0 0 0,0 1 0,0-1 0,0 0 0,1 1-1,0 0 1,0 0 0,0 0 0,0 0 0,1 1 0,0-1 0,0 1-1,0-1 1,1 1 0,0-1 0,0 1 0,0 0 0,1 0-1,0 0 1,0-1 0,0 1 0,1 0 0,0 0 0,0 0 0,1 4-2,6 3-21,1-1 0,0 0 0,1 0 0,0-1 0,0 0 0,1-1 0,1 0 0,0 0 0,0-2 0,1 1 0,0-2 0,0 0 0,1 0 0,-1-1 0,2-1-1,-1 0 1,0-1 0,9 1 22,18 9-9,561 233 48,-529-226-30,1-3 0,0-4 0,1-2 0,1-4 0,39-2-10,172 22 18,116 34 6,85-9 78,-232-24-49,24-21 20,227-32-70,-178-3 6,122-12-18,41-27 9,-126 9-33,8 11 67,-6 8-19,0 13-12,-14 16-11,5-19 5,-3-1 14,0 6 33,-9 16-66,-8 23 53,1 3-50,0-15 31,-14 7-17,-20 9 33,-62 1-32,23 2 67,2-11 1,9-12-64,50-15 32,-3-7-30,-274 17 1,66-6-2,1 6 1,0 4-1,87 12-1,61 35 7,-89-9-3,-16-2 6,87 4-10,34-15 0,-12-4 0,19 6 8,-3-4-28,26-23 36,5-32-18,16-5-4,-12 7-2,481 2 23,-719 28-10,263 1 6,-12-9-44,-20-9-15,-256 13 33,66-3-3,0-6 0,-2-5 0,0-6 0,23-11 18,114-76-423,-121 44 226,-127 62 193,-1 0 1,1-1 0,-1 0-1,-1-1 1,0 0 0,0 0-1,0-1 1,-1 0 0,-1 0-1,1-1 1,-1 0 0,-1-1-1,0 0 1,0-1 3,-5 8 1,1 1-1,-1-1 1,0 0-1,0 0 1,-1 0-1,1 0 1,-1 1-1,0-1 1,0 0-1,0 0 1,-1 0-1,1 0 1,-1 0 0,0 0-1,0 1 1,0-1-1,-1 0 1,1 1-1,-1-1 1,0 1-1,0-1 1,0 1-1,-1 0 1,1 0-1,-1 0 1,1 0-1,-2 0 0,-4-5 12,0 1-1,-1 0 0,0 1 0,0 0 0,-1 0 0,0 1 0,0 0 1,0 1-1,-3-1-11,-33-7 36,0 1 0,-1 3 0,0 2 0,0 2 0,-1 1 0,-33 5-36,-52-5 157,-224-29-412,-157-43 255,-41-5 71,240 37-100,-13-11 19,-10 0 2,-5-23-2,-20-2-108,-34 17-295,-13 6 36,-25 13 359,-12 16 246,-19 7-18,-1 15-193,-11 4-5,-10 6-23,-7 11 30,13-2-40,-6-8-25,-5 6 30,-6-1 36,1 6-53,-17 15 29,18-1 8,-6-7 91,-2-3-2,-11 11 226,-5 24 570,-31-2 225,2-11-549,-32-21-671,390-21-374,0-9-1,-33-12 481,-218-51-281,195 21-186</inkml:trace>
  <inkml:trace contextRef="#ctx0" brushRef="#br0" timeOffset="129197.516">3385 13443 2136,'-93'11'8900,"88"-10"-8850,-1 0 0,1 0 1,0 0-1,-1 1 0,1 0 1,0 0-1,0 0 0,0 1 1,0-1-1,0 1 0,1 0 1,-1 1-1,1-1 0,0 1 1,0 0-1,0 0 0,1 0 1,-1 1-1,1-1 0,0 1 1,0-1-1,0 1 0,1 0 1,-1 4-51,-4 2 57,-69 104 96,-112 190 715,90-110-568,-4 35-300,29-64 12,-7-3 1,-41 54-13,80-142 5,4 2 0,3 2 0,4 1 0,3 1 0,-1 20-5,25-90-2,1-1 0,1 1 0,-1-1-1,2 1 1,0 0 0,0 0 0,1-1-1,0 1 1,1 0 0,0-1 0,1 1 0,2 5 2,8 28-2,-10-30 1,1 0 0,1 0 0,0 0 0,1 0 0,0-1 0,1 0 0,1 0 0,0-1 0,9 11 1,13 5 5,1-2 1,1-1 0,2-2-1,0-1 1,1-2-1,2-1 1,-1-2 0,2-2-1,0-1 1,1-1-1,19 1-5,161 19-14,-134-23-5,28 2 18,0-5 1,76-5 0,-71-5 16,0 6 0,0 4 1,19 9-17,16 5-1,92-2 1,276 15 8,-312-28-15,-177-6 15,99 3-16,117-13 8,-47-23 25,78-12-23,-82 7 4,17 2 57,78-28-63,-89 17-7,-55 17 10,1 7-1,102-1-2,-105 11 2,289-40 15,26 27 7,-426 23-26,0-1-1,0-2 0,-1-2 1,0-1-1,0-1 0,-1-2 1,0-1-1,-1-2 0,-1-1 1,0-1-1,-1-2 0,-1-1 1,-1-1-1,9-10 3,-18 8 11,0 0 0,-2-1 0,0 0 0,-2-1 0,-1-1 0,-1-1 0,-1 0 0,-1 0 0,-2-1 0,0-1 0,-2 1 0,-2-1 0,2-16-11,-1-27 20,-3 1 0,-3-1 0,-3 0 0,-3 1 0,-4-2-20,-32-160 26,33 188-17,-3 1 1,-2 0-1,-1 1 0,-3 0 0,-1 1 0,-13-19-9,-164-241 0,173 265 14,-2 0-1,-1 2 1,-2 1-1,-1 0 1,-1 3-1,-2 0 1,-2 3 0,0 0-1,-2 2 1,-1 2-1,-26-13-13,-10 7 203,0 4-1,-1 2 1,-2 4-1,-39-4-202,-44-1 48,0 7 0,-77 4-48,139 8 20,-244-3 288,-18 20 63,-17 4-278,-5-18-61,-44-9-39,215 11 118,-51 11-111,-268 53 318,403-42-240,17-2-40,-1-5 0,-76-1-38,111-14-736,1-4 0,0-4 0,0-2 0,1-3-1,1-4 1,-43-17 736,-95-42-3099</inkml:trace>
  <inkml:trace contextRef="#ctx0" brushRef="#br0" timeOffset="133563.421">15680 13275 5673,'-94'4'4134,"-124"15"-1694,-21 29-1712,93-24-572,-1-7 0,-21-4-156,-529-1 1385,250-6-1046,409-4-262,1 1 0,0 2 0,-1 1-1,2 3 1,-28 9-77,43-12 1,1 1 0,-1 1-1,1 1 1,1 0-1,0 2 1,0 0 0,1 1-1,1 1 1,0 1-1,0 0 1,2 1 0,0 1-1,-1 2 0,0 5-4,0 1 0,2 1 0,1 1 0,1 0 0,1 0 0,1 1 0,1 0 0,2 1 0,1 0 0,1 1 4,3-18-6,0 1-1,1-1 1,1 1-1,0-1 1,0 0-1,1 1 0,0-1 1,1 0-1,1 1 1,0-1-1,0-1 1,1 1-1,1 0 1,-1-1-1,2 0 1,-1 0-1,1 0 0,1-1 1,0 0-1,0 0 1,1-1-1,5 6 7,15 5-12,1 0 0,0-2 0,2-1 0,26 10 12,15 2 23,1-3 0,0-3 0,24 1-23,87 26 26,2 17-32,-102-34 26,1-3 1,59 10-21,32-11 6,1-8 1,42-6-7,-219-14 0,270 4-7,3-4-2,-192-1 18,1-3-1,45-10-8,-50 2 3,0-4 0,73-24-3,69-46 28,-4-10 0,151-94-28,-285 147 13,-76 42 8,0-1 0,0 0 0,0 0 0,0-1 0,0 1 1,0-1-1,-1 0 0,1-1 0,-1 1 0,0-1 0,0 1 0,0-1 0,-1 0 0,1-1 0,-1 1 0,0-1 1,0 1-1,-1-1 0,1 0 0,-1 0 0,0 0 0,0 0 0,-1-1 0,1 1 0,-1 0 0,0-1 0,-1-3-21,-2-17 194,-1 1-1,-1 1 1,-1-1-1,-2 1 1,0 0-1,-2 0 1,0 1-1,-2 0 1,0 0-1,-2 1 1,0 1-1,-1 0 1,-2 1-1,-6-6-193,-8-5 282,-2 2 1,-1 0-1,-1 3 0,-1 1 0,-1 1 1,-7-1-283,-17-5-341,0 3 1,-2 2-1,-2 3 0,0 3 1,0 2-1,-2 4 1,0 2-1,-3 3 341,-47-8-3493,-3 0-97</inkml:trace>
  <inkml:trace contextRef="#ctx0" brushRef="#br0" timeOffset="135751.896">17479 14926 8842,'-184'-7'4360,"9"1"-4551,-204-40 1090,197 29-745,-265-6-103,92 4 889,-196-41-940,203-10 315,13 10-271,-9 21-21,19 24-14,-5 25-21,108 9 37,-206 46-25,188 6-65,103-21 16,3 7 1,-70 42 48,152-74 14,-369 160 88,406-177-106,0 0 1,0 2 0,1-1 0,0 1-1,1 1 1,0 1 0,1 0 0,0 0-1,1 1 1,0 1 0,1 0 0,1 0-1,0 1 1,1 0 0,0 1-1,2-1 1,0 1 0,-2 9 3,6-18-8,1 1-1,0 0 1,0-1 0,1 1 0,0 0-1,0-1 1,1 1 0,0-1 0,0 1-1,0 0 1,1-1 0,1 0 0,-1 0-1,1 1 1,0-1 0,1-1 0,0 1-1,0-1 1,0 1 0,1-1 0,0 0-1,5 5 9,8 7-19,2-1-1,-1 0 1,2-2-1,0 0 1,1-2-1,4 2 20,103 56-25,2-6 0,4-6 0,2-5 0,52 9 25,-118-45-35,0-3-1,1-4 1,20-1 35,23 0-70,113-6 70,144-22 11,-5 0 52,-22 2-11,-29 19-18,16 2-7,5-1-12,-12 6 6,739 1-18,-650 9 14,-364-14-11,0-2 0,1-2-1,-1-2 1,1-2 0,48-10-6,24-31 47,3-29 1,-113 64-47,0 1 0,-1-2 0,0 0 0,0 0-1,-1-1 1,0-1 0,-1 0 0,0 0 0,-1-1 0,6-10-1,-5 9 0,89-116-2,27-15 51,-84 58 63,-42 80-38,0 0-1,0 0 1,-1 0 0,0-1-1,0 1 1,-1 0 0,1 0-1,-1 1 1,0-1 0,-1 0-1,0 1 1,1-1-1,-2 1 1,1 0 0,-1 0-1,1 0 1,-2 0 0,1 1-1,0-1 1,-3-1-74,-2-4 65,5 5-34,-24-29 88,-1 0 0,-1 2 0,-2 2 0,-2 0 0,0 3 0,-24-15-119,19 20-54,-1 1-1,-1 3 1,0 1 0,-1 2-1,-1 2 1,-1 2-1,1 1 1,-2 3 0,1 1-1,-1 3 1,1 1-1,-1 2 1,0 3 0,-13 2 54,-32 12-2089,1 4 1,-39 15 2088,-60 22-2993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26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1976 71 7866,'-27'6'845,"1"2"0,0 1 0,0 1 0,1 1 0,1 2 0,-1 0-845,9-5 29,0 0 1,0-2-1,-1 0 0,0-1 1,0 0-1,-1-1 0,1-2 1,-1 1-1,1-2 0,-1 0 1,-14-2-30,-211-17 1224,-55 36-272,282-18-926,0 0 0,0 2 0,0 0 0,0 0 0,1 2 0,-1 0 0,1 1 0,0 0-1,0 1 1,1 1 0,0 0 0,0 1 0,0 1 0,1 0 0,0 1 0,1 0 0,0 1 0,1 0 0,0 1 0,1 0-1,-5 8-25,-68 137 135,79-146-133,0 1 0,1-1 0,0 1 0,1 0 0,1 0-1,-1 0 1,2 0 0,0 0 0,0 0 0,1 0-1,0 0 1,1 0 0,3 10-2,0-5 0,1 0-1,0 0 1,2-1-1,0 1 1,0-2-1,1 1 1,1-1 0,1-1-1,0 0 1,1 0-1,0-1 1,1 0-1,1-1 1,0-1-1,3 1 1,256 131 87,-227-120-100,1-1 0,1-3 0,37 9 13,89 23 19,-45-30 17,-75-12-24,1-2 1,0-2-1,0-3 0,0-2 0,1-2 0,26-6-12,108-38 54,129-29-21,-26 9-29,-268 59 2,1 2 0,0 0 0,1 2 0,-1 1 0,0 1 0,15 2-6,7 1-12,0-1 0,0-3-1,0-3 1,42-8 12,21-5 19,26-11 45,169-81-71,48 2 22,-317 93-15,1 3 0,0 1 1,0 1-1,1 3 1,0 1-1,14 0 0,-48 6 0,25 0-1,0-1-1,0-2 1,0-1-1,-1-1 0,0-2 1,16-5 1,36-16 96,-77 26-83,0-1-1,0 0 1,0 0 0,0-1 0,0 1 0,-1-1-1,0 1 1,1-1 0,-2 0 0,1-1-1,0 1 1,-1 0 0,0-1 0,0 1 0,0-1-1,0 0 1,-1 0 0,0 1 0,0-1-1,0 0 1,0 0 0,-1 0 0,0 0 0,0-5-13,0 2 1,-1 0 0,1 0 0,-1 0 0,0 0 0,-1 1 0,0-1 0,0 0 1,-1 1-1,0-1 0,0 1 0,-1 0 0,0 0 0,0 0 0,0 1 0,-1-1 1,0 1-1,0 0 0,-1 1 0,0-2-1,-10-6 25,-1 0 1,0 1 0,0 1-1,-1 1 1,0 0-1,-15-5-25,4 5 144,0 2 0,0 1-1,0 2 1,-1 0 0,0 2 0,0 2-1,-20 1-143,14-2 13,-627-28 257,373 15-288,178 11 13,9 1 88,0-4-1,-44-11-82,-242-74 76,89 33-298,272 55-12,-1 2 1,0 1 0,0 1 0,0 1 0,1 2-1,-1 1 1,-9 3 233,-95 34-2191</inkml:trace>
  <inkml:trace contextRef="#ctx0" brushRef="#br0" timeOffset="20089.608">864 2147 8530,'-20'15'4487,"54"-11"-3604,86-14-799,-85 5-60,-1 1 1,1 2-1,0 2 0,0 1 1,28 5-25,118 26 129,-8-46-69,35 1 229,24 35 224,-148-24-476,0-3 0,38-9-37,103-6 38,-149 14-46,-1-3 1,0-3 0,1-4 7,-57 12 0,20-3 8,0 1 0,0 2 0,1 2 0,-1 2 0,1 1 0,-1 3 0,32 6-8,73 11 7,11-10 4,-50-8-11,103-11 0,79 0 6,167 12 9,-239 6 1,0-10 0,176-23-16,-59 19-9,-120 6 5,28-3 30,0 13-36,375 44 35,-366-45 4,3-19 17,89 15-60,100 25 14,-368-26-1,146 7 5,179-9 23,-168-16-41,75 10 21,-83 17-22,155 0 55,-142-5-49,598-4-12,-545-15 29,5 0-15,365-29 14,-79-9-2,-43 3 4,-269 15 1,-3 4-4,-12-11-22,-85-1 8,65-4-2,-146 19-34,-2-4 1,51-23 43,-92 29-16,-40 18 16,0 1 1,-1-1-1,1 0 1,-1 1-1,1-1 1,-1-1-1,0 1 0,0 0 1,0 0-1,0-1 1,0 1-1,0-1 1,-1 1-1,1-1 1,-1 0-1,0 0 0,0 0 1,0 0-1,0 0 1,0 0-1,-1 0 1,1 0-1,-1 0 0,0 0 1,0 0-1,0 0 1,0 0-1,-1 0 1,1 0-1,-1 0 1,0-2-1,-42-85-193,33 73 100,-82-93-262,79 100 350,0 0 1,0 1-1,-1 1 0,0 0 0,0 1 0,-1 0 1,0 1-1,0 1 0,-1 0 0,-8-1 5,17 5 3,-36-11-1,-2 2 0,1 2 0,-1 3 1,0 1-1,0 2 0,-14 2-2,-112 2-36,90-12-15,1-5 0,-55-17 51,-15-4-19,-194-44 45,112 31 110,34 24 382,-1 9-1,-55 7-517,-81-5-96,68-2-56,-9-6 78,-327-21-86,288 24 128,-26-7-470,-5-12-290,-20 8 543,-21 7 221,-28 16 5,-10 7 24,-27 5 23,-10 6 12,1-12-9,0-1 16,-3-3-7,12-12-18,2 11-14,8 5-14,1-19 16,11-3 2,-8 35-2,6 30-18,10 23 22,5 7 17,-2-24 25,1-30-48,-18 9 108,23 16 633,70 16 453,322-55-1165,1 1-1,1 2 1,-1 0-1,1 0 1,0 2-1,1 1 1,0 0-1,0 1 1,1 1-1,1 1-32,7-6-116,1 1-1,1 0 0,0 1 0,0 0 0,0 0 0,1 0 0,1 1 0,0 0 0,0 0 0,0 0 1,2 0-1,-1 1 0,1 0 0,-1 7 117,-1 15-1413,1 0-1,1 1 1,2-1 0,2 8 1413,3 62-3661</inkml:trace>
  <inkml:trace contextRef="#ctx0" brushRef="#br0" timeOffset="24823.174">945 2109 4569,'-1'0'197,"-23"2"3288,5 13-6164,-26 31 1573,24-25 2411,-147 148 5707,155-155-6964,1 0 0,0 1 0,2 1 0,-1 0 0,2 0 0,0 1 0,0 3-48,-1-2 12,1 0 1,1 0-1,0 1 1,2 0-1,0 0 1,1 0 0,1 1-1,1 0 1,1 0-1,0 0 1,2 0-1,0 0 1,1 0-1,1 0 1,3 11-13,5-4 56,1-1 0,1 0 0,2 0 0,0-1 1,2-1-1,0 0 0,2-2 0,0 0 0,2 0 0,5 3-56,-10-10 32,-1-1 0,1 0 0,1-1 0,1-1 0,0 0 0,0-1-1,1-1 1,0-1 0,1-1 0,0 0 0,4 0-32,73 25 51,1-5-1,1-3 1,92 9-51,-9-15 109,0-7-1,93-10-108,-24-10 22,474 34 31,-230-18 10,-23 24-23,-290-23-12,86 18-28,-85 14 154,-137-27-69,1-3-1,1-2 1,0-1-1,31-1-84,570-21 51,-136-6-33,-403 14-1,-1-5-1,0-4 0,-1-5 1,5-6-17,139-40 8,279-23 34,-440 78-39,1 3 1,0 5-1,59 6-3,58-2 5,-106 0 8,-68 1-31,0-1 1,0-2 0,1-1-1,-2-2 1,1-1-1,0-1 1,-1-2-1,30-12 18,-52 14-8,0-1-1,-1 0 1,1-1-1,-1 0 1,-1-1-1,1 0 0,-1 0 1,-1-1-1,0 0 1,0 0-1,-1-1 1,-1 0-1,0 0 1,0-1-1,-1 0 1,0 0-1,-1 0 0,-1-1 1,0 1-1,0-1 1,-2 0-1,1-7 9,-9-121 307,-20-86-215,27 197-88,1 20 8,0 0 0,-1 0 0,0 0 0,-1 1 0,0-1 0,-1 0 0,0 0 0,0 1 0,-1-1 0,0 1 0,-1 0 0,0 0 0,-1-2-12,-33-29 473,16 7-617,30 14-1017,9-7-2395,-6 10 1120</inkml:trace>
  <inkml:trace contextRef="#ctx0" brushRef="#br0" timeOffset="27435.398">1091 2040 1992,'0'-2'3608,"7"-5"-2575,86 1 129,-83 6-842,0 0 0,0 1 0,0 1 0,-1 0 0,1 0 0,0 1 0,-1 0 0,0 0 0,1 1 0,6 4-320,40 15 671,-33-16-632,0 0 0,1-2 0,-1-1 0,1-1 0,23 1-39,153 14 250,145 77-9,-304-83-204,1-3 1,0-1-1,1-2 0,-1-2 1,1-2-1,0-2 0,35-4-37,-10-2 33,1-2 96,-1 4 0,1 2 0,56 7-129,261 51 334,-221-56-297,20-21-10,-110 5 93,1 3 1,0 4-1,1 3 0,4 3-120,60 13 712,47-24-661,12-16-2,-76-8 3,-7 7-13,148-31 112,-135 17-144,17 8-14,17-18 15,135 3 23,-216 45-34,0 5 0,25 4 3,-35 0-1,80 2 33,-107-1-34,1 1-1,-1 3 1,0 2 0,1 2 2,153 18 0,-166-26 6,0 1 0,0 2 0,0 2 0,-1 1 0,0 2 0,-1 0 0,4 4-6,187 92 0,38 23 10,-126-64 20,-100-59-23,0-1 0,1-2 0,0-2-1,4-1-6,40 4-29,-30 1 35,-37-3-4,1-1 0,-1-1-1,1 0 1,-1-1 0,1 0 0,-1-1-1,8-1-1,48 6 156,27 5-25,5 1 206,-50 2 352,10-21-950,-60 9 191,-1 0-1,1 0 1,-1 0-1,0 0 0,1-1 1,-1 1-1,1 0 1,-1 0-1,1 0 0,-1 0 1,0 0-1,1-1 1,-1 1-1,0 0 0,1 0 1,-1 0-1,0-1 1,1 1-1,-1 0 0,0-1 1,1 1-1,-1 0 1,0-1-1,0 1 0,1 0 1,-1-1-1,0 1 1,0-1-1,0 1 0,0 0 1,1-1-1,-1 1 1,0-1-1,0 1 0,0 0 1,0-1-1,0 1 1,0-1-1,0 1 0,0-1 1,0 1-1,0 0 1,-1-1-1,1 1 0,0-1 1,0 1-1,0 0 1,0-1-1,-1 1 0,1-1 71,-12-14-2679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27:5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53 295 3561,'-28'21'6528,"4"3"-3568,24-24-2952,0 1 0,0-1 0,0 1 0,0-1-1,0 1 1,0-1 0,0 1 0,0-1 0,0 1-1,0-1 1,0 1 0,0-1 0,1 1 0,-1-1-1,0 1 1,0-1 0,0 1 0,1-1 0,-1 0-1,0 1 1,1-1 0,-1 1 0,1-1 0,-1 0-1,0 1 1,1-1 0,-1 0 0,1 1 0,-1-1-1,1 0 1,-1 0 0,1 0 0,-1 1 0,1-1-1,-1 0 1,1 0 0,-1 0 0,1 0 0,-1 0-1,1 0 1,-1 0 0,1 0 0,-1 0 0,1 0-1,-1 0 1,1 0 0,-1 0 0,1-1-8,7 4 22,13 12 27,17 2 152,-14-18-155,0-1 1,0-1-1,-1-2 0,1 0 0,19-7-46,110-15 100,-130 15 28,25-1 664,53 18-442,61-9-269,-28-29-36,99-10-30,-213 37-12,0 0 0,1 2-1,0 0 1,0 2 0,0 0 0,0 1-1,0 1 1,0 1 0,1 1 0,-2 1 0,1 1-1,1 0-2,34 5 20,0-3-1,0-3 1,52-3-20,5 1 16,202 7 12,-62 2-31,-104 22 71,192-11 42,-85 13-46,-74-30 81,-91-7-150,-49 6 34,0 2 0,0 1 0,0 2 0,18 8-29,160 39 126,-18-15-132,-97-36 44,100 3-52,-103-8 31,21 4-16,-99-3 4,-1 0-1,0-1 1,0-1-1,0-1 1,0-2-1,10-3-4,-6 2-1,1 2 0,0 0 0,-1 2-1,1 1 1,4 2 1,68-5 19,163-28-23,47-26 32,-37 24-37,-236 30 19,0 2-1,0 1 1,0 2 0,0 2-1,0 1 1,-1 2 0,0 2-1,8 3-9,144 51 15,-177-58-15,34 10 5,1-1-1,1-2 1,-1-2-1,2-2 1,26 0-5,-44-7-3,123 9-10,-48 4 30,-10-14-35,-44-2 29,0-2 0,0-2 1,19-7-12,-49 9-8,43-8-7,155-21 11,-146 34-17,0 4-1,58 10 22,-122-13-7,169 23 55,-32-3-24,10-7-55,-106-12 26,221-6 25,-160-15-50,101-12 44,81-9 1,-112 26-46,-133 14 46,0-3 1,0-1-1,19-7-15,74-6-11,-9 12 16,48-17-4,69 8-7,-115 6 54,16 8-59,-73-9-5,-49 9 17,18 2 39,-11-1 202,58-16-164,-53 5-79,1 1-1,1 2 0,-1 2 1,1 1-1,23 2 2,40 7 19,-69-7-18,23 7-5,9 15 16,176 17-21,-118-30 30,26 3-31,12 0 38,134 2-43,20 5 2,-86 9 31,-145-16 4,68 0-66,63-9 53,-47 4-42,196-7 65,-140 1-8,167-17-67,-331 17 55,21-5-26,-1-3 0,70-19 14,-96 18-5,20-7 10,92-10 18,64 23-1,-151 4-11,-55-5-5,-25 6-5,0-1 0,0 0 0,0 0 0,0 0 0,0 0 0,0 0 0,0-1 0,0 1 0,0-1 0,0 1 0,0-1 0,-1 0 1,1 1-1,0-1 0,0 0 0,-1 0 0,1 0 0,0-1 0,-1 1 0,1 0 0,-1 0 0,0-1 0,1 1 0,-1-1 0,0 0 1,0 1-1,0-2-1,17-27 85,-9 18-72,19-19-15,-33-1-21,0-23-96,2 2-18,-1 28 756,5 17-2700,-12-21 689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28:0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12582 70 9514,'-23'-14'5087,"22"12"-5047,-1 1 0,0-1 0,1 1 1,-1 0-1,0 0 0,0-1 0,0 1 1,0 1-1,0-1 0,0 0 0,0 0 1,0 1-1,0-1 0,-1 1 0,1 0 1,0-1-1,0 1 0,0 0 0,-1 1 1,1-1-1,-1 0-40,-35-18 16,29 14 73,1 1 1,-1-1-1,1 2 0,-1-1 0,0 1 1,0 0-1,0 1 0,-1 0 1,1 0-1,0 1 0,0 1 0,0-1 1,0 1-1,0 1 0,0 0 0,0 0 1,0 0-1,0 1 0,-7 4-89,-14 8 455,-96 37 96,-212 21-700,67-2 315,139-41 137,76-16-194,1-2-1,-1-2 1,-1-3 0,-53-1-109,81-8-10,-1-2 0,1-2 0,0 0 0,-21-8 10,-45-10 48,-211-37-47,268 49-9,0 3 0,0 1 1,-1 2-1,0 2 0,0 1 0,0 2 0,-6 2 8,-78 8 91,-117-6-44,-99-10-450,-211 31 124,120-19 219,-256-8 312,392 0-153,-67 17-99,155-5-105,-47 3 49,16-8 36,-9 3 54,38-7-38,-175-24 4,-93-29 42,-106 4 75,90 29 166,304 20 244,-77 13-527,209-9 3,-273-3-57,-99 15 52,347-12-13,-1 4 0,1 3 0,-14 7 15,-275 32-1,-102 4 22,376-47-58,-1-4-1,-83-9 38,-209-2 94,174 11-107,14 1-65,-32-11 78,116 9-2363,72-3-944,-4-5-165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5:46.281"/>
    </inkml:context>
    <inkml:brush xml:id="br0">
      <inkml:brushProperty name="width" value="0.05" units="cm"/>
      <inkml:brushProperty name="height" value="0.05" units="cm"/>
    </inkml:brush>
    <inkml:context xml:id="ctx1">
      <inkml:inkSource xml:id="inkSrc49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22-03-07T07:31:26.354"/>
    </inkml:context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846 4247 8946,'-30'-24'5940,"30"30"-5669,49 189 97,209 716 80,-170-519-235,46 216 1329,-120-524-2229,-15-82 559,0-1 0,-1 0 1,1 0-1,0 0 0,0-1 0,0 1 1,-1 0-1,1 0 0,0-1 0,-1 1 1,1-1-1,-1 1 0,1-1 0,-1 1 1,1-1-1,-1 0 0,1 0 0,-1 0 1,1 0-1,-1 0 0,1 0 0,-1 0 1,1 0-1,-1-1 0,1 1 0,0-1 1,-1 1-1,1-1 0,-1 1 0,1-1 1,-1 0 127,2 1-20,-30-10-2415</inkml:trace>
  <inkml:trace contextRef="#ctx0" brushRef="#br0" timeOffset="324.907">907 6039 9970,'-22'-7'4517,"23"7"-4468,-1 0-1,0 1 1,0-1 0,0 0-1,0 0 1,1 1 0,-1-1-1,0 0 1,0 1-1,0-1 1,0 0 0,0 0-1,0 1 1,0-1-1,0 0 1,0 1 0,0-1-1,0 0 1,0 0 0,0 1-1,0-1 1,0 0-1,0 0 1,0 1 0,-1-1-1,1 0 1,0 0 0,0 1-1,0-1 1,0 0-1,0 0 1,-1 1 0,1-1-1,0 0 1,0 0-1,-1 0 1,1 1 0,0-1-1,0 0 1,0 0 0,-1 0-1,1 0 1,0 0-1,-1 0 1,1 1 0,0-1-1,0 0 1,-1 0-1,1 0 1,0 0 0,0 0-1,-1 0 1,1 0 0,0 0-1,-1 0 1,1 0-1,0 0 1,0-1 0,-1 1-1,1 0 1,0 0-1,0 0 1,-1 0 0,1 0-1,0 0 1,0-1 0,-1 1-1,1 0-48,31 44 170,132 192-32,19 4-138,-173-227 7,0-1-1,0-1 0,1 0 1,1 0-1,0-1 0,0 0 1,1-1-1,0 0 0,1-1 1,0-1-1,0 0 1,1 0-1,0-1-6,-11-5 5,0-1 0,-1 1 0,1-1 0,0 1 0,0-1 0,0 0 0,0 0 0,0-1 0,0 1 0,0 0 1,0-1-1,-1 0 0,1 1 0,0-1 0,0-1 0,-1 1 0,1 0 0,0 0 0,-1-1 0,0 0 0,1 1 0,-1-1 0,0 0 0,0 0 0,0 0 0,0-1 1,0 1-1,0 0 0,-1-1 0,1 1 0,-1-1 0,1 1 0,-1-1 0,0 0 0,0 0 0,-1 1 0,1-1 0,0 0 0,-1-3-5,22-130 126,18-459-364,16 84-2484,-40 380-409,-6 20-27</inkml:trace>
  <inkml:trace contextRef="#ctx0" brushRef="#br0" timeOffset="42892.356">18378 1231 10594,'-21'-2'2881,"7"1"688,11 9-3001,3-2-328,5 2-344,6-2-3481,1-9 1088</inkml:trace>
  <inkml:trace contextRef="#ctx0" brushRef="#br0" timeOffset="12997.593">11732 4983 9410,'-7'0'2160,"-3"-3"1081,7 8-2801,7 4 120,-2 7-72,4 7 41,2 11-257,6 16 32,-5 2-160,6 10 16,1 0-160,7 11 56,-7-12-80,-1 2-40,-7-13-392,-6-11-128,-10-18-2993,2-28 624</inkml:trace>
  <inkml:trace contextRef="#ctx0" brushRef="#br0" timeOffset="13568.399">11435 4969 8074,'-23'-34'6987,"20"-9"-5116,7 29-1757,1-1-1,1 1 1,0 0 0,1 0 0,0 1 0,1 0 0,0 0 0,1 1 0,1 0 0,0 1 0,1 0 0,7-6-114,-15 13 15,0 0 0,0 1 0,0-1 1,1 1-1,-1 0 0,1 0 1,0 0-1,0 1 0,0-1 1,0 1-1,1 0 0,-1 0 0,1 1 1,-1-1-1,1 1 0,0 0 1,-1 0-1,1 0 0,0 1 1,0 0-1,-1 0 0,1 0 0,0 0 1,0 1-1,-1-1 0,1 1 1,0 1-1,-1-1 0,1 1 0,-1 0 1,1 0-1,-1 0 0,0 0 1,3 3-16,-3 1 2,0 0 0,0 0 1,-1 0-1,0 0 1,0 1-1,-1-1 0,1 1 1,-2 0-1,1 0 0,-1 0 1,0 0-1,0 3-2,0-6 2,4 49 46,-3 0 0,-1 0-1,-3 0 1,-5 20-48,-8 43 151,15-115-150,0-1 1,-1 1 0,1-1 0,0 1-1,0 0 1,0-1 0,0 1-1,0 0 1,0-1 0,0 1-1,0 0 1,0-1 0,1 1-1,-1 0 1,0-1 0,0 1-1,1-1 1,-1 1 0,0-1 0,1 1-1,-1 0 1,0-1 0,1 1-1,-1-1 1,1 1 0,-1-1-1,1 0 1,-1 1 0,1-1-1,-1 1 1,1-1 0,-1 0-1,1 0 1,-1 1 0,1-1 0,0 0-1,-1 0 1,1 0 0,0 1-1,-1-1 1,1 0 0,-1 0-1,1 0 1,0 0 0,-1 0-1,1 0 1,0 0 0,-1-1-1,1 1 1,0 0 0,-1 0 0,1 0-1,-1-1 1,1 1 0,0 0-1,-1-1 1,1 1 0,-1 0-1,1-1 1,-1 1 0,1-1-1,-1 1 1,0-1 0,1 1-2,9-4 13,-2 4-10,0 0-1,1 0 0,-1 1 1,0 0-1,0 1 1,1 0-1,-1 0 1,-1 0-1,1 1 1,0 1-1,0-1 1,-1 1-1,0 0 1,0 1-1,0 0 0,-1 0 1,1 0-1,-1 1 1,1 1-3,9 9-5,0 0 1,-2 1 0,0 0-1,-1 1 1,0 1 0,-2 0-1,0 0 1,-1 1 0,-1 1-1,-1 0 1,-1 0 0,3 13 4,-8-27 59,1 0 1,-1 1-1,-1-1 1,1 1-1,-1-1 0,0 1 1,-1 0-1,0-1 1,0 1-1,-1 0 1,0-1-1,0 1 1,0-1-1,-1 1 0,-1-1 1,1 0-1,-1 0 1,0 0-1,-1 0 1,1 0-1,-6 6-59,-2-3 179,-1-1 0,0 0 0,0-1-1,-1 0 1,0 0 0,0-2 0,-1 1 0,0-2 0,0 0-1,-1-1 1,1 0 0,-1-1 0,0-1-179,3 1 40,7-2-43,0 0 1,-1 0 0,1-1-1,-1 1 1,1-1 0,-1-1-1,1 1 1,-1-1 0,1 0-1,-1 0 1,1 0 0,0-1-1,0 0 1,-1 0 0,1 0-1,1-1 1,-1 0 0,0 0-1,1 0 1,-1 0 0,1-1-1,-4-3 3,-26-38-2558,14 23-3820,9 8 2000</inkml:trace>
  <inkml:trace contextRef="#ctx0" brushRef="#br0" timeOffset="14514.653">12073 4710 7034,'2'-66'5865,"-2"66"-5821,-1 0 0,1 0-1,0-1 1,0 1 0,-1 0 0,1-1 0,0 1 0,0 0 0,0-1 0,-1 1 0,1 0 0,0-1 0,0 1 0,0 0-1,0-1 1,0 1 0,0 0 0,0-1 0,0 1 0,0 0 0,0-1 0,0 1 0,0 0 0,0-1 0,0 1-1,0 0 1,0-1 0,0 1 0,0-1 0,1 1 0,-1 0 0,0 0 0,0-1 0,0 1 0,1 0 0,-1-1-1,0 1 1,0 0 0,1 0 0,-1-1 0,0 1 0,0 0 0,1 0 0,-1 0 0,0-1 0,1 1 0,-1 0 0,0 0-1,1 0 1,-1 0 0,0 0 0,1 0 0,-1 0 0,0 0 0,1 0 0,-1 0 0,1 0 0,-1 0 0,0 0-1,1 0 1,-1 0 0,0 0 0,1 0 0,-1 0 0,0 0 0,1 0 0,-1 1 0,0-1 0,1 0 0,-1 0-44,13 26 1064,99 341 763,-24-122-1724,-87-241-106,0-1-5,1 0-1,-1 0 1,0 0-1,0 1 1,-1-1 0,1 0-1,-1 0 1,1 1-1,-1-1 1,0 0-1,0 1 1,-1-1 0,1 0-1,-1 1 1,1-1-1,-1 1 9,0-3-31,0-1-1,0 0 1,0 1-1,0-1 0,1 0 1,-1 0-1,0 1 1,0-1-1,0 0 1,0 0-1,0 0 0,0 0 1,0 0-1,0 0 1,0 0-1,0 0 1,1-1-1,-1 1 0,0 0 1,0-1-1,0 1 1,0 0-1,0-1 1,1 1-1,-1-1 0,0 1 1,0-1-1,1 1 1,-1-1-1,0 0 1,1 1-1,-1-1 0,1 0 1,-1 0-1,1 1 1,-1-1-1,1 0 1,-1-1 30,-1 0-84,-43-47-1035,2-3 1,3-2-1,2-1 0,-16-33 1120,52 85-6,-38-62 531,3-2 1,3-1-1,2-5-525,29 68 135,1-1-1,0 1 1,0-1-1,1 1 1,-1-1-1,1 0 1,0 0-1,1 1 1,0-1-1,0 0 1,0 0-1,0 0 0,1 0 1,0 1-1,0-1 1,1 0-1,0 1 1,0-1-1,0 1 1,0 0-1,1-1 1,0 1-1,0 0 1,0 1-1,1-1 1,0 0-135,75-76 699,-76 79-694,1 0 1,-1 0 0,1 0-1,0 1 1,0-1 0,-1 1 0,1 0-1,0 1 1,0-1 0,0 0-1,0 1 1,0 0 0,0 0-1,0 0 1,0 1 0,0-1-1,0 1 1,0 0 0,0 0 0,0 1-1,0-1 1,-1 1 0,1-1-1,-1 1 1,1 0 0,-1 1-1,1-1 1,-1 0 0,0 1-1,0 0 1,-1 0 0,1 0 0,0 0-1,-1 0 1,0 0 0,0 1-1,0-1 1,0 1 0,0 0-1,-1-1 1,2 5-6,6 17 18,-1 0-1,-1 1 1,0 0 0,-2 0-1,-2 0 1,0 0 0,-2 1-1,0 0 1,-2-1 0,-1 1-1,-1-1 1,-7 26-18,-38 119 752,47-168-750,0-1 0,1 0 0,-1 0 0,0 0 0,1 0 0,-1 1 0,1-1 0,0 0 0,0 1 0,0-1-1,0 0 1,0 0 0,0 1 0,1-1 0,-1 0 0,1 0 0,0 1 0,-1-1 0,1 0 0,0 0 0,0 0 0,0 0 0,1 0-1,-1 0 1,0 0 0,1-1 0,-1 1 0,1 0 0,0-1 0,0 1 0,-1-1 0,1 0 0,0 1 0,0-1 0,0 0 0,0 0 0,0 0-1,1-1 1,-1 1 0,0 0 0,0-1 0,0 1 0,1-1 0,-1 0 0,2 0-2,203-11-778,-155 28-4189,-20-1 1319</inkml:trace>
  <inkml:trace contextRef="#ctx0" brushRef="#br0" timeOffset="14832.856">12637 4321 11114,'13'23'2889,"2"4"1040,1 19-3201,-2 1-64,0 4-120,0-8-312,3 2-96,0-15-112,3-7-8,-2-7-192,-4-9-808,-11-7-288,-10-9-2793,-9-2 56</inkml:trace>
  <inkml:trace contextRef="#ctx0" brushRef="#br0" timeOffset="15140.147">12419 4360 7954,'-43'-26'6875,"42"25"-6837,1 1 1,0-1 0,0 0-1,-1 0 1,1 1 0,0-1-1,0 0 1,0 0 0,0 1-1,0-1 1,0 0 0,0 1-1,0-1 1,0 0 0,0 0-1,0 1 1,1-1 0,-1 0-1,0 0 1,0 1 0,1-1-1,-1 0 1,1 1 0,-1-1-1,0 1 1,1-1 0,-1 0-1,1 1 1,-1-1 0,1 1-1,0-1 1,-1 1 0,1 0 0,-1-1-1,1 1 1,0 0 0,-1-1-1,2 1-38,1-4 118,5-5-86,0 0 0,0 0 0,1 0 0,0 1 0,0 1 0,1-1 0,-1 1 0,2 1 0,-1 0 0,1 1 1,0 0-1,0 0 0,1 1 0,-1 1 0,1 0 0,0 0 0,0 1 0,0 1 0,0 0 0,0 0 1,0 1-1,0 1 0,0 0 0,0 1 0,0 0 0,-1 1 0,1 0 0,0 1 0,9 4-32,-7 1 29,-1 0 0,0 1-1,-1 0 1,0 1 0,-1 0-1,0 0 1,-1 2 0,0-1-1,-1 1 1,0 1-1,-1 0 1,0 0 0,-2 0-1,1 1 1,-2 0 0,0 0-1,-1 0 1,0 1 0,-1 0-1,-1 0 1,0-1 0,-2 1-1,0 0 1,0 0 0,-2 10-29,-2-3 321,-1 0 0,-1-1 0,-1 1 0,0-1 0,-2 0 0,-1-1 1,0 0-1,-2 0 0,0-2 0,-1 1 0,-12 12-321,21-28 20,0 0-1,0-1 1,0 1-1,-1-1 1,1 0-1,-1 0 1,1-1-1,-1 1 1,0-1-1,0 0 1,-1 0-1,1-1 1,0 1-1,0-1 1,-1 0-1,1-1 1,-1 0-1,1 1 1,0-2-1,-1 1 1,1 0-1,-1-1 1,1 0-1,0-1 1,-1 1-1,1-1 1,0 0-1,0 0 1,0 0-1,-3-3-19,-1 0-433,0-1-1,0 0 0,0-1 0,1 0 0,0 0 0,0-1 0,0 0 0,1 0 0,1 0 0,-1-1 0,1 0 0,1-1 0,0 1 0,-3-10 434,2-8-4130,11 11-315</inkml:trace>
  <inkml:trace contextRef="#ctx0" brushRef="#br0" timeOffset="15774.123">12898 4648 8178,'10'-6'940,"42"-33"6558,-37 16-7038,-7 4-428,-1 0 1,-1 0 0,0 0-1,-2-1 1,0 0 0,-1 0-1,-2 0 1,1-5-33,-13-20 496,11 45-482,-1-1-1,1 1 1,0 0 0,-1-1-1,1 1 1,0 0 0,-1 0-1,1-1 1,0 1-1,-1 0 1,1 0 0,-1-1-1,1 1 1,-1 0 0,1 0-1,-1 0 1,1 0-1,0 0 1,-1 0 0,1 0-1,-1 0 1,1 0 0,-1 0-1,1 0 1,-1 0 0,1 0-1,-1 0 1,1 0-1,0 1 1,-1-1 0,1 0-1,-1 0 1,1 0 0,0 1-1,-1-1 1,1 0-1,-1 0 1,1 1 0,0-1-1,-1 0 1,1 1 0,0-1-1,0 1 1,-1-1 0,1 0-1,0 1 1,0-1-1,0 1 1,-1-1 0,1 0-1,0 1 1,0-1 0,0 1-1,0-1 1,0 1-1,0-1 1,0 1 0,0-1-1,0 1 1,0-1 0,0 0-1,0 1 1,0-1-1,0 1 1,1-1 0,-1 1-1,0-1 1,0 0 0,0 1-1,1-1-13,-2 3 5,-3 13 23,1 0-1,1 1 1,0-1 0,1 1 0,1 0-1,0-1 1,1 1 0,1 0-1,4 15-27,-6-30 0,0-1 1,0 1-1,0-1 0,1 1 0,-1 0 0,0-1 0,1 1 0,-1-1 0,1 1 0,0-1 0,0 1 0,-1-1 0,1 1 0,0-1 1,0 0-1,0 1 0,0-1 0,1 0 0,-1 0 0,0 0 0,0 0 0,1 0 0,-1 0 0,1 0 0,-1-1 0,1 1 1,-1 0-1,1-1 0,-1 1 0,1-1 0,-1 1 0,1-1 0,0 0 0,-1 0 0,4-4 19,0 0-1,0-1 1,-1 1-1,0-1 1,0 0-1,0 0 0,-1 0 1,0-1-1,0 0 1,0 1-1,-1-1 1,2-2-19,-3 4 18,4-8 97,0 0-1,0-1 1,-1 1-1,-1-1 1,-1 0-1,1 0 1,-2 0 0,0 0-1,0-1 1,-2-6-115,15 93 556,10-7-459,-23-65-95,0 1 0,0 0 0,0-1 0,0 1 0,1-1 0,-1 0 0,0 1 0,1-1 0,-1 0 0,1 0 0,-1 0 0,1 0 0,-1 0 0,1 0 0,0 0 0,0 0 0,-1-1 0,1 1 0,0-1 0,0 1 0,0-1 0,0 0 0,-1 0 0,1 0 0,0 0 0,0 0 0,0 0 0,0 0 0,0 0 0,0-1 0,-1 1 0,1-1 0,0 0 0,0 1 0,0-2-2,6-2 10,-1 0-1,0 0 1,0-1 0,0 0 0,0-1 0,-1 1 0,0-1 0,0-1 0,-1 1 0,0-1 0,0 0 0,0 0 0,-1 0 0,0-1 0,0 1 0,-1-1 0,1-5-10,2-3 33,-1-1-1,-1 1 1,-1-1-1,-1 0 1,0 0-1,-1 0 0,-1-1 1,0-5-33,3 42 20,1 0 1,0 0-1,2-1 0,0 1 1,1-2-1,1 1 1,4 4-21,-11-20 0,1 0 1,-1 0 0,1 0 0,0-1-1,-1 1 1,1 0 0,0-1-1,0 0 1,1 1 0,-1-1 0,0 0-1,0 0 1,0 0 0,1 0-1,-1-1 1,1 1 0,-1-1 0,0 1-1,1-1 1,-1 0 0,1 0-1,-1 0 1,1 0 0,-1 0 0,1-1-1,-1 1 1,0-1 0,1 1 0,-1-1-1,0 0 1,1 0 0,0-1-1,62-45 57,-62 43-131,0 0 1,0 0-1,-1 0 1,0-1-1,0 1 1,0-1-1,0 1 1,-1-1-1,0 0 1,0 0-1,0 1 1,0-1-1,-1 0 1,0 0-1,0-1 74,-13-43-6268,2 33 2108</inkml:trace>
  <inkml:trace contextRef="#ctx0" brushRef="#br0" timeOffset="16507.327">13471 3651 10250,'-5'10'6049,"22"121"-3891,-9-82-1914,1 0-1,3-1 1,2 0-1,2-1 1,2-1 0,2 0-1,2-1 1,24 35-244,-34-61-436,-17-23-919,-22-30-554,-25-40 107,32 41 1996,-3 1 1,0 1 0,-2 1-1,-1 2 1,-6-4-195,24 26 2085,26 12-1382,-6-7-776,0 0 0,1 0 0,-1-1 0,0-1-1,0 0 1,0-1 0,0 0 0,0 0 0,-1-2 0,0 1 0,0-1-1,-1-1 1,1 0 0,-1-1 0,8-7 73,13-7-1362,20-23-1301,-53 90 5662,-2-24-2261,4 25 201,1-45-935,0 0 0,0 0 1,0-1-1,0 1 1,0 0-1,1 0 1,-1-1-1,0 1 1,0-1-1,0 1 1,1-1-1,-1 1 0,0-1 1,1 0-1,-1 0 1,0 1-1,1-1 1,-1 0-1,1 0 1,-1 0-1,0-1 0,1 1 1,-1 0-1,0 0 1,1-1-1,-1 1 1,0-1-1,0 1 1,1-1-1,-1 0 0,0 1 1,0-1-1,0 0 1,1 0-5,3-2 13,13-4 7,-10 2-19,1 1-1,0 0 1,0 1-1,1 0 1,-1 0-1,1 1 1,0 0-1,-1 1 1,6 0-1,-13 1-5,0 0 0,0 1 0,0-1 0,0 1 0,0-1 0,-1 1 0,1 0 0,0-1 0,0 1 1,0 0-1,-1 0 0,1 0 0,0 1 0,-1-1 0,1 0 0,-1 0 0,0 1 0,1-1 0,-1 1 0,0 0 0,0-1 0,0 1 0,0 0 0,0-1 0,0 1 0,0 0 1,-1 0-1,1 0 0,-1 0 0,1 0 0,-1 0 0,0 0 0,0 0 0,0 0 0,0 0 0,0 0 5,-12 71 511,4-47 22,-2-1 0,-1 0 0,-1-1-1,-13 22-532,-6-12 494,29-34-508,1 0 0,0 0 0,0 0 1,0-1-1,0 1 0,1 0 0,-1 0 0,0-1 0,0 1 1,0 0-1,0-1 0,0 1 0,0-1 0,0 1 0,0-1 1,1 1-1,-1-1 0,0 0 0,0 1 0,1-1 0,-1 0 1,0 0-1,1 0 0,-1 1 0,1-1 0,-1 0 0,1 0 1,-1 0-1,1 0 0,0 0 0,0 0 0,-1 0 0,1 0 1,0 0-1,0-1 14,-3-7-8,1 0 0,0 0 0,0 0 0,1 0 0,1-1 0,-1 1 0,1 0 0,1 0 1,0-3 7,5-29-2379,8-15 407</inkml:trace>
  <inkml:trace contextRef="#ctx0" brushRef="#br0" timeOffset="16985.559">13997 3789 8690,'-9'49'6114,"3"-24"-5344,2-10-561,0 0 0,1 0 0,1 0 0,0 1 0,1-1 0,1 0 0,0 1-1,1-1 1,1 1 0,1-1 0,0 0 0,4 12-209,-7-26 6,1 1-1,0 0 0,-1-1 1,1 1-1,0-1 1,0 0-1,0 1 0,0-1 1,0 0-1,0 1 1,0-1-1,0 0 0,1 0 1,-1 0-1,0 0 1,1 0-1,-1 0 0,1 0 1,-1-1-1,1 1 1,-1-1-1,1 1 0,0-1 1,-1 1-1,1-1 1,0 0-1,-1 0 0,1 1 1,0-1-1,-1-1 0,1 1 1,0 0-1,-1 0 1,1-1-1,0 1 0,-1-1 1,1 1-1,-1-1 1,1 1-1,-1-1 0,1 0 1,-1 0-1,1 0-5,6-6 33,-1 0 0,0-1 1,0 0-1,0 0 0,-1-1 0,0 0 0,0 0 0,-1 0 0,-1-1 0,1 1 0,-1-1 0,1-6-33,-2 7 23,8-16 29,-1-2-1,-1 1 1,-2-1-1,0 0 1,-2-1-1,-1 1 1,-2-1-1,0 0 1,-2 0-1,-1 0 1,-1 0-1,-1 0 1,-2 1-1,-1-1 1,-1 1-1,-1 0 1,-1 1-1,-7-13-51,-30-20 131,44 58-127,1 0-1,-1 0 1,1 0 0,-1 0-1,1 1 1,-1-1 0,0 0-1,1 1 1,-1-1-1,0 1 1,1 0 0,-1-1-1,0 1 1,0 0-1,1 0 1,-1 0 0,0 0-1,0 1 1,1-1-1,-1 0 1,0 1 0,1-1-1,-1 1 1,0 0 0,1-1-1,-1 1 1,1 0-1,-1 0 1,1 0 0,-1 0-1,1 0 1,0 0-1,-1 0 1,1 1 0,0-1-1,0 0 1,0 1-1,0-1 1,0 1 0,0-1-1,1 1 1,-1 0-4,-9 18 29,1 0 1,1 0-1,0 1 0,2 0 1,0 0-1,2 1 0,0 4-29,0-10 33,1 1 0,1 0 0,1 0 0,0 0 0,1 0-1,1 0 1,1 0 0,1 5-33,-3-20 2,0 0-1,1 0 1,-1-1-1,1 1 1,-1 0-1,1 0 1,0-1-1,-1 1 1,1 0-1,0-1 1,0 1-1,1-1 1,-1 1-1,0-1 1,0 0-1,1 1 1,-1-1-1,0 0 1,1 0-1,-1 0 1,1 0-1,0 0 1,-1 0-1,1-1 1,0 1-1,0 0 1,-1-1-1,1 0 1,0 1-1,0-1 1,0 0-1,-1 0 1,1 0-1,0 0 1,0 0-1,0 0 1,0 0-1,-1-1 1,1 1-1,0-1 1,0 1 0,-1-1-1,1 0 1,0 0-1,0 0-1,29-9 23,-25 6-24,0 1-1,0 0 1,0 0-1,0 1 1,1 0 0,-1 0-1,1 0 1,-1 1-1,1 0 1,0 1 0,-1-1-1,1 1 1,0 0-1,0 1 1,-1-1 0,1 2-1,-1-1 1,1 1 0,-1-1-1,1 2 1,-1-1-1,0 1 1,0 0 0,0 0-1,0 1 1,-1-1-1,2 3 2,-3-2 5,0 0 0,-1 0 0,0 1 0,0-1 0,0 1-1,0 0 1,-1 0 0,0 0 0,0 0 0,0 0-1,-1 0 1,1 1 0,-1-1 0,-1 0 0,1 1 0,-1-1-1,0 1 1,0-1 0,0 1 0,-1-1 0,-1 5-5,2-10-51,-1 0 0,0 0 0,1 0 0,-1 0 1,0 0-1,0 0 0,1 0 0,-1 0 0,0 0 0,0 0 1,1-1-1,-1 1 0,0 0 0,1 0 0,-1-1 0,0 1 1,1 0-1,-1-1 0,1 1 0,-1-1 0,0 1 0,1-1 1,-1 1-1,1-1 0,0 1 0,-1-1 0,1 0 0,-1 1 1,1-1-1,0 1 0,-1-1 0,1 0 0,0 1 0,0-1 1,-1 0-1,1 0 0,0 1 0,0-1 0,0 0 1,0 1-1,0-1 0,0 0 0,0 0 0,0 1 0,0-1 1,1 0-1,-1 0 0,0 1 0,0-1 0,1 0 0,-1 1 1,0-1 49,-10-42-3639,-2-9-528</inkml:trace>
  <inkml:trace contextRef="#ctx0" brushRef="#br0" timeOffset="17284.84">14225 3369 6953,'11'-74'7369,"-4"41"-3472,1 47-2357,41 319 382,-47-317-1960,-2-10 12,1 1-1,0 0 1,0-1-1,0 1 1,0 0 0,1-1-1,0 0 1,1 1 0,-1-1-1,1 0 1,0 0-1,1-1 1,-1 1 0,1-1-1,1 1 1,-1-1 0,1 0-1,-1-1 1,6 5 26,-9-9-61,1 0 0,-1 1 0,0-1 0,0 0 0,0 0 0,1 0 0,-1 0 0,0 0 0,0 0 0,1 0 0,-1 0 0,0-1 0,0 1 0,0 0 0,1-1 0,-1 1 0,0-1 0,0 1 0,0-1 0,0 0 0,0 1 0,0-1 0,0 0 0,0 0 0,0 0-1,-1 0 1,1 0 0,0 0 0,0 0 0,-1 0 0,1 0 0,0 0 0,-1 0 0,0 0 0,1 0 0,-1 0 0,1-1 0,-1 1 0,0 0 0,0 0 0,0 0 0,0-1 0,0 1 0,0 0 61,10-35-2069</inkml:trace>
  <inkml:trace contextRef="#ctx0" brushRef="#br0" timeOffset="17941.758">14444 3547 8738,'-3'17'2925,"-5"25"1096,7-35-3780,0 0-1,0 0 0,0 0 1,1 0-1,0 0 1,1 0-1,-1 0 1,2 0-1,-1 0 0,1 0 1,-1 0-1,4 6-240,-3-12 16,0 1 0,0-1 0,-1 0 0,1 0-1,0 1 1,1-1 0,-1-1 0,0 1 0,0 0-1,0 0 1,1-1 0,-1 1 0,0-1 0,0 0 0,1 0-1,-1 1 1,0-2 0,1 1 0,-1 0 0,0 0-1,1-1 1,-1 1 0,0-1 0,0 0 0,0 0 0,1 1-1,-1-1 1,0-1 0,0 1 0,0 0 0,-1 0-1,1-1 1,0 1 0,0-1 0,-1 0 0,1 0-16,142-144 338,-143 145-333,0 0 0,0-1 0,-1 1-1,1 0 1,1 0 0,-1 0 0,0-1-1,0 1 1,0 0 0,0 1 0,1-1-1,-1 0 1,0 0 0,1 0 0,-1 1-1,1-1 1,-1 1 0,1-1 0,-1 1-1,1 0 1,-1-1 0,1 1 0,0 0-1,-1 0 1,1 0 0,-1 0 0,1 1-1,-1-1 1,1 0 0,-1 0 0,1 1-1,-1-1 1,1 1 0,-1 0 0,1-1-1,-1 1 1,0 0 0,1 0 0,-1 0-1,0 0 1,1 1-5,19 32 289,-19-29-245,0 0 1,1-1-1,-1 1 1,1-1-1,0 0 1,0 0-1,0 0 1,1 0 0,-1 0-1,1-1 1,0 1-1,2 0-44,-4-3 6,-1-1 0,1 1 0,0-1 0,0 0 1,-1 1-1,1-1 0,0 0 0,0 0 0,0 0 0,-1 0 0,1-1 0,0 1 0,0 0 0,0-1 0,-1 1 1,1-1-1,0 0 0,-1 0 0,1 1 0,-1-1 0,1 0 0,-1 0 0,1 0 0,-1-1 0,1 1 0,-1 0 1,0 0-1,0-1 0,1 0-6,33-47 64,-34 48-61,98-203 142,-89 200-212,-8 24 13,-1 108 31,-1-128 25,0 1-2,0 0 1,-1 0 0,1-1-1,0 1 1,0 0 0,-1 0-1,1 0 1,0-1-1,0 1 1,0 0 0,0 0-1,0 0 1,0 0 0,0-1-1,0 1 1,0 0-1,0 0 1,1 0 0,-1-1-1,0 1 1,0 0 0,1 0-1,-1-1 1,1 1-1,-1 0 1,1-1 0,-1 1-1,1 0 1,-1-1 0,1 1-1,-1 0 1,1-1 0,0 1-1,-1-1 1,1 0-1,0 1 1,0-1 0,-1 1-1,1-1 1,0 0 0,0 0-1,-1 1 1,1-1-1,0 0 1,0 0 0,0 0-1,0 0 1,-1 0 0,1 0-1,0 0 1,0 0-1,0 0 1,0 0-1,11-16 2,-1 0 0,-1-1 0,0 0 0,-1 0 0,0-1 0,-1-1-2,10-24-4,-2 0-1,-2 0 1,-2-2 0,1-17 4,-4 1-371,-16 259 314,17-139 167,-9-59-108,-1 1-1,1-1 1,0 0-1,-1 1 0,1-1 1,0 0-1,0 1 1,0-1-1,-1 0 0,1 0 1,0 1-1,0-1 1,0 0-1,-1 0 0,1 0 1,0 0-1,0 0 1,0-1-1,0 1 0,-1 0 1,1 0-1,0 0 0,0-1 1,0 1-1,-1 0 1,1-1-1,0 1 0,-1-1 1,1 1-1,0-1 1,-1 1-1,1-1 0,0 1 1,-1-1-1,1 0 1,-1 1-1,1-1 0,-1 0 1,1 1-1,-1-1 1,0 0-1,1 0-1,16-23 16,0 0 0,-1-1-1,-2-1 1,-1-1 0,0 0 0,-2-1 0,-1-1-16,3-13 18,-2 0 1,-1-1-1,-3-1 0,-1 0 1,-2-13-19,3 125-148,22 149-342,-14-122-3893,-8-47 933</inkml:trace>
  <inkml:trace contextRef="#ctx0" brushRef="#br0" timeOffset="19852.046">10643 8574 3833,'-1'-1'169,"0"0"1,-1-1 0,1 1-1,0 0 1,0-1-1,0 0 1,1 1 0,-1-1-1,0 0 1,1 1-1,-1-1 1,1 0-1,-1 1 1,1-1 0,0 0-1,0 0 1,-1 0-1,1 0 1,1 1 0,-1-1-1,0 0 1,0 0-1,1 1 1,-1-1 0,1 0-1,-1 0 1,1 1-1,0-1 1,0 0-1,0 1 1,0-1 0,0 1-1,0-1 1,0 1-1,0 0 1,1-1-170,54-47 208,-50 45-64,240-160-38,232-172 90,-469 330-194,40-27 11,1 2 0,1 3 0,35-13-13,53-11 41,95-19-41,-100 32 5,-3-5 0,9-10-5,221-127 8,6-11 32,8 18 117,5-16 174,4-11-111,-14-2-122,-165 76-70,5-2 14,48-14-42,-138 82 28,103-71-28,-61 26 17,-159 105 14,0-1 1,0 1-1,-1-1 0,1 1 1,0-1-1,-1 0 0,0 0 1,1 0-1,-1 0 0,0 0 0,0-1 1,0 1-1,0-1 0,0 1 1,-1-1-1,1 0 0,0-2-31,0-4-1860,-6-7 281</inkml:trace>
  <inkml:trace contextRef="#ctx0" brushRef="#br0" timeOffset="31858.964">16495 5264 3729,'-76'-46'4543,"63"34"-4176,-2 1-1,1 0 1,-2 0-1,1 1 1,-1 1-1,-1 1 1,1 1-1,-2 0 1,1 1-1,-1 0 1,-9 0-367,6 4 46,1 1 1,0 2-1,0 0 0,0 1 1,0 1-1,0 1 0,1 0 1,-1 2-1,1 0 0,0 1 1,1 1-1,-1 1 0,2 0 1,-1 2-1,1 0 0,1 1 1,0 0-1,1 1 0,0 1 1,1 1-1,1 0 1,0 0-1,1 1 0,0 2-46,-9 18-1,2 0 1,1 1-1,2 1 0,1 1 0,2 0 0,-5 31 1,9-39-3,-10 60-1,5 1 1,3 1-1,4 0 0,4 0 1,7 43 3,12 130 14,-5-195-25,3-1 0,18 55 11,49 135 17,41 115-4,-108-341-16,1 0 0,2-1-1,1-1 1,1 0 0,2-1-1,6 5 4,-1-8 0,2 0 1,1-2-1,1-1 0,9 4 0,-28-20-1,175 104-43,-169-104 46,-3-3-12,1 1 1,0-2-1,0 0 1,1-1-1,-1 0 1,1-2-1,0 0 1,4 0 9,-7-2-4,1-1 0,0 0 1,0-1-1,-1 0 0,1-2 1,-1 1-1,0-1 0,7-4 4,3 0 12,3-2 0,-1 0 0,0-2 0,-1 0 0,21-16-12,-24 16-4,246-144 108,-242 140-101,-2-1 0,0-1 0,0-1 0,-2-1 0,-1 0-1,0-2 1,-2-1 0,5-7-3,120-200-17,-143 229 17,126-253 14,-73 103 13,-6-3 0,-7-1-1,-5-9-26,-22 94 14,-3-1-1,-3 0 0,-3-20-13,-2 58 73,-1 0 0,-2-1 0,-2 1 0,0 1 0,-3-1 1,0 1-1,-2 0 0,-2 0 0,-5-11-73,-1 11 247,-1 2 1,-2 1-1,-1 0 0,-1 1 1,-1 1-1,-1 1 1,-2 1-1,-1 2 0,-22-17-247,-40-24 505,-3 3 0,-51-22-505,113 66-21,-1 0 1,0 3-1,-1 0 0,-1 2 0,0 1 0,-1 2 0,0 1 0,0 2 0,-1 1 0,0 2 0,0 1 0,1 1 0,-1 2 0,0 2 0,0 1 0,1 1 0,-1 2 0,1 1 1,1 2-1,-25 11 21,-30 24-1143,-18 14-1859</inkml:trace>
  <inkml:trace contextRef="#ctx0" brushRef="#br0" timeOffset="36786.207">16125 3997 5673,'15'-129'7394,"-11"128"-6492,-2 16-684,-30 310 466,-3-109-408,-35 117-276,62-368-441,-16-130-3512,6 99 1554</inkml:trace>
  <inkml:trace contextRef="#ctx0" brushRef="#br0" timeOffset="37062.515">15917 4224 4937,'0'0'96,"0"0"0,0 0-1,0 1 1,0-1 0,0 0 0,0 0-1,0 1 1,0-1 0,0 0 0,0 0 0,0 1-1,0-1 1,0 0 0,0 0 0,-1 0-1,1 1 1,0-1 0,0 0 0,0 0 0,0 1-1,0-1 1,0 0 0,-1 0 0,1 0-1,0 1 1,0-1 0,0 0 0,-1 0-1,1 0 1,0 0 0,0 0 0,-1 0 0,1 1-1,0-1 1,0 0 0,0 0 0,-1 0-1,1 0 1,0 0 0,0 0 0,-1 0 0,1 0-1,0 0 1,0 0 0,-1 0 0,1 0-1,0 0 1,0 0 0,-1 0 0,1 0 0,0-1-1,0 1 1,-1 0 0,1 0-96,-10 152 2619,10-148-2611,-6 99 198,4 1 0,5 0 1,9 46-207,-10-135 21,0 0 0,1 1 0,1-2 0,0 1 0,1 0 0,1-1 0,0 0 0,0 0 0,2-1 1,0 1-22,-7-12 8,0 0 1,0-1 0,0 1 0,0 0-1,0-1 1,0 1 0,0-1 0,0 1 0,1-1-1,-1 0 1,1 1 0,-1-1 0,1 0-1,-1 0 1,1 0 0,0 0 0,0 0-1,-1 0 1,1-1 0,0 1 0,0-1 0,0 1-1,0-1 1,0 0 0,0 1 0,-1-1-1,1 0 1,0 0 0,0 0 0,0-1-1,0 1 1,0 0 0,0-1 0,0 1 0,0-1-1,-1 0 1,1 0 0,0 0 0,0 0-1,-1 0 1,1 0 0,-1 0 0,1 0-1,-1 0 1,1-1 0,-1 1 0,0-1 0,0 1-1,1-1 1,-1 1 0,0-1 0,0 0-9,23-37 250,-1-1 1,-3-1 0,11-28-251,13-28 128,38-56-387,-19 37-3979,-31 40 1203</inkml:trace>
  <inkml:trace contextRef="#ctx0" brushRef="#br0" timeOffset="37677.709">16139 3129 6225,'-42'-4'5772,"39"4"-5692,-1 1 0,1-1 0,0 1 0,0 0 0,1 0 0,-1 1 0,0-1 0,0 1 0,1-1 0,-1 1 0,0 0 0,1 0 0,0 0 0,-1 0 0,1 0 0,0 1 0,0-1 0,1 1 1,-1-1-1,0 1-80,-6 16 19,0 1 0,1 0 0,1 0 0,1 1 0,1-1 0,1 1 0,0 0 0,2 0 0,1 0 0,0 0 0,3 13-19,14 50 79,-17-83-77,0 0 0,1 0 1,-1 0-1,0 0 1,0 0-1,1 0 1,-1 1-1,0-1 1,1 0-1,-1 0 0,1 0 1,0 0-1,-1-1 1,1 1-1,0 0 1,-1 0-1,1 0 0,0 0 1,0-1-1,0 1 1,0 0-1,0-1 1,0 1-1,0-1 0,0 1 1,0-1-1,0 1 1,0-1-1,0 0 1,0 1-1,0-1 0,0 0 1,0 0-1,0 0 1,1 0-1,-1 0 1,0 0-1,0 0 0,0 0 1,0-1-1,0 1 1,0 0-1,0-1 1,0 1-1,0-1 0,0 1 1,1-1-3,34-42 95,-12-3-45,-2-1 1,-3-1-1,-1 0 1,-3-2-1,0-6-50,18-114 88,-34 153-111,-4 44-39,-1 26 58,3 0 1,2 1 0,2 0-1,8 46 4,11-49 15,-20-51-14,1 1 1,0-1-1,0 0 0,-1 1 0,1-1 1,0 0-1,0 0 0,0 0 1,0 0-1,-1 0 0,1 0 0,0 0 1,0 0-1,0 0 0,0 0 1,-1-1-1,1 1 0,0 0 0,0-1 1,0 1-1,-1 0 0,1-1 1,0 1-1,-1-1 0,1 1 0,0-1 1,-1 1-1,1-1 0,0 1 1,-1-1-1,1 0 0,-1 1 0,1-1 1,-1 0-1,0 0 0,1 1 1,-1-1-1,0 0 0,1 0 0,-1 0 1,0 0-2,1 0 2,10-22 30,-1 0 1,-1 0-1,0-1 1,-2 0-1,-1-1 1,-1 0-1,-1 1 1,0-22-33,-1-22 435,1 77 4,-3 1-354,-2-20 55,-32-70 48,25 64-388,-6-25-3520,15 30 897</inkml:trace>
  <inkml:trace contextRef="#ctx0" brushRef="#br0" timeOffset="37941.04">16509 2974 8186,'-11'32'2072,"3"-1"633,5 13-2297,3-2-320,3 1-88,4-7 72,2-2-80,2-14 64,1-3-64,2-9 72,-3-10-48,0-4 72,-5-13-248,-3-7-1368,-4-11-1233,-1-5-256</inkml:trace>
  <inkml:trace contextRef="#ctx0" brushRef="#br0" timeOffset="38316.654">16602 3023 8226,'3'26'3523,"25"-8"-2385,35-27-1392,-53 4 302,-1 0-1,1-1 0,-1 0 0,-1 0 0,1-1 1,-1 0-1,-1-1 0,1 0 0,-1 0 0,-1 0 1,1-1-1,-1 0 0,-1 0 0,0-1 0,0 1 1,-1-1-1,0 0 0,-1-1 0,0 1 0,0-1 1,-1 1-1,-1-1 0,1-8-47,-2 20 21,-1-1 0,1 1 0,0 0 0,-1 0 0,1-1 1,0 1-1,-1 0 0,1-1 0,-1 1 0,1 0 0,-1-1 0,1 1 0,-1-1 0,0 1 1,1-1-1,-1 1 0,0-1 0,1 1 0,-1-1 0,0 0 0,1 1 0,-1-1 0,0 0 0,0 1 1,0-1-1,1 0 0,-1 0 0,0 0 0,0 0 0,0 0 0,1 0 0,-1 0 0,0 0 1,0 0-1,0 0 0,1-1 0,-1 1 0,0 0 0,0 0 0,1-1 0,-1 1 0,0-1 0,0 1 1,1 0-1,-1-1 0,1 1 0,-1-1 0,0 0 0,1 1 0,-1-1 0,1 1 0,-1-1 1,1 0-1,-1 0 0,1 1 0,0-1 0,-1 0 0,1 1 0,0-1 0,0 0 0,0 0 0,-1 0 1,1 1-1,0-1 0,0 0 0,0 0 0,0 0 0,0 1 0,0-1-21,-6 12 21,0 2 1,1-1-1,0 1 0,1-1 0,0 1 0,1 0 0,0 1 1,1-1-1,1 0 0,0 1 0,1-1 0,0 1 0,1-1 0,1 0 1,2 9-22,-4-21 1,0 0 1,0 1 0,0-1-1,0 0 1,0 1 0,1-1-1,-1 0 1,0 0 0,1 0-1,-1 1 1,1-1-1,0 0 1,-1 0 0,1 0-1,0 0 1,0 0 0,-1 0-1,1 0 1,0 0 0,0 0-1,0 0 1,0-1 0,0 1-1,0 0 1,0-1 0,1 1-1,-1-1 1,0 1 0,0-1-1,0 1 1,1-1 0,-1 0-1,0 1 1,1-1 0,-1 0-1,0 0 1,0 0-1,1 0 1,-1 0 0,0-1-1,0 1 1,1 0 0,-1-1-1,0 1 1,0 0 0,1-1-1,-1 0 1,0 1 0,0-1-1,0 0-1,5-3-54,-1-2-1,0 1 0,0-1 1,-1 0-1,1 0 1,-1 0-1,-1 0 0,1-1 1,-1 1-1,0-1 1,0 0-1,-1 0 0,0 0 1,0 0-1,-1-1 0,0 1 1,0 0-1,-1-1 1,0 1-1,0-1 0,-1 0 55,-28-36-4482,23 39 3878,-22-24-2825</inkml:trace>
  <inkml:trace contextRef="#ctx0" brushRef="#br0" timeOffset="38598.806">16625 2591 7450,'-18'-20'2616,"-2"17"273,3 13-2033,4 6-368,5 4-304,10 6-152,1-2 16,11-4-56,5-2-80,9-5-2841,-4-2 921</inkml:trace>
  <inkml:trace contextRef="#ctx0" brushRef="#br0" timeOffset="39558.242">16917 2715 7570,'-17'27'4840,"1"19"-3942,14-37-879,0 0 0,1 0 0,0 0 0,0 0 0,1 1 0,0-1-1,1 0 1,0 0 0,0 0 0,1 0 0,0 0 0,1 0 0,0 0 0,0-1 0,1 1-1,0-1 1,0 0 0,3 3-19,-7-11 2,0 1 0,1-1 1,-1 1-1,0-1 0,0 0 0,1 1 0,-1-1 0,1 1 0,-1-1 0,0 1 0,1-1 1,-1 0-1,1 1 0,-1-1 0,1 0 0,-1 0 0,1 1 0,-1-1 0,1 0 0,0 0 0,-1 0 1,1 0-1,-1 0 0,1 1 0,-1-1 0,1 0 0,0 0 0,-1-1 0,1 1 0,-1 0 1,1 0-1,-1 0 0,1 0 0,-1 0 0,1 0 0,0-1 0,-1 1 0,1 0 0,-1-1 1,1 1-1,-1 0 0,0-1 0,1 1 0,-1 0 0,1-1 0,-1 1 0,0-1 0,1 1 0,-1-1 1,1 1-3,13-33 168,-12 27-138,9-30 122,-2 0-1,-1-1 0,-3-1 0,0 1 0,-2-25-151,-1 45 23,-2 0 0,0-1 0,-1 1 0,-1 0 0,0 0 0,-1-1 0,-1 2 0,-1-1 0,-3-8-23,-4 15-8,10 34-33,2-11 30,-3 20 9,0-11 7,1 0-1,1 0 1,1 0-1,1 0 1,0-1-1,2 1 1,1 0-1,0-1 1,8 20-5,-11-38 0,0 0 0,0 0 0,1 0 0,-1 0 0,1-1 0,0 1 1,0-1-1,0 1 0,0-1 0,0 0 0,1 0 0,-1 0 0,1 0 0,-1 0 0,1 0 0,0-1 1,-1 1-1,1-1 0,0 0 0,0 0 0,0 0 0,0 0 0,0 0 0,0-1 0,0 1 1,3-1-1,48-7 53,-8-17 17,-7 0-20,-29 22-20,-9 2-27,-1 0 1,0 0 0,1 0-1,-1 0 1,0 0-1,1 0 1,-1 0 0,0 0-1,1 0 1,-1 0 0,0 0-1,1-1 1,-1 1-1,0 0 1,1 0 0,-1 0-1,0-1 1,1 1 0,-1 0-1,0 0 1,0-1-1,1 1 1,-1 0 0,0 0-1,0-1 1,0 1 0,1 0-1,-1-1 1,0 1-1,0 0 1,0-1 0,0 1-1,0 0 1,0-1 0,0 1-1,0 0 1,0-1 0,0 1-1,0-1 1,0 1-1,0 0 1,0-1 0,0 1-1,0 0 1,0-1 0,0 1-1,0 0 1,0-1-1,-1 1 1,1 0 0,0-1-1,0 1 1,0 0 0,-1 0-1,1-1 1,0 1-1,0 0 1,-1 0 0,1-1-1,0 1 1,-1 0 0,1 0-1,0 0 1,-1-1-1,1 1 1,0 0 0,-1 0-1,1 0 1,0 0-4,-8-20 41,2-1 0,0 1 0,1-1 0,2-1 1,0 1-1,0-11-41,2 29-4,0 0 0,0-1 0,0 1 0,0-1-1,1 1 1,0-1 0,-1 0 0,1 1 0,1-1 0,-1 1 0,0-1 0,1 1 0,0-1 0,0 1 0,0-1 0,0 1 0,0-1 0,1 1 0,-1 0 0,1 0 0,0 0 0,0 0 0,0 0 0,1 0 0,-1 0 0,1 1 0,-1-1 0,1 1 0,0 0 0,0 0 0,0 0-1,0 0 1,0 0 0,0 1 0,1-1 0,-1 1 0,3-1 4,5 2-7,0 0 1,0 0-1,0 1 0,0 0 0,0 1 0,0 0 1,0 1-1,-1 0 0,2 1 7,-3-2 1,-10-2 0,1 0 0,0 1 0,-1-1 1,1 0-1,0 0 0,-1 0 0,1 0 0,0 0 0,0 1 0,-1-1 0,1 0 0,0 0 0,0 0 0,0 1 0,-1-1 1,1 0-1,0 0 0,0 1 0,0-1 0,0 0 0,-1 1 0,1-1 0,0 0 0,0 0 0,0 1 0,0-1 1,0 0-1,0 1 0,0-1 0,0 0 0,0 1 0,0-1 0,0 0 0,0 1 0,0-1 0,0 0 0,0 1 0,0-1 1,0 0-1,1 0 0,-1 1 0,0-1 0,0 0 0,0 0 0,0 1 0,1-1 0,-1 0 0,0 0 0,0 1 1,0-1-1,1 0 0,-1 0 0,0 0 0,0 1 0,1-1 0,-1 0 0,0 0 0,1 0 0,-1 0 0,0 0 1,1 0-1,-1 0 0,0 1 0,0-1 0,1 0 0,-1 0 0,0 0 0,1 0 0,-1 0 0,1-1-1,-4 5 1,1-1 0,0 1-1,0 0 1,1 0 0,-1 0 0,1-1-1,0 1 1,0 0 0,0 1 0,0-1-1,1 0 1,0 0 0,0 0-1,0 0 1,0 0 0,0 1 0,1-1-1,0 0 1,0 0 0,0 0 0,0 0-1,2 2 0,-2-5 0,0-1 0,0 0-1,-1 0 1,1 0 0,0 0-1,0 0 1,-1 0-1,1 0 1,0 0 0,0 0-1,-1 0 1,1-1 0,0 1-1,0 0 1,-1 0 0,1-1-1,0 1 1,-1 0 0,1-1-1,0 1 1,-1-1-1,1 1 1,-1-1 0,1 1-1,0-1 1,-1 1 0,0-1-1,1 0 1,-1 1 0,1-1-1,-1 0 1,0 1 0,1-1-1,-1 0 1,0 0-1,0 0 1,1 0-3,48-98 90,-39 48 8,-5 66-163,-5-14 69,0-1 0,0 1 1,1 0-1,-1-1 1,1 1-1,-1 0 0,0-1 1,1 1-1,-1-1 1,1 1-1,0-1 0,-1 1 1,1-1-1,-1 1 1,1-1-1,0 1 0,-1-1 1,1 0-1,0 0 1,-1 1-1,1-1 0,0 0 1,0 0-1,-1 0 1,1 1-1,0-1 0,0 0 1,-1 0-1,1 0 1,0 0-1,0-1 0,-1 1 1,1 0-1,0 0 1,0 0-1,-1-1 0,1 1 1,0 0-1,-1-1 1,1 1-1,0 0 0,-1-1 1,1 1-1,0-1 1,-1 1-1,1-1 0,-1 1 1,1-1-1,-1 0 0,1 1 1,-1-1-1,0 1 1,1-1-1,-1 0 0,0 0 1,1 1-1,-1-1 1,0 0-1,0 1 0,0-1 1,0 0-1,0 0 1,0 1-1,0-1-1,2-2 2,-1 0-1,-1 1 1,1-1-1,0 0 1,-1 0-1,1 1 1,-1-1 0,0 0-1,0 0 1,0 0-1,0 0 1,0 1-1,-1-1 1,1 0 0,-1 0-1,0 0 1,0 1-1,0-1 1,0 0-1,0 1 1,0-1 0,-1 1-1,0 0 1,1-1-1,-1 1 1,0 0-1,0 0 1,-1-1-2,2 4-2,0-1 0,0 1 0,0-1 0,0 1 0,0 0 0,0-1 0,0 1 0,0 0 0,1-1 0,-1 1 0,0 0 0,0 0 0,1 0 0,-1 0-1,0 0 1,1 0 0,-1 0 0,1 0 0,-1 0 0,1 0 0,0 0 0,-1 0 0,1 1 0,0-1 0,0 0 0,0 0 0,0 0 0,0 0 0,0 1 0,0-1 0,0 0 0,0 0 0,0 0 0,1 0 0,-1 0 0,0 0 0,1 1 0,0-1 2,0-1 3,0 0 0,1 0 0,-1-1 0,0 1 0,1 0 0,-1-1 0,0 1 0,0-1 0,1 0 0,-1 1 0,0-1 0,0 0 0,0 0 0,0 1 0,0-1 0,0 0 0,0 0 0,0 0 0,0 0 0,-1-1 1,1 1-1,0 0 0,0 0 0,-1 0 0,1-1-3,-3-14-194,-12 13-2769,0 3 581</inkml:trace>
  <inkml:trace contextRef="#ctx0" brushRef="#br0" timeOffset="42608.343">17177 2833 2977,'1'-1'123,"-1"1"1,0 0-1,0 0 0,0 0 1,1 0-1,-1 0 1,0 0-1,0-1 1,1 1-1,-1 0 1,0 0-1,0 0 0,1 0 1,-1 0-1,0 0 1,0 0-1,1 0 1,-1 0-1,0 0 1,1 0-1,-1 0 1,0 0-1,0 0 0,1 1 1,-1-1-1,0 0 1,0 0-1,0 0 1,1 0-1,-1 0 1,0 0-1,0 1 0,1-1 1,-1 0-1,0 0 1,0 0-1,0 1 1,0-1-1,1 0 1,-1 0-1,0 0 0,0 1 1,0-1-1,0 0 1,0 0-1,0 1 1,0-1-1,0 0 1,0 0-1,0 1 1,0-1-1,0 0 0,0 0 1,0 1-1,0-1 1,0 0-1,0 1 1,0-1-1,0 0 1,0 0-124,40-86 2535,-24 39-2111,-1 0 1,-3 0-1,4-36-424,-15 79 27,0 1 19,0-1-1,0 0 1,0 0-1,0 0 0,-1 0 1,1 1-1,-1-1 1,0 0-1,0 0 0,-1 0 1,1 0-1,-1 0 0,0 0 1,0 1-1,0-1 1,-1 0-1,1 1 0,-1-1 1,0 1-1,0-1 0,0 1 1,0 0-1,-1-1-45,1 4 11,0 0 1,0 0-1,1 0 0,-1 1 0,0-1 0,0 0 0,1 1 1,-1 0-1,1-1 0,-1 1 0,0 0 0,1 0 0,-1 0 0,1 0 1,-1 0-1,1 0 0,0 0 0,0 1 0,-1-1 0,1 0 1,0 1-1,0-1 0,0 1 0,0-1 0,1 1 0,-1 0 1,0-1-1,1 1 0,-1 0 0,0 1-11,-9 24 5,1 1 0,1 0 0,1 0-1,2 0 1,1 1 0,1 0 0,1 0 0,2 0-5,6 38-6,-6-67 6,0 1 0,1-1 1,-1 1-1,1-1 0,-1 1 0,1-1 0,-1 1 0,1-1 0,-1 1 0,1-1 0,-1 0 0,1 1 0,-1-1 0,1 0 0,0 1 0,-1-1 0,1 0 0,-1 0 0,1 0 0,0 1 0,-1-1 1,1 0-1,0 0 0,-1 0 0,1 0 0,0 0 0,-1 0 0,1-1 0,0 1 0,-1 0 0,1 0 0,-1 0 0,1-1 0,0 1 0,-1 0 0,1 0 0,-1-1 0,1 1 0,-1-1 1,1 1-1,-1 0 0,1-1 0,-1 1 0,1-1 0,-1 1 0,1-1 0,-1 1 0,0-1 0,1 0 0,63-75 60,-40 42-20,69-81-1,-92 113-40,0 1 0,0 0 1,0 0-1,0 0 1,0 0-1,1 1 0,-1-1 1,0 0-1,1 0 0,-1 1 1,1-1-1,-1 1 0,1-1 1,-1 1-1,1 0 1,-1-1-1,1 1 0,-1 0 1,1 0-1,0 0 0,-1 0 1,1 0-1,-1 1 1,1-1-1,-1 0 0,1 1 1,-1-1-1,1 1 0,-1 0 1,0-1-1,1 1 0,-1 0 1,0 0-1,1 0 1,-1 0-1,0 0 0,0 0 1,0 0-1,0 0 0,0 0 1,0 0-1,0 1 1,0-1-1,0 0 0,-1 1 1,1-1-1,-1 1 0,1-1 1,-1 1-1,1-1 0,-1 1 1,0-1-1,0 1 1,1-1-1,-1 1 0,-1 0 1,1-1 0,3 25 340,-4-35 681,-15-158 558,25 157-1652,43 15-100,-48-5 169,-1 1-1,0 0 1,1 0 0,-1 0 0,0 0 0,0 1 0,0-1 0,0 1 0,0 0 0,0-1 0,-1 1 0,1 1 0,-1-1 0,1 0 0,-1 1 0,0-1 0,0 1 0,0 0-1,0-1 1,0 1 0,0 0 0,0 1 4,9 65-40,-10-58 41,0 0-1,1 1 1,0-1-1,1 0 1,0 0-1,1 0 1,0-1-1,1 1 0,-5-10 0,1 0 0,-1-1-1,1 1 1,-1-1 0,1 1-1,-1-1 1,1 0 0,0 1-1,-1-1 1,1 0 0,0 1-1,-1-1 1,1 0 0,0 0-1,0 1 1,-1-1 0,1 0-1,0 0 1,-1 0 0,1 0-1,0 0 1,0 0 0,-1 0 0,1 0-1,0-1 1,0 1 0,-1 0-1,1 0 1,0 0 0,-1-1-1,1 1 1,0 0 0,-1-1-1,1 1 1,0-1 0,-1 1-1,1-1 1,-1 1 0,1-1-1,-1 1 1,1-1 0,-1 0-1,1 1 1,-1-1 0,0 1-1,1-1 1,-1 0 0,0 0-1,0 1 1,1-1 0,-1 0-1,0 1 1,0-1 0,0 0 0,0 0-1,0 1 1,0-1 0,0 0 0,11-23 36,-2-1 0,0 0 0,-2 0 0,-1-1 0,1-8-36,-6 28 11,0 0 1,0 0-1,0 0 1,-1 0 0,0 0-1,0 0 1,0 0 0,-1 0-1,0 0 1,0 0-1,-1 0 1,1 0 0,-1 1-1,-1-1 1,1 0 0,-1 1-1,0 0 1,0 0-1,0 0 1,-1 0 0,-2-2-12,7 7-3,-1 1 1,0 0 0,0-1-1,0 1 1,0-1 0,0 1-1,0 0 1,0-1 0,0 1 0,0 0-1,0-1 1,0 1 0,0-1-1,0 1 1,-1 0 0,1-1-1,0 1 1,0-1 0,-1 1-1,1 0 1,0-1 0,-1 1-1,1-1 1,-1 1 0,1-1 0,-1 0-1,1 1 1,-1-1 0,1 1-1,-1-1 1,1 0 0,-1 1-1,1-1 1,-1 0 0,1 0-1,-1 1 1,0-1 0,1 0-1,-1 0 1,0 0 0,1 0 0,-1 0-1,1 0 1,-1 0 0,0 0-1,1 0 1,-1 0 0,0 0-1,1 0 1,-1-1 0,1 1-1,-1 0 1,0 0 0,1-1-1,-1 1 1,1 0 0,-1-1 0,1 1-1,-1 0 1,1-1 0,-1 1-1,1-1 1,-1 1 0,1-1 2,0 4-6,0-1 0,0 1 0,0-1 1,0 1-1,1-1 0,-1 1 0,1-1 1,0 1-1,-1-1 0,1 0 1,0 1-1,1-1 0,-1 0 0,0 0 1,1 0-1,-1 0 0,1 0 0,-1 0 1,1 0-1,0 0 0,0-1 0,0 1 1,0-1-1,0 1 0,0-1 1,1 0-1,-1 0 0,0 0 0,1 0 1,-1 0-1,0 0 0,1-1 0,-1 1 1,1-1-1,-1 0 0,1 0 0,0 0 1,-1 0-1,1 0 0,0 0 6,7-5 12,0 0-1,-1-1 0,0 1 1,0-2-1,-1 1 0,1-1 1,-1-1-1,-1 1 0,0-1 1,0-1-1,0 1 0,5-10-11,10-19 50,-12 95-250,-10-56 199,-1 0 1,1-1-1,0 1 1,1-1-1,-1 1 1,0 0-1,0-1 1,1 1-1,-1-1 1,1 1-1,-1-1 1,1 1-1,0-1 1,0 0-1,0 1 1,-1-1-1,1 0 1,0 1-1,0-1 1,1 0-1,-1 0 1,0 0-1,0 0 1,1 0-1,-1 0 1,0 0-1,1-1 1,-1 1-1,1 0 1,-1-1-1,1 1 1,-1-1-1,1 1 1,-1-1-1,1 0 1,0 0 0,-1 0-1,1 0 1,-1 0-1,1 0 1,0 0 0,4-4 8,0 0 1,0-1 0,0 0 0,-1 0 0,0 0 0,0-1-1,0 1 1,-1-1 0,1 0 0,-1-1 0,0 0-9,1 0 19,25-32-3,-28 40-22,-1-1 1,0 1 0,0 0-1,1 0 1,-1 0 0,0 0 0,0 1-1,0-1 1,0 0 0,0 0-1,0 1 1,-1-1 0,1 0 0,0 1-1,-1-1 1,1 1 0,-1-1-1,1 1 1,-1-1 0,0 1 0,1-1-1,-1 1 1,0 0 5,1 1-8,0 5 13,-1-7-5,0 0 1,0 0 0,0 0-1,-1 0 1,1 0-1,0 0 1,0-1 0,0 1-1,0 0 1,1 0 0,-1 0-1,0 0 1,0 0 0,0 0-1,1 0 1,-1 0-1,1 0 1,-1 0 0,0-1-1,1 1 1,0 0 0,-1 0-1,1 0 1,-1-1-1,1 1 1,0 0 0,-1-1-1,1 1 1,0-1 0,0 1-1,0-1 1,0 1-1,-1-1 1,1 1 0,0-1-1,0 0 1,0 0 0,0 1-1,0-1 1,0 0 0,0 0-1,0 0 1,0 0-1,0 0 1,0 0 0,0 0-1,0 0 1,0-1 0,-1 1-1,2 0 0,70-77 96,-66 70-91,-2 0 0,1 0 0,-1-1 1,0 1-1,0-1 0,-1 0 0,0 0 0,-1 0 0,1-1 0,-1-1-5,-8 13-83,-8 72-49,15-42 136,0-33-4,-1 0 0,0 1-1,1-1 1,-1 0 0,1 1-1,-1-1 1,1 0 0,-1 1-1,1-1 1,-1 0 0,1 0-1,-1 0 1,1 0 0,-1 1 0,1-1-1,-1 0 1,1 0 0,-1 0-1,1 0 1,-1 0 0,1 0-1,-1 0 1,1 0 0,-1 0-1,1-1 1,-1 1 0,1 0-1,-1 0 1,1 0 0,-1-1-1,1 1 1,-1 0 0,1 0 0,-1-1-1,1 1 1,-1 0 0,0-1-1,1 1 1,-1-1 0,0 1-1,1 0 1,-1-1 0,0 1-1,1-1 1,-1 1 0,0-1-1,0 1 1,0-1 0,0 1 0,1-1-1,-1 1 1,0-1 0,0 1-1,0-1 1,0 0 0,18-37-237,-2 0 0,-2-2 1,-1 1-1,-2-2 0,-2 0 1,-1-2 236,5-41-1022,-11 73 542,-4 30 348,-29 132 12,25-68 189,5-83-69,1 0 1,0 1-1,0-1 0,0 0 0,-1 1 1,1-1-1,0 0 0,0 0 0,0 1 1,0-1-1,0 0 0,0 1 0,0-1 1,0 0-1,0 1 0,0-1 1,0 1-1,0-1 0,0 0 0,0 1 1,0-1-1,0 0 0,0 1 0,0-1 1,0 0-1,0 1 0,0-1 0,1 0 1,-1 0-1,0 1 0,0-1 0,0 0 1,1 1-1,-1-1 0,0 0 0,0 0 1,1 1-1,-1-1 0,0 0 0,0 0 1,1 0-1,-1 0 0,0 1 0,1-1 1,-1 0-1,0 0 0,1 0 0,-1 0 1,0 0-1,1 0 0,-1 0 0,0 0 1,1 0-1,-1 0 0,0 0 0,1 0 1,-1 0-1,0 0 0,1 0 0,-1 0 1,0 0-1,1 0 0,-1-1 0,0 1 1,1 0-1,-1 0 0,0 0 0,1-1 1,-1 1-1,43-149-1094,-12 22-5013,-64 297 9825,28-138-3223,2 1-1,1 0 1,2-1-1,3 17-494,-3-48 8,1 1 0,0-1 0,0 0 0,0 0 0,0 0 0,0 0 1,0 0-1,0 0 0,0 0 0,0 0 0,1 0 0,-1-1 0,0 1 0,0 0 0,1-1 0,-1 1 0,1-1 0,-1 1 0,0-1 0,1 0 0,-1 0 0,1 0 0,-1 0 0,1 0 0,-1 0 0,1 0 0,-1 0 0,0 0 0,1 0 0,-1-1 0,1 1 0,-1-1 0,1 0-8,2 1 27,7-1-6,-7-1-14,1 1 1,-1 0-1,1 0 0,-1 1 1,1 0-1,0-1 1,-1 2-1,1-1 0,-1 0 1,1 1-1,-1 0 1,1 0-1,-1 0 0,1 1 1,-1-1-1,0 1 1,0 0-1,0 0 0,0 1 1,0-1-1,0 1 1,-1 0-1,3 2-7,-1 4-2,0 0 0,-1 0 0,0 1 0,-1 0 0,0 0 0,0 0 0,-1 0 0,0 0 0,-1 0 0,0 1-1,-1-1 1,0 0 0,-1 2 2,-14 48 388,15-59-350,-1 0 0,0-1 0,1 1 0,-1 0 0,0 0 0,1 0 0,-1-1 0,0 1 0,0 0-1,0-1 1,0 1 0,0-1 0,0 1 0,0-1 0,0 0 0,0 1 0,0-1 0,0 0-1,0 0 1,0 1 0,0-1 0,0 0 0,0 0 0,0 0 0,0 0 0,0-1 0,0 1 0,0 0-1,0 0 1,0 0 0,0-1 0,0 1 0,0-1 0,0 1 0,0-1 0,0 1 0,0-1 0,0 0-1,0 1 1,0-1 0,1 0 0,-1 1 0,0-1 0,1 0 0,-1 0 0,0 0 0,1 0 0,-1 0-39,-3-7 42,0 0-1,1 0 0,0 0 0,0-1 1,1 1-1,0-1 0,0 1 0,1-1 1,0 0-1,1 1 0,0-1 0,0 0 0,1 0 1,0 1-1,0-2-40,38-133 9,30-47-35,7 0 48,-40 122-44,-37 100-195,0-19 210,1 0-1,1 0 1,0 0 0,0 0-1,2 0 1,-1 0 0,2-1 0,0 1-1,0-1 1,1 0 0,0 0 0,1 0-1,7 9 8,-12-20 0,0 0 1,0 0-1,0 0 0,0 0 0,1 0 0,-1 0 1,1 0-1,-1 0 0,0 0 0,1 0 0,-1-1 1,1 1-1,0-1 0,-1 1 0,1-1 0,-1 0 1,1 1-1,0-1 0,-1 0 0,1 0 0,0 0 1,-1 0-1,1-1 0,23 5-7,-17 2 4,0 0 1,-1 0 0,0 1 0,0 0-1,-1 0 1,0 1 0,0 0 0,-1 0 0,1 0-1,-2 1 1,1-1 0,-2 1 0,1 0-1,-1 0 1,0 2 2,44 156-46,-47-163 50,1 0 1,-1 0 0,0 0-1,-1 0 1,1 0 0,0 0-1,-1-1 1,0 1 0,0 0-1,0 0 1,-1 0 0,1-1-1,-1 1 1,0-1 0,0 1-1,0-1 1,0 0 0,-1 0-1,1 0 1,-1 0 0,0 0-1,0 0 1,0-1 0,0 0-1,0 1 1,-1-1 0,1 0-1,0 0 1,-1-1 0,0 1-1,1-1 1,-1 0 0,0 0-1,0 0 1,0 0 0,-2-1-5,3 0 15,0 0 1,0-1 0,0 1-1,0-1 1,0 0 0,0 0 0,0 0-1,0 0 1,0 0 0,0-1 0,0 1-1,1-1 1,-1 0 0,0 0 0,1 0-1,0 0 1,-1 0 0,1 0-1,0-1 1,0 1 0,1-1 0,-1 0-1,0 1 1,1-1 0,-1 0 0,1 0-1,0 0 1,0 0 0,0-2-16,-16-92 104,16 58-88,2-1 0,1 1 0,2 0 1,2 0-1,4-9-16,-7 29 2,1 2 1,1-1-1,0 0 0,1 1 1,1 0-1,1 1 0,1-1 0,0 1 1,1 1-1,0 0 0,11-11-2,55-48-66,-70 60-972,-13 0-1961</inkml:trace>
  <inkml:trace contextRef="#ctx0" brushRef="#br0" timeOffset="67003.444">13594 181 3681,'-1'-3'626,"-16"-55"8045,15 54-8471,0 0 0,0 0 0,0 0 0,-1 0 0,0 0-1,1 0 1,-1 1 0,-1-1 0,1 1 0,0 0 0,-1 0-1,1 0 1,-1 0 0,0 1 0,0-1 0,0 1 0,-1 0 0,0 0-200,-9-3 245,0 1 1,1 1-1,-1 0 1,-1 0 0,1 2-1,0 0 1,0 0 0,-1 1-1,1 1 1,0 0-1,-1 2-245,-23 2 191,1 2-1,0 2 1,0 2-1,1 1 1,0 1-1,-23 14-190,-19 32 171,73-52-167,0-1-1,0 1 1,1 1-1,0-1 0,0 1 1,1-1-1,0 1 1,0 0-1,1 0 1,0 1-1,0-1 1,1 4-4,-6 17 14,-42 151 10,18-87 19,16-54-2,2 0-1,2 0 1,1 1-1,2 0 1,2 1-1,2 0 1,1 12-41,3-25-1,1-1 1,2 1-1,1-1 1,1 0-1,1 1 0,1-2 1,2 1-1,0-1 1,2-1-1,1 0 1,1 0-1,6 6 1,-7-15-4,1 0 1,0 0-1,1-2 0,1 0 0,1 0 0,0-1 0,0-1 1,1-1-1,1 0 0,0-2 0,0 0 0,1 0 1,0-2-1,2 0 4,9 3 3,2-2 0,-1-1 0,1-1 0,1-2 0,-1-1 0,0-2 0,1-1 0,-1-1 0,0-2 0,1-2 0,-2 0 0,1-2-1,14-6-2,-19 1-4,0-1-1,-1-1 1,-1-1-1,0-2 1,-1 0-1,-1-1 0,7-9 5,23-23 12,-2-4-1,-2-1 0,3-11-11,2-7 22,-4-2 0,19-42-22,-50 87 7,-2-1 1,-2-1-1,0-1 1,-3 0-1,0 0 1,-2-1-1,-2-1 1,3-27-8,-8 23 46,-1 0 0,-2 0 0,-2 1 0,-1-1 1,-6-21-47,8 50 40,-1 0 0,-1 1 0,0-1 0,0 1 0,-1 0 0,0 0 0,-1 0 0,1 1 0,-2-1 0,1 1 0,-1 0 0,-1 1 0,1 0 0,-1 0 0,0 0 0,-1 1 0,0 0 0,0 0 0,-1 0-40,-19-7 171,-1 1 1,1 2 0,-2 1-1,1 1 1,-23-3-172,27 6 67,-23-5 1,0 2-1,0 3 0,-1 1 1,-43 3-68,-2 7-167,1 4 0,-47 12 167,-84 6-3737,113-17-625</inkml:trace>
  <inkml:trace contextRef="#ctx0" brushRef="#br0" timeOffset="98818.803">16554 5428 5753,'-45'-31'6292,"44"31"-6265,1 0 0,-1 0-1,1 0 1,-1 0 0,1 0 0,-1 0-1,1 0 1,-1 0 0,1 0-1,-1 0 1,1 1 0,-1-1 0,1 0-1,0 0 1,-1 0 0,1 1-1,-1-1 1,1 0 0,-1 0 0,1 1-1,0-1 1,-1 0 0,1 1 0,0-1-1,-1 0 1,1 1 0,0-1-1,0 1 1,-1-1 0,1 0 0,0 1-1,0-1 1,0 1 0,0-1-1,-1 1 1,1-1 0,0 1 0,0-1-1,0 1 1,0-1 0,0 1 0,0-1-1,0 1 1,0-1 0,0 1-1,1-1 1,-1 0 0,0 1 0,0-1-1,0 1 1,0-1 0,1 1-1,-1-1 1,0 0 0,0 1-27,32 186 1036,17-18-849,6-2 0,29 47-187,-50-134 1,-13-31 15,-1 1 1,-3 1-1,4 20-16,-14 30 80,-7-100-90,0 0 1,-1 0-1,1 0 0,-1 0 1,1 0-1,-1 0 0,0 0 0,1 0 1,-1 0-1,0 0 0,0 0 1,0-1-1,0 1 0,1 0 0,-1-1 1,0 1-1,0 0 0,0-1 0,0 1 1,0-1-1,-1 1 0,1-1 1,0 0-1,0 0 0,0 1 0,0-1 1,0 0-1,-1 0 0,1 0 0,0 0 1,0 0-1,0 0 0,0-1 1,0 1-1,-1 0 0,1 0 0,0-1 1,0 1-1,0-1 0,0 1 1,0-1-1,0 1 0,0-1 0,0 0 1,0 0-1,1 1 0,-1-1 0,0 0 10,-9-8-530,0-1-1,2 1 0,-1-1 0,1-1 0,0 0 0,1 0 0,-2-5 531,-11-15-1154,-46-48-817,-14 17 5373,80 62-3361,-1-1 0,1 1-1,-1-1 1,1 1 0,-1-1 0,1 1 0,-1 0-1,1-1 1,-1 1 0,1 0 0,-1-1 0,1 1-1,-1 0 1,0 0 0,1-1 0,-1 1 0,0 0-1,1 0 1,-1 0 0,0 0 0,1 0 0,-1 0-1,0 0 1,1 0 0,-1 0 0,1 0 0,-1 1-1,0-1 1,1 0 0,-1 0 0,0 1 0,1-1-1,-1 0 1,1 1 0,-1-1 0,1 0 0,-1 1-1,1-1 1,-1 1 0,1-1 0,-1 1 0,1-1-1,0 1 1,-1-1 0,1 1 0,0-1 0,-1 1-1,1 0 1,0-1 0,0 1 0,0-1 0,-1 1-1,1 0 1,0-1 0,0 1 0,0 0 0,0-1-1,0 1 1,0 0 0,0 0-41,5 42 300,-5-43-297,15 60 270,3-1-1,2 0 1,10 15-273,-21-50 33,0 0 0,2 0 1,1-1-1,1-1 1,1 0-1,1 0 0,0-2 1,2 0-1,0-1 0,18 15-33,-33-32 15,-1 0 0,1 0 0,0 0 0,1-1 0,-1 1 0,0-1 0,0 1 0,1-1 0,-1 0 0,1 0 0,-1 0 0,1 0 0,-1 0 0,1-1 0,-1 1 0,1-1 0,0 1 0,-1-1 0,1 0 0,0 0 0,0 0 0,-1-1 0,1 1 0,0-1 0,-1 1 1,1-1-1,-1 0 0,1 0 0,-1 0 0,1 0 0,-1-1 0,0 1 0,1 0 0,-1-1 0,0 0 0,0 0 0,0 1 0,0-1 0,-1 0 0,1 0 0,0-1 0,-1 1 0,1-1-15,7-14 136,-1-1 1,-1-1 0,-1 1-1,0-1 1,-1 0 0,1-13-137,11-80 365,-5-2 1,-3-78-366,-7 80 13,-5 0 0,-17-102-13,16 185-98,4 16-53,-2 0-1,0 0 1,0 0 0,-1 1 0,-1-1 0,0 1-1,0 0 1,-7-11 151,-15 0-2898,-4 32-72</inkml:trace>
  <inkml:trace contextRef="#ctx0" brushRef="#br0" timeOffset="104730.021">17275 6937 6385,'-40'39'4377,"17"-6"-2251,42-54-1131,78-129-260,107-193-190,-51 78-387,168-287-140,282-453 60,-352 600-52,268-394-27,-397 600 36,-111 175 118,-15 16 348,-10 22-142,11-11-329,-72 74 459,37-40-528,2 1 0,1 2 1,3 2-1,-2 5 39,7-8-1373,20-33-1431,1-9 25</inkml:trace>
  <inkml:trace contextRef="#ctx0" brushRef="#br0" timeOffset="105331.535">18249 4504 7242,'-58'16'4374,"57"-22"-4127,26-39 329,58-79 14,182-227-161,41-38-317,-20 8-56,-275 367-58,1 1 0,0 0 1,1 1-1,0 0 0,1 1 1,0 1-1,0 0 1,1 1-1,16-7 2,42-15-32,-70 30 28,-1 1 1,1-1-1,0 1 0,-1 0 1,1-1-1,0 1 0,0 0 1,-1 1-1,1-1 0,0 0 1,0 1-1,-1 0 0,1-1 1,0 1-1,-1 0 1,1 0-1,-1 1 0,1-1 1,-1 0-1,0 1 0,0 0 1,1-1-1,-1 1 0,0 0 1,0 0-1,-1 0 0,1 0 1,0 0-1,-1 1 0,1-1 1,-1 1-1,0-1 1,0 1-1,1 0 4,2 68 67,-11-27 56,-2-1 0,-2 0 0,-1-1 0,-9 18-123,17-49 24,-134 333 666,129-325-657,-18 37 23,2 1 1,2 1-1,3 0 1,3 2 0,2 0-1,3 1 1,1 12-57,10-64 50,1 0 1,0 0 0,0 0 0,1 0 0,0 0-1,0 0 1,1 0 0,0 0 0,1 0 0,0-1-1,0 2-50,-2-10 8,-1 1-1,1-1 1,-1 1-1,1-1 0,-1 1 1,1-1-1,-1 1 1,1-1-1,-1 1 0,1-1 1,0 0-1,-1 0 1,1 1-1,-1-1 0,1 0 1,0 0-1,-1 0 1,1 1-1,0-1 0,0 0 1,-1 0-1,1 0 1,0 0-1,-1 0 0,1-1 1,0 1-1,-1 0 1,1 0-1,0 0 0,-1-1 1,1 1-1,-1 0 1,1 0-1,0-1 0,-1 1 1,1-1-1,-1 1 1,1 0-1,-1-1 0,1 1 1,-1-1-1,1 1 1,-1-1-1,0 0 0,1 1 1,-1-1-1,0 1 1,1-1-1,-1 0 0,0 1 1,0-1-1,1 0 1,-1 1-1,0-1 0,0 0 1,0 1-1,0-1 1,0 0-1,0 1 0,0-1-7,13-37-252</inkml:trace>
  <inkml:trace contextRef="#ctx0" brushRef="#br0" timeOffset="108154.051">18584 5566 4137,'-15'-86'7022,"15"84"-6907,-1 0-1,-1-1 0,1 1 0,0 0 1,-1-1-1,1 1 0,-1 0 0,1 0 1,-1 0-1,0 0 0,0 1 0,0-1 0,0 0 1,0 1-1,0-1 0,-1 1 0,1 0 1,0 0-1,-1 0 0,1 0 0,-1 0 0,1 0 1,-1 1-1,1-1 0,-1 1 0,0 0 1,1 0-1,-1 0 0,1 0 0,-1 0 0,-1 0-114,-8 5 71,0-1 0,0 2-1,1-1 1,0 2-1,0 0 1,0 0 0,1 0-1,0 2 1,0-1-1,1 1 1,0 0 0,0 1-1,1 0 1,-5 10-71,-70 106 104,15-6-47,-43 108-57,102-205 6,2-10-1,2 1 1,-1-1-1,2 1 0,0 0 0,1 0 0,0 0 0,1 1 0,0-1 0,1 5-5,1-13-4,0 0 0,0 0 0,1 0 0,0 0 0,0-1 0,0 1 0,1 0 0,-1-1 0,1 1 0,1-1 0,-1 1 1,1-1-1,0 0 0,0 0 0,1 0 0,-1-1 0,1 1 0,0-1 0,0 0 0,1 0 0,-1 0 0,1 0 0,0-1 0,0 0 0,0 0 0,0 0 0,0-1 0,1 0 0,-1 0 0,1 0 0,0 0 0,0-1 0,-1 0 0,1 0 0,0-1 4,2 0 3,-1 1-1,0-2 0,1 1 0,-1-1 1,0 0-1,1-1 0,-1 1 0,0-2 1,0 1-1,0-1 0,0 0 0,-1 0 1,1-1-1,-1 1 0,0-2 0,0 1 1,0-1-1,-1 0 0,1 0 0,-1 0 1,1-3-3,3-2 17,-1-1 0,0-1 1,-1 0-1,0 0 0,-1 0 0,0 0 1,-1-1-1,0 0 0,-1 0 0,2-14-17,-5 25 11,0-1-1,-1 1 1,1-1-1,-1 1 1,0-1-1,1 1 0,-1-1 1,0 1-1,-1-1 1,1 1-1,0-1 1,-1 1-1,1-1 0,-1 1 1,0-1-1,0 1 1,0 0-1,0 0 1,0-1-1,-1 1 0,1 0 1,0 0-1,-1 0 1,0 0-1,1 0 1,-1 1-1,0-1 0,0 0 1,0 1-1,0-1 1,-1 1-1,1 0 0,0 0 1,0 0-1,-1 0 1,1 0-1,-1 0 1,1 1-1,0-1 0,-1 1 1,1 0-1,-1-1 1,0 1-1,1 0 1,-1 1-1,1-1 0,-1 0 1,1 1-1,-1-1 1,1 1-1,0 0 1,-1 0-1,1 0 0,0 0 1,-2 1-11,-22 19 61,56-26-138,-12-5 84,1 0 0,-1-1-1,0-1 1,-1-1 0,-1 0 0,0-1 0,-1-1-1,0-1 1,10-13-7,-25 29-1,0 0 1,0 0-1,0 0 0,0 0 0,0 0 0,0 0 0,0 0 1,1 1-1,-1-1 0,0 0 0,0 0 0,0 0 1,0 0-1,1 0 0,-1 0 0,0 0 0,0 0 0,0 0 1,0 0-1,0 0 0,1 0 0,-1 0 0,0 0 1,0 0-1,0 0 0,0 0 0,1 0 0,-1 0 0,0 0 1,0 0-1,0 0 0,0 0 0,1 0 0,-1-1 1,0 1-1,0 0 0,0 0 0,0 0 0,0 0 0,1 0 1,-9 22-18,5-15 4,-24 78 77,3 0-1,-11 80-62,34-160 12,0-2-9,0 0 1,0 0-1,1 1 0,-1-1 1,1 0-1,0 0 0,0 0 0,0 1 1,0-1-1,0 0 0,1 0 1,-1 0-1,1 1 0,0-1 1,0 0-1,0 0 0,1 0 1,-1-1-1,1 2-3,25-14-8,-20 3-168,-1 0 0,1-1 0,-1 0 0,-1 0 0,1 0 0,-1 0 0,-1-1 0,0 0 0,0 0 0,-1 0-1,1-1 177,13-48-1853</inkml:trace>
  <inkml:trace contextRef="#ctx0" brushRef="#br0" timeOffset="108419.586">18806 5287 5009,'-1'-1'163,"0"1"-1,0 0 0,0-1 1,0 1-1,0 0 1,0 0-1,0 0 1,0 0-1,0 0 0,0 0 1,1 0-1,-1 0 1,0 0-1,0 0 1,0 0-1,0 1 0,0-1 1,0 0-1,0 1 1,0-1-1,1 0 1,-1 1-1,0-1 0,0 1 1,0 0-1,1-1 1,-1 1-1,0 0 1,1-1-1,-1 1 0,1 0 1,-1 0-1,1-1 1,-1 1-163,0 0 146,-47 82 2219,46-78-2332,-26 68 277,3 1-1,3 2 0,4 0 1,-1 24-310,13-54 80,2 0 1,1 0-1,3 0 1,2 0-1,2 0 0,4 12-80,3-17-260,-11-41 199,1 0-1,-1 1 0,1-1 0,-1 0 0,1 0 0,-1 0 0,1 0 0,-1 1 0,1-1 0,-1 0 1,1 0-1,-1 0 0,1 0 0,-1 0 0,1 0 0,-1 0 0,1-1 0,-1 1 0,1 0 1,-1 0-1,0 0 0,1 0 0,-1-1 0,1 1 0,-1 0 0,1 0 0,-1-1 0,0 1 0,1 0 1,-1-1-1,1 1 0,-1 0 0,0-1 0,1 1 0,-1 0 0,0-1 0,0 1 0,1-1 1,-1 1-1,0-1 0,0 1 0,0-1 0,0 1 0,0-1 0,1 1 0,-1-1 0,0 1 0,0-1 1,0 1-1,0-1 0,0 1 62,6-29-2450</inkml:trace>
  <inkml:trace contextRef="#ctx0" brushRef="#br0" timeOffset="108736.398">18849 5823 8042,'-67'100'4375,"56"-82"-4208,1 0 0,1 1 0,1 0 0,0 1 0,2-1 0,0 1 0,-1 9-167,6-27 2,0 0 0,0 0 0,1 0 0,-1 0 1,0 0-1,1 0 0,0 0 0,-1 0 0,1 0 1,0 0-1,0 0 0,0 1 0,0-1 0,0 0 1,1 0-1,-1 0 0,1 0 0,-1 0 0,1 0 1,0 0-1,0 0 0,0 0 0,0 0 0,0 0 1,0-1-1,0 1 0,1 0 0,-1-1 0,0 1 1,1-1-1,0 1 0,-1-1 0,1 0 0,0 1 1,0-1-1,0 0 0,0 0-2,4-2 9,-1-1 0,0 1 0,0-1 0,0 0 0,0-1 0,-1 1 0,1-1 0,-1 0 0,1 0 0,-1 0 0,0 0 0,0-1 0,0 0 0,-1 0 0,1 0 0,-1 0 0,0-1 0,2-3-9,-2 5 11,11-19 71,0 0 0,-2 0-1,0-1 1,-2-1 0,0 0-1,-2 0 1,0-1 0,2-17-82,-1-45 772,-9 85-734,0 1 1,0 0-1,0-1 0,0 1 1,0-1-1,0 1 0,-1-1 1,1 1-1,-1 0 0,1-1 0,-1 1 1,1 0-1,-1-1 0,0 1 1,1 0-1,-1 0 0,0 0 1,0 0-1,0-1 0,0 1 1,0 0-1,0 1 0,0-1 1,-1 0-1,1 0 0,0 0 1,0 1-1,-1-1 0,1 1 1,0-1-1,-1 1 0,1-1 1,-1 1-1,1 0 0,-1 0 1,1 0-1,0 0 0,-1 0 1,1 0-1,-1 0 0,1 0 0,-1 0 1,1 1-1,0-1 0,-1 0 1,1 1-1,0-1 0,-1 1 1,1 0-1,0 0 0,0-1 1,-1 1-1,0 1-38,-51 60 368,51-60-367,1-1 1,0 1-1,-1 0 0,1 0 0,0 0 0,0 0 1,0-1-1,1 1 0,-1 0 0,0 1 0,1-1 1,-1 0-1,1 0 0,0 0 0,-1 0 1,1 0-1,0 0 0,1 1 0,-1-1 0,0 0 1,0 0-1,1 0 0,0 2-1,9-3-99,44-37-3907,-15-19 1100</inkml:trace>
  <inkml:trace contextRef="#ctx0" brushRef="#br0" timeOffset="109216.199">19074 5298 7458,'-12'-68'4691,"2"96"-3453,-19 132 662,1 64-1900,27-213 50,0-3-18,-1 1 0,2 0 1,0 0-1,0 0 0,0 0 0,1-1 0,0 1 0,1 0 0,0-1 0,1 1-32,-3-8 1,0 0 0,0 0 1,1-1-1,-1 1 0,1 0 0,-1 0 1,1 0-1,-1-1 0,1 1 0,-1 0 1,1-1-1,-1 1 0,1 0 0,0-1 1,0 1-1,-1-1 0,1 1 0,0-1 0,0 1 1,-1-1-1,1 0 0,0 1 0,0-1 1,0 0-1,0 0 0,0 0 0,0 1 1,-1-1-1,1 0 0,0 0 0,0 0 1,0 0-1,0-1 0,0 1 0,0 0 0,0 0 1,-1 0-1,1-1 0,0 1 0,0-1 1,0 1-1,0 0 0,-1-1-1,35-25 70,-33 25-66,70-80-20,-71 79 8,0 1 1,0 0-1,0-1 1,0 1-1,1 0 0,-1 0 1,0 0-1,0 0 1,1 0-1,-1 0 1,0 0-1,1 1 1,-1-1-1,1 0 1,-1 1-1,1-1 1,-1 1-1,1 0 0,-1-1 1,1 1-1,0 0 1,-1 0-1,1 0 1,0 0-1,-1 0 1,1 0-1,-1 1 1,1-1-1,-1 0 1,1 1-1,0-1 0,-1 1 1,0 0-1,1-1 1,-1 1-1,1 0 1,-1 0-1,0 0 1,0 0-1,1 0 1,-1 0-1,0 1 0,0-1 1,0 0-1,0 0 1,0 1-1,-1-1 1,1 1-1,0-1 1,0 0-1,-1 1 1,1 1 7,3 10 8,-1 0 0,-1 1 0,0-1 0,0 0 1,-2 1-1,0-1 0,0 1 0,-1 0 0,-1-1 1,0 0-1,-1 1 0,0-1 0,-1 0 0,-5 12-8,5-15 106,0 0-1,-1-1 0,0 1 0,0-1 1,-1 0-1,0 0 0,-1-1 1,0 0-1,0 0 0,-1-1 0,0 0 1,0 0-1,0 0 0,-1-1 1,0-1-1,0 1 0,-1-2 0,0 1 1,-2 0-106,10-5-68,1 0 0,-1 0 0,1 0 0,0 0 1,-1 0-1,1 0 0,-1 0 0,1-1 0,-1 1 0,1 0 0,0-1 1,-1 1-1,1-1 0,0 0 0,-1 1 0,1-1 0,0 0 1,0 0-1,0 0 0,-1 0 0,1 0 0,0 0 0,0 0 0,1 0 1,-1 0-1,0 0 0,0 0 0,0-1 0,1 1 0,-1 0 1,1-1-1,-1 1 0,1-1 0,-1 1 0,1 0 0,0-1 0,0 1 1,0-1-1,0 1 0,0-1 0,0 1 0,0-1 0,0 1 1,0 0-1,1-1 0,-1 1 0,1-1 0,-1 1 0,1 0 0,-1-1 1,1 1-1,0 0 0,0 0 0,0 0 0,-1-1 0,1 1 1,0 0-1,1 0 0,-1 0 0,0 0 0,0 1 0,0-1 0,1 0 68,16-17-2063</inkml:trace>
  <inkml:trace contextRef="#ctx0" brushRef="#br0" timeOffset="109829.09">19314 5102 8554,'-14'18'4063,"4"19"-3149,7-24-690,-20 88 43,4 1 0,5 1 0,5 0 0,3 0 0,8 73-267,4-93 76,-6-83-77,1 0 1,-1-1-1,0 1 1,0 0 0,0 0-1,1-1 1,-1 1-1,0 0 1,1 0-1,-1 0 1,0-1-1,0 1 1,1 0-1,-1 0 1,0 0-1,1 0 1,-1 0-1,0 0 1,1 0-1,-1 0 1,0 0-1,0 0 1,1 0-1,-1 0 1,0 0-1,1 0 1,-1 0 0,0 0-1,1 0 1,-1 0-1,0 0 1,1 0-1,-1 1 1,0-1-1,0 0 1,1 0-1,-1 0 1,0 0-1,0 1 1,1-1-1,-1 0 1,0 0-1,0 1 1,0-1-1,1 0 1,-1 0-1,0 1 1,0-1 0,0 0-1,0 1 1,0-1-1,1 0 1,-1 1-1,0-1 1,0 0-1,0 1 1,0-1-1,0 0 1,0 0-1,0 1 1,0-1-1,0 0 1,0 1-1,0-1 1,-1 0-1,1 1 1,0-1 0,17-26-750,-15 23 457,14-28-2212,1-9-79</inkml:trace>
  <inkml:trace contextRef="#ctx0" brushRef="#br0" timeOffset="110157.675">19474 5527 6521,'0'0'85,"-1"0"0,1 0 0,0 1 0,0-1 0,0 0 0,-1 0-1,1 0 1,0 0 0,0 0 0,-1 0 0,1 0 0,0 0-1,0 0 1,-1 0 0,1 0 0,0 0 0,0 0 0,-1 0 0,1 0-1,0 0 1,0 0 0,0 0 0,-1-1 0,1 1 0,0 0 0,0 0-1,-1 0 1,1 0 0,0 0 0,0-1 0,0 1 0,0 0 0,-1 0-1,1 0 1,0 0 0,0-1 0,0 1 0,0 0 0,0 0 0,0-1-1,-1 1 1,1 0 0,0 0 0,0 0 0,0-1 0,0 1 0,0 0-1,0 0 1,0-1 0,0 1 0,0 0 0,0 0 0,0-1 0,0 1-1,0 0 1,0 0 0,0-1 0,1 1 0,-1 0 0,0 0-1,0 0 1,0-1 0,0 1 0,0 0 0,0 0 0,1 0 0,-1-1-85,-16 18 2353,15-16-2433,-18 25 290,0 1 0,2 0 0,1 1 0,1 1 0,2 1 0,1 0 0,-6 21-210,14-41 9,1 1 0,0-1 0,0 0-1,1 1 1,0 0 0,1-1 0,0 1 0,1 0 0,0-1 0,1 1-1,1 4-8,-2-14 1,0 0-1,0 0 1,0 0-1,1 0 0,-1 0 1,0 0-1,1 0 1,-1 0-1,1 0 0,-1 0 1,1 0-1,-1 0 1,1 0-1,0-1 0,-1 1 1,1 0-1,0 0 1,0-1-1,-1 1 0,1 0 1,0-1-1,0 1 1,0-1-1,0 1 0,0-1 1,0 0-1,0 1 1,0-1-1,0 0 0,0 0 1,0 0-1,0 1 1,0-1-1,0 0 0,0 0 1,0-1-1,0 1 0,0 0 1,1 0-1,-1 0 1,0-1-1,0 1 0,0 0 1,-1-1-1,1 1 1,0-1-1,0 1 0,0-1 0,40-35 63,-27 14-34,0 0 0,-2-1 0,-1-1 0,-1 0 0,0-1 0,-2 0 0,-1 0 0,-1-3-29,-8 1 224,-3 33-204,1 0-1,0 1 1,0-1 0,0 1 0,1 0-1,0 0 1,1 0 0,-1 0 0,1 0-1,0 1 1,1-1 0,0 1 0,0-1-1,1 1 1,0-1 0,0 5-20,0-9-9,0 0 1,0 0-1,0 0 0,0 0 1,1 0-1,-1 0 1,1-1-1,0 1 0,-1 0 1,1 0-1,1-1 1,-1 1-1,0-1 0,0 1 1,1-1-1,0 1 0,-1-1 1,1 0-1,0 0 1,0 0-1,0 0 0,1 0 1,-1 0-1,0 0 0,1-1 1,-1 1-1,1-1 1,-1 0-1,1 0 0,0 0 1,-1 0-1,1 0 1,0 0-1,0-1 0,0 0 1,0 1-1,0-1 0,-1 0 1,1 0-1,0-1 1,0 1 8,3-3-311,-1 0 1,1 0-1,-1-1 1,0 0-1,0 0 1,-1 0-1,1-1 1,-1 1-1,0-1 1,0 0-1,1-3 311,22-39-2754</inkml:trace>
  <inkml:trace contextRef="#ctx0" brushRef="#br0" timeOffset="110487.589">19643 5482 704,'5'9'0</inkml:trace>
  <inkml:trace contextRef="#ctx0" brushRef="#br0" timeOffset="111533.315">19672 5442 6129,'1'-1'152,"-1"0"-1,1-1 1,-1 1 0,0 0-1,1 0 1,-1 0-1,0 0 1,0 0-1,0-1 1,0 1-1,0 0 1,0 0 0,0 0-1,0-1 1,0 1-1,-1 0 1,1 0-1,0 0 1,-1 0 0,1 0-1,-1 0 1,0 0-1,1 0 1,-1 0-1,0 0 1,1 0-1,-1 0 1,0 0 0,0 0-1,0 0 1,0 1-1,0-1 1,0 0-1,0 1 1,0-1 0,0 1-1,0-1 1,0 1-1,0-1 1,0 1-1,0 0 1,0 0-1,-1 0 1,1-1 0,0 1-1,0 0 1,0 0-1,-1 0 1,1 1-1,0-1 1,-1 0-152,-3 5 42,-1-1 0,1 1 0,0 0 1,1 0-1,-1 1 0,1 0 0,0-1 0,1 2 1,-1-1-1,1 0 0,0 0 0,1 1 0,-1 0 0,1-1 1,1 1-1,-1 1-42,3-9 4,-1 1 0,0 0 0,0 0 0,0 0 0,0 0 0,1 0 0,-1-1 0,0 1 0,0 0 0,0 0 0,1 0 0,-1 0 0,0 0 0,0 0 0,1 0 0,-1 0 0,0 0 0,0 0 0,1 0 1,-1 0-1,0 0 0,0 0 0,0 0 0,1 0 0,-1 0 0,0 0 0,0 0 0,1 0 0,-1 1 0,0-1-4,12-26 96,-7 16-69,-8-1 60,0 10 63,15-9-3513,-1 1 945</inkml:trace>
  <inkml:trace contextRef="#ctx0" brushRef="#br0" timeOffset="114005.202">19435 5529 4777,'21'-118'7790,"-21"119"-7756,-1-1 0,1 1 0,0-1 0,-1 0 0,1 1-1,0-1 1,-1 1 0,1-1 0,0 0 0,-1 1 0,1-1 0,-1 0 0,1 1 0,-1-1 0,1 0 0,-1 0 0,1 0 0,-1 1 0,1-1 0,-1 0 0,1 0 0,-1 0 0,1 0 0,-1 0 0,1 0 0,-1 0 0,1 0 0,-1 0 0,1 0 0,-1 0 0,1 0 0,-1 0 0,1-1 0,-1 1 0,1 0 0,-1 0 0,1 0-1,-1-1 1,1 1 0,-1 0 0,1-1 0,0 1 0,-1 0 0,1-1 0,0 1 0,-1-1 0,1 1 0,0 0 0,-1-1 0,1 1 0,0-1 0,0 1 0,-1-1 0,1 1 0,0-1 0,0 1 0,0-1 0,0 1 0,0-1 0,0 1 0,0-1 0,0 1 0,0-1 0,0 1 0,0-1 0,0 1 0,0-1 0,0 1 0,0-1-1,1 0-32,-13 11 47,0 0 1,0 1-1,2 0 1,-1 0-1,1 1 1,1 1 0,0-1-1,1 2 1,0-1-1,1 1 1,-2 7-49,-1 0 39,-12 22-17,3 1 0,1 2 0,3-1 0,-3 20-22,15-55-2,0 1-1,1 0 1,0 0 0,0 0 0,2 0-1,-1 0 1,1 0 0,1 0 0,0 0-1,2 7 3,-3-17 0,0 1 0,0-1-1,0 0 1,1 0 0,-1 1-1,0-1 1,1 0 0,0 0-1,-1 0 1,1 0 0,-1 0-1,1 0 1,0 0 0,0 0-1,0 0 1,-1 0 0,1 0-1,0 0 1,0 0 0,0 0-1,0-1 1,1 1 0,-1-1-1,0 1 1,0-1 0,0 1-1,0-1 1,1 1 0,-1-1-1,0 0 1,0 0 0,1 0 0,-1 1-1,0-1 1,0 0 0,1-1-1,-1 1 1,0 0 0,0 0-1,1-1 1,-1 1 0,0 0-1,0-1 1,0 1 0,1-1-1,-1 0 1,0 1 0,0-1 0,51-39 49,-38 23-29,1-1 0,-2 0 1,-1-1-1,0 0 0,-1-1 1,-1 0-1,-1-1 0,-1 0 0,-1 0 1,0-1-1,-2 0 0,-1 0 1,0-3-21,-2 14 33,-1 0 0,-1 0 0,0-1 0,0 1 1,-1 0-1,-1-1 0,1 1 0,-2 0 0,0-2-33,3 13 13,0-1 0,0 1 0,0-1-1,0 0 1,0 1 0,0-1-1,0 0 1,0 1 0,0-1 0,0 1-1,0-1 1,0 0 0,0 1-1,0-1 1,-1 1 0,1-1 0,0 1-1,0-1 1,-1 1 0,1-1-1,0 1 1,-1-1 0,1 1 0,-1-1-1,1 1 1,0-1 0,-1 1-1,1-1 1,-1 1 0,1 0 0,-1 0-1,1-1 1,-1 1 0,0 0-1,1 0 1,-1-1 0,1 1 0,-1 0-1,0 0 1,1 0 0,-1 0-1,1 0 1,-1 0 0,0 0 0,1 0-1,-1 0 1,1 0 0,-1 0-1,0 0 1,1 1 0,-1-1 0,1 0-1,-1 0 1,1 1 0,-1-1-1,1 0 1,-1 1 0,1-1-1,-1 0 1,1 1 0,-1-1 0,1 1-13,-42 121 609,40-117-601,0 0-1,1 1 1,-1-1 0,1 0-1,0 1 1,1-1 0,-1 1 0,1-1-1,0 1 1,1-1 0,-1 1-1,1-1 1,0 0 0,0 1-1,1-1 1,-1 0 0,1 0-1,1 1 1,-1-2 0,1 1-1,-1 0 1,1 0 0,1-1-1,-1 0 1,2 2-8,-3-4 3,1 1 1,0-1-1,-1 0 0,1 0 0,0 0 1,0 0-1,0 0 0,0-1 1,1 0-1,-1 1 0,0-1 0,1 0 1,-1-1-1,0 1 0,1 0 1,-1-1-1,1 0 0,-1 0 0,1 0 1,-1 0-1,1-1 0,3 0-3,-5 0 1,0 1-1,1-1 1,-1 0 0,0 0-1,1 0 1,-1 0-1,0 0 1,0 0 0,0-1-1,0 1 1,0-1-1,0 0 1,0 1 0,-1-1-1,1 0 1,-1 0-1,1 0 1,-1 0 0,0 0-1,1 0 1,-1-1-1,0 1 0,11-25 30,-1-1-1,-1 0 0,-2-1 0,0 0 0,-2 0-29,1-1 12,8-41 21,-2-1 0,-4-1 0,-3 0 0,-3 0 0,-4-10-33,-6 72-51,-3 32 9,-3 24 35,2 1 0,2 0 0,3 0 0,1 0 0,2 1 0,2-1 0,4 29 7,-3-48-4,2-1 0,1 1 0,1-1 0,1 0 0,1 0 1,2 0-1,6 14 4,-13-36-4,0-1-1,0 1 1,0-1 0,1 1 0,-1-1 0,1 0-1,0 1 1,0-1 0,0 0 0,0 0-1,1-1 1,-1 1 0,1 0 0,0-1 0,-1 1-1,1-1 1,0 0 0,1 0 0,-1 0 0,0-1-1,0 1 1,1-1 0,-1 1 0,1-1-1,3 0 5,27-37 30,-24 18-8,-1 0 0,-1-1 0,0-1 1,-2 1-1,0-1 0,-1 0 0,0-5-22,0 1 24,24-114 38,-27 165-127,7 141 148,-9-167-84,0 0 1,0 0-1,-1 0 1,1 0-1,0 0 1,0 0-1,0 0 1,0 0-1,0 0 1,0 0-1,1 0 1,-1 0-1,0 0 1,0 0-1,1 0 1,-1 0-1,1 0 1,-1-1-1,1 1 1,-1 0-1,1 0 1,-1 0-1,1 0 1,0-1-1,-1 1 1,1 0-1,0-1 1,0 1 0,-1 0-1,1-1 1,0 1-1,0-1 1,0 0-1,0 1 1,0-1-1,0 0 1,0 1-1,0-1 1,0 0-1,0 0 1,0 0-1,0 0 1,0 0-1,0 0 1,0 0-1,0 0 1,0 0-1,0 0 1,0-1-1,0 1 1,0 0-1,0-1 1,-1 1-1,1-1 1,1 1 0,24-59-617,-24 51 599,16-127-2935,-21 53 364</inkml:trace>
  <inkml:trace contextRef="#ctx0" brushRef="#br0" timeOffset="114475.845">19838 5077 8218,'-12'22'1814,"3"-8"-1169,0 1 0,1 0 1,1 1-1,0-1 0,1 2 0,1-1 1,0 0-1,-2 17-645,7-31 6,-1 0 1,1 0-1,-1 0 0,1 1 1,0-1-1,0 0 0,0 0 1,0 0-1,0 1 0,0-1 1,1 0-1,-1 0 0,1 0 1,0 0-1,-1 0 0,1 0 1,0 0-1,0 0 0,0 0 1,1 0-1,-1 0 0,0 0 1,1-1-1,-1 1 0,1-1 1,-1 1-1,1-1 0,0 1 1,0-1-1,-1 0 0,1 0 1,0 0-7,7 1-32,0 0 0,0-1 1,0 0-1,0-1 0,0 0 0,0-1 1,0 1-1,0-2 0,0 1 1,7-3 31,79-3-754,-93 8 745,0-1 1,0 0-1,0 1 1,0 0-1,-1-1 1,1 1-1,0 0 1,0 0-1,0 0 1,-1 0-1,1 0 1,0 0-1,-1 0 1,1 1-1,-1-1 1,0 1-1,1-1 1,-1 1-1,0-1 1,0 1-1,0 0 1,0 0-1,0-1 1,0 1-1,0 0 1,-1 0-1,1 0 1,-1 0-1,0 0 1,1 0-1,-1 0 1,0 0-1,0 1 9,-13 70 71,9-58-81,-4 52 64,8-65-53,0 0 0,0-1 0,1 1 0,-1 0 0,0-1 0,1 1 0,-1-1 0,1 1 0,0-1 0,0 1 0,-1-1 0,1 1 0,0-1 1,0 0-1,0 0 0,0 1 0,1-1 0,-1 0 0,0 0 0,0 0 0,1 0 0,-1 0 0,1 0 0,-1-1 0,1 1 0,-1 0 0,1-1 0,-1 1 0,1-1 0,-1 1 0,1-1 0,0 0 0,-1 0 0,1 0 0,0 0 0,-1 0 0,1 0 0,0 0 0,1-1-1,34-6 11,-31 5-7,-1 0 0,1 1 0,0 0 0,1 0 0,-1 0-1,0 1 1,0 0 0,0 0 0,0 1 0,0-1 0,6 2-4,-11-1 2,0 0 0,1 0 0,-1 0 0,0 0 0,1 0 0,-1 0 0,0 0 0,0 0 0,0 0 0,0 1 1,0-1-1,0 0 0,0 1 0,0-1 0,0 1 0,-1-1 0,1 1 0,-1-1 0,1 1 0,-1-1 0,0 1 0,1 0 0,-1-1 0,0 1 1,0 0-1,0-1 0,0 1 0,0-1 0,-1 1 0,1 0 0,0-1 0,-1 1 0,1-1 0,-2 2-2,-24 52 501,19-48-325,0 1 1,-1-1-1,0-1 1,0 1-1,-1-2 1,1 1-1,-2-1 1,1 0-1,0-1 1,-1 0-1,0 0 1,1-1-1,-2-1 1,1 1 0,0-2-1,-8 1-176,17-1-9,0-1 0,-1 0-1,1 1 1,0-1 0,0 0 0,0 0 0,0 0-1,0 0 1,-1 0 0,1 0 0,0 0 0,0 0-1,0 0 1,0 0 0,0-1 0,0 1-1,-1 0 1,1-1 0,0 1 0,0-1 0,0 1-1,0-1 1,0 0 0,1 1 0,-1-1-1,0 0 1,0 0 0,0 0 0,0 0 0,1 1-1,-1-1 1,0 0 0,1 0 0,-1 0 0,1 0-1,-1-1 1,1 1 0,0 0 0,-1 0-1,1 0 1,0 0 0,0 0 0,0 0 0,0-1-1,0 1 10,30-96-4154,-17 43 1652</inkml:trace>
  <inkml:trace contextRef="#ctx0" brushRef="#br0" timeOffset="115101.537">20181 5318 9242,'-14'82'4390,"13"-65"-4229,1-1 1,0 0-1,1 1 1,0-1-1,2 0 0,2 11-161,-5-25 5,0 0-1,1 1 1,-1-1-1,1 0 1,-1 0-1,1 1 1,0-1-1,0 0 1,0 0-1,0 0 0,0 0 1,1 0-1,-1 0 1,0 0-1,1 0 1,0-1-1,-1 1 1,1-1-1,0 1 1,0-1-1,0 1 0,0-1 1,0 0-1,0 0 1,0 0-1,0 0 1,0 0-1,1-1 1,-1 1-1,0-1 1,0 1-1,1-1 0,-1 0 1,0 0-1,1 0 1,-1 0-1,0 0 1,1-1-1,-1 1 1,0-1-1,1 1 1,-1-1-1,0 0 0,0 0 1,0 0-1,0 0 1,2-1-5,13-13 25,0-1 1,-1 0 0,0-1-1,-1-1 1,-1 0-1,-1-1 1,-1-1-1,-1 0 1,0 0-1,6-19-25,-11 28 12,29-62-8,-38 106 224,2-28-207,0-1 1,0 1 0,0 0 0,1 0-1,0-1 1,-1 1 0,2 0 0,-1-1-1,0 1 1,1 0 0,0 0-1,0-1 1,1 1 0,-1-1 0,1 1-1,0-1 1,0 0 0,0 0 0,1 0-1,-1 0 1,1 0 0,0 0 0,0-1-1,0 1 1,1-1 0,-1 0 0,1 0-1,0 0 1,0 0 0,2 0-22,3-2 16,1 0 1,-1-1 0,0-1-1,1 0 1,-1 0-1,0 0 1,0-1-1,1-1 1,-2 1 0,1-2-1,0 1 1,5-4-17,22-6 23,-33 12-22,0 0 0,0 1 0,0-1 0,0 0 0,0 1-1,0 0 1,0 0 0,0 0 0,0 0 0,0 1 0,0-1-1,0 1 1,0-1 0,0 1 0,0 0 0,0 1 0,0-1-1,0 0 1,-1 1 0,1-1 0,-1 1 0,1 0 0,-1 0-1,1 0 1,-1 0 0,0 0 0,0 1 0,0-1 0,0 1-1,-1-1 1,1 1 0,-1 0 0,1-1 0,-1 1-1,0 0 1,0 0 0,0 2-1,24 58 17,-3 2 0,-3 0-1,7 48-16,-2-13 13,-19-85 9,-1-1 0,0 1 0,-1 0 0,-1-1 0,0 1 0,-1 0 0,-1 1 0,0-1 0,-1 0 0,0 0 0,-2 0 0,1-1 0,-2 1 0,0-1 0,-1 1 0,-3 5-22,4-11 65,2-4-3,-1 0-1,1 0 1,-1 0-1,0 0 1,0-1-1,0 1 0,-1-1 1,0 0-1,1 0 1,-1 0-1,-1-1 1,1 1-1,-2 0-61,5-4 9,0-1 0,-1 1 0,1 0 0,0-1 0,0 0 0,-1 1 0,1-1 1,0 1-1,0-1 0,0 0 0,0 0 0,0 0 0,0 0 0,0 0 0,0 0 0,0 0 0,0 0 0,0 0 0,0 0 0,1 0 0,-1-1 0,1 1 0,-1 0 0,1 0 0,-1-1 0,1 1 1,0 0-1,-1-1 0,1 1 0,0-1 0,0 1 0,0-1-9,-1-2 22,-6-23-18,1-1 0,2 0-1,0 0 1,2 0 0,1 0 0,1 0-1,2 0 1,1 0 0,1 0-1,3-9-3,-4 22 4,1 0-1,1 0 0,1 1 0,0-1 1,0 1-1,2 1 0,-1-1 0,2 1 0,0 1 1,0 0-1,2 0 0,5-5-3,-15 15-23,1 0-1,0 0 0,0 0 1,1 0-1,-1 0 0,0 1 1,1-1-1,-1 1 1,1 0-1,-1 0 0,1 0 1,0 0-1,-1 0 0,1 0 1,0 1-1,0-1 1,-1 1-1,1 0 0,0-1 1,0 2-1,0-1 1,0 0-1,-1 0 0,1 1 1,0 0-1,0-1 0,-1 1 1,1 0-1,-1 0 1,1 1-1,1 0 24,16 20-2747,-7-20 532</inkml:trace>
  <inkml:trace contextRef="#ctx0" brushRef="#br0" timeOffset="115303.118">20967 5403 8178,'-11'6'2552,"5"-4"449,3-2-2337,1 0-240,5 0-528,11-10-2832,5-2 855</inkml:trace>
  <inkml:trace contextRef="#ctx0" brushRef="#br0" timeOffset="116522.547">19827 2685 6753,'-106'40'10283,"183"-41"-9287,63-6-1103,-35 1 102,103 6 5,-98 9 37,-36-1-26,1-2-1,0-4 1,0-3-1,0-4 0,-1-3 1,51-12-11,-37 6 64,-105 26 205,-25 6-152,-1-1 0,-1-3 0,0-1 0,0-3 0,-1-1 0,0-3 0,-34 1-117,-48-7 570,0-5 0,-106-19-570,54-7 40,175 30-44,3 1 2,0 1 1,0-1-1,-1 0 1,1 0 0,0 0-1,0 0 1,-1 0-1,1 0 1,0 0 0,0 0-1,-1 0 1,1 0-1,0-1 1,0 1 0,0 0-1,-1-1 1,1 1-1,0-1 1,0 0 0,0 1-1,0-1 1,0 0-1,0 0 1,0 1 0,0-1-1,0 0 1,1 0-1,-1 0 1,0 0 0,1 0-1,-1 0 1,0 0-1,1 0 1,-1-1 0,1 1-1,0 0 1,-1 0-1,1 0 1,0-1 0,0 1-1,-1 0 1,1 0-1,0-1 1,0 1 0,0 0-1,1 0 1,-1-1-1,0 1 2,55-38-98,-13 20 69,1 1 1,1 3-1,0 2 0,1 1 1,38-4 28,-16 5 5,1 3 0,0 3 0,1 3 0,58 7-5,-96-1-1,-1 1 0,0 2 1,0 1-1,13 6 1,2 0-1,2-1 4,-25-7 1,0-1 0,-1 2 0,0 1 1,-1 1-1,1 1 0,8 6-4,-59-1 68,-241 49 4,202-50-64,-346 64 55,251-64-35,144-17-44,27-10-47,211-104-100,-176 98-120,1 1 0,1 3 0,1 1-1,0 2 1,44-5 283,-53 13-1286,1 2-1,-1 1 1,1 2 0,31 4 1286,23 10-3709</inkml:trace>
  <inkml:trace contextRef="#ctx0" brushRef="#br0" timeOffset="122855.738">21434 2310 9178,'-10'-4'352,"-4"1"138,0-2 0,1 1 0,0-2 0,0 0 1,0 0-1,1-1 0,0-1 0,0 0 0,1 0 1,0-1-1,-4-5-490,3-3 112,2 0 0,0 0 0,1-1 0,0 0 0,2 0 1,0-1-1,1 0 0,1 0 0,1-1 0,0 0 0,2 1 0,0-1 0,2 0 0,0 0 1,1-8-113,3 0 63,2 1 0,0 1 0,2-1 0,0 1-1,2 1 1,1-1 0,1 2 0,2 0 0,0 0 0,1 1 0,1 1 0,1 0 0,6-3-63,22-33 17,3 3-1,3 2 1,19-15-17,-59 58-3,0 0 0,1 0 0,0 1 0,1 0 0,0 1 0,0 1 0,0 0 0,1 1 1,0 0-1,1 1 0,8-1 3,-21 5 0,0 1 0,0-1 0,0 1 0,0 0 0,0-1 1,0 1-1,0 0 0,0 1 0,0-1 0,0 0 0,0 0 0,0 1 1,0-1-1,0 1 0,0 0 0,0 0 0,-1-1 0,1 1 0,0 0 1,-1 1-1,1-1 0,0 0 0,-1 0 0,1 1 0,-1-1 0,0 1 1,1-1-1,-1 1 0,0-1 0,0 1 0,0 0 0,0 0 0,0-1 1,-1 1-1,1 0 0,0 0 0,-1 0 0,0 0 0,1 0 0,-1 0 0,0 0 1,0 0-1,0 1 0,-13 90 163,-3-40-24,-2-1 1,-2 0-1,-11 15-139,-16 39 206,-74 190 545,21-53 59,44-112-350,55-129-457,-1-1-1,1 1 1,0 0 0,0-1 0,0 1 0,0 0 0,0 0 0,0 0-1,1 0 1,-1 0 0,1 0 0,-1 0 0,1 0 0,0 0 0,-1 0-1,1 0 1,0 1 0,0-1 0,1 0 0,-1 0 0,0 0 0,1 0-1,-1 0 1,1 0 0,0 0 0,0 0 0,0 0 0,0-1 0,0 1-1,0 0 1,0 0 0,0-1 0,1 1 0,-1-1 0,2 2-3,6 0-6,0 0 1,1 0 0,-1-1-1,1 0 1,-1-1 0,1 0-1,0 0 1,0-1 0,-1 0-1,1-1 1,0 0 0,-1-1-1,1 0 1,-1 0 0,1-1-1,2-1 6,18-7 100,-1 0-1,0-2 0,-1-1 1,0-2-1,-1 0 0,0-2-99,35-24-2948</inkml:trace>
  <inkml:trace contextRef="#ctx0" brushRef="#br0" timeOffset="123114.173">21634 3009 13115,'-16'-98'2904,"4"87"1193,3 11-3913,6 92-64,4 10-392,5-113-2104,5-15-1713,2-10-416</inkml:trace>
  <inkml:trace contextRef="#ctx0" brushRef="#br0" timeOffset="172189.918">7993 3916 7938,'1'-84'3481,"18"-108"-1528,-17 231-681,-10 293-577,8-4-265,-24 49-2,1-165 244,-22 65-672,42-262 42,-1 0 20,1 1-1,0-1 1,1 1-1,1-1 1,1 1 0,0 0-1,1 3-61,0-10 24,11 7 92,-28-30-1653,2 4-1713,0-5-19</inkml:trace>
  <inkml:trace contextRef="#ctx0" brushRef="#br0" timeOffset="172533.173">7624 5012 7642,'-1'0'137,"0"-1"0,-1 1 0,1 0-1,0 0 1,0 0 0,-1 0 0,1 0 0,0 1 0,0-1 0,-1 0 0,1 0 0,0 1 0,0-1 0,0 1 0,-1-1 0,1 1 0,0 0 0,0-1 0,0 1 0,0 0 0,0 0 0,0 0 0,0 0 0,1 0 0,-1 0 0,0 0 0,0 0 0,1 0 0,-1 0 0,1 0 0,-1 0 0,1 0-1,-1 0 1,1 1 0,0-1 0,-1 0 0,1 0 0,0 1 0,0-1 0,0 0 0,0 0 0,0 1 0,0-1 0,0 0 0,1 0 0,-1 1 0,0 0-137,30 177 1283,-13-69-1083,4-1 1,6-2-1,5 5-200,47 134 302,-79-244-296,0-1 0,0 1 0,0 0 0,1-1 1,-1 1-1,0-1 0,1 1 0,-1 0 0,1-1 0,0 1 1,-1-1-1,1 1 0,0-1 0,0 0 0,0 1 0,0-1 0,0 0 1,0 0-1,1 1 0,-1-1 0,0 0 0,1 0 0,-1 0 1,0-1-1,1 1 0,-1 0 0,1 0 0,-1-1 0,1 1 0,0-1 1,-1 0-1,1 1 0,-1-1 0,1 0 0,0 0 0,-1 0 1,1 0-1,0 0 0,0 0-6,8-6 24,0 0-1,0 0 1,-1-1-1,0 0 1,0-1 0,-1 0-1,0 0 1,0-1 0,-1 0-1,0-1 1,-1 1 0,2-5-24,-7 13 1,30-52 51,-2-2 0,-3-1-1,-2 0 1,-2-2-1,3-22-51,5-10 40,0 4-100,8-25-1904,5 3 0,12-15 1964,9 4-2914</inkml:trace>
  <inkml:trace contextRef="#ctx0" brushRef="#br0" timeOffset="203732.95">9052 9232 4065,'22'-70'7543,"-19"54"-6069,4 19 418,-6 44-1148,-21 122 14,1-69-268,-5-1 0,-35 91-490,-25 104 398,21-15-326,61-274-74,1 0 0,0 0-1,1 0 1,-1 0 0,1 0-1,0 1 1,0-1 0,1 0-1,0 0 1,-1 0 0,2 0-1,-1 0 1,1 0 0,-1-1-1,1 1 1,0 0 0,1-1-1,-1 1 1,1-1 0,0 0-1,0 0 1,0 0 0,1 0-1,0-1 1,-1 1 0,1-1-1,0 0 1,1 0 0,-1 0-1,0-1 1,1 1 0,4 1 2,9-2 1,0 0 1,0-1-1,0-1 1,0-1-1,0 0 1,0-2-1,0 0 1,-1 0-1,1-2 1,-1 0-1,0-1 1,0-1-1,-1-1 0,0 0 1,2-2-2,52-20 54,-25 15-39,1 3 0,0 1 1,1 3-1,0 2 0,9 1-15,-30 2 4,-12 2-3,1-1 1,-1-1-1,0 0 1,-1-1-1,1 0 1,0-1 0,-1 0-1,0-1 1,-1-1-1,1 0 1,-1-1-1,0 0 1,-1-1-1,6-6-1,-1 0 15,-10 8-13,0 0 0,1 0 0,-1 1-1,1 0 1,1 1 0,-1-1 0,1 1 0,0 1-1,0-1 1,0 2 0,1-1 0,-1 1 0,1 0 0,0 1-1,0 0 1,2 0-2,32 4-1,-35-1 3,-1 0 0,0-1 0,1 0 1,-1 0-1,0 0 0,0-1 1,1 0-1,-1-1 0,0 1 1,6-3-3,-1-2 5,0-1 1,0-1 0,-1 0 0,1 0 0,-2-1-1,1 0 1,-1-1 0,-1 0 0,0-1 0,0 0-1,-1 0 1,0-1 0,-1 0 0,1-4-6,14-30 20,-2-1 0,-2-1 1,2-13-21,-18 56 2,14-49 17,-1 0 1,-3-1 0,-3-1 0,-1 1-1,-4-2 1,-1 1 0,-4 0 0,-1 0 0,-3 0-1,-3 0 1,-2 0 0,-11-34-20,19 82 32,0 0 0,0 1 0,0-1 0,-1 0 0,0 1 0,-1-1 0,1 1 0,-1 0 0,-1 0 0,0 1 0,0-1 0,0 1 0,0 0 0,-1 0 0,0 1 0,0 0 0,-3-2-32,-24 5 529,31 3-498,1-1 0,-1 1 0,0-1 0,1 0 0,-1 0 0,0 0 0,0 0 0,1 0 0,-1 0 0,0 0 0,0 0 1,1-1-1,-1 1 0,0-1 0,1 1 0,-1-1 0,0 0 0,1 0 0,-1 0 0,1 0 0,0 0 0,-2 0-31,-9-6 89,0 2 0,0 0-1,0 0 1,-1 1-1,0 0 1,0 2-1,0-1 1,0 1 0,0 1-1,-1 1 1,1 0-1,0 0 1,0 1 0,-1 1-1,-7 2-88,18-4 10,-77 8 91,1 4 0,1 3 0,0 3 0,-6 6-101,-141 53 87,220-75-173,0-1 0,0 0 0,0 0 0,0 0-1,0 0 1,0-1 0,0 0 0,0 0 0,0 0 0,0-1 0,0 1-1,0-1 1,0 0 0,0-1 0,1 1 0,-1-1 0,0 0 0,1 0 0,-1-1-1,1 1 1,0-1 0,0 0 0,0 0 0,0 0 0,0-1 0,1 1-1,-1-1 1,1 0 0,-3-4 86,-48-61-3873</inkml:trace>
  <inkml:trace contextRef="#ctx0" brushRef="#br0" timeOffset="-158118.41">31 7495 8146,'-23'46'5588,"54"-37"-4751,71 47 710,-75-48-1196,1-2 0,1 0-1,-1-2 1,24 0-351,63 15 176,36-17-75,-51 17 792,-48-15-609,32 3-196,50 20-35,-94-22-39,0 0-1,0-3 0,0-1 1,3-2-14,9 0 1,-41 2 83,1 1 0,-1 1 1,1-1-1,-1 2 0,0 0 1,0 0-1,0 1 0,-1 0 1,1 1-85,46 19 200,-22-13-187,1-2 1,-1-1 0,2-2 0,-1-1 0,1-2-1,8-1-13,15-2 3,0 3 1,0 2-1,51 13-3,-62-9 6,0-1 1,0-2 0,1-3-1,0-2 1,48-4-7,426-8-24,-11-22 5,-279 13-3,104-28 22,122-24-8,-354 53 0,-37 5-1,1 2-1,0 4 1,8 3 9,-27 4 18,-82 15 445,-6 6-367,23-14-191,-46 2-183,-165-18-34,-90 24 361,-169 13 72,403-24-170,0-5 1,0-2-1,-78-15 49,125 14-60,-148-16-220,9 7 224,21 4 57,147 8 0,-165-16-227,0-7 0,-30-15 226,110 19-15,-1 4-1,-1 3 0,-41 3 16,-176-4 24,105 0-52,-22 3-29,174 9 43,-1 3-1,1 2 1,0 3-1,0 1 1,-40 13 14,46-7-9,-1-1 0,-1-3 1,0-1-1,0-3 0,0-2 0,-1-2 0,1-2 0,-31-5 9,-45-6-26,88 10-96,36 2 114,0 0 0,0 0-1,1 0 1,-1 0-1,0 0 1,1 0 0,-1 0-1,0 0 1,1 0-1,-1 0 1,0 1 0,1-1-1,-1 0 1,0 0-1,1 0 1,-1 0 0,0 0-1,1 1 1,-1-1-1,0 0 1,0 0 0,1 0-1,-1 1 1,0-1-1,0 0 1,0 0 0,1 1-1,-1-1 1,0 0-1,0 1 1,0-1-1,0 0 1,1 0 0,-1 1-1,0-1 1,0 0-1,0 1 1,0-1 0,0 0-1,0 1 1,0-1-1,0 0 1,0 1 0,0-1-1,0 0 1,0 1-1,0-1 1,0 0 0,-1 1-1,1-1 1,0 0-1,0 1 1,0-1 0,0 0-1,-1 0 1,1 1-1,0-1 1,0 0 0,0 0-1,-1 1 1,1-1-1,0 0 1,0 0 0,-1 0-1,1 1 1,0-1-1,-1 0 1,1 0 0,0 0-1,-1 0 9,138-5-473,-116 7 468,160 13 20,1-7 0,-1-8 0,143-19-15,-23-16-6,14-11-6,-299 44 10,36-6-6,0 3-1,0 2 1,1 2-1,34 5 9,205 53-4,-238-48 8,1-3 0,-1-2-1,48-3-3,141 7 15,-173-4-8,0-2 1,0-4-1,40-6-7,94-7-13,-85 28 14,81 48-1,-53-38 23,-53-2 14,-50-8-27,-1-1 0,2-2 0,-1-2-1,23 0-9,-32-4 1,107 1-166,-185 2-1042,-97 3-2940,12 2 1186</inkml:trace>
  <inkml:trace contextRef="#ctx0" brushRef="#br0" timeOffset="-116084.461">138 7683 6793,'-7'1'1817,"-9"3"2457,22-3-2572,166-28-67,-52 19-1060,54 16 221,35-9-368,-17-17-368,-147 10-40,0 2-1,0 2 1,1 1 0,-1 3 0,34 4-20,31 9 47,1-5 1,0-5-1,76-9-47,-43-3 12,1 7-1,9 6-11,139-1 9,-74 16-10,1-1 33,91-1 15,-277-13 144,0 2 0,0 1 1,-1 1-1,6 4-191,69 21 572,114 7-485,-142-13-142,-66-20 15,0-2 0,0 0 0,0 0 1,1-1-1,-1-1 0,1-1 0,0 0 0,0-1 0,0 0 0,0-1 0,9-1 40,-8-3-112,0 0-1,-1 0 0,0-2 1,0 0-1,0 0 0,10-7 113,-44 15 235,-394-24-828,139-1 559,-87 11 34,-4 11-205,92-5 142,-27-7 69,22-12-74,-2 16-29,8 15-160,19-10-79,-13-12 171,195 5 180,30 3 59,0 1-1,0 3 1,-1 1-1,1 2 0,-17 3-73,-266 45 602,317-46-646,1 0 1,0-1-1,0 1 1,-1-2-1,1 1 0,0-1 1,0 0-1,0 0 1,0 0-1,0-1 1,0 0-1,-5-3 44,137 39-3,-57-21 12,-1-3-1,2-4 0,-1-2 0,0-3 1,22-5-9,297-39-31,-59 8 2,25 30 47,31-3-23,-4-6 18,-32-9-21,-46-18 18,-240 33-16,1 4 1,-1 1 0,6 4 5,86 14 9,51-4 30,-57-13-39,-127 0 9,109-3 44,14-1 181,66 10-203,-198-5-28,58-15-28,-108 22 941,32-4-948,0-1 0,0 1 0,0-1 0,0 1 0,-1-2 0,1 1 0,0 0 0,-1-1 0,1 0 1,-1 0-1,1-1 0,0 0 0,-1 0 0,-1 0 32,-33-3-243,-110 25-406,6-9 441,-142-24 63,41 7 80,217 2 61,-81-10-211,-1 4-1,0 6 1,-9 4 215,-215 24-447,-1-2 254,-9-20 110,13-5 103,-61 16 95,177-1 69,203-11-223,-1-1-1,0 0 1,0-1 0,0 0 0,0-1-1,1 0 1,-1-1 0,0 0-1,1-1 1,0-1 0,-1 0-1,1 0 1,1-2 0,-1 1 0,1-1-1,0-1 1,-2-1 39,10 5-22,0 0 1,0 0-1,0 0 1,0 0-1,1-1 1,0 1-1,-1-1 1,1 1-1,0-1 1,1 0-1,-1 0 1,1 0-1,0 0 1,-1 0-1,2 0 0,-1 0 1,0 0-1,1-1 1,0 1-1,0 0 1,0 0-1,1 0 1,-1-1-1,1 1 1,0 0-1,0 0 1,1 0-1,-1 0 1,1 0-1,0 1 1,0-1-1,0 0 1,0 1-1,0-1 0,4-2 22,5-1-16,1 0-1,0 1 0,1 1 0,-1 0 0,1 0 0,0 1 0,0 1 0,1 0 0,-1 1 0,0 0 0,1 1 0,0 1 0,9 0 17,231 2 158,235-21-108,-425 26-39,0 3 0,0 2 0,-1 3-1,-1 3 1,37 16-11,98 28 37,-172-56-35,165 45 44,3-9 1,86 4-47,11-19 180,-81-17-19,-117-12 157,-1-5-1,50-10-317,-131 15 6,111-16 118,1 5-1,44 4-123,60-1 88,14 27 55,-157-24-86,-51-2 117,-61 13 2239,-26 12-4533,20-2-1080,-6 8-88</inkml:trace>
  <inkml:trace contextRef="#ctx0" brushRef="#br0" timeOffset="205045.823">5380 7690 7714,'2'-17'4679,"0"19"-4620,0 0 0,-1 1 1,1-1-1,-1 1 0,1 0 0,-1-1 0,0 1 0,0 0 0,0 0 0,0 0 0,-1 0 0,1 0 0,-1 0 0,1 0 0,-1 0 0,0 0 1,0 0-60,0 8 121,10 170 1541,-9 82-1662,-24 404 738,21-611-640,2 0-1,3 0 0,8 38-97,-5-73 18,1-21 44,-5-26-66,-14-108-1254,-1 24-1475,0-5-193</inkml:trace>
  <inkml:trace contextRef="#ctx0" brushRef="#br0" timeOffset="205623.07">5379 7801 8986,'-2'-4'511,"2"-6"5175,11 8-5848,204-46 172,-149 30 6,182-42 16,-120 34-9,-117 23-14,-1-1 0,0 1 0,0-1-1,0-1 1,0 0 0,-1 0 0,0-1 0,0 0 0,7-8-9,-14 13-2,0-1 0,0 0 0,0 1 0,0-1-1,0 1 1,1 0 0,-1 0 0,0 0 0,1 0 0,-1 0 0,0 0 0,1 1 0,-1-1 0,1 1 0,-1 0-1,1-1 1,-1 1 0,1 1 0,-1-1 0,1 0 0,-1 0 0,1 1 0,-1-1 0,1 1 0,-1 0 0,1 0-1,-1 0 1,0 0 0,0 0 0,0 1 0,1-1 0,-1 1 0,0-1 0,-1 1 0,1 0 0,0-1 0,0 2 2,9 10 4,0 0 1,-1 0 0,-1 1 0,0 1-1,-1 0 1,0 0 0,-1 0 0,-1 1 0,-1 0-1,0 0 1,-1 1 0,1 11-5,97 369 261,-96-382-172,-2 1 1,0-1-1,0 1 0,-2 1 0,0-1 0,-1 0 1,0 0-1,-2 1 0,0-1 0,0 0 0,-2 0 0,0 0 1,-1 0-1,0 0 0,-5 10-89,-15 18 262,-1-1 1,-2-2 0,-2-1-1,-1-1 1,-2-1-1,-2-2 1,-2-1-1,-28 20-262,23-16 314,-2-2 0,-2-1-1,-1-3 1,-2-2-1,-1-2 1,-9 1-314,43-24 29,0 0-1,0-1 1,-1-1 0,0-1-1,0 0 1,0-1-1,0-1 1,-1-1 0,1 0-1,0-1 1,0 0-1,0-2 1,0 0 0,0 0-1,0-2 1,-7-2-29,-5-4-197,1-1 0,1-1 0,0-1 0,1-2-1,0 0 1,1-1 0,1-2 0,-10-10 197,-97-102-3184,75 79 603</inkml:trace>
  <inkml:trace contextRef="#ctx1" brushRef="#br1">7131 7269,'-190'-14,"163"13,17 0,0 0,-1 1,1 0,0 1,0 0,-1 1,1 0,-9 3,-100 56,109-54,0 1,1 0,0 1,1 0,-1 0,2 1,0 0,0 0,0 1,2-1,-1 1,1 1,-1 5,-2 7,2-1,1 1,1 0,0 0,2 1,1-1,2 9,-4 26,-10 67,-14 149,12 13,15-221,-1 15,3 0,14 78,22 78,-34-220,1 1,1-1,1-1,0 1,1-1,1 0,5 6,2 7,134 256,-133-254,1 0,2-2,1 0,1-1,1-2,7 5,-14-14,1-1,0-1,1-1,1-1,0 0,1-1,0-1,1-1,0-1,1-1,19 5,89 43,32 47,-95-65,1-4,1-2,3-4,0-2,24 3,91-3,-135-22,235-2,-247-3,-30 2,1-1,-1 0,1 0,-1-1,1-1,-1 0,1 0,-1-1,0 0,0-1,0 0,0-1,0 0,0 0,-1-1,0-1,0 1,0-1,4-5,18-65,-22 46,19-56,-4-2,-3 0,-5-2,-3 0,-1-56,-5-134,-24-188,13 401,-4 1,-2 0,-3 1,-2 0,-23-57,-29-59,50 147,-1 1,-2 1,-1 1,-2 0,0 2,-13-11,1 7,-1 1,-1 2,-33-19,47 33,-231-155,246 165,-1 1,0 0,0 1,0 0,-1 1,1-1,-1 2,0-1,1 2,-1-1,0 1,-5 1,-24-6,-96-27,59 4,-70-46,-24 20,-300-88,394 121,46 16</inkml:trace>
  <inkml:trace contextRef="#ctx1" brushRef="#br1" timeOffset="169352.067">7159 3151,'0'0,"0"0,0 0</inkml:trace>
  <inkml:trace contextRef="#ctx1" brushRef="#br1" timeOffset="176533.239">6670 3068,'599'0,"-442"29,-34-27,-121-2,1 0,-1 0,1 0,0 1,-1-1,1 1,-1-1,1 1,-1 0,1 0,-1 0,0 0,1 0,-1 1,0-1,0 1,0-1,0 1,0 0,0 0,-1 0,1 0,-1 0,1 0,-1 0,0 0,1 1,-1-1,0 0,-1 1,1-1,0 1,-1-1,1 1,-1 0,0-1,0 1,0-1,0 1,-1 0,1-1,0 1,-1-1,0 1,0-1,0 1,-6 4,0-1,0 0,-1-1,0 0,0 0,0 0,0-1,-1 0,0-1,0 0,0 0,0-1,0 0,-2-1,7 0,-25 6,1-2,-1-1,-1-1,-20-1,-60-8,0-5,0-5,-19-8,-42-7,-141-18,308 48,0 0,-1 0,1 0,0 0,0-1,0 1,1-1,-1 0,0 0,1-1,-1 1,1-1,0 0,0 0,0 0,0 0,0 0,-1-3,-7-11</inkml:trace>
  <inkml:trace contextRef="#ctx0" brushRef="#br0" timeOffset="624738.401">7209 2255 9498,'0'1'132,"1"-1"-1,-1 1 1,1 0-1,-1-1 0,1 1 1,-1 0-1,1 0 1,-1-1-1,0 1 1,1 0-1,-1 0 1,0 0-1,0-1 1,1 1-1,-1 0 1,0 0-1,0 0 1,0 0-1,0-1 1,0 1-1,0 0 1,0 0-1,-1 0 1,1 0-1,0-1 1,0 1-1,-1 0 1,1 0-1,0 0 1,-1-1-1,1 1 1,-1 0-1,1 0-131,-3 7 801,-12 72-223,4 1 0,3 0 0,4 0 0,3 0 0,5 13-578,-5-28 141,-2-69-117,-1-7-150,0 0-1,1-1 1,0 1-1,1-1 1,0 1-1,1-1 1,0 0-1,1-6 127,-1 4-135,-6-89-1308,5 0 0,6-26 1443,-2 94-164,-1 13 170,0 1 0,2-1 1,0 0-1,1 1 0,5-12-6,-9 32 19,0-1 0,1 1 1,-1-1-1,1 1 0,-1 0 0,0-1 0,1 1 1,-1 0-1,0 0 0,1-1 0,-1 1 0,1 0 1,-1 0-1,1 0 0,-1 0 0,1-1 0,-1 1 1,1 0-1,-1 0 0,1 0 0,-1 0 0,1 0 1,-1 0-1,1 0 0,-1 0 0,0 1 1,1-1-1,-1 0 0,1 0 0,-1 0 0,1 0 1,-1 1-1,1-1 0,-1 0 0,0 0 0,1 1 1,-1-1-1,1 0 0,-1 1 0,0-1 0,1 0 1,-1 1-1,0-1 0,0 0 0,1 1 0,-1-1 1,0 1-1,0-1 0,0 1 0,1-1 1,-1 1-1,0-1 0,0 1 0,0-1 0,0 0 1,0 1-1,0-1 0,0 1 0,0-1 0,0 1 1,0-1-1,0 1 0,0-1 0,0 1 0,-1-1 1,1 1-1,0-1-19,78 240 2299,-69-220-2233,-5-7-30,1 0 0,1 0 0,0-1 0,0 0 0,2 0 0,-1-1 0,1 0-1,1 0 1,0-1 0,6 5-36,-14-13 28,1-1 0,-1 0 0,1 0-1,0 0 1,-1 0 0,1-1 0,0 1-1,0 0 1,0-1 0,-1 1 0,1-1-1,0 1 1,0-1 0,0 0 0,0 0-1,0 0 1,0 0 0,0 0 0,-1 0-1,1-1 1,0 1 0,0-1-1,0 1 1,0-1 0,-1 0 0,1 0-1,0 1 1,0-1 0,-1 0 0,1-1-1,-1 1 1,1 0 0,-1 0 0,1-1-28,42-57 1074,-29 36-898,-1-1-1,-2 0 0,0-1 1,-2 0-1,0-1 1,-2 0-1,-1-1 0,-1 1 1,-1-1-1,-1-1 1,-2 1-1,-1 0 1,0-1-1,-3 1 0,0-1 1,-1 1-1,-3-6-175,-20-15 131,25 48-130,0-1 0,1 1 0,-1-1 0,0 1 0,0 0 0,0 0 0,1-1 0,-1 1 0,0 0 0,0 0 0,0 0 0,0 0 0,0 0 0,0 0 0,1 0 0,-1 0 0,0 0 0,0 0 0,0 1 0,0-1 0,0 0 0,1 0 0,-1 1 0,0-1 0,0 1 0,1-1 0,-1 1 0,0-1 0,0 1 0,1-1 0,-1 1 0,1 0 0,-1-1 0,0 1 0,1 0 0,0-1 0,-1 1 0,1 0 0,-1 0 0,1 0 0,0-1 0,-1 1 0,1 0-2,-10 37-1236,23-7-4816,-4-16 1410</inkml:trace>
  <inkml:trace contextRef="#ctx0" brushRef="#br0" timeOffset="625625.093">7734 2359 8586,'14'29'7828,"-14"-27"-7727,0 0-1,0 0 0,0 0 0,0 0 0,0 0 0,0 0 0,-1 0 0,1 0 0,-1 0 0,1 0 0,-1 0 0,0 0 0,0-1 0,1 1 0,-1 0 1,-1-1-1,1 1 0,0 0 0,0-1 0,0 1 0,-1-1 0,1 0 0,-1 1-100,0-1 1,0 1 0,0 0 0,0 1-1,0-1 1,1 0 0,-1 0 0,1 1 0,-1-1 0,1 1-1,0-1 1,0 1 0,0 0 0,0-1 0,0 1 0,1 0-1,-1 0 1,1 0 0,0-1 0,0 1 0,0 0 0,0 0-1,0 0 1,1 0 0,-1-1 0,1 1 0,0 0 0,0 0-1,0-1 1,0 1 0,0-1 0,0 1 0,1-1 0,-1 1-1,1-1 1,0 1-1,-1-3 1,1 1-1,-1-1 1,0 1-1,1-1 0,-1 0 1,1 1-1,-1-1 1,1 0-1,-1 0 0,0 0 1,1 0-1,-1 0 1,1-1-1,-1 1 0,1 0 1,-1 0-1,0-1 1,1 1-1,-1-1 0,0 0 1,1 1-1,-1-1 1,0 0-1,0 0 0,0 1 1,0-1-1,1 0 0,-1 0 1,0 0-1,-1-1 1,1 1-1,0 0 0,0 0 1,0-1-1,6-5 13,2-2 14,0 0 1,0-1-1,-1-1 0,0 1 0,-1-1 0,0 0 1,-1-1-1,0 0 0,-1 0 0,0 0 1,-1 0-1,0-1 0,-1 0 0,1-12-27,-6 16 174,-4 30-61,1-6-88,1 0-1,1 1 0,1-1 1,0 1-1,1-1 0,0 1 1,3 14-25,-2-28 1,0-1 0,0 1 0,0-1 0,0 1 0,1-1 0,-1 1 0,1-1 0,-1 1 0,1-1 0,-1 1 0,1-1 0,0 0 0,0 1 0,0-1 0,0 0 0,0 0 0,0 0 0,0 0 0,0 0 0,0 0 0,0 0 0,1 0 0,-1 0 0,0 0 0,1 0 0,-1-1 0,1 1 1,-1-1-1,1 1 0,-1-1 0,1 0 0,-1 1 0,1-1 0,-1 0 0,1 0 0,-1 0 0,1 0 0,0 0 0,-1-1 0,1 1 0,-1 0 0,1-1 0,-1 1 0,1-1 0,-1 1 0,0-1 0,1 0 0,-1 1 0,0-1 0,1 0 0,-1 0 0,0 0 0,0 0 0,0 0 0,0-1 0,1 0-1,18-19-263,-1-1-1,-1-1 1,-2-1-1,0-1 1,-1 0-1,-1-1 1,-2 0-1,0-1 0,-2 0 1,2-13 263,57-213-9141,-76 318 16699,3 59-5304,5-101-2143,1 0 0,1 0 0,1-1 0,1 1 0,0-1 1,2 0-1,1-1 0,0 1 0,2-1 0,0-1 0,2 0 0,11 16-111,-10-14 112,-11-17 139,-8-14 39,-123-213 630,112 206-900,16 16-22,1 0 1,-1 0 0,0 0-1,1 0 1,-1 0-1,1 0 1,-1 0 0,0 0-1,1 0 1,-1 1 0,1-1-1,-1 0 1,0 0-1,1 0 1,-1 1 0,1-1-1,-1 0 1,1 1-1,-1-1 1,1 1 0,-1-1-1,1 0 1,0 1 0,-1-1-1,1 1 1,-1-1-1,1 1 1,0-1 0,0 1-1,-1 0 1,1-1-1,0 1 1,0-1 0,0 1-1,-1-1 1,1 1 0,0 0-1,0-1 1,0 1-1,0 0 1,0-1 0,0 1-1,0-1 1,1 1-1,-1 0 2,0 0-5,-1 5-2,0-1 0,1 1 0,0-1-1,0 0 1,0 1 0,1-1 0,0 0 0,0 1 0,0-1 0,0 0 0,1 0 0,0 0 0,0 0 0,1 0 0,-1 0 0,1-1 0,0 1 0,0-1 0,1 0-1,-1 0 1,1 0 0,0 0 0,0-1 0,0 1 0,0-1 0,1 0 0,-1 0 0,1-1 0,0 1 0,0-1 0,0 0 0,0 0 0,0-1 0,0 0-1,1 0 1,-1 0 0,1 0 7,6-1 4,0-1 0,0 0 0,-1-1 0,1 0 0,0-1 0,-1 0 0,1-1 0,-1 0 0,0-1 0,0 0 0,-1-1 0,0 0 0,0-1 0,0 0 0,0 0 0,-1-1 0,-1 0 0,1-1-1,-1 0 1,-1 0 0,0 0 0,0-1 0,-1-1 0,0 1 0,0-1 0,-1 0 0,-1 0 0,0 0 0,-1-1-4,3-12 33,-1 7-9,-5 36-14,0-18-10,-3 46 179,2 1 0,3-1 0,4 25-179,-7-71 7,1 1 1,0-1-1,0 1 0,0-1 0,1 1 0,-1-1 1,0 1-1,0 0 0,1-1 0,-1 0 0,1 1 1,-1-1-1,1 1 0,0-1 0,0 0 0,0 1 0,-1-1 1,1 0-1,0 0 0,0 1 0,1-1 0,-1 0 1,0 0-1,0 0 0,0-1 0,1 1 0,-1 0 1,1 0-1,-1-1 0,0 1 0,1-1 0,-1 1 1,1-1-1,-1 1 0,1-1 0,-1 0 0,1 0 1,0 0-1,-1 0 0,1 0 0,-1 0 0,1 0 1,-1-1-1,1 1 0,-1 0 0,1-1 0,-1 1 1,1-1-1,-1 0 0,0 1 0,1-1 0,-1 0 1,0 0-8,7-4-68,-1-1 0,0 1 0,0-1 0,-1-1 0,0 1 1,0-1-1,-1 0 0,1-1 0,-1 1 0,-1-1 0,0 0 1,0 0-1,0 0 0,0-6 68,22-76-5206,-17 39 1003</inkml:trace>
  <inkml:trace contextRef="#ctx0" brushRef="#br0" timeOffset="625907.859">8497 2003 10202,'-8'10'3489,"1"7"608,2-9-2857,3-2-304,5 5-480,2-6-232,0-4-104,7-5-1328,8 5-2953,7 6 673</inkml:trace>
  <inkml:trace contextRef="#ctx0" brushRef="#br0" timeOffset="626175.207">8860 2193 3729,'6'-6'1632,"-4"6"-40,-5-8-2312,-1-1-240</inkml:trace>
  <inkml:trace contextRef="#ctx0" brushRef="#br0" timeOffset="626565.448">8821 2232 5081,'5'-29'10985,"-5"27"-10759,0 0-1,0 0 1,0 0 0,0 0-1,0 1 1,0-1-1,-1 0 1,1 0 0,-1 0-1,1 0 1,-1 0 0,0 0-1,0 1 1,0-1-1,0 0 1,0 1 0,0-1-1,0 1 1,-1-1 0,1 1-1,0-1 1,-1 1-226,0 1 23,0 1 0,0 0 0,0 0 0,0-1 1,1 1-1,-1 1 0,0-1 0,1 0 0,-1 0 0,1 1 0,-1-1 0,1 1 1,0-1-1,-1 1 0,1-1 0,0 1 0,0 0 0,0 0 0,1-1 1,-1 1-1,0 0 0,1 0 0,-1 2-23,-9 20-8,2 0 0,1 0 0,0 1 0,2 0 0,0 7 8,5-30 1,-1-1-2,1 1-1,-1-1 1,1 1-1,-1 0 1,1-1-1,0 1 1,0 0-1,-1-1 1,1 1-1,0 0 1,0-1-1,1 1 1,-1 0-1,0-1 1,1 1-1,-1 0 1,0-1-1,1 1 1,0-1-1,-1 1 1,1-1-1,0 1 1,0-1-1,0 1 1,0-1-1,0 0 1,0 0-1,0 1 1,1-1-1,-1 0 1,0 0-1,1 0 2,47-20 15,-16-6 29,0-1 0,-1-2-1,-2-1 1,-1-1 0,13-20-44,-23 28 5,34-28-32,-53 50 24,1-1 1,0 1-1,0 0 0,-1 0 0,1 0 0,0 0 1,0 1-1,0-1 0,-1 0 0,1 0 0,0 0 0,0 1 1,-1-1-1,1 0 0,0 1 0,0-1 0,-1 0 0,1 1 1,0-1-1,-1 1 0,1-1 0,-1 1 0,1-1 1,-1 1-1,1 0 0,-1-1 0,1 1 0,-1 0 0,1-1 1,-1 1-1,0 0 0,0 0 0,1-1 0,-1 1 0,0 0 1,0 0-1,0-1 0,0 1 0,0 0 0,0 0 1,0 0-1,0-1 0,0 1 0,0 0 0,0 0 0,0-1 1,0 1-1,-1 1 3,1-1-6,-6 142-90,9-100 232,0-44-124,-1 0 0,0 0 0,1 0 0,-1 0 0,0 0 0,0 0 0,1 0 1,-1-1-1,0 1 0,-1-1 0,1 0 0,0 0 0,0 1 0,-1-1 0,1 0 0,-1 0 0,1-1 0,-1 1 0,0 0 0,0 0-12,4-6 21,1 0 0,0 0-1,0 1 1,1 0-1,0 1 1,0-1 0,1 1-1,-1 1 1,7-4-21,-12 9-4,0 0 0,-1 0 0,1 0 0,0 0 0,0 0 0,-1 1 0,1-1 1,0 1-1,-1-1 0,1 1 0,0 0 0,-1-1 0,1 1 0,-1 0 0,1 0 0,-1 0 1,0 0-1,1 1 0,-1-1 0,0 0 0,0 0 0,0 1 0,0-1 0,0 1 0,0-1 1,0 1-1,0-1 0,0 1 0,-1 0 0,1-1 0,-1 1 0,1 0 0,-1-1 0,0 1 1,0 0-1,1 0 0,-1-1 0,0 1 0,-1 0 0,1 0 0,0 0 4,1 2-6,5 22-19,25 65 49,-30-90-28,-1 1 0,1-1-1,0 0 1,-1 0 0,1 0 0,0 0 0,0 0 0,0 0-1,0 0 1,0 0 0,0 0 0,0 0 0,0-1-1,0 1 1,1 0 0,-1-1 0,0 1 0,0-1-1,1 1 1,-1-1 0,0 0 0,0 1 0,1-1 0,-1 0-1,0 0 1,1 0 0,-1 0 0,1 0 0,-1 0-1,0 0 1,1-1 0,-1 1 0,0 0 0,0-1-1,1 1 1,-1-1 0,0 1 0,0-1 0,0 0 0,1 0-1,-1 1 1,0-1 0,0 0 0,0 0 0,0 0-1,0 0 1,0-1 4,37-55-4692,-23 17 1074</inkml:trace>
  <inkml:trace contextRef="#ctx0" brushRef="#br0" timeOffset="627270.587">9634 2240 8162,'11'-47'7776,"-10"45"-7648,-1 1-1,0-1 0,0 1 0,0-1 0,0 1 1,0-1-1,0 1 0,-1 0 0,1-1 0,0 1 1,-1-1-1,1 1 0,-1 0 0,1-1 0,-1 1 1,0 0-1,0 0 0,1-1 0,-1 1 0,0 0 1,0 0-1,0 0 0,0 0 0,0 0 0,-1 0 1,1 0-1,0 1 0,0-1 0,-1 0 0,1 1 1,-1-1-128,-1 1 59,0 1 0,0 0 0,0-1 0,0 1 0,0 0 0,0 1 0,0-1 0,0 1 0,0-1 0,1 1 0,-1 0 0,1 0 0,-1 0 0,1 0 0,0 0 0,0 1 0,0-1 0,0 1 0,0-1 0,0 1 0,1 0 0,-1 0-59,1-1 25,-7 8-25,1 0 0,1 0 0,-1 1 0,2 0 0,0 1 0,0-1 0,1 1 0,0 0 0,1 0 0,1 0 0,-1 0 0,2 1 0,0-1 0,1 0 0,0 3 0,0-13 0,0-1 1,0 1-1,1 0 1,-1-1 0,0 1-1,1 0 1,0-1 0,-1 1-1,1 0 1,0-1 0,0 1-1,0-1 1,0 1-1,0-1 1,0 0 0,0 0-1,0 1 1,1-1 0,-1 0-1,0 0 1,1 0-1,-1 0 1,1 0 0,-1 0-1,1-1 1,0 1 0,-1 0-1,1-1 1,0 0 0,-1 1-1,1-1 1,0 0-1,0 0 1,-1 1 0,1-1-1,0-1 1,0 1 0,-1 0-1,1 0 1,0-1 0,0 1-1,68-33 48,-56 21-35,0-1 0,-1-1 0,0 0 0,-1-1 0,-1 0 0,0-1 0,-1 0 0,-1-1 0,-1 0 0,0 0 0,-1-1 0,-1 0 0,-1 0 0,0-1 0,1-15-13,-2 22-166,-10 48-47,-24 187-67,36-185 323,-6-37-41,1-1-1,-1 1 1,1-1 0,-1 1-1,0-1 1,1 1-1,-1-1 1,1 1 0,-1-1-1,1 0 1,-1 1 0,1-1-1,0 0 1,-1 1-1,1-1 1,-1 0 0,1 0-1,0 0 1,-1 0-1,1 1 1,0-1 0,-1 0-1,1 0 1,-1 0 0,1 0-1,0 0 1,-1-1-1,1 1 1,0 0 0,-1 0-1,1 0 1,-1 0-1,1-1 1,0 1 0,-1 0-1,1-1 1,-1 1 0,1 0-1,-1-1 1,1 1-1,-1-1 1,1 1 0,-1 0-1,0-1 1,1 0-1,-1 1 1,1-1 0,-1 1-1,0-1 1,0 1-1,1-1-1,57-74 122,-34 40-78,-1-2 0,-3-1 0,0-1 0,11-36-44,-27 65 4,13-31 14,-3 0 1,-1-1-1,-2-1 0,1-18-18,-14 1-5,-9 62-50,3 6 35,1 1 0,1 0-1,0 0 1,0 1 0,0 0 0,1 0-1,1 0 1,0 0 0,-3 10 20,2-7-7,-6 12 74,1-1-1,1 2 1,2-1 0,0 1 0,1 0 0,2 1 0,1-1-1,1 1 1,1 0 0,2 13-67,0-35 8,0 0 0,0 0 0,1 0 1,0 0-1,0 0 0,0 0 0,0-1 0,1 1 0,0-1 0,0 1 0,0-1 1,1 0-1,-1 0 0,1-1 0,0 1 0,0-1 0,0 0 0,1 0 1,-1 0-1,4 2-8,136 50-4795,-120-45 3152</inkml:trace>
  <inkml:trace contextRef="#ctx0" brushRef="#br0" timeOffset="627578.282">10228 2074 680,'9'-19'40,"0"4"248,0 7 336,-7 6 297,0 9 247,-4-1 64,-9 6-1528,-3 1 152</inkml:trace>
  <inkml:trace contextRef="#ctx0" brushRef="#br0" timeOffset="628331.95">10424 2108 6209,'21'-22'8746,"-27"21"-3340,-19 16-4157,-28 50-957,-8 6-265,37-29 3,24-41-32,-1 0 1,1 0 0,0 0 0,0 0-1,-1 0 1,1 0 0,0 0 0,0 0 0,0 0-1,0 0 1,0 0 0,0 0 0,1 0-1,-1 0 1,0 0 0,1 0 0,-1 0 0,0 0-1,1 0 1,-1 0 0,1 0 0,-1 0-1,1 0 1,0 0 0,-1 0 0,1-1 0,0 1-1,0 0 1,-1 0 0,1-1 0,0 1-1,0-1 1,0 1 0,0-1 0,0 1 0,0-1-1,0 1 1,0-1 0,0 0 0,0 0-1,0 1 1,0-1 0,1 0 1,66-3-9,-63 2 8,1-1 0,-1 1 0,1 1-1,0-1 1,0 1 0,0 0 0,-1 0 0,1 0 0,0 1 0,0 0-1,-1 0 1,1 1 0,-1 0 0,1-1 0,-1 2 0,0-1 0,1 1-1,-1 0 1,3 2 1,-8-3 6,0 0 0,0-1 0,-1 1 0,1 0 0,0 0 0,-1 0 0,1-1 0,-1 1 0,0 0 0,1 0 0,-1-1 0,0 1-1,0-1 1,0 1 0,0-1 0,-1 1 0,1-1 0,0 0 0,0 1 0,-1-1 0,1 0 0,-1 0 0,1 0 0,-1 0 0,0 0 0,1 0-1,-1-1 1,0 1 0,1 0 0,-1-1 0,0 1-6,0 0 31,-103 37 848,93-33-813,-6 2-68,19-15-864,62-49-6818,-22 25 3283</inkml:trace>
  <inkml:trace contextRef="#ctx0" brushRef="#br0" timeOffset="628839.39">10705 2096 8666,'-3'5'7346,"-8"13"-5894,2-1-1113,0 0 1,1 1 0,1 0 0,0 1-1,2-1 1,0 1 0,1 0 0,0 6-340,3-22 10,1-1 0,-1 1 0,1 0 0,0-1 0,0 1 0,0-1 0,0 1 0,0-1 0,1 1 1,-1 0-1,1-1 0,0 0 0,-1 1 0,1-1 0,0 1 0,0-1 0,1 0 0,-1 1 0,0-1 0,1 0 1,-1 0-1,1 0 0,1 1-10,-1-3 8,0 0 0,0 0 0,0 0 0,0-1 0,0 1 0,0 0 0,0-1 0,0 0 1,-1 1-1,1-1 0,0 0 0,0 0 0,-1 0 0,1 0 0,0 0 0,-1 0 0,1-1 0,-1 1 0,0 0 1,1-1-1,-1 1 0,0-1 0,0 1 0,0-1 0,0 0 0,0 0 0,0 1 0,-1-1 0,1 0-8,4-6 27,112-189 229,-116 195-259,1 0 1,-1 0-1,1 0 0,-1 0 1,1 0-1,0 1 0,0-1 1,0 1-1,0-1 0,0 1 0,0 0 1,1 0-1,-1 0 0,0 0 1,1 0-1,-1 0 0,0 1 0,1-1 1,-1 1-1,1-1 0,-1 1 1,1 0-1,-1 0 0,1 0 1,-1 1-1,1-1 0,-1 0 0,0 1 1,1 0-1,-1-1 0,1 1 1,-1 1 2,4-1-7,12 1-15,24 12-59,-42 15 74,-2-23 13,-68 126 541,38-81-185,31-51-358,1 1-1,-1-1 0,0 1 1,0-1-1,1 1 0,-1 0 1,0 0-1,1-1 1,-1 1-1,1 0 0,-1 0 1,1 0-1,-1-1 0,1 1 1,-1 0-1,1 0 0,0 0 1,0 0-1,-1 0 0,1 0 1,0 0-1,0 0 1,0 0-1,0 0 0,0 0 1,0 0-1,1 0 0,-1-1 1,0 1-1,0 0 0,1 0 1,-1 0-1,0 0 1,1 0-1,-1 0 0,1 0 1,-1-1-1,1 1 0,-1 0 1,1 0-1,0-1 0,-1 1 1,1 0-1,0-1 0,0 1 1,-1-1-1,1 1 1,0-1-1,0 1 0,0-1 1,0 0-1,0 1-3,101-13 69,-59 3-47,-29 7-186,0 0 1,0-1 0,0-1 0,-1 0-1,0-1 1,0-1 0,1 0 163,-10 4-509,0-1 0,1 0 0,-1 0 0,0 0-1,-1-1 1,1 1 0,-1-1 0,0 0 0,1 0 0,-2 0 0,1-1 0,0 1 0,-1 0 0,0-1 509,5-13-3285</inkml:trace>
  <inkml:trace contextRef="#ctx0" brushRef="#br0" timeOffset="629080.745">10848 2334 8642,'-13'3'2936,"6"1"721,5-4-2400,8-2-161,8-1-344,11-8-176,3 2-352,8 7-56,-2-9-80,0 1 64,-11 6-288,7-5-776,-1-6-2985,1-2 520</inkml:trace>
  <inkml:trace contextRef="#ctx0" brushRef="#br0" timeOffset="629250.418">11223 2029 6465,'-9'3'3953,"3"25"-200,-1 11-1032,-2-1-1329,4 3-472,5-1-104,5-12-408,6-13-152,4-5-208,2-6-128,-1-7-280,1-11-784,-5-3-272,-1-25-2729,-5-4 136</inkml:trace>
  <inkml:trace contextRef="#ctx0" brushRef="#br0" timeOffset="629534.658">11273 1838 8938,'-3'-1'3833,"-2"4"88,0-2-2481,-1 15-368,1-22-728,4 26-208,2-2-88,7 3-288,3-12-384,5 22-320,-3-16-2993,5 5 488</inkml:trace>
  <inkml:trace contextRef="#ctx0" brushRef="#br0" timeOffset="629942.602">11418 2092 7058,'-3'49'7164,"-20"22"-4777,23-72-2378,0 1 0,0-1 0,0 1 0,-1-1 0,1 1 0,0 0 0,-1-1 0,1 1 0,0-1 0,-1 1 0,1 0 0,0-1 1,-1 1-1,1 0 0,-1-1 0,1 1 0,-1 0 0,1 0 0,0 0 0,-1-1 0,1 1 0,-1 0 0,1 0 0,-1 0 0,1 0 0,-1 0 0,1 0 0,-1 0 0,1 0 0,-1 0 0,1 0 0,-1 0 1,1 0-1,-1 0 0,1 0 0,-1 1 0,1-1 0,-1 0 0,1 0 0,-1 1 0,1-1 0,0 0 0,-1 0 0,1 1 0,-1-1 0,1 0 0,0 1 0,-1-1 0,1 1 0,0-1 0,0 0 1,-1 1-1,1-1 0,0 1 0,0-1 0,-1 1-9,1-1-13,-1-1 1,1 0 0,-1 1 0,1-1 0,-1 0-1,1 0 1,-1 1 0,1-1 0,0 0 0,0 0 0,-1 0-1,1 1 1,0-1 0,0 0 0,0 0 0,0 0-1,0 0 1,0 1 0,0-1 0,0 0 0,0 0-1,0 0 1,0 0 0,0 1 0,1-1 0,-1 0-1,0 0 1,1 0 0,-1 1 0,1-1 0,-1 0-1,1 0 1,-1 1 0,1-1 0,-1 1 0,1-1-1,0 0 1,-1 1 0,1-1 0,0 1 0,-1-1-1,1 1 1,0 0 0,0-1 0,-1 1 0,1 0-1,0-1 1,0 1 0,0 0 0,-1 0 0,1 0 0,0 0-1,0 0 1,0 0 0,0 0 0,0 0 0,-1 0-1,1 0 1,0 0 0,0 1 0,0-1 0,0 0-1,-1 1 1,1-1 0,0 0 0,0 1 0,-1-1-1,1 1 1,0-1 12,26 117 151,-25-115-141,0-1 1,1 1 0,-1 0-1,1-1 1,-1 1 0,1-1-1,-1 0 1,1 0 0,0 0-1,-1 0 1,1-1-1,0 1 1,0-1 0,0 1-1,-1-1 1,1 0 0,0 0-1,0 0 1,0-1-1,0 1 1,-1-1 0,1 1-1,0-1 1,0 0 0,-1 0-1,1 0 1,-1 0-1,1-1 1,-1 1 0,1-1-1,-1 0 1,0 1 0,1-1-11,9-5 20,1-1 1,-1 1-1,0-2 1,-1 0-1,0 0 1,0-1 0,-1-1-1,0 0 1,-1 0-1,0-1 1,-1 0-1,7-12-20,-4 1 72,0 0-1,-2-1 1,0 0 0,-2 0-1,0-1 1,-1-9-72,3-9 314,1-69 1887,-10 112-2186,-1 1-1,1-1 1,0 0 0,0 0 0,-1 1-1,1-1 1,0 0 0,-1 0-1,1 1 1,0-1 0,0 0 0,-1 0-1,1 0 1,-1 1 0,1-1-1,0 0 1,-1 0 0,1 0 0,0 0-1,-1 0 1,1 0 0,-1 0-1,1 0 1,0 0 0,-1 0 0,1 0-1,0 0 1,-1 0 0,1 0-1,-1 0 1,1 0 0,0 0 0,-1-1-1,1 1 1,0 0 0,-1 0-1,1 0 1,0-1 0,-1 1 0,1 0-1,0 0 1,-1-1 0,1 1-1,0 0 1,0 0 0,0-1 0,-1 1-1,1 0 1,0-1 0,0 1-1,0-1 1,0 1 0,-1 0 0,1-1-1,0 1 1,0 0 0,0-1-1,0 1 1,0-1 0,0 1 0,0 0-1,0-1 1,0 1 0,0-1-1,0 1 1,1 0 0,-1-1-15,-17 30 83,8 2-79,2-1 0,1 1 0,1 0 0,2 1 0,1-1 0,2 1 0,0-1-1,3 1 1,0-1 0,3 7-4,-6-36 3,0 1-1,0-1 0,0 1 1,1-1-1,-1 1 0,1 0 1,-1-1-1,1 0 1,0 1-1,0-1 0,0 1 1,0-1-1,0 0 0,1 0 1,-1 0-1,1 1 1,-1-2-1,1 1 0,0 0 1,0 0-1,-1 0 0,1-1 1,1 1-1,-1-1 1,0 0-1,0 1 0,0-1 1,1 0-1,-1 0 0,1 0 1,-1-1-1,1 1-2,26-16-2550,-18 4-1181,6-1-297</inkml:trace>
  <inkml:trace contextRef="#ctx0" brushRef="#br0" timeOffset="630338.063">11978 2012 7170,'4'-29'10738,"-9"32"-8947,-8 12-1491,0 0 0,1 1 0,1 0 0,0 1-1,1 0 1,1 1 0,1 0 0,0 0 0,2 1-300,5-17-1,0-1 0,0 1 0,0-1 1,1 1-1,-1-1 0,1 1 0,-1-1 0,1 1 0,-1-1 0,1 1 0,0 0 0,0-1 0,0 1 1,0 0-1,0-1 0,0 1 0,0 0 0,1-1 0,-1 1 0,1-1 0,-1 1 0,1-1 0,-1 1 1,1-1-1,0 1 0,0-1 0,0 1 0,0-1 0,0 0 0,0 0 0,0 1 0,0-1 0,0 0 1,1 0-1,-1 0 0,0 0 0,1 0 0,-1-1 0,1 1 0,-1 0 0,1-1 0,-1 1 0,2 0 1,77-45-299,-22 7-227,14 22-333,-70 16 850,0 0-1,-1 0 1,0 0 0,1 1-1,-1-1 1,0 0-1,1 1 1,-1-1 0,0 1-1,0-1 1,0 1 0,-1 0-1,1-1 1,0 1-1,0 0 1,-1 0 0,1 0-1,-1-1 1,0 1 0,0 0-1,1 0 1,-1 0 0,0 0-1,0 0 1,-1-1-1,1 1 1,0 0 0,-1 0-1,1 0 1,-1 0 0,1-1-1,-1 1 1,0 0-1,0-1 1,0 1 0,-1 1 9,-1 5 164,-1 1 0,-1-1 0,0 0 0,0 0 0,0 0 0,-1-1 0,0 0 0,0 0 0,-1 0 0,0-1 0,0 0 0,-1 0 0,0-1 0,0 0 0,0 0 0,-5 1-164,14-6-26,-1 0-1,0 0 1,0-1 0,0 1-1,0 0 1,0 0-1,0-1 1,0 1 0,0 0-1,0 0 1,0-1-1,0 1 1,0 0 0,0 0-1,0-1 1,0 1-1,0 0 1,0 0 0,0-1-1,0 1 1,0 0-1,0 0 1,0 0 0,0-1-1,-1 1 1,1 0-1,0 0 1,0-1 0,0 1-1,0 0 1,-1 0-1,1 0 1,0 0 0,0-1-1,0 1 1,-1 0-1,1 0 1,0 0 0,0 0-1,0 0 1,-1 0-1,1 0 1,0-1 0,0 1-1,-1 0 1,1 0-1,0 0 1,-1 0 0,1 0-1,0 0 1,0 0-1,-1 0 1,1 0 0,0 1-1,0-1 1,-1 0-1,1 0 1,0 0 0,0 0-1,0 0 1,-1 0-1,1 0 28,12-19-4341,-2 8 483,3-1-70</inkml:trace>
  <inkml:trace contextRef="#ctx0" brushRef="#br0" timeOffset="631174.649">12195 2110 10026,'8'20'7627,"-1"16"-4670,5 14-2913,-10-48-39,0 0 0,1 0 1,-1 0-1,1 0 0,-1 0 1,1 0-1,0-1 0,0 1 0,-1-1 1,1 0-1,0 0 0,0 0 1,0 0-1,1-1 0,-1 1 1,0-1-1,0 0 0,0 0 0,0 0 1,0 0-1,0 0 0,1-1 1,-1 1-1,0-1 0,0 0 0,0 0 1,0 0-1,0 0 0,-1-1 1,1 1-1,0-1 0,0 1 1,-1-1-1,1 0 0,-1-1-5,17-13-42,-17 14 27,-1 0 0,1 0 0,0 0 1,-1 0-1,1 0 0,0 1 1,1-1-1,-1 0 0,0 1 0,0 0 1,0-1-1,1 1 0,-1 0 0,1 0 1,-1 0-1,1 1 0,-1-1 0,1 1 1,0-1-1,-1 1 0,1 0 1,-1 0-1,1 0 0,2 1 15,-3 0-7,-1 0 0,1 1 0,-1-1 0,0 1 0,1-1 0,-1 1 0,0 0 0,0 0 0,0-1 0,0 1-1,-1 0 1,1 0 0,0 0 0,-1 0 0,0 0 0,1 0 0,-1 0 0,0 0 0,0 0 0,0 0 0,0 0 0,0 0 0,-1 1 7,2 9 23,10 52 860,-9-64-867,-1 1 0,1-1-1,0 0 1,-1 0 0,1 1 0,0-1-1,-1 0 1,1 0 0,0-1-1,-1 1 1,1 0 0,0 0 0,-1-1-1,1 1 1,-1-1 0,1 0-1,0 1 1,-1-1 0,1 0 0,-1 0-1,0 0 1,1 0 0,-1 0-1,0 0 1,0 0 0,1-1 0,-1 1-1,0 0 1,0-1 0,0 1-1,-1 0 1,1-1 0,0 0-16,3-2 17,121-143-222,-109 133 17,-15 14 181,-1 0 1,1 0 0,0 0-1,-1 0 1,1 0 0,-1 0-1,1 0 1,0 0-1,-1 1 1,1-1 0,-1 0-1,1 0 1,-1 1-1,1-1 1,-1 0 0,1 1-1,-1-1 1,1 1-1,-1-1 1,1 0 0,-1 1-1,0-1 1,1 1-1,-1-1 1,0 1 0,1-1-1,-1 1 1,0-1-1,0 1 1,1 0 0,-1-1-1,0 1 1,0-1-1,0 1 1,0 0 0,0-1-1,0 1 1,0-1 0,0 1-1,0 0 1,0-1-1,0 1 7,0 1-21,6 102 306,-6-103-277,1 0 0,0 0 1,0 0-1,0 0 0,0 0 1,0 0-1,0 0 1,0 0-1,0 0 0,0-1 1,0 1-1,0 0 0,0-1 1,1 1-1,-1-1 1,0 1-1,1-1 0,-1 1 1,0-1-1,1 0 0,-1 0 1,0 0-1,1 0 1,-1 0-1,0 0 0,1 0 1,-1 0-1,0 0 0,1-1 1,-1 1-1,0 0 1,1-1-1,-1 0 0,0 1 1,0-1-1,1 1 0,-1-1 1,0 0-1,0 0 1,0 0-1,0 0 0,0 0 1,0 0-1,0 0-8,11-5 38,65-48-448,-53 34 59,-13 9 148,-10 10 187,-1 0 1,1 0-1,-1 0 1,1 0 0,0 0-1,-1 0 1,1 0-1,0 0 1,0 0 0,0 1-1,-1-1 1,1 0-1,0 1 1,0-1 0,0 0-1,0 1 1,0-1 0,0 1-1,0 0 1,0-1-1,1 1 1,-1 0 0,0 0-1,0-1 1,0 1-1,0 0 1,0 0 0,0 0-1,1 0 1,-1 1-1,0-1 1,0 0 0,0 0-1,0 1 1,0-1-1,0 0 1,0 1 0,0-1-1,0 1 1,0 0-1,0-1 1,0 1 0,0 0-1,0-1 1,-1 1 0,1 0-1,0 0 1,0 0-1,-1 0 1,1 0 0,0 0 15,4 13-44,-5-13 45,0 0 1,0 0-1,0 0 0,0 0 0,0 0 1,0 0-1,0-1 0,0 1 0,0 0 1,0 0-1,0 0 0,1 0 0,-1 0 1,0 0-1,1 0 0,-1-1 0,1 1 1,-1 0-1,1 0 0,-1 0 1,1-1-1,-1 1 0,1 0 0,0-1 1,-1 1-1,1-1 0,0 1 0,0-1 1,-1 1-1,1-1 0,0 1 0,0-1 1,0 0-1,0 1 0,0-1 0,-1 0 1,1 0-1,0 1 0,0-1 0,0 0 1,0 0-1,0 0 0,0 0 0,0-1 1,0 1-1,0 0 0,0 0 0,-1 0 1,1-1-1,0 1 0,0 0 0,0-1 1,0 1-1,-1-1 0,1 1 0,0-1 1,0 1-1,0-1-1,79-108 173,-68 99-228,-12 30-75,-1-8 125,-2 16 54,1-16 44,1 1 0,0 0 0,1 0 0,0 0 0,1 0 0,0 0 0,1 0 0,3 11-93,-4-23 8,0 0 0,0 0-1,0 0 1,-1 0 0,1 0-1,0-1 1,0 1 0,0 0-1,1 0 1,-1-1 0,0 1 0,0-1-1,0 1 1,0-1 0,1 1-1,-1-1 1,0 0 0,0 1 0,1-1-1,-1 0 1,0 0 0,0 0-1,1 0 1,-1 0 0,0 0 0,0-1-1,1 1 1,-1 0 0,0-1-1,0 1 1,1-1 0,-1 1-1,0-1 1,0 1 0,0-1 0,0 0-1,0 1 1,0-1 0,0 0-1,0 0 1,0-1-8,14-14 27,-1-1-1,-1-1 0,0 0 1,-2-1-1,0 0 1,-1 0-1,5-17-26,-12 30-7,24-49-193,-19 87-162,-7 86 519,-1-117-154,-1 0 1,1 0-1,0 0 0,0 0 0,0 0 0,0 0 0,0 1 0,0-1 0,0 0 0,0 0 0,1 0 0,-1 0 0,0 0 0,0 0 0,1 0 0,-1 0 0,1 0 0,-1 0 0,1-1 0,-1 1 0,1 0 0,0 0 0,-1 0 0,1 0 0,0-1 0,0 1 0,0 0 0,-1-1 0,1 1 0,0-1 0,0 1 0,0-1 0,0 1 0,0-1 0,0 0 0,0 1 0,0-1 0,0 0 0,0 0 0,0 0 0,0 0 0,0 0 0,0 0 0,0 0 1,1 0-5,46-55-492,59-91-6200,-73 108 2509</inkml:trace>
  <inkml:trace contextRef="#ctx0" brushRef="#br0" timeOffset="631441.449">13504 1942 6433,'6'27'4846,"-6"-24"-4618,1 0 0,-1 0 0,0 0-1,1 0 1,-1-1 0,1 1 0,0 0-1,0-1 1,0 1 0,1 0 0,-1-1-1,0 1 1,1-1 0,0 0 0,-1 1-1,1-1 1,0 0-228,62-6 543,-59 6-536,-1-1 0,0 1 0,0 0 0,0 0 0,0 1 0,0-1 0,0 1 0,0 0 0,-1 0 0,0 0 0,1 0 0,-1 1 0,0-1 0,-1 1 0,1 0 0,-1 0 0,1 1-7,1 3 226,-1 1 1,-1 0 0,1 0-1,-1 0 1,-1 0-1,0 0 1,0 1 0,-1-1-1,0 0 1,0 0 0,-1 1-1,-1-1 1,1 0-1,-3 8-226,3-15 112,1 0 1,-1-1-1,0 1 0,1 0 0,-1 0 0,0 0 0,0-1 0,0 1 0,0-1 0,0 1 0,-1 0 0,1-1 0,0 0 0,-1 1 0,1-1 0,-1 0 1,1 0-1,-1 0 0,0 0 0,1 0 0,-1 0 0,0 0 0,0-1 0,0 1 0,1 0 0,-1-1 0,0 0 0,-1 1-112,0-1 44,-5 2-64,-1 0-1,0-1 0,0 0 0,0-1 0,0 0 1,0 0-1,1-1 0,-1 0 0,0 0 0,-6-3 21,-23-2-1800,-9 2-2352,4-3-613</inkml:trace>
  <inkml:trace contextRef="#ctx0" brushRef="#br0" timeOffset="632789.409">8649 3190 6585,'-15'-9'6671,"5"19"-3477,2 28-2312,6-14-867,1 1 1,0 0 0,2 0-1,1 0 1,1 0-1,1 0 1,2-1-16,-7-22 3,1 0 1,0 0-1,0-1 1,0 1-1,0 0 0,1 0 1,-1-1-1,0 1 1,1 0-1,0-1 0,-1 1 1,1 0-1,0-1 1,-1 1-1,1-1 0,0 1 1,0-1-1,0 1 0,1-1 1,-1 0-1,0 1 1,0-1-1,1 0 0,-1 0 1,1 0-1,-1 0 1,1 0-1,-1 0 0,1-1 1,0 1-1,-1 0 1,1-1-1,0 1 0,-1-1 1,1 0-1,0 0 1,0 1-1,-1-1 0,1 0 1,0-1-1,0 1 0,-1 0 1,1 0-1,0-1 1,0 1-1,-1-1 0,1 1 1,0-1-4,52-61 250,59-123 57,-87 147-280,-20 58 64,-5 37 80,9 85 355,-10-141-520,0 0 1,0 0-1,0 1 0,0-1 1,0 0-1,0 0 0,0 0 1,0 0-1,1 0 0,-1 0 1,0 0-1,1 0 0,-1 0 0,1 0 1,-1 0-1,1 0 0,-1 0 1,1 0-1,0-1 0,-1 1 1,1 0-1,0 0 0,0-1 1,0 1-1,-1 0 0,1-1 1,0 1-1,0-1 0,0 1 0,0-1 1,0 1-1,0-1 0,0 0 1,0 0-1,0 1 0,0-1 1,1 0-1,-1 0 0,0 0 1,0 0-1,0 0 0,0 0 1,0 0-1,0-1 0,0 1 1,0 0-1,0-1 0,0 1 0,0 0 1,0-1-1,0 1 0,0-1 1,0 0-1,0 1 0,-1-1 1,1 0-1,0 1 0,0-1 1,-1 0-1,1 0 0,0 0 1,-1 0-1,1 0 0,0-1-6,18-18 99,-1-2 0,-1 0 0,-1-1-1,-1 0 1,1-4-99,-3 4 40,1 0 1,2 1-1,0 1 0,1 0 0,12-11-40,-28 31-3,0 0 0,0 0 0,0 0 0,0 0 0,0 0 0,0 0 0,0 0 1,0 1-1,0-1 0,0 0 0,0 0 0,0 1 0,1-1 0,-1 1 0,0-1 0,1 1 0,-1 0 0,0-1 0,1 1 0,-1 0 1,0 0-1,1 0 0,-1 0 0,0 0 0,1 0 0,-1 0 0,0 1 0,1-1 0,-1 0 0,0 1 0,1-1 0,-1 1 0,0-1 1,0 1-1,0 0 0,1-1 0,-1 1 0,0 0 0,0 0 0,0 0 0,0 0 0,0 1 3,19 53 79,1 96 932,-21-150-1003,0-1-1,0 1 1,0-1 0,0 1-1,0 0 1,0-1 0,0 1 0,0-1-1,0 1 1,1 0 0,-1-1-1,0 1 1,0-1 0,0 1 0,1-1-1,-1 1 1,0-1 0,1 1-1,-1-1 1,0 1 0,1-1 0,-1 1-1,1-1 1,-1 1 0,1-1-1,-1 0 1,1 1 0,-1-1 0,1 0-1,-1 1 1,1-1 0,-1 0-1,1 0 1,0 0 0,-1 0 0,1 1-1,-1-1 1,1 0 0,0 0-1,-1 0 1,1 0 0,-1 0 0,1 0-1,0 0 1,-1-1 0,1 1 0,-1 0-1,1 0 1,0 0 0,-1-1-1,1 1 1,-1 0 0,1-1 0,-1 1-1,1 0 1,-1-1 0,1 1-1,-1-1-7,27-33 181,-21 25-144,80-108 297,-82 112-326,-2 2-7,-1 0 0,1 0-1,0 0 1,0 0 0,0 1-1,0-1 1,1 1 0,-1-1 0,1 1-1,-1 0 1,1 0 0,0 0-1,0 0 1,0 1 0,0-1 0,0 1-1,0 0 1,1 0 0,-1 0-1,0 0 0,0 3-5,-1 0 1,0 0-1,1 1 0,-1-1 0,0 1 0,-1-1 0,1 1 0,0 0 0,-1-1 0,1 1 0,-1 0 1,0 0-1,0 0 0,0 0 0,-1 0 0,1 1 0,-1-1 0,1 0 0,-1 0 0,0 0 0,0 0 0,-1 1 1,1 1 4,0 3-1,6 74 58,-6-81-56,0 0-1,0-1 1,0 1-1,1 0 1,-1-1-1,0 1 0,0 0 1,1-1-1,-1 1 1,0-1-1,1 1 1,-1-1-1,0 1 0,1 0 1,-1-1-1,1 0 1,-1 1-1,1-1 1,-1 1-1,1-1 0,-1 1 1,1-1-1,-1 0 1,1 0-1,0 1 1,-1-1-1,1 0 0,0 0 1,-1 0-1,1 1 1,0-1-1,-1 0 1,1 0-1,0 0 0,-1 0 1,1 0-1,0 0 1,-1 0-1,1-1 1,0 1-1,-1 0 0,1 0 1,0 0-1,-1-1 1,1 1-1,-1 0 1,1-1-1,-1 1 1,1-1-1,-1 1 0,1 0 1,-1-1-1,1 1 1,-1-1-1,1 1 1,-1-1-1,0 0 0,1 1 1,-1-1-1,0 1 1,1-1-1,-1 0 1,0 1-1,0-1 0,0 0 1,1 1-1,-1-1 1,0 0-1,33-37 26,-22 22-20,1 2 0,0 0 0,1 0 0,1 2 0,0-1 0,1 2 0,0 0 0,0 0 0,1 2 0,4-2-6,-19 10-2,0 1 0,0-1 0,0 1 0,0-1 0,0 1 0,0-1 0,1 1 0,-1 0 0,0-1 0,0 1 0,0 0 0,1 0 0,-1 0 0,0 0 0,0 0 0,1 0 0,-1 0 0,0 0 0,0 1 0,0-1 0,1 0 0,-1 1-1,0-1 1,0 1 0,0 0 0,0-1 0,0 1 0,0 0 0,0-1 0,0 1 0,0 0 0,0 0 0,0 0 0,-1 0 0,1 0 0,0 0 0,0 0 0,-1 0 0,1 0 0,-1 0 0,1 0 0,-1 0 0,0 1 0,1-1 2,2 55-59,-10 23 90,9-71-119,6-34 561,-5-2-3397,-1-13 469</inkml:trace>
  <inkml:trace contextRef="#ctx0" brushRef="#br0" timeOffset="633193.477">9843 2879 10162,'5'-22'4972,"-5"23"-4928,-1-1 0,1 0-1,0 0 1,0 1 0,0-1 0,0 0 0,0 0 0,0 1 0,0-1-1,0 0 1,0 0 0,0 1 0,0-1 0,0 0 0,0 1 0,0-1-1,0 0 1,0 0 0,1 1 0,-1-1 0,0 0 0,0 0 0,0 1-1,0-1 1,0 0 0,1 0 0,-1 0 0,0 1 0,0-1 0,0 0-1,1 0 1,-1 0 0,0 0 0,0 1 0,0-1 0,1 0 0,-1 0-1,0 0 1,0 0 0,1 0 0,-1 0 0,0 0 0,1 0 0,-1 0-1,0 0 1,0 0 0,1 0 0,-1 0 0,0 0 0,0 0 0,1 0-1,-1 0 1,0 0 0,1 0 0,-1 0 0,0 0 0,0 0 0,0-1-1,1 1 1,-1 0 0,0 0-44,3 19 318,-2 0 0,0 0 0,-1 0 0,-1 0 0,-1 0 0,-4 18-318,3-14 315,-14 122 1558,17-144-1863,-1 0 0,1 0 1,-1 1-1,1-1 1,0 0-1,-1 1 0,1-1 1,0 0-1,0 0 0,0 1 1,0-1-1,0 0 1,0 1-1,0-1 0,1 0 1,-1 1-1,0-1 0,1 0 1,-1 0-1,1 0 1,-1 1-1,1-1 0,0 0 1,-1 0-1,1 0 0,0 0 1,0 0-1,0 0 0,0 0 1,0 0-1,0 0 1,0-1-1,0 1 0,0 0 1,0-1-1,0 1 0,0 0 1,1-1-1,-1 0 1,0 1-1,0-1 0,1 0 1,-1 1-1,0-1 0,2 0-10,6-4-7,-1 0-1,1 0 0,-1 0 0,0-1 0,0 0 0,0-1 0,-1 0 0,0 0 1,2-3 7,52-36-316,-11 27-219,-48 18 521,-1 0 0,0 0 0,1-1 1,-1 2-1,0-1 0,1 0 0,-1 0 0,0 0 1,1 0-1,-1 1 0,0-1 0,0 1 1,1-1-1,-1 1 0,0 0 0,0-1 0,0 1 1,0 0-1,0 0 0,0-1 0,0 1 1,0 0-1,0 0 0,0 0 0,0 0 1,0 1-1,-1-1 0,1 0 0,0 0 0,-1 0 1,1 1-1,-1-1 0,0 0 0,1 0 1,-1 1-1,0-1 0,0 0 0,0 1 0,1-1 14,-1 11 35,-1-1-1,0 1 0,0-1 0,-1 0 0,0 0 0,-1 1 0,0-2 0,-1 1 0,0 0 0,-1-1 0,0 0 0,-1 0 0,0 1-34,4-8 49,1 0-1,-1 0 1,0-1-1,0 1 1,0 0-1,0-1 0,-1 1 1,1-1-1,-1 0 1,1 1-1,-1-1 1,0-1-1,0 1 1,0 0-1,0-1 1,0 1-1,0-1 0,0 0 1,-1 0-1,1 0 1,0-1-1,-1 1 1,1-1-1,-4 1-48,-109-49-1470,112 48-1849,13 6-1126,4-1 275</inkml:trace>
  <inkml:trace contextRef="#ctx0" brushRef="#br0" timeOffset="633892.752">10463 3065 4697,'0'-6'9927,"-8"-6"-5971,-17 13-634,-9 22-2777,21-11-530,-1 1-1,2 1 0,0 0 0,1 1 0,0 0 0,1 0 0,0 1 0,2 1 0,0-1 0,1 1 1,0 1-1,2 0 0,0-1 0,-1 12-14,5-27 0,0-1-1,1 1 1,-1 0-1,1 0 1,-1-1 0,1 1-1,0 0 1,0 0 0,0 0-1,0 0 1,0-1 0,0 1-1,0 0 1,1 0 0,-1 0-1,0 0 1,1-1 0,0 1-1,-1 0 1,1-1 0,0 1-1,0 0 1,0-1 0,0 1-1,0-1 1,0 0 0,1 1-1,-1-1 1,0 0 0,1 1-1,-1-1 1,1 0 0,-1 0-1,1 0 1,0-1 0,-1 1-1,1 0 1,0-1 0,-1 1-1,1-1 1,0 1-1,0-1 1,0 0 0,7-3 4,-1-1 0,0 0 0,-1-1 0,1 0 0,-1 0 0,0-1 0,0 0 0,-1 0 0,1-1 0,-2 1 0,1-1 0,-1-1 0,0 1 0,0-1-4,31-45-8,-2-2-1,-3-1 1,-1-3 8,-25 82-219,-6-6 175,-1-4 48,1 0-1,0 0 1,1 1 0,1-1-1,0 0 1,1 0-1,2 9-3,-3-21 2,-1 0 0,1 1 0,-1-1 0,1 0 0,0 0 0,-1 0 0,1 0 0,0 0 0,0 0 0,0 0 0,-1 0 0,1 0 0,0-1 0,0 1 0,0 0 0,0 0 0,1-1 0,-1 1 0,0-1-1,0 1 1,0-1 0,0 1 0,1-1 0,-1 0 0,0 0 0,0 1 0,1-1 0,-1 0 0,0 0 0,1 0 0,-1-1 0,0 1 0,0 0 0,1 0 0,-1-1 0,0 1 0,0 0 0,0-1 0,0 0 0,1 1-1,-1-1 1,0 0-2,51-32 46,-49 30-40,22-18 26,-12 10-25,0 1 1,0 0-1,1 1 0,1 0 1,-1 1-1,8-3-7,-19 10-4,-1 0 0,0 1 0,0-1 0,0 1 0,0 0 0,1-1 0,-1 1 0,0 0 0,0 0-1,0 0 1,1 1 0,-1-1 0,0 1 0,0-1 0,0 1 0,0-1 0,1 1 0,-1 0 0,0 0 0,-1 0 0,1 0 0,0 1 0,0-1 0,0 0 0,-1 1 0,1-1 0,0 1 0,-1 0 0,0 0 0,1-1 0,-1 1 0,0 0 0,0 0 0,0 0 0,0 0 0,0 0 0,-1 0 0,1 0-1,0 1 1,-1 1 4,31 85 26,-31-87-22,1 0 0,0-1-1,0 1 1,0 0 0,0-1 0,0 1 0,0-1 0,0 1 0,0-1-1,1 1 1,-1-1 0,1 0 0,-1 0 0,1 0 0,-1 0 0,1 0-1,0 0 1,-1 0 0,1 0 0,0-1 0,0 1 0,-1 0 0,1-1-1,0 0 1,0 1 0,0-1 0,0 0 0,0 0 0,0 0 0,0 0 0,-1-1-1,1 1 1,0 0 0,0-1 0,0 1 0,0-1 0,-1 0 0,1 1-1,0-1 1,0 0 0,-1 0 0,1 0 0,-1-1 0,1 1 0,-1 0-1,0 0 1,1-1 0,0 0-4,100-136 263,-89 128-327,-17 23-448,-33 23-4439,5-13 1248</inkml:trace>
  <inkml:trace contextRef="#ctx0" brushRef="#br0" timeOffset="634594.518">8683 2910 7474,'-55'40'5398,"0"43"-3327,47-65-1824,1 0-1,1 1 1,1-1 0,0 1-1,1 0 1,1 0 0,1 1-1,1-1 1,0 0 0,2 1-1,0-1 1,1 1-1,1-1 1,1 0 0,0 0-1,3 3-246,-7-19 5,1 0-1,0 0 0,0 0 0,0 0 1,0 1-1,0-1 0,1-1 0,-1 1 1,1 0-1,0 0 0,0-1 0,0 1 0,0-1 1,0 1-1,1-1 0,-1 0 0,1 0 1,0 0-1,-1 0 0,1 0 0,0-1 1,0 1-1,0-1 0,0 0 0,0 0 1,0 0-1,1 0 0,-1-1 0,0 1 1,0-1-1,1 0 0,-1 0 0,0 0 1,1 0-1,-1 0 0,0-1 0,0 1 0,1-1 1,0-1-5,11-8 30,0-1 1,0 0 0,-1-1-1,-1 0 1,0-2 0,-1 1-1,-1-2 1,0 1 0,0-1-1,-2-1 1,0 0 0,0 0-1,3-13-30,-11 27 2,13-26 30,0-1-1,-2-1 1,-2 0 0,0 0 0,-2-1 0,0-5-32,-5-15 320,-3 52-312,0-1 1,0 0 0,0 0-1,0 0 1,0 0-1,0 1 1,0-1 0,0 0-1,-1 0 1,1 0 0,0 0-1,0 1 1,0-1 0,0 0-1,0 0 1,0 0 0,-1 0-1,1 0 1,0 0 0,0 1-1,0-1 1,0 0-1,-1 0 1,1 0 0,0 0-1,0 0 1,0 0 0,0 0-1,-1 0 1,1 0 0,0 0-1,0 0 1,0 0 0,-1 0-1,1 0 1,0 0 0,0 0-1,0 0 1,0 0-1,-1 0 1,1 0 0,0 0-1,0 0 1,0 0 0,0 0-1,-1-1 1,1 1 0,0 0-1,0 0 1,0 0 0,0 0-9,-7 19 168,-3 30-105,1 1-1,3 0 1,2 1 0,2 0-1,3 28-62,12 9 468,15-52-1494,7-33-2502,-21-7 345</inkml:trace>
  <inkml:trace contextRef="#ctx0" brushRef="#br0" timeOffset="635959.586">8620 4386 7034,'-3'0'254,"1"-1"1,-1 1-1,1 0 1,0-1-1,-1 0 1,1 1 0,0-1-1,-1 0 1,1 0-1,0 0 1,0-1-1,0 1 1,0-1 0,0 1-1,0-1 1,0 1-1,1-1 1,-1 0-1,0 0 1,1 0 0,0 0-1,-1 0 1,1 0-1,0 0 1,0 0-1,0-1 1,0 1 0,1 0-1,-1-1 1,1 1-1,-1 0 1,1-1-1,0 1 1,0-1 0,0 1-1,0-3-254,1-2 241,0-1 1,0 1-1,0 0 0,1-1 0,0 1 1,1 0-1,-1 0 0,2 0 1,-1 1-1,1-1 0,2-3-241,-6 9 8,1 1 0,-1-1-1,1 0 1,-1 1 0,1-1 0,-1 0-1,1 1 1,-1-1 0,1 1 0,0-1-1,-1 1 1,1-1 0,0 1 0,0-1-1,-1 1 1,1 0 0,0-1 0,0 1 0,0 0-1,-1 0 1,1 0 0,0-1 0,0 1-1,0 0 1,0 0 0,-1 0 0,1 0-1,0 1 1,0-1 0,0 0 0,0 0-1,-1 0 1,1 1 0,0-1 0,0 0 0,-1 1-1,1-1 1,0 1 0,0-1 0,-1 1-1,1-1 1,0 1 0,-1-1 0,1 1-1,-1 0 1,1-1 0,-1 1 0,1 0-1,-1-1 1,0 1 0,1 0 0,-1 0-1,0-1 1,1 1 0,-1 0 0,0 0 0,0 0-1,0-1 1,0 1 0,1 0 0,-1 0-1,-1 0 1,1 0 0,0 0 0,0-1-1,0 1 1,0 0-8,2 18 21,0-1 0,-1 1 0,0 0 0,-2-1 0,0 1 0,-1-1 0,-1 1-1,-1-1 1,-3 8-21,-7 51 95,13-72-89,1-4-5,-1 0-1,0 0 1,1 0 0,-1 0 0,1 0 0,-1 0 0,1 0 0,0 0 0,-1 0 0,1 0 0,0 0 0,0 0 0,0 0 0,0 0 0,0 0 0,0 0 0,0 0 0,0 0 0,0 1 0,0-1 0,1 0 0,-1 0 0,0 0 0,1 0 0,-1 0 0,1 0 0,-1 0 0,1 0 0,-1 0 0,1-1 0,0 1-1,-1 0 1,1 0 0,0 0 0,0-1 0,0 1 0,0 0 0,0-1 0,0 1 0,-1-1 0,2 1-1,42-48 62,-1-11-16,-2-3 0,-3-1 1,-3-1-1,-3-3 1,-1-5-47,-20 47-32,-11 24 30,0 0 0,-1 0 1,1 1-1,0-1 1,0 0-1,0 0 0,-1 1 1,1-1-1,0 0 0,0 0 1,0 1-1,0-1 1,0 0-1,-1 0 0,1 1 1,0-1-1,0 0 0,0 1 1,0-1-1,0 0 1,0 1-1,0-1 0,0 0 1,0 1-1,0-1 1,0 0-1,0 0 0,0 1 1,0-1-1,1 0 0,-1 1 1,0-1-1,0 0 1,0 0-1,0 1 0,0-1 1,1 0-1,-1 0 1,0 1-1,0-1 0,0 0 1,1 0-1,-1 0 0,0 1 1,0-1-1,1 0 1,-1 0-1,0 0 0,1 0 1,-1 0-1,0 1 1,0-1-1,1 0 0,-1 0 1,0 0-1,1 0 0,-1 0 1,0 0-1,1 0 1,-1 0-1,0 0 0,1 0 1,-1 0-1,0-1 0,0 1 1,1 0 1,-5 67-95,1-36 103,2-1 0,0 0 1,2 1-1,2-1 0,0 1 1,3 0-9,-6-29 5,0 0 1,1-1 0,0 1-1,-1 0 1,1 0 0,0-1-1,0 1 1,0 0 0,0-1-1,0 1 1,0-1 0,1 1 0,-1-1-1,0 0 1,1 0 0,-1 1-1,1-1 1,-1 0 0,1 0-1,0 0 1,-1-1 0,1 1-1,0 0 1,0-1 0,-1 1-1,1-1 1,0 1 0,0-1-1,0 0 1,0 0 0,0 0 0,0 0-1,-1 0 1,1 0 0,0-1-1,0 1 1,0 0 0,0-1-1,0 0 1,-1 1 0,1-1-1,0 0 1,-1 0 0,1 0-1,0 0 1,-1 0 0,0 0 0,1-1-1,-1 1 1,1 0 0,-1-1-1,0 1 1,0-1-6,10-10 38,-1 0 1,0 0 0,-1-1-1,-1-1 1,0 1-1,-1-1 1,0-1-1,-1 1 1,2-9-39,40-138 124,-40 137-114,-8 24-11,0 0 0,0 0 0,0 1 0,0-1 0,0 0 0,0 0 0,0 0 0,0 1 0,0-1 0,0 0 0,0 0 0,0 0 0,0 1 0,1-1 0,-1 0 1,0 0-1,0 0 0,0 0 0,0 1 0,0-1 0,1 0 0,-1 0 0,0 0 0,0 0 0,0 0 0,0 0 0,1 1 0,-1-1 0,0 0 0,0 0 0,1 0 0,-1 0 1,0 0-1,0 0 0,0 0 0,1 0 0,-1 0 0,0 0 0,0 0 0,0 0 0,1 0 0,-1 0 0,0 0 1,3 50-50,21 142 157,-23-187-93,1 1-1,-1-1 0,1 0 0,0 1 1,1-1-1,-1 0 0,1 0 0,0-1 0,0 1 1,1 0-1,0-1 0,0 1-13,-2-4 10,0 0-1,0 0 0,0 0 1,0-1-1,0 1 1,1-1-1,-1 0 0,0 1 1,0-1-1,0 0 1,0 0-1,1 0 0,-1 0 1,0-1-1,0 1 1,0-1-1,0 1 1,0-1-1,0 0 0,0 0 1,0 1-1,0-1 1,0-1-1,0 1 0,-1 0 1,1 0-1,0-1 1,-1 1-1,1-1 1,-1 1-1,1-1 0,-1 0 1,0 0-1,1 0-9,10-15-32,-1 1-1,-1-2 1,-1 0-1,0 0 0,-1 0 1,-1-1-1,-1 0 1,0-1-1,-1 1 1,-1-3 32,-1-3-1550,-4 10-2251,0 6-344</inkml:trace>
  <inkml:trace contextRef="#ctx0" brushRef="#br0" timeOffset="637172.205">8641 5195 6241,'29'-78'6754,"-18"64"-3390,-13 36-1866,-20 109-381,-16 82-117,-23 51-1000,35-180 277,45-155-344,168-615-1773,-174 650 1832,-6 25-67,-6 19 14,-42 308 568,41-312-494,-7 59 526,4 1 0,3 0 1,7 63-540,12-72 316,-18-55-317,-1 1 0,0-1 1,1 1-1,-1-1 1,1 1-1,-1-1 0,0 0 1,1 1-1,-1-1 0,1 0 1,-1 1-1,1-1 0,-1 0 1,1 0-1,0 1 0,-1-1 1,1 0-1,-1 0 0,1 0 1,-1 0-1,1 0 1,0 0-1,-1 0 0,1 0 1,-1 0-1,1 0 0,0 0 1,-1 0-1,1 0 0,-1 0 1,1-1-1,-1 1 0,1 0 1,-1 0-1,1-1 0,0 1 1,-1 0-1,0-1 1,1 1-1,-1 0 0,1-1 1,-1 1-1,1-1 0,-1 1 1,0-1-1,1 1 0,-1-1 1,0 1-1,0-1 0,1 1 1,-1-1-1,0 1 0,0-1 1,0 0-1,0 1 1,0-1-1,0 1 0,0-1 1,0 0-1,0 1 0,0-1 1,0 1-1,0-1 0,0 1 1,0-1-1,0 0 1,-51-82-830,37 66 671,8 7 88,-2 1 1,1-1-1,-1 2 1,0-1 0,-1 1-1,0 0 1,0 0-1,-1 1 1,-9-5 70,18 12-3,1 0 0,-1-1-1,1 1 1,0 0 0,-1 0 0,1-1 0,-1 1-1,1 0 1,-1 0 0,1 0 0,-1 0 0,1 0-1,-1 0 1,1 0 0,-1 0 0,1 0 0,-1 0-1,1 0 1,-1 0 0,1 0 0,-1 0 0,1 0-1,-1 0 1,1 0 0,-1 1 0,1-1-1,-1 0 1,1 0 0,-1 1 0,1-1 0,-1 0-1,1 1 1,0-1 0,-1 0 0,1 1 0,0-1-1,-1 1 1,1-1 0,0 1 0,0-1 0,-1 0-1,1 1 1,0-1 0,0 1 0,0-1 0,0 1-1,-1-1 1,1 1 0,0-1 0,0 1 0,0-1-1,0 1 1,0-1 0,0 1 0,0 0-1,1-1 1,-1 1 0,0-1 0,0 1 3,7 32-99,-7-32 96,2 8 16,1-1-1,-1 1 0,1-1 0,1 0 0,0 0 1,0 0-1,0 0 0,1-1 0,0 1 1,1-1-1,-1-1 0,4 4-12,-6-9 9,0 0 0,0-1 0,1 1 0,-1 0 0,0-1 0,1 0 1,-1 1-1,0-1 0,0-1 0,1 1 0,-1 0 0,0-1 0,1 0 0,-1 0 0,0 0 0,0 0 0,0 0 0,0 0 1,0-1-1,0 0 0,0 1 0,-1-1 0,1 0 0,0 0 0,-1-1 0,1 0-9,18-18 35,0 0-1,-2-2 1,0-1-1,-2 0 1,0-1-1,-2-1 1,-1 0-1,-1-1 1,-1 0-1,5-21-34,-3-2 67,-16 46-65,-3 14 1,-2 22 37,1 1 0,2 0 0,1 0-1,2 1 1,3 32-40,8 6 346,-10-72-341,0 1 0,0 0 1,0-1-1,0 1 0,0-1 1,0 1-1,0-1 0,0 1 1,0 0-1,0-1 0,0 1 1,1-1-1,-1 1 0,0-1 1,0 1-1,1-1 0,-1 1 0,0-1 1,1 1-1,-1-1 0,1 1 1,-1-1-1,0 0 0,1 1 1,-1-1-1,1 1 0,-1-1 1,1 0-1,-1 0 0,1 1 1,-1-1-1,1 0 0,0 0 1,-1 0-1,1 0 0,-1 1 1,1-1-1,0 0 0,-1 0 1,1 0-1,-1 0 0,1 0 1,-1-1-1,1 1 0,0 0-5,21-25 151,-10 1-82,0 0-1,-1-1 1,-2-1 0,6-20-69,-8 24 27,34-138 141,-23 126-167,-13 39-62,11 197-63,-3-129 154,-13-73-30,0 0-1,0-1 0,0 1 0,1 0 0,-1 0 0,0-1 0,0 1 1,1 0-1,-1 0 0,0-1 0,1 1 0,-1 0 0,0 0 0,1 0 1,-1-1-1,0 1 0,1 0 0,-1 0 0,0 0 0,1 0 0,-1 0 1,0 0-1,1 0 0,-1 0 0,1 0 0,-1 0 0,0 0 0,1 0 1,-1 0-1,0 0 0,1 0 0,-1 0 0,0 1 0,1-1 0,-1 0 0,0 0 1,1 0-1,-1 1 0,0-1 0,1 0 0,-1 0 0,0 1 0,0-1 1,1 0-1,-1 0 0,0 1 0,0-1 0,1 0 0,-1 1 0,0-1 1,0 0-1,0 1 0,0-1 0,0 0 0,0 1 0,0-1 0,1 0 1,-1 1-1,0-1 1,10-27 18,0-1 0,-1 0 0,-2-1 0,-1 1 0,0-8-18,4-21-2176,10-38 336</inkml:trace>
  <inkml:trace contextRef="#ctx0" brushRef="#br0" timeOffset="638036.339">9226 4818 7762,'-8'40'2588,"1"1"0,3-1 1,0 32-2589,1-21 607,2-46-536,-3 48 730,2 0 0,2 1-1,2-1 1,6 27-801,-7-73 44,0 1 0,0-1 1,1 0-1,0 0 0,1 0 0,-1 0 0,1-1 0,0 1 0,1-1 0,0 1 0,0-1 1,4 4-45,-9-10-4,1 0 1,0-1 0,-1 1-1,1 0 1,0-1 0,-1 1-1,1 0 1,0-1 0,-1 1-1,1 0 1,0-1-1,0 1 1,-1-1 0,1 1-1,0-1 1,0 1 0,0 0-1,0-1 1,-1 1 0,1-1-1,0 1 1,0-1 0,0 1-1,0-1 1,0 1 0,0-1-1,0 1 1,0-1 0,1 1-1,-1-1 1,0 1 0,0 0-1,0-1 1,0 1 0,1-1-1,-1 1 1,0-1 0,0 1-1,1 0 1,-1-1 0,0 1-1,1 0 1,-1-1-1,0 1 1,1 0 0,-1-1-1,0 1 1,1 0 0,-1 0-1,1 0 1,-1-1 0,1 1-1,-1 0 1,1 0 0,-1 0-1,0 0 1,1 0 0,-1 0-1,1 0 1,-1 0 0,1 0-1,-1 0 1,1 0 0,-1 0-1,1 0 1,-1 0 0,1 0-1,-1 0 1,1 1 3,-11-35-613,-2 1 0,0 1-1,-3 0 1,-12-20 613,14 27-293,-23-49-338,40 77 672,1 0-1,0-1 1,0 1 0,0-1-1,1 0 1,-1-1 0,1 1-1,-1-1 1,1 0 0,-1 0-1,1-1 1,-1 0-1,1 0 1,0 0 0,-1 0-1,1-1 1,-1 0 0,1 0-1,4-3-40,5-2-223,0 0 1,0-2-1,-1 0 0,0-1 0,-1 0 0,0-1 0,8-7 223,29-22-1390,-32 17 2030,-36 38 742,11-2-1251,0 1 0,2 0-1,-1 0 1,2 0 0,0 1 0,1 0-1,0 8-130,-2 4 239,-10 126 1018,22-127-994,7-32-105,14-39-40,76-185 153,-60 176-266,-43 52-9,1 0 0,-1 1 1,0-1-1,1 0 0,-1 0 1,1 1-1,-1-1 0,1 1 0,-1-1 1,1 1-1,-1 0 0,1 0 0,0-1 1,-1 1-1,1 0 0,-1 0 1,1 1-1,0-1 0,-1 0 0,1 0 1,-1 1-1,1-1 0,-1 1 1,1-1-1,-1 1 0,1 0 0,-1 0 1,0 0-1,1-1 0,-1 1 1,0 0-1,0 1 0,0-1 0,0 0 1,0 0-1,0 0 0,0 1 1,0-1-1,0 1 4,5 10 23,-1 0 0,-1 0 0,0 0 0,0 1 0,-2-1 0,1 1 1,-2 0-1,1 0 0,-2 0 0,0 0 0,0 0 0,-2 1-23,1 4 116,1-4 556,3-26-128,2-20-356,-2 1-1,-1-1 0,-1 1 0,-3-18-187,2 45 1,0 1 4,0-1-1,0 1 1,0 0-1,0 0 0,-1-1 1,1 1-1,-1 0 1,0 0-1,0 0 1,-1 0-1,1 0 0,0 0 1,-1 0-1,0 0 1,-1-1-5,46 29-118,-38-24-31,1-1 0,-1 0 0,1 0 0,-1-1 0,0 0 0,1 0 0,-1 0 0,0 0 0,0-1 0,0 0 0,0 0 0,0-1-1,0 1 1,0-1 0,-1 0 0,1 0 0,-1 0 0,0-1 0,0 0 0,0 0 0,-1 0 0,3-3 149,11-21-2241</inkml:trace>
  <inkml:trace contextRef="#ctx0" brushRef="#br0" timeOffset="638601.656">9756 4485 5009,'0'2'4740,"7"41"531,1-3-3342,2 15-1450,27 189-357,-7-40 669,-7-139-177,-22-64-602,-1-1 0,1 1 0,0 0 0,-1-1 0,1 1 1,0 0-1,0-1 0,-1 1 0,1-1 0,0 1 0,0-1 0,0 1 1,0-1-1,0 0 0,0 1 0,0-1 0,0 0 0,-1 0 0,1 0 1,0 0-1,0 0 0,0 0 0,0 0 0,0 0 0,0 0 1,0 0-1,0 0 0,0-1 0,0 1 0,0 0 0,0-1 0,0 1 1,0-1-1,-1 1 0,1-1 0,0 1 0,0-1 0,-1 1 0,1-1 1,0 0-1,-1 1 0,1-1 0,0 0 0,-1 0 0,1 0 0,-1 0 1,1 0-13,27-47 280,13-56-18,-5-2 0,15-77-262,-36 84 85,-16 94-341,-3 12-246,-7 22-1172,8-21 769,-6 16-2703,-1 3-300</inkml:trace>
  <inkml:trace contextRef="#ctx0" brushRef="#br0" timeOffset="639067.893">10086 5042 5473,'1'1'140,"0"0"0,0-1-1,-1 1 1,1 0 0,0 0 0,0 0-1,0-1 1,0 1 0,0 0 0,0-1-1,0 1 1,0-1 0,0 1 0,0-1-1,0 0 1,0 1 0,0-1 0,0 0-1,1 0 1,-1 0 0,0 0 0,0 0-1,0 0 1,0 0 0,1 0 0,-1 0-1,0 0 1,0-1 0,0 1 0,0 0-1,0-1 1,0 1 0,0-1 0,0 1-1,0-1 1,0 0 0,0 1 0,0-1 0,0 0-1,0 0 1,-1 0 0,1 0 0,0 1-1,-1-1 1,1 0 0,0 0 0,-1 0-1,1-1-139,10-17 355,0 0 0,-2-1 1,0 0-1,-1-1 0,-1 0 0,-1 0 0,1-12-355,2-1 180,42-180 46,-46 202-276,-5 32 26,-4 48 706,4 1-1,7 59-681,14-60 1002,-20-68-990,-1 1-1,1-1 1,0 1 0,-1-1 0,1 1 0,0-1 0,-1 1 0,1-1-1,0 1 1,0-1 0,-1 0 0,1 0 0,0 1 0,0-1 0,0 0-1,0 0 1,-1 0 0,1 0 0,0 0 0,0 0 0,0 0 0,0 0-1,-1 0 1,1 0 0,0-1 0,0 1 0,0 0 0,-1-1 0,1 1-1,0 0 1,0-1 0,-1 1 0,1-1 0,0 1 0,-1-1 0,1 1-1,0-1 1,-1 0 0,1 1 0,-1-1 0,1 0 0,-1 1 0,1-1-1,-1 0 1,0 0 0,1 0-12,11-17 50,-1 0-1,-1-1 0,0-1 1,-2 1-1,0-1 1,-1-1-1,-1 1 1,1-8-50,0 3 35,4-10-117,-2-1-1,-1 0 1,-2 0 0,0-9 82,-7 45-11,1 1 0,0-1 1,0 0-1,0 0 0,0 0 1,-1 0-1,1 0 1,0 0-1,0 0 0,0 0 1,-1 0-1,1 1 1,0-1-1,0 0 0,0 0 1,-1 0-1,1 0 0,0 0 1,0 0-1,-1 0 1,1 0-1,0 0 0,0-1 1,0 1-1,-1 0 11,-4 28 282,1 1 0,1-1 0,2 0 0,0 1 0,2-1 0,4 24-282,-6-51 20,1 0 0,0 1 0,0-1 1,0 0-1,-1 0 0,1 0 0,0 0 0,0 1 0,1-1 0,-1 0 0,0 0 0,0 0 0,1 0 0,-1 0 0,0 0 0,1 0 0,-1 0 0,1 0 0,-1 0 0,1 0 0,0 0 0,-1 0 0,1 0 0,0 0 0,0 0 0,-1 0 0,1-1 0,0 1 0,0 0 0,0-1 0,0 1 0,0-1 0,0 1 0,0-1 0,0 1 0,0-1 0,1 0 0,-1 1 0,0-1 0,0 0 0,0 0 0,0 0 0,1 0-20,42-67 290,-35 48-240,69-144 70,-83 194-1546,-3-13 1052,-2 5-2583,10-18 607</inkml:trace>
  <inkml:trace contextRef="#ctx0" brushRef="#br0" timeOffset="639278.38">10369 4189 13259,'-7'1'3313,"3"1"967,7 0-3855,-2-1-257,9 4-785,-12-8-3703,-9 1 1055</inkml:trace>
  <inkml:trace contextRef="#ctx0" brushRef="#br0" timeOffset="640875.396">10786 4415 9986,'-5'-17'6801,"28"-25"-5245,18-2-984,-39 44-567,-1 1 1,1 0-1,-1-1 1,0 1-1,1 0 0,-1 0 1,0 0-1,0 0 1,1 0-1,-1 0 1,0 0-1,0 1 1,0-1-1,0 0 1,-1 0-1,1 1 1,0-1-1,0 1 1,-1-1-1,1 1 0,-1-1 1,1 1-1,-1-1 1,0 1-1,0-1 1,0 1-1,0-1 1,0 1-1,0 0 1,0-1-1,0 2-5,9 173 183,-10-175-182,1 0 1,0 0-1,0 0 1,0 0 0,0 0-1,0 0 1,1 0-1,-1 0 1,0 0-1,0 0 1,1 0-1,-1-1 1,1 1-1,-1 0 1,0 0-1,1 0 1,0 0 0,-1 0-1,1-1 1,-1 1-1,1 0 1,0 0-1,0-1 1,-1 1-1,1-1 1,0 1-1,0-1 1,0 1 0,0-1-1,0 1 1,0-1-1,0 0 1,0 1-1,-1-1 1,1 0-1,0 0 1,0 0-1,0 0 1,0 0 0,0 0-1,0 0 1,0 0-1,0 0 1,0 0-1,0-1 1,0 1-1,0 0 1,0-1-1,0 1 1,0 0-1,0-1-1,7-7 19,0 0-1,0 0 1,-1-1-1,0 0 1,-1-1-1,0 1 1,0-1-1,0-3-18,0 2 10,12-26 12,-2 0-1,-1-1 1,-3-1 0,-1-1-1,-1 1 1,-3-2 0,-1 1-1,-1-9-21,-6 39-51,-4 31 4,9 145 28,16-98 156,-20-67-131,0 1-1,1-1 0,-1 0 1,1 0-1,0 0 0,-1 1 1,1-1-1,0 0 0,-1 0 1,1 0-1,0 0 0,0 0 1,0 0-1,0-1 0,0 1 1,0 0-1,0 0 0,0-1 1,1 1-1,-1-1 1,0 1-1,0-1 0,0 1 1,1-1-1,-1 0 0,0 1 1,1-1-1,-1 0 0,0 0 1,1 0-1,-1 0 0,0 0 1,0 0-1,1-1 0,-1 1 1,0 0-1,0-1 0,1 1 1,-1-1-1,0 1 1,0-1-1,0 1 0,1-1 1,-1 0-1,0 0 0,0 1 1,0-1-1,0-1-5,37-50 259,-30 34-197,0 0-1,-1-1 1,0 0-1,-2 0 1,0 0-1,-2-1 1,0 1-1,-1-1 1,0 0-1,-2 0 0,-1-1-61,1 18 8,0 0 0,0 0 0,0 0 0,-1-1 0,1 1 0,-1 0 0,0 0-1,0 0 1,0 0 0,0 1 0,0-1 0,-1 0 0,1 0 0,-1 1-1,0-1 1,0 1 0,0-1 0,0 1 0,0 0 0,-3-2-8,4 4 1,-1 1-1,1-1 1,0 1 0,-1-1-1,1 1 1,0 0 0,-1-1 0,1 1-1,0 0 1,0 0 0,0 0 0,0 0-1,0 0 1,0 0 0,0 0-1,0 1 1,0-1 0,0 0 0,1 0-1,-1 1 1,1-1 0,-1 0 0,1 1-1,-1-1 1,1 1 0,0-1-1,-1 0 1,1 1 0,0-1 0,0 1-1,0-1 1,0 1 0,1 0-1,-3 9 15,1 0 0,0 0 0,0 1 0,2-1 0,-1 0 0,2 0 0,-1 1 0,2-1 0,2 9-15,-5-19 2,0 0 1,0-1-1,0 1 1,1 0-1,-1 0 1,0 0-1,0 0 1,1 0-1,-1-1 1,1 1 0,-1 0-1,1 0 1,-1 0-1,1-1 1,-1 1-1,1 0 1,0-1-1,-1 1 1,1-1-1,0 1 1,0-1 0,-1 1-1,1-1 1,0 1-1,0-1 1,0 0-1,0 1 1,0-1-1,-1 0 1,1 0-1,0 0 1,0 0 0,0 0-1,0 0 1,0 0-1,0 0 1,0 0-1,0 0 1,0 0-1,-1 0 1,1-1-1,0 1 1,1-1-3,28-29 41,26-51 13,47-57 46,-102 136-105,0 0 1,0 0-1,1 0 1,-1 0-1,0 0 1,1 1-1,0-1 1,-1 0 0,1 1-1,0-1 1,0 1-1,0 0 1,0-1-1,0 1 1,0 0-1,0 0 1,0 0-1,0 0 1,0 1 0,1-1-1,-1 1 1,0-1-1,0 1 1,1 0-1,-1 0 1,0 0-1,1 0 1,-1 0-1,0 1 1,1-1 0,-1 0-1,0 1 1,0 0-1,1 0 1,-1 0-1,0 0 1,0 0-1,0 0 1,0 0-1,0 0 1,-1 1-1,1-1 1,0 1 0,1 1 4,48 115-54,-51-118 57,1 1-1,-1-1 1,1 0-1,-1 1 1,1-1-1,-1 0 1,1 1-1,0-1 0,-1 0 1,1 0-1,-1 0 1,1 0-1,0 0 1,-1 0-1,1 1 1,0-1-1,-1-1 1,1 1-1,0 0 1,-1 0-1,1 0 1,-1 0-1,1 0 1,0 0-1,-1-1 0,1 1 1,-1 0-1,1-1 1,-1 1-1,1 0 1,-1-1-1,1 1 1,-1 0-1,1-1 1,-1 1-1,1-1 1,-1 1-1,0-1 1,1 1-1,-1-1 1,0 0-1,1 1 0,-1-1 1,0 1-1,0-1 1,0 1-1,1-1 1,-1 0-1,0 1 1,0-1-1,0 0 1,0 1-1,0-1 1,0 0-3,14-35 23,-2 0 0,-1 0 0,-2-1 1,0-7-24,-7 36-64,2-4-2241,-1 11 2119,0-1 0,0 1 0,-1-1-1,1 0 1,0 0 0,-1 0-1,1 0 1,-1 0 0,0-1 0,0 1-1,0-1 1,0 0 0,0 1-1,0-1 1,1-3 186,-2 4-93,10-21-66,-2 0 1,0 0-1,-1-1 0,-2-1 1,0 1-1,-2-1 0,0 0 1,-2 0-1,-1-21 159,1 29 225,-2 0 1,0 0-1,0-1 1,-2 1 0,0 0-1,-1 0 1,-1 1-1,-3-10-225,7 26 14,0 1 0,0-1 0,0 0-1,0 1 1,0-1 0,0 0 0,0 0 0,0 1 0,0-1-1,0 0 1,0 1 0,0-1 0,0 0 0,0 1-1,0-1 1,-1 0 0,1 1 0,0-1 0,0 0-1,0 0 1,0 1 0,-1-1 0,1 0 0,0 0-1,0 1 1,0-1 0,-1 0 0,1 0 0,0 0 0,0 1-1,-1-1 1,1 0 0,0 0 0,-1 0 0,1 0-1,0 0 1,-1 0 0,1 0 0,0 1 0,0-1-1,-1 0 1,1 0 0,0 0 0,-1 0 0,1 0-1,0 0 1,-1-1 0,1 1 0,0 0 0,-1 0 0,1 0-1,0 0 1,-1 0 0,1 0 0,0 0 0,0-1-1,-1 1 1,1 0 0,0 0 0,0 0 0,-1-1-1,1 1-13,-4 170 1022,5-151-875,1 16 141,-4-18-178,2 0 0,0 0 0,1 0 1,1 0-1,0 0 0,2 0 0,-1-1 0,2 1 0,0-1 0,1 0 0,1-1 0,1 1 0,0-1 0,0-1 0,2 1 0,3 3-110,27 13-485,-40-48-290,-6 5 664,1 0-1,-2 0 1,1 1-1,-2 0 1,1 1-1,-2-1 1,-8-8 111,8 9 172,0 0 0,1 0-1,0-1 1,0 0 0,2-1 0,-1 0 0,-1-6-172,8 17 31,0 0 1,0 0-1,0 0 1,0-1 0,0 1-1,1 0 1,-1 0-1,0-1 1,1 1-1,-1 0 1,1 0-1,-1 0 1,1 0-1,0 0 1,-1 0-1,1 0 1,0 0-1,0 0 1,0 0-1,0 0 1,0 0-1,0 1 1,0-1-1,0 0 1,0 1-1,0-1 1,0 1-1,0-1 1,0 1-1,1-1 1,-1 1 0,0 0-1,0 0 1,1 0-1,-1-1 1,0 1-1,0 0 1,0 1-1,1-1-31,8-3-46,9-4-686,0 0 0,-1-2 0,0 0 1,0-1-1,-1 0 0,-1-2 0,0 0 1,0 0-1,-1-2 0,-1 0 0,0 0 1,-1-2-1,0 0 0,5-10 732,-9 3 915,-18 17 2686,4 9-3287,0 1 0,1-1 0,-1 1 0,1 0 0,0 0 0,0 1 0,0-1 0,0 1 0,1 0 0,0-1 0,0 2 0,-1 2-314,0-2 187,-8 13 78,1 0 0,1 1 0,1 1 0,1-1 0,1 1 0,-2 7-265,9-28 5,0 0 1,-1 1 0,1-1-1,0 1 1,-1-1 0,1 1-1,0-1 1,-1 1 0,1-1-1,0 1 1,0-1 0,0 1-1,0-1 1,-1 1-1,1-1 1,0 1 0,0-1-1,0 1 1,0 0 0,0-1-1,0 1 1,0-1 0,0 1-1,1-1 1,-1 1 0,0-1-1,0 1 1,0-1 0,1 1-1,-1-1 1,0 1-1,0-1 1,1 1 0,-1-1-1,1 1 1,-1-1 0,0 1-1,1-1 1,-1 0 0,1 1-1,-1-1 1,1 0 0,-1 0-1,1 1 1,-1-1 0,1 0-1,-1 0 1,1 0-1,-1 1 1,1-1 0,-1 0-1,1 0 1,-1 0 0,1 0-1,0 0 1,-1 0 0,1 0-1,-1 0 1,1 0 0,-1 0-1,1-1 1,-1 1 0,1 0-7,36-23 14,-28 17-13,0-2-86,1 1 0,0 0 0,0 0 0,1 1 0,0 1 0,0 0 0,0 0 0,0 1 0,1 1 0,0 0 0,0 0 0,0 1 0,0 1 0,0 0 0,0 0 0,9 2 86,-19-1-11,1 1 0,0 0 0,-1 0 0,1 0 0,-1 1 1,1-1-1,-1 1 0,1-1 0,-1 1 0,0 0 0,0 0 0,0 0 1,0 0-1,0 0 0,0 0 0,-1 1 0,1-1 0,-1 1 1,1-1-1,-1 1 0,0-1 0,0 1 0,0 0 0,0-1 0,-1 1 1,1 0-1,-1 0 0,0 0 0,1-1 0,-1 1 0,-1 0 1,1 0-1,0 0 11,-1 6 171,0 0 0,-1 1-1,0-1 1,0 0 0,-1-1 0,0 1 0,-1 0 0,0-1 0,-4 6-171,6-10 67,2-2-42,-1 0 1,0 0-1,1 0 0,-1 0 0,0 0 1,0 0-1,0 0 0,-1-1 0,1 1 1,0 0-1,-1-1 0,1 1 0,-1-1 1,1 1-1,-1-1 0,0 0 0,0 1 1,1-1-1,-1 0 0,0 0 0,0 0 1,0-1-1,0 1 0,0 0 0,0-1 1,-1 1-1,1-1 0,0 0 0,0 0 1,0 0-1,0 0 0,-1 0 0,1 0 1,0 0-1,0-1 0,0 1-25,1-1-162,0 0 0,0 1 0,0-1 0,0 0 0,0 0 0,0 0 0,0 0 0,1 0 0,-1 0 0,0 0 0,1 0 0,-1 0 0,0 0 0,1 0 0,-1 0 0,1-1 0,0 1 0,-1 0 0,1 0 0,0 0 0,0-1 0,0 1 0,0 0 0,0 0 0,0-1 0,0 1 0,0-1 162,0-6-1064,-2-31-3117</inkml:trace>
  <inkml:trace contextRef="#ctx0" brushRef="#br0" timeOffset="641322.537">12299 3443 6129,'2'0'291,"-1"0"-132,-1-1 0,0 1-1,1 0 1,-1 0-1,1-1 1,-1 1-1,1 0 1,-1 0-1,0 0 1,1 0-1,-1 0 1,1 0-1,-1 0 1,1 0-1,-1 0 1,1 0 0,-1 0-1,1 0 1,-1 0-1,1 0 1,-1 0-1,0 0 1,1 1-1,-1-1 1,1 0-1,-1 0 1,1 1-1,-1-1 1,0 0 0,1 0-1,-1 1 1,0-1-1,1 0 1,-1 1-1,0-1 1,1 1-1,-1-1 1,0 0-1,0 1 1,0-1-1,1 1 1,-1-1-1,0 1 1,0-1 0,0 1-1,0-1 1,0 0-1,0 1 1,0-1-1,0 1 1,0-1-1,0 1 1,0-1-1,0 1 1,0-1-1,0 1 1,0-1-1,0 1 1,-1-1 0,1 0-1,0 1 1,0-1-1,0 1 1,-1-1-1,1 0 1,0 1-1,-1-1-158,-4 22 622,1-1 0,0 1 0,2 0 0,0-1 0,2 17-622,12 21 516,-11-59-510,1 1 0,-1-1 0,0 0-1,0 1 1,1-1 0,-1 0 0,0 0-1,0 0 1,1 0 0,-1 0 0,0 0-1,1 0 1,-1 0 0,0 0 0,0-1-1,1 1 1,-1 0 0,0-1 0,0 1-1,0-1 1,0 1 0,1-1 0,-1 0-1,0 0 1,0 1 0,0-1 0,-1 0-1,1 0 1,0 0 0,0 0-1,0 0 1,-1 0 0,1 0 0,0 0-1,-1-1 1,1 1 0,-1 0 0,1 0-1,-1 0 1,0-1 0,1 1 0,-1 0-6,1-2 8,24-38 51,-3-1 0,-2-1 0,-1-1 0,-2-1 0,6-28-59,-17 52 9,-1 0 1,-1 0 0,0-1 0,-2 1 0,0-1 0,-2 1 0,0-5-10,-1 17 2,0-1 0,0 1 0,-1 0 0,0 0 0,0 0 0,-1 0 0,0 0 0,-1 0 0,0 1 0,0 0 0,-1 0-1,0 0 1,-1 0 0,1 1 0,-2-1 0,1 2 0,-6-6-2,10 10-5,1 0-1,-1 1 0,0-1 1,0 0-1,0 1 1,0-1-1,-1 1 0,1 0 1,0 0-1,0 0 1,-1 0-1,1 0 1,-1 0-1,1 1 0,-1-1 1,1 1-1,-1-1 1,0 1-1,1 0 0,-1 0 1,1 0-1,-1 1 1,1-1-1,-1 0 0,1 1 1,-1 0-1,1 0 1,-1 0-1,1 0 0,0 0 1,-1 0-1,1 0 1,0 1-1,0-1 0,0 1 1,-1 1 5,-7 8-12,0 0 1,1 1-1,1 1 0,0-1 1,1 2-1,0-1 1,1 1-1,0-1 0,1 2 1,-2 10 11,5-18 10,0 0 0,0 0 0,1 0 0,0 0 0,1 1 0,-1-1 0,1 1 0,1-1 0,-1 0 1,1 1-1,1 0-10,-2-6-1,1 1 0,0-1 0,-1 0 0,1 0 0,0 1 0,0-1 0,1 0 0,-1 0 0,0 0 0,1 0 0,-1 0 0,1-1 0,0 1 0,-1 0 0,1-1 0,0 1 1,0-1-1,0 0 0,0 1 0,0-1 0,0 0 0,1 0 0,-1-1 0,0 1 0,0 0 0,1-1 0,-1 1 0,1-1 0,-1 0 0,0 0 0,1 0 0,-1 0 0,1 0 0,0 0 2,149-26-816,-146 24 766,-1 1 0,1 0 0,0 0 0,-1 0 0,1 1-1,0 0 1,0 0 0,-1 0 0,1 1 0,0-1 0,0 2 0,-1-1 0,1 1 0,-1-1 0,1 1 0,-1 1 0,0-1 0,0 1 0,0 0 0,0 0 0,0 1 0,-1-1 0,1 1 0,-1 0 0,0 0 0,0 1 0,-1-1 0,1 1 0,-1 0 0,0 0 0,0 0 0,-1 0 0,1 0 0,-1 0 0,0 1 0,-1-1 0,1 1 0,-1 2 49,3 13 496,3-41-2575,5-13 962</inkml:trace>
  <inkml:trace contextRef="#ctx0" brushRef="#br0" timeOffset="642168.879">12774 3128 9786,'-28'67'6112,"25"-59"-5829,0 1 0,1-1 1,1 1-1,0 0 0,0 0 0,0 0 1,1-1-1,1 1 0,-1 0 0,1 0 0,1 1-283,-2-8 24,0 0-1,0-1 1,1 1-1,-1-1 1,0 1-1,1-1 0,-1 1 1,1-1-1,-1 1 1,1-1-1,0 1 1,0-1-1,-1 1 0,1-1 1,0 0-1,0 0 1,0 0-1,1 1 1,-1-1-1,0 0 0,0 0 1,1 0-1,-1-1 1,0 1-1,1 0 1,-1 0-1,1-1 1,-1 1-1,1-1 0,-1 1 1,1-1-1,-1 0 1,1 0-1,0 1 1,-1-1-1,1 0 0,-1 0 1,1-1-1,-1 1 1,1 0-1,0 0 1,0-1-24,8-6 22,-1 0-1,0 0 1,-1-1 0,0 0 0,0 0 0,-1-1 0,0 0 0,0 0 0,-1-1 0,0 0 0,-1 0 0,1-2-22,0 2 19,2-3 6,-1-1 0,0 0-1,-1 0 1,0 0 0,-2-1-1,4-14-24,-8 29-1,0 0-1,0 1 1,-1-1 0,1 0-1,0 1 1,0-1-1,-1 0 1,1 0-1,0 0 1,0 1-1,-1-1 1,1 0-1,0 0 1,-1 0-1,1 0 1,0 1 0,-1-1-1,1 0 1,0 0-1,-1 0 1,1 0-1,0 0 1,-1 0-1,1 0 1,-1 0-1,1 0 1,0 0-1,-1 0 1,1 0 0,0 0-1,-1-1 1,1 1-1,0 0 1,-1 0-1,1 0 1,0 0-1,0 0 1,-1-1-1,1 1 1,0 0-1,-1 0 1,1-1 1,-4 13 8,0 0 1,1 1-1,1-1 0,0 1 0,1-1 1,0 1-1,1 0 0,0-1 0,1 1 1,2 10-9,-3-22 3,0 0 1,-1 0-1,1 0 1,0 0-1,1 0 1,-1 0-1,0 0 1,0 0-1,0 0 1,1 0-1,-1 0 1,0 0-1,1 0 1,-1 0-1,1 0 1,-1 0-1,1 0 1,0 0-1,-1 0 1,1 0-1,0-1 1,0 1-1,-1 0 1,1 0-1,0-1 1,0 1-1,0-1 1,0 1-1,0-1 1,0 1-1,0-1 1,0 1-1,0-1 1,0 0-1,0 0 1,0 0-1,0 1 1,0-1-1,0 0 1,0 0-1,0 0 1,0-1-1,1 1 1,-1 0-1,0 0-3,6-7 12,-1 0-1,0-1 0,0 1 1,0-1-1,-1 0 1,-1 0-1,1-1 1,-1 0-1,0-2-11,5-8 12,22-49-22,-3-2 0,-3-1 1,-3-1-1,8-49 10,-22 59-396,-13 65 163,-8 30 168,2 0 0,0 1 0,3 0 0,-1 8 65,6-29 20,-5 20 206,1 1 0,2 0 0,2 0 0,0 0 0,3 0 0,1 11-226,-2-42 14,1 0 1,0 0 0,0 0-1,0 0 1,1 0-1,-1 0 1,1 0-1,-1-1 1,1 1-1,0 0 1,0 0-1,1 0 1,-1 0 0,0-1-1,1 1 1,0-1-1,-1 1 1,1-1-1,0 0 1,0 1-1,0-1 1,1 0 0,-1 0-1,1-1 1,-1 1-1,1 0 1,-1-1-1,1 0 1,0 1-1,0-1 1,-1 0 0,1 0-1,0-1 1,3 1-15,2-4 0,0-1 0,-1 0 0,1 0 0,-1-1 0,0 0 1,0 0-1,0-1 0,-1 0 0,1 0 0,-1-1 0,-1 1 1,0-1-1,0-1 0,0 1 0,-1 0 0,3-7 0,17-44 18,-2-1-1,-3 0 0,-2-2 1,-3 0-1,1-33-17,-11 75 3,32-189 42,-33 179-78,-5 25 12,-3 18 6,5-14 15,-11 38 44,2-1 1,2 1 0,1 1-1,3-1 1,0 1 0,3 0-1,1-1 1,2 1 0,2 0-1,4 13-44,-8-40 16,1 0 0,1 0 0,0-1 0,1 1 0,0 0 0,0-1 0,1 0 0,1 0 0,0-1 0,1 1 0,-1-1 0,2-1 0,0 1 0,0-1 0,0-1 0,1 1 0,1-1 0,-1-1 0,1 0 0,1 0 0,-1-1 0,2 0-16,-11-6 2,0 1 0,0-1 0,0 0 0,0 1 0,0-1 0,0 0 0,0 0 0,0 0 0,0 0 0,0 0 0,0 0 0,0 0 0,0 0 0,0 0 0,0-1 0,0 1 0,0 0 0,0-1 0,0 1 0,0-1 0,0 1 0,0-1 0,0 1 0,-1-1 0,1 0 0,0 1 0,0-1 0,-1 0 0,1 0 0,0 1 0,-1-1 0,1 0 0,0 0 0,-1 0 0,0 0 0,1 0 0,-1 0 0,1 0 0,-1 0 0,0 0 0,0 0 0,0 0 0,1 0 0,-1 0 0,0 0 0,0 0 0,-1 0 0,1 0 0,0 0 0,0 0 0,0 0 0,-1 0 0,1 0 0,0 0 0,-1 0 0,1 0 0,-1 0 0,1 0 0,-1 0 0,0 1 0,1-1 0,-1 0 0,0 0 0,1 1 0,-1-1-2,-9-15-59,0 1 0,0 0 1,-2 1-1,1 1 0,-2-1 1,0 2-1,-1 0 0,0 1 1,0 0-1,-4-1 59,-161-91-1258,162 94 1202,19 6 117,0 1 0,-1-1-1,1 0 1,1 0 0,-1 1-1,0-1 1,1 1-1,-1 0 1,1 0 0,0 0-1,0 0 1,0 0 0,0 1-1,0-1 1,0 1-1,3-1-60,-2-1 20,172-81-156,-139 74-3458</inkml:trace>
  <inkml:trace contextRef="#ctx0" brushRef="#br0" timeOffset="643704.184">7157 6690 7890,'-5'2'7753,"9"48"-6912,3 0 0,2-1 0,1 1 0,11 24-841,6-20 555,-26-54-547,0 1 0,-1-1 0,1 1 0,0 0 1,0-1-1,-1 0 0,1 1 0,0-1 1,0 1-1,-1-1 0,1 0 0,0 0 1,0 1-1,0-1 0,0 0 0,0 0 0,-1 0 1,1 0-1,0 0 0,0 0 0,0 0 1,0 0-1,0-1 0,0 1 0,-1 0 1,1 0-1,0-1 0,0 1 0,0 0 0,-1-1 1,1 1-1,0-1 0,-1 1 0,1-1 1,0 1-1,-1-1 0,1 0 0,0 1 1,-1-1-1,1 0 0,-1 1 0,1-1 0,-1 0 1,0 0-1,1 0 0,-1 1 0,0-1 1,1 0-1,-1 0 0,0 0 0,0 0 1,0 0-9,44-147 344,2-10-223,-46 158-122,0 1 1,0-1-1,1 1 1,-1-1-1,0 1 0,1-1 1,-1 1-1,0-1 0,1 1 1,-1-1-1,1 0 1,-1 1-1,1-1 0,-1 0 1,1 1-1,-1-1 0,1 0 1,-1 0-1,1 1 1,-1-1-1,1 0 0,0 0 1,-1 0-1,1 0 0,-1 0 1,1 0-1,-1 0 0,1 0 1,0 0-1,-1 0 1,1 0-1,-1 0 0,1 0 1,0 0-1,-1 0 0,1-1 1,-1 1-1,1 0 1,-1 0-1,1-1 0,-1 1 1,1 0-1,-1-1 0,1 1 1,-1-1-1,1 1 1,-1-1-1,0 1 0,1 0 1,-1-1-1,0 1 0,1-1 1,-1 0-1,0 1 1,0-1-1,0 1 0,1-1 1,-1 1-1,0-1 0,0 0 1,0 1-1,0-1 1,0 1-1,0-1 0,0 0 1,0 1 0,13 51-55,-12-48 54,7 46-12,-5-25 27,1 1 0,1-1 0,2 1 0,0-2-1,1 1 1,2 0-14,-10-23 4,1-1-1,-1 1 0,0 0 1,0-1-1,0 1 1,1 0-1,-1-1 0,0 1 1,0-1-1,1 1 0,-1-1 1,1 1-1,-1-1 1,0 1-1,1-1 0,-1 1 1,1-1-1,-1 1 0,1-1 1,0 0-1,-1 1 1,1-1-1,-1 0 0,1 1 1,0-1-1,-1 0 0,1 0 1,-1 0-1,1 0 1,0 1-1,-1-1 0,1 0 1,0 0-1,-1 0 0,1-1 1,0 1-1,-1 0 0,1 0 1,0 0-1,-1 0 1,1 0-1,0-1 0,-1 1 1,1 0-1,-1-1 0,1 1 1,-1 0-1,1-1 1,-1 1-1,1-1 0,-1 1 1,1-1-1,-1 1 0,1-1 1,-1 1-4,22-37 175,-21 33-170,81-197 334,-83 199-341,1 1 0,0 0 1,0 0-1,1-1 1,-1 1-1,0 0 1,0-1-1,0 1 1,1 0-1,-1 0 1,1-1-1,-1 1 1,1 0-1,-1 0 1,1 0-1,0 0 1,0 0-1,-1 0 1,1 0-1,0 0 1,0 0-1,0 0 1,0 0-1,0 0 1,0 1-1,0-1 1,1 0-1,-1 1 1,0-1-1,0 1 1,0-1-1,1 1 1,-1 0-1,0-1 1,1 1-1,-1 0 1,0 0-1,0 0 0,1 0 1,-1 0-1,0 0 1,1 0-1,-1 1 1,0-1-1,0 0 1,1 1-1,-1-1 1,0 1-1,0-1 1,0 1-1,1 0 1,-1 0 1,8 12 10,-1 1-1,-1 0 1,0 1 0,-2-1 0,1 1-1,-2 0 1,0 1 0,1 6-10,19 60 375,-24-83-367,1 0-1,-1 1 1,0-1-1,1 0 1,-1 1-1,0-1 0,1 1 1,-1-1-1,1 1 1,-1-1-1,1 0 1,-1 1-1,1 0 1,0-1-1,-1 1 1,1-1-1,0 1 0,-1 0 1,1-1-1,0 1 1,-1 0-1,1 0 1,0 0-1,-1-1 1,1 1-1,0 0 1,0 0-1,-1 0 0,1 0 1,0 0-1,0 0 1,-1 1-1,1-1 1,0 0-1,-1 0 1,1 0-1,0 1 1,-1-1-1,1 0 0,0 1 1,-1-1-1,1 1 1,0-1-1,-1 0 1,1 1-1,-1-1 1,1 1-1,-1 0 1,1-1-1,-1 1 0,0-1 1,1 1-1,-1 0 1,0-1-1,1 1 1,-1 0-1,0-1 1,0 1-1,1 0 1,-1 0-1,0-1-7,44-138 307,-37 110-279,1 0-1,1 0 0,1 1 0,13-25-27,-22 51-2,0 0 1,0-1-1,0 1 0,-1 0 1,1 0-1,0 0 0,1 0 1,-1 0-1,0 0 0,0 0 1,0 1-1,0-1 0,1 0 1,-1 1-1,0-1 0,1 0 1,-1 1-1,0 0 0,1-1 1,-1 1-1,1 0 0,-1 0 1,1 0-1,-1 0 0,0 0 1,1 0-1,-1 0 0,1 0 1,-1 0-1,1 1 0,-1-1 1,0 1-1,1-1 0,-1 1 1,0 0-1,1-1 0,-1 1 1,0 0-1,0 0 0,0 0 1,0 0-1,0 0 0,0 0 1,0 0-1,0 0 0,0 0 1,0 0-1,-1 1 0,1-1 1,0 0-1,-1 0 0,1 1 1,-1-1-1,1 1 0,-1-1 1,0 0-1,0 1 0,1-1 1,-1 1-1,0 0 2,9 24 7,-1 0 0,-1 0-1,-1 1 1,-1 0 0,-2 0 0,1 22-7,-1-11 44,-3-39-93,-1 1 0,1 0 0,-1-1 0,1 1 0,-1 0 0,1-1-1,-1 1 1,1 0 0,0 0 0,-1 0 0,1 0 0,-1-1 0,0 1-1,1 0 1,-1 0 0,1 0 0,-1 0 0,1 0 0,-1 0 0,1 0-1,-1 0 1,1 0 0,-1 1 0,1-1 0,-1 0 0,1 0 0,-1 0-1,1 1 1,-1-1 0,1 0 0,0 0 0,-1 1 0,1-1 0,-1 0-1,1 1 1,0-1 0,-1 0 0,1 1 0,0-1 0,-1 1-1,1-1 1,0 1 0,0-1 0,-1 1 0,1-1 0,0 1 0,0 0 49,-21-33-3931,-6-9-413</inkml:trace>
  <inkml:trace contextRef="#ctx0" brushRef="#br0" timeOffset="643959.028">7533 6329 9586,'-8'-7'3593,"0"4"336,3 10-2737,5-1-320,4 0-560,3 5-696,1-5-576,3 11-2945,-3 6 336</inkml:trace>
  <inkml:trace contextRef="#ctx0" brushRef="#br0" timeOffset="644272.358">8189 6322 9858,'-2'-7'5444,"3"23"-2920,75 363-746,-71-357-1636,0 0 0,2 0 1,1-1-1,0 0 0,2 0 0,0-1 0,7 8-142,-17-26 11,1-1 0,0 0 0,0 1 0,0-1 1,0 0-1,0 1 0,0-1 0,0 0 0,0 0 0,1 0 0,-1 0 0,0 0 0,1 0 1,-1 0-1,1 0 0,-1-1 0,1 1 0,-1-1 0,1 1 0,-1-1 0,1 1 0,0-1 0,-1 0 1,1 0-1,-1 0 0,1 0 0,0 0 0,-1 0 0,1 0 0,0-1 0,-1 1 0,1 0 1,-1-1-1,1 1 0,-1-1 0,1 0 0,-1 0 0,1 1 0,-1-1 0,0 0 0,1 0 0,-1 0 1,0 0-1,0-1 0,0 1 0,0 0 0,0 0 0,0-1 0,0 1 0,0-1 0,0 1 1,-1 0-1,1-1 0,0 0 0,-1 1 0,0-1 0,1 1 0,-1-1-11,13-31 94,-1-1 0,-2 0 0,-1 0 0,-2-1 0,3-32-94,-9 61 8,13-90 85,-4-1-1,-4 0 1,-5-7-93,-2 74 15,-2 41-71,-6 67-2006,8-18-3918,2-27 1666</inkml:trace>
  <inkml:trace contextRef="#ctx0" brushRef="#br0" timeOffset="645570.782">8674 6588 7658,'-4'-19'10290,"-9"22"-8242,8 3-1984,0 1-1,1 0 0,0 1 0,0-1 1,1 1-1,0-1 0,0 1 1,1 0-1,0 0 0,0 0 1,1 0-1,0 0 0,0 1 1,1-1-1,1 4-63,6 36 115,-6-48-111,0 0 1,1 0-1,-1 1 1,1-1-1,-1 0 1,0 0-1,1 0 1,-1 0-1,0-1 1,1 1-1,-1 0 1,0 0-1,1-1 1,-1 1-1,0-1 1,1 1-1,-1-1 1,0 0-1,0 0 1,0 1 0,0-1-1,0 0 1,1 0-1,-2 0 1,1 0-1,0 0 1,0 0-1,0 0 1,0-1-1,-1 1 1,1 0-1,0 0 1,-1 0-1,1-1 1,-1 1-5,3-3 11,22-27 26,-18 19-30,1 0-1,1 1 1,0 0 0,0 1-1,1 0 1,0 1 0,0-1-1,1 2 1,1 0 0,-1 0 0,2 1-1,-1 1 1,0 0 0,1 0-1,0 1-6,-10 5-1,0 0 0,-1 0 0,1 0 0,-1 0 0,1 0 0,0 1 0,-1-1 0,1 1 0,-1-1 0,1 1 0,-1 0 0,1 0 0,-1 0 0,0 1 0,0-1-1,1 0 1,-1 1 0,0 0 0,0-1 0,0 1 0,-1 0 0,1 0 0,0 0 0,-1 0 0,1 0 0,-1 0 0,0 1 0,0-1 0,0 0 0,0 1 0,0-1 0,0 1 0,0-1 0,-1 1 0,1-1-1,-1 1 1,0 0 0,0-1 0,0 1 0,0-1 0,0 1 0,-1 1 1,-15-17 902,-72-190 50,62 142-968,26 60 13,-1 0-1,1 1 1,0-1 0,-1 1 0,1-1-1,0 0 1,0 1 0,0-1 0,0 0-1,-1 0 1,1 1 0,0-1-1,0 0 1,1 1 0,-1-1 0,0 0-1,0 1 1,0-1 0,0 0 0,0 0-1,1 1 1,-1-1 0,0 1-1,1-1 1,-1 0 0,0 1 0,1-1-1,-1 1 1,1-1 0,-1 1 0,1-1-1,-1 1 1,1-1 0,-1 1 0,1-1-1,0 1 1,-1 0 0,1-1-1,0 1 1,-1 0 0,1 0 0,0 0-1,-1-1 1,1 1 0,0 0 0,-1 0-1,1 0 1,0 0 0,-1 0-1,1 0 1,0 0 0,0 0 0,-1 0-1,1 1 1,0-1 0,-1 0 0,1 0-1,0 1 1,-1-1 0,1 0 3,13-1-27,-7 1 23,0-1 0,1 0 0,-1 0 0,0-1 0,0 0 0,0-1 0,0 1 0,0-1-1,0-1 1,-1 1 0,1-1 0,-1 0 0,0-1 0,0 1 0,0-2 4,1-3-1,0 0 1,-1-1-1,0 0 0,-1 0 1,0 0-1,0-1 0,-1 0 1,-1 1-1,0-1 1,0-1-1,-1 1 0,0 0 1,-1-1-1,-1 1 0,0-1 1,0 1-1,-1 0 0,0-1 1,-1 1-1,-1 0 1,-1-5 0,5 15-2,-1 1 1,0-1 0,0 0 0,1 0-1,-1 1 1,0-1 0,0 0 0,0 1 0,0-1-1,0 0 1,0 0 0,0 1 0,0-1-1,0 0 1,0 1 0,0-1 0,0 0 0,-1 1-1,1-1 1,0 0 0,-1 1 0,1-1-1,0 0 1,-1 1 0,1-1 0,0 0-1,-1 1 1,1-1 0,-1 1 0,1-1 0,-1 1-1,0-1 1,1 1 0,-1 0 0,1-1-1,-1 1 1,0 0 0,1-1 0,-1 1 0,0 0-1,1 0 1,-1 0 0,0-1 0,0 1-1,1 0 1,-1 0 0,0 0 0,1 0 0,-1 0-1,0 1 1,0-1 0,1 0 0,-1 0-1,0 0 1,1 0 0,-1 1 0,0-1 0,1 0-1,-1 1 1,0-1 0,0 1 1,-17 95-133,17-84 119,-2 44 66,3 1-1,3-1 1,2 1 0,2-1-1,3-1 1,2 1 0,3-2-1,2 0 1,2-1 0,3 0-1,9 13-51,-3-21 24,-14-37 3,-10-31 12,5-298-147,-1 187-16,-8 133 121,-1 1 0,1-1 0,0 1 0,0-1 0,-1 0 0,1 1 0,0-1 0,0 0 0,0 1 0,0-1 0,0 1 0,0-1 0,0 0 0,0 1 0,0-1 0,0 0 0,0 1 0,0-1 0,0 0 0,1 1 0,-1-1 0,0 0 0,1 1 0,-1-1 0,0 1 0,1-1 0,-1 1 0,0-1 0,1 1 0,-1-1 0,1 1 0,-1-1 0,1 1 0,-1 0 0,1-1 0,-1 1 0,1 0 0,0-1 0,-1 1 0,1 0 0,-1 0 1,1-1-1,0 1 0,-1 0 0,1 0 0,0 0 0,-1 0 0,1 0 0,0 0 0,-1 0 0,1 0 0,0 0 0,-1 0 0,1 0 0,0 1 3,1-1 4,12-10-3,-13 7 5,0-1-1,-1 1 1,0-1 0,0 1-1,0-1 1,0 1 0,-1-1-1,0 1 1,1-1 0,-1 1-1,0 0 1,-1-1 0,1 1 0,0 0-1,-1-1-5,-8-10-4,5 25-66,15 139-53,-6-105 123,17-39 43,-19-4-40,1 0 1,-1-1-1,-1 1 0,1 0 1,0 0-1,0 0 1,-1 1-1,1-1 1,-1 0-1,0 1 1,1-1-1,-1 0 1,0 1-1,-1 0 1,1-1-1,0 1 1,-1-1-1,1 2-3,22-19 242,8-28-252,18-35 8,-35 58 1,0 0 0,-2-1 0,0-1 1,-2 0-1,6-15 1,0-14 24,-2-1 0,-2-1 0,-2 0 1,-3 0-1,-1-32-24,-12 42 5,5 43-6,0 0-1,0 0 1,0-1-1,-1 1 0,1 1 1,0-1-1,0 0 1,-1 0-1,1 0 0,0 1 1,0-1-1,0 0 1,0 1-1,0-1 0,-1 1 1,1 0-1,0-1 1,0 1-1,0 0 1,0-1-1,0 1 0,1 0 1,-1 0-1,0 0 1,0 0-1,1 0 0,-1 0 1,0 0-1,1 0 1,-1 0-1,1 0 0,-1 1 1,1-1-1,-1 0 2,0 1-3,-15 26-11,1 1 1,1 0 0,1 1-1,2 0 1,1 1-1,1 0 1,2 0-1,1 1 1,1 0-1,1 21 14,2-43-2,0 0 1,1 0-1,0 0 0,0 0 0,1 0 0,1 0 0,-1 0 0,2 0 0,-1 0 1,2 0-1,-1 0 0,1 0 0,1-1 0,-1 0 0,2 0 0,-1 0 1,1 0-1,1 0 0,-1-1 0,6 5 2,-9-11-37,1 0 0,0-1 1,0 1-1,0-1 0,0 0 0,0 0 1,0 0-1,0 0 0,0-1 0,0 1 0,0-1 1,0 1-1,1-1 0,-1 0 0,0-1 1,0 1-1,0 0 0,0-1 0,1 0 1,-1 0-1,0 0 0,0 0 0,-1 0 0,1-1 1,0 1-1,0-1 0,-1 1 0,1-1 1,0 0-1,-1-1 37,67-73-6401,-39 19 2082</inkml:trace>
  <inkml:trace contextRef="#ctx0" brushRef="#br0" timeOffset="645940.706">9755 5947 7218,'-6'7'9523,"-24"27"-6414,16-13-2975,1 1 0,1 0 0,1 0 1,1 2-1,1-1 0,1 1 0,1 0 1,1 1-1,-1 14-134,6-33 14,0 1 1,0-1-1,0 0 1,1 1-1,0-1 1,0 1-1,1-1 1,0 1-1,0-1 1,0 0-1,1 1 1,0-1-1,0 0 1,1 1-15,-2-6 2,0 0 1,0-1-1,0 1 1,0 0 0,0-1-1,0 1 1,0-1 0,0 1-1,0-1 1,0 1 0,0-1-1,0 0 1,0 0 0,0 1-1,0-1 1,1 0 0,-1 0-1,0 0 1,0 0-1,0 0 1,0-1 0,0 1-1,1 0 1,-1 0 0,0-1-1,0 1 1,0-1 0,0 1-1,0-1 1,0 1 0,1-2-3,-1 2 2,3-2 2,0-1 0,0 0 1,0 0-1,0 0 0,-1 0 1,1 0-1,-1-1 0,0 0 1,1 1-1,-2-1 0,1 0 1,0-1-1,-1 1 0,0 0 1,1-3-5,-2 5 1,41-87 95,-5-1-1,17-62-95,-29 78 36,-12 40-18,21-90 83,-34 124-100,0 0-1,-1 1 1,1-1 0,0 0 0,-1 0 0,1 0 0,0 0 0,-1 0-1,1 0 1,-1 0 0,1 0 0,0 0 0,-1 0 0,1 0 0,0 0 0,-1-1-1,1 1 1,0 0 0,-1 0 0,1 0 0,0 0 0,-1-1 0,1 1-1,0 0 1,-1 0 0,1 0 0,0-1 0,0 1 0,-1 0 0,1-1 0,0 1-1,0 0 1,0-1 0,-1 1 0,1 0 0,0-1 0,0 1 0,0 0-1,0-1 1,0 1-1,-10 27 62,1 0 0,2 1 0,1 0-1,1 0 1,1 1 0,1 11-62,0-17 105,1 1-1,0 0 0,2 0 1,1 0-1,1 0 1,1 0-1,1-1 1,1 1-1,3 6-104,-8-28-38,0-1 0,1 1 0,-1-1 0,0 1-1,1-1 1,-1 1 0,1-1 0,0 1 0,-1-1 0,1 1-1,0-1 1,0 0 0,0 0 0,0 1 0,0-1 0,0 0-1,1 0 1,-1 0 0,0 0 0,0 0 0,1 0 0,-1 0-1,1-1 1,-1 1 0,0 0 0,1-1 0,0 1 0,-1-1-1,1 0 1,-1 1 0,1-1 0,-1 0 0,1 0 0,0 0 0,-1 0-1,1 0 1,-1-1 0,1 1 0,0 0 0,-1-1 0,1 1-1,-1-1 1,1 1 0,-1-1 0,0 0 0,1 0 0,0 0 38,19-23-3987,0-13-148</inkml:trace>
  <inkml:trace contextRef="#ctx0" brushRef="#br0" timeOffset="646831.938">10508 5800 7354,'0'-2'227,"-1"1"1,1-1 0,-1 1 0,1-1 0,-1 1 0,1-1 0,-1 1 0,0 0 0,0-1 0,0 1 0,0 0-1,0 0 1,0-1 0,0 1 0,-1 0 0,1 0 0,0 0 0,-1 0 0,1 1 0,0-1 0,-1 0 0,1 1-1,-1-1 1,1 0 0,-1 1 0,1 0 0,-1-1 0,0 1 0,1 0 0,-1 0 0,1 0 0,-1 0 0,0 0-1,1 0 1,-1 1 0,1-1 0,-1 0 0,1 1 0,-1-1 0,1 1 0,-1 0 0,1-1 0,-1 1-1,1 0 1,0 0 0,-1 0 0,0 1-228,-5 7 161,1 1 0,0 0 0,0 1 0,1-1 0,1 1 0,0 0 0,0 0 0,1 0-1,0 1 1,1-1 0,-1 12-161,2-16 41,-10 128 333,22-112-166,9-45-38,6-35-70,-2 0 0,-3-2 0,-2-1 0,-2 0-1,-4-1 1,-1-8-100,-6-47 235,-8 344-35,1-211-137,0-4 10,0 1 1,2-1-1,-1 1 0,1-1 1,1 1-1,1-1 0,0 0 0,0 0-73,-2-11 7,-1-1-1,0 0 1,1 1-1,-1-1 1,1 0 0,-1 0-1,1 1 1,-1-1-1,1 0 1,0 0-1,0 0 1,0 0-1,0 0 1,0 0-1,0 0 1,0 0-1,0 0 1,0-1-1,0 1 1,0 0-1,0-1 1,0 1-1,1 0 1,-1-1-1,0 0 1,1 1-1,-1-1 1,0 0-1,1 1 1,-1-1-1,0 0 1,1 0-1,-1 0 1,0 0-1,1-1 1,-1 1-1,0 0 1,1 0-1,-1-1 1,0 1-1,1-1-6,47-39 52,-32 20-23,-1-2 0,-2 0 0,0-1 0,-1 0 0,-1-1 0,-1 0 0,7-26-29,-17 49 2,0 0 0,0 0 1,-1 0-1,1 0 0,-1 0 1,1-1-1,-1 1 0,1 0 1,-1 0-1,0 0 0,1-1 0,-1 1 1,0 0-1,0 0 0,0-1 1,0 1-1,0 0 0,0 0 0,-1-1 1,1 1-1,0 0 0,0 0 1,-1 0-1,1-1 0,-1 1 1,1 0-1,-1 0 0,0 0 0,1 0 1,-1 0-1,0 0 0,0 0 1,0 0-1,0 0 0,0 1 0,0-1 1,0 0-1,0 0 0,0 1 1,0-1-1,0 1 0,0-1 1,0 1-1,-1-1 0,1 1 0,0 0 1,0-1-1,0 1 0,-1 0 1,1 0-3,-3 3-6,0 0 0,0 1 0,1-1 0,-1 1 1,1-1-1,0 1 0,0 0 0,0 1 0,1-1 0,-1 0 1,1 1-1,0-1 0,0 1 0,0 3 6,-5 11 0,0 0-1,2 0 0,0 1 1,1 0-1,1 0 1,1 0-1,1 0 0,1 0 1,1 10 0,-1-29-22,0 0 0,-1 0 0,1 0 0,0 0 0,0 0 0,0 0 0,1 0 0,-1 0 0,0 0 1,0 0-1,0 0 0,1 0 0,-1 0 0,0 0 0,1 0 0,-1-1 0,1 1 0,-1 0 0,1 0 0,-1 0 0,1-1 0,0 1 0,0 0 0,-1 0 1,1-1-1,0 1 0,0-1 0,-1 1 0,1-1 0,0 1 0,0-1 0,0 1 0,0-1 0,0 0 0,0 0 0,0 1 0,0-1 0,0 0 0,0 0 0,0 0 1,0 0-1,0 0 0,0 0 0,0 0 0,0-1 0,-1 1 0,1 0 0,0 0 0,0-1 0,0 1 0,0 0 0,0-1 22,40-36-4812,-12-7 627</inkml:trace>
  <inkml:trace contextRef="#ctx0" brushRef="#br0" timeOffset="647125.424">11034 5361 8266,'-9'19'6035,"-7"7"-2612,0 0-1748,-84 179 1811,82-152-2995,19-53-490,-1 1 0,1-1 0,0 1 0,-1-1 0,1 0 0,0 1 0,-1-1 0,1 0 0,0 1 0,-1-1 0,1 0 0,0 0 0,0 0 0,0 1 0,-1-1 0,1 0 0,0 0 0,0 0 0,-1 0 0,1-1 0,0 1 0,0 0 0,-1 0 0,1 0 0,0-1 1,0 1-1,-1 0 0,1 0 0,0-1 0,-1 1 0,1-1 0,0 1 0,-1-1 0,1 1 0,-1-1 0,1 1 0,-1-1 0,1 1 0,-1-1 0,1 0 0,-1 0-1,3 0 4,116-70-189,-118 70 180,1 0 0,-1 1 0,0-1 0,1 1-1,-1-1 1,0 1 0,1-1 0,-1 1 0,0 0 0,1 0 0,-1 0 0,1-1 0,-1 2 0,1-1 0,-1 0-1,1 0 1,-1 0 0,0 1 0,1-1 0,-1 0 0,0 1 0,1-1 0,-1 1 0,0 0 0,1 0-1,-1-1 1,0 1 0,0 0 0,0 0 0,0 0 0,0 0 0,0 0 0,0 0 0,0 0 0,0 1-1,-1-1 1,1 0 0,0 0 0,-1 1 0,1-1 0,-1 0 0,1 1 0,-1-1 0,1 0 0,-1 2 5,-6 67-182,4-61 166,0-1 0,-1 1 0,0-1 0,-1 0 0,0 0 0,0 0 0,0 0 0,-1-1 0,0 1-1,-1-1 1,0-1 0,0 1 0,0-1 0,-1 0 0,0 0 0,0-1 0,0 0 0,-1 0 0,-2 0 16,-69 13-5287,39-15 1200</inkml:trace>
  <inkml:trace contextRef="#ctx0" brushRef="#br0" timeOffset="647670.72">9035 7333 8018,'-1'1'157,"0"-1"1,0 0 0,0 0-1,0 0 1,0 0-1,0 0 1,0 0 0,0-1-1,0 1 1,0 0 0,0 0-1,0-1 1,0 1-1,0-1 1,0 1 0,0-1-1,0 1 1,1-1 0,-1 1-1,0-1 1,0 0 0,0 1-1,1-1 1,-1 0-1,0 0 1,1 0 0,-1 1-1,1-1 1,-1 0 0,1 0-1,-1 0 1,1 0-1,0 0 1,0 0 0,-1 0-1,1 0 1,0 0 0,0 0-1,0 0 1,0 0-1,0-1-157,2-14 425,1-1-1,0 1 0,1 0 0,1 1 0,0-1 0,1 1 0,1 0 0,0 1 0,4-6-424,73-94 1301,-81 109-1264,0 1 0,1 0 1,0 1-1,0-1 1,0 1-1,0-1 1,0 1-1,1 0 1,-1 1-1,1-1 1,0 1-1,0 0 1,0 0-1,0 1 1,0-1-1,0 1 1,1 0-1,-1 0 1,0 1-1,1 0 1,-1 0-1,0 0 0,1 0 1,-1 1-1,0 0 1,0 0-1,1 0 1,-1 1-1,0 0 1,1 0-38,-2 4 16,0-1 0,0 1 0,0 0 0,0 0 1,-1 0-1,0 1 0,-1-1 0,1 1 0,-1-1 0,0 1 1,-1 0-1,0 0 0,0 0 0,0 0 0,-1 0 0,0 0 1,0 0-1,-1 0 0,0 0 0,0-1 0,0 1 0,-1 0 1,-1 3-17,3-10 0,-18 79 256,-2 0 0,-5-2 0,-2-1 0,-26 48-256,52-121 13,-1 0 4,1-2-9,0 0-1,1 1 0,-1-1 0,0 0 1,0 1-1,1-1 0,-1 0 0,0 1 1,1-1-1,-1 1 0,1-1 1,0 1-1,0-1 0,-1 1 0,1-1 1,0 1-1,0-1 0,0 1 0,1-1 1,-1 1-1,0-1 0,0 0 1,1 1-1,-1-1 0,1 1 0,-1-1 1,1 1-1,0-1 0,0 0 0,-1 0 1,1 1-1,0-1 0,0 0 1,0 0-1,0 0 0,1 1-7,7-1-92,0 0 0,0 0 0,0-1-1,-1 0 1,1-1 0,0 0 0,0 0 0,0-1-1,-1 0 1,1-1 0,-1 0 0,1 0 0,-1 0-1,0-1 1,0-1 0,-1 1 0,1-1-1,-1 0 1,0-1 0,-1 0 0,1 0 0,-1-1 92,42-41-3854,-8-2-263</inkml:trace>
  <inkml:trace contextRef="#ctx0" brushRef="#br0" timeOffset="647945.505">9765 7518 10802,'0'12'3905,"2"-7"368,-5-7-2945,8-1-608,1-4-471,0-14-321,2 0-873,12-12-3320,-5 1 713</inkml:trace>
  <inkml:trace contextRef="#ctx0" brushRef="#br0" timeOffset="648456.179">9899 6842 9290,'-6'-5'5822,"5"18"-3056,37 157-764,9-4-771,-45-163-1214,0-1 0,1 0 0,-1 1 0,1-1 0,-1 0 1,1 0-1,0 1 0,0-1 0,0 0 0,0 0 0,0 0 0,0 0 0,1 0 0,-1 0 0,1-1 0,-1 1 0,1 0 0,0-1 0,-1 1 0,1-1 0,0 0 0,0 1 0,0-1 1,0 0-1,1 0 0,-1 0 0,0 0 0,0-1 0,0 1 0,1-1 0,-1 1 0,0-1 0,1 0 0,-1 0 0,0 0 0,1 0 0,-1 0 0,2-1-17,3-5 13,-2 0 0,1 0 1,-1-1-1,1 0 0,-2 0 0,1 0 0,-1-1 0,0 1 0,-1-1 0,1-2-13,13-32 37,-1-1 0,-2-1 0,-3 0 0,-1-1 0,-2 0 0,-2 0 0,-2-1 0,-2 0 0,-3-15-37,-7-11 24,5 86-124,6 27 80,1-1-1,3 0 1,1 0-1,2 0 1,2-2-1,1 1 0,7 10 21,-18-43 9,0-1 0,1 1-1,0-1 1,-1 0 0,2 0 0,-1-1-1,0 1 1,1 0 0,0-1-1,0 0 1,1 0 0,-1 0 0,1-1-1,0 0 1,-1 1 0,1-2-1,3 2-8,-5-4 24,0 0 1,0-1-1,0 1 0,0-1 0,-1 0 0,1 0 0,0 0 0,0 0 0,-1 0 0,1-1 0,-1 1 0,1-1 0,-1 0 1,1 0-1,-1 0 0,0 0 0,0 0 0,0 0 0,0 0 0,-1-1 0,1 1 0,0-1 0,-1 1 0,0-1 0,0 0 1,0 1-1,0-1 0,0 0 0,0 0 0,-1 0 0,1 0 0,-1 0 0,0 1 0,0-1 0,0-3-24,3-18 121,-1 1 0,-1-1-1,-1 1 1,-1-1 0,-1 1-1,-1-1 1,-1 1 0,-1 0-1,-1 0 1,-1 1 0,-1 0 0,-9-17-121,-13-3-354,30 42 316,-1 0-1,0 0 1,0 0-1,1 0 1,-1 0 0,0 0-1,1 0 1,-1 0-1,0 0 1,1 0-1,-1 1 1,0-1 0,1 0-1,-1 0 1,0 1-1,1-1 1,-1 0-1,1 1 1,-1-1 0,1 1-1,-1-1 1,1 1-1,-1-1 1,1 1-1,-1-1 1,1 1 0,0 0-1,-1-1 1,1 1-1,0-1 1,-1 1-1,1 0 1,0-1 0,0 1-1,0 0 1,0-1-1,-1 1 1,1 0 38,0 1-142,-26 85-3865,16-63 1738</inkml:trace>
  <inkml:trace contextRef="#ctx0" brushRef="#br0" timeOffset="649680.27">10473 6549 7098,'9'-117'8288,"-3"108"-5552,-2 32-1645,0 6-804,19 165 2075,42 153-2362,-44-299 319,-9-52-181,27-84 197,5-39-120,-10 24-147,4 1 1,4 3-1,5 1 0,25-35-68,-70 130 0,2-5-2,1 0 0,1 0 0,-1 0 0,2 1 0,-1-1 0,1 1 0,0 1 0,0 0 0,2-2 2,-8 7-18,0 1 0,0-1 0,-1 1 0,1 0 0,0-1 0,0 1 0,-1-1 0,1 1 0,0 0 1,0 0-1,0-1 0,-1 1 0,1 0 0,0 0 0,0 0 0,0 0 0,0 0 0,0 0 0,-1 0 1,1 0-1,0 0 0,0 1 0,0-1 0,0 0 0,-1 1 0,1-1 0,0 0 0,0 1 0,-1-1 1,1 1-1,0-1 0,0 1 0,-1-1 0,1 1 0,-1 0 0,1-1 0,0 1 0,-1 0 0,0-1 0,1 1 1,-1 0-1,1 0 0,-1-1 0,0 1 0,1 0 0,-1 0 0,0 0 0,0 0 0,0-1 0,0 2 18,-4 46-5203,-25-7 237,-8 3-1612</inkml:trace>
  <inkml:trace contextRef="#ctx0" brushRef="#br0" timeOffset="649906.938">10638 6664 8666,'8'23'3465,"8"-1"151,18 10-1879,8-1-1425,20 3-120,3-6-40,14-15-568,3-18-3193,10-25 928</inkml:trace>
  <inkml:trace contextRef="#ctx0" brushRef="#br0" timeOffset="651805.334">11276 6291 9378,'-16'-36'4785,"7"-25"-3806,1 11-1309,7 42 305,0 0 0,-1 1-1,0-1 1,0 1 0,-1-1-1,0 1 1,0 0-1,-1 0 1,0 0 0,0 0-1,0 0 1,-1 1-1,0 0 1,-1 0 0,1 1-1,-1-1 1,0 1-1,0 0 1,-1 1 0,0-1-1,1 1 1,-1 1-1,-1-1 1,1 1 0,-4-1 25,-17 1 90,1 1 0,-1 2 0,0 0-1,0 2 1,1 1 0,-1 1 0,1 2 0,0 0 0,-25 10-90,-104 34 327,-54 29-327,126-47 35,-52 17 264,-1-6 0,-72 10-299,-227 18 1123,369-56-985,0 3 0,2 3 0,1 2 0,-51 28-138,78-32 29,1 2 0,1 2 0,2 1 0,0 2 0,1 1 0,2 2 0,1 0 0,-2 5-29,16-18 10,0 1-1,2 0 0,0 1 0,0 1 0,2 0 0,0 0 0,2 1 0,0 0 0,1 1 0,1 0 0,0 0 0,2 0 0,1 1 0,1 0 0,0 0 0,2 0 0,0 0 0,3 20-9,4-20-1,0 0 0,2 0-1,0-1 1,1 0 0,1 0 0,1-1 0,1-1-1,1 0 1,1 0 0,0-1 0,1-1-1,1 0 1,4 1 1,14 12 3,2-1 0,1-2-1,1-2 1,27 13-3,-5-7 7,1-2 1,1-3-1,1-3 1,1-2-1,23 2-7,-11-5-3,0-3-1,2-3 1,-1-4-1,2-3 1,13-3 3,-19-7 7,0-2 1,0-4 0,55-16-8,-70 11 14,0-3 1,-2-2 0,-1-2-1,-1-3 1,-1-2 0,-1-2-1,-1-3 1,33-29-15,-13 7 21,-2-3 1,-3-3-1,43-53-21,-31 21 19,-5-4-1,-3-4 1,-5-2 0,26-61-19,-57 91 19,-2-3 0,-4 0 0,-3-2 0,5-35-19,-20 67 13,-1 0 0,-3 0 1,-1-1-1,-3 1 0,-2-1 1,-1 0-1,-5-13-13,3 37 12,-1 1 1,-1-1-1,-1 1 0,-1 0 0,-1 0 1,-1 0-1,-1 2 0,-10-17-12,13 26 11,0 1 1,-1 0-1,0 0 0,-1 1 0,0 0 0,0 0 0,-1 1 0,0 0 0,-1 1 0,0 0 0,0 0 1,0 1-1,-1 1 0,0 0 0,0 1 0,-10-3-11,-2 3 15,0 0-1,0 2 1,0 0-1,-1 2 1,1 0-1,0 2 1,0 1-1,0 1 1,0 1-1,0 1 1,-15 6-15,-22 10 22,0 3 1,2 3 0,-49 30-23,-142 104-228,-106 119-5116,-159 172 5344,225-192-3570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28:1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3729,'-18'11'8360,"18"-11"-8341,0 0 0,-1 1 0,1-1 0,-1 1 0,1-1 0,0 0 0,0 1 0,-1-1 0,1 1 0,0-1 0,0 1 0,0-1 0,-1 1 0,1-1 0,0 1 1,0 0-1,0-1 0,0 1 0,0-1 0,0 1 0,0-1 0,0 1 0,0-1 0,0 1 0,1-1 0,-1 1 0,0-1 0,0 1 0,0-1 0,1 1 0,-1-1 0,0 1 0,0-1 0,1 1 1,-1-1-1,0 0 0,1 1 0,-1-1 0,1 1 0,-1-1 0,0 0 0,1 1 0,-1-1 0,1 0 0,-1 0 0,1 0 0,-1 1 0,1-1 0,-1 0 0,1 0 0,0 0 0,-1 0 0,1 0 0,-1 0-19,22 9 0,-1-1-1,1-2 0,1 0 0,-1-1 0,1-1 0,0-1 0,0-2 1,14 0 0,23 4 42,85-14 179,-87 2-191,52-10 0,-76 10-19,0 1-1,1 2 1,0 2-1,0 1 1,0 2-11,19 6 88,-1 2 1,-1 3-1,32 12-88,-60-17 35,171 26 380,-152-29-255,194 46 229,-127-23-337,-86-24-41,-1-1 0,1 0 0,0-2 0,-1-1 0,1-1 0,19-4-11,29-1 21,165 7-8,-153 3-5,0-4 0,41-7-8,57-11 23,11 16-30,169-6 18,-164-4-12,63 22-7,-26-18-1,-175 3 14,1 3 0,-1 2 0,24 5-5,218 19 48,93-23 6,152-18-46,-393 11-6,276-3 32,-219 14-42,142-7 4,-130 11-15,180 2 43,71 25-15,-267-24-33,8 31 42,235 29-4,-253-35 2,-24-18-22,125-15 5,-182-5 0,333-25 13,-267 13-25,-2 7-3,-50 0 37,46-4 62,61 13 172,-214-1-221,0 0-1,1-1 1,-1-2 0,0 0 0,0-2 0,0 0 0,0-2 0,-1 0 0,9-5-34,41-18 335,25 12 217,33 12-527,-79 5 102,9 2-4513,-59-5 1485</inkml:trace>
  <inkml:trace contextRef="#ctx0" brushRef="#br0" timeOffset="7268.858">11836 117 8842,'-14'0'4112,"20"5"-2646,36-8-1596,-29 4 128,0-1 0,0 2-1,0 0 1,0 0 0,0 1 0,-1 1 0,1 0 0,-1 1 0,9 4 2,120 43 228,77 24 80,-168-61-286,0-1 0,1-3 0,0-2 0,1-2 0,0-3 0,0-1 0,0-4 0,9-1-22,230-24 104,-101 7-98,149-49 43,-67 53-77,-59-17 9,-127 23 38,0 5 0,73 5-19,10 0-19,-56-4 22,0 6-1,88 13-2,64 4-1,-12-19 28,-12 17-38,-4-21 26,-136-1-10,104-6-1,38-17 224,-69 10-16,258-14-177,-260 7-27,102-13-8,-54 35 90,11-21-46,-114 15-52,-38 17 0,-68-8 17,0-1-1,0 1 0,0-2 0,0 0 0,0 0 0,0-1 1,0 0-1,-1 0 0,1-2 0,-1 1 0,1-1 0,5-4-8,-2 3 42,34 2 463,-32 1 697,-23 25-5326,-3 0 1092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28:2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2679 416 8722,'-315'-38'5273,"13"-20"-5012,270 52-288,-243-40-379,226 43 296,0 2 1,0 2-1,-1 2 0,1 2 1,-16 6 109,12 1-9,0 3 0,1 2 0,1 3 0,-40 21 9,8-1 87,3 4 1,2 4 0,-29 24-88,68-43 39,2 1 1,1 2-1,1 1 1,-25 34-40,46-50-2,1 0 1,2 1-1,-1 1 0,2 0 1,1 0-1,0 1 1,1 0-1,1 1 0,1 0 1,1 0-1,1 0 0,1 1 2,1-5-2,0 0 0,1 1 0,1-1 0,0 0 0,2 1-1,0-1 1,1 0 0,0 0 0,1 0 0,2-1 0,-1 1 0,2-1 0,0 0-1,1-1 1,0 0 0,1 0 0,1-1 0,1 0 0,0-1 0,7 7 2,12 4 0,1-2 0,1 0 0,1-3 0,1-1 0,0-1 0,2-2 1,0-1-1,0-2 0,31 6 0,35 1 14,0-4-1,0-5 1,1-4-1,0-4 1,99-13-14,-176 10 4,355-17 4,23 9 39,11 3-66,28-17 31,1-20 1,-10-8-9,-276 29-13,90-28 9,125-59 41,-67-9-26,-101 15 25,-198 99-36,0 1-1,0-2 1,0 1 0,0-1 0,-1 0-1,0 0 1,0-1 0,0 1 0,-1-1-1,0-1 1,0 1 0,-1-1 0,1 0-1,-1 0 1,-1 0 0,0 0 0,0-1-1,0 1 1,-1-1 0,0 0 0,0 0-1,-1 0 1,0 0 0,0 0 0,-1 0-1,0-8-3,-8-2 19,-1 0-1,0 0 0,-1 0 0,-1 1 1,-1 1-1,0 0 0,-1 1 1,-1 0-1,0 1 0,-1 0 0,-1 1 1,0 1-1,0 0 0,-2 1-18,-48-30 88,-1 3 0,-2 3-1,-1 3 1,-1 3 0,-2 3 0,-1 3-1,0 4 1,-13 0-88,-2-4 47,-395-113 258,-71 18 80,252 70-147,-29 11-238,185 26-47,0 5 0,0 7 1,-115 17 46,152-4-407,0 5 0,1 5 0,-71 26 407,-84 53-2612,19 21-34</inkml:trace>
  <inkml:trace contextRef="#ctx0" brushRef="#br0" timeOffset="5051.646">5485 1442 9402,'-55'29'2535,"19"-8"-2136,-1-2 0,-1-1 0,-1-2 0,0-1 1,-1-3-1,-1-1 0,-29 4-399,-314 22 53,125-12 1216,119-23 749,-92-10-2018,212 7 61,-158 1 208,-217-11-551,-173 9 387,152 6-13,128-12-76,73-10-89,40-2-83,-50-7 8,-49-18 148,80 11 186,94 19-109,0 4 0,-102 3-77,-23 17 78,200-9-68,-174 14-20,184-11 16,0 0 1,0 1-1,1 0 0,0 1 0,0 1 1,0 1-1,0 0 0,1 0 0,1 1 0,-1 1 1,1 0-1,0 1-6,3-3 9,1 0 0,0 0 1,1 1-1,0 0 0,0 0 0,0 1 1,1-1-1,0 2 0,1-1 1,0 0-1,1 1 0,0 0 0,0 0 1,1 1-1,0-1 0,1 0 0,-1 11-9,5 22-11,2 0 0,2 0-1,1-1 1,9 22 11,-14-52-5,15 67 2,3-2-1,4 0 1,24 53 3,-38-111-4,1 0 0,1-1 0,0 0 1,2-1-1,0 0 0,1-1 0,0-1 0,1 0 0,1-1 0,0-1 0,10 6 4,14 6-9,0-2 0,2-2-1,0-2 1,31 10 9,-2-6 8,0-2-1,39 4-7,176 20 12,9-18-39,28-16 3,34-13 38,37-1-12,20 8 26,19 6-52,20-17 20,19-15 0,-11-2 23,5 2-34,0-5 14,1-2-6,-4-9 26,10 2-23,-23-5 17,-275 16-74,70-25 61,-107 15-92,91-38 92,-212 66-5,65-22-24,-1-4 1,-2-3-1,40-26 29,-62 25-6,-1-2 0,47-42 6,-100 76 1,16-11-14,-1 0 0,-1-2 0,0 0 0,-1 0 0,-1-2 0,-1 0 0,-1-1 0,0 0 0,-2-1 0,0-1 0,-1 0 1,1-6 12,-10 21-20,-1-1 1,1 1 0,-2-1 0,1 1 0,-1-1-1,0 1 1,0-1 0,-1 0 0,0 1 0,0-1-1,-1 1 1,0 0 0,0 0 0,0-1 0,-1 1-1,-1 1 1,1-1 0,-1 0 0,0 1 0,0 0-1,-1 0 1,0 0 0,0 0 19,-27-26-32,-2 2 0,-1 1-1,-1 2 1,-1 1 0,-1 2 0,-8-2 32,38 21-3,-214-113-58,80 60 45,-2 7 0,-32-3 16,10 14 49,-77-4-49,22 16 98,-1 10 0,-84 9-98,-631 26-147,583 3-830,-55 17-1964,2 12-53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1:2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10598 7330,'-41'54'5065,"63"-54"-4951,102-12-96,-57 17 48,31 21 362,-36-20-142,101 6-46,-119-13-227,-1-2 0,0-2 0,-1-2-1,1-1 1,-1-3 0,19-7-13,117-22 15,-55 8 5,-91 27-19,10-3-4,0 1-1,0 3 1,33 1 3,346 16 22,-135-2-6,-92 1-8,171 8 98,-221-13 198,84-7-304,-148-2 4,-25 2 6,46 0-2,0-5 0,1-4 0,34-10-8,231-34 8,-75 1 27,83-31-38,207 8 11,-509 62-3,0 2 0,1 4 0,11 3-5,224-5 59,-101-26-113,-87 20 73,109-28-19,-133 10-7,-96 33 13,0-1 0,-1 1 0,1 0-1,0 0 1,0-1 0,-1 1-1,1 0 1,0 0 0,0 0-1,0 0 1,-1 0 0,1 0 0,0 0-1,0 0 1,-1 1 0,1-1-1,0 0 1,0 0 0,-1 0 0,1 1-1,0-1 1,-1 1 0,1-1-1,0 0 1,-1 1 0,1-1 0,-1 1-1,1-1 1,0 1 0,-1 0-1,0-1 1,1 1 0,-1-1 0,1 1-1,-1 0 1,0 0 0,1-1-1,-1 1 1,0 0-6,-8-1 375,14-2-175,11-3-185,9 0-2,-5-16-24,23-18 9,3 15 5,-37 22 2,29-12 5,-39 14-8,0 0-1,0 0 1,0-1-1,0 1 1,-1 0-1,1 0 1,0-1-1,0 1 1,0 0-1,0 0 1,0-1-1,0 1 1,0 0-1,0-1 1,0 1-1,0 0 1,0 0-1,0-1 1,0 1-1,0 0 1,0 0-1,0-1 1,0 1-1,0 0 1,1 0-1,-1-1 1,0 1-1,0 0 1,0 0-1,0-1 1,0 1-1,1 0 1,-1 0-1,0 0 1,0-1-1,0 1 1,1 0-1,-1 0 1,0 0-1,0 0 1,1 0-1,-1-1 1,0 1-1,0 0 1,1 0-1,-1 0 1,0 0-1,0 0 1,1 0-1,-1 0 1,0 0-1,0 0 1,1 0-1,-1 0 1,0 0-1,1 0 1,-1 0-1,0 0 1,0 0-1,1 0 1,-1 1-1,0-1 1,0 0-1,1 0-1,-87 15 104,-17-5-110,2-2 24,9 1-2,1 3 0,-48 15-16,-173 49-22,-85 9-80,-101 15 139,245-53-70,-320 84 49,317-69-36,-27-2 36,14-27-13,-35-14-32,113-9 9,-73 18 20,-57 16 20,-3-6-39,-8-1 30,18 0-30,10 0 87,47-7-4,237-29-56,-84 8 37,0-4-1,-37-6-44,71-9-9,71 10 7,-1 0 0,0 0 0,0-1 1,0 1-1,0 0 0,0-1 0,0 1 0,1 0 0,-1 0 1,0-1-1,0 1 0,0 0 0,0-1 0,0 1 0,0 0 0,0-1 1,0 1-1,0 0 0,0 0 0,0-1 0,-1 1 0,1 0 1,0-1-1,0 1 0,0 0 0,0 0 0,0-1 0,-1 1 1,1 0-1,0 0 0,0-1 0,0 1 0,-1 0 0,1 0 0,0 0 1,0-1-1,-1 1 0,1 0 0,0 0 0,0 0 0,-1 0 1,1 0-1,0 0 0,0-1 0,-1 1 0,1 0 0,0 0 0,-1 0 1,1 0-1,0 0 0,-1 0 0,1 0 0,0 0 0,0 0 1,-1 0-1,1 1 2,27-16-133,-23 14 137,213-60-547,7-1-2235,-96 18 623</inkml:trace>
  <inkml:trace contextRef="#ctx0" brushRef="#br0" timeOffset="-138932.081">1426 1888 7818,'-91'-10'4419,"22"-3"-4229,56 7-190,11 5-2,0 0 0,0 0 0,0 0 0,-1 1 0,1-1 0,0 0 0,-1 1 0,1-1 0,0 1 0,-1 0 0,1 0 0,0 0 0,-1 0 0,1 0 0,0 1 0,-1-1 0,1 1 0,0-1 0,-1 1 2,-4 2 11,1 1 0,-1 0-1,1 0 1,-1 1 0,1 0-1,1 0 1,-1 0 0,1 1-1,0-1 1,0 1 0,0 0-1,1 1 1,0-1 0,0 1-1,1 0 1,0 0 0,-1 3-11,-36 129 314,38-133-304,-39 248 438,30-161-301,5 1 0,4-1 0,4 1 0,3-1 0,7 12-147,41 272 69,19 20-64,-47-273 5,6-2-1,7 7-9,-30-106 1,1-1 0,0-1-1,1 0 1,2 0 0,0-1 0,1 0 0,1-1 0,1-1-1,0 0 1,1-1 0,1-1 0,1 0 0,0-2-1,1 0 1,1-1 0,0 0 0,1-2 0,0-1-1,0 0 1,1-2 0,1 0 0,-1-1 0,11 0-1,-16-5 5,1 0 0,-1-2 0,1 0 1,-1-1-1,1-1 0,-1-1 0,0 0 0,1-1 1,-2-1-1,14-5-5,-1-3-3,-1 0 0,0-1 1,-1-2-1,0-1 0,-1-1 1,-2-1-1,0-2 0,0 0 1,-2-1-1,-1-1 0,-1-2 1,-1 1-1,-1-2 0,9-19 3,173-310-104,-32 24 96,-136 260 12,-4-1-1,-2-1 1,3-26-4,-18 44-22,-2-1 0,-3 1 0,-2-1 0,-2 0 0,-3 0-1,-3 0 1,-6-32 22,6 53 26,-1 0-1,-2 1 0,-1-1 1,-2 2-1,-2-1 0,0 1 1,-3 1-1,0 1 0,-2 0 1,-2 1-1,0 0 0,-2 2 1,-1 0-1,-3 1-25,5 6 101,-2 1 0,-1 2 0,0 0 0,-1 1 0,-1 2 0,0 0-1,-1 2 1,-1 1 0,0 1 0,0 1 0,-1 1 0,-8 0-101,-54-7 111,-1 3-1,0 5 1,-20 3-111,36 1-69,57 3 54,-11-2-53,-1 1 0,0 2 0,0 1 0,1 1 0,-1 2 0,1 1 0,-4 2 68,27-6-126,1 1-1,-1 0 1,1 0-1,0 1 1,0 0 0,0 0-1,0 0 1,0 0 0,1 1-1,-1-1 1,1 1 0,0 0-1,0 1 1,0-1 0,1 1-1,0-1 1,0 1-1,0 0 1,0 0 0,1 1-1,-1-1 1,1 0 0,1 1-1,-1-1 1,1 1 0,0 0-1,0-1 1,1 4 126,-6 54-2410</inkml:trace>
  <inkml:trace contextRef="#ctx0" brushRef="#br0" timeOffset="-138166.181">4542 1809 4921,'-15'-13'871,"-2"0"-1,1 1 1,-1 1 0,-1 0-1,0 1 1,-1 1 0,0 1-1,0 1 1,-10-3-871,25 9 6,-7-3 50,0 1-1,0 1 1,0-1 0,0 2 0,-1 0-1,1 0 1,-1 1 0,1 0 0,0 1 0,-1 0-1,1 1 1,0 1 0,0-1 0,0 2-1,0 0 1,0 0 0,1 1 0,0 0 0,0 0-1,0 1 1,1 1 0,-1 0 0,-6 6-56,-10 15 13,1 0 0,1 1 0,2 1 0,1 1 0,1 1 0,2 1 1,1 1-1,2 0 0,1 1 0,2 1 0,1 0 0,2 0 0,-1 14-13,-62 315 39,56-246-27,5 0 0,5 40-12,7-28 16,6-1 0,5 1 0,7-2 0,4 0 0,32 93-16,-40-164 2,3 0-1,2-1 1,3-1-1,2-1 1,3-1-1,2-1 1,2-1-2,-15-30-4,0-1 0,1-1 0,1 0 0,1-1 0,1-2 0,0 0 0,1-1 0,21 11 4,-31-21-6,0-1 0,0 0 0,1-1 0,0 0 0,0-1 0,0-1 0,0 0 0,0 0 0,0-1 0,1-1 0,-1 0 0,0-1 1,0-1-1,0 0 0,1 0 0,-2-1 0,1-1 0,0-1 0,-1 1 0,0-2 0,1 0 6,11-7-26,0-1-1,0-1 1,-1-1 0,-1-1 0,-1-1-1,-1-1 1,0 0 0,-2-2-1,9-12 27,12-21-27,-3-2 0,-2-2-1,-3-1 1,-2-1 0,-3-1-1,7-31 28,32-102 150,32-174-150,-73 253 67,-6-1 1,-4 0-1,-4-20-67,-9 74 74,-2 0 0,-3 0-1,-2 0 1,-15-60-74,7 68 33,-3 1 0,-2 0 1,-2 2-1,-2 0 0,-3 1 0,-1 2 0,-14-15-33,30 46 33,-1 0-1,0 1 0,-1 0 1,-1 2-1,-1-1 0,0 2 1,-1 0-1,0 0 1,-1 2-1,0 0 0,-1 1 1,0 1-1,0 0 1,-1 1-33,-8 0 42,-1 2 0,0 0 0,1 2 1,-1 1-1,-1 1 0,1 1 1,0 2-1,0 0 0,0 2 0,-25 6-42,29-4-15,1 2 0,0 0 0,0 1 0,1 1 0,0 1 0,0 1 1,1 0-1,1 2 0,0 1 0,1 0 0,0 2 0,1 0 0,1 1 0,1 0 0,0 2 0,1 0 0,1 0 0,1 1 0,1 1 0,1 0 0,0 1 0,0 6 15,-17 62-755</inkml:trace>
  <inkml:trace contextRef="#ctx0" brushRef="#br0" timeOffset="-137380.841">7347 1745 7882,'-162'-27'4969,"141"26"-4867,2-1 75,-1 1 0,0 1 0,0 1 0,0 1-1,0 0 1,1 2 0,-9 2-177,18-1 42,0 0-1,0 0 0,0 1 1,0 0-1,1 1 1,0 0-1,0 1 1,1 0-1,0 0 1,0 1-1,1-1 1,0 2-1,1-1 1,0 1-1,0 0 1,1 0-1,1 1 1,0-1-1,0 1 1,-1 7-42,-6 22 50,1 1 0,3 1 1,1-1-1,2 6-50,1 250 112,9-136-85,7-2-1,20 90-26,-7-111 8,6-2-1,6-2 1,19 38-8,-19-81-1,3-1 0,5-1 0,3-3 0,10 7 1,-19-34 1,3-1 0,2-3 0,2-1 0,36 30-1,-58-61-1,1-1 1,1-1-1,0-1 1,2-2-1,0 0 1,1-2-1,1-2 1,14 5 0,-23-11 2,-1-1 0,1 0-1,1-2 1,-1-1 0,1 0 0,0-2 0,0-1 0,1 0-2,4-4-1,0-1 0,-1-2 1,1-1-1,-1-1 1,0-1-1,-1-1 0,0-1 1,-1-2-1,0 0 1,-1-2-1,1-1 1,2-5-9,0-1 0,-2 0 0,0-2 0,-2-1 0,0-1 0,-2-1 0,9-17 9,10-23-42,-4-1-1,-2-2 1,-4-1-1,-2-1 1,-4-2-1,-3 0 1,-4-2-1,-3 0 1,1-32 42,8-77-158,-8 0 1,-9-130 157,-6 216 62,-5-1 0,-4 0 1,-5 1-1,-7-12-62,18 95 91,-1 0 0,0 1 0,-1-1 0,-1 1 0,0 1 0,-1-1 0,-1 1-1,0 0 1,-1 1 0,-1 0 0,0 0 0,0 1 0,-2 0 0,1 1 0,-1 0 0,-1 1 0,0 1 0,-7-5-91,-3 3 94,-1 0 1,-1 1-1,0 1 1,0 2-1,-1 0 1,0 2-1,0 1 1,0 1-1,0 1 1,-19 1-95,-1 3-129,0 1 1,0 2-1,1 2 1,0 3-1,-33 10 129,34-4 48,1 1 0,1 2-1,0 2 1,1 2 0,-23 18-48,-73 55-2566</inkml:trace>
  <inkml:trace contextRef="#ctx0" brushRef="#br0" timeOffset="-124994.889">6686 2127 4737,'-33'-17'5893,"38"-5"-4445,-1 16-1398,0-2 31,0 1 0,0-1-1,1 1 1,0 0 0,0 1 0,1 0 0,0-1-1,0 2 1,0-1 0,1 1 0,0 0 0,0 0 0,0 1-1,1 0 1,-1 0 0,1 1 0,0 0 0,0 0-1,0 0 1,4 1-81,162-9 479,-136 9-476,64-7 118,1 5 1,0 4-1,54 10-121,-85-3 35,-1-4 0,1-2 1,0-4-1,66-11-35,-60 3 166,1 3 1,-1 4-1,40 4-166,164 8 597,-173-16-554,-98 7 155,-9 11 1711,10 55-1779,15 99-125,-6 0 34,0 19-33,0 34 73,44 311-95,-45-349 42,1 3 53,-5 110-79,-16-248 11,1-7-10,-1 0-1,-2 0 1,-2 0-1,-1 0 1,-4 12-1,6-41-29,1 0 0,-1 0 0,0-1 0,-1 1 0,0-1 0,0 0 0,-1 1 0,1-2 0,-2 1 0,1-1 0,-1 0 1,0 0-1,0 0 0,0-1 0,-1 0 0,0 0 0,0 0 0,0-1 0,-5 2 29,-62 15-172,-31-16-149,-168-4 481,252 1-141,-26 3 109,0-2-1,0-2 0,0-2 0,-8-4-127,-171-25 83,41 6-158,61 28 115,44 5 203,74-8-257,1 1 1,-1-1 0,0-1 0,1 1 0,-1-1 0,0 1 0,1-2 0,-1 1-1,0-1 1,0 0 0,1 0 0,-1 0 0,-4-2 13,-1-5-58,-1 0 0,1 0 1,0-1-1,1 0 0,0-1 0,1 0 1,0-1-1,1 0 0,0 0 0,-4-7 58,8 11 16,0 0-1,-1 1 0,0-1 0,0 1 0,-1 0 1,0 0-1,0 1 0,0 0 0,-1 0 0,1 0 0,-1 1 1,0 0-1,-5-2-15,6 3-16,1 0-1,-1-1 1,1 0 0,-1 0 0,1 0-1,1-1 1,-1 1 0,1-1-1,-1 0 1,1-1 0,1 1 0,-1-1-1,1 1 1,-2-5 16,-23-31-139,16 24 127,1 1 0,0-2-1,2 1 1,0-2 0,1 1 0,0-1-1,2 0 1,0-1 0,-2-15 12,7 27-3,-43-128-24,38 114 23,1 1 1,1-1-1,1 0 0,1 0 0,1 0 1,0 0-1,2-3 4,-1 9-1,19-509-53,-14 164 54,-4 296-5,4 0 0,2-1 0,2 2 0,4-1 1,9-21 4,-4 22 16,-17 64-17,-1 0 0,0-1 0,1 1 1,-1-1-1,0 1 0,0 0 0,0-1 1,1 1-1,-1-1 0,0 1 0,0-1 1,0 1-1,0 0 0,0-1 0,0 1 1,0-1-1,0 1 0,0-1 0,0 1 0,0-1 1,0 1-1,0-1 0,0 1 0,0-1 1,0 1-1,0-1 0,-1 1 0,1 0 1,0-1-1,0 1 0,-1-1 0,1 1 1,0 0-1,0-1 0,-1 1 0,1 0 1,-1-1-1,1 1 0,0 0 0,-1 0 1,1-1-1,0 1 0,-1 0 0,1 0 0,-1-1 1,1 1-1,-1 0 0,1 0 0,-1 0 1,1 0-1,-1 0 0,1 0 0,-1 0 1,1 0-1,0 0 0,-1 0 0,1 0 1,-1 0-1,1 0 0,-1 0 0,1 1 1,-1-1-1,1 0 0,-1 0 0,1 0 1,-12 1-26,5 0-3,0 1 0,1 0 0,-1 0 0,1 1 0,-1 0 0,1 0 0,0 1 0,1-1 0,-1 1 0,0 0 1,1 1-1,0-1 0,0 1 0,0 0 0,1 1 0,0-1 0,0 1 0,0 0 0,1 0 0,-1 0 0,2 0 0,-1 0 0,0 3 29,0-3-91,-6 11 32,2 2-1,0-1 0,1 1 0,1 0 1,1 0-1,-1 6 60,-8 33 57,7-31-28,0 0-1,2 0 1,1 0-1,1 1 1,1-1 0,2 0-1,1 2-28,24 266 106,14-1 0,27 72-106,-35-196 82,-13 74 14,-10 255 130,-9-490-219,0 10 3,0 0 0,1 0 1,1 0-1,0 0 0,2-1 0,1 7-10,-4-24-3,-1 0 1,0 0-1,1 0 0,-1 0 0,1 0 0,-1 0 0,1 1 0,0-1 0,-1 0 0,1-1 1,0 1-1,0 0 0,0 0 0,0 0 0,0 0 0,0-1 0,0 1 0,0 0 1,0-1-1,0 1 0,0-1 0,0 1 0,0-1 0,1 0 0,-1 1 0,0-1 0,0 0 1,0 0-1,1 0 0,-1 0 0,0 0 0,0 0 0,0 0 0,1 0 0,-1-1 0,0 1 1,0 0-1,0-1 0,1 1 0,-1-1 0,0 1 0,0-1 0,0 1 0,0-1 1,0 0 2,45-35-101,-38 28 102,0 0 0,0 0 0,0 1 0,0 1 0,1 0 0,1 0 0,-1 0 0,1 1 0,-1 0 0,2 1 0,-1 1 0,0-1 0,1 1 0,5 0-1,313-22-6,-142-13 24,-90 10-52,2 4-1,73-7 35,148 23-16,-285 3-42,-1-2 0,1-1 1,-2-1-1,1-2 0,-1-1 0,19-11 58,-44 16-56,-1 1 1,0-1-1,0-1 0,0 1 0,-1-1 0,0 0 0,-1-1 1,0 1-1,0-1 0,-1 0 0,0 0 0,0-1 1,-1 1-1,-1-1 0,1 0 0,-2 1 0,1-1 1,-1 0-1,-1-5 56,3 1 31,5-60-48,-3 1 0,-3-1 1,-4 0-1,-10-69 17,6 70-4,-14-169 9,-17-35 1,28 145-4,2 64 0,-4-25 11,4 0 0,4-1-1,5-35-12,10 27 68,-25 61 168,-90-61 348,-10 40-223,-14 26 405,-65 5 157,-271-12-740,412 37-184,0 2 1,0 3-1,0 1 1,0 3-1,-25 6 1,-7 6-7,-19 5-32,-1-5 0,-26-3 39,48-10-578,116-19-906,5-2 2858,14-3-3591</inkml:trace>
  <inkml:trace contextRef="#ctx0" brushRef="#br0" timeOffset="-123604.213">1869 1177 7834,'-3'-71'3582,"37"-30"-2471,-17 73-1201,1 1-1,0 1 0,2 0 0,13-11 91,164-148 43,-120 117-19,163-146-19,-167 152 63,3 3 0,41-23-68,-68 51 78,2 2-1,1 2 1,1 3 0,29-9-78,-46 22 49,0 1 0,1 2 0,-1 1 0,1 2 0,1 2 1,-1 1-1,16 2-49,188 30 139,-144-14-122,308 23 48,-220-35-46,53-11-19,-207 6 1,430-11 30,-371 15-8,0 4 1,-1 4 0,44 13-24,228 76 220,-16 16-130,-226-72 89,-2 6 0,67 41-179,-172-85 95,0 0 0,-1 1 0,1 1 0,-1 0 0,-1 0 0,0 1 1,0 1-1,0-1 0,-1 2 0,-1-1 0,0 1 0,0 1 0,-1-1 1,-1 1-1,3 7-95,-8-17 4,-1-2-20,0-1 1,-1 1-1,1 0 1,0 0-1,0 0 0,-1-1 1,1 1-1,0 0 0,0 0 1,-1 0-1,1 0 0,0 0 1,0 0-1,-1-1 0,1 1 1,0 0-1,-1 0 0,1 0 1,0 0-1,0 0 0,-1 0 1,1 0-1,0 0 0,-1 0 1,1 1-1,0-1 0,-1 0 1,1 0-1,0 0 0,0 0 1,-1 0-1,1 0 0,0 0 1,0 1-1,-1-1 0,1 0 1,0 0-1,0 0 0,0 1 1,-1-1-1,1 0 0,0 0 1,0 1-1,0-1 0,0 0 1,0 0-1,-1 1 0,1-1 1,0 0-1,0 1 0,0-1 1,0 0-1,0 0 0,0 1 1,0-1-1,0 0 0,0 1 1,0-1-1,0 0 0,0 1 1,0-1-1,0 0 0,0 0 1,0 1-1,1-1 16,-35-3-2554,-14 1-77</inkml:trace>
  <inkml:trace contextRef="#ctx0" brushRef="#br0" timeOffset="-123122.245">5860 768 9994,'45'1'5954,"20"27"-5623,-60-25-216,34 21-117,-1 3 0,-2 0 0,-1 3 0,-1 1 0,22 26 2,43 39-20,48 13-43,-137-104 51,1 0 1,-1 0-1,1-1 1,0 0-1,0-1 1,1 0 0,-1-1-1,1 0 1,-1-1-1,3-1 12,-8 1-3,1-2 0,-1 1 0,0-1 0,1 0-1,-1-1 1,0 1 0,1-1 0,-1 0 0,0-1 0,0 0 0,-1 0-1,1 0 1,0 0 0,-1-1 0,0 0 0,0 0 0,0 0-1,-1-1 1,1 0 0,-1 0 0,0 0 0,1-1 3,7-13 5,0-1-1,-2 0 1,0 0 0,-1-1 0,5-16-5,8-39 65,-3-1 0,-3-1 0,-4 0 0,-1-25-65,2-29 826,-5 0 1,-7-1-1,-5-15-826,2 101 802,23 41-866,56 19-5458,-53-1 1948</inkml:trace>
  <inkml:trace contextRef="#ctx0" brushRef="#br0" timeOffset="-122338.668">4326 1030 10034,'-2'0'230,"1"-1"-1,-1 0 1,0 1 0,1-1-1,-1 0 1,1 0 0,-1 0-1,1 0 1,0 0-1,-1 0 1,1 0 0,0-1-1,0 1 1,0 0 0,0-1-1,0 1 1,0-1 0,0 1-1,0-1 1,0 1-1,1-1 1,-1 0 0,1 1-1,-1-1 1,1-1-230,0-2 47,0 0 1,1 1-1,-1-1 1,1 1-1,0 0 0,0-1 1,1 1-1,-1 0 1,1-1-1,0 1 1,0 0-1,1 0 0,-1 1 1,1-1-1,1-2-47,22-22-4,1 0 0,1 1-1,1 2 1,31-20 4,237-173 0,35-21 32,-294 213-36,2 1 0,0 2 0,2 2 1,0 2-1,1 2 0,1 1 0,28-5 4,-53 18 13,0 1-1,0 1 1,0 1-1,1 0 1,-1 1-1,0 1 1,0 1-1,0 1 1,-1 0-1,1 2 0,-1 0 1,0 1-1,8 4-12,7 6 49,-1 1 0,0 2-1,-1 1 1,-1 1-1,-2 1 1,11 12-49,-25-23 6,0 1 1,-1 0 0,-1 1 0,0 1-1,0-1 1,-2 2 0,0 0 0,-1 0 0,0 0-1,-1 1 1,-1 1 0,-1-1 0,0 4-7,0 16 59,-2 1 1,-1-1 0,-2 1-1,-4 36-59,0-27 39,2 0-1,1 0 0,3 0 1,3 10-39,9 4-547,-49-94-5940,-13-4 3259</inkml:trace>
  <inkml:trace contextRef="#ctx0" brushRef="#br0" timeOffset="-122072.333">5680 638 8394,'10'-6'5806,"7"17"-4233,15 24-1435,-31-34-54,43 58 354,-2 1 0,23 47-438,-17-27 71,-41-65-63,1-2 1,0 1-1,1-1 0,0-1 0,1 0 0,1 0 1,0-1-1,0 0 0,1-1 0,1 0 0,-1-1 1,1 0-1,1-1 0,8 3-8,-19-10 13,0 0 0,0 0-1,0 0 1,0-1 0,0 1 0,0-1-1,1 0 1,-1 0 0,0 0 0,0 0 0,0 0-1,0-1 1,0 1 0,0-1 0,1 0 0,-1 0-1,-1 0 1,1-1 0,0 1 0,0-1-1,0 1 1,-1-1 0,1 0 0,-1 0 0,1 0-1,-1 0 1,0-1 0,0 1 0,0 0-1,0-1 1,0 0 0,-1 1 0,1-1 0,-1 0-1,1 0 1,-1 0 0,0 0 0,0 0 0,-1 0-1,1 0 1,0-3-13,98-297 1392,-58 212-1272,13-29-2220,-4-3 1,15-69 2099,-22 8-3075</inkml:trace>
  <inkml:trace contextRef="#ctx0" brushRef="#br0" timeOffset="-104091.568">4303 2072 3369,'-89'6'4773,"-35"-2"-2123,116-3-2558,-1 1 0,0 1 0,1-1 1,0 2-1,0-1 0,0 1 0,0 0 1,0 1-1,1-1 0,0 2 0,0-1 1,0 1-1,1 0 0,0 0 0,0 1 1,0 0-1,1 0 0,0 0 0,1 0 1,-1 1-1,1 0 0,1 0 0,-3 6-92,-2 12 47,0 1 0,1 0 0,2 0 0,1 1 0,0-1 0,3 1 0,0 0 0,2 0 0,1 0-1,1-1 1,1 1 0,3 5-47,-2-12 22,1 0-1,2 0 1,0-1 0,1 0-1,1 0 1,1-1-1,1-1 1,0 0-1,1 0 1,1-1 0,9 8-22,16 11 1,1-1 1,2-2 0,19 10-2,-39-30 6,-1-1-1,2-1 1,0-1-1,0-1 1,0-1 0,1-1-1,0-2 1,1 0-1,-1-1 1,1-2 0,23 0-6,10-3 48,-1-3 1,0-2-1,0-3 1,33-10-49,-46 5 25,-1-3 0,-1-1 0,0-1 0,-1-3 0,-2-1 0,0-2 0,-1-2 0,-2-2 0,-1 0 0,-1-3 0,-2-1 0,-1-1 0,10-17-25,-27 36 4,0-1-1,-1-1 0,-1 0 0,-1 0 0,-1-1 0,0-1 1,-1 0-1,-1 0 0,-1-1 0,0 0 0,-2 0 1,0 0-1,-1-6-3,-2 1 45,-2-1 1,-1 1 0,-1-1-1,-1 1 1,-1-1 0,-1 1-1,-1 1 1,-7-15-46,10 28 54,-1 0 0,0 0 0,-1 1 0,0-1 0,-1 1 0,0 1 0,-1-1 0,0 1 0,0 0 0,-1 1 0,0 0 0,0 0 0,-1 0 0,0 1 0,-1 1 0,1-1 0,-1 2 0,0-1 0,-4 0-54,-9-2 72,-1 1 1,0 1 0,-1 1-1,1 1 1,-1 1 0,0 2-1,0 0 1,1 1 0,-1 2 0,-6 1-73,-288 32-1716,216-26-1060,14-7-14</inkml:trace>
  <inkml:trace contextRef="#ctx0" brushRef="#br0" timeOffset="-102841.886">1450 2062 3929,'-32'-38'2455,"-50"-40"-336,75 74-1952,0 0 0,0 1-1,0 0 1,0 0 0,-1 1-1,1 0 1,-1 0 0,0 1 0,1 0-1,-1 0 1,0 1 0,0 0-1,1 0 1,-1 1 0,0 0 0,1 0-1,-1 1 1,0 0 0,1 0 0,0 1-1,0 0 1,0 0 0,0 0-1,0 1 1,-4 3-167,-13 10 18,0 1 0,1 2 1,0 0-1,2 1 0,1 1 0,0 2-18,8-12 7,1 0 0,0 0 0,1 1 0,1 1 0,0 0 0,1 0-1,0 1 1,1-1 0,1 2 0,0-1 0,1 1 0,1 0 0,1 0 0,0 0 0,1 0 0,0 7-7,5 3-1,1-1 1,2 1 0,0-1 0,2 0-1,1 0 1,1-1 0,0 0-1,2-1 1,1 0 0,1-1-1,1-1 1,1 0 0,17 18 0,-17-21-2,0 0 0,1-2-1,1 0 1,0-1 0,1-1 0,1 0 0,0-2 0,1 0 0,0-1 0,1-2 0,0 0-1,20 5 3,0-7 13,0-1-1,0-2 0,1-2 0,-1-1 0,1-3 0,-1-2 0,1-1 0,-1-2 1,-1-2-1,0-2 0,39-15-12,18-4 29,-39 15-18,-2-3-1,0-3 1,-1-2 0,-1-2-1,-1-3 1,0-3-11,-36 19 9,0-1 0,-1 0 1,-1-2-1,0 0 0,-2 0 0,1-2 0,-2 0 0,0 0 1,-1-1-1,-1-1 0,0 0 0,-2 0 0,0-1 0,-1 0 1,-1-1-1,1-7-9,-1-8 105,-1 0 1,-2 0-1,-2 0 0,-1-1 1,-3-36-106,2 67 62,-1 0 0,0 0 1,1 1-1,-2-1 1,1 0-1,-1 0 1,0 1-1,0-1 0,0 1 1,-1 0-1,0-1 1,0 1-1,0 0 1,-1 1-1,1-1 0,-1 1 1,0-1-1,-1 1 1,1 1-1,-1-1 1,-2-1-63,-19-9 251,0 1 1,-1 1 0,0 1 0,-1 2 0,0 1 0,0 1 0,-1 1 0,-21-1-252,-30 0 146,-1 3 1,-42 5-147,81 0-162,0 2-1,0 2 1,0 2 0,1 1-1,0 2 1,1 2 0,0 2-1,0 2 1,2 1 0,0 2-1,-2 3 163,-76 52-2758,-12 7 19</inkml:trace>
  <inkml:trace contextRef="#ctx0" brushRef="#br0" timeOffset="-79158.349">10815 1108 1824,'0'-1'227,"-1"0"0,1-1 0,-1 1-1,0 0 1,0-1 0,1 1 0,-1 0 0,0 0-1,0-1 1,0 1 0,0 0 0,0 0-1,-1 0 1,1 1 0,0-1 0,0 0-1,-1 0 1,1 0 0,0 1 0,-1-1 0,1 1-1,-1-1 1,1 1 0,0 0 0,-1-1-227,-2 3 169,1 0 1,0-1 0,-1 1-1,1 0 1,0 1-1,0-1 1,1 0 0,-1 1-1,0 0 1,1 0 0,0-1-1,-1 1 1,1 1 0,0-1-1,1 0 1,-2 3-170,-6 7 242,-124 187 1045,94-146-1148,2 3 0,3 1-1,2 1 1,-14 38-139,-30 83 427,4-42 26,51-95-336,3 1 1,1 1-1,3 0 0,-8 41-117,5-24 70,-38 151 149,27-91-119,10-32 12,4 0 0,3 2 0,5-1 0,3 27-112,3-49 64,3 0 0,3 0 0,13 63-64,-11-103 6,2 1 1,0-1 0,2-1-1,1 0 1,2 0-1,0-2 1,11 14-7,-15-23 6,168 309 101,-150-271-109,2-1 0,3-2 0,2-1 0,37 40 2,-30-46 11,2-3 0,2-2 0,15 7-11,99 44 106,-63-41-80,-67-32-34,2 0 0,0-3 1,1 0-1,0-2 0,1-2 0,1-1 0,-1-2 1,2-1-1,-1-2 0,1-2 0,-1-1 1,14-2 7,-15-2-6,-1-1 1,0-2 0,0-2 0,0-1 0,-1-2 0,0-1 0,0-1 0,-1-2 0,-1-1 0,-1-2 0,0-1 0,-1-1 0,4-5 5,34-35-84,-2-4 0,-2-2-1,50-70 85,16-17 6,-27 53-4,-68 68 2,-1-1 1,-2-1-1,23-32-4,-6-8-7,-3-2-1,9-27 8,-32 52 4,-3-1-1,-2-1 0,-2-1 0,-3 0 0,-2-1-3,6-37 7,-3 0-1,-5-1 0,-4 0 0,-3-1 1,-5 1-1,-5-7-6,-71-457 56,59 453-57,-5 0 0,-4 2 0,-8-8 1,-44-107 52,73 198-39,0 0-1,-1 1 1,-1 0-1,0 0 1,-1 1 0,-1 1-1,-10-10-12,-103-80 43,-71-53 10,175 142 1,0 2 0,-1 0-1,0 1 1,-1 1 0,-1 2-1,0 0 1,0 2 0,-1 0 0,0 2-1,0 1 1,-21-2-54,-19-1 66,-1 2 0,0 3 0,0 4-1,0 2 1,0 3 0,1 3 0,0 2 0,-38 14-66,8 11 67,3 4 0,-16 12-67,-34 16-93,125-59-242,1 2 0,1 0 0,0 1 0,0 1 0,1 0 0,1 1-1,0 1 1,1 0 0,1 1 0,-6 9 335,-2 0-1650,-26 30-1341</inkml:trace>
  <inkml:trace contextRef="#ctx0" brushRef="#br0" timeOffset="-37950.749">15866 1084 5857,'-10'-6'820,"-1"0"-1,0 0 0,0 1 0,0 1 1,-1 0-1,0 0 0,1 1 0,-1 1 1,-3 0-820,-25-7 475,21 3-363,-1 1 0,0 1 1,1 1-1,-1 1 0,-1 1 1,1 0-1,0 2 0,0 0 1,0 1-1,0 1 1,1 1-1,-9 3-112,-104 52 139,-51 42-21,49-44-18,8 5-78,112-53-12,-1 1 0,1 0 1,0 2-1,1-1 0,1 2 1,-1 0-1,2 0 1,0 1-1,-4 8-10,-23 44 52,4 2 0,-23 66-52,-39 102 32,76-187-13,2-1 1,3 2-1,2 0 0,-4 34-19,-13 155 84,8 46-84,22-15 226,7-175-64,5-1 1,10 31-163,-12-71 33,3 0-1,2-1 1,3-1-1,1 0 1,6 4-33,1-3 16,1 8 18,4-2 0,1-2 0,3 0-1,3-3 1,22 25-34,-37-54 7,0 0-1,2-1 1,1-2-1,0 0 1,2-2-1,0-1 1,2-1-1,2 0-6,156 60 31,192 11 14,-281-67 6,-47-9-49,1-2 0,0-3 0,1-1 0,0-3 1,28-3-3,-29-7-1,0-2 1,0-3-1,-1-2 1,0-2-1,-1-3 1,-1-1 0,-1-3-1,-1-2 1,-1-2-1,-1-2 1,-1-2-1,37-33 1,-32 25 6,-2-2-1,-2-3 1,-2-1 0,-1-2-1,19-30-5,-29 26 12,-2-1-1,-2-1 1,8-23-12,-17 26 11,-2-2 0,-2 0 0,-1-8-11,15-76 30,-6-2 0,-5-5-30,-6 11 64,-5 0-1,-8-91-63,-28-148 79,-21 22-54,-39-7 54,79 328-49,-1 0 1,-1 1 0,-1 0-1,-2 1 1,-14-21-31,19 35 33,0 0 1,0 1-1,-1 0 1,-1 1-1,0 0 0,0 1 1,0 0-1,-7-3-33,4 2 42,-205-135 461,115 66-376,-88-57-87,157 116-72,-2 2 0,0 2 1,0 1-1,-1 2 0,-1 2 0,-25-4 32,17 7-115,0 1-1,0 3 1,0 1-1,0 3 1,0 2 0,0 2-1,-5 3 116,5 0-242,-1 3 0,1 2 0,1 2-1,0 1 1,-10 8 242,-8 9-884,1 2 0,1 4 0,-48 39 884,-34 37-3016</inkml:trace>
  <inkml:trace contextRef="#ctx0" brushRef="#br0" timeOffset="-28692.781">12068 1964 8314,'-17'7'4917,"7"9"-3838,9-15-1085,1 1 0,-1-1 1,1 0-1,-1 0 0,0 0 0,1 0 0,-1 1 0,0-1 1,0 0-1,0 0 0,0 0 0,0 0 0,0-1 0,0 1 0,0 0 1,0 0-1,0-1 0,-1 1 0,1-1 0,0 1 0,0-1 1,-1 1-1,1-1 0,0 0 0,-1 1 0,1-1 0,-1 0 6,-37-11 110,35 9-91,-1 0-1,1 1 1,0 0 0,-1 0 0,1 0 0,-1 1 0,1-1 0,-1 1 0,1 0-1,-1 1 1,1-1 0,-1 1 0,-3 0-19,-1 0 9,-199 33 61,165-30-13,0-1 0,0-3 1,-26-3-58,-204 0-13,168 6-9,-367 29 169,274-30-87,-147-20-60,95-1-41,-388-26 810,346 37-364,-7 16-355,-12 5-58,-5-11 40,-4 1-66,2-28-39,79 5-84,-211-25-26,-254-46 247,370 51-13,-195 20 63,-89-35-82,590 54-27,-104-5 132,-112 11-137,-56 21 236,32-13-160,-27 20-68,12-17-25,-7 1 27,-265-36-15,277 28 17,19 2-9,7 14-13,163-17 11,1 4-1,0 3 1,-56 19-1,-163 63 182,242-73-80,0 3 0,-53 30-102,-33 44 11,130-83-75,1 1 0,1 1 0,0 1 0,2 0 0,0 1 0,2 1 0,0 1 0,2 0 0,-8 18 64,19-33-11,1 0 0,0 0 0,0 0 0,1 0 1,0 1-1,1-1 0,0 0 0,0 0 0,1 0 0,0-1 0,1 1 0,0 0 1,0-1-1,1 1 0,0-1 0,0 0 0,1-1 0,0 1 0,1-1 1,-1 0-1,6 5 11,9 7 20,1-1 1,1-1-1,1-1 1,0 0-1,1-2 1,0-1-1,1-1 1,1-1-1,0-2 1,0 0-1,1-1 1,0-2-1,0-1 0,26 1-20,416 54 66,-122-15-49,-57-3-36,2-14 10,13-15-12,8-22 34,-10 17-18,4 0 25,14-15-43,-7-7 30,-4 11-14,6 3 30,-111-6-38,105 13 15,-7 9 29,18-9-57,0-7 47,-113 0-4,85 20-35,-93-8 8,103 2 38,-4-14-18,7 4-36,2-10 4,-3-24 23,-22 9-14,103 9-3,-108 10-30,8-11 88,-8 7-16,-5 14-44,-149-1 31,0-5 0,52-9-11,135-7 7,-115 13-14,3-8-1,104-12-32,-14 2 74,-118-3-33,-52 14 2,40-19-130,26-21 63,-35 4-207,-5-22-402,-126 54 593,0-1 0,-1-1 0,-1 0 0,0-2 1,-1 0-1,0 0 0,-2-2 0,7-10 80,-14 18 1,-1 0 0,0 0 0,-1 0 0,0-1 1,-1 0-1,0 0 0,-1 0 0,0 0 0,0-1 0,-2 1 0,1-1 0,-1 0 0,-1 1 0,0-1 1,-1 0-1,0 1 0,-2-5-1,0 2 74,-1 0 1,0 0-1,-1 1 0,0 0 1,-1 0-1,-1 0 1,0 1-1,-1 0 1,0 1-1,-1-1 0,0 1 1,-1 1-1,0 0 1,0 0-1,-1 1 0,-1 1 1,1-1-1,-1 2 1,-1 0-1,-6-3-74,-18-5 45,0 1 0,-1 2 1,0 2-1,-1 1 0,0 2 0,0 2 0,-18 0-45,-276-19-216,52 16-3419,126 13 882</inkml:trace>
  <inkml:trace contextRef="#ctx0" brushRef="#br0" timeOffset="1402.997">1932 8728 5553,'23'-54'7574,"-45"111"-6352,-3-1-1,-2-1 1,-12 13-1222,-52 111 406,63-109-347,2 1-1,4 1 0,1 11-58,-11 37-4,32-120-5,0 0 0,0-1 0,0 1 0,-1 0 0,1-1 0,0 1 0,0 0 0,0 0 0,0-1 0,-1 1 0,1 0-1,0 0 1,0 0 0,0-1 0,-1 1 0,1 0 0,0 0 0,0 0 0,-1 0 0,1-1 0,0 1 0,0 0 0,-1 0 0,1 0 0,0 0 0,0 0 0,-1 0 0,1 0 0,0 0 0,-1 0 0,1 0-1,0 0 1,-1 0 0,1 0 0,0 0 0,0 0 0,-1 0 0,1 0 0,0 0 0,0 0 0,-1 1 0,1-1 0,0 0 0,0 0 0,-1 0 0,1 0 0,0 1 0,0-1 0,-1 0 0,1 0 0,0 0 0,0 1-1,0-1 1,0 0 0,-1 0 0,1 1 0,0-1 0,0 0 0,0 1 0,0-1 0,0 0 0,0 0 0,0 1 9,-4-32-966,9-12-1819,5-21 83</inkml:trace>
  <inkml:trace contextRef="#ctx0" brushRef="#br0" timeOffset="1733.058">1853 8832 5313,'2'-3'6334,"-7"25"-4051,-1 2-2002,1 0-1,1 0 1,1 0 0,1 1 0,1-1 0,1 1 0,2-1 0,0 1-1,2-1 1,1 6-281,38 115 142,14 66-185,-53-157-839,-10-20-2732,-1-20 515</inkml:trace>
  <inkml:trace contextRef="#ctx0" brushRef="#br0" timeOffset="1952.503">1671 9271 7762,'-17'-15'2632,"8"12"409,4 3-2073,1-2-528,16 2-152,0-2-248,7-8-40,8-9 8,16-5 24,0-5 0,12-4-64,2 6-280,-3 10-2736,-14 8 735</inkml:trace>
  <inkml:trace contextRef="#ctx0" brushRef="#br0" timeOffset="2276.779">2323 8872 5761,'8'2'7259,"4"5"-4609,7 3-2643,206-5 623,-209-4-621,-6-2 0,1 2 0,0 0 0,-1 0 0,1 1 0,-1 0 0,1 0 0,-1 1 0,0 1 0,0 0 0,4 2-9,-13-4 6,0 0 0,0 0-1,0-1 1,-1 1 0,1 0 0,0 0-1,-1 0 1,1 0 0,-1 0 0,0 0-1,1 0 1,-1 0 0,0 0 0,0 0-1,0 0 1,-1 0 0,1 0-1,-1 0 1,1 0 0,-1 0 0,1 0-1,-1 0 1,0 0 0,0 0 0,0 0-1,0-1 1,0 1 0,0 0 0,-1-1-1,1 1 1,0-1 0,-1 1 0,1-1-1,-1 0 1,0 0 0,1 1 0,-1-1-1,0 0 1,0-1 0,0 1-6,-5 6 17,-263 286 2938,250-263-2855,39-45-1975,3-10-1526,4-6-253</inkml:trace>
  <inkml:trace contextRef="#ctx0" brushRef="#br0" timeOffset="2880.255">3074 8661 8514,'0'48'5212,"-4"60"-3940,2-67-928,3 1 1,0-1-1,3 0 1,1 1-1,3-1 1,1-1-1,10 28-344,-2-9 157,-31-88 17,-14-62-1232,13 27-2649,7 20 574</inkml:trace>
  <inkml:trace contextRef="#ctx0" brushRef="#br0" timeOffset="3460.62">3070 8726 4617,'-13'-3'8100,"44"7"-5035,-17-5-2880,0-1-1,0-1 1,0 0-1,-1-1 1,0-1 0,1 0-1,10-6-184,119-52 206,11-12-101,-125 59-29,-38 14-383,-64 28-4699,40-8 1836</inkml:trace>
  <inkml:trace contextRef="#ctx0" brushRef="#br0" timeOffset="3752.994">3125 8860 5673,'-60'62'7758,"60"-61"-7727,0 0 1,0-1-1,0 1 0,0 0 1,0-1-1,0 1 0,0 0 1,1-1-1,-1 1 0,0 0 1,0-1-1,1 1 0,-1 0 1,0-1-1,1 1 1,-1-1-1,1 1 0,-1-1 1,0 1-1,1-1 0,0 1 1,-1-1-1,1 1 0,-1-1 1,1 0-1,-1 1 0,1-1 1,0 0-1,-1 0 0,1 1 1,0-1-1,-1 0 1,1 0-1,0 0 0,-1 0 1,1 0-1,0 0 0,-1 0 1,1 0-1,0 0 0,-1 0 1,1 0-1,0 0 0,-1 0 1,1-1-1,0 1 0,-1 0 1,1 0-1,0-1 0,-1 1 1,1 0-1,-1-1 1,1 1-1,-1-1 0,1 0-31,163-55 1433,-79 23-1069,113-31-88,-156 56-484,-41 8 161,-1 1 1,0 0 0,0-1-1,0 1 1,0 0-1,0-1 1,0 1 0,0 0-1,0-1 1,0 1 0,0 0-1,0-1 1,0 1-1,0 0 1,0-1 0,-1 1-1,1 0 1,0-1-1,0 1 1,-1-1 0,1 1-1,0-1 1,-1 1 0,1 0-1,-1-1 1,1 1-1,-1-1 1,1 0 0,-1 1-1,1-1 1,-1 1 0,1-1-1,-1 0 1,0 1-1,1-1 1,-1 0 0,1 0-1,-1 1 1,0-1 46,-1 1-186,-19 18-2587,-8 2 179</inkml:trace>
  <inkml:trace contextRef="#ctx0" brushRef="#br0" timeOffset="3990.264">3166 9161 5369,'-4'11'1186,"2"-7"-793,0-1 1,0 1 0,0-1 0,1 1 0,0 0 0,0-1 0,0 1 0,0 0 0,1 0 0,-1 0 0,1 0 0,0 0 0,0 0 0,1 0-1,-1 0 1,1 2-394,2-4 79,-1 0 0,1 0 0,0-1 0,0 1 0,0-1 0,0 0 0,0 0 0,0 0 0,0 0-1,0-1 1,0 1 0,0-1 0,0 1 0,0-1 0,0 0 0,1-1 0,-1 1 0,0 0 0,0-1 0,0 0-1,0 1 1,3-2-79,-1 1 105,238-52 1482,-222 48-1544,-11 4-24,-1-1 0,0 0 1,1-1-1,-1 0 1,0 0-1,-1-1 0,1 0 1,-1-1-1,3-2-19,9-31-3646,-21 21 952</inkml:trace>
  <inkml:trace contextRef="#ctx0" brushRef="#br0" timeOffset="48137.611">12578 5961 8418,'-19'-8'3753,"5"-1"-633,1-5-4568,-3-1-1273</inkml:trace>
  <inkml:trace contextRef="#ctx0" brushRef="#br0" timeOffset="33962.315">9798 9703 9138,'0'0'107,"-1"0"-1,1-1 1,-1 1-1,1-1 1,0 0 0,-1 1-1,1-1 1,0 1-1,-1-1 1,1 0 0,0 1-1,0-1 1,-1 0-1,1 1 1,0-1 0,0 0-1,0 1 1,0-1-1,0 0 1,0 1 0,0-1-1,0 0 1,0 1-1,0-1 1,0 0 0,1 1-1,-1-1 1,0 0-1,0 1 1,1-1 0,-1 1-1,0-1 1,1 0-1,-1 1 1,1-1 0,-1 1-1,0-1 1,1 1-1,0-1 1,-1 1 0,1 0-1,-1-1 1,1 1-1,-1-1 1,1 1-107,34-21 76,-29 18 15,26-15-88,1 2 0,1 1 1,1 2-1,0 1 0,1 2 1,18-3-4,34-2-4,-1-4 0,0-4 0,-2-4 0,81-37 4,132-74 13,-234 111-4,0 2 0,2 3 0,25-3-9,304-74 30,-49 0-7,-11 30-6,-7 21-47,9 0 52,2-24-15,-24-7 28,34 6-26,-231 57-17,46-6 75,72-22-67,-27-25 120,-244 80-434,11-15-3715,21 1 1080</inkml:trace>
  <inkml:trace contextRef="#ctx0" brushRef="#br0" timeOffset="34308.114">14631 8182 8674,'11'1'4138,"5"2"-3039,4 1-1196,167 19 387,-183-22-279,1-1 0,-1 1 0,0 0 0,0 0 0,1 0 0,-1 1-1,0-1 1,0 1 0,0 0 0,0 0 0,-1 1 0,1-1 0,0 1 0,-1-1-1,0 1 1,0 0 0,0 1 0,0-1 0,0 0 0,0 1 0,-1 0 0,0-1-1,0 1 1,0 0 0,0 0 0,-1 0 0,1 0 0,-1 1 0,0-1 0,0 0-1,0 1 1,-1-1 0,0 0 0,0 1 0,0-1 0,0 1 0,-1-1 0,1 0-1,-1 1-10,-6 13 189,0 0 0,-1 0 0,0-1-1,-2 0 1,0 0 0,-5 5-189,-5 9 266,-152 238 821,140-200-4868,33-59 966</inkml:trace>
  <inkml:trace contextRef="#ctx0" brushRef="#br0" timeOffset="35940.08">10308 8388 7802,'-1'-1'100,"1"1"-1,0-1 1,0 1 0,-1-1 0,1 1 0,0 0 0,0-1 0,-1 1 0,1-1-1,0 1 1,-1 0 0,1-1 0,-1 1 0,1 0 0,0 0 0,-1-1 0,1 1-1,-1 0 1,1 0 0,-1 0 0,1-1 0,-1 1 0,1 0 0,-1 0 0,1 0-1,0 0 1,-1 0 0,1 0 0,-1 0 0,1 0 0,-1 0 0,1 0 0,-1 0-1,1 1 1,-1-1 0,1 0 0,-1 0 0,1 0 0,-1 1 0,1-1 0,0 0-1,-1 0 1,1 1 0,-1-1 0,1 0 0,0 1 0,-1-1 0,1 0 0,0 1 0,0-1-1,-1 1 1,1-1 0,0 1 0,0-1 0,-1 0 0,1 1 0,0-1 0,0 1-1,0-1 1,0 1 0,0-1 0,0 1 0,0-1 0,0 1 0,0-1 0,0 1-1,0 0-99,-7 39 713,8-10-556,1 1-1,1 0 1,2-1 0,1 1-1,1-1 1,1-1 0,2 0 0,3 4-157,-9-20 23,1 0 0,1 0 0,0 0 0,0-1 0,2 0 0,-1 0 0,1-1 0,9 10-23,-36-29-1471,1-17-171</inkml:trace>
  <inkml:trace contextRef="#ctx0" brushRef="#br0" timeOffset="36230.216">10248 8423 9634,'4'-9'2393,"7"1"999,4-4-2568,4-2-439,8-12-1,1 1 0,7 1-264,-1 2-88,1 1-16,-7 5 8,-4 6 8,-7 7-96,-9 6-728,-8 3-281,-9 18-2455,-8-1-25</inkml:trace>
  <inkml:trace contextRef="#ctx0" brushRef="#br0" timeOffset="36612.882">10332 8489 7506,'-8'14'2528,"5"-2"457,5-3-1953,7-9-504,6-5-128,10-7-72,6-9-152,12-5-24,-4 3-56,11 0-48,-15 7-16,-6 10-360,-14 3-24,-12 12-2800,-24 7 559</inkml:trace>
  <inkml:trace contextRef="#ctx0" brushRef="#br0" timeOffset="36613.882">10285 8900 8994,'-7'11'2432,"10"-5"713,7-6-2489,13-8-216,6-4-112,14-13-8,4 2-103,10-11-33,-8 2-104,3 3 24,-15 8-264,-5 4 200,-10 21-3417,-4-8 960</inkml:trace>
  <inkml:trace contextRef="#ctx0" brushRef="#br0" timeOffset="37180.005">10811 8233 9434,'-6'-3'5927,"15"7"-4564,-2-3-1346,1-1 1,-1 0-1,1 0 1,-1-1 0,1 0-1,-1 0 1,1-1-1,-1 0 1,0 0 0,1-1-18,14-3 38,244-64 260,-243 73-336,-38 18 2,9-14 46,-94 100 290,-101 126 1632,177-198-1664,55-57-6923,-14 6 3064</inkml:trace>
  <inkml:trace contextRef="#ctx0" brushRef="#br0" timeOffset="37551.701">11278 8233 8946,'-32'28'5976,"-29"55"-3945,60-81-1908,-129 233 921,57-84-1164,69-133 173,4-19-3023,2-22 578</inkml:trace>
  <inkml:trace contextRef="#ctx0" brushRef="#br0" timeOffset="42425.882">11703 7769 5809,'29'-64'8398,"-42"125"-4914,4-6-3258,-35 108 558,-34 75-784,-5 14 175,72-216-80,30-130-1221,-7 28-2665,-2 42 1003</inkml:trace>
  <inkml:trace contextRef="#ctx0" brushRef="#br0" timeOffset="42842.14">11719 7783 7706,'0'-16'8900,"1"28"-8742,0 0-1,1-1 0,0 1 1,1-1-1,0 0 1,0 1-1,2-1 0,-1-1 1,1 1-1,1-1 0,0 0 1,6 8-158,0 2 146,135 182 62,-135-184-174,0 1 0,-1 1 1,-1-1-1,-1 2 0,-1-1 0,-1 1 0,3 12-34,1 0 67,-12-32-101,1-1 0,0 0 0,-1 1 0,1-1 0,-1 0 1,1 1-1,0-1 0,-1 0 0,1 0 0,-1 1 0,1-1 0,-1 0 0,1 0 1,-1 0-1,1 1 0,0-1 0,-1 0 0,1 0 0,-1 0 0,1 0 1,-1 0-1,1 0 0,-1 0 0,1 0 0,-1 0 0,1-1 0,-1 1 0,1 0 1,-1 0-1,1 0 0,-1 0 0,1-1 0,-1 1 0,1 0 0,0 0 1,-1-1-1,1 1 0,0 0 0,-1-1 0,1 1 0,0-1 0,-1 1 0,1 0 1,0-1-1,-1 1 0,1-1 0,0 1 0,0-1 0,0 1 0,0-1 0,-1 1 34,-4-4-705,-19-7-2698,-4 0-466</inkml:trace>
  <inkml:trace contextRef="#ctx0" brushRef="#br0" timeOffset="43138.582">11605 8271 8186,'-9'3'2472,"0"-1"753,6-4-2217,1 2-96,7 0-143,2-3 71,7-2-216,8-4-64,4-11-168,7-1-64,1-1-184,8-1-368,-10 3-624,-9 19-3041,-19 1 488</inkml:trace>
  <inkml:trace contextRef="#ctx0" brushRef="#br0" timeOffset="44379.459">9901 6656 3657,'0'3'5284,"0"4"-3475,1 18-1106,19 188 2134,-3-53-2657,-11-75-8,26 212 432,-30-287-548,0 0-1,0 1 1,1-1 0,0-1-1,0 1 1,1 0 0,1-1-1,4 8-55,-8-16 20,0 1 0,0-1-1,0 1 1,0-1-1,0 0 1,0 1-1,0-1 1,0 0 0,0 0-1,0 0 1,1 0-1,-1 0 1,1 0 0,-1 0-1,0-1 1,1 1-1,0 0 1,-1-1 0,1 1-1,-1-1 1,1 0-1,0 1 1,-1-1-1,1 0 1,-1 0 0,1 0-1,0 0 1,-1 0-1,1-1 1,0 1 0,-1 0-1,1-1 1,-1 1-1,1-1 1,-1 0 0,1 1-1,-1-1 1,1 0-1,-1 0 1,1 0 0,-1 0-1,0 0 1,0 0-1,0 0 1,1-1-20,46-76 626,-44 68-563,154-378 982,-152 373-1081,-2 6-69,-1 0 0,0 1 0,0-1 0,-1 0 0,0 0 0,0-1 0,-1 1 0,0 0 0,-1-1 0,0-8 105,0 17-111,0 1 0,0-1 0,0 1 0,0-1 0,0 1 0,0-1 0,0 1 0,0-1 0,0 0 0,0 1 0,-1-1 0,1 1 0,0-1 0,0 1 0,0-1 0,-1 1 0,1-1 0,0 1 0,-1 0 0,1-1 0,0 1 0,-1-1 0,1 1 0,-1 0 0,1-1 0,0 1 0,-1 0 0,1-1 0,-1 1 0,1 0 0,-1 0 0,1-1 0,-1 1 0,1 0 0,-1 0 0,1 0 1,-1 0-1,1 0 0,-1 0 0,0 0 0,1 0 0,-1 0 0,1 0 0,-1 0 0,1 0 0,-1 0 0,1 0 0,-1 0 0,1 1 0,-1-1 0,1 0 0,-1 0 0,1 1 0,-1-1 111,-16 13-4451</inkml:trace>
  <inkml:trace contextRef="#ctx0" brushRef="#br0" timeOffset="44620.856">10150 7332 8002,'9'22'2224,"6"-1"697,-3-2-2385,7-2 8,-4-8-272,8-3-48,0-2-240,2-10-32,-1-7-2913,1-20 897</inkml:trace>
  <inkml:trace contextRef="#ctx0" brushRef="#br0" timeOffset="45252.328">10554 7029 8674,'-60'90'4917,"45"-63"-4683,1 0 1,1 1-1,2 0 1,1 1 0,1 0-1,2 1 1,-2 12-235,9-39 22,-1 1 14,0 0 0,0 0 1,1 1-1,0-1 0,-1 0 0,2 1 1,-1-1-1,0 0 0,1 1 0,0-1 1,0 0-1,0 0 0,2 4-36,-2-7 7,0 0 0,1-1 0,-1 1-1,1 0 1,-1-1 0,1 1 0,-1-1 0,1 0 0,0 1-1,-1-1 1,1 0 0,-1 0 0,1 0 0,0 0 0,-1 0 0,1 0-1,0 0 1,-1-1 0,1 1 0,-1-1 0,1 1 0,-1-1-1,1 0 1,-1 1 0,1-1 0,-1 0 0,0 0 0,1 0 0,-1 0-1,0 0 1,0 0 0,0 0 0,0-1 0,0 1 0,0 0-1,0-1 1,0 1 0,0-1 0,0 1-7,2-2 14,169-189 253,-171 191-264,0 0-1,-1 0 1,1 0 0,0 0-1,0 0 1,-1 0 0,1 0-1,0 0 1,0 1 0,0-1-1,0 0 1,0 0-1,0 1 1,0-1 0,0 1-1,1-1 1,-1 1 0,0 0-1,0-1 1,0 1 0,1 0-1,-1 0 1,0 0-1,0 0 1,0 0 0,1 0-1,-1 0 1,0 0 0,0 0-1,0 0 1,1 1 0,-1-1-1,0 1 1,0-1-1,0 1 1,0-1 0,0 1-1,0-1 1,0 1 0,0 0-1,0 0 1,0 0 0,0 0-3,29 100 449,-29-101-443,0 1 0,0 0 0,0 0 0,1-1 0,-1 1 0,0 0-1,1-1 1,-1 1 0,0-1 0,1 0 0,-1 1 0,1-1 0,-1 0 0,0 0 0,1 0 0,-1 0 0,1 0 0,-1 0 0,1 0 0,-1-1 0,0 1-1,1 0 1,-1-1 0,0 1 0,1-1 0,-1 0 0,0 1 0,1-1 0,-1 0 0,0 0 0,0 0 0,0 0 0,0 0 0,0 0 0,0 0 0,0 0-1,0 0 1,0 0 0,-1 0 0,1-1 0,0 1 0,-1 0 0,1-1 0,-1 1 0,0 0 0,1-1 0,-1 1 0,0-1 0,0 1-6,87-135 208,-87 135-219,0 0 1,0 1-1,1-1 1,-1 0-1,0 0 1,1 0-1,-1 1 1,0-1-1,1 0 1,-1 0-1,1 1 1,0-1-1,-1 0 1,1 1-1,-1-1 1,1 1-1,0-1 1,-1 1-1,1-1 1,0 1-1,0-1 1,-1 1-1,1 0 1,0-1-1,0 1 1,0 0-1,-1 0 1,1 0-1,0-1 1,0 1-1,0 0 1,0 0-1,0 0 1,-1 0-1,1 1 1,0-1-1,0 0 1,0 0-1,0 0 1,0 1-1,-1-1 1,1 0-1,0 1 1,0-1-1,-1 1 1,1-1-1,0 1 1,-1-1 0,1 1-1,0-1 1,-1 1-1,1 0 1,-1-1-1,1 1 1,-1 0-1,1-1 1,-1 1-1,0 0 1,1 0-1,-1 0 1,0 0 10,0 0-40,0 0 1,0 0-1,1-1 0,-1 1 1,0 0-1,0 0 1,0 0-1,0 0 1,1 0-1,-1-1 1,0 1-1,1 0 1,-1 0-1,1-1 1,-1 1-1,1 0 1,-1-1-1,1 1 1,-1 0-1,1-1 1,0 1-1,-1-1 1,1 1-1,0-1 0,-1 1 1,1-1-1,0 1 1,0-1-1,0 0 1,-1 1-1,1-1 1,0 0-1,0 0 1,0 0-1,0 0 1,0 0-1,-1 0 1,1 0-1,0 0 1,0 0-1,0 0 1,0 0-1,-1 0 1,1-1-1,0 1 0,0 0 1,0-1-1,-1 1 1,1 0-1,0-1 1,0 1-1,-1-1 1,1 1-1,0-1 1,-1 0-1,1 1 1,-1-1-1,1 1 1,0-1-1,-1 0 1,0 0-1,1 1 1,-1-1-1,1 0 1,-1 0-1,0 0 40,7-10 74,-1 0-1,-1 0 1,0 0-1,0-1 1,-2 0 0,1 0-1,-1 0 1,-1 0-1,0 0 1,-1-1 0,0-11-74,-18 51 2024,-72 148-838,89-175-1186,0-1 1,1 1-1,-1 0 1,0 0 0,0 0-1,1 0 1,-1 0 0,0 0-1,0 0 1,1 0-1,-1 0 1,0 0 0,0 0-1,1 0 1,-1 0 0,0 0-1,0 0 1,1 0-1,-1 0 1,0 0 0,0 0-1,1 0 1,-1 0 0,0 1-1,0-1 1,1 0-1,-1 0 1,0 0 0,0 0-1,0 1 1,1-1 0,-1 0-1,0 0 1,0 0-1,0 1 1,0-1 0,0 0-1,1 0 1,-1 0 0,0 1-1,0-1 1,0 0-1,0 0 1,0 1 0,0-1-1,0 0 1,0 0 0,0 1-1,0-1 1,0 0 0,0 0-1,0 1 1,0-1-1,0 0 1,0 0 0,0 1-1,0-1 1,0 0 0,-1 0-1,1 1 0,20-14 8,-11 5 13,-3 1-12,1 1 0,0 0 1,1 0-1,0 1 1,0 0-1,0 0 0,0 1 1,0 0-1,1 0 1,5-1-10,-12 5-3,0 0 0,0 0 0,0 0 0,1 0 0,-1 0 0,0 0 0,0 1 0,0-1 1,0 1-1,0-1 0,0 1 0,0 0 0,0 0 0,0 0 0,0 0 0,0 0 0,0 0 1,0 0-1,-1 1 0,1-1 0,-1 1 0,1-1 0,-1 1 0,1 0 0,-1 0 0,0-1 0,0 1 1,0 0-1,0 0 0,0 0 0,0 0 0,-1 0 0,1 2 3,1 2 1,-1 0 0,0 0 0,0 0 0,0 0 0,-1 0 0,0 1 0,0-1 0,-1 0 0,0 0 1,0 0-1,-1 3-1,0 0 59,-1-1 0,0 1 1,0-1-1,-1 0 1,1-1-1,-2 1 1,1-1-1,-1 1 0,-1-1 1,1-1-1,-1 1 1,0-1-1,-1 0 1,1 0-1,-1-1 0,0 0 1,-1 0-1,1-1 1,-1 1-1,0-2 1,0 1-1,0-1 1,-4 0-60,-21-11-255,32 8 137,1 0 0,-1-1 0,1 1-1,-1 0 1,1-1 0,-1 1 0,1 0 0,0-1 0,-1 1 0,1-1 0,-1 1 0,1 0-1,0-1 1,-1 1 0,1-1 0,0 1 0,0-1 0,-1 0 0,1 1 0,0-1 0,0 1-1,0-1 1,0 1 0,0-1 0,0 0 0,0 1 0,0-1 0,0 1 0,0-1 0,0 1-1,0-1 1,0 0 0,0 1 0,0-1 0,1 1 0,-1-1 0,0 1 0,0-1 0,1 1-1,-1-1 1,0 1 0,1-1 0,-1 1 0,0-1 0,1 1 0,-1 0 0,1-1 0,-1 1-1,1 0 1,-1-1 0,1 1 0,-1 0 0,1-1 0,-1 1 0,1 0 118,11-8-3397</inkml:trace>
  <inkml:trace contextRef="#ctx0" brushRef="#br0" timeOffset="45686.287">11274 6986 8354,'0'-1'24,"1"1"90,-1 0-1,1-1 0,-1 1 0,1 0 0,-1-1 0,1 1 0,-1 0 0,1-1 1,-1 1-1,0-1 0,1 1 0,-1 0 0,0-1 0,1 1 0,-1-1 0,0 1 1,1-1-1,-1 1 0,0-1 0,0 0 0,0 1 0,0-1 0,1 1 1,-1-1-1,0 1 0,0-1 0,0 0 0,0 1 0,0-1 0,0 1 0,0-1 1,-1 1-1,1-1 0,0 0 0,0 1 0,0-1 0,-1 1 0,1-1 0,0 1 1,0-1-1,-1 1 0,1-1 0,0 1 0,-1 0 0,1-1 0,-1 1 0,1-1 1,0 1-1,-1 0 0,1-1 0,-1 1 0,1 0 0,-1 0 0,0-1 1,1 1-1,-1 0 0,1 0 0,-1 0 0,1-1 0,-1 1 0,1 0 0,-1 0 1,0 0-1,1 0 0,-1 0 0,1 0 0,-1 1-113,-8 3 86,0 1 1,1 1-1,0-1 1,0 2-1,0-1 0,1 1 1,0 0-1,0 0 1,1 1-1,0 0 0,0 0 1,1 0-1,0 1 0,1 0 1,-1 0-1,2 0 1,-1 1-1,1-1 0,1 1 1,0-1-1,0 1 0,0 7-86,2-14 7,-1 0-3,0 0-1,0 0 0,1 0 0,-1 0 0,1 0 1,0 0-1,0 0 0,0 0 0,0 0 1,1 0-1,-1-1 0,1 1 0,0 0 0,-1 0 1,2 0-1,-1 0 0,0-1 0,0 1 0,1 0-3,0-3 5,-1 0 0,1 0 0,0 0 0,0 0 0,-1-1-1,1 1 1,0 0 0,-1-1 0,1 0 0,-1 1-1,1-1 1,0 0 0,-1 0 0,0 0 0,1 0 0,-1 0-1,1 0 1,-1 0 0,0 0 0,0 0 0,0-1-1,0 1 1,0-1 0,0 1 0,0 0 0,0-1 0,0 0-1,-1 0-4,1 2 2,15-25 73,-1 0 0,-1-1 0,-2 0 0,0-1 1,6-23-76,-12 39 392,-7 29-60,1-9-436,10-26-1843,8-27-1198,-8 16 1053</inkml:trace>
  <inkml:trace contextRef="#ctx0" brushRef="#br0" timeOffset="46274.864">11363 6440 8506,'-2'3'4789,"2"18"-3536,6 285-88,-7-288-1130,-1 31 86,3 0 0,1 0 0,5 16-121,-7-58 13,1 0-1,0 0 0,0 0 0,0-1 0,1 1 0,0 0 0,1-1 0,0 1 0,0-1 0,0 0 0,0 0 0,1 0 0,0 0 1,1-1-1,-1 1 0,1-1 0,4 4-12,-6-9 8,0 1 0,1-1 0,-1 1 0,0-1 0,0 0 0,0 0 0,0-1 0,0 1 0,0-1 0,0 1 0,1-1 0,-1 0 0,-1 0 0,1 0 0,0-1 0,0 1 0,0-1 0,-1 0 0,1 1 0,-1-1 0,1 0 0,-1 0 0,0-1 0,0 1 0,0 0 0,0-1 0,0 0 0,0 1 0,1-4-8,11-11 36,0-2 1,-1 0 0,-1-1-1,-1 0 1,-1 0-1,0-1 1,-2-1-1,-1 0 1,0 0 0,-1 0-1,-2-1 1,0-5-37,-10 93 62,6-59-58,0 7 19,0-1 0,1 1 0,0 0 1,1 0-1,0 0 0,1 0 0,1-1 0,0 0 0,1 1-23,-5-12 6,0-1 0,0 1-1,1 0 1,-1 0 0,0-1 0,1 1-1,-1 0 1,1-1 0,-1 1-1,1 0 1,-1-1 0,1 1-1,0 0 1,-1-1 0,1 1-1,0-1 1,-1 0 0,1 1 0,0-1-1,0 1 1,-1-1 0,1 0-1,0 0 1,0 1 0,0-1-1,-1 0 1,1 0 0,0 0-1,0 0 1,0 0 0,0 0 0,-1 0-1,1 0 1,0 0 0,0-1-1,0 1 1,-1 0 0,1 0-1,0-1 1,0 1 0,-1 0-1,1-1 1,0 1 0,0-1 0,-1 1-1,1-1 1,0 0-6,27-35 213,-27 36-211,6-12-27,-1 1 0,0-1-1,-1 0 1,0 0 0,-1-1 0,0 1-1,-1-1 1,0 0 0,-1-1 25,-9-72-4274,-12 43 928</inkml:trace>
  <inkml:trace contextRef="#ctx0" brushRef="#br0" timeOffset="46749.642">11551 6434 10626,'-3'-5'3209,"-1"0"840,2 4-3033,4 2-296,-2-1-320,1-1-184,-1 2-648,5 4-3609,3 1 985</inkml:trace>
  <inkml:trace contextRef="#ctx0" brushRef="#br0" timeOffset="47794.01">11978 6641 4417,'-21'-23'9197,"0"34"-7369,11 1-1664,2 1 1,0 0-1,0 0 0,1 1 1,1 0-1,0 0 0,1 0 1,0 1-1,0 6-164,3-15 38,0 1 0,0 0-1,0 0 1,1 0 0,0 0 0,1 0 0,-1 0-1,1 0 1,1 0 0,-1 0 0,1 0 0,1 0 0,-1 0-1,2 3-37,-2-9 7,0 1 0,0-1 0,0 0 0,0 0 0,0 1 0,0-1-1,0 0 1,0 0 0,0 0 0,1 0 0,-1-1 0,0 1 0,1 0-1,-1-1 1,1 1 0,-1 0 0,0-1 0,1 0 0,0 1 0,-1-1-1,1 0 1,-1 0 0,1 0 0,-1 0 0,1 0 0,-1 0 0,1 0-1,-1 0 1,1-1 0,-1 1 0,1-1 0,-1 1 0,1-1 0,-1 1-1,1-1 1,-1 0 0,0 0 0,1 0 0,-1 0 0,0 0 0,0 0-1,1 0-6,7-8 24,0 0 0,-1 0 0,0-1-1,0 0 1,-1 0 0,0-1-1,4-10-23,-9 18 4,44-81 99,-4-3 1,1-12-104,-37 84 9,3-5 20,-1-1-1,0 0 1,-2 0-1,0 0 1,-1-1-1,-1 0 1,-1-9-29,-4 4 217,1 27-210,0 0-1,0-1 0,-1 1 1,1 0-1,0-1 1,-1 1-1,1 0 0,0-1 1,-1 1-1,1 0 0,-1-1 1,1 1-1,0 0 1,-1 0-1,1 0 0,-1-1 1,1 1-1,-1 0 0,1 0 1,-1 0-1,1 0 1,-1 0-1,1 0 0,0 0 1,-1 0-1,1 0 0,-1 0 1,1 0-1,-1 0 1,1 0-1,-1 1 0,1-1 1,-1 0-1,1 0 0,0 0 1,-1 1-1,1-1 1,-1 0-1,1 0 0,0 1 1,-1-1-1,1 0 0,0 1 1,-1-1-1,1 0 1,0 1-1,-1-1 0,1 1 1,0-1-1,0 1 1,0-1-1,0 0 0,-1 1 1,1-1-1,0 1 0,0-1 1,0 1-1,0-1 1,0 1-1,0-1 0,0 1 1,0-1-1,0 1 0,0-1-6,-7 15 62,0 0-1,1 0 1,1 0-1,0 1 1,1 0-1,-1 11-61,2-16 5,-1 6 6,1 0 0,0 0 0,1 0 0,1 0 1,1 1-1,0-1 0,2 0 0,0 1 0,0-1 0,2 0 0,2 8-11,-5-23 2,-1 0-1,0 0 1,0-1-1,1 1 1,-1 0-1,1 0 0,0-1 1,-1 1-1,1 0 1,0-1-1,0 1 1,0-1-1,0 1 0,1-1 1,-1 1-1,0-1 1,0 0-1,1 1 0,-1-1 1,1 0-1,-1 0 1,1 0-1,-1 0 1,1-1-1,0 1 0,0 0 1,-1-1-1,1 1 1,0-1-1,0 1 1,-1-1-1,1 0 0,0 0 1,0 0-1,0 0 1,0 0-1,0 0 0,-1-1 1,1 1-1,0 0 1,0-1-1,-1 0 1,1 1-1,0-1 0,-1 0 1,2-1-2,63-65 77,53-95 66,-119 162-144,0-1-1,0 1 1,0-1-1,0 1 1,1-1 0,-1 1-1,0 0 1,0-1-1,1 1 1,-1-1 0,0 1-1,0-1 1,1 1 0,-1 0-1,1-1 1,-1 1-1,0 0 1,1-1 0,-1 1-1,1 0 1,-1 0 0,1-1-1,-1 1 1,1 0-1,-1 0 1,1 0 0,-1 0-1,1 0 1,-1 0 0,1 0-1,-1 0 1,1 0-1,-1 0 1,1 0 0,-1 0-1,1 0 1,-1 0-1,1 0 1,-1 0 0,1 0-1,-1 1 1,1-1 0,-1 0-1,0 0 1,1 1-1,-1-1 1,1 0 0,-1 1-1,0-1 1,1 0 0,-1 1-1,0-1 1,1 0-1,-1 1 1,0-1 0,1 1-1,-1-1 1,0 1 0,0-1-1,0 1 1,1-1-1,-1 1 1,0-1 0,0 1-1,0-1 1,0 1 1,3 38-77,-4-33 73,1 29-30,-1-19 43,1 0 0,0 1 0,1-1 0,1 1 0,1-1 0,2 8-9,-5-22 0,1-1 0,-1 1 0,0-1 1,1 0-1,-1 1 0,1-1 0,-1 1 1,1-1-1,0 0 0,0 1 0,-1-1 0,1 0 1,0 0-1,0 0 0,0 0 0,0 1 0,1-1 1,-1-1-1,0 1 0,0 0 0,1 0 0,-1 0 1,0-1-1,1 1 0,-1-1 0,0 1 0,1-1 1,-1 1-1,1-1 0,-1 0 0,1 0 1,-1 0-1,1 0 0,-1 0 0,1 0 0,-1 0 1,1 0-1,0-1 0,48-31 29,-29 7 5,-1 0 0,-1-1 1,-1-1-1,-2 0 0,7-17-34,8-2 9,-30 46-12,-1-1 0,1 1 0,0 0 0,-1 0-1,1 0 1,0-1 0,-1 1 0,1 0 0,0 0 0,0 0-1,-1 0 1,1 0 0,0 0 0,-1 0 0,1 1 0,0-1 0,-1 0-1,1 0 1,0 0 0,-1 1 0,1-1 0,0 0 0,-1 1-1,1-1 1,-1 1 0,1-1 0,0 0 0,-1 1 0,1-1-1,-1 1 1,0 0 0,1-1 0,-1 1 0,1-1 0,-1 1-1,0 0 1,1-1 0,-1 1 0,0 0 0,0-1 0,0 1 0,1 0-1,-1-1 1,0 1 0,0 0 0,0-1 0,0 1 0,0 0-1,0 0 1,0-1 0,-1 1 0,1 0 0,0-1 0,0 2 3,0 0-14,1 2 4,2 11 8,0 0-1,1 0 1,1 0 0,0-1-1,1 1 1,0-2-1,1 1 1,1-1-1,1 1 3,-7-12 2,0 0 0,0 0 0,0 0 0,1-1 0,-1 1 0,0-1 0,1 1 0,-1-1-1,1 0 1,0 0 0,-1 0 0,1-1 0,0 1 0,0 0 0,-1-1 0,1 0 0,0 0 0,0 0 0,0 0 0,-1 0-1,1 0 1,0-1 0,0 1 0,-1-1 0,1 0 0,0 0 0,-1 0 0,1 0 0,-1 0 0,1-1 0,-1 1 0,1-1-1,-1 0 1,0 1 0,0-1 0,0 0 0,0 0 0,0 0 0,0-1 0,-1 1 0,1 0 0,-1-1-2,35-24 42,-34 27-46,0 0 1,0 0-1,0 0 0,1 1 1,-1-1-1,0 1 1,0-1-1,0 1 0,0-1 1,0 1-1,0 0 1,-1 0-1,1 0 0,0 0 1,0 0-1,-1 1 1,1-1-1,0 0 0,-1 1 1,1-1-1,-1 1 1,0 0-1,0-1 0,1 1 1,-1 0-1,0 0 0,-1 0 1,1 0-1,0 0 1,0 0-1,-1 0 0,1 0 1,-1 0-1,0 0 1,1 0-1,-1 0 0,0 1 4,0-3-1,56 198 1,-44-138 48,-12-59-44,-1 0-1,1 0 1,-1-1-1,1 1 1,-1 0 0,1 0-1,-1-1 1,0 1-1,1 0 1,-1-1-1,0 1 1,0-1 0,1 1-1,-1-1 1,0 1-1,0-1 1,0 1-1,0-1 1,0 0 0,0 0-1,0 1 1,1-1-1,-1 0 1,0 0-1,0 0 1,0 0 0,0 0-1,0 0 1,0 0-1,0-1 1,0 1 0,0 0-1,0 0 1,0-1-1,1 1 1,-1 0-1,0-1 1,0 1 0,0-1-4,-5 0 19,1-2-12,0 0 0,0 0 0,0 0 0,1 0 0,0-1 0,-1 1 0,1-1 0,0 0 0,1 0-1,-1-1 1,1 1 0,0-1 0,0 0 0,0 0 0,1 0 0,0 0 0,0 0 0,0 0 0,0-1 0,1 1 0,0-1 0,0 1 0,0-3-7,1-5-9,0 0 0,1 1 0,1-1 1,-1 0-1,2 0 0,0 1 0,1 0 0,0-1 0,0 1 0,2 1 1,-1-1-1,2 1 0,-1 0 0,1 0 0,1 1 0,0 0 1,1 0-1,0 1 0,3-3 9,22-31 4,-7 6-2,-2-1 0,-2-1 0,-1-1 0,4-16-2,-14 18 40,-12 37-36,1 1-1,-1-1 0,0 1 0,0-1 1,0 1-1,1-1 0,-1 0 0,0 1 1,0-1-1,0 1 0,0-1 0,0 0 1,0 1-1,0-1 0,0 1 0,0-1 1,0 0-1,-1 1 0,1-1 0,0 1 1,0-1-1,-1 1 0,1-1 1,0 1-1,0-1 0,-1 0 0,1 1 1,-1 0-1,1-1 0,0 1 0,-1-1 1,1 1-1,-1 0 0,1-1 0,-1 1 1,1 0-1,-1-1 0,1 1 0,-1 0 1,0 0-1,1-1 0,-1 1 0,1 0 1,-1 0-1,0 0 0,1 0 0,-1 0 1,1 0-1,-1 0 0,0 0 0,1 0 1,-1 0-1,1 0 0,-1 0 1,0 1-1,1-1 0,-1 0 0,0 0-3,-7 5 4,0 0 1,1 1-1,-1 0 0,1 0 0,0 0 0,1 1 1,-1 0-1,1 0 0,1 0 0,-1 1 0,1 0 1,1 0-1,-1 1 0,2-1 0,-1 1 0,1 0 1,0 0-1,1 0 0,0 0 0,-1 9-4,2-15-8,0 0-1,0 0 0,0 0 1,0 1-1,1-1 0,0 0 1,-1 1-1,1-1 0,0 0 1,1 1-1,-1-1 1,0 0-1,1 0 0,0 1 1,0-1-1,0 0 0,0 0 1,0 0-1,1 0 0,-1 0 1,1 0-1,0 0 0,0 0 1,0-1-1,0 1 1,1-1-1,0 1 9,48 2-3015,-43-5 1185,3 0-1477</inkml:trace>
  <inkml:trace contextRef="#ctx0" brushRef="#br0" timeOffset="49861.948">13893 5848 7234,'-39'9'7433,"-7"38"-6824,43-42-258,-15 21-104,2 1 0,1 0 0,1 1 0,2 1 0,0 0 0,2 0 0,-2 15-247,-9 74 430,20-116-424,1 0-1,-1 0 0,1 0 0,-1 0 1,1 0-1,0 1 0,0-1 0,0 0 1,1 0-1,-1 0 0,0 0 0,1 1 1,-1-1-1,1 0 0,0 0 0,0 0 0,0 0 1,0 0-1,0-1 0,0 1 0,0 0 1,1 0-1,-1-1 0,1 1 0,-1 0 1,1-1-1,0 0 0,-1 1 0,1-1 1,0 0-1,0 0 0,0 0 0,0 0 0,0 0 1,0-1-1,0 1 0,0 0 0,0-1 1,0 0-1,0 1 0,1-1-5,5-3 14,-1 0-1,1-1 1,-1 0-1,0 0 1,0-1 0,0 1-1,0-1 1,-1-1-1,0 1 1,0-1-1,-1-1 1,1 1 0,-1-1-1,-1 1 1,1-1-1,-1-1 1,2-5-14,23-39 71,-2-2 0,-2-2 0,6-27-71,21-88 192,-50 151 92,-20 106 36,15-52-280,-3 12-25,2 1 0,1-1 0,3 1 0,2-1 0,6 34-15,10-24-12,-17-55 13,-1 1-1,1-1 1,0 1-1,0-1 1,0 0-1,0 0 1,0 1-1,0-1 1,0 0-1,0 0 1,1 0-1,-1 0 0,0 0 1,1-1-1,-1 1 1,1 0-1,-1 0 1,1-1-1,-1 1 1,1-1-1,-1 0 1,1 1-1,-1-1 1,1 0-1,-1 0 0,1 0 1,0 0-1,-1 0 1,1 0-1,-1 0 1,1-1-1,0 1 1,-1-1-1,1 1 0,4-3-10,-1-1 1,0 1-1,0-1 0,0 0 0,0 0 1,-1 0-1,1-1 0,-1 0 0,0 1 1,0-2-1,-1 1 0,0 0 0,0-1 1,2-4 9,-1 3-32,15-26-857,-2 0 0,-2-1 0,-1-1 0,-2 0 0,-1-1 0,0-9 889,5-45-3600</inkml:trace>
  <inkml:trace contextRef="#ctx0" brushRef="#br0" timeOffset="50347.049">14254 5567 5905,'25'-118'10465,"-37"141"-8319,-4 22-2075,2 1 1,3 1-1,1 0 1,2 1-1,3-1 1,2 1-1,1 6-71,2-48 0,0-1 1,0 1-1,1 0 0,0 0 0,0 0 1,0-1-1,1 1 0,0-1 0,0 1 0,0-1 1,3 5-1,-4-9 1,1 0 0,0 0 0,0 0 0,0 0 0,0 0 0,0 0 0,0 0 0,0-1 0,1 1 0,-1-1 0,0 1 0,0-1 0,0 0 0,1 0 0,-1 0 0,0 0 0,0 0 0,0-1 0,1 1 0,-1-1 0,0 1 0,0-1 0,0 0 0,0 0 0,0 0 0,0 0 0,0 0 0,0 0 0,0 0 0,-1-1 0,1 1-1,6-3 11,2-1-3,89-31 83,-96 35-91,1 1-1,-1-1 1,1 1 0,-1 0-1,1-1 1,-1 1 0,1 1 0,0-1-1,-1 1 1,1-1 0,-1 1-1,0 0 1,1 0 0,-1 0 0,0 1-1,1-1 1,-1 1 0,0 0-1,0 0 1,0 0 0,-1 0 0,1 0-1,0 1 1,-1-1 0,0 1-1,1 0 1,1 2 0,0 3 4,0 0-1,0 0 0,0 0 1,-1 0-1,-1 0 1,1 1-1,-1-1 1,-1 1-1,1 0 1,-1-1-1,-1 1 1,0 0-1,0 0 0,-1 0 1,0-1-1,0 1 1,-1 0-1,0-1 1,-1 1-1,1-1 1,-2 0-1,1 0 1,-1 0-1,-1 0 1,1-1-1,-1 0 0,-3 3-3,2-2 103,-1-1 0,-1-1 0,1 0 0,-1 0 0,0 0 0,-1-1 0,1 0-1,-1-1 1,0 0 0,0 0 0,0-1 0,0 0 0,-1-1 0,0 0 0,1 0-1,-1-1 1,0 0 0,1-1 0,-1 0 0,0 0 0,0-1 0,1-1-1,-1 1 1,0-2 0,1 1 0,0-1 0,-1-1 0,1 0 0,0 0-103,5 1-4,1 2-6,0 0 0,0-1-1,0 0 1,0 0 0,1 0 0,-1 0 0,1 0 0,-1-1-1,1 1 1,0-1 0,0 1 0,0-1 0,0 0-1,0 0 1,1 0 0,-1-1 10,2 3-52,0 0 0,1 1 0,-1-1 0,0 0 0,1 1 0,-1-1 0,1 0-1,-1 1 1,1-1 0,-1 1 0,1-1 0,-1 1 0,1-1 0,0 1 0,-1 0 0,1-1 0,0 1 0,-1 0 0,1-1 0,0 1 0,0 0-1,-1 0 1,1 0 0,0 0 0,0 0 0,-1 0 0,1 0 0,0 0 0,0 0 0,-1 0 0,1 0 0,0 0 0,0 0 0,-1 0-1,1 1 1,0-1 0,-1 0 0,1 1 0,0-1 0,-1 0 52,7 1-542,74-10-4837,-53-1 2955</inkml:trace>
  <inkml:trace contextRef="#ctx0" brushRef="#br0" timeOffset="50655.014">14722 5412 3817,'3'-15'2544,"-2"4"-343,2 2-481,-3 1-1248,0 7-232,2 5-72,-1 4-160,-1-2 40,2 2-976,0-2-360,-4-5-969,0 1-711</inkml:trace>
  <inkml:trace contextRef="#ctx0" brushRef="#br0" timeOffset="51237.311">14831 5823 8922,'0'-2'238,"0"0"0,0 0 0,0 0 0,0 0 0,0 1 0,0-1 0,-1 0 0,1 0 0,-1 0 0,1 0 0,-1 0 0,0 1 0,0-1 0,1 0 0,-1 0 0,0 1 0,-1-1 1,1 1-1,0-1 0,0 1 0,-1-1 0,1 1 0,-1 0 0,1 0 0,-1 0 0,1 0 0,-1 0 0,0 0 0,1 0 0,-1 0 0,0 1 0,0-1 0,0 0 0,0 1 0,0 0 0,0-1 0,1 1 0,-1 0 0,-1 0-238,-4 5 104,-1-1 0,1 2-1,0-1 1,1 1 0,-1 0 0,1 0-1,0 0 1,1 1 0,0 0 0,0 0-1,0 1 1,-2 6-104,2-7 30,-1 1-18,1 0 0,0 1 0,0 0 0,1 0 0,0 0-1,1 0 1,-1 0 0,2 1 0,0 0 0,0-1 0,0 5-12,2-13-3,0 0-1,0-1 1,0 1 0,0 0-1,0-1 1,1 1 0,-1 0 0,0-1-1,0 1 1,1-1 0,-1 1 0,0 0-1,1-1 1,-1 1 0,0-1-1,1 1 1,-1-1 0,1 1 0,-1-1-1,1 1 1,-1-1 0,1 0-1,-1 1 1,1-1 0,0 0 0,-1 1-1,1-1 1,-1 0 0,1 0-1,0 1 1,-1-1 0,1 0 0,0 0-1,-1 0 1,1 0 0,0 0 0,-1 0-1,1 0 1,0 0 0,-1 0-1,1 0 1,0-1 0,-1 1 0,1 0-1,0 0 1,-1-1 0,1 1-1,0-1 4,39-18-291,-29 13 188,-5 2 56,0 1-1,0 0 1,1-1 0,-1 2 0,1-1 0,0 1 0,0 0 0,0 1 0,0-1 0,0 1-1,0 1 1,0 0 0,1 0 0,-1 0 0,0 0 0,0 1 0,0 1 0,0-1-1,0 1 1,0 0 0,0 1 47,-5-2-8,0 1-1,-1-1 0,1 1 1,-1-1-1,0 1 0,1 0 1,-1-1-1,0 1 0,0 0 1,0 0-1,0 0 0,0 0 1,-1 0-1,1 0 0,-1 0 1,1 0-1,-1 0 0,0 0 1,0 0-1,0 1 0,0-1 1,0 0-1,0 0 0,0 0 1,-1 0-1,1 0 0,-1 0 1,1 0-1,-1 0 0,-1 1 9,-29 61 263,29-60-220,-2 4 56,-1-1 1,0 1 0,0-1-1,0 0 1,-1-1 0,0 1 0,-1-1-1,1 0 1,-1-1 0,0 1-1,-1-1 1,1-1 0,-7 4-100,11-8-29,0 1 1,1-1-1,-1 0 0,0-1 1,1 1-1,-1 0 0,0-1 1,1 1-1,-1-1 0,1 0 1,-1 0-1,1 0 1,-1 0-1,1 0 0,0 0 1,0-1-1,-1 1 0,1-1 1,0 0-1,0 0 0,1 1 1,-1-1-1,0 0 1,1-1-1,-1 1 0,1 0 1,-1 0-1,1-1 0,0 1 1,0 0-1,0-1 0,0 1 1,1-1-1,-1 0 1,1 1-1,-1-2 29,0-2-465,1 0-1,0 0 1,0 0 0,0 0-1,0 0 1,1 0 0,0 0-1,1 0 1,-1 0 0,1 0-1,1-3 467,16-29-3805</inkml:trace>
  <inkml:trace contextRef="#ctx0" brushRef="#br0" timeOffset="52430.124">14969 5765 7722,'2'2'4942,"-8"14"-3374,5-14-1550,-15 34 452,2 1 0,2 1 0,1 0 1,2 0-1,-3 23-470,18 33 524,-6-92-516,1 0 0,0 0 0,-1 0 0,1 0 0,0-1 0,0 1 1,0 0-1,0 0 0,1 0 0,-1-1 0,0 1 0,1-1 0,-1 1 0,1-1 0,-1 1 0,1-1 0,0 0 0,0 0 0,-1 0 1,1 0-1,0 0 0,0 0 0,0 0 0,0-1 0,0 1 0,0-1 0,0 0 0,1 1 0,-1-1 0,0 0 0,0 0 0,0 0 1,0 0-1,0-1 0,0 1 0,0-1 0,0 1 0,0-1 0,0 0 0,0 1 0,0-1 0,0 0 0,0 0 0,0-1 0,-1 1 1,1 0-1,0 0 0,-1-1 0,1 1 0,-1-1 0,0 0 0,2-1-8,14-14 38,-1-2 1,-1 0-1,-1 0 0,0-2 1,-2 0-1,0 0 0,-1-1 1,-2 0-1,0-1 0,-1 0 1,3-16-39,-6 21 54,-1-1 1,0 0-1,-1 1 1,-1-1-1,-1 0 1,-1 0-1,-1 0 1,0 0-1,-2-6-54,3 25 16,1-1-1,-1 1 0,0-1 0,0 0 0,0 1 1,1-1-1,-1 1 0,0-1 0,0 0 1,0 1-1,0-1 0,0 0 0,0 1 0,0-1 1,0 1-1,-1-1 0,1 0 0,0 1 1,0-1-1,0 1 0,-1-1 0,1 0 0,0 1 1,-1-1-1,1 1 0,0-1 0,-1 1 1,1-1-1,-1 1 0,1 0 0,-1-1 0,1 1 1,-1-1-1,1 1 0,-1 0 0,1-1 1,-1 1-1,1 0 0,-1 0 0,0 0 0,1-1 1,-1 1-1,0 0 0,1 0 0,-1 0 1,1 0-1,-1 0 0,0 0 0,1 0 0,-1 0 1,0 0-1,1 0 0,-1 1-15,-2 8 27,0 0-1,1 0 1,0 0-1,1 1 0,0-1 1,0 0-1,1 1 1,0-1-1,0 1 1,1-1-1,1 1 1,-1-1-1,4 7-26,-5-15 1,0 0-1,0 1 0,0-1 0,0 0 1,0 0-1,1 0 0,-1 0 1,0 0-1,1 0 0,-1 0 1,1 0-1,-1 0 0,1 0 1,0 0-1,-1 0 0,1 0 0,0 0 1,0 0-1,-1-1 0,1 1 1,0 0-1,0-1 0,0 1 1,0 0-1,0-1 0,0 1 1,0-1-1,0 0 0,0 1 0,0-1 1,1 0-1,-1 0 0,0 1 1,0-1-1,0 0 0,0 0 1,0 0-1,0 0 0,1-1 1,-1 1-1,0 0 0,0 0 0,0-1 1,0 1-1,0 0 0,0-1 1,0 1-1,0-1 0,0 0 1,0 1-1,0-1 0,0 0 0,48-66 82,-35 46-55,-2-1 0,0 0 0,-2-1 0,0-1 1,-2 0-1,-1 0 0,0 0 0,-2-1 0,-1 0 1,1-16-28,-4 36 3,-1 1 0,0-1 1,1 1-1,-2-1 1,1 1-1,0-1 1,-1 1-1,0 0 0,0-1 1,0 1-1,-1 0 1,1-1-1,-1 1 1,0 0-1,0 0 0,0 0 1,-1 1-1,0-1 1,1 0-1,-1 1 1,-2-1-4,3 3-1,0 1 1,1 0-1,-1 0 1,0 0-1,0 1 1,0-1-1,0 0 1,0 1-1,0-1 1,1 1-1,-1 0 1,0-1-1,0 1 1,1 0-1,-1 0 1,1 0-1,-1 0 1,1 1-1,-1-1 1,1 0-1,-1 1 1,1-1-1,0 1 1,0-1-1,0 1 1,0-1-1,0 1 1,0 0-1,0-1 1,1 1-1,-1 0 1,1 0-1,-1 0 1,1 0-1,-1 0 1,1-1-1,0 1 1,0 2 0,-11 36-2,2 0 0,2 0 1,1 1-1,3 0 0,1 0 0,2 18 2,20 36 3,-18-92-2,-1 0 0,1 0 0,0 0 1,0 0-1,0 0 0,0 0 0,0 0 0,1-1 0,-1 1 0,1-1 1,0 1-1,-1-1 0,1 0 0,0 0 0,0-1 0,1 1 1,-1 0-1,0-1 0,0 0 0,1 0 0,-1 0 0,1 0 0,-1-1 1,1 1-1,-1-1 0,1 0 0,-1 0 0,1 0 0,0 0 1,-1-1-1,1 0 0,-1 1 0,1-1 0,-1 0 0,0-1 0,1 1 1,-1-1-1,0 1 0,0-1 0,0 0 0,0 0 0,0 0 0,-1 0 1,2-2-2,3-2 14,0 0 0,-1 0 0,0 0 0,0-1 1,0 0-1,-1-1 0,0 1 0,0-1 0,-1 0 1,0 0-1,-1 0 0,1 0 0,-2-1 0,1 0 1,-1 1-1,0-1 0,-1 0 0,0 0 0,-1 0 1,0-9-15,-7 53-72,5-19 51,1-10 21,0 0 0,1-1 0,-1 1 0,1 0 0,0 0 0,0 0 0,1 0 0,0-1 0,0 1 0,0 0-1,1-1 1,0 1 0,0-1 0,1 3 0,-1-7 1,0-1 0,0 1-1,0-1 1,0 1 0,0-1-1,0 0 1,0 1-1,0-1 1,0 0 0,0 0-1,0-1 1,0 1 0,0 0-1,0-1 1,0 1 0,0-1-1,0 0 1,0 1 0,0-1-1,0 0 1,0 0 0,-1 0-1,1-1 1,0 1-1,-1 0 1,1-1 0,-1 1-1,0-1 1,1 1 0,-1-1-1,0 1 1,0-1 0,1-1-1,0 1 0,30-30 32,-2-2 1,-1 0 0,-2-3 0,-1 0 0,18-35-33,-36 42-212,-12 38 57,-4 14 120,1 0 0,1 0 1,1 1-1,1 0 0,1 0 0,1 0 0,1 0 1,1 0-1,2 1 0,1 12 35,21 24 47,-22-58-44,-1-1 1,0 0 0,1 0 0,-1 0 0,1 0 0,-1 0 0,1 0 0,-1 0 0,1 0 0,0-1 0,-1 1 0,1 0 0,0-1-1,0 0 1,-1 1 0,1-1 0,0 0 0,0 0 0,0 0 0,-1 0 0,1 0 0,0 0 0,0-1 0,0 1 0,-1-1 0,1 1 0,0-1-1,-1 1 1,1-1 0,0 0 0,-1 0 0,1 0 0,-1 0 0,1 0 0,0-1-4,15-12 30,0-1-1,-1-1 1,-1-1 0,0 0-1,-1-1 1,-1 0 0,-1-1 0,-1 0-1,0-1 1,-2-1 0,2-3-30,6-14 24,-1-1 0,-3 0 0,0-1 0,-3 0 1,-1-1-1,-3 0 0,-1 0 0,0-34-24,-17 10-64,12 65 62,-1 0-1,1-1 1,-1 1 0,1 0-1,-1 0 1,1-1-1,-1 1 1,1 0 0,-1 0-1,0 0 1,1 0 0,-1 0-1,1 0 1,-1 0 0,0 0-1,1 0 1,-1 0 0,1 0-1,-1 0 1,0 0-1,1 0 1,-1 1 0,1-1-1,-1 0 1,1 0 0,-1 1-1,0-1 1,1 0 0,-1 1-1,1-1 1,0 0-1,-1 1 1,1-1 0,-1 1-1,1-1 1,0 1 0,-1-1-1,1 1 1,0-1 0,-1 1-1,1-1 1,0 1-1,0-1 1,0 1 0,-1 0-1,1-1 1,0 1 0,0 0 2,-36 116-84,35-112 86,-3 9 3,1 1-1,0-1 1,1 1 0,0 0-1,1 0 1,1 0-1,1-1 1,0 1 0,0 0-1,2 0 1,0-1-1,0 1 1,2-1 0,-1 0-1,2 0 1,0-1-1,1 1 1,0-1-1,1-1 1,0 1 0,1-1-1,0-1 1,1 0-1,0 0 1,9 6-5,38 20 116,-172-98-1124,4-26 410,59 29 1455,52 57-832,0 0 1,0 0 0,0 0 0,0 0 0,-1 0 0,2 0 0,-1 1 0,0-1 0,0 0 0,0 0 0,0 0 0,0 0 0,1 0 0,-1 1 0,0-1-1,1 0 1,-1 0 0,0 0 0,1 1 0,-1-1 0,1 0 0,0 0 0,-1 1 0,1-1 0,-1 1 0,1-1 0,0 0 0,0 1 0,-1 0 0,1-1 0,0 1-1,0-1 1,0 1 0,-1 0 0,1-1 0,0 1 0,0 0 0,0 0 0,0 0 0,0 0 0,-1 0 0,2 0-26,8-5 55,106-43-229,14-8-5060,-81 30 1398</inkml:trace>
  <inkml:trace contextRef="#ctx0" brushRef="#br0" timeOffset="52992.089">16754 4929 7338,'0'-3'270,"0"1"-68,1 0 0,-1 0 0,1 0 0,-1 0 0,0 0 0,0 0 0,0 0 0,0 0 0,0 0 0,0 0 0,-1 0 0,1 0 0,-1 1 0,1-1 1,-1 0-1,0 0 0,1 0 0,-1 0 0,0 1 0,0-1 0,0 0 0,-1 1 0,1-1 0,0 1 0,-1 0 0,1-1 0,0 1 0,-1 0 0,0 0 0,1 0 0,-1 0 0,0 0 0,1 0 0,-1 0 0,0 0 0,0 1 0,0-1 0,0 1 0,0-1 0,-1 1-202,-8 4 239,1 0 0,0 1 1,-1 0-1,2 1 0,-1 0 1,1 0-1,0 1 0,0 0 1,0 1-1,1 0 0,-4 5-239,-78 107 1075,49-8-860,40-111-217,1 0 1,-1 0-1,1 1 1,-1-1-1,1 0 1,0 0-1,-1 1 1,1-1-1,0 0 1,0 0-1,0 1 1,0-1-1,0 0 1,0 1-1,0-1 1,0 0-1,1 0 1,-1 1-1,0-1 1,1 0-1,-1 0 1,1 0-1,-1 1 1,1-1-1,0 0 1,0 0-1,-1 0 0,1 0 1,0 0-1,0 0 1,0 0-1,0-1 1,0 1-1,0 0 1,0 0-1,0-1 1,0 1-1,0-1 1,1 1-1,-1-1 1,0 1-1,0-1 1,1 0-1,-1 1 1,0-1-1,0 0 1,1 0-1,-1 0 1,0 0-1,1 0 1,-1 0-1,1-1 2,28-5-1,-23 3-4,-1 1 1,1 0-1,0 1 1,0-1-1,0 1 1,0 1-1,0-1 1,0 1 0,0 0-1,1 1 1,-1 0-1,0 0 1,-1 0-1,1 1 1,0 0-1,0 1 1,-1-1-1,1 1 1,-1 0 0,5 4 3,-7-5-9,-1 1 0,1-1 0,-1 1 0,0 0 0,0 0-1,0 1 1,-1-1 0,1 1 0,-1-1 0,0 1 0,0 0-1,0-1 1,0 1 0,-1 0 0,1 0 0,-1 1 0,0-1-1,0 0 1,-1 0 0,1 0 0,-1 1 0,0-1 0,0 0-1,-1 3 11,-5 12 20,-1 0 0,-1-1 0,0 0 0,-1-1 0,-2 0 0,1 0 0,-2-1 0,0 0 0,-1-1 0,-1 0 0,-13 11-20,22-21 11,-1 3 7,-1-1-1,1 0 0,-1 0 0,-1-1 0,1 1 0,-1-1 0,0-1 0,0 0 0,-1 0 1,0-1-1,0 0 0,0 0 0,-6 1-17,14-5-52,0 0 1,1 0-1,-1-1 1,0 1-1,0 0 0,1 0 1,-1-1-1,0 1 1,1-1-1,-1 1 0,0-1 1,1 1-1,-1-1 1,0 1-1,1-1 1,-1 1-1,1-1 0,-1 0 1,1 1-1,-1-1 1,1 0-1,0 1 0,-1-1 1,1 0-1,0 0 1,0 1-1,-1-1 1,1 0-1,0 0 0,0 0 1,0 1-1,0-1 1,0 0-1,0 0 0,0 0 1,0 0-1,1 1 1,-1-1-1,0 0 1,0 0-1,1 1 0,-1-1 1,0 0-1,1 0 1,-1 1-1,1-1 0,-1 0 1,1 1-1,-1-1 1,1 1-1,-1-1 1,1 1-1,0-1 52,20-28-3471,12-6-397</inkml:trace>
  <inkml:trace contextRef="#ctx0" brushRef="#br0" timeOffset="54403.897">17087 5220 8818,'-86'117'5301,"-12"66"-3589,75-87-385,23-96-1314,-1 1 0,1 0 0,-1 0-1,1 0 1,-1 0 0,1 0 0,0 0-1,-1 0 1,1 0 0,0 0 0,0 1 0,0-1-1,0 0 1,0 0 0,0 0 0,0 0-1,0 0 1,1 0 0,-1 0 0,0 0-1,0 0 1,1 0 0,-1 0 0,1 0 0,-1 0-1,1 0 1,0 0 0,-1 0 0,1-1-1,0 1 1,-1 0 0,1 0 0,0-1-1,0 1 1,0 0 0,-1-1 0,1 1-1,0-1 1,0 1 0,0-1 0,0 1 0,0-1-1,0 0 1,0 0 0,0 1 0,1-1-1,-1 0 1,0 0 0,0 0 0,0 0-1,0 0 1,0 0 0,0 0 0,0-1 0,0 1-1,0 0 1,0-1 0,0 1 0,0 0-1,0-1 1,0 0-13,8-4 21,0-1 1,-1 0-1,0-1 0,0 0 0,-1 0 0,0 0 0,0-1 1,-1 0-1,3-5-21,30-44 53,-2-1 1,-2-1 0,-4-3-1,-1 0 1,-4-2-1,9-37-53,-27 79 19,-2 1-1,0-1 0,-1 0 1,-2 0-1,0-1 0,-1 1 1,-1-1-1,-1 1 0,-2-1 1,0 1-1,-1 0 0,-1-2-18,4 23 4,0-1 0,0 1 0,0-1 0,0 1 0,0-1-1,0 1 1,-1-1 0,1 1 0,-1-1 0,1 1 0,-1 0 0,1-1-1,-1 1 1,0-1 0,1 1 0,-1 0 0,0 0 0,0 0-1,0-1 1,0 1 0,0 0 0,0 0 0,0 0 0,-1 1 0,1-1-1,0 0 1,0 0 0,-1 1 0,1-1 0,-1 0 0,1 1 0,0 0-1,-1-1 1,1 1 0,-1 0 0,1 0 0,-1-1 0,1 1-1,-1 0 1,1 1 0,-1-1 0,1 0 0,-1 0 0,1 1 0,-1-1-1,1 0 1,0 1 0,-1 0 0,1-1 0,0 1 0,-1 0-1,1 0 1,0 0 0,0-1 0,-1 1 0,1 1 0,0-1 0,0 0-1,0 0 1,1 0 0,-1 0 0,-1 2-4,-13 19 16,1 1-1,1 1 1,1 0-1,1 0 1,2 2-1,-1 3-15,-5 18 67,1 1-1,4 1 0,-4 36-66,11-71 21,1 1 1,1-1-1,1 1 0,0 0 0,1 0 0,0-1 1,1 1-1,1-1 0,0 1 0,3 6-21,-5-18 1,1 0-1,-1 0 1,1 0 0,-1 0-1,1-1 1,0 1 0,0 0-1,0-1 1,0 0-1,0 1 1,1-1 0,-1 0-1,1 0 1,-1 0 0,1 0-1,0-1 1,0 1 0,0-1-1,0 0 1,0 0-1,0 0 1,0 0 0,0 0-1,0 0 1,0-1 0,1 0-1,-1 0 1,0 0-1,0 0 1,1 0 0,-1 0-1,0-1 1,0 0 0,0 0-1,0 0 1,0 0-1,0 0 1,3-2-1,8-2 18,0 0-1,-1-1 1,0-1-1,0 0 1,-1-1-1,0 0 0,0-1 1,-1 0-1,0-1 1,6-6-18,-15 12 6,1 1-1,-1-1 1,1 0 0,-1 0-1,0 0 1,-1 0 0,1 0-1,-1 0 1,1 0 0,-1 0-1,-1-1 1,1 1 0,0 0 0,-1-1-1,0-2-5,-11 26-5,7-6 7,1 0 0,0 1 0,1-1-1,0 1 1,1-1 0,0 1 0,2 6-2,-1-19 0,-1 0-1,1 0 1,0 0 0,0 0-1,0-1 1,1 1-1,-1 0 1,0 0-1,0 0 1,0 0 0,1 0-1,-1 0 1,0 0-1,1 0 1,-1-1-1,1 1 1,-1 0 0,1 0-1,-1 0 1,1-1-1,0 1 1,-1 0 0,1-1-1,0 1 1,0-1-1,-1 1 1,1-1-1,0 1 1,0-1 0,0 1-1,0-1 1,-1 0-1,1 1 1,0-1-1,0 0 1,0 0 0,0 0-1,0 0 1,0 0-1,0 0 1,0 0-1,0 0 1,0 0 0,0 0-1,0 0 1,0-1-1,-1 1 1,1 0 0,0-1-1,0 1 1,0 0-1,0-1 1,-1 1-1,1-1 1,0 0 0,0 1-1,-1-1 1,1 0-1,0 1 1,0-1 0,13-12 10,0 0 1,-1-1-1,0-1 1,-1 0-1,-1-1 1,0 0 0,-1 0-1,-1-1 1,3-7-11,45-123 72,-55 142-65,-5 19-30,0-1 20,3-12 3,-9 38-2,2 1 0,1-1 1,3 1-1,0 41 2,22-18 10,-18-62-9,0 0 0,0 0 0,0 0 1,0 0-1,0 0 0,0 0 1,0 0-1,1 0 0,-1-1 1,0 1-1,0 0 0,1-1 0,-1 1 1,0-1-1,1 1 0,-1-1 1,1 0-1,-1 0 0,0 1 0,1-1 1,-1 0-1,1 0 0,-1-1 1,0 1-1,1 0 0,-1 0 1,1-1-1,-1 1 0,0-1 0,1 1 1,-1-1-1,0 1 0,0-1 1,1 0-1,0 0-1,39-33 61,1-14-36,-2-2 0,-2-2 0,-3-1-1,-2-2 1,-2-2 0,-3 0 0,-2-2 0,-3-1 0,-2-1-1,1-17-24,-13 28 2,-17 52-2,-2 10-5,1 0 0,0 0 1,1 1-1,0 0 1,1 0-1,0 0 0,-3 13 5,3-11 15,-3 6-8,0 0-1,1 1 0,1 0 1,1 1-1,1-1 1,1 1-1,2 1 0,0-1 1,1 6-7,26 51-18,-24-79 15,0-1 1,1 1-1,-1 0 0,1 0 0,-1 0 0,1-1 0,-1 1 0,1 0 1,0-1-1,-1 1 0,1 0 0,0-1 0,0 1 0,-1-1 0,1 1 0,0-1 1,0 0-1,0 1 0,0-1 0,0 0 0,-1 1 0,1-1 0,0 0 1,0 0-1,0 0 0,0 0 0,0 0 0,0 0 0,0 0 0,0 0 1,0 0-1,0 0 0,0-1 0,-1 1 0,1 0 0,0-1 0,0 1 0,0 0 1,0-1-1,-1 1 0,1-1 0,0 0 0,0 1 0,-1-1 0,1 1 1,0-1 1,32-32-17,1-12 31,-1-2 0,-3-1 0,-2-1 0,-2-2 0,-2-1 0,-2-2-13,-9 21 12,-2 1-1,-1-2 0,-1 0 0,-2 0 1,-2 0-1,-1-1 0,-1-4-11,-2 36-2,-1 0-1,0 0 1,1 0 0,-1 0-1,0 0 1,-1 0 0,1 0-1,0 1 1,-1-1 0,0 0-1,1 0 1,-1 0 0,0 0-1,-1 0 1,1 1 0,0-1-1,-1 1 1,0-1 0,1 1-1,-1-1 1,0 1 0,0 0-1,0 0 1,-3-2 2,-21 20-105,19-8 103,1 1 1,1 0-1,-1 0 1,2 1-1,-1 0 1,1 0-1,1 0 1,-3 10 1,-37 156 13,29-14-22,11-173-4892,5-15 1414</inkml:trace>
  <inkml:trace contextRef="#ctx0" brushRef="#br0" timeOffset="54686.188">17685 4869 9370,'1'-3'3009,"1"14"511,-4 9-2671,-4 7-113,2 13-264,-1 14-216,1 3 8,-3 7-48,6-6-104,-2 2-64,4-12 0,2-5-336,5-19-496,-5-10-3001,-6-17 512</inkml:trace>
  <inkml:trace contextRef="#ctx0" brushRef="#br0" timeOffset="55436.888">18044 4496 8482,'0'0'31,"-8"-20"4997,8 20-4980,0 0-1,0 0 0,-1-1 0,1 1 1,0 0-1,0 0 0,0 0 0,-1 0 1,1-1-1,0 1 0,0 0 0,-1 0 1,1 0-1,0 0 0,0 0 0,-1 0 1,1 0-1,0-1 0,0 1 0,-1 0 1,1 0-1,0 0 0,-1 0 0,1 0 1,0 0-1,0 0 0,-1 1 0,1-1 1,0 0-1,0 0 0,-1 0 0,1 0 1,0 0-1,0 0 0,-1 0 0,1 0 1,0 1-1,0-1 0,0 0 0,-1 0 1,1 0-1,0 1 0,0-1 0,0 0 1,-1 0-1,1 0 0,0 1 0,0-1 1,0 0-1,0 0 0,0 1 0,0-1 1,0 0-1,0 0 0,0 1 0,0-1 1,-1 0-1,1 1 0,0-1 0,0 0 1,1 0-1,-1 1 0,0-1 0,0 0 1,0 0-1,0 1 0,0-1 0,0 0 1,0 0-1,0 1-47,-10 113 449,10-81-391,-2 501 2482,1-383-2726,2-165-4852,1-4 1272</inkml:trace>
  <inkml:trace contextRef="#ctx0" brushRef="#br0" timeOffset="56357.637">18424 4855 6585,'2'-2'270,"-1"0"1,1 0-1,-1 0 0,0 0 0,1 0 0,-1-1 0,0 1 0,0-1 0,-1 1 0,1-1 0,-1 1 0,1-1 0,-1 1 0,0-1 0,0 1 0,0-1 0,0 1 0,0-1 1,0 0-1,-1 1 0,1-1 0,-1 1 0,0 0 0,0-1 0,0 1 0,0-1 0,0 1 0,0 0 0,-1 0 0,1 0 0,-1 0 0,1 0 0,-1 0 0,0 0 0,0 0 0,0 1 1,0-1-1,0 1 0,0-1 0,-1 1-270,-4 2 86,1 0 1,0 0 0,0 1-1,0 0 1,0 0-1,0 1 1,1 0 0,-1 0-1,1 0 1,-1 0 0,1 1-1,0 0 1,1 0-1,-1 1 1,1-1 0,-1 1-1,1 0 1,1 0 0,-1 0-1,1 1 1,-2 3-87,-8 9 53,1 1 0,1 0 0,0 0 0,2 1 0,0 1 0,1 0 0,1 0 0,0 4-53,8 30 239,0-54-236,-1 0 1,1 0 0,0-1 0,-1 1 0,1 0 0,0-1 0,-1 1 0,1 0 0,0-1 0,0 1 0,-1-1 0,1 1-1,0-1 1,0 0 0,0 1 0,0-1 0,0 0 0,-1 0 0,1 1 0,0-1 0,0 0 0,0 0 0,0 0-1,0 0 1,0 0 0,0 0 0,0 0 0,0-1 0,0 1 0,0 0 0,-1 0 0,1-1 0,0 1 0,0-1-1,0 1 1,0 0 0,-1-1 0,1 0 0,0 1 0,0-1 0,-1 1 0,1-1 0,0 0 0,-1 0 0,1 0-4,13-10 20,-1-1 1,0-1 0,-1 0 0,0 0 0,-1-1 0,0-1-1,-2 0 1,7-11-21,-7 11 16,22-37 21,-1-1 0,-3-2 0,-2-1 0,-3-1 0,-3-1 0,0-5-37,-14 3-27,-17 67-38,1 13 26,0 1 0,1 0 0,1 1 0,1 0 1,2 1-1,-1 3 39,5-20-6,-16 57 97,3 1 0,3 0 0,3 1 0,3 0 0,2 26-91,4-84 17,-1 0 0,1-1-1,0 1 1,1-1 0,-1 1-1,1 0 1,0-1 0,1 1-1,0-1 1,0 1 0,3 4-17,-5-9 1,1-1 1,0 0 0,0 0-1,0 0 1,0 0-1,0 0 1,0 0-1,0 0 1,0 0 0,0 0-1,0 0 1,1-1-1,-1 1 1,0 0-1,1-1 1,-1 1 0,0-1-1,1 1 1,-1-1-1,1 0 1,-1 0 0,0 0-1,1 0 1,-1 0-1,1 0 1,-1 0-1,1 0 1,-1 0 0,1 0-1,-1-1 1,0 1-1,1-1 1,-1 1-1,0-1 1,1 0 0,-1 1-1,0-1 1,0 0-1,0 0 1,1 0 0,-1 0-1,0 0 1,0 0-2,48-50 31,-48 50-29,13-18-42,-1 0 1,-1-1-1,-1 0 0,0-1 0,-2 0 0,0-1 1,-1 0-1,-2 0 0,0 0 0,-1-1 0,-2 0 0,0 0 1,-1-21 39,-5 19-211,-6 24 35,-26 61-88,20-31 359,1 0 0,2 2 0,1-1 0,1 1 0,2 1 0,1 0 0,-2 27-95,8-57 10,1-1-1,-1 1 1,1 0-1,0 0 1,0-1-1,0 1 1,0 0-1,0 0 0,0 0 1,1-1-1,-1 1 1,1 0-1,-1-1 1,1 1-1,-1 0 1,1-1-1,0 1 1,0-1-1,0 1 1,0-1-1,0 1 0,0-1 1,0 0-1,1 1 1,-1-1-1,0 0 1,1 0-1,-1 0 1,1 0-1,-1 0 1,1 0-1,-1 0 0,1-1 1,0 1-1,-1-1 1,1 1-1,0-1 1,0 0-1,-1 1 1,1-1-1,0 0 1,0 0-1,0 0-9,9-4 15,0-1-1,0 0 1,0-1-1,-1 0 1,0-1-1,0 0 1,-1 0-1,1-1 1,1-3-15,1 1 13,20-17 30,-17 13-25,-1 1-1,2 1 0,0 1 0,0 0 1,1 1-1,17-7-17,-32 16 0,0 1 1,0-1-1,0 1 1,0 0 0,1-1-1,-1 1 1,0 0-1,0 1 1,0-1-1,0 0 1,0 0-1,0 1 1,1 0-1,-1-1 1,0 1-1,0 0 1,0 0 0,-1 0-1,1 0 1,0 0-1,0 0 1,0 1-1,-1-1 1,1 0-1,-1 1 1,1 0-1,-1-1 1,0 1-1,1 0 1,-1 0 0,0-1-1,0 1 1,0 0-1,-1 0 1,1 0-1,0 0 1,-1 0-1,1 1 1,-1-1-1,0 0 1,1 0-1,-1 0 1,0 2-1,22 42 121,-20-44-117,1 0 0,-1 0 1,1-1-1,-1 1 0,1-1 1,0 1-1,0-1 0,0 0 0,0 0 1,0 0-1,0-1 0,0 1 1,0-1-1,0 1 0,0-1 0,0 0 1,0 0-1,0-1 0,0 1 1,0-1-1,0 1 0,0-1 0,0 0 1,0 0-1,0 0 0,0 0 1,-1-1-1,1 1 0,0-1-4,72-55 91,58-86 43,-133 143-135,0-1-1,0 0 0,0 1 1,0-1-1,1 1 0,-1-1 1,0 1-1,0-1 0,0 0 1,1 1-1,-1-1 0,0 1 0,1-1 1,-1 1-1,0 0 0,1-1 1,-1 1-1,1-1 0,-1 1 1,1-1-1,-1 1 0,1 0 1,-1 0-1,1-1 0,-1 1 1,1 0-1,-1 0 0,1-1 1,-1 1-1,1 0 0,0 0 1,-1 0-1,1 0 0,-1 0 1,1 0-1,0 0 0,-1 0 1,1 0-1,-1 0 0,1 0 1,0 0-1,-1 1 0,1-1 1,-1 0-1,1 0 0,-1 1 1,1-1-1,-1 0 0,1 1 0,-1-1 1,1 0-1,-1 1 0,1-1 1,-1 1-1,0-1 0,1 0 1,-1 1-1,0-1 0,1 1 1,-1 0-1,0-1 0,0 1 1,1-1-1,-1 1 0,0-1 1,0 1-1,0-1 0,0 1 1,0 0-1,0 0 2,-4 46-252,2-39 141,-3 43-1769,14-42-1601,3-20-326</inkml:trace>
  <inkml:trace contextRef="#ctx0" brushRef="#br0" timeOffset="56934.679">19668 4710 9226,'-42'38'4371,"-8"35"-3033,39-56-1286,-3 6 205,0-1 0,2 2 0,1 0 0,1 0 0,1 1 0,-5 20-257,17 12 864,-2-56-851,0 0 0,0 0-1,0 0 1,0-1 0,0 1 0,0-1-1,1 1 1,-1-1 0,0 1 0,0-1-1,1 1 1,-1-1 0,0 0 0,1 0-1,-1 0 1,0 0 0,1 0 0,-1 0-1,0 0 1,0 0 0,1 0 0,-1-1-1,0 1 1,1-1 0,-1 1-1,0-1 1,0 1 0,0-1 0,0 1-1,1-1 1,-1 0 0,0 0 0,0 0-1,0 0-12,80-76 179,-49 38-128,-2-1 0,-2-1-1,-1-1 1,-2-1 0,-3-2-1,-1 0 1,0-7-51,-39 88 149,-2 16 44,3 1-1,1 1 1,-5 42-193,20-47 206,2-48-218,-1 0 0,1-1-1,0 1 1,-1-1-1,1 0 1,0 1-1,0-1 1,0 1-1,-1-1 1,1 0-1,0 0 1,0 0-1,0 1 1,0-1 0,-1 0-1,1 0 1,0 0-1,0 0 1,0 0-1,0 0 1,0-1-1,-1 1 1,1 0-1,0 0 1,0-1 0,0 1-1,0 0 1,-1-1-1,1 1 1,0-1-1,-1 1 1,1-1-1,0 1 1,-1-1-1,1 0 1,0 1-1,-1-1 1,1 0 12,51-68-4729,-22 18 1120</inkml:trace>
  <inkml:trace contextRef="#ctx0" brushRef="#br0" timeOffset="57679.9">19984 4296 8978,'-3'34'6692,"-7"25"-5792,1-9-421,-2 15-77,1-17 46,3 1-1,1 0 1,3 1-1,3 49-447,-1-98 7,1 1 0,-1-1 0,1 1 0,0-1 0,-1 0 0,1 1 0,0-1 0,0 1 0,0-1 0,0 1 0,1-1 0,-1 1 0,0-1 0,0 1 0,1-1 0,-1 1 0,1-1 0,0 0 0,-1 1 0,1-1 0,0 0 0,0 0 0,-1 1 0,1-1 0,0 0 0,0 0-1,0 0 1,1 0 0,-1 0 0,0 0 0,0 0 0,0-1 0,1 1 0,-1 0 0,1-1 0,-1 1 0,0-1 0,1 1 0,-1-1 0,1 0 0,-1 0 0,1 1 0,-1-1 0,1 0 0,-1 0 0,1 0 0,-1-1 0,0 1 0,1 0 0,-1 0 0,1-1 0,-1 1 0,1-1 0,-1 0-7,15-9 24,-1-1 0,0-1 1,-1 0-1,0-2 1,-1 1-1,3-5-24,11-11 24,68-62 58,-94 89-88,0 0 1,0 0 0,0 1 0,0-1-1,0 0 1,1 1 0,-1-1 0,0 1-1,1-1 1,0 1 0,-1 0 0,1-1-1,0 1 1,0 0 0,-1 0 0,1 0-1,0 0 1,0 1 0,0-1 0,0 1 0,0-1-1,0 1 1,0-1 0,1 1 0,-1 0-1,0 0 1,0 0 0,0 0 0,0 1-1,0-1 1,0 1 0,0-1 0,0 1-1,0-1 1,0 1 0,0 0 0,0 0-1,0 0 1,-1 0 0,1 0 0,0 1-1,0 0 7,1 6-34,-1 0 1,1 1-1,-2 0 1,1-1 0,-1 1-1,-1 0 1,1 0 0,-1 0-1,-1-1 1,0 1 0,-1 6 32,1 1-21,0 0 159,0 0-1,0 1 0,-2-1 0,0 0 0,-1 0 0,0-1 0,-1 1 1,-1-1-1,0 0 0,-2 0 0,1-1 0,-2 0 0,0 0 0,0-1 1,-1 0-1,-1-1 0,0 0 0,-1 0-137,8-9 61,-1-1 0,1 1 0,0-1 1,-1 0-1,1 0 0,-1 0 0,0-1 0,0 0 0,1 0 0,-1 0 0,0 0 1,0-1-1,0 0 0,0 0 0,0 0 0,0 0 0,0-1 0,0 0 0,0 0 1,1 0-1,-1-1 0,0 0 0,1 0 0,-1 0 0,1 0-61,-11-6-133,1-1-1,1 0 0,0 0 0,0-2 1,1 1-1,1-2 0,-2 0 134,13 11-238,-15-19 319,17 14-3031,7 1 783</inkml:trace>
  <inkml:trace contextRef="#ctx0" brushRef="#br0" timeOffset="59304.739">20371 4317 7242,'23'-137'7445,"-21"131"-7295,3-13 1534,-1 29-141,-28 203-495,20-179-980,-5 29 233,3 1 1,2 0-1,4 22-301,17-7 367,-17-78-362,1 0 1,0 0-1,-1-1 1,1 1-1,0 0 1,0 0-1,0-1 0,0 1 1,0-1-1,0 1 1,0-1-1,0 1 1,0-1-1,0 1 1,0-1-1,0 0 0,0 0 1,0 0-1,0 1 1,0-1-1,0 0 1,0 0-1,0 0 0,0-1 1,0 1-1,0 0 1,0 0-1,0-1 1,1 1-1,-1 0 0,0-1 1,-1 1-1,1-1 1,0 1-1,0-1 1,0 0-1,0 1 0,0-1 1,0 0-1,-1 0 1,2 0-6,16-13 42,-1-1 1,0-1 0,-1-1-1,-1 0 1,13-19-43,-17 22 9,97-124-243,-91 122-34,-11 19-34,-6 7 217,0-1-1,-1 0 1,0 1-1,-1-1 1,0 0-1,0 0 1,-1 0-1,-3 7 86,1-2-61,-8 30 269,-1-1-1,-3 0 1,-1-1 0,-2-1 0,-2-1 0,-10 12-208,29-47 47,1 0 1,-1-1 0,0 1-1,-1 0 1,1-1 0,-1 0-1,0 0 1,0 0-1,0 0 1,0-1 0,-1 0-1,1 1 1,-1-2 0,0 1-1,0 0 1,0-1 0,0 0-1,0 0 1,-1-1 0,1 1-1,-1-1 1,1-1-1,-1 1 1,1-1 0,-1 1-1,1-2 1,-1 1 0,1 0-1,-1-1 1,1 0 0,-1-1-1,1 1 1,0-1-1,-1 0 1,1 0 0,-3-2-48,-51-62-762,55 63-889,14 10-781,10-3-1330,7-5-130</inkml:trace>
  <inkml:trace contextRef="#ctx0" brushRef="#br0" timeOffset="60538.457">20800 4500 8330,'-31'12'5281,"-3"31"-4785,25-30-131,-5 7-131,1 1-1,0 0 0,2 1 0,1 0 1,0 1-1,2 0 0,1 0 0,0 1 1,2 0-1,-1 11-233,5-31 42,0-1 0,1 0 0,-1 0 0,1 1 0,0-1 0,-1 0 0,2 1 0,-1-1 0,0 0 0,1 1 0,-1-1 0,1 0 0,0 0 0,0 0 0,0 0 0,0 1 0,1-2 0,-1 1 0,1 0 0,0 0-1,0 0 1,0-1 0,1 2-42,17-6 119,-5-9-80,0 0 0,0-1 0,-1-1 0,-1 0-1,0-1 1,-1 0 0,5-9-39,14-15 61,-3-2 0,-1-1-1,-2-1 1,0-6-61,-13 17 60,-17 41 67,-24 90 326,-1 1 485,30-102-925,0 1 1,1 0 0,-1-1 0,1 1 0,-1 0-1,0 0 1,1-1 0,-1 1 0,1 0 0,-1 0 0,1 0-1,-1 0 1,1-1 0,-1 1 0,0 0 0,1 0-1,-1 0 1,1 0 0,-1 0 0,1 0 0,-1 0 0,1 0-1,-1 1 1,1-1 0,-1 0 0,1 0 0,-1 0-1,1 0 1,-1 1 0,0-1 0,1 0 0,-1 0-1,1 1 1,-1-1 0,0 0 0,1 1 0,-1-1 0,0 0-1,1 1 1,-1-1 0,0 0 0,0 1 0,1-1-1,-1 1 1,0-1 0,0 1 0,0-1 0,1 1-1,-1-1 1,0 0 0,0 1 0,0-1 0,0 1-14,15-24 78,0 0 1,-2-1 0,0 0-1,-2-1 1,7-24-79,-12 34 12,20-67 58,-41 98-129,5-5 214,17-44-133,-12-15-23,6 47 2,-1-1 0,1 0 0,-1 1 0,1-1 0,0 1 1,-1-1-1,1 1 0,0-1 0,0 1 0,0 0 0,0-1 0,1 1 0,-1 0 0,0 0 1,0 0-1,1 0 0,-1 0 0,1 0 0,-1 0 0,1 0 0,-1 1 0,1-1 0,-1 1 1,1-1-2,-10 34-51,0 24 60,2 0 0,2 0 0,3 6-9,1-61 0,5 50 37,-4-51-36,-1 0 1,1 0-1,-1 0 0,1 0 0,-1 0 0,1 0 1,-1 0-1,1 0 0,0 0 0,0 0 0,0 0 1,-1 0-1,1-1 0,0 1 0,0 0 0,0-1 1,0 1-1,0 0 0,0-1 0,0 0 0,0 1 1,1-1-1,-1 1 0,0-1 0,0 0 0,0 0 1,0 0-1,0 0 0,1 0 0,-1 0 0,0 0 0,0 0 1,0 0-1,0 0 0,1-1 0,-1 1 0,0 0 1,0-1-1,0 1 0,0-1 0,1 0-1,16-9 15,0-2-1,-1 0 0,-1 0 1,0-2-1,0 0 1,-1-1-1,-1 0 0,-1-1 1,0-1-1,4-9-14,3-1 11,-2-1-1,-2-1 0,0-1 1,2-9-11,-9-5-52,-15 44-20,-3 10 36,1 1 0,0 0-1,1 0 1,1 1 0,-1 0 0,2 0 0,0 1 0,-2 5 36,0 0-6,-38 117 7,44-134-1,1 0-1,-1 0 0,1 0 1,-1 0-1,1 0 1,-1 0-1,1 0 1,0 0-1,-1 0 0,1 1 1,0-1-1,0 0 1,0 0-1,0 0 0,0 0 1,0 1-1,1-1 1,-1 0-1,0 0 0,0 0 1,1 0-1,-1 0 1,1 0-1,-1 0 1,1 0-1,-1 0 0,1 0 1,0 0-1,0 0 1,-1 0-1,1 0 0,0 0 1,0-1-1,0 1 1,0 0-1,0-1 1,0 1-1,0 0 0,0-1 1,0 1-1,0-1 1,0 0-1,0 1 0,0-1 1,0 0-1,1 0 1,-1 0-1,0 0 0,0 0 1,0 0 0,10-4-2,-1-1-1,0-1 1,-1 0 0,1 0 0,-1-1 0,-1 0-1,1 0 1,-1-1 0,0 0 0,0-2 2,-1 3-1,155-161 60,-126 143-91,-31 30-3,-14 127 53,9-131-14,0 1 0,0-1 0,1 0 0,-1 0 0,0 0 0,1 0 0,-1 0 0,1 0 0,0 0 0,-1 0 0,1 0 0,0 0 0,0 0 0,-1 0 1,1 0-1,0 0 0,0 0 0,0-1 0,0 1 0,0 0 0,0-1 0,0 1 0,0-1 0,0 1 0,1-1 0,-1 1 0,0-1 0,0 0 1,0 0-1,0 0 0,1 1 0,-1-1 0,0 0 0,0-1 0,0 1 0,1 0 0,-1 0 0,0 0 0,0-1 0,0 1 0,0 0 0,1-1 1,-1 1-1,0-1 0,0 0 0,0 1 0,0-1 0,0 0 0,0 1 0,-1-1 0,1 0 0,0 0 0,0 0 0,0 0 0,-1 0 0,1 0 1,0 0-1,-1-1-4,148-149 228,-105 119-235,-42 33 7,1-1 0,-1 1 1,1-1-1,-1 1 0,0 0 0,0 0 1,1 0-1,-1 0 0,0 0 1,0 0-1,0 0 0,0 0 0,0 0 1,0 0-1,0 1 0,0-1 0,0 0 1,-1 1-1,1-1 0,0 1 0,-1-1 1,0 0-1,1 1 0,-1-1 0,0 1 1,1 0-1,-1-1 0,0 1 0,0-1 1,0 1-1,-1-1 0,1 1 0,0-1 1,0 1-1,-1 1 0,1 5 18,0-7-82,9 36 438,-9-37-462,0 1 1,0 0-1,1-1 1,-1 1-1,1 0 0,-1-1 1,1 1-1,-1-1 0,1 1 1,-1-1-1,1 1 0,-1-1 1,1 1-1,0-1 0,-1 1 1,1-1-1,0 0 0,-1 1 1,1-1-1,0 0 1,-1 0-1,1 0 0,0 1 1,0-1-1,-1 0 0,1 0 1,0 0-1,0 0 0,-1 0 1,1 0-1,0 0 0,0-1 1,-1 1-1,1 0 0,0 0 1,0-1-1,-1 1 1,1 0-1,0-1 0,-1 1 1,1 0-1,-1-1 0,1 1 1,0-1-1,-1 1 0,1-1 1,-1 0-1,1 1 0,-1-1 1,0 1-1,1-1 88,16-20-3258</inkml:trace>
  <inkml:trace contextRef="#ctx0" brushRef="#br0" timeOffset="61761.977">17825 7303 8018,'-6'-16'686,"0"-1"-1,-2 2 1,1-1 0,-2 1 0,0 0 0,-1 0 0,-8-9-686,13 20 64,1 0 0,-1 0 1,-1 0-1,1 0 1,0 1-1,-1 0 0,0 0 1,1 1-1,-1 0 0,0 0 1,0 0-1,-1 0 0,1 1 1,0 0-1,0 1 1,-1-1-1,1 1 0,0 0 1,-1 1-1,1 0 0,0 0 1,0 0-1,-1 0 0,-4 3-64,-11 3 40,1 1-1,1 1 0,0 1 0,0 1 0,1 1 0,-8 6-39,-13 12 20,1 2 1,1 2-1,2 2 1,1 0-1,-4 11-20,-79 110 68,58-64-12,3 3 0,5 3-1,-8 29-55,23-39 44,5 1 1,3 2-1,5 0 0,4 2 0,3 1 1,-2 78-45,19-117 20,2-1 0,3 1 0,1-1 0,4 0 1,1 0-1,17 44-20,-7-39 18,2-1-1,3-2 1,2 0-1,3-2 1,10 11-18,-12-23 13,1-1 0,2-1-1,2-2 1,2-2 0,30 25-13,-44-44 2,2 0 0,0-2 0,0 0 1,2-2-1,0-1 0,0-1 0,1-1 0,8 1-2,-12-6 13,1-2-1,-1-1 1,1-1-1,0-1 0,0-1 1,0-1-1,0-1 1,0-1-1,-1-1 0,1-1 1,-1-2-1,0 0 1,-1-1-1,0-1 0,0-1 1,-1-1-1,0-1 1,-1-1-1,0-1 0,14-13-12,4-5 75,-2-1 0,-1-1 0,-2-3 0,-2 0 0,-1-2 0,7-15-75,10-18 171,-3-2 1,-3-1-1,-4-3 0,-4-1 1,-2-1-1,7-42-171,-14 35 153,-4-1 0,-4-1 0,-3 0 0,-4-16-153,-5 41 52,-2 1 0,-4-1 1,-2 1-1,-3 0 0,-2 0 0,-4 1 0,-2 0 0,-2 1 1,-13-24-53,20 61 9,-2 1 0,0 0 0,-2 0 0,0 2 1,-2 0-1,0 0 0,-1 1 0,-1 2 0,-1-1 0,-1 2 1,0 1-1,-1 0 0,-1 2 0,0 0 0,-1 1 1,0 2-1,-1 0 0,-19-5-9,10 8-84,0 1 1,0 2-1,-1 1 1,0 1-1,0 2 0,0 2 1,0 1-1,0 1 0,1 2 1,-1 1-1,1 2 1,1 1-1,-10 6 84,-10 6-1146,1 3 1,1 2-1,2 2 1,-43 33 1145,-40 32-3409</inkml:trace>
  <inkml:trace contextRef="#ctx0" brushRef="#br0" timeOffset="67835.183">18351 8921 4225,'-13'13'5911,"28"-20"-3013,4-4-2048,14-7-659,-1-2 0,-1-2 0,0 0 0,2-6-191,30-22 87,298-240 49,-50 53-77,-97 48-51,-188 161 2,-2-1 0,-1-1 1,-1-1-1,1-6-10,-22 36 0,5-8-66,11-31-747,-29 31-1629,-11 9-6</inkml:trace>
  <inkml:trace contextRef="#ctx0" brushRef="#br0" timeOffset="68180.825">19180 7716 5969,'-1'-34'5735,"42"-5"-3615,-34 34-2130,32-19 42,2 2 1,0 1-1,2 2 1,0 2-1,15-2-32,14-7 9,2 3-1,1 4 1,1 3-9,-69 14-2,0 1 0,1 0 0,-1 0 1,1 1-1,-1 0 0,0 0 1,1 1-1,-1 0 0,0 0 0,5 2 2,-9-2 3,-1 1 0,1 0 0,-1-1-1,0 1 1,0 0 0,1 0 0,-1 0 0,0 0-1,-1 1 1,1-1 0,0 0 0,-1 1-1,1-1 1,-1 1 0,0 0 0,0-1 0,0 1-1,0 0 1,0 0 0,-1 0 0,1 0 0,-1-1-1,0 1 1,0 0 0,0 0 0,0 0-1,0 0 1,-1 0 0,1 0 0,-1 0 0,0-1-1,0 1 1,0 0 0,0 0 0,-1 0-3,-52 143 508,-100 208 1068,29-30-585,122-316-1009,-21 104-496,30-83-2188,4-22 173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4:0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365 433 11682,'-62'57'2785,"55"-51"-2214,-6 8 1520,24-12-1089,223-32-985,-211 28-13,97-9 14,-1-4 0,98-28-18,-37-2 27,-160 41-341,-20 4 280,0 0 0,0 0-1,-1 0 1,1 0 0,0 0-1,0 0 1,0 0 0,-1 0-1,1 0 1,0 0 0,0 0-1,0 0 1,-1 0 0,1 1-1,0-1 1,0 0 0,0 0-1,0 0 1,-1 0 0,1 0 0,0 1-1,0-1 1,0 0 0,0 0-1,0 0 1,0 1 0,0-1-1,0 0 1,-1 0 0,1 0-1,0 1 1,0-1 0,0 0-1,0 0 1,0 0 0,0 1-1,0-1 1,0 0 0,0 0 0,0 0-1,0 1 1,0-1 0,0 0-1,1 0 1,-1 0 0,0 1-1,0-1 1,0 0 0,0 0-1,0 0 1,0 1 0,0-1 34,-21 8-3065,-11 4-65</inkml:trace>
  <inkml:trace contextRef="#ctx0" brushRef="#br0" timeOffset="335.102">549 115 9458,'-15'-59'6289,"17"56"-6215,-1 0 0,0 0 0,1 1 0,-1-1 0,1 0 0,0 1 0,0-1 0,0 1 0,0-1 0,1 1 0,-1 0 0,0 0 0,1 0 0,0 0 0,-1 1 0,1-1 0,0 1 0,0-1 0,0 1 0,0 0 0,0 0 0,0 0 0,0 1 0,0-1-1,1 1 1,0-1-74,9-1-3,-11 1 0,0 0 1,0 0 0,0 1 0,0-1-1,0 1 1,0 0 0,1 0-1,-1 0 1,0 0 0,0 0 0,0 0-1,0 0 1,0 0 0,0 1-1,0-1 1,0 1 0,0 0-1,0 0 1,0-1 0,0 1 0,0 0-1,-1 1 1,1-1 0,1 1 2,-2 25-36,-51 62 128,-8-10 135,-3-4 1,-18 13-228,-42 31 1144,-56 37-1144,90-77 328,85-77-328,-1 0 0,1 0 0,-1 0 1,1 1-1,0-1 0,0 1 0,0-1 0,0 1 0,0 0 1,1 0-1,-1 0 0,1 0 0,0 0 0,-1 0 1,2 0-1,-1 1 0,0-1 0,1 0 0,-1 0 0,1 1 1,0-1-1,0 0 0,0 1 0,0-1 0,1 0 0,0 0 1,-1 1-1,1-1 0,0 0 0,1 1 0,3 1-5,0 1-1,0-2 0,1 1 1,0 0-1,0-1 1,0 0-1,0-1 0,1 1 1,0-1-1,-1 0 1,1-1-1,0 0 0,0 0 1,0 0-1,1-1 1,-1 0-1,0 0 0,0-1 1,1 0-1,3-1 6,36-1-93,0-3-1,0-1 1,0-3-1,-1-1 1,-1-3-1,31-13 94,11-1-392,152-54-2568,-134 37 388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4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1171 9906,'-3'-11'5762,"-7"38"-4701,8-20-1193,-88 275 917,14-23-59,73-251-708,-2 8 17,1 0-1,0 1 1,1-1-1,1 1 1,1 0-1,0 8-34,1-26 3,0 1 1,0 0-1,0-1 0,1 1 0,-1 0 0,0 0 0,0-1 1,0 1-1,1 0 0,-1 0 0,0 0 0,0-1 0,1 1 1,-1 0-1,0 0 0,0 0 0,1 0 0,-1 0 0,0-1 1,1 1-1,-1 0 0,0 0 0,1 0 0,-1 0 0,0 0 1,0 0-1,1 0 0,-1 0 0,0 0 0,1 0 0,-1 0 1,0 0-1,1 0 0,-1 0 0,0 1 0,1-1 0,-1 0 1,0 0-1,0 0 0,1 0 0,-1 0 0,0 1 0,0-1 1,1 0-1,-1 0 0,0 0 0,0 1 0,0-1 0,1 0 1,-1 0-1,0 1 0,0-1 0,0 0 0,0 1 0,0-1 1,1 0-1,-1 1 0,0-1 0,0 0 0,0 0 0,0 1 1,0-1-1,0 0 0,0 1 0,0-1 0,0 0 0,0 1 1,0-1-1,0 0-3,15-21 177,0-14-73,-1-1 0,-2-1 0,-2 0 0,-2 0-1,-1 0 1,1-27-104,39-326 124,-39 313-136,-6 101-72,-2-18 82,0-1-1,-1 1 1,2 0-1,-1 0 1,1 0-1,0 0 1,0 0-1,0-1 1,1 1-1,0-1 1,0 1-1,1-1 1,-1 0-1,1 1 1,0-1-1,0-1 1,1 1-1,0 0 0,0-1 1,0 0-1,0 0 1,0 0-1,1 0 1,0-1-1,1 1 3,2-1 6,0 0 0,1-1 0,-1 0 0,1-1 0,-1 0 0,1 0 0,-1-1 0,1 0 0,-1 0-1,1-1 1,-1 0 0,1-1 0,-1 0 0,0 0 0,1-1 0,-1 0 0,-1 0 0,1-1 0,0 0-1,-1 0 1,0-1 0,0 0 0,0 0 0,0 0 0,-1-1 0,6-7-6,-7 7 29,1-1 0,-1 0 0,-1-1 0,1 1 0,-1-1-1,0 0 1,-1 0 0,0 0 0,0 0 0,-1-1-29,-1 9 5,-1 0 0,0-1 1,0 1-1,0 0 0,1-1 0,-1 1 0,0 0 0,0-1 0,0 1 1,0 0-1,0-1 0,0 1 0,0 0 0,0-1 0,0 1 0,0 0 1,0-1-1,0 1 0,0 0 0,0-1 0,0 1 0,0 0 0,0-1 0,0 1 1,0 0-1,-1-1 0,1 1 0,0 0 0,0-1 0,0 1 0,-1 0 1,1-1-1,0 1 0,0 0 0,-1 0 0,1 0 0,0-1 0,0 1 0,-1 0 1,1 0-1,0 0 0,-1-1 0,1 1 0,0 0 0,-1 0 0,1 0 1,0 0-1,-1 0 0,1 0 0,0 0 0,-1 0 0,1 0 0,0 0 0,-1 0 1,1 0-1,0 0 0,-1 0 0,1 0 0,0 0 0,-1 0 0,1 1 1,0-1-1,-1 0 0,1 0 0,0 0 0,-1 0 0,1 1-5,-10 10 48,1 1 0,0 1 0,1 0 0,0 0 0,1 0 0,0 1 0,2 0 0,-5 14-48,4-12 2,0 0 0,2 0 0,0 0 0,1 0 0,0 1 0,1-1 0,1 1 0,1 0 0,1-1 0,0 1 0,1 0 0,0-1 0,1 1 0,1-1 0,1 0 0,1 0 0,0-1 0,0 0 0,6 9-2,-8-19-53,-1 0 1,0-1-1,1 1 1,0-1-1,0 0 0,0 0 1,1 0-1,-1 0 1,1-1-1,0 1 1,0-1-1,0-1 1,1 1 52,46 0-3686,-12-19 412</inkml:trace>
  <inkml:trace contextRef="#ctx0" brushRef="#br0" timeOffset="371.065">878 1292 10106,'-71'51'5277,"23"-14"-4622,42-32-558,0 0 0,0 0 0,1 1 0,0 0 0,0-1 0,1 2 0,-1-1 0,1 0 0,0 1 0,0 2-97,-6 9 160,-4 8-7,1 2 1,1 0 0,1 1-1,-3 17-153,7 27 248,8-71-242,-1-1-1,0 1 1,1 0-1,0 0 1,-1-1-1,1 1 1,0 0-1,0-1 1,0 1-1,0-1 1,0 1-1,0-1 1,1 0-1,-1 1 1,0-1-1,1 0 1,-1 0-1,0 0 1,1 0-1,0 0 1,-1 0-1,1 0 0,0-1 1,-1 1-1,1-1 1,0 1-1,0-1 1,-1 1-1,1-1 1,0 0-1,0 0 1,0 0-1,-1 0 1,1 0-1,0-1 1,1 1-6,5-2 7,-1 0 1,0 0-1,1-1 1,-1 1-1,0-2 1,0 1-1,0-1 0,-1 0 1,0-1-1,1 1 1,-1-1-1,-1 0-7,21-20 43,-1-1-1,-1-1 0,-2 0 1,0-2-1,-2-1 0,-2 0 1,11-24-43,-24 45 9,38-79 131,-39 75-49,-11 26 7,-72 199 213,77-206-309,0 1 0,1-1 0,0 0 0,0 1 0,0-1 0,0 1 0,1-1 0,0 1 0,1-1 0,-1 1 0,3 6-2,-1-11-58,-1-1-1,2 1 1,-1-1-1,0 1 1,0-1-1,0 0 1,1 1-1,-1-1 1,0 0 0,1-1-1,-1 1 1,1 0-1,-1-1 1,1 1-1,-1-1 1,1 0-1,0 0 1,-1 0-1,1 0 1,-1 0-1,1-1 1,-1 1-1,1-1 1,-1 0-1,1 0 1,-1 1-1,1-1 1,-1-1-1,0 1 1,0 0-1,0-1 1,1 1-1,-1-1 1,0 0-1,-1 1 1,3-3 58,45-36-3352,1-9-338</inkml:trace>
  <inkml:trace contextRef="#ctx0" brushRef="#br0" timeOffset="708.161">1400 1184 10250,'-22'13'3604,"-23"15"-369,-62 59-2265,87-61-904,1 1 0,1 0 0,1 1 0,2 1 0,-5 14-66,9-17 4,2 1 0,1 0 0,1 1 0,1-1 0,2 1 0,0 11-4,3-37-2,0 1-1,1-1 1,-1 1-1,1 0 1,0-1-1,-1 1 1,1 0-1,1-1 1,-1 1-1,0 0 0,1-1 1,-1 1-1,1-1 1,0 1-1,0 0 1,0-1-1,0 0 1,0 1-1,0-1 1,1 0-1,-1 1 1,1-1-1,0 0 1,-1 0-1,1 0 1,0-1-1,0 1 1,0 0-1,1-1 0,-1 1 1,0-1-1,1 0 1,-1 1-1,1-1 1,-1-1-1,1 1 1,-1 0-1,2 0 3,6-4 12,0-1-1,-1 0 0,1 0 0,-1-1 1,0 0-1,0-1 0,-1 0 1,1 0-1,-1-1 0,-1 0 1,1 0-1,-1-1 0,1-1-11,-7 8 1,30-34 31,-1-2-1,-2-1 0,-2-1 1,-1-1-1,-2-1 0,4-13-31,26-84 203,-53 138-194,0 0-1,0 0 1,-1 0-1,1 0 1,0 0-1,-1 0 1,1 0 0,0 0-1,-1 0 1,1-1-1,0 1 1,0 0-1,-1 0 1,1 0-1,0 0 1,-1 0 0,1-1-1,0 1 1,0 0-1,0 0 1,-1-1-1,1 1 1,0 0 0,0 0-1,0-1 1,-1 1-1,1 0 1,0 0-1,0-1 1,0 1-1,0 0 1,0-1 0,0 1-1,0 0 1,0 0-1,0-1 1,0 1-1,0 0 1,0-1 0,0 1-1,0 0 1,0-1-1,0 1 1,0 0-1,0-1 1,0 1-1,0 0 1,0 0 0,1-1-1,-1 1 1,0 0-1,0 0 1,0-1-9,-22 24 354,15-16-343,0 1 0,1 0 0,0 0 0,1 0 0,-1 1 0,1 0 0,1 0 0,0 0 0,0 1-1,1-1 1,0 1 0,1 0 0,0 0 0,0 0 0,1 0 0,1 0 0,-1 0 0,2 0 0,-1 0 0,1 0 0,3 10-11,-2-17-164,0 1-1,-1-1 1,2 0 0,-1-1 0,0 1 0,1 0 0,-1-1 0,1 1 0,0-1 0,0 0 0,0 0 0,0 0 0,0 0-1,0 0 1,0-1 0,1 1 0,-1-1 0,1 0 0,-1 0 0,1 0 0,-1-1 0,1 1 0,-1-1 0,1 0 0,0 0 0,-1 0-1,1 0 1,0-1 0,-1 1 0,1-1 164,44-7-3473</inkml:trace>
  <inkml:trace contextRef="#ctx0" brushRef="#br0" timeOffset="1163.116">2009 1204 10074,'-22'10'5760,"12"-8"-5331,-4 1-293,-4 0 12,1 1 0,-1 1 0,1 0 0,0 1-1,0 1 1,0 0 0,1 2 0,0 0 0,1 0 0,0 2 0,0 0-1,1 0 1,-2 4-148,16-15 1,0 0 0,1 0-1,-1 0 1,0 0 0,0 0-1,1 0 1,-1 1 0,0-1-1,1 0 1,-1 0 0,0 0-1,1 0 1,-1 0 0,0 0-1,0 1 1,1-1 0,-1 0 0,0 0-1,0 0 1,1 1 0,-1-1-1,0 0 1,0 0 0,0 1-1,1-1 1,-1 0 0,0 0-1,0 1 1,0-1 0,0 0-1,0 1 1,0-1 0,1 0-1,-1 0 1,0 1 0,0-1 0,0 0-1,0 1 1,0-1 0,0 0-1,0 1 1,0-1 0,-1 0-1,1 1 1,0-1 0,0 0-1,0 0 1,0 1 0,0-1-1,0 0 1,-1 1 0,1-1-1,0 0 1,0 0 0,0 1 0,-1-1-1,1 0 1,0 0 0,0 0-1,-1 1 1,1-1 0,0 0-1,0 0 1,-1 0 0,1 0-1,0 0 1,-1 1-1,30-8-10,-5-1 11,0 1 0,1 1 0,0 1-1,0 1 1,0 1 0,1 1 0,12 2-1,-34 0-3,0 0 0,1 1 1,-1-1-1,1 1 0,-1 0 1,0 0-1,0 1 0,0-1 1,0 1-1,0 0 0,0 0 1,0 0-1,0 1 0,-1-1 1,1 1-1,-1 0 0,0 0 1,0 0-1,0 0 0,0 1 1,0-1-1,-1 1 0,0-1 1,1 1-1,-1 0 0,-1 0 1,1 0-1,0 0 0,-1 3 3,0 3 15,0 0 0,-1 0-1,0 0 1,-1-1 0,0 1 0,-1 0-1,0 0 1,0 0 0,-1-1-1,0 1 1,-1-1 0,0 0 0,0 0-1,-1 0 1,0-1 0,-1 1-1,0-1 1,0-1 0,-1 1 0,0-1-1,0 0 1,0-1 0,-1 1-1,0-1 1,-1-1 0,1 0 0,-2 1-15,-10 5 161,-1 0 0,-1-1 0,1-1 0,-2-2 0,1 0 0,-1-1 0,0-1 0,-3 0-161,25-5-3,0 1 0,-1-1 0,1 1 0,-1-1 1,0 0-1,1 1 0,-1-1 0,1 0 0,-1 0 0,0 0 0,1 0 0,-1 0 1,1-1-1,-1 1 0,1 0 0,-1-1 0,1 1 0,-1-1 0,1 1 0,-1-1 1,1 0-1,-1 0 0,1 0 0,0 1 0,0-1 0,-1-1 0,1 1 0,0 0 1,0 0-1,0 0 0,0 0 0,0-1 0,0 1 0,1-1 0,-1 1 1,0 0-1,1-1 0,-1 1 0,0-2 3,28-65-2389,6 14-1133,9 4-256</inkml:trace>
  <inkml:trace contextRef="#ctx0" brushRef="#br0" timeOffset="1717.676">2211 940 6497,'-8'-30'4221,"-4"33"-653,-24 79-9,-4 32-2832,40-109-722,0-1 1,0 1 0,1-1-1,0 1 1,-1-1-1,2 1 1,-1-1-1,0 1 1,1-1-1,0 0 1,0 0-1,0 0 1,1 0-1,-1 0 1,1 0-1,0-1 1,0 1-1,0-1 1,0 0 0,1 0-1,-1 0 1,1 0-1,0-1 1,0 0-1,3 2-5,8 8 13,46 48 0,-56-46-3,0 0 0,-1 0 0,0 0 0,-2 1 0,1-1 0,-2 1 0,0 0 1,-1 0-1,0-1 0,-1 1 0,-2 8-10,17-30 17,180-234 123,-196 243-135,1-1 0,-1 1 0,1 0 0,-1 0 0,1-1 0,0 1 0,-1 0 0,1 0 0,0 0 0,0 0 0,0 1 0,1-1 0,-1 0 0,0 0 0,1 0 0,-1 1 0,1-1 0,0 0 0,0 1 0,0-1 0,0 0 0,0 1 0,1-1 0,-1 0 0,1 0 0,-1 1 0,1-1 0,0 0-1,0 0 1,0 0 0,0 0 0,0 0 0,0 0 0,1 0 0,-1 0 0,1-1 0,-1 1 0,1 0 0,-1-1 0,1 1 0,0-1 0,0 0 0,0 1 0,0-1 0,0 0 0,0 0 0,0 0 0,0-1 0,1 1-5,11 1 20,0-2 0,-1 0-1,1 0 1,-1-1 0,1-1-1,-1 0 1,1-1 0,-1-1-1,0 0 1,0 0 0,-1-2-1,1 1 1,4-4-20,-11 5 16,1 0 0,0-1 0,-1 0 0,0 0 0,0 0 0,-1-1 0,1 0 0,-1 0 0,0 0 0,-1-1 0,0 1 0,2-5-16,-15 10 98,-21 31-12,26-27-76,0 0-1,0 0 0,0 1 1,0 0-1,0-1 0,1 1 1,0 1-1,0-1 0,0 0 1,0 1-1,1-1 0,0 1 1,0 0-1,0 0 0,0 0 1,1 0-1,0 0 0,0 0 1,0 0-1,1 1 0,-1-1 1,1 0-1,1 0 0,-1 0 1,1 1-1,0-1 0,0 0 1,1 4-10,0-7-32,-1-1 1,1 0-1,-1 0 1,1 0-1,0 0 1,-1-1-1,1 1 1,0 0-1,0-1 1,0 1 0,-1-1-1,1 1 1,0-1-1,0 0 1,0 0-1,0 0 1,0 0-1,0 0 1,-1-1-1,1 1 1,0 0-1,0-1 1,0 1-1,0-1 1,-1 0 0,1 0-1,0 1 1,-1-1-1,1 0 1,-1 0-1,1-1 1,-1 1-1,1 0 1,-1 0-1,0-1 1,1 1-1,-1-1 32,33-32-3287,3-8 48</inkml:trace>
  <inkml:trace contextRef="#ctx0" brushRef="#br0" timeOffset="1964.253">2806 698 10946,'-29'35'2521,"6"45"936,15-2-3177,11-10-256,14-10-24,9-9-200,7-87-256,13-5-2977,3 5 696</inkml:trace>
  <inkml:trace contextRef="#ctx0" brushRef="#br0" timeOffset="2685.984">3087 979 10250,'-16'29'873,"6"-8"-108,-1-1 0,0 0 0,-2-1 1,0-1-1,-2 0 0,-7 7-765,-39 54 623,61-78-616,0 0 0,-1 0 1,1 0-1,0-1 0,0 1 0,-1 0 1,1 0-1,0 0 0,0 0 0,0 0 1,0 0-1,0-1 0,0 1 0,0 0 1,1 0-1,-1 0 0,0 0 0,0 0 1,1-1-1,-1 1 0,0 0 0,1 0 1,-1 0-1,1-1 0,-1 1 0,1 0 1,-1-1-1,1 1 0,0 0 0,-1-1 1,1 1-1,0-1 0,0 1 0,-1-1 1,1 1-1,0-1 0,0 0 0,-1 1 1,1-1-1,0 0 0,0 0 0,0 1 1,0-1-1,0 0 0,0 0 0,-1 0 1,1 0-1,1 0-7,46-2 72,65-35 12,-18 12-68,-79 20-14,0-1-1,-1 0 1,0-1 0,0-1-1,-1 0 1,0-1 0,0 0-1,0-2-1,-10 8 0,3-2 0,-1 0 1,1-1-1,-1 0 0,0 0 0,-1-1 0,1 1 0,-1-1 1,0 0-1,-1 0 0,0-1 0,2-3 0,0-1 2,108-247 23,-26 49 12,-48 139 7,-31 56-28,-10 15-15,-1 0 1,1-1 0,0 1-1,0 0 1,0 0-1,0 0 1,0 0 0,0 0-1,0 0 1,0 0 0,-1 0-1,1 0 1,0 0 0,0 1-1,0-1 1,0 0 0,0 1-1,0-1 1,0 1 0,0-1-1,0 1 1,0 0-1,0-1 1,1 1 0,-1 0-1,0 0 1,0-1 0,0 1-1,1 0 1,-1 0-2,-15 15 32,0 1 0,1 0-1,1 1 1,1 0 0,1 1 0,0 1 0,1 0 0,1 0-1,1 1 1,1 0 0,1 1 0,1 0 0,1 0-1,0 4-31,-7 31 115,2 1 0,2-1 0,3 2 1,3 0-116,1-37 21,0-15-17,1-1 1,-1 1-1,1 0 1,1-1-1,-1 1 1,1-1-1,0 1 1,1 0-1,0-1 1,0 0-1,2 4-4,-4-7 1,1-1 0,-1 0 0,1 0 0,0 0 0,0 0 0,0 0-1,0-1 1,1 1 0,-1 0 0,0 0 0,1-1 0,-1 1 0,1-1 0,0 1 0,-1-1 0,1 0 0,0 0-1,0 0 1,0 0 0,0 0 0,0 0 0,0 0 0,0 0 0,0-1 0,0 1 0,0-1 0,1 0-1,-1 1 1,0-1 0,0 0 0,0 0 0,0-1 0,1 1 0,0 0-1,79-44 95,-69 35-85,-1-1 1,-1-1 0,0 0 0,0 0 0,-1-1 0,-1 0 0,0-1 0,-1 0-1,0-1 1,1-3-11,5-8 10,64-108 66,53-129-76,-42 72 44,-70 147-8,-19 19 6,-25 41 6,4 3-22,0 1 1,1 1 0,1 1 0,2 0 0,0 1 0,1 1 0,-5 13-27,5 7 11,2 0 0,2 1 1,3 1-1,1-1 1,2 1-1,2 1 1,3-1-1,1 1 0,5 27-11,6 31 16,-1-58-22,-10-48 7,0 0 0,-1-1 0,1 1 0,0 0 1,0-1-1,-1 1 0,1 0 0,0 0 0,-1 0 0,1-1 1,0 1-1,-1 0 0,1 0 0,0 0 0,-1 0 0,1-1 1,-1 1-1,1 0 0,0 0 0,-1 0 0,1 0 0,0 0 1,-1 0-1,1 0 0,-1 0 0,1 0 0,0 0 1,-1 0-1,1 1 0,-1-1 0,1 0 0,0 0 0,-1 0 1,1 0-1,0 1 0,-1-1 0,1 0 0,0 0 0,0 1 1,-1-1-1,1 0 0,0 0 0,0 1 0,-1-1 0,1 0 1,0 1-1,0-1 0,0 0 0,-1 1 0,1-1 0,0 0 1,0 1-1,0-1 0,0 1 0,0-1 0,0 0 0,0 1 1,0-1-1,0 0 0,0 1 0,0-1 0,0 1 1,0-1-1,0 0 0,0 1 0,0-1-1,-10-15 20,0-2 0,1 1 0,1-2 0,0 1 1,2-1-1,0 0 0,0 0 0,2 0 0,0-1 0,2 0 0,-1-15-20,-3-2 12,-28-259 166,35 236-50,0 56-119,-1 1 0,1-1 0,0 0 0,0 1 0,1-1 1,-1 0-1,0 1 0,1-1 0,-1 1 0,1 0 0,0-1 0,0 1 0,0 0 1,0 0-1,0 0 0,0 1 0,1-1 0,-1 0 0,1 1 0,-1 0 0,1-1 1,0 1-1,-1 0 0,1 0 0,0 0 0,0 1 0,-1-1 0,1 1 0,0 0 1,0-1-1,0 1 0,0 0 0,0 1 0,0-1 0,-1 1 0,1-1 0,3 2-9,13-3 2,99-6-178,-43 4-998,16-3-2247</inkml:trace>
  <inkml:trace contextRef="#ctx0" brushRef="#br0" timeOffset="3633.727">4368 112 9002,'-35'43'4399,"4"38"-3956,26-63-303,-24 83 120,5 1 0,-8 78-260,17-54 170,5 1 1,5 8-171,9-50 73,-3-86-62,-1 0 0,1-1 1,-1 1-1,1 0 0,0 0 1,-1 0-1,1-1 0,0 1 0,0 0 1,0 0-1,0 0 0,0 0 1,0 0-1,1 1 0,-1-1 0,0 0 1,0 0-1,0 1 0,1-1 1,-1 1-1,0-1 0,1 1 0,-1-1 1,1 1-1,-1 0 0,0 0 1,1 0-1,-1 0 0,1 0 0,-1 0 1,1 0-1,-1 0 0,0 0 1,1 1-1,-1-1 0,1 1 1,-1-1-1,0 1 0,0-1 0,1 1 1,-1 0-1,0 0 0,0-1 1,0 1-1,0 0 0,1 0 0,-2 0 1,1 0-1,0 1 0,0-1 1,0 0-1,0 0 0,-1 0 0,1 1 1,0-1-1,-1 0 0,1 1 1,-1-1-1,0 0 0,1 1 0,-1-1 1,0 1-1,0-1 0,0 1 1,0-1-1,0 0 0,0 1 0,0-1 1,-1 2-12,35-67 374,152-337 577,-115 294-1019,-55 112-41,-6 31 52,-10 28 70,-3 0 1,-3 0 0,-2-1 0,-4 0 0,-2 0 0,-14 36-14,23-78 5,-38 110 36,36-106-28,7-25-10,1 1-1,0 0 1,0-1 0,0 1-1,0-1 1,0 1-1,0-1 1,0 1 0,0-1-1,1 0 1,-1 0-1,0 1 1,0-1 0,0 0-1,0 0 1,0 0-1,0 0 1,0 0 0,1 0-1,-1-1 1,0 1-1,0 0 1,0 0 0,0-1-1,0 1 1,0-1-1,0 1 1,0-1 0,0 0-1,0 1 1,0-1-1,0 0 1,-1 1 0,1-1-1,0 0 1,0 0-1,-1 0 1,1 0-3,6-3 12,0-1 1,0-1-1,0 1 1,0-1-1,-1 0 0,0 0 1,-1-1-1,1 0 1,-1 0-1,0-2-12,14-33 24,-2-1 1,-2 0-1,-2-1 0,-2-1 0,4-33-24,7-118 47,-29 374-18,18-10 9,-3-110-22,-6-56-12,-1 0-1,1 0 1,-1 0 0,1-1 0,-1 1 0,1 0 0,0-1-1,0 0 1,0 1 0,0-1 0,0 0 0,0 0 0,0 0-1,0 0 1,0-1 0,1 1 0,-1 0 0,0-1 0,1 0-1,-1 1 1,0-1 0,1 0 0,-1 0 0,0 0 0,0-1-1,1 1 1,-1 0 0,0-1 0,1 0 0,-1 1 0,0-1-1,2-1-3,1 0 12,1 0-1,-1-1 1,0 1-1,0-1 1,0 0-1,-1 0 1,1-1-1,-1 1 1,1-1-1,-1 0 1,-1-1-1,1 1 1,0 0-1,-1-1 1,0 0-1,0 0 1,0 0-1,1-5-11,-2 7 5,31-62 103,-2-2 0,-3-1 0,15-60-108,-6 19 47,-26 76-20,-11 25-10,-9 30-6,-57 244 34,15 32 69,57-225-62,-5-71-50,0 0 1,1 0-1,-1-1 1,0 1-1,1 0 1,-1-1 0,1 1-1,0-1 1,-1 0-1,1 1 1,0-1-1,0 0 1,0 0 0,0 0-1,0 0 1,0 0-1,0-1 1,0 1 0,0-1-1,0 1 1,0-1-1,0 0 1,0 0-1,1 0 1,-1 0 0,0 0-1,0 0 1,0-1-1,0 1 1,0-1-1,0 1 1,0-1 0,0 0-1,0 0 1,0 0-1,0 0 1,0 0-1,0 0 1,0 0 0,-1-1-1,1 1 1,-1-1-1,2-1-2,4-1 10,-1-1-1,0 1 1,0-1 0,0-1-1,0 1 1,-1-1-1,0 0 1,0-1 0,-1 1-1,0-1 1,0 1 0,0-1-1,-1-1 1,0 1-1,2-7-9,3-31-1019,-1 0-1,-3 0 0,-2-1 0,-1 1 0,-3-1 1,-1 0 1019,-7-76-4133</inkml:trace>
  <inkml:trace contextRef="#ctx0" brushRef="#br0" timeOffset="3939.035">5165 160 9626,'-14'-8'2889,"0"11"623,-4 0-2607,4 5-545,2 3-288,3-1-704,0 4-2889</inkml:trace>
  <inkml:trace contextRef="#ctx0" brushRef="#br0" timeOffset="8957.749">5369 264 8674,'-7'-4'1236,"6"4"-1163,1-1 0,-1 1 0,1-1-1,-1 1 1,1-1 0,-1 1 0,0-1 0,1 1-1,-1-1 1,0 1 0,1 0 0,-1 0 0,0-1 0,1 1-1,-1 0 1,0 0 0,0 0 0,1 0 0,-1-1-1,0 1 1,0 0 0,1 0 0,-1 1 0,0-1-1,0 0 1,1 0 0,-1 0 0,0 0 0,0 1-1,1-1 1,-1 0 0,0 1 0,1-1 0,-1 1 0,0-1-1,1 0 1,-1 1 0,1-1 0,-1 1 0,1 0-1,-1-1 1,1 1 0,-1-1 0,1 1 0,-1 0-1,1-1 1,0 1 0,0 0 0,-1 0 0,1-1-1,0 1 1,0 0 0,0 0 0,0-1 0,-1 1 0,1 0-1,0 0-72,-12 49 229,1 1-1,3 0 1,-1 35-229,-9 139 295,0 173 89,28-342-139,-10-56-235,0 0 0,0 1 0,1-1 0,-1 1 0,0-1 0,0 0 0,0 1 0,0-1 0,0 0 0,1 1 0,-1-1 0,0 0 0,0 0 0,0 1 0,1-1-1,-1 0 1,0 1 0,1-1 0,-1 0 0,0 0 0,1 0 0,-1 1 0,0-1 0,1 0 0,-1 0 0,0 0 0,1 0 0,-1 0 0,0 0 0,1 0 0,-1 0 0,0 1 0,1-1 0,-1 0 0,1-1 0,-1 1 0,0 0 0,1 0 0,-1 0 0,0 0 0,1 0 0,-1 0 0,0 0 0,1 0 0,-1-1-1,0 1 1,1 0 0,-1 0 0,0 0 0,1-1 0,-1 1 0,0 0 0,0-1 0,1 1 0,-1 0 0,0 0 0,0-1 0,0 1 0,1 0 0,-1-1 0,0 1 0,0 0 0,0-1-10,12-23 476,5-36 239,-5-190-310,-13 103-363,-3 131-41,2 47-11,2-30 10,-2 37-10,2 0 0,1 0 0,3 0 0,0 0 1,3-1-1,9 33 10,10-21-16,-25-48 15,0 0 1,-1-1 0,1 1-1,0-1 1,0 1 0,-1-1-1,1 1 1,0-1 0,0 0-1,0 1 1,0-1 0,0 0-1,0 0 1,0 1 0,0-1-1,0 0 1,0 0 0,0 0-1,-1 0 1,1 0 0,0-1-1,0 1 1,0 0 0,0 0-1,0-1 1,0 1 0,0 0-1,0-1 1,0 1 0,-1-1-1,1 1 1,0-1 0,0 1-1,-1-1 1,1 0 0,0 1 0,14-17 7,0 0 1,-1 0-1,-1-2 0,-1 1 1,0-2-1,-2 0 1,0 0-1,-1 0 1,0-4-9,82-235 135,-71 183-11,-21 75-114,1 0 1,0 1 0,0-1-1,-1 0 1,1 0 0,-1 0-1,1 1 1,-1-1 0,1 0 0,-1 1-1,1-1 1,-1 0 0,0 1-1,1-1 1,-1 1 0,0-1-1,1 1 1,-1-1 0,0 1 0,0 0-1,0-1 1,1 1 0,-1 0-1,0 0 1,0-1 0,0 1-1,0 0 1,1 0 0,-1 0 0,0 0-1,0 0 1,0 0 0,0 0-1,0 0 1,1 1 0,-1-1-1,0 0 1,0 0 0,0 1 0,1-1-1,-1 1 1,0-1 0,0 0-1,1 1 1,-1-1 0,0 1-1,1 0 1,-1-1 0,0 1-1,1 0 1,-1-1 0,1 1 0,-1 0-1,1-1 1,-1 2-10,-6 5 30,0 1 1,0 0-1,1 1 0,0-1 0,1 1 1,0 0-1,0 1 0,1-1 0,0 1 1,0 1-31,-18 48 11,2 0 1,3 1 0,3 1 0,2 0-1,-1 40-11,13-45-18,1-55 17,-1 1 0,1 0-1,0 0 1,-1-1 0,1 1 0,0 0 0,0-1 0,0 1 0,1-1 0,-1 1 0,0-1 0,1 0 0,-1 1-1,0-1 1,1 0 0,0 0 0,-1 0 0,1 0 0,-1 0 0,1-1 0,0 1 0,0 0 0,0-1-1,-1 1 1,1-1 0,0 0 0,0 1 0,0-1 0,0 0 0,0 0 0,-1 0 0,1-1 0,0 1 0,0 0-1,0-1 1,0 1 0,-1-1 0,1 0 0,1 0 1,79-21 23,-68 16-24,0 1-1,0 1 1,0 0 0,1 0 0,-1 2 0,1 0 0,0 0 0,0 1 0,0 1 0,-1 1 0,1 0 0,0 1 0,0 0 0,-1 2-1,0-1 1,4 3 1,-16-5 0,0 1-1,0-1 1,0 1-1,0 0 0,0 0 1,0 0-1,0 0 0,0 0 1,-1 0-1,1 0 0,-1 1 1,0-1-1,0 1 1,0-1-1,0 1 0,0-1 1,0 1-1,0-1 0,-1 1 1,0 0-1,1-1 1,-1 1-1,0 0 0,-1 2 1,4 16 15,-2-21-14,-1 1-1,0-1 1,1 1-1,-1-1 1,0 0-1,1 1 1,-1-1-1,1 0 1,-1 1-1,1-1 0,-1 0 1,1 1-1,-1-1 1,1 0-1,-1 0 1,1 0-1,-1 0 1,1 0-1,-1 1 1,1-1-1,-1 0 0,1 0 1,-1 0-1,1 0 1,-1 0-1,1-1 1,-1 1-1,1 0 1,-1 0-1,1 0 1,-1 0-1,1 0 1,-1-1-1,1 1 0,-1 0 1,1-1-1,-1 1 1,1 0-1,-1-1 1,0 1-1,1 0 1,-1-1-1,0 1 1,1-1-1,-1 1 1,0 0-1,1-1 0,-1 1 1,0-1-1,0 1 1,0-1-1,1 1 1,-1-1-1,0 1 1,0-1-1,0 0 1,0 1-1,0-1 0,15-27 27,15-73 36,-5-1 0,-3-1 0,0-48-63,-15 66 35,-17 136-81,-2 44 20,5 0 0,4 95 26,13-131 4,-9-58-5,0 1 0,0-1 0,0 0 0,0 1 0,0-1 0,0 0 0,0 0 0,0 0 0,1 0 0,-1 0 0,0 0 0,1 0 0,-1 0 0,1-1 0,-1 1 0,1-1 0,-1 1 0,1-1-1,0 1 1,-1-1 0,1 0 0,0 0 0,-1 0 0,1 0 0,0 0 0,-1 0 0,2 0 1,2 0-4,0 0 3,-1 0 0,0 1 1,0-1 0,0 0-1,0 0 1,-1-1 0,1 1-1,0-1 1,0 0-1,0 0 1,0 0 0,-1-1-1,1 1 1,-1-1 0,1 0-1,-1 0 1,1 0-1,0-2 1,14-18 12,-2-2-1,0 0 0,-2-1 1,-1-1-1,-1 0 1,-1-1-1,8-27-11,-14 38 7,53-161 37,-41 148-56,-9 34 3,-7 35-15,-14 296 13,18-281 15,-4-54-4,-1 0 0,0 0 0,0-1-1,1 1 1,-1 0 0,0 0 0,1 0 0,-1-1-1,1 1 1,-1 0 0,1 0 0,0-1 0,-1 1-1,1-1 1,-1 1 0,1 0 0,0-1 0,0 1-1,-1-1 1,1 0 0,0 1 0,0-1 0,0 0-1,-1 1 1,1-1 0,0 0 0,0 0 0,0 0 0,0 0-1,0 1 1,0-1 0,-1-1 0,1 1 0,0 0-1,0 0 1,1 0 0,3 0 2,2 0-1,-4 1-1,0-1 1,0 1-1,-1-1 1,1 0-1,0 0 1,0 0-1,-1-1 1,1 1 0,0-1-1,-1 1 1,1-1-1,0 0 1,-1 0-1,1 0 1,-1 0-1,1 0 1,-1-1-1,0 1 0,70-111 42,-6-32-40,-45 77-16,-21 68 13,0 0 0,1-1 1,-1 1-1,0-1 0,0 1 0,0 0 1,1-1-1,-1 1 0,0-1 1,1 1-1,-1-1 0,1 1 0,-1-1 1,1 1-1,-1-1 0,1 0 1,-1 1-1,1-1 0,-1 0 0,1 1 1,-1-1-1,1 0 0,-1 0 0,1 1 1,0-1-1,-1 0 0,1 0 1,-1 0-1,1 0 0,0 0 0,-1 0 1,1 0-1,0 0 0,-1 0 1,1 0-1,-1 0 0,1 0 0,0 0 1,-1-1-1,1 1 0,-1 0 1,1 0-1,0-1 0,-1 1 0,1 0 1,-1-1-1,1 1 0,-1 0 0,1-1 1,-1 1-1,0-1 0,1 1 1,-1-1-1,1 1 0,-1-1 0,0 1 1,1-1-1,-1 0 0,0 1 1,0-1-1,0 1 0,1-1 0,-1 0 1,10 219-18,-1-94 34,-9-123-16,0 0 0,0 0 0,0 0 1,0 0-1,1-1 0,-1 1 0,0 0 1,1 0-1,-1 0 0,1 0 0,-1-1 1,1 1-1,-1 0 0,1 0 0,-1-1 1,1 1-1,0-1 0,-1 1 0,1 0 1,0-1-1,0 1 0,-1-1 0,1 0 0,0 1 1,0-1-1,0 0 0,0 1 0,-1-1 1,1 0-1,0 0 0,0 0 0,0 1 1,0-1-1,0 0 0,0 0 0,0-1 1,0 1-1,-1 0 0,1 0 0,0 0 1,0-1-1,4 1 0,22-11 11,-11-6-2,-1-1 1,-1 0-1,0-1 0,-2 0 1,6-12-10,145-259 58,-158 280-58,1 1-1,0 0 0,1 1 0,-1-1 0,2 1 0,-1 0 0,1 1 0,0 0 0,6-4 1,-13 10 0,0 1-1,0 0 1,0-1-1,0 1 0,0 0 1,0 0-1,1 0 1,-1-1-1,0 1 0,0 0 1,0 0-1,0 1 0,0-1 1,0 0-1,0 0 1,0 0-1,0 1 0,0-1 1,0 1-1,0-1 1,0 1-1,0-1 0,0 1 1,0-1-1,-1 1 1,1 0-1,0-1 0,0 1 1,0 0-1,-1 0 0,1 0 1,-1-1-1,1 1 1,0 0-1,-1 0 0,0 0 1,1 0-1,-1 0 1,1 0-1,-1 0 0,0 0 1,0 0-1,0 0 0,0 0 1,0 1-1,0-1 1,0 0-1,0 0 0,0 0 1,0 0 0,2 96-15,-28 193-249,22-331-4174,3-38 1066</inkml:trace>
  <inkml:trace contextRef="#ctx0" brushRef="#br0" timeOffset="9544.991">6808 217 9850,'-20'-17'3593,"8"11"280,7 3-2545,6-2-816,4 2-296,3 0 2521,6 6-6610</inkml:trace>
  <inkml:trace contextRef="#ctx0" brushRef="#br0" timeOffset="10026.532">7671 210 1936,'23'-20'1851,"15"-15"822,-11 8 2112,-7-4-1204,-27 25-2473,2 6-1001,0 1 0,0 0 0,1 1 0,-1-1-1,0 1 1,1 0 0,-1 0 0,1 0 0,-1 1 0,1 0 0,0-1 0,0 1 0,0 1-1,0 0-106,-50 46 256,3 3-1,-27 35-255,-41 78 148,109-149-126,1 2-1,0-1 1,1 1 0,1 0-1,1 1 1,0 0 0,2 0-1,0 0 1,0 19-22,0-14 18,1 0 0,1 0 0,2 0 0,0 1 0,2-1 0,1 0 0,0 1 0,2-2 0,1 1 0,1-1 0,1 1 0,3 2-18,-10-23 2,1 0 0,-1 0 0,1 0 0,-1 0 0,1 0-1,1 0 1,-1 0 0,0-1 0,1 1 0,0-1 0,0 0 0,0 0 0,0 0 0,0 0 0,1 0 0,-1-1-1,1 1 1,-1-1 0,1 0 0,0 0 0,0-1 0,0 1 0,0-1 0,1 0 0,-1 0 0,0 0 0,0 0-1,1-1 1,-1 0 0,3 0-2,0 0 4,-1 0 0,1-1 0,-1 0-1,0 0 1,1 0 0,-1-1 0,0 0-1,0 0 1,0-1 0,0 1 0,0-1-1,-1-1 1,1 1 0,-1-1-1,0 0 1,0 0 0,0 0 0,-1-1-1,1 0 1,-1 0 0,2-4-4,20-23 27,-2-1-1,-2-1 1,-1-1-1,-2-1 1,-1-1-1,-2-1 1,-2 0-1,-1-1 1,3-20-27,-12 42 38,-2 13-11,0-1 0,-1 1 0,0 0 0,0-1 0,0 1 0,-1-1 0,0 1 0,1-1 0,-2 0 0,1 1 0,0-1-1,-1 1 1,0-1 0,0 1 0,0-1 0,-1 1-27,-1 0 49,0 1-1,0 0 1,-1 0-1,0 0 1,1 0 0,-1 0-1,0 1 1,0 0-1,0 0 1,-1 0-1,1 0 1,0 1 0,-1 0-1,1 0 1,-1 0-1,0 0 1,1 1 0,-1-1-1,-1 1-48,-2-1 64,-151-11 279,117 24-427,42-12 32,0 1 1,-1 0-1,1-1 0,0 1 1,0-1-1,0 1 1,0 0-1,0-1 0,-1 1 1,1 0-1,0-1 0,0 1 1,1-1-1,-1 1 1,0 0-1,0-1 0,0 1 1,0 0-1,0-1 1,1 1-1,-1-1 0,0 1 1,1-1-1,-1 1 1,0 0-1,1-1 0,-1 0 1,0 1-1,1-1 1,-1 1-1,1-1 0,-1 1 1,1-1-1,-1 0 1,1 1-1,0-1 0,-1 0 1,1 0-1,-1 1 1,1-1-1,0 0 0,-1 0 1,1 0-1,-1 0 1,1 0-1,0 0 0,-1 0 1,1 0-1,0 0 1,-1 0-1,1 0 0,-1 0 1,1 0-1,0 0 1,-1-1-1,1 1 0,-1 0 1,1 0-1,0-1 52,31 2-3591,7-4-353</inkml:trace>
  <inkml:trace contextRef="#ctx0" brushRef="#br0" timeOffset="10301.385">8254 250 10386,'-56'34'3892,"38"-25"-3568,1 1-1,0 1 1,1 0 0,1 1 0,-1 0-1,2 2 1,0-1 0,-4 7-324,-32 95 768,30-55-522,6-14-211,1 1 0,2 1 0,3 0-1,1 0 1,3 0 0,1 1-1,4 24-34,18 11 21,0-78-1,12-41 11,20-52 104,-4-2 0,18-53-135,-64 140 2,15-34 133,1-1 0,2 2 0,1 1 0,8-8-135,-14 24 96,-8 11-12,0 0 0,0 0 0,0-1 0,-1 1 0,0-1 0,0 0 0,-1-1 0,0 1 0,-1-1 0,0 0 0,0 0 0,-1 0 0,0 0 0,0 0 0,-1 0 0,0 0-1,-1-1 1,0-6-84,-2 10 33,0-1 0,0 1-1,0-1 1,0 1 0,-1 0-1,0-1 1,-1 1 0,1 1 0,-1-1-1,0 1 1,-1-1 0,-4-4-33,7 8 1,0 0 1,0 1 0,0-1-1,-1 0 1,1 1 0,0-1 0,-1 1-1,1 0 1,-1 0 0,0 0-1,1 0 1,-1 0 0,0 1-1,1-1 1,-1 1 0,0-1 0,0 1-1,0 0 1,1 0 0,-1 1-1,0-1 1,0 0 0,1 1 0,-1 0-1,0 0 1,0-1 0,1 2-1,-1-1 1,1 0 0,-1 0-1,1 1 1,-1 0-2,-49 54-1015,37-11-4553,18-27 1386</inkml:trace>
  <inkml:trace contextRef="#ctx0" brushRef="#br0" timeOffset="10602.158">8849 217 5881,'28'-44'9084,"-38"65"-7920,-27 65-806,33-72-188,-1 0-1,-1 0 1,0 0-1,-1-1 1,0 0 0,-1 0-1,0-1 1,-1 0-1,-10 10-169,8-13 135,2 1-1,0 0 0,0 0 1,1 1-1,0 0 1,1 1-1,0-1 1,1 2-1,0-1 0,-2 9-134,-80 230 178,69-193-187,3 1-1,2 1 1,3 0-1,0 22 11,26-198-3589,25-94 3588,-6 76-2843</inkml:trace>
  <inkml:trace contextRef="#ctx0" brushRef="#br0" timeOffset="10899.605">8696 11 9914,'-92'41'8754,"64"-25"-8569,2 0-1,-1 1 1,2 2 0,-9 8-185,20-14 42,0 1 1,1 1 0,1 0 0,0 0-1,1 2 1,0-1 0,0 4-43,10-18 0,0 1 0,0-1 0,0 1 0,0-1 0,0 1 0,0 0 0,1-1 0,-1 1 0,1 0 0,0 0 0,0-1 0,0 1 0,0 0 0,1-1 0,-1 1 0,1 0 0,-1-1 0,1 1 0,0 0 0,0-1 0,0 1 0,1-1 0,-1 0 0,0 1 0,1-1 0,0 0 0,-1 0 0,1 0 0,0 0 0,0 0 0,0 0 0,0 0 0,0-1 0,1 1 0,-1-1 0,1 0 0,-1 1 0,1-1 0,-1 0 0,1-1 0,-1 1 0,1 0 0,0-1 0,-1 1 0,1-1 0,0 0 0,0 0 0,80-4 1,-66-3 16,-1 0 1,1-2-1,-1 1 1,-1-2-1,0 0 1,0-1-1,-1-1 1,0 0-1,6-8-17,-4 4 23,0 0 0,-1-1 0,-1 0 0,-1-1 0,0-1-1,-1 0 1,6-17-23,-16 35 5,0-2 0,-1 1 0,1 0 1,-1 0-1,0 0 0,0-1 0,0 1 0,0 0 0,0-1 0,0 1 0,-1-1 0,1 1 0,-1-1 0,1 1 0,-1-1 0,0 0 0,0 1 0,0-1 0,-1 1 0,1-1 1,-1 1-1,1-1 0,-1 1 0,0-1 0,0 1 0,0-1 0,0 1 0,0 0 0,-1 0 0,1 0 0,-1 0 0,1 0 0,-1 0 0,-1-1-5,-3 0 9,-1 0 0,0 1 0,-1 0 0,1 1 0,0-1 0,-1 1 0,1 0 0,0 1 0,-1 0 0,1 0 0,-1 1 0,1 0 0,0 0 0,-1 1 0,-5 1-9,2-2-87,0 1 1,-1 0-1,1 1 1,0 0-1,0 0 1,1 1-1,-1 1 0,1 0 1,0 0-1,0 1 1,0 0-1,1 1 1,0 0-1,0 1 0,1 0 1,0 0-1,0 0 1,1 1-1,0 0 1,1 1-1,0-1 0,0 1 1,-1 6 86,3 22-3561</inkml:trace>
  <inkml:trace contextRef="#ctx0" brushRef="#br0" timeOffset="11197.807">8717 822 10242,'-21'47'958,"4"-12"22,1 1 0,2 0 1,1 1-1,2 1 1,2 0-1,0 7-980,9-43 22,0-1-1,0 1 0,0 0 1,0-1-1,0 1 0,1 0 1,-1-1-1,0 1 0,1-1 1,-1 1-1,1-1 0,0 1 1,0-1-1,-1 1 0,1-1 1,0 1-1,0-1 0,0 0 1,0 0-1,1 0 0,-1 1 1,0-1-1,0 0 0,1 0 1,-1-1-1,1 1 0,-1 0 1,0 0-1,1-1 0,0 1 1,-1-1-1,1 1 0,-1-1 1,1 1-1,0-1 0,-1 0 1,1 0-1,0 0 0,-1 0 1,1 0-1,0 0 0,-1-1 1,1 1-1,-1-1 0,1 1 1,-1-1-1,1 1 1,-1-1-1,2 0-21,1 0 28,116-26 417,-108 24-402,-1-1-1,0 0 0,0-1 0,0 0 0,-1-1 1,0 0-1,0 0 0,0-1 0,-1-1 1,0 1-1,0-1 0,-1-1 0,0 0 1,-1 0-1,6-9-42,17-21 161,-1 0 1,-2-2-1,-3-1 0,0-2 1,-3 0-1,-2-1 0,1-8-161,13-56 254,-23 44 1,-11 63-247,1 1 0,-1-1 1,1 1-1,-1-1 0,1 1 1,-1-1-1,0 1 0,0 0 1,0-1-1,0 1 1,0 0-1,0 0 0,0 0 1,0-1-1,0 1 0,-1 0 1,1 1-1,0-1 0,-1 0 1,1 0-1,-1 1 0,1-1 1,-1 0-1,1 1 0,-1 0 1,1-1-1,-1 1 0,1 0 1,-1 0-1,0 0-8,-25-4-210,0 2 0,0 1 0,0 2 0,0 0 0,-9 3 210,30-4-173,-63 9-3350,12 3-67</inkml:trace>
  <inkml:trace contextRef="#ctx0" brushRef="#br0" timeOffset="22775.421">3179 2152 7522,'-3'-2'350,"-1"0"0,1 0 1,0 1-1,-1-1 1,0 1-1,1-1 0,-1 1 1,0 0-1,1 1 1,-1-1-1,0 1 1,0 0-1,0-1 0,-3 2-350,-83 24 1011,55-7-968,1 2 1,1 1-1,1 1 1,1 2-1,1 1 1,1 2-1,2 0 1,0 2 0,-13 20-44,8-9 61,0 1 1,3 2 0,2 1 0,1 1 0,3 1-1,-2 9-61,17-34 42,0 0-1,2 0 0,0 0 0,2 1 0,0 0 0,1 0 0,1 16-41,1-29 12,2 1-1,-1-1 0,1 0 1,0 0-1,1 0 0,0-1 0,1 1 1,-1 0-1,2-1 0,-1 1 0,1-1 1,0 0-1,1 0 0,0-1 0,0 1 1,1-1-1,0 0 0,0-1 1,1 1-1,0-1-11,1-2 20,0 0-1,0 0 1,1-1 0,-1 0-1,1 0 1,0-1 0,0 0 0,0-1-1,0 0 1,0 0 0,0-1 0,0 0-1,0-1 1,0 0 0,0 0 0,0-1-1,0 0 1,0-1 0,0 0 0,-1 0-1,0-1 1,1 0 0,-1 0 0,-1-1-1,5-3-19,8-3 116,0-1 0,-1-1 0,0 0-1,-1-1 1,-1-1 0,0-1 0,-1-1 0,-1 0-1,-1-1 1,0 0 0,0-3-116,-12 17 62,0 0 0,0-1 0,-1 1 0,1-1 0,-1 1 1,0-1-1,0 1 0,-1-1 0,1 0 0,-1 1 0,0-1 0,0 0 0,-1 1 0,1-1 1,-1 1-1,0-1 0,0 1 0,-1-1 0,1 1 0,-1-1 0,0 1 0,0 0 0,-1 0 1,1 0-1,-1 0 0,0 1 0,0-1 0,0 1 0,0-1 0,-1 1 0,1 0 0,-1 0 1,0 1-1,0-1 0,0 1 0,0 0 0,0 0 0,-1 0 0,1 0 0,-3 0-62,-1-2 35,-1 1 0,0 0 0,0 0 0,-1 0 0,1 1 0,-1 1 0,1 0 0,-1 0 0,1 1 0,-5 0-35,11 0-3,-1 0 0,0 1 1,1-1-1,-1 1 0,0 0 1,1 0-1,-1 1 0,1-1 1,-1 1-1,1-1 0,0 1 1,0 0-1,-1 0 0,1 1 1,1-1-1,-1 1 0,0-1 1,1 1-1,-1 0 0,1 0 1,0 0-1,0 0 0,0 0 1,0 1-1,0-1 0,1 0 1,0 1-1,-1 0 3,2-2-125,0 0 0,-1 1 0,1-1 0,0 0 0,0 1 0,1-1 0,-1 0 0,0 1 0,1-1 0,-1 0 0,1 0 0,0 1 0,0-1 0,-1 0 0,2 0 0,-1 0 0,0 0 0,0 0 0,1 0 0,-1 0 0,1 0 0,-1-1-1,1 1 1,0-1 0,0 1 0,0-1 0,0 0 0,0 1 0,0-1 0,0 0 0,0 0 0,0 0 0,0-1 0,1 1 0,-1 0 0,0-1 0,1 0 0,-1 1 0,0-1 0,1 0 0,-1 0 0,0-1 0,1 1 0,1-1 125,55 1-3849</inkml:trace>
  <inkml:trace contextRef="#ctx0" brushRef="#br0" timeOffset="23135.458">3946 2352 7186,'0'-1'114,"1"1"1,0-1 0,-1 1 0,1-1 0,-1 1 0,1-1 0,-1 1 0,1-1 0,-1 1 0,1-1 0,-1 1-1,1-1 1,-1 0 0,0 1 0,1-1 0,-1 0 0,0 0 0,0 1 0,1-1 0,-1 0 0,0 1 0,0-1 0,0 0-1,0 0 1,0 1 0,0-1 0,0 0 0,0 0 0,-1 1 0,1-1 0,0 0 0,0 1 0,0-1 0,-1 0 0,1 0-1,0 1 1,-1-1 0,1 1 0,-1-1 0,1 0 0,-1 1 0,1-1 0,-1 1 0,1-1 0,-1 1 0,1-1-1,-1 1 1,0 0 0,1-1 0,-1 1 0,0 0 0,1-1 0,-1 1 0,0 0 0,0 0 0,1 0 0,-1-1 0,0 1-1,1 0 1,-1 0 0,0 0 0,0 0 0,1 0 0,-1 1 0,0-1 0,0 0-115,-13 4 186,0 1 0,1 0 0,0 1 0,0 0 0,0 1 0,1 1 0,0 0 0,1 1 0,0 0 0,-7 7-186,-25 21 17,3 2-1,0 1 1,3 3-1,2 1 0,1 1 1,-2 9-17,27-41-1,1 0 0,0 1-1,1 0 1,1 0 0,0 0 0,0 1 0,-1 11 1,7-23 2,0 1 0,0-1 1,0 1-1,0-1 0,1 1 0,0-1 0,-1 0 1,1 1-1,0-1 0,1 0 0,-1 1 0,1-1 1,-1 0-1,1 0 0,0 0 0,0 0 1,0-1-1,1 1 0,-1-1 0,1 1 0,-1-1 1,1 0-1,0 0 0,0 0 0,0 0 0,0 0 1,0-1-1,0 1 0,0-1 0,1 0 1,-1 0-1,0 0 0,1 0 0,-1-1 0,1 1 1,-1-1-1,1 0 0,-1 0 0,1 0 0,-1-1 1,1 1-1,-1-1 0,0 0 0,1 0 0,-1 0 1,0 0-1,3-2-2,15-3 60,-1-1 0,0-2 1,-1 0-1,1 0 0,-2-2 0,5-4-60,13-7 198,-1-2-1,-1-2 0,-1-1 0,-2-1 0,-1-1 0,-1-2 1,2-5-198,-25 28 59,-1 0 0,0-1 0,0 1 0,-1-1 0,0 0 0,-1 0 0,0 0 0,0-1 0,-1 1 0,0-1 0,0 1 0,-1-1 0,-1 0 0,0 1 0,0-3-59,0 7 17,-1-1 0,1 1 0,-1 0 1,0-1-1,-1 1 0,1 0 0,-1 0 0,0 0 1,-1 0-1,1 0 0,-1 1 0,0-1 0,0 1 1,0 0-1,0-1 0,-1 1 0,0 1 0,0-1 1,0 1-1,0-1 0,0 1 0,-1 0 0,0 1 1,1-1-1,-1 1 0,0 0 0,-3-1-17,3 1-71,-1 0 0,1 1 0,-1 0 0,1 0 0,-1 0 0,0 0 0,0 1 0,0 0-1,1 1 1,-1-1 0,0 1 0,1 0 0,-1 0 0,0 1 0,1-1 0,-1 1 0,1 1 0,0-1 0,0 1 0,0 0-1,0 0 1,0 0 0,0 1 0,1-1 0,0 1 0,0 0 0,0 1 0,0-1 0,1 1 0,-1 0 0,1-1 0,0 1-1,-1 5 72,3-8-184,0 0 0,1 0 0,-1 0-1,1 0 1,0 0 0,0 0-1,0 1 1,0-1 0,0 0 0,0 0-1,0 0 1,1 0 0,-1 0 0,1 0-1,-1 0 1,1 0 0,0 0-1,0 0 1,0 0 0,0 0 0,0 0-1,0 0 1,1-1 0,-1 1-1,0 0 1,1-1 0,0 1 0,1 0 184,31 13-3345</inkml:trace>
  <inkml:trace contextRef="#ctx0" brushRef="#br0" timeOffset="23386.336">4915 2137 2200,'139'-56'3559,"-138"55"-3492,0 0 0,0 1 0,0-1-1,0 1 1,0-1 0,0 1 0,0 0 0,0-1 0,1 1 0,-1 0 0,0 0 0,0 0 0,0 0 0,0 0 0,1 0 0,-1 0 0,0 0 0,0 1 0,0-1 0,0 0 0,0 1 0,1-1 0,-1 1 0,0-1 0,0 1 0,0-1 0,0 1 0,0 0 0,0 0 0,-1-1 0,1 1 0,0 0 0,0 0 0,0 0 0,-1 0 0,1 0 0,0 1-67,-17 41 1905,-146 145 980,88-110-2334,20-18 83,3 3 1,2 2-1,3 2 0,1 5-634,8 16 460,33-52-4054,1-43 975</inkml:trace>
  <inkml:trace contextRef="#ctx0" brushRef="#br0" timeOffset="23764.09">4634 1819 9626,'-11'1'529,"-1"0"0,0 0 0,1 1 0,-1 1 0,1 0-1,0 0 1,0 1 0,0 0 0,-4 3-529,-3 3 54,0 1 0,1 1 0,0 0 0,1 1 0,0 1 0,1 1 0,0 0 0,2 1 0,0 0 0,0 1 0,2 0 0,-7 13-54,12-17 5,0 0 1,0 0-1,1 0 0,1 1 1,1-1-1,0 1 0,0 0 1,0 10-6,3-20 1,0 1 0,-1-1 1,2 1-1,-1 0 1,0-1-1,1 1 1,0-1-1,0 1 1,1-1-1,-1 0 0,1 1 1,0-1-1,0 0 1,0 0-1,0 0 1,1 0-1,0-1 1,-1 1-1,1-1 0,1 1 1,-1-1-1,0 0 1,5 2-2,-1 0 3,1-1 1,1 0 0,-1-1-1,1 1 1,-1-2 0,1 1-1,0-1 1,0 0 0,0-1-1,0 0 1,4-1-4,16-1 22,-1-1 0,0-2 1,0-1-1,0-1 0,-1-1 0,0-2 0,0 0 1,-1-2-1,0-1 0,-1-1 0,0-2 1,12-9-23,-22 15 27,-1-1 0,0-1 0,0 0 1,-2-1-1,1 0 0,-1-1 0,7-10-27,-17 21 10,-1 1-1,1-1 1,-1 0 0,1 0-1,-1 0 1,0 0-1,1 0 1,-1 0-1,0 0 1,0 0-1,-1-1 1,1 1 0,0 0-1,-1 0 1,1-1-1,-1 1 1,0-1-1,0 1 1,0 0-1,0-1 1,0 1 0,-1 0-1,1-1 1,0 1-1,-1 0 1,0-1-1,0 1 1,0 0-1,0 0 1,0 0-1,0 0 1,0 0 0,-1 0-1,1 0 1,-1 0-1,1 0 1,-1 1-1,0-1 1,1 0-1,-1 1 1,0 0 0,0-1-1,0 1 1,-1 0-1,1 0 1,0 0-1,0 0 1,0 1-1,-3-1-9,-12-3 10,-1 1 0,1 1 0,0 1 0,-1 1 0,0 0 0,1 1 0,-1 1-1,1 0 1,0 2 0,0 0 0,0 1 0,0 0 0,1 1 0,0 1-1,0 1 1,1 0 0,-1 1 0,2 1 0,0 0 0,0 1 0,1 1 0,0 0-1,1 1 1,0 0 0,-9 13-10,15-19-25,1 1 0,0 0 0,0-1 0,0 2 0,1-1 0,0 0 0,0 1 0,1 0 0,1 0-1,-2 7 26,4-14-117,0 1-1,0-1 0,0 0 0,0 1 0,1-1 0,-1 1 0,1-1 0,-1 0 0,1 0 1,0 1-1,0-1 0,0 0 0,0 0 0,1 0 0,-1 0 0,0 0 0,1 0 0,0 0 0,-1-1 1,1 1-1,0 0 0,0-1 0,0 1 0,0-1 0,0 0 0,0 0 0,0 0 0,0 0 1,1 0-1,0 0 118,42 8-2677</inkml:trace>
  <inkml:trace contextRef="#ctx0" brushRef="#br0" timeOffset="24084.009">5346 2723 8330,'-46'31'4336,"-58"47"-2007,100-74-2273,-45 47 599,47-50-635,1 1 0,-1 0 1,1 0-1,-1 0 0,1 0 1,0 0-1,0 0 1,0 1-1,0-1 0,1 0 1,-1 0-1,0 1 0,1-1 1,0 0-1,-1 1 1,1-1-1,0 1 0,0-1 1,1 0-1,-1 1 1,0-1-1,1 0 0,-1 1 1,1-1-1,0 0 0,0 1-20,1-1 10,0 0 0,0-1 0,0 1 0,0-1 0,0 1-1,0-1 1,1 0 0,-1 0 0,0 0 0,1 0-1,-1 0 1,1-1 0,-1 1 0,1-1 0,-1 1 0,1-1-1,-1 0 1,1 0 0,0 0 0,-1-1 0,1 1 0,1-1-10,21-4 82,-1-1 1,-1-2 0,1 0-1,-1-1 1,-1-2 0,0 0-1,0-1 1,-1-1 0,-1-2-1,1 0-82,-1 2 181,-1-1-1,1-1 0,-2 0 0,0-2 1,-1 0-1,-1-1 0,4-6-180,-19 23 40,1-1-1,-1 1 1,1-1 0,-1 1-1,0-1 1,0 1 0,0-1 0,0 0-1,0 0 1,0 1 0,0-1-1,0 0 1,-1 0 0,1 0 0,-1 0-1,1 0 1,-1 0 0,0 0-1,0 0 1,0 0 0,0 0-1,0 0 1,0 0 0,-1 0 0,1 0-1,0 0 1,-1 0 0,0 0-1,1 0 1,-1 1 0,0-1 0,0 0-1,0 0 1,0 1 0,-1-1-1,1 1 1,0-1 0,-1 1-1,1-1 1,-1 1 0,1 0 0,-1 0-1,0-1 1,-1 1-40,-9-3 61,-1 1 0,1 1 1,-1 0-1,0 1 0,0 0 0,0 1 0,0 0 0,1 1 1,-1 0-1,0 1 0,1 1 0,-1 0 0,1 1 1,0 0-1,0 1 0,-2 1-61,3-2-3,0 0-1,0 0 1,1 1-1,0 0 1,0 1 0,1 0-1,-1 1 1,1 0-1,0 0 1,1 1 0,0 0-1,0 1 1,1 0 0,0 0-1,0 0 4,6-8-120,0 1 0,0-1-1,0 0 1,1 0-1,-1 0 1,0 1 0,0-1-1,1 0 1,-1 1 0,0-1-1,1 1 1,0-1 0,-1 1-1,1-1 1,0 1 0,0-1-1,0 1 1,0-1 0,0 1-1,0-1 1,0 1 0,0-1-1,1 1 1,-1-1 0,0 1-1,1-1 1,-1 1 0,1-1-1,0 0 1,0 1 0,-1-1-1,1 0 1,0 0 0,0 0-1,0 1 1,0-1-1,0 0 1,0 0 0,1 0-1,-1 0 1,0-1 0,1 2 120,46 8-3630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3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16337 586 8546,'-13'-21'1137,"6"9"-740,0 1-1,0 0 1,-1 1-1,0 0 1,-1 0-1,0 0 1,0 1-1,-1 1 1,0-1-1,-1 1-396,-8-1 50,0 0 0,-1 1 0,1 1 0,-1 0 0,-1 2 0,1 0 0,-17 0-50,5 1-87,0 2 1,-1 1-1,1 2 1,0 1-1,0 2 1,-9 2 86,15-1-1,0 0 0,0 2 0,1 1-1,0 1 1,0 1 0,-10 6 1,6-1 130,0 2 1,0 1-1,2 1 0,0 1 0,-6 8-130,16-12 23,0 1 0,2 1 0,0 0-1,1 1 1,0 1 0,2 0 0,0 1 0,2 0 0,0 1 0,1 0 0,2 0-1,0 1 1,1 0 0,0 6-23,-6 35 14,2 0 0,3 2 0,3-1 0,3 0-1,6 58-13,-4-109-1,0 1 0,2-1 0,-1 0 0,2 0 0,0-1 0,0 1 0,1-1 0,1 0 0,1 0 0,-1 0 0,2-1 0,0 0 0,0-1 0,1 0 0,1 0 0,-1-1 0,12 10 1,4 3 1,1-1 0,0-1 0,2-1 0,0-1 0,1-2 0,1-1 0,1-1-1,0-1 1,1-2 0,0-1 0,1-2 0,0-1 0,2-1-1,8-7 11,-1-2-1,1-1 1,-1-2 0,0-2-1,5-3-10,-46 9 0,27-4 3,-1-3 0,0 0 0,0-2 0,-1 0 0,17-11-3,203-104 63,-10-32 29,-192 120-74,-2-3 0,-1-2 1,-2-1-1,8-15-18,-10 7 6,-2-2 0,-3-1-1,-2-1 1,0-6-6,-10 17 17,-2 0 1,-1-1 0,-3-1-1,-2-1 1,2-18-18,-11 50 19,-1 0 0,0 0 1,-1 0-1,-1-1 0,0 1 0,-1-1 1,0 1-1,-2 0 0,0-2-19,-6-10 80,-1 2 1,-1-1-1,-1 2 0,-1-1 0,-1 2 0,-1 0 1,-1 0-1,-2 0-80,4 4 67,-1 0 0,-1 1 1,0 1-1,-1 1 0,-1 0 1,0 1-1,-1 0 0,-1 2 1,0 1-1,-1 0 1,0 1-1,-5 0-67,-8-4 62,-1 2 0,0 2 0,0 1-1,-1 2 1,-32-4-62,21 11-16,0 2 1,0 2-1,0 3 0,0 1 0,1 2 0,0 2 0,0 2 0,2 2 0,-1 3 1,2 1 15,-162 87-382,-37 54 13,-15 54 211,-36 77-2227,-12 42 457</inkml:trace>
  <inkml:trace contextRef="#ctx0" brushRef="#br0" timeOffset="6609.044">17247 1195 4081,'-9'-2'5953,"14"6"-3974,8 7-1667,92 60 410,76 73-521,-127-106-165,-25-16-15,1-2-1,1-1 0,0-2 1,2 0-21,-8-5 15,0 1 0,-2 1 0,1 1 0,17 15-15,55 78 24,-7-20 21,-29-20 31,18 30 24,-34-61-49,86 54 377,-9-24-122,-9-23-224,-103-41-71,0-1 0,0 1 0,0 1 1,0-1-1,-1 2 0,0-1 0,1 1 0,-2 0 1,1 1-1,1 1-11,108 94 192,-98-80-164,1-2 1,0 0-1,2-1 0,0-1 1,1-2-1,1 0 0,3 0-28,-5-1-1,34 34 79,23 12 174,-12-15-73,-50-32-142,1 0 0,0-2-1,1 0 1,0-1 0,0-1 0,13 4-37,106 45 98,-120-53 304,-31 1-1124,9-4 295,-1 0 1,1-1-1,-1 1 0,1-1 0,-1-1 0,1 1 0,-1-1 1,0 1-1,1-1 0,-1 0 0,1-1 0,-1 1 0,0-1 0,1 0 1,-4-1 426,-28-11-2960</inkml:trace>
  <inkml:trace contextRef="#ctx0" brushRef="#br0" timeOffset="7072.804">18991 2780 3689,'-2'0'104,"-1"1"-7,1 0 1,0-1 0,-1 1-1,1 0 1,-1-1-1,1 1 1,-1-1 0,1 0-1,-1 0 1,1 0 0,-1 0-1,1 0 1,-1-1-1,1 1 1,-1-1 0,1 1-1,-1-1 1,1 0 0,-1 0-1,1 0 1,0-1-1,0 1 1,0 0 0,0-1-1,0 1 1,0-1 0,0 0-1,0 0 1,0 0-1,1 0 1,-1 0 0,1 0-1,0 0 1,-1 0 0,1-1-98,1 3 41,1 0 0,0 1 0,-1-1 0,1 1 0,0-1 0,-1 0 0,1 0 0,0 1 0,-1-1 0,1 0 0,0 0 0,-1 0 0,1 0 0,0 0 0,0 0 0,-1 0 0,1 0 0,0 0 0,-1 0 0,1 0 0,0 0 0,0-1 0,-1 1 0,1 0 0,0 0 0,-1-1 0,1 1 0,-1-1 0,1 1 0,0 0 0,-1-1 0,1 1 0,-1-1 0,1 1 0,-1-1 0,1 0 0,-1 1 0,0-1 0,1 1 0,-1-1 1,0 0-1,1 1 0,-1-1 0,0 0 0,0 1 0,1-1 0,-1 0 0,0 0 0,0 1 0,0-1 0,0 0 0,0 1 0,0-1 0,0 0 0,0 0 0,-1 1 0,1-1 0,0 0 0,0 1 0,-1-1 0,1 0 0,0 1 0,-1-1 0,1 0 0,0 1 0,-1-1 0,1 1-41,93 74 2622,54 43-1554,-131-106-999,32 26 205,2-2 1,2-2-1,1-3 0,1-1 1,16 2-275,-69-30 11,0-1 1,0 1 0,0-1 0,1 1-1,-1-1 1,0 0 0,0 0 0,0 1-1,0-1 1,1 0 0,-1 0 0,0 0-1,0 0 1,0-1 0,1 1 0,-1 0-1,0 0 1,0-1 0,0 1 0,0-1 0,1 1-1,-1-1 1,0 1 0,0-1 0,0 0-1,0 1 1,0-1 0,-1 0 0,1 0-1,0 0 1,0 0 0,0 0 0,-1 0-1,1 0 1,0 0 0,-1 0 0,1 0-1,-1 0 1,0 0 0,1 0 0,-1 0-1,0-1 1,1 1 0,-1 0 0,0 0-12,2-62 423,-2 51-379,-20-284 491,-9 87-418,9 151-134,19 57-90,0 1 1,0 0 0,0 0-1,0 0 1,0 1 0,-1-1-1,1 0 1,0 0-1,0 1 1,0-1 0,0 0-1,0 1 1,0-1 0,1 1-1,-1-1 1,0 1 0,0-1-1,0 1 1,0 0 0,1 0-1,-1-1 1,0 1 0,0 0-1,1 0 1,-1 0 0,1 0-1,-1 0 1,1-1 0,-1 1-1,1 0 1,0 0 0,-1 0-1,1 1 1,0-1 0,0 0 106,-7 10-1377,-16 18-2010</inkml:trace>
  <inkml:trace contextRef="#ctx0" brushRef="#br0" timeOffset="-15888.781">5357 6060 8530,'-5'4'420,"2"-2"-218,1 1 1,-1 0-1,0-1 1,0 0-1,-1 0 1,1 0-1,0 0 1,-1-1 0,1 1-1,-1-1 1,0 0-1,1 0 1,-1 0-1,0 0 1,0-1-1,1 1 1,-1-1-1,0 0 1,0 0 0,0-1-1,1 1 1,-1-1-1,-1 0-202,-24-6 90,16 5-90,1-1 0,0 0 0,0-1 0,0 0 1,0-1-1,0 0 0,1-1 0,0 0 0,-9-7 0,-55-58-154,63 57 110,0 1 0,-1 0 0,-1 1 0,0 0 0,0 1 0,-1 1 0,-1 1 0,0 0 0,0 1 0,-1 0 44,-14 1 2,-1 1-1,0 1 1,-1 2-1,1 1 0,0 1 1,-1 2-1,1 2 1,-5 1-2,-1-1-6,-275 15 6,15-7 93,24-15 149,35-18-250,-201-16 26,201 36-51,-378 47-103,-99 53 503,441-54-398,-144 33 86,209-25-63,177-43 27,0 2 0,1 1 0,1 2 1,0 1-1,1 1 0,0 2 1,1 1-1,2 1 0,0 2 0,1 0 1,1 2-1,1 1 0,-15 20-19,30-35 3,0 0 0,1 1 0,0 0 1,0 0-1,1 1 0,1-1 0,0 2 0,1-1 0,0 1 0,1-1 0,0 1 0,1 0 0,1 1 0,-1 4-3,3-10-1,0 1 0,0 0 0,0 0 0,1 0 0,1-1 1,0 1-1,0 0 0,0-1 0,1 0 0,0 1 0,1-1 0,0 0 0,0-1 0,1 1 0,0-1 0,0 0 1,1 0-1,0 0 0,0-1 0,0 0 0,1 0 0,0 0 1,161 129-8,-122-103 11,1-2 0,1-2 1,1-2-1,2-2 0,0-2 1,2-3-1,0-2 0,1-2 0,30 3-3,539 98-6,-324-60 34,-204-43-29,0-5 0,18-4 1,-98-3-4,307 5 18,-215-5-21,100-14 7,109-29-3,-1-22-10,-16 4 49,-16 27-27,-15-16-25,-14-25 0,68-55 12,-267 104 16,32-14-79,-1-3 0,-3-4 0,17-15 67,37-39-24,-134 97 45,0 0 0,0-1 0,0 1 0,0-1 0,-1 0 0,0 1 0,1-1 0,-2 0 0,1 0 0,0-1 0,-1 1 0,0 0 0,1 0 0,-2-1 0,1-1-21,-2 3 14,-1-1 0,1 1 0,-1-1 0,0 1 0,0 0 0,0 0 1,0 0-1,-1 0 0,1 0 0,-1 0 0,0 1 0,0-1 0,0 1 0,0 0 0,0-1 1,0 2-1,-2-2-14,-28-17 65,-1 0 0,-1 3 1,0 1-1,-2 1 0,-18-4-65,-274-60 890,243 64-1028,0 3 0,-1 4 1,-78 4 137,-84 14-3461,112 3 903</inkml:trace>
  <inkml:trace contextRef="#ctx0" brushRef="#br0" timeOffset="-10488.213">5823 3798 2553,'19'-63'5097,"39"-12"-4204,112-95-882,61-67 301,-114 133-163,71-46-149,44-37 38,360-381 19,-429 415 29,95-63-86,-222 186 19,34-37 1150,-162 162 279,-51 28-1223,-65 37-225,137-107 6,-100 89 8,-147 159-14,176-162-28,-175 153 136,261-244-49,-132 114 209,-20 36-268,40-2-3,137-137-45,30-59 45,1 1 0,0 0 0,0 0 0,0-1 0,0 1 0,0 0 0,0 0 0,0-1 0,0 1 0,0 0 0,0 0 0,0 0 0,0-1 0,1 1 0,-1 0 0,0 0 0,0-1 0,1 1 0,-1 0 0,1-1-1,-1 1 1,0 0 0,1-1 0,0 1 0,-1-1 0,1 1 0,-1 0 0,1-1 0,-1 0 0,1 1 0,0-1 0,0 1 0,-1-1 0,1 0 0,0 1 0,-1-1 0,1 0 0,0 0 0,0 0 0,0 1 0,-1-1 0,1 0 0,0 0 0,0 0-1,-1 0 1,1 0 0,0-1 0,0 1 0,0 0 0,0 0 3,41-10-104,-42 10 104,32-14 10,-2-1 0,0-1-1,-1-1 1,0-2 0,12-12-10,-29 22 2,282-225 110,-14-33-64,32-60-63,-9-7 49,-37 54-28,-50 71 10,-71 36-25,-89 103 41,-100 109-100,-36 23 13,-117 107-51,-55 50-44,-50 51 162,-3 24 20,13-1 23,36-16 60,15 30-221,211-268-1313,152-170-308,354-363 1774,-162 182-258,21-34 185,-198 220 22,66-40 4,-83 74 6,22-18 16,34-40-22,-64 52-6,-98 86 135,-23 16 131,-6 4-95,-83 57 416,-668 450-294,452-272-112,278-212-146,-330 294 158,261-222-133,4 3 0,-7 21-54,-140 203 28,119-136-2073,76-111 456</inkml:trace>
  <inkml:trace contextRef="#ctx0" brushRef="#br0" timeOffset="-5046.138">8951 3321 7594,'-23'2'562,"1"0"1,-1 2 0,1 1 0,0 1 0,0 0-1,1 2 1,-8 4-563,-88 81 848,61-36-806,-45 61 47,-70 108-89,100-120 19,6 4 0,5 2 0,-5 22-19,21-21 16,5 3 0,-3 36-16,32-115-1,-67 277 82,-1 98-81,49-213 22,8 1-1,7 92-21,12-169 14,6 1 0,9 33-14,12 28 11,9-2-1,23 58-10,131 365-10,-141-474 20,6-2-1,5-2 1,5-3-10,-52-104-10,1 0 0,1-1 0,1 0 0,1-1-1,0 0 1,1-1 0,1-1 0,1-1 0,0 0 0,2-1 0,-1-2 0,2 0-1,-1 0 1,2-2 0,0-1 0,0-1 0,0 0 0,1-2 0,1-1 0,-1 0-1,1-2 1,22 1 10,-21-4-14,0-1 0,0-1 0,0-2 0,0 0 0,0-2 0,-1 0 0,13-6 14,-5-2-7,0-1 0,-1-1 1,0-2-1,-2-1 0,0-2 1,-1 0-1,-1-2 0,-1-1 1,0-1-1,10-15 7,2-9 6,-2-2 0,-2-1 0,-3-2 1,-2-1-1,3-13-6,59-136 36,4-56 153,53-245-189,-93 274 39,-10-2 1,4-121-40,-25 64 74,-11-230-74,-21 313 164,-19-90-164,13 201 150,-4 1-1,-4 0 1,-23-56-150,28 99 126,-2 1 1,-3 0 0,-1 2 0,-3 1 0,-2 1 0,-1 2-1,-3 0 1,-1 2 0,-4 0-127,-7-4 157,-1 2 1,-3 2-1,-1 2 1,-2 3-1,-2 1 0,-42-20-157,52 35 56,-1 3-1,-1 1 0,-1 2 0,-1 2 0,-42-6-55,49 13-65,0 1-1,0 3 0,-1 1 1,1 2-1,0 1 0,0 3 1,0 1-1,-13 5 66,11-1-627,0 1 1,1 3 0,1 1-1,-8 6 627,-188 112-2402</inkml:trace>
  <inkml:trace contextRef="#ctx0" brushRef="#br0" timeOffset="21844.313">8951 6404 8594,'5'9'4157,"20"1"-3527,-20-9-449,45 15-131,-2 2 0,0 1 0,45 27-50,-51-19 16,-2 3-1,0 0 0,-2 3 1,-1 1-1,-2 2 0,-2 1 1,-1 2-1,3 7-15,9 20 28,-3 1 1,-2 3-1,-4 0 0,22 64-28,26 90 447,13 78-447,-25-49 868,7 93-868,-37-87 595,1 163-595,-30 312 727,-31-35 154,15-165-400,31-164-289,-28-338-114,-7-27-151,4-9-292,1-1 1,-1 0 0,1 0-1,-1 0 1,2 0-1,-1 0 1,0-1-1,1 0 1,0 1-1,0-1 1,0-4 364,1 8-112,-23-79-2965</inkml:trace>
  <inkml:trace contextRef="#ctx0" brushRef="#br0" timeOffset="22263.019">8721 7204 7666,'-73'14'4294,"72"-13"-4269,-1 0 0,0 0 0,1 0 0,-1 0 0,1 0 0,-1 0 0,1 0 0,0 1 0,-1-1 0,1 0 0,0 1 0,0-1 0,0 1 0,0 0 0,0-1 0,0 1 0,0 0 0,0-1 0,1 1 0,-1 0 0,1 0 0,0 0 1,-1-1-1,1 1 0,0 0 0,0 0 0,0 0 0,0 0 0,0 0 0,1 0 0,-1-1 0,0 1 0,1 0 0,-1 0 0,1 0 0,0-1 0,0 1 0,0 0 0,0-1 0,0 1 0,0-1-25,-1 0 5,1 5 122,0 0 1,1 1-1,0-1 1,0 0-1,1 0 1,0 0-1,0 0 1,0-1-1,1 1 0,-1-1 1,1 0-1,1 0 1,-1 0-1,1 0 1,-1-1-1,1 0 1,1 0-1,-1 0 1,2 0-128,-5-3 44,0-1 1,0 1 0,0-1 0,0 0 0,0 0-1,0 0 1,0 0 0,0-1 0,0 1 0,0 0 0,0-1-1,0 1 1,0-1 0,0 0 0,-1 0 0,1 0-1,0 0 1,0 0 0,-1 0 0,1 0 0,-1 0-1,1 0 1,-1-1 0,1 1 0,-1-1 0,0 1-1,0-1 1,0 0 0,0 1 0,1-2-45,14-23 271,0-2-1,-2 1 1,-1-1 0,3-14-271,30-84 313,-5-1 1,2-32-314,-29 99 100,-2 0 1,-3 0-1,-3-1 1,-2 0 0,-3-1-1,-3 1 1,-6-36-101,7 81 130,-1 1 0,-1 0 0,-1-1 1,0 1-1,-1 1 0,0-1 0,-1 1 0,-8-13-130,166 226 415,-87-114-1086,73 76 671,-52-71-3195,-3-6 237</inkml:trace>
  <inkml:trace contextRef="#ctx0" brushRef="#br0" timeOffset="23450.672">9037 12404 7009,'0'-17'3027,"0"20"-598,16 271-343,-1 141-866,-3-337-98,-7-121 726,41-375-827,-42 374-1009,5-204 78,-9 248-90,-3-27-17,3 27 15,0 0 1,-1 0-1,1 1 0,0-1 1,0 0-1,-1 0 0,1 0 1,0 0-1,0 1 0,-1-1 0,1 0 1,0 0-1,0 0 0,-1 0 1,1 0-1,0 0 0,0 0 1,-1 0-1,1 0 0,0 0 0,-1 0 1,1 0-1,0 0 0,0 0 1,-1 0-1,1 0 0,0 0 1,-1 0-1,1 0 0,0 0 1,0 0-1,-1-1 0,1 1 0,0 0 1,0 0-1,0 0 0,-1 0 1,1-1-1,0 1 0,0 0 1,0 0-1,-1-1 0,1 1 0,0 0 1,0 0-1,0-1 0,0 1 1,0 0-1,0 0 0,-1-1 1,1 1-1,0 0 0,0 0 1,0-1-1,0 1 0,0 0 0,0-1 1,0 1-1,0 0 0,0 0 1,0-1-1,1 1 0,-1 0 1,0-1-1,0 1 0,0 0 0,0 0 3,-2 7-15,0 1 1,0 0 0,1 0 0,0 0-1,0 0 1,1 1 0,0-1 0,0 0-1,1 0 1,0 0 0,1 0 0,0 0-1,0 0 1,3 7 13,-4-6-3,1 0-1,0 0 1,1-1-1,0 1 1,0 0-1,1-1 0,0 0 1,0 0-1,1 0 1,0 0-1,1-1 1,0 0-1,0 0 1,0 0-1,1-1 1,0 0-1,7 5 4,-10-10 4,0 0 0,0-1-1,0 0 1,0 0 0,0 0-1,0 0 1,0 0 0,0-1 0,0 1-1,-1-1 1,1 0 0,0-1 0,0 1-1,-1-1 1,1 1 0,0-1-1,-1 0 1,0 0 0,3-3-4,18-11 35,-2-2 0,0 0 1,-1-1-1,-1-2 0,0 0 0,-2-1 1,-1 0-1,0-2 0,8-17-35,30-81 102,-43 59-105,-19 70-49,-47 150-147,39-109 217,1 0 0,2 0 1,3 1-1,2 1 0,0 20-18,6-58-1,1 1 1,0-1-1,1 0 0,1 1 1,-1-1-1,2 0 0,0 0 1,0 0-1,1 0 0,1-1 1,0 1-1,2 1 1,-6-11 27,0 0-1,1 0 1,-1 1-1,1-1 1,-1 0 0,1 0-1,0-1 1,0 1 0,0 0-1,0-1 1,0 1 0,1-1-1,-1 0 1,0 1-1,1-1 1,-1 0 0,1 0-1,-1-1 1,1 1 0,-1-1-1,1 1 1,0-1 0,-1 0-1,1 0 1,-1 0-1,1 0 1,0 0 0,-1 0-1,1-1 1,-1 0 0,1 1-1,-1-1 1,1 0 0,-1 0-1,1 0 1,-1-1-1,1 0-26,34-23-2381,-2-11 798</inkml:trace>
  <inkml:trace contextRef="#ctx0" brushRef="#br0" timeOffset="24140.656">9888 12626 8714,'-23'1'5950,"2"14"-3993,16-11-1856,-14 15 79,0 0 0,2 1 0,1 0 0,0 2 0,1 0 0,2 0-1,0 1 1,1 1 0,1 2-180,6-14 74,0 0-1,0 0 0,1 1 1,1 0-1,0-1 0,1 1 1,1 0-1,-1 0 0,2 2-73,0-12 10,0 0 0,0 1 0,1-1 0,-1 0 0,1 0 0,0 1 0,-1-1 0,2 0 0,-1 0 0,0 0 0,1 0 0,-1 0 0,1 0-1,0 0 1,0-1 0,0 1 0,0-1 0,0 1 0,1-1 0,-1 0 0,1 0 0,-1 0 0,1 0 0,0 0 0,0-1 0,0 1 0,0-1 0,0 0 0,0 0-1,0 0 1,1 0 0,-1 0 0,2-1-10,3 1 11,0 0 0,0-1 0,0-1 0,0 1 0,0-1 0,0 0-1,0-1 1,-1 0 0,1 0 0,0-1 0,-1 0 0,0 0 0,4-3-11,13-10 36,-2-1 0,0-2 0,-1 0 0,-1 0 0,-1-2 1,-1-1-1,-1 0 0,-1-1 0,0-1 0,-2 0 0,-1-1 0,4-12-36,9-41 155,-25 78-152,-1-1 1,0 1-1,1-1 1,-1 1-1,0-1 0,0 1 1,0-1-1,0 1 1,0-1-1,1 1 1,-1-1-1,0 1 0,0-1 1,0 1-1,0-1 1,-1 0-1,1 1 1,0-1-1,0 1 0,0-1 1,0 1-1,0-1 1,-1 1-1,1-1 0,0 1 1,0 0-1,-1-1 1,1 1-1,0-1 1,-1 1-1,1 0 0,0-1 1,-1 1-1,1 0 1,-1-1-1,1 1 0,-1 0 1,1-1-1,0 1 1,-1 0-1,1 0 1,-1 0-1,1-1 0,-1 1 1,1 0-1,-1 0 1,0 0-1,1 0-3,-23 16 124,13-5-118,2 0 1,0 0-1,0 1 1,1 0-1,0 1 1,1-1-1,1 1 1,0 0-1,1 1 1,0-1-1,1 1 1,1 0-1,0 0 1,0 12-7,2-23-31,0-1 1,0 1 0,0-1-1,1 1 1,0-1 0,-1 1-1,1-1 1,0 0 0,0 1-1,0-1 1,0 0 0,0 0-1,1 0 1,-1 0 0,1 0-1,-1 0 1,1 0 0,0 0-1,0 0 1,0-1 0,0 1-1,0-1 1,0 1 0,0-1-1,0 0 1,1 0 0,-1 0-1,0 0 1,1 0 0,-1-1-1,1 1 1,-1-1 0,1 0-1,-1 1 1,1-1 0,-1 0-1,1 0 1,-1-1-1,1 1 1,-1 0 0,1-1-1,-1 0 1,0 1 0,3-2 30,14-9-671,0 0-1,-1-2 1,0 0 0,-1-1 0,0 0 0,-1-2-1,-1 0 1,0-1 0,2-4 671,-11 13-489,-1 2 169,27-29-850,-2-2-1,-2-1 1,13-23 1170,-30 37 2099,-11 24-2029,0 0 0,-1 0 1,1 1-1,0-1 0,0 0 1,-1 0-1,1 0 0,0 0 1,0 0-1,-1 0 0,1 0 1,0 0-1,0 0 0,-1 0 1,1 0-1,0 0 0,0 0 1,-1 0-1,1 0 0,0 0 1,0 0-1,-1 0 0,1 0 1,0 0-1,0 0 0,-1 0 1,1 0-1,0 0 0,0-1 1,-1 1-1,1 0 0,0 0 0,0 0 1,0 0-1,-1-1 0,1 1 1,0 0-1,0 0 0,0 0 1,0-1-1,0 1 0,-1 0 1,1 0-1,0-1 0,0 1 1,0 0-1,0 0 0,0-1 1,0 1-1,0 0 0,0 0 1,0-1-1,0 1 0,0 0 1,0 0-1,0-1 0,0 1 1,0 0-1,0-1-70,-12 11 307,1 0-1,0 0 1,0 1-1,1 1 1,0-1 0,1 2-1,-4 7-306,6-11 81,-6 8-13,0 1 0,2 0 0,0 1 0,0 1 0,2-1 0,1 1 0,0 1 0,2 0 0,0 0 0,-2 17-68,7-35 7,1-1 0,-1 0 0,1 1 0,-1-1 0,1 0 0,0 1 1,0-1-1,0 0 0,0 1 0,0-1 0,1 0 0,-1 1 0,1-1 0,0 0 0,-1 1 0,1-1 0,0 0 0,0 0 0,0 0 0,1 0 0,-1 0 0,0 0 0,1 0 0,-1 0 1,1-1-1,0 1 0,0 0 0,-1-1 0,1 1 0,0-1 0,0 0 0,1 0 0,-1 0 0,0 0 0,0 0 0,0 0 0,1-1 0,-1 1-7,10-3 19,-2-1 0,1 0 0,0 0 0,-1-1 1,1-1-1,-1 0 0,0 0 0,-1-1 0,1 0 0,-1-1 0,0 0 0,-1-1 0,0 1 0,0-1 0,0-1 0,-1 0 0,5-9-19,6-3 35,-1-1 0,-1 0 0,-1-2 0,-2 0-1,0 0 1,-1-1 0,-2-1 0,2-6-35,-12 32 1,0 0 0,0 0 0,0 1 0,0-1 0,0 0 0,0 1 0,0-1 0,0 0 0,-1 1 0,1-1 0,0 0 0,0 0 0,0 1 0,0-1 0,0 0 0,-1 0 0,1 1 0,0-1 0,0 0 0,0 0 0,-1 1 0,1-1 0,0 0 0,0 0 0,-1 0 0,1 0 0,0 1 1,0-1-1,-1 0 0,1 0 0,0 0 0,-1 0 0,1 0 0,0 0 0,0 0 0,-1 0 0,1 0 0,0 0 0,-1 0 0,1 0 0,0 0 0,-1 0 0,1 0 0,0 0 0,-1 0 0,1 0 0,0 0 0,0 0 0,-1-1 0,1 1 0,0 0 0,0 0 0,-1 0 0,1 0 0,0-1 0,0 1 0,-1 0 0,1 0 0,0-1-1,-15 26 12,0 0 0,2 1 0,1 1 0,1 0 0,2 0 0,-3 12-12,11-33 2,-2 1-2,0 0 0,1 0 0,0 0 0,0 0 0,1 1-1,0-1 1,0 0 0,0 1 0,1-1 0,1 0 0,-1 1 0,1-1-1,0 0 1,1 1 0,0-1 0,2 6 0,-3-12-4,-1 1 1,1-1-1,0 1 1,1-1-1,-1 1 1,0-1-1,0 0 0,0 0 1,1 0-1,-1 0 1,1 0-1,-1 0 1,1 0-1,-1 0 0,1 0 1,0-1-1,-1 1 1,1-1-1,0 1 1,-1-1-1,1 0 0,0 0 1,0 1-1,-1-1 1,1 0-1,0 0 1,0-1-1,-1 1 0,1 0 1,0-1-1,-1 1 1,1-1-1,0 1 1,-1-1-1,1 0 0,0 0 4,56-40-771,-25 6-489,-1 0-1,-2-2 1,20-34 1260,-2 1-2256</inkml:trace>
  <inkml:trace contextRef="#ctx0" brushRef="#br0" timeOffset="24468.176">10837 12497 7994,'-20'14'4814,"-6"12"-3009,14-13-1293,-13 14-81,0 1 0,3 0 1,0 2-1,-11 22-431,31-52 7,1 1-1,0 0 0,0 0 1,0 0-1,0 0 0,0 0 0,0 0 1,1 0-1,-1 0 0,0 0 1,0 1-1,1-1 0,-1 0 1,1 0-1,-1 1 0,1-1 1,0 0-1,-1 1 0,1-1 1,0 0-1,0 1 0,0-1 1,0 0-1,0 1 0,0-1 1,0 1-1,0-1 0,1 0 0,-1 1 1,1-1-1,-1 0 0,1 0 1,-1 1-1,1-1 0,0 0 1,-1 0-1,1 0 0,0 0 1,0 0-1,0 0 0,0 0 1,0 0-1,0 0 0,0 0 1,0 0-1,0-1 0,0 1 1,1 0-1,-1-1 0,0 1 0,0-1 1,1 1-1,-1-1 0,0 0 1,1 1-1,-1-1 0,1 0 1,-1 0-1,0 0 0,1 0 1,0 0-7,95-20 61,-76 15-66,0 0 0,1 1 0,-1 1 0,1 1 0,10 0 5,-23 3-9,-1-2-1,1 1 0,0 0 1,-1 0-1,1 1 1,0 0-1,-1 1 0,1 0 1,-1 0-1,0 1 0,0 0 1,0 0-1,0 1 1,0 0-1,-1 0 0,7 6 10,-13-8 8,0 1 0,0-1 0,0 1-1,0-1 1,-1 1 0,0 0 0,1-1-1,-1 1 1,0 0 0,0-1 0,0 1-1,-1 0 1,1-1 0,0 1 0,-1-1-1,0 1 1,0-1 0,0 1 0,0-1-1,0 1 1,0-1 0,-1 0 0,1 1-1,-1-1 1,1 0 0,-1 0 0,-1 1-8,-10 15 154,-1-1 0,-1 1 0,-1-2 0,0 0 0,-1-1 0,-1-1 0,0-1-1,-1 0 1,0-1 0,-1-1 0,-2-1-154,-53 8 299,73-18-343,0 0 0,0 0 0,1 0 0,-1 0 0,0 0 0,0-1 0,0 1 0,1-1 0,-1 1 0,0-1 0,1 1 0,-1-1 0,0 0 0,1 0 0,-1 0 0,1 0 0,0 0-1,-1 0 1,1-1 0,0 1 0,-1 0 0,1-1 0,0 1 0,0-1 0,0 1 0,0-1 0,1 1 0,-1-1 0,0 0 0,1 1 0,-1-1 0,1 0 0,-1 0 0,1 1 0,0-1 0,0 0 0,0 0 0,0 0 0,0 1 0,0-2 44,17-73-3903,-17 74 3793,26-67-3666</inkml:trace>
  <inkml:trace contextRef="#ctx0" brushRef="#br0" timeOffset="25095.638">11159 12011 6849,'-38'74'5792,"35"-68"-5567,-44 90 1585,4 1 0,1 15-1810,38-104 52,1 0-1,0 0 0,0 0 1,1 0-1,0 1 0,1-1 1,0 1-1,0 0 0,0-1 1,2 1-1,-1 0 0,1-1 1,0 1-1,0 0 0,1-1 1,1 0-1,-1 1 0,1-1 1,1 0-1,-1 0 0,1-1 1,1 1-52,-2-4 6,0-1 0,1 1-1,-1-1 1,1 0 0,0 0 0,-1-1 0,2 1 0,-1-1 0,0 0 0,0 0 0,1 0-1,-1-1 1,1 1 0,-1-1 0,1 0 0,-1 0 0,1-1 0,0 1 0,0-1 0,4 0-6,100-22 170,-37 4-115,-69 17-60,0 1 0,0-1 0,0 0 0,0 1 0,0 0 0,0 0 0,0 0 0,0 0 0,0 0 0,0 1 0,0-1 1,0 1-1,0 0 0,0 0 0,-1 0 0,1 0 0,0 0 0,0 1 0,-1-1 0,1 1 0,-1 0 0,1-1 0,-1 1 1,0 0-1,0 1 0,0-1 0,0 0 0,0 1 0,0-1 0,-1 1 0,1-1 0,-1 1 0,1 0 0,-1 0 0,0 1 5,1 114 465,-3-118-455,1 1 0,0 0 1,0-1-1,0 1 0,0 0 1,0-1-1,0 1 0,0 0 1,0-1-1,0 1 1,0 0-1,0-1 0,0 1 1,0 0-1,1-1 0,-1 1 1,0 0-1,0-1 0,1 1 1,-1 0-1,0-1 1,1 1-1,-1-1 0,1 1 1,-1-1-1,1 1 0,-1-1 1,1 1-1,-1-1 0,1 0 1,0 1-1,-1-1 1,1 0-1,-1 1 0,1-1 1,0 0-1,-1 0 0,1 1-10,23-19 277,-12 0-226,-1-1 0,-1 0 0,-1-1 0,0 0-1,-1-1 1,-2 1 0,0-1 0,-1 0 0,0-8-51,-3-52 70,-2 81-70,-1 0 0,1 0 0,-1-1 0,1 1 0,-1 0 0,1 0 0,-1 0 0,1 0 0,0 0 0,-1 0 0,1 0-1,-1 0 1,1 1 0,-1-1 0,1 0 0,-1 0 0,1 0 0,0 0 0,-1 0 0,1 1 0,-1-1 0,1 0-1,0 0 1,-1 1 0,1-1 0,0 0 0,-1 1 0,1-1 0,0 0 0,0 1 0,-1-1 0,1 1 0,0-1 0,0 0-1,-1 1 1,1-1 0,0 1 0,0-1 0,0 0 0,0 1 0,0-1 0,0 1 0,0-1 0,0 1 0,0-1-1,0 1 1,0-1 0,0 1 0,0-1 0,0 0 0,0 1 0,0-1 0,1 1 0,-1-1 0,0 0 0,0 1-1,0-1 1,1 1 0,-1-1 0,0 0 0,1 1 0,-3 3 11,1 0 0,0 0 0,0 1-1,1-1 1,-1 0 0,1 0 0,0 1 0,0-1-1,1 0 1,-1 1 0,1-1 0,0 0 0,0 0-1,0 0 1,0 0 0,1 0 0,0 0 0,0 0-1,0 0 1,0 0 0,1-1 0,-1 1 0,1-1-1,0 0 1,0 0 0,0 0 0,0 0 0,0 0-1,1-1 1,1 1-11,6-2 22,0-1 0,0 0 0,0 0-1,0-1 1,0-1 0,0 0 0,0 0-1,0-1 1,-1-1 0,0 0 0,1 0 0,-1-1-1,-1 0 1,1 0 0,7-7-22,-7 6 13,-1 1 0,1-2 0,-1 1-1,-1-1 1,1-1 0,-1 1 0,-1-2 0,1 1 0,-1-1 0,-1 0-1,0 0 1,0-1 0,-1 1 0,3-8-13,7-51 29,-40 126-81,20-42 72,0 0-1,0 1 0,2 0 0,0-1 0,1 1 1,0 1-1,2-1 0,0 0 0,1 0 0,2 16-19,-3-32 2,0 1-1,1 0 0,-1-1 0,0 1 0,0-1 0,1 1 0,-1 0 1,1-1-1,0 1 0,-1-1 0,1 1 0,0-1 0,0 0 0,0 1 1,0-1-1,0 0 0,0 1 0,0-1 0,0 0 0,0 0 1,1 0-1,-1 0 0,0 0 0,1 0 0,-1-1 0,1 1 0,-1 0 1,1-1-1,-1 1 0,1-1 0,0 1 0,-1-1 0,1 0 0,0 0 1,-1 0-1,1 0 0,0 0 0,-1 0 0,1 0 0,-1 0 1,1-1-1,0 1 0,-1-1 0,1 1 0,-1-1 0,1 0 0,-1 1 1,1-1-1,-1 0 0,0 0 0,2-1-1,5-5-513,-1 0 0,0 0-1,0-1 1,-1 0 0,1-1 0,-2 0 0,1 1-1,-1-2 1,-1 1 0,0-1 0,0 0 513,17-43-3928</inkml:trace>
  <inkml:trace contextRef="#ctx0" brushRef="#br0" timeOffset="25990.947">11869 12045 9746,'-1'-1'291,"0"1"-1,0-1 1,0 1-1,-1 0 1,1-1 0,0 1-1,-1 0 1,1 0-1,0 0 1,0 0 0,-1 0-1,1 0 1,0 0-1,-1 0 1,1 1 0,0-1-1,0 0 1,-1 1-1,1-1 1,0 1-1,0-1 1,0 1 0,0 0-1,0 0 1,0-1-1,0 1 1,-1 1-291,-7 22 764,10-19-817,1 0 0,0 0 0,0-1 1,0 0-1,1 1 0,-1-1 0,1 0 0,0 0 0,0 0 1,1 0-1,-1-1 0,1 1 0,0-1 0,-1 0 0,2 0 1,-1-1-1,0 1 0,0-1 0,1 0 0,0 0 0,-1 0 1,1 0-1,0-1 0,2 1 53,-7-2-16,198 59-3805,-196-58 3781,-1-1 65,0 0 0,0-1 0,0 1 1,0 0-1,0 0 0,0 0 0,0 0 0,0 0 0,0 0 0,0 1 0,0-1 0,0 0 0,0 0 0,0 1 0,0-1 0,0 0 0,0 1 1,0-1-1,0 1 0,0 0 0,-1-1 0,1 1 0,0-1 0,0 1 0,-1 0 0,1 0 0,0 0 0,-1-1 0,1 1 0,-1 0 1,1 0-1,-1 0 0,1 0 0,-1 0 0,0 0 0,0 0 0,1 0 0,-1 0 0,0 0 0,0 0 0,0 0 0,0 0 0,0 0 1,0 0-1,0 0 0,0 0 0,-1 0 0,1 0 0,0 0 0,0 0 0,-1 0 0,1 0-25,-66 93 2430,58-81-2217,-4 3 31,1 0 0,1 1 0,1-1 0,0 2 0,1-1 0,1 1 0,1 1 0,0-1 0,1 1 0,-1 17-244,5-34 7,1 0 1,0 0 0,0 0 0,0-1-1,0 1 1,0 0 0,1 0 0,-1 0 0,0 0-1,1-1 1,-1 1 0,1 0 0,0-1 0,0 1-1,0 0 1,0-1 0,0 1 0,0-1 0,0 1-1,0-1 1,0 0 0,1 1 0,-1-1 0,0 0-1,1 0 1,0 0 0,-1 0 0,1 0 0,-1 0-1,1 0 1,0-1 0,0 1 0,-1-1-1,1 1 1,0-1 0,0 0 0,0 1 0,-1-1-1,1 0 1,0 0 0,0 0 0,0-1 0,0 1-1,-1 0 1,1-1 0,0 1 0,0-1 0,-1 0-1,1 1 1,0-1 0,0-1-8,16-7 30,0-1 0,-1-1 0,-1-1 0,0 0 0,0-1-1,-1-1 1,-1 0 0,1-3-30,-2 4 21,0 0-21,1 0 1,-2-2-1,0 1 0,-1-2 0,0 1 1,-1-2-1,-1 1 0,0-1 1,4-15-1,-11 22-57,-7 14-1,-1 12 52,0 0 0,1 0 1,1 1-1,0 0 0,1 0 0,0 15 6,3-23 16,0 0 0,0 1 0,2-1 0,-1 0 0,1 0 0,0 0 0,1 0 0,0 0 0,0 0 0,1-1-1,0 0 1,1 1 0,0-1 0,3 4-16,-5-9 8,-1 1-1,1-1 0,1 0 1,-1 1-1,0-1 0,1 0 1,-1-1-1,1 1 1,0-1-1,0 0 0,0 0 1,0 0-1,0 0 0,1-1 1,-1 1-1,0-1 1,1 0-1,-1-1 0,1 1 1,-1-1-1,1 0 0,-1 0 1,1 0-1,0 0 1,-1-1-1,0 0 0,1 0 1,-1 0-1,1-1 0,2-1-7,9-6 22,0 0-1,-1-2 0,0 0 0,-1 0 0,0-1 0,0-1 0,-2 0 0,0-1 0,0-1 1,-1 0-1,-1 0 0,7-14-21,7-15 18,-1-1 0,-3-1 0,-2 0-1,-2-2 1,-1 0 0,-3 0 0,-3-1 0,-1-1 0,0-34-18,-10 9 59,2 75-57,0 0 0,0 0 0,0 0 0,0 1 1,0-1-1,0 0 0,-1 0 0,1 0 0,0 0 0,0 0 1,0 1-1,-1-1 0,1 0 0,0 0 0,0 0 0,0 0 1,-1 0-1,1 0 0,0 0 0,0 0 0,0 0 0,-1 1 1,1-1-1,0 0 0,0 0 0,-1 0 0,1 0 0,0-1 1,0 1-1,-1 0 0,1 0 0,0 0 0,0 0 0,0 0 1,-1 0-1,1 0 0,0 0 0,0 0 0,0 0 0,-1-1 1,1 1-1,0 0 0,0 0 0,0 0 0,0 0 0,-1-1 1,1 1-1,0 0 0,0 0 0,0 0 0,0-1 0,0 1 1,0 0-1,0 0 0,0 0 0,-1-1 0,1 1 0,0 0 1,0 0-1,0-1-2,-7 20 66,7-18-63,-5 18 1,1 0 0,1 1 0,0 0 1,2-1-1,0 1 0,1 0 1,1 0-1,1-1 0,1 1 1,1 0-1,0-1 0,1 0 1,5 9-5,2 3 1,1-1 0,1-1 0,1 0 0,2-1 0,1-1 0,1 0 1,19 18-2,27 24 106,-103-85 50,-80-57-238,-70-60 82,181 128-1,-4-2 1,0-2 0,1 1 0,0-1 0,0-1 0,1 0 0,0 0 1,-1-4-1,9 13 0,1 0 1,0 0-1,-1 0 1,1 0-1,0 0 1,0 0-1,0 0 1,0 0-1,0 0 1,0 0-1,0 0 1,0 0 0,1 0-1,-1 0 1,0 0-1,0 0 1,1 0-1,-1 0 1,1 0-1,-1 0 1,1 0-1,-1 0 1,1 0-1,0 0 1,-1 0-1,1 1 1,0-1 0,0 0-1,0 1 1,0-1-1,-1 0 1,1 1-1,0-1 1,0 1-1,0-1 1,0 1-1,0 0 1,0-1-1,0 1 1,0 0-1,0 0 1,1 0 0,-1 0-1,0 0 1,0 0-1,0 0 1,0 0-1,0 0 1,1 0-1,4-1 0,300-59-8378,-273 51 2983</inkml:trace>
  <inkml:trace contextRef="#ctx0" brushRef="#br0" timeOffset="26535.165">13168 12329 10034,'-12'-4'2977,"6"6"752,9-4-2833,6-1-192,8-1-256,17-7-104,6-6-144,17-4-48,9-1-88,13-7 8,-2 3-272,4-6-824,-10-2 2544,1-1-5449,-20 6 1833</inkml:trace>
  <inkml:trace contextRef="#ctx0" brushRef="#br0" timeOffset="27315.982">13918 11625 10354,'-65'159'6486,"58"-130"-6364,0-1 1,2 1-1,1 0 1,1 1 0,2-1-1,1 0 1,1 1-1,1-1 1,2 0-1,1 0 1,1 0 0,6 14-123,-6-21 76,2 0 1,0 0 0,2-1 0,0 0 0,6 8-77,-15-28 24,-1 1-1,0-1 1,1 0 0,0 0 0,-1 1 0,1-1 0,0 0 0,0 0 0,0 0-1,-1 0 1,1 0 0,0 0 0,0 0 0,1 0 0,-1 0 0,0-1 0,0 1-1,0 0 1,0-1 0,1 1 0,-1-1 0,0 1 0,1-1 0,-1 0 0,0 1-1,1-1 1,-1 0 0,0 0 0,1 0 0,-1 0 0,0 0 0,1 0 0,-1-1-1,0 1 1,1 0 0,-1-1 0,0 1 0,1-1 0,-1 1 0,0-1 0,0 1-1,0-1 1,1 0 0,-1 0 0,0 0 0,0 0 0,0 0 0,0 0 0,0 0-1,-1 0 1,2-1-24,66-86 982,109-202-450,-141 212-545,-38 72-67,-10 18 53,11-11 20,-25 29 7,1 1 1,2 1-1,1 1 0,2 1 0,1 1 0,1 1 1,-2 11-1,15-31-2,-1 1 0,2-1 0,0 1 1,1 0-1,1 1 0,0-1 1,2 14 1,-1-30-2,1 0 0,-1 0 0,1 1 0,0-1 0,0 0 1,0 1-1,0-1 0,0 0 0,0 1 0,0-1 0,0 0 1,0 1-1,1-1 0,-1 0 0,0 1 0,1-1 0,-1 0 1,1 0-1,0 1 0,-1-1 0,1 0 0,0 0 0,0 0 1,-1 0-1,1 0 0,0 0 0,0 0 0,0 0 0,0 0 1,0-1-1,1 1 0,-1 0 0,0-1 0,0 1 0,0-1 1,1 1-1,-1-1 0,0 1 0,1-1 0,-1 0 0,0 0 1,1 0-1,-1 0 0,0 0 0,1 0 0,-1 0 0,0 0 1,2-1 1,73-44-12,-25 10 9,-49 33-1,0 0 1,0 1-1,0-1 0,0 0 0,0 1 1,0 0-1,0-1 0,1 1 1,-1 0-1,0 0 0,1 1 1,-1-1-1,1 0 0,-1 1 1,1-1-1,0 1 0,-1 0 1,1 0-1,-1 0 0,1 0 1,-1 0-1,1 1 0,0-1 1,-1 1-1,1 0 0,-1 0 1,0-1-1,1 2 0,-1-1 1,0 0-1,1 0 0,-1 1 1,0-1-1,0 1 0,0 0 0,0-1 1,0 2 3,27 93-90,-29-95 92,1 0 0,-1 0 0,1 1 0,-1-1 0,1 0 0,0 0 0,-1 0 0,1-1-1,0 1 1,0 0 0,0 0 0,-1 0 0,1 0 0,0-1 0,0 1 0,0-1-1,0 1 1,1 0 0,-1-1 0,0 0 0,0 1 0,0-1 0,0 0 0,0 1 0,1-1-1,-1 0 1,0 0 0,0 0 0,0 0 0,1 0 0,-1 0 0,0 0 0,0-1-1,0 1 1,0 0 0,1-1 0,-1 1 0,0-1 0,0 1 0,0-1 0,0 1-1,0-1 1,0 0 0,0 0 0,0 1 0,-1-1 0,1 0 0,0 0 0,0 0 0,-1 0-1,1 0 1,0 0 0,-1 0 0,1 0 0,-1 0 0,1-1-2,9-16 30,-1 0-1,-1 0 1,0-1 0,-2-1 0,0 1 0,-1-1-1,-1 0 1,-1 0 0,0 0 0,-2-2-30,16-81 106,-17 103-106,0 0 0,0-1 0,1 1 1,-1-1-1,0 1 0,0 0 0,0-1 0,0 1 1,1-1-1,-1 1 0,0 0 0,0-1 0,1 1 1,-1 0-1,0-1 0,1 1 0,-1 0 0,0 0 0,1-1 1,-1 1-1,1 0 0,-1 0 0,0 0 0,1 0 1,-1-1-1,1 1 0,-1 0 0,0 0 0,1 0 0,-1 0 1,1 0-1,-1 0 0,1 0 0,-1 0 0,0 0 1,1 0-1,-1 0 0,1 0 0,-1 1 0,1-1 1,-1 0-1,0 0 0,1 0 0,-1 0 0,0 1 0,1-1 1,-1 0-1,0 0 0,1 1 0,-1-1 0,0 0 1,1 1-1,-1-1 0,0 0 0,0 1 0,1-1 0,-1 1 1,0-1-1,0 0 0,0 1 0,0-1 0,1 1 0,7 5-24,-2-3 29,0-1 1,1 0 0,-1 0 0,1 0 0,-1 0 0,1-1 0,0 0-1,0-1 1,-1 0 0,1 0 0,0 0 0,0-1 0,0 0 0,-1 0-1,1 0 1,-1-1 0,1 0 0,2-2-6,-9 4-1,1 0 1,-1 0-1,0 0 1,1 0-1,-1 0 0,1-1 1,-1 1-1,0 0 1,1 0-1,-1 0 0,0 0 1,1 0-1,-1 0 0,0 0 1,1 1-1,-1-1 1,1 0-1,-1 0 0,0 0 1,1 0-1,-1 0 1,0 0-1,1 1 0,-1-1 1,0 0-1,0 0 1,1 1-1,-1-1 0,0 0 1,0 0-1,1 1 1,-1-1-1,0 0 0,0 0 1,0 1-1,1-1 1,-1 0-1,0 1 0,0-1 1,0 1-1,0-1 1,0 0-1,0 1 0,0-1 1,0 0-1,0 1 1,0-1-1,0 0 0,0 1 1,0-1-1,0 1 1,0-1-1,0 0 0,0 1 1,0-1-1,0 0 1,0 1-1,-1-1 0,1 0 1,-7 34-36,4-21 24,1-3 2,-3 7 12,1 1 0,2-1 0,-1 1 0,2 0 0,0 0-1,1-1 1,1 1 0,3 16-2,-4-33 0,0 0 1,0 1-1,0-1 0,0 0 0,0 0 0,1 1 1,-1-1-1,0 0 0,1 0 0,-1 0 0,1 1 1,-1-1-1,1 0 0,-1 0 0,1 0 0,0 0 1,0 0-1,0 0 0,-1 0 0,1 0 0,0-1 1,0 1-1,0 0 0,0 0 0,0-1 0,0 1 1,1 0-1,-1-1 0,0 0 0,0 1 0,0-1 1,0 1-1,1-1 0,-1 0 0,0 0 0,0 0 0,1 0 1,-1 0-1,0 0 0,0 0 0,1 0 0,-1 0 1,0-1-1,0 1 0,1-1 0,-1 1 0,0 0 1,0-1-1,8-5-104,-1 0 1,1-1 0,-2 0 0,1 0 0,-1-1 0,0 0 0,0 0 0,-1 0 0,0-1 0,-1 0-1,0 0 1,3-8 103,22-72-5197,-24 46 885</inkml:trace>
  <inkml:trace contextRef="#ctx0" brushRef="#br0" timeOffset="27752.814">14678 11862 9018,'-6'3'1976,"1"-1"841,3-2-2713,1-5-2857,2 7 881</inkml:trace>
  <inkml:trace contextRef="#ctx0" brushRef="#br0" timeOffset="28632.33">14952 11388 6977,'-8'-32'5476,"2"44"-2735,-10 137-958,13-29-968,5 0 1,14 85-816,-9-142 297,26 146 652,-25-201-487,-5-27-47,2-293 460,17 371-1204,-20-55 331,0-1 1,1 0 0,-1 0 0,1 0-1,-1 0 1,1-1 0,0 1 0,0-1-1,0 1 1,0-1 0,1 0 0,-1 0-1,1-1 1,-1 1 0,1-1 0,0 0-1,-1 0 1,1 0 0,0 0 0,0 0-1,0-1 1,-1 0 0,1 0 0,0 0-1,0 0 1,0 0 0,0-1 0,-1 0-1,1 0 1,0 0 0,0 0 0,3-2-3,6-9 111,-13 13-112,-1-1 1,1 0-1,0 1 0,0-1 0,0 0 0,0 1 1,0-1-1,0 0 0,0 0 0,0 1 0,0-1 0,0 0 1,0 1-1,0-1 0,0 0 0,0 1 0,1-1 1,-1 0-1,0 1 0,0-1 0,0 0 0,0 0 1,0 1-1,1-1 0,-1 0 0,0 0 0,0 1 0,1-1 1,-1 0-1,0 0 0,0 0 0,1 1 0,-1-1 1,0 0-1,0 0 0,1 0 0,-1 0 0,0 0 1,1 0-1,-1 0 0,0 1 0,1-1 0,-1 0 0,0 0 1,1 0-1,-1 0 0,0 0 0,1 0 0,-1-1 1,0 1-1,0 0 0,1 0 0,-1 0 0,0 0 1,1 0-1,-1 0 0,0 0 0,0-1 0,1 1 0,-1 0 1,0 0-1,1-1 1,0 6-6,0 0-1,0 0 1,1-1-1,-1 1 1,1-1 0,0 1-1,1-1 1,-1 0 0,1 1-1,0-1 1,0-1-1,0 1 1,1 0 0,-1-1-1,1 0 1,0 0-1,-1 0 1,2 0 0,-1 0-1,0-1 1,0 0 0,1 0-1,4 2 7,6-4 5,1 0 1,-1 0-1,0-2 0,0 0 0,0 0 0,0-2 0,0 0 0,-1 0 1,1-2-1,-1 1 0,-1-2 0,1 0 0,-1-1 0,1 0-5,173-116 78,-125 70-48,-62 54-32,1-1-1,-1 1 0,0-1 1,1 1-1,-1-1 0,1 1 1,-1-1-1,1 1 0,-1-1 1,1 1-1,-1 0 0,1-1 1,-1 1-1,1 0 0,0-1 1,-1 1-1,1 0 1,-1 0-1,1 0 0,0-1 1,-1 1-1,1 0 0,0 0 1,-1 0-1,1 0 0,0 0 1,-1 0-1,1 0 0,0 1 1,-1-1-1,1 0 0,0 0 1,-1 0-1,1 1 0,-1-1 1,1 0-1,0 1 0,-1-1 1,1 0-1,-1 1 1,1-1-1,-1 1 0,1-1 1,-1 1-1,0-1 0,1 1 1,-1-1-1,1 1 0,-1-1 1,0 1 2,8 35-112,-8-28 119,1 0-4,-1-5 0,0 0 0,0-1 1,0 1-1,0 0 0,1-1 1,-1 1-1,1-1 0,-1 1 0,1-1 1,0 1-1,0-1 0,0 1 1,0-1-1,1 0 0,-1 1 1,1-1-1,-1 0 0,1 0 0,0 0 1,0 0-1,0 0 0,0-1 1,0 1-1,0-1 0,0 1 1,0-1-1,1 1-3,7-2 17,-1 1-1,0-1 1,0 0 0,0-1 0,0 0-1,0-1 1,0 0 0,0 0 0,0-1 0,-1 0-1,1 0 1,-1-1 0,0 0 0,3-3-17,118-42 114,-122 47-120,1 0 0,0 1 0,-1 0-1,1 0 1,0 1 0,0 0 0,-1 1-1,1-1 1,0 1 0,-1 1 0,1 0-1,-1 0 1,1 0 0,-1 1 0,0 0-1,6 3 7,23 22-68,-32-24 69,0 0 0,1 0 1,-1 0-1,1-1 0,0 0 1,0 0-1,0 0 1,0 0-1,1-1 0,-1 0 1,1 0-1,-1 0 1,1-1-1,3 1-1,3-4 13,0 1 1,0-2 0,-1 0-1,1 0 1,-1-1-1,0 0 1,0-1-1,0-1 1,0 1 0,-1-2-1,5-3-13,9-4 20,4-2-5,-18 8-18,1 1 1,0 0 0,0 1-1,1 0 1,0 1-1,0 1 1,0 0-1,0 0 1,1 1-1,-1 1 1,1 0 0,11 0 2,-18 3-10,0 1 1,0-1-1,-1 2 1,1-1-1,0 0 1,-1 1-1,1 0 1,-1 1-1,0-1 1,0 1-1,0 0 10,51 26-3,-44-28 10,0-2 0,0 0 1,0 0-1,0-1 0,0-1 0,-1 0 1,1 0-1,0-1 0,-1-1 1,1 0-1,-1 0 0,0-1 0,4-3-6,7-2-46,19-13-1137,-10-9-3678,-14 10 741</inkml:trace>
  <inkml:trace contextRef="#ctx0" brushRef="#br0" timeOffset="28894.649">16395 11348 12411,'-19'-6'3344,"3"-1"849,10 5-3553,9 2-240,-3 2-664,22 4-3920,1 0 1223</inkml:trace>
  <inkml:trace contextRef="#ctx0" brushRef="#br0" timeOffset="30357.508">7431 12741 9250,'-2'-2'251,"-1"0"-1,1-1 1,1 1-1,-1-1 1,0 1-1,1-1 1,-1 0-1,1 0 1,0 1-1,0-1 1,0 0-1,0 0 1,0 0-1,1 0 1,0 0-1,-1 0 1,1 0 0,0 0-1,0 0 1,1-1-1,-1 1 1,1 0-1,-1 0 1,1 0-1,0 0 1,0 1-1,0-1 1,1-2-251,5-3 56,1-1 0,-1 1 1,1 1-1,1-1 0,-1 2 1,1-1-1,1 1 0,-1 0 1,1 1-1,8-4-56,-10 5 9,4-3-18,0 1 1,0 0-1,1 1 0,-1 0 1,1 1-1,0 1 0,1 0 1,-1 0-1,0 2 0,1-1 1,-1 2-1,2 0 9,-13 1-15,1 0 0,-1 0 0,0 0 0,1 0 0,-1 0 0,0 1 1,0-1-1,0 1 0,0-1 0,0 1 0,0 0 0,0 0 0,-1 0 0,1 0 0,-1 0 0,1 0 1,-1 0-1,0 1 0,0-1 0,0 0 0,0 1 0,0-1 0,0 2 15,2 9-1,0 0 0,-1 0 1,-1 1-1,0-1 0,-1 1 0,0-1 0,-1 1 0,-1-1 1,0 1-1,-1-1 0,0 0 0,-2 4 1,-62 153 262,-29 15 298,94-183-551,1 0-1,-1 0 1,1 0 0,-1 1-1,1-1 1,0 1-1,0-1 1,0 1-1,0 0 1,1-1-1,-1 1 1,1 0-1,-1-1 1,1 1-1,0 0 1,0 0 0,0-1-1,0 1 1,1 0-1,-1 0 1,1-1-1,0 1 1,-1 0-1,1-1 1,1 1-1,-1-1 1,0 1 0,0-1-1,1 0 1,-1 0-1,1 1 1,0-1-1,0 0 1,0 0-1,0-1 1,0 1-1,0 0-8,104 29 122,-40-16-78,-51-10-43,1 0 0,-1 1 0,0 0 0,0 1 0,-1 1 0,0 0 0,0 1 0,-1 0 0,0 1-1,-1 1 1,6 6-1,-16-13 3,0 0 0,0 0 0,0 1 0,0-1 0,-1 1 0,0 0 0,0-1 0,0 1 0,0 0 0,-1 0 0,0-1 0,0 1 0,0 0 0,-1 0 0,1-1 0,-1 1 0,0 0 0,-1-1 0,1 1 0,-1-1-1,0 1 1,0-1 0,0 0 0,0 1 0,-1-1 0,0-1 0,0 1 0,-3 3-3,-62 57 1110,43-45-854,-1 0 0,-1-2 0,0 0 0,-1-2 1,-1-1-1,-1-2 0,1-1 0,-2-1 0,1-1 1,-4-1-257,-54-15 202,85 6-239,1 1-1,-1-1 1,1 0-1,0 0 1,-1 0 0,1 0-1,0 0 1,0 0-1,0 0 1,0-1-1,0 1 1,0-1 0,0 0-1,0 0 1,1 1-1,-1-1 1,1 0-1,-1 0 1,1-1 0,0 1-1,0 0 1,0 0-1,0-1 1,0 1 0,0 0-1,0-1 1,1 1-1,0-1 1,-1 1-1,1-1 1,0 0 37,2-4-240,-1 1 0,2-1 0,-1 1-1,1-1 1,0 1 0,0 0 0,0 0 0,1 1 0,0-1 0,0 1-1,1 0 1,2-3 240,-2 1-371,48-50-3365,15-5-76</inkml:trace>
  <inkml:trace contextRef="#ctx0" brushRef="#br0" timeOffset="30669.652">8529 12608 10970,'-2'6'2745,"-24"24"824,-12 20-3065,-16 31-408,-3 5 0,-8 15 120,9-12 16,7 6 24,19-24-64,7-1-32,12-21-96,8-3 0,3-23-24,3-7-128,0-16-296,3-19 3105,8-16-6586,3-25 2945</inkml:trace>
  <inkml:trace contextRef="#ctx0" brushRef="#br0" timeOffset="30969.02">8132 12375 10234,'-15'-1'841,"0"0"1,1 2-1,-1 0 0,0 0 0,1 1 0,0 1 0,-13 5-841,15-5 40,2 0 1,-1 1-1,0 1 0,1 0 0,0 0 0,0 1 0,0 0 1,1 1-1,0 0 0,0 0 0,1 1 0,0 1 0,0-1 1,1 1-1,0 0 0,0 1 0,1-1 0,0 1 0,1 1 1,0-1-1,1 1 0,0 0 0,1 0 0,0 0 0,0 5-40,2-8 0,0 0 0,1 0-1,0 1 1,0-1-1,1 0 1,0 0 0,0 0-1,1 0 1,0 0-1,1 0 1,0-1 0,0 1-1,0-1 1,1 0-1,0 0 1,1 0 0,0 0 0,-2-3 3,0-1 1,0 0-1,1-1 1,-1 1 0,1 0-1,0-1 1,0 0-1,0 0 1,0 0 0,0 0-1,0-1 1,1 0-1,-1 0 1,0 0 0,1 0-1,-1 0 1,1-1-1,-1 0 1,1 0-1,-1 0 1,1-1 0,-1 1-1,3-2-3,103-36 162,-85 26-115,-1-1 1,0-1 0,-1-1 0,0-1-1,-1-1 1,-1-1 0,-1-1 0,0 0-1,-2-2 1,13-17-48,-30 37 6,1 0 0,-1 0 0,1 0 0,-1-1 0,0 1 0,0-1 0,1 1 0,-1-1-1,0 1 1,0-1 0,0 0 0,-1 1 0,1-1 0,0 0 0,-1 0 0,1 0 0,-1 0 0,0 1 0,1-1 0,-1 0 0,0 0 0,0 0-1,0 0 1,0 0 0,-1 0 0,1 0 0,0 0 0,-1 1 0,0-1 0,1 0 0,-1 0 0,0 0 0,0 1 0,0-1 0,0 1 0,0-1-1,0 0 1,0 1 0,0 0 0,-1-1 0,1 1 0,-1 0 0,1 0 0,-1-1 0,1 1 0,-1 1 0,0-1 0,0 0 0,1 0 0,-1 0-1,0 1 1,0-1 0,0 1 0,0 0-6,-10-1 17,-1 0 1,1 1-1,0 1 0,-1 0 0,1 1 0,0 0 0,0 1 1,-5 2-18,0-1-5,0 0 1,1 1-1,0 1 0,0 1 1,0 0-1,1 1 1,0 0-1,1 2 1,0-1-1,0 2 1,1 0-1,0 0 1,1 1-1,0 1 1,1 1 4,8-11-71,0 1 1,1 1 0,-1-1 0,1 0-1,0 1 1,0-1 0,1 1 0,-1-1-1,1 1 1,0 0 0,0 0 0,1-1-1,0 1 1,-1 0 0,1 0 0,1 0-1,-1 0 1,1-1 0,0 1 0,0 0-1,0-1 1,1 1 0,0 0 0,-1-1-1,2 0 1,-1 1 0,0-1 0,1 0-1,0 0 1,0 0 0,0-1 0,0 1-1,1-1 1,-1 0 0,1 1 0,0-2-1,2 2 71,43 20-1748</inkml:trace>
  <inkml:trace contextRef="#ctx0" brushRef="#br0" timeOffset="31253.412">8596 13115 3121,'2'6'609,"-1"-1"1,0 0-1,0 0 1,0 1 0,-1-1-1,0 1 1,0-1-1,0 0 1,-1 1 0,0-1-1,0 1 1,0 0-610,-45 92 4307,27-66-3555,10-17-515,0 0-1,1 0 0,1 1 0,0 0 1,1 0-1,1 0 0,1 1 0,0 0 1,1 0-1,1 0 0,0 0 1,1 3-237,1-17 10,0 1 0,0 0 0,1-1 0,-1 1 1,1-1-1,0 1 0,0-1 0,0 0 0,0 1 1,1-1-1,-1 0 0,1 0 0,0 0 1,0 0-1,0 0 0,0 0 0,0 0 0,1-1 1,-1 1-1,1-1 0,0 1 0,0-1 0,-1 0 1,1 0-1,1-1 0,-1 1 0,0-1 0,0 1 1,1-1-1,-1 0 0,1 0 0,0 0-10,7-3 18,0-1 0,0 1 0,0-2-1,-1 1 1,1-2 0,-1 1 0,0-1 0,0-1-1,-1 0 1,1 0 0,-1-1 0,-1 0-1,1 0 1,-1-1 0,4-5-18,20-19 66,-1-2 0,-2-1 0,-1-1 1,-1-1-1,4-13-66,-24 41 21,0 0 1,-1 0 0,-1-1-1,1 0 1,-1 0-1,-1-1 1,0 1-1,-1-1 1,0 0 0,0 0-1,-1 0 1,-1-1-1,1 1 1,-2 0 0,0-1-1,-1-6-21,-2 13 20,0 0-1,0 0 1,0 1 0,-1-1-1,0 1 1,0 0 0,0 0-1,0 0 1,-1 0-1,1 1 1,-1 0 0,0 0-1,0 0 1,0 0 0,0 1-1,-1 0 1,1 0 0,-1 0-1,1 1 1,-1 0-1,0 0 1,1 0 0,-1 1-1,0 0 1,0 0-20,-7-3-32,-1 0-1,1 2 1,-1-1-1,1 2 1,-1 0-1,1 0 1,-1 2 0,1-1-1,-1 2 1,1 0-1,0 0 1,0 1-1,0 1 1,1 0 0,0 1-1,-11 6 33,-43 69-6935,35-34 2044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5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1173 0 7866,'-127'6'4684,"-61"23"-3559,129-19-908,20-5-213,0 2-1,1 2 1,0 1-1,0 2 0,1 1 1,1 2-1,-4 4-3,-10 12 82,1 2 0,2 2-1,1 2 1,2 2-1,-33 38-81,57-53 66,1 1-1,2 1 0,0 0 1,1 1-1,2 1 0,1 1 0,1-1 1,1 2-1,2 0 0,1 0 0,1 1 1,2 0-1,1 5-65,-2 23 8,4 0 1,2 0-1,2 0 1,3 0-1,3 0 0,9 28-8,-11-57-8,1-1 1,2 0-1,1 0 0,2-2 0,0 1 0,2-1 0,0-1 0,2 0 0,2-1 1,6 7 7,186 200 30,49 26-60,-227-229 32,2-1 0,1-2 0,1-1 0,1-1 0,1-2 1,1-2-1,1-2 0,0-1 0,1-3 0,1-1 1,34 6-3,46 2 8,1-6 1,104-1-9,51-9 9,43-28-25,-9-1-5,-12 17 49,-48 10-17,-16 12 25,-135-12-54,0-4 1,0-5 0,57-11 17,-118 12-2,372-29 21,-141 8 1,-245 22-20,0 0 0,0-1 0,-1-2 0,0-1 1,0 0-1,-1-2 0,0-1 0,-1-1 0,0-1 0,-1-1 0,10-8 0,152-142 31,-118 101-14,-43 41-17,0-1-1,-2-1 1,0-1-1,-2 0 1,-1-2-1,-1 0 1,-1-1-1,-2 0 1,0-2-1,-3 1 1,0-2-1,-2 1 1,3-19 0,-5 15-7,-2 1 1,-1-1 0,-2-1-1,-1 1 1,-2 0 0,-1 0-1,-2 0 1,-1 0 0,-2 0 0,-1 1-1,-6-13 7,9 35 19,0 0-1,-2 0 1,1 0 0,-1 1-1,-1-1 1,1 2-1,-2-1 1,1 1-1,-1 1 1,-1-1 0,0 2-1,0-1 1,0 1-1,-6-2-18,-273-145 689,156 87-685,3-5-1,-22-23-3,106 62 4,-2 3 0,-1 2 0,-1 1 0,-1 3-1,-2 3 1,-29-8-4,-190-51 152,-37-13-64,-84 3 238,250 64 238,-1 6 0,-39 4-564,59 13 339,1 5 0,-1 6 0,-96 19-339,93-2-364,1 6-1,-53 23 365,-46 31-1446,-23 31-1845,-15 9-218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5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1302 492 8898,'-25'-10'915,"0"1"1,-1 2-1,0 0 0,0 2 0,-1 0 1,-1 2-916,-4-1 123,0 1 1,0 1-1,0 2 0,-1 2 1,1 0-1,0 2 1,0 2-1,1 1 1,0 1-1,0 1 0,-14 8-123,-10 13 27,0 3 0,3 2 0,-4 6-27,-58 38 49,-29 25 117,120-84-131,1 2 0,1 1-1,0 1 1,2 0-1,1 1 1,1 2 0,1-1-1,2 2 1,0 0-1,2 1 1,1 0 0,2 0-1,0 1 1,2 1-1,2-1 1,-2 21-35,5-33 2,1 0-1,1 0 1,0 0 0,1 0 0,1 0 0,1 0-1,1-1 1,0 1 0,1-1 0,1 0-1,0 0 1,2 0 0,0-1 0,0 0 0,7 7-2,7 0 7,0-1 0,2-1 1,1-1-1,10 6-7,1 2 25,39 33-22,1-3 0,4-3 1,2-3-1,1-5 0,3-3 0,16 3-3,-47-29 1,1-2 1,0-2-1,1-3 0,18 0-1,0-6 4,-1-3 0,1-3 0,54-9-4,242-36 16,-20 18 39,-247 28 168,0 6-1,33 7-222,223 28 584,-266-40-535,-1-5 0,0-3 0,51-13-49,291-71 19,-19 21 2,-23 39 2,15 16 25,-240 4-3,73-17-45,139-38 27,-298 49-53,-2-3-1,0-4 1,1-5 26,-46 14-62,0-1-1,-1-2 1,-1-1-1,-1-2 1,-1-1-1,-1-2 1,5-6 62,6-13-84,-3-1 1,-1-2-1,-3-2 0,-2-1 1,-1-1-1,2-13 84,-1 5 51,-2-1 1,-3-2-1,12-43-51,-35 94 24,0 0 0,-1 0 0,0 0 0,-1 0 0,0-1 1,-1 1-1,0-1 0,-1 1 0,0-1 0,0 1 0,-1-1 0,0 1 0,-1 0 1,-1-1-1,1 1 0,-1 0 0,-1 0 0,0 1 0,-1-1 0,-2-4-24,-21-23-65,-1 3-1,-2 0 1,-1 2-1,-1 1 1,-2 2-1,-37-25 66,31 24-5,-1 2-1,-1 2 1,-1 2 0,-2 1-1,-4 1 6,-37-12 148,-1 4 0,-2 3-1,-14 2-147,-34-1 186,0 6-1,-6 6-185,-328-14 23,-16 17-59,-23-19 2,-15-8-58,323 36 114,-165 21-22,123 10 222,-106 31-222,-291 84-353,398-82-825,-47 10-1941,-5-5-202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5:2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5366 443 8026,'-132'-15'4625,"-189"-33"-4123,-51 8 1772,103 13-1771,-33-33-1550,105 23 963,-48-3 456,-325-84 746,381 99-1074,-1 8 0,0 8 0,-5 8-44,-106 12 128,145-9-63,0 7-1,-80 18-64,131-9-17,2 4 0,0 4-1,2 5 1,1 4 0,-56 31 17,89-34-5,-1-3 0,-49 13 5,94-35 15,4-3-13,2 1 0,-1 0 0,0 1 0,1 1 0,0 1 0,1 1-1,0 0 1,0 1 0,1 0 0,0 2 0,-3 3-2,-3 8-8,1 1-1,1 0 1,1 2-1,1 0 1,1 1-1,2 1 1,1 0-1,1 1 1,1 0 0,1 1-1,2 0 1,2 1-1,0-1 1,2 1-1,1 0 1,2 0-1,1 1 1,1-1-1,2 0 1,5 25 8,3-2-11,1-1 0,4-1 0,1 0 0,21 41 11,4-1 4,-20-43-1,2 0 0,2-2 0,2 0 0,4 1-3,233 279-11,-238-293 13,2-2 1,2-1-1,1-2 0,1-1 1,1-1-1,1-2 0,27 14-2,221 110 10,-238-120-19,1-3 0,1-1 1,2-2-1,0-2 0,1-3 1,33 7 8,125 26 80,1-9 0,178 11-80,-94-25-68,-179-14 88,44 7 30,1-8 0,0-6 0,2-7-50,-15-13 67,75-18-67,102-23 13,-32 16-5,-176 28 0,0-5-1,-1-6 1,-2-4 0,72-28-8,-131 29-21,-1-2 0,-1-2 0,-1-3-1,-2-2 1,-1-2 0,-1-2 0,-2-1 0,-3-3 0,0-2 0,-3-1 0,-2-2 0,30-49 21,214-338 125,-260 402-111,-3-1-1,0-1 1,-2-1 0,-1 0 0,-2-1-1,3-19-13,-11 37 4,-1-1 0,-1 1-1,0 0 1,-1-1 0,-1 1-1,-1-1 1,-1 1-1,0 0 1,-1-1 0,-1 1-1,0 0 1,-1 1 0,-1-1-1,-7-13-3,-19-24 35,-1 1 0,-3 1-1,-3 2 1,-1 1 0,-2 3-1,-30-25-34,37 39 40,-1 1 1,-1 2-1,-1 1 0,-2 3 0,-1 1 0,0 1 1,-40-14-41,32 18-30,0 2 0,-1 2 0,-1 2 0,0 2 0,-35-1 30,-145-4-977,-45 25-1885,-84 25-15</inkml:trace>
  <inkml:trace contextRef="#ctx0" brushRef="#br0" timeOffset="8480.039">10696 2707 2112,'-62'-18'2314,"-1"3"-1,0 2 1,-1 4-1,-28-1-2313,-104 0 2210,-194-21-1144,249 10-854,-43-5 428,-55 3-640,-158 15 200,-3 23-141,252-1 55,-118 29-114,203-30 45,1 2 1,1 3-1,1 3 0,0 2 0,0 4-45,-4 6 76,0 4 0,3 2 0,-48 41-76,-8 40 157,83-79-126,1 2 0,2 1 0,1 2 0,0 7-31,21-37-1,1 0-1,1 1 1,0 0 0,1 0-1,1 0 1,0 1 0,2 0 0,0 0-1,1 0 1,1 0 0,0 0-1,2 0 1,0 0 0,1 0-1,0 0 2,13 27-4,1-1 0,2-1 0,2 0-1,2-2 1,2 0 0,1-2 0,27 32 4,0-1-2,3-2 0,3-3 0,2-2 0,15 7 2,-2-8-16,2-4-1,3-2 1,3-5 0,31 14 16,4-6-80,2-5 1,2-5 0,14-2 79,-8-9-94,1-6 0,2-5-1,29-2 95,6-7-72,1-7-1,58-8 73,-51-7-22,1-8 0,35-13 22,-78 2-12,-1-5-1,-2-7 1,22-13 12,-33 5-1,-2-5 0,-3-4 0,67-46 1,-121 63 0,-1-3 0,-1-2 0,-3-2 0,-1-3 0,-3-1 0,38-48 0,-50 50 11,-2-1 1,-2-1-1,-2-2 0,-2-1 0,-3-1 0,-1-1 1,9-34-12,-23 54 27,-2-1 1,-1 1 0,-1-2 0,-2 1 0,-1 0-1,-2-1 1,-1 1 0,-2-1 0,0 1-1,-3-1 1,-5-22-28,-4 5 181,-1 1 0,-2 0-1,-3 1 1,-1 2 0,-3 0-1,-19-27-180,26 47 117,-2 1 0,-1 1-1,-1 0 1,0 2 0,-2 0-1,-1 2 1,0 0-1,-2 2 1,0 1 0,-1 1-1,-4-1-116,-18-6 74,0 2 0,-1 2 0,-1 3 0,-1 2 0,-1 2 0,1 2 0,-54-3-74,19 8-73,0 3 1,0 4-1,-50 10 73,44 0-883,2 4 0,0 4-1,1 4 1,1 4 0,2 4 0,-46 25 883,-99 58-3464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5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6095 553 6841,'-156'-176'4412,"146"163"-4223,-4-5-49,0 0 0,-1 2 0,0 0 0,-2 0 0,0 1 1,0 1-1,-13-6-140,3 4-16,-1 1 0,0 2 0,-1 1 1,0 1-1,-23-5 16,-109-24 341,-3 7 1,-15 6-342,-162-5 460,0 17-384,-21 14-9,-30 16 97,-38 25 52,-14 14-95,278-20-105,64-5 9,1 4 1,-83 41-26,-8 27 48,-185 86 89,331-166-118,-35 18 13,-2-5 0,-1-3 0,-60 13-32,-128 34 14,169-37-22,2 5 0,-81 50 8,95-40 9,2 5-1,-38 37-8,111-88 2,-22 17 4,1 1-1,2 2 1,1 1-1,2 2 1,0 2-6,19-24-3,1 1 0,0 1 0,0 0 0,2 0 0,-1 1 0,2-1 1,0 1-1,0 0 0,2 1 0,-1-1 0,2 1 0,0-1 0,1 1 0,0 0 0,1 0 0,2 8 3,1-9-2,0-1-1,1 0 1,1 1-1,0-1 1,1-1-1,0 1 1,1-1-1,0 0 1,1-1-1,0 0 1,1 0-1,0 0 0,9 6 3,14 13 9,1-2-1,2-1 0,27 15-8,-5-5-10,1-4 0,1-2 0,2-2 0,1-4 0,64 18 10,-20-14 9,1-5 0,8-3-9,73-3 0,1-8-1,0-9 0,87-13 1,-221 9 0,477-34 30,36-16-7,12-31-24,29-35 5,-11 22 17,-16 19-10,-48-21-9,-57-23 0,-303 71 28,43-24-30,-121 38 25,-3-4 0,-1-4 0,66-45-25,-145 83 25,0-1 0,0 0 0,-1-1-1,0-1 1,-1 0 0,0 0 0,0-1 0,-1 0 0,-1-1-1,0 0 1,0-1 0,-1 0 0,-1 0 0,0 0 0,-1-1-1,0 0 1,-2-1 0,1 1 0,-2-1 0,1 0 0,-1-11-25,-4 17 61,-1-1 0,-1 1 0,1 0 0,-2 0 0,1 0 0,-1 0 0,0 1 1,-1-1-1,0 1 0,0 0 0,-1 0 0,0 1 0,-1 0 0,1 0 0,-1 0 1,-1 1-1,1 0 0,-4-1-61,-22-23 159,2-1 0,1-1 0,-15-23-159,-46-50 190,46 59-104,-2 1 0,-2 3 0,-1 2 0,-2 2 0,-2 3 0,-1 2 0,-2 2 0,-10-1-86,27 17 41,-1 3 0,-1 1 0,1 2 0,-12 0-41,-60-6-20,0 6 1,0 4-1,-76 8 20,39 7-516,1 6 1,2 6-1,-57 20 516,-167 70-3014,-10 19-60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7:0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1667 157 6929,'-53'-8'3311,"-30"12"-2710,70-3-550,-264 9 2712,75 7-1816,164-8-920,1 2 1,1 1 0,0 2-1,0 2 1,2 1-1,0 1 1,1 2-1,-10 9-27,9-8 5,-22 13 10,2 3 0,2 2-1,2 2 1,1 2 0,2 3-1,1 2-14,-1 9 20,3 1 0,-28 49-20,48-62 53,2 1 0,3 0-1,1 2 1,3 0 0,1 1-1,3 0 1,2 1 0,0 28-53,-1-1-6,3 1 1,5 0 0,3 39 5,3-72-2,2-1 1,1 1 0,3-1 0,1-1 0,3 0 0,1 0 0,10 17 1,-16-42 3,2 0 0,0 0 0,0-1-1,2 0 1,0-1 0,1 0 0,0-1 0,2-1 0,-1 0 0,2-1 0,0-1 0,0 0 0,1-2 0,1 0 0,-1-1 0,2-1 0,-1 0 0,8 1-3,20 3-3,0-2-1,1-2 1,0-2 0,0-2 0,0-2-1,1-2 1,-1-2 0,38-8 3,9-5 6,-2-5 1,0-4-1,88-35-6,-123 37 8,0-2 0,-2-2 0,0-3 0,-3-2 0,34-27-8,-46 29 7,-3-2-1,0-2 1,-2-1-1,-2-2 0,6-9-6,4-14 7,-3-2 0,-2-1-1,-3-2 1,-2-2 0,-4-1-1,1-11-6,-3-4 12,-3 0 0,11-74-12,-28 110 37,-1-2-1,-3 1 0,-2-1 1,-1 1-1,-3-1 0,-2 1 1,-2-1-1,-8-26-36,9 42 146,-1 2 1,-2-1-1,-1 1 0,-1 0 0,-2 1 1,-1 0-1,-1 1 0,-2 0 0,0 1 1,-2 1-1,-1 1 0,-1 1 0,-1 0 1,-1 1-1,-4-1-146,1 6 217,-1 2 0,-1 1-1,0 1 1,-1 2 0,0 0 0,-1 2 0,0 1 0,0 2-1,-1 0 1,-16 0-217,6 4 53,0 2 1,0 1-1,0 2 0,-1 2 0,2 2 0,-1 1-53,-13 4-344,2 2-1,-1 3 1,2 1 0,0 3-1,1 2 1,2 2-1,0 2 1,2 3 0,-7 6 344,-147 116-3644,4 18-326</inkml:trace>
  <inkml:trace contextRef="#ctx0" brushRef="#br0" timeOffset="1046.948">1754 5362 8130,'-10'-19'618,"0"1"1,-1 1-1,-1 0 0,0 0 1,-1 1-1,-1 0 0,-1 2 1,-5-5-619,0 3 112,-2 0 1,0 2-1,-1 0 1,0 1-1,-1 2 1,0 0-1,-1 1 1,0 2-1,-1 1 1,0 0-1,0 2 1,0 1-1,0 2 1,-1 0-1,-21 2-112,-1 3 73,-1 3-1,1 2 1,1 1-1,0 3 1,0 2-1,1 2 0,1 2 1,1 3-1,1 1 1,-22 15-73,-14 11 61,3 3-1,2 3 1,-2 7-61,-35 57 75,83-84-72,1 1 0,2 2 0,2 0 0,-11 23-3,33-55 0,-5 7-2,0 1 0,1 0 0,1 1 0,0-1 0,1 1 0,0 0 0,1 1-1,0-1 1,2 0 0,-1 1 0,2 10 2,0-14-5,2 0-1,-1 0 1,1 0 0,1-1-1,0 1 1,1-1-1,-1 0 1,2 0-1,0 0 1,0 0 0,1-1-1,0 0 1,0 0-1,6 5 6,2 2-4,0-1 1,2 0-1,0-1 0,1 0 0,0-1 0,1-1 0,0-1 0,1-1 0,0 0 1,0-2-1,1 0 0,1-1 0,-1-1 0,1 0 0,0-2 0,0-1 0,0 0 1,4-2 3,39 2-16,-1-4 1,1-2 0,-1-3 0,0-3 0,31-9 15,-37 4-5,-1-2 0,0-3 0,-2-2 0,0-2 1,-1-3-1,26-18 5,-4 1 10,-2-3 0,26-24-10,199-173 78,-280 226-67,0-1 0,-2 0 0,0-2 0,-1 0 0,-1 0 0,0-1 0,6-17-11,-15 27 49,0 0 0,-1-1-1,0 1 1,-1-1 0,0 0 0,-1 0-1,0-1 1,-1 1 0,0 0-1,-1-1 1,-1 1 0,0 0-1,0 0 1,-1-1 0,-1 1 0,-1-5-49,-2 2 87,0 1 0,-1 0 1,0 0-1,-1 0 1,-1 1-1,0 0 1,-1 0-1,0 1 1,-1 1-1,0 0 0,-1 0 1,0 1-1,-1 0 1,0 1-1,0 1 1,-1 0-1,0 1 1,-4-1-88,-5-2-39,-1 1 1,0 2 0,0 0-1,-1 1 1,0 1 0,0 2-1,0 0 1,0 2-1,-1 1 1,1 1 0,-12 2 38,7 1-185,0 2 1,1 1-1,0 1 1,0 2-1,1 0 1,0 2-1,1 1 0,-10 7 185,-30 25-874,2 4 0,2 1-1,3 4 1,1 2 0,-21 30 874,-34 45-2310</inkml:trace>
  <inkml:trace contextRef="#ctx0" brushRef="#br0" timeOffset="1662.755">1681 6208 9538,'-162'-20'5259,"-84"25"-4694,119 11-592,0 4 1,-61 22 26,-19 31 48,186-65-32,1 1-1,0 1 1,1 0 0,0 2 0,0 0 0,2 1 0,-1 1 0,2 0 0,0 1 0,1 1-1,0 1 1,-3 4-16,8-4 24,1 0 0,0 1 0,1 0 0,1 0 0,1 0 0,0 1 0,2 0 0,0 0 0,1 1 0,0-1-1,2 0 1,1 1 0,1 14-24,2 13 24,3 0-1,2-1 1,2 1-1,1-2 0,5 6-23,12 32-71,4-2 0,4-2 0,2-1 0,10 8 71,-19-35-281,1-2 1,2-1-1,3-1 0,2-2 0,36 35 281,-64-72-40,0 0 0,1-1 0,0 0 0,0 0 0,1-1 0,0 0 0,0-1 0,0 0 1,0-1-1,1 0 0,0-1 0,0-1 0,0 1 0,0-2 0,0 0 0,0 0 0,0-1 0,0-1 0,1 0 0,-1 0 0,11-4 40,3-3 57,0-1 1,-1-2-1,0 0 0,-1-2 0,0-1 1,-1 0-1,0-2 0,-1-1 0,-1 0 0,-1-2 1,18-20-58,7-9 266,-2-3 1,-2-1 0,-2-3 0,-3 0-1,-2-3 1,1-8-267,16-38 437,-4-2 0,-5-2 0,23-96-437,-50 146 165,-3 0-1,-3-2 1,-2 1 0,-1-35-165,-5 75 36,-2 0-1,0 0 1,-1 0 0,-1 0 0,0 0-1,-2 1 1,0 0 0,-1-1 0,-1 2-1,0-1 1,-2 0-36,4 10-24,1 1-1,-1 1 0,0-1 1,-1 1-1,0-1 0,0 1 1,0 1-1,-1 0 0,1-1 1,-1 2-1,0-1 0,-1 1 1,1 0-1,-1 1 0,0 0 1,0 0-1,0 0 0,0 1 1,0 1-1,-1-1 0,-3 1 25,-3 0-140,0 1-1,0 1 0,0 0 0,0 1 1,0 0-1,1 1 0,-1 1 1,1 1-1,0 0 0,0 0 0,-6 5 141,-6 4-455,2 2-1,0 0 0,1 2 1,1 0-1,0 2 0,2 0 1,0 2-1,1 0 0,2 1 0,0 1 456,-92 145-2936</inkml:trace>
  <inkml:trace contextRef="#ctx0" brushRef="#br0" timeOffset="2364.562">1836 8869 9466,'-5'-8'539,"0"0"0,-1-1-1,0 2 1,0-1 0,-1 1 0,0 0-1,0 1 1,-1-1 0,0 1 0,0 1 0,0-1-1,-1 2 1,0-1 0,-8-3-539,-15-3 17,-1 2 0,0 1 0,0 1 0,0 1 0,-1 3 0,0 0 0,0 2 0,1 2 0,-1 1 0,0 1 0,1 2 0,-1 2 0,2 1 0,-1 1 0,-4 3-17,-23 11-19,1 2 1,1 2-1,1 3 1,2 3 0,-5 6 18,-36 29 38,3 5 1,-44 48-39,102-88 22,3 1-1,0 2 1,2 1 0,-5 11-22,24-29 7,1 1 1,1 0-1,0 0 1,2 1-1,0 0 1,1 0-1,2 1 0,0-1 1,1 1-1,1 0 1,1 0-1,1 0 1,1 0-1,1 0 1,0 0-1,2 0 1,1 0-1,1-1 1,0 0-1,2 0 1,0-1-1,1 0 0,2 0 1,0-1-1,8 10-7,7 13-28,1-3 0,2 0 0,2-1 0,1-2 0,12 8 28,-12-16-121,1 0-1,1-3 0,1-1 1,1-1-1,2-2 0,0-2 1,0-1-1,2-2 0,41 10 122,-49-18-68,0-2-1,1-2 0,0 0 0,0-3 1,0 0-1,0-2 0,0-2 0,-1-1 0,1-2 1,-1 0-1,0-3 0,11-4 69,1-4-4,0-1 1,-1-2-1,-1-3 0,-1-1 1,-1-2-1,-1-1 0,-1-3 1,21-22 3,-26 19 48,-2-2 0,-1-2 0,-1-1 0,-3 0 0,-1-2 0,1-7-48,2-8 115,-3-1-1,-2-1 1,-2-1 0,-4 0 0,-1-2 0,-4 0 0,-2-1 0,1-32-115,-5 22 77,-3 0 1,-3 0 0,-3 0 0,-4 0 0,-2 0 0,-3 1 0,-13-34-78,20 82 13,-1 1 1,-1 0-1,0 0 1,-2 1-1,-1 0 1,0 0-1,-1 1 1,-2 0-1,1 1 1,-2 1-1,-1 0 1,0 1-1,-1 0 1,0 2-1,-1 0 1,-1 0-1,0 2 1,-1 0-1,-6-2-13,7 7-10,-2 1-1,1 1 1,0 0-1,-1 1 0,0 2 1,0 0-1,0 1 1,0 1-1,0 0 1,0 2-1,0 0 1,0 2-1,0 0 1,1 1-1,0 1 1,0 0-1,0 2 1,-11 6 10,-9 6-236,1 2-1,1 1 1,0 2 0,2 1 0,1 2-1,2 1 1,-29 33 236,3 9-2049,2 1-1,4 3 1,-22 45 2049,-33 66-4161</inkml:trace>
  <inkml:trace contextRef="#ctx0" brushRef="#br0" timeOffset="3882.862">2024 2058 8482,'114'263'6108,"173"422"-6042,-182-436-39,138 335-24,-35-53 392,5-7 1025,23 8 72,-134-324-965,56 76-527,-93-179 58,6-3 0,44 46-58,170 180 143,-269-304-103,-18-17-78,-12-16-120,12 8 123,-33-26-758,-67-37-4074,34 48 942,-5 15-693</inkml:trace>
  <inkml:trace contextRef="#ctx0" brushRef="#br0" timeOffset="4396.805">2055 5439 9842,'10'35'3853,"21"10"-2277,-23-35-1582,25 25 13,1-1 0,2-1 1,1-2-1,2-2 0,1-1 1,1-2-1,1-2 0,41 17-7,271 107 43,20 33-12,-48 19-18,34 70 31,-325-244-285,81 50 2584,-64-60-3682,-7-18 925</inkml:trace>
  <inkml:trace contextRef="#ctx0" brushRef="#br0" timeOffset="4926.007">1969 7485 8938,'20'-30'2159,"11"10"688,175-63-2397,-73 24-188,-2-6 1,-3-6 0,-4-5 0,81-67-263,168-169 106,25-28-1330,-341 287-1449,-24-3-131</inkml:trace>
  <inkml:trace contextRef="#ctx0" brushRef="#br0" timeOffset="5530.553">2137 9831 9690,'0'0'6,"-1"0"87,1 1 0,-1 0-1,1-1 1,-1 1 0,1-1 0,-1 1-1,1-1 1,-1 1 0,0-1-1,1 0 1,-1 1 0,0-1 0,1 0-1,-1 1 1,0-1 0,0 0-1,1 0 1,-1 0 0,0 1 0,0-1-1,1 0 1,-1 0 0,0 0 0,0 0-1,0 0 1,1-1 0,-1 1-1,0 0 1,0 0 0,1 0 0,-1-1-1,0 1 1,1 0 0,-1-1 0,0 1-1,1-1 1,-1 1 0,0-1-1,1 1 1,-1-1 0,1 1 0,-1-1-1,1 1 1,-1-1 0,1 0 0,-1 1-1,1-1 1,0 0 0,-1 1-1,1-1 1,0 0 0,0 0 0,0 1-1,-1-1 1,1 0 0,0 0-1,0 1 1,0-1 0,0 0 0,0 0-1,0 0 1,0 1 0,1-1 0,-1 0-1,0 0 1,0 1 0,1-1-93,57-79 240,141-198-204,147-278-36,9-119 61,-19 57 36,-272 511-44,5 3 0,4 3 0,69-71-53,-133 163-5,23-26-12,1 1 0,2 2 0,1 1 0,8-3 17,-24 23-777,-20 12 632,0-1 0,0 0 0,0 0 0,0 0 0,0 0-1,0 1 1,0-1 0,0 0 0,0 0 0,0 0 0,0 1-1,0-1 1,0 0 0,0 0 0,0 0 0,0 0 0,0 1-1,0-1 1,0 0 0,0 0 0,0 0 0,0 0 0,0 1-1,0-1 1,1 0 0,-1 0 0,0 0 0,0 0 0,0 0-1,0 0 1,0 1 0,0-1 0,1 0 0,-1 0 0,0 0 145,-14 13-3763</inkml:trace>
  <inkml:trace contextRef="#ctx0" brushRef="#br0" timeOffset="6343.183">4111 8068 9962,'-8'35'2217,"3"7"879,2 22-2872,2-2-224,4 20 8,8-8 8,7 13-80,7-19-328,2 2-2712,-7-22 695</inkml:trace>
  <inkml:trace contextRef="#ctx0" brushRef="#br0" timeOffset="6673.841">3858 8339 8698,'-7'-19'894,"2"9"-356,0-2 0,1 1 0,1 0 0,0-1-1,0 0 1,1 1 0,0-1 0,1 0 0,1 0-1,0 0 1,0 0 0,1 0-538,4-3 190,1 0 0,0 1 1,1 0-1,0 0 0,1 1 0,1 0 0,0 0 0,0 1 1,2 0-1,7-7-190,13-14 270,1 0 0,2 2-1,38-26-269,-50 41 30,2 2-1,-1 0 1,2 2 0,0 0-1,0 2 1,2 1-30,-25 7-3,1 1 1,0-1 0,0 1 0,0 0-1,0 0 1,0 0 0,0 1-1,0-1 1,1 1 0,-1-1 0,0 1-1,0 0 1,0 1 0,0-1-1,1 0 1,-1 1 0,0 0 0,0-1-1,0 1 1,0 1 0,0-1-1,0 0 1,-1 1 0,1-1 0,0 1-1,-1 0 1,1 0 0,1 2 2,-2 0 1,-1 0 1,0 1 0,0-1-1,-1 1 1,1-1 0,-1 1 0,0 0-1,0-1 1,-1 1 0,1-1-1,-1 1 1,0-1 0,0 1-1,0-1 1,-2 2-2,-82 226 691,68-198-563,1 1 1,2 0 0,1 1-1,2 1 1,1 0 0,2 0-1,2 1 1,1-1 0,2 1-1,2 1 1,2 16-129,27 36 62,-27-87-99,1-1 1,0 0 0,0 0-1,1 0 1,-1 0-1,1-1 1,-1 1-1,1-1 1,0 1-1,0-1 1,0 0-1,0 0 1,0 0-1,0-1 1,1 1-1,-1-1 1,1 1 0,-1-1-1,1 0 1,-1-1-1,1 1 1,0-1-1,-1 1 1,1-1-1,1 0 37,11-3-679,1-1-1,-1-1 0,0 0 0,0-1 1,-1 0-1,0-1 0,0-1 0,0-1 1,-1 0-1,10-9 680,43-28-3881</inkml:trace>
  <inkml:trace contextRef="#ctx0" brushRef="#br0" timeOffset="7306.435">4781 8216 8882,'-1'-1'204,"1"0"1,0 0 0,-1 0-1,1 0 1,-1 0-1,1 0 1,-1 0-1,0 0 1,1 0 0,-1 0-1,0 0 1,1 0-1,-1 1 1,0-1-1,0 0 1,0 0 0,0 1-1,0-1 1,0 1-1,0-1 1,0 1-1,0-1 1,0 1-1,0 0 1,-1-1 0,1 1-1,0 0 1,0 0-1,0 0 1,0 0-1,-1 0 1,1 0 0,0 0-1,0 0 1,0 0-1,0 1 1,0-1-1,0 0 1,-1 1-205,-40 30 2061,33-17-1972,-1-1-1,2 2 1,0-1 0,1 1-1,0 0 1,1 0-1,1 1 1,0 0-1,1 0 1,1 0-1,0 0 1,2 1-1,-1 8-88,9 79 202,-7-102-199,1 1 0,0-1 0,0 1 0,-1-1 1,2 1-1,-1-1 0,0 0 0,0 1 0,1-1 0,-1 0 1,1 0-1,0 0 0,0 0 0,0 0 0,0 0 1,0-1-1,0 1 0,0-1 0,0 1 0,1-1 0,-1 0 1,0 0-1,1 0 0,-1 0 0,1 0 0,-1 0 0,1-1 1,0 1-1,-1-1 0,1 0 0,0 0 0,-1 0 1,1 0-1,1-1-3,7-4 17,-1-1 1,1-1-1,-1 0 1,-1 0 0,1-1-1,-1 0 1,0-1-1,-1 0 1,0 0 0,-1-1-1,0 0 1,0 0-1,-1-1 1,0 0 0,-1 0-1,3-8-17,0 4 18,-1 0 1,0 0-1,-1-1 0,0 0 1,-2 0-1,0 0 0,0 0 1,-2-1-1,0 1 0,-1-1 1,-1 0-1,0 0 0,-1 1 1,-1-1-1,-3-13-18,-22-10 32,27 40-34,-1 0 0,0 0-1,1 0 1,-1-1 0,0 1 0,0 0 0,1 0 0,-1 0 0,0 0 0,0 0-1,1 1 1,-1-1 0,0 0 0,0 0 0,1 0 0,-1 1 0,0-1-1,1 0 1,-1 1 0,0-1 0,1 0 0,-1 1 0,0-1 0,1 1 0,-1-1-1,1 1 1,-1-1 0,1 1 0,-1 0 0,1-1 0,0 1 0,-1-1 0,1 1-1,0 0 1,-1-1 0,1 1 0,0 0 0,0 0 0,-1-1 0,1 1 0,0 0-1,0 0 1,0-1 0,0 1 0,0 0 0,0 0 0,0-1 0,1 1 0,-1 0-1,0 0 1,0-1 0,0 1 0,1 0 0,-1-1 0,0 1 0,1 0-1,-1-1 3,1 3-48,-1-1 0,0 0 0,1 1 0,0-1 0,-1 0 0,1 0 0,0 0 0,0 0 0,0 0 0,1 0 0,-1 0 0,0 0 0,1 0-1,-1-1 1,1 1 0,0 0 0,-1-1 0,1 1 0,0-1 0,0 0 0,0 0 0,0 0 0,0 0 0,0 0 0,0 0 0,1 0-1,-1 0 1,0-1 0,0 0 0,1 1 0,-1-1 0,0 0 0,1 0 0,-1 0 0,0 0 0,1 0 0,-1-1 0,0 1 0,0-1 0,1 1-1,-1-1 1,0 0 48,12-7-509,-1-1-1,0 0 1,-1-1-1,0 0 1,0 0-1,-1-2 1,-1 1-1,1-2 1,-2 1-1,0-1 0,-1-1 1,0 1-1,-1-1 1,1-3 509,8-14-506,-1 0 1,-1-1 0,-2-1-1,-1 0 1,2-16 505,1-98 2944,-14 144-2785,0 1 16,0 0 1,1-1-1,-1 1 0,0-1 1,-1 1-1,1 0 1,0-1-1,-1 1 0,1 0 1,-1-1-1,0 1 1,1 0-1,-1 0 1,0 0-1,-1-1 0,1 1 1,0 0-1,0 0 1,-1 1-1,1-1 0,-2 0-175,1 3 113,0 0 0,0 0 0,0 0 0,0 0-1,0 1 1,0-1 0,0 1 0,1 0 0,-1-1 0,0 1-1,1 0 1,-1 0 0,1 0 0,0 0 0,0 0-1,0 0 1,0 0 0,0 1 0,0-1 0,0 0-1,1 0 1,-1 1-113,-10 29 318,0 0-1,2 1 1,2 1 0,1-1-1,1 1 1,2 0-1,1 19-317,1-45 49,1-1-1,0 1 0,0 0 0,0 0 0,1-1 0,1 1 0,-1 0 1,1-1-1,0 1 0,1-1 0,0 0 0,0 1 0,0-1 0,1-1 1,0 1-1,1-1 0,-1 1 0,1-1 0,0 0 0,2 0-48,-4-2 10,1-1-1,0 0 1,0 0-1,0 0 1,0-1-1,0 1 1,1-1-1,-1 0 1,1 0-1,-1 0 1,1-1-1,0 0 1,0 0-1,0 0 1,0 0-1,-1-1 1,1 0-1,0 0 1,0 0-1,0-1 1,0 1-1,0-1 1,0 0-1,0-1 1,-1 1-1,1-1 1,-1 0-1,1 0 1,-1 0 0,0-1-1,4-2-9,130-139 163,-137 142-167,0 1 0,0 0 0,0-1 0,1 1 0,-1 0 0,0 0 0,1 0-1,-1-1 1,1 2 0,-1-1 0,1 0 0,0 0 0,-1 0 0,1 1 0,0-1 0,0 1 0,-1-1 0,1 1 0,0 0 0,0 0 0,0 0 0,-1 0 0,1 0 0,0 0 0,0 0 0,0 1 0,-1-1 0,1 1 0,0-1 0,0 1 0,-1-1 0,1 1 0,-1 0 0,1 0 0,0 0 0,-1 0 0,0 0 0,1 0 0,-1 1-1,0-1 1,1 0 0,-1 1 0,1 0 4,1 6-20,0-1-1,0 1 1,0 0-1,-1 0 1,0 0-1,0 0 0,-1 1 1,-1-1-1,1 0 1,-1 1-1,-1 2 21,2 5-11,12 121 56,-13-135-48,0-1 0,0 0 0,0 0 0,0 0-1,0 0 1,1 1 0,-1-1 0,0 0 0,1 0 0,-1 0-1,1 0 1,-1 0 0,1 0 0,0 0 0,-1 0 0,1 0-1,0 0 1,0-1 0,0 1 0,0 0 0,-1 0 0,1-1-1,0 1 1,0 0 0,0-1 0,1 1 0,-1-1 0,0 1-1,0-1 1,0 0 0,0 1 0,0-1 0,0 0 0,1 0-1,-1 0 1,0 0 0,0 0 0,0 0 0,0 0 0,1 0-1,-1-1 1,0 1 0,0 0 0,0-1 0,0 1 0,0-1-1,0 1 1,0-1 0,0 1 0,0-1 0,0 0 0,0 1-1,0-1 1,0 0 0,0 0 0,-1 0 0,1 0 0,0 0-1,0 0 1,-1 0 0,1 0 0,-1 0 0,1 0 0,-1 0 3,15-16-975,0-1 1,-2 0-1,0 0 1,-1-1 0,-1-1-1,5-13 975,-8 17-972,30-58-3528</inkml:trace>
  <inkml:trace contextRef="#ctx0" brushRef="#br0" timeOffset="7615.345">5886 7689 1424,'11'-9'8024,"-21"40"-3566,-31 60 584,-21 52-2847,34-54-1535,27-88-658,1 1 1,-1-1-1,1 0 0,0 0 0,0 0 0,-1 0 0,1 1 0,0-1 0,0 0 0,0 0 0,0 1 0,0-1 1,0 0-1,1 0 0,-1 0 0,0 1 0,1-1 0,-1 0 0,1 0 0,-1 0 0,1 0 0,-1 0 0,1 0 1,0 0-1,-1 0 0,1 0 0,0 0 0,0 0 0,0 0 0,0-1 0,0 1 0,0 0 0,0-1 0,0 1 1,0 0-1,0-1 0,0 1 0,0-1 0,1 0 0,-1 1 0,0-1 0,0 0 0,0 0 0,1 0 0,-1 0 1,0 0-1,0 0 0,0 0 0,1 0 0,-1 0 0,0-1 0,0 1 0,0 0 0,1-1 0,-1 1 0,0-1 1,0 1-1,0-1-2,113-63-254,-110 62 233,0-1-1,0 1 1,1 0-1,-1 0 1,0 0-1,1 0 1,0 1-1,-1 0 1,1 0-1,0 0 0,0 0 1,0 1-1,-1 0 1,1 0-1,0 0 1,0 1-1,0-1 1,0 1-1,-1 0 1,1 1-1,0-1 1,-1 1-1,1 0 1,-1 0-1,0 0 1,0 1-1,0-1 0,2 2 23,-5 0-3,1-1 1,-1 1 0,0 0 0,0 0 0,-1-1 0,1 1-1,-1 0 1,0 0 0,0 0 0,0 0 0,0 0 0,-1 0-1,1-1 1,-1 1 0,0 0 0,0 0 0,0-1 0,-1 1-1,1-1 1,-1 1 0,0-1 0,0 1 0,-1-1 1,-86 129 615,25-75-199,62-57-452,1 1 0,-1 0 0,0-1 1,1 1-1,-1-1 0,0 0 0,1 1 1,-1-1-1,0 0 0,1 0 0,-1 0 1,0 0-1,1 0 0,-1-1 0,0 1 1,1 0-1,-1-1 0,1 1 0,-1-1 1,0 0-1,1 1 0,-1-1 0,1 0 1,0 0-1,-1 0 0,1 0 0,0 0 1,-1 0-1,1 0 0,0-1 0,0 1 1,0 0-1,0-1 0,0 1 0,0-1 1,1 1-1,-1-1 0,0 1 0,1-1 1,-1 1-1,1-1 0,0 0 0,-1 1 1,1-1-1,0 0 0,0 1 0,0-1 1,0 0-1,0 1 0,1-1 0,-1 0 1,1 0 35,-1-16-893,1 0 0,1 0 0,1 0 0,0 0 0,1 0 1,3-6 892,23-70-3775</inkml:trace>
  <inkml:trace contextRef="#ctx0" brushRef="#br0" timeOffset="8917.039">6080 7481 6777,'37'-46'6372,"-37"46"-6301,1 0-1,-1 0 0,1 0 1,0 0-1,-1 0 0,1 0 1,0 0-1,-1 0 0,1 0 1,0 0-1,-1 0 0,1 1 1,0-1-1,-1 0 0,1 0 0,0 1 1,-1-1-1,1 0 0,-1 1 1,1-1-1,-1 0 0,1 1 1,-1-1-1,1 1 0,-1-1 1,1 1-1,-1-1 0,0 1 1,1-1-1,-1 1 0,0-1 1,1 1-1,-1 0 0,0-1 0,0 1 1,0 0-1,1-1 0,-1 1 1,0 0-1,0-1 0,0 1 1,0 0-1,0-1 0,0 1 1,0 0-1,0-1 0,-1 1-70,12 163 2851,-9-103-2441,3 0 0,3-1 0,2 1-1,11 29-409,-11-53 35,2-1 0,2-1-1,0 0 1,5 4-35,-9-23 67,-9-17-60,-1 1 0,1 0 1,-1 0-1,1 0 0,-1-1 1,1 1-1,-1 0 0,1-1 0,-1 1 1,1 0-1,-1-1 0,1 1 1,-1-1-1,0 1 0,1 0 1,-1-1-1,0 1 0,1-1 0,-1 1 1,0-1-1,0 1 0,0-1 1,1 1-1,-1-1 0,0 0 0,0 1 1,0-1-1,0 1 0,0-1 1,0 1-1,0-1 0,0 1 0,0-1 1,0 0-1,0 1 0,-1-1 1,1 1-1,0-1 0,0 1 0,0-1 1,-1 1-1,1-1 0,0 1 1,-1-1-1,1 1-7,-11-53 76,-1 1-1,-3 1 1,-3 0 0,-1 1 0,-4-1-76,16 40-94,13 28-42,-1-7 130,-1-1 0,1 0-1,1-1 1,-1 1 0,2-1-1,-1 0 1,1-1 0,0 1-1,1-1 1,-1-1 0,1 1-1,1-2 1,-1 1 0,1-1-1,0 0 1,0-1 0,1 0-1,-1 0 1,1-1 0,0 0-1,0-1 1,0 0 0,0 0-1,0-1 1,0-1 0,1 0-1,-1 0 1,0-1 0,0 0-1,0-1 1,0 0 0,1-1 6,2-4 16,-2 0 1,1 0-1,-1-2 1,0 1-1,0-1 1,-1-1-1,0 0 1,-1 0-1,0-1 1,-1 0-1,0-1 1,-1 0-1,0 0 1,-1-1-1,0 1 1,0-3-17,3-22 89,-25 46-25,10 0-52,1 1 0,0 0 0,1 0 0,0 0 0,1 0-1,0 1 1,1-1 0,0 1 0,0 0 0,1 0 0,0 0 0,1-1 0,1 1 0,0 0 0,1 6-12,-2-11 10,0 0 1,1 0-1,0 0 1,0 0 0,0 0-1,0 0 1,1 0-1,0-1 1,1 1-1,-1-1 1,1 1 0,0-1-1,0 0 1,1 0-11,-3-4 4,1 0 0,-1 0 0,1-1 0,-1 1 1,1-1-1,-1 1 0,1-1 0,-1 0 0,1 1 0,0-1 1,-1 0-1,1 0 0,-1 0 0,1 0 0,0-1 0,-1 1 1,1 0-1,-1-1 0,1 1 0,-1-1 0,1 1 1,-1-1-1,1 0 0,-1 0 0,1 0 0,-1 1 0,0-1 1,0 0-1,1-1 0,-1 1 0,0 0 0,0 0 0,0 0 1,0-1-1,0 1 0,-1 0 0,1-1 0,0 1 0,0-2-4,14-18 36,-1-2 0,0 0 0,-2 0 0,-1-1 0,-1-1-1,0 0 1,-2 0 0,3-22-36,-9 43 2,-1 1-1,0-1 1,0 0-1,-1 0 1,1 0-1,-1 0 1,0 0-1,0 0 1,0 0 0,0 0-1,-1 0 1,1 0-1,-1 0 1,0 0-1,0 1 1,-1-1-1,1 0 1,-1 1-1,0-1 1,0 1-1,0-1 1,0 1 0,-1 0-1,1 0 1,-1 0-1,-1-1-1,2 4-5,1 1 0,-1 0 0,1-1 0,0 1 0,-1 0 0,1 0 0,0 0 0,-1 0 0,1 0 0,0 0 0,0 0 0,0 0 0,0 0 0,0 1 0,0-1 0,0 1 0,0-1 0,0 0 1,1 1-1,-1-1 0,1 1 0,-1-1 0,1 1 0,-1 0 0,1-1 0,0 1 0,0-1 0,0 1 0,0 0 0,0-1 0,0 1 0,0 0 0,1-1 0,-1 1 5,0 6-9,0 1 0,1 0 0,0 0 0,1-1 1,0 1-1,0-1 0,1 0 0,0 1 0,2 3 9,-4-10-1,0 0 0,0 1 0,0-1-1,0 0 1,1 0 0,-1 0 0,1 0-1,0 0 1,0 0 0,-1 0 0,1 0-1,0-1 1,0 1 0,1-1 0,-1 0 0,0 1-1,0-1 1,1 0 0,-1 0 0,1 0-1,-1-1 1,1 1 0,-1-1 0,1 1-1,-1-1 1,1 0 0,-1 0 0,1 0 0,0 0-1,-1 0 1,1-1 0,-1 1 0,1-1-1,-1 0 1,1 1 1,7-6-151,-1 1-1,1-1 1,-1-1-1,0 1 1,-1-2-1,1 1 0,-2-1 1,1 0-1,-1-1 1,0 0-1,-1 0 1,0 0-1,1-3 152,13-18-595,-1-1-1,-2-1 0,-1-1 1,-1 0-1,-2-1 0,-2-1 1,-1 0-1,-1 0 0,-1-7 596,-8 26 626,-4 26 550,-7 38-184,3 1-1,1 0 1,2 32-992,1-51 108,3 0 0,0 0 0,2 0 0,1 0 0,1 0 0,2-1 0,1 1 0,1-1 0,2 0 0,1-1 0,1 0 1,1 0-1,1-2 0,2 1 0,1-2 0,12 16-108,-25-36-49,1-1 1,0 1-1,0-1 1,0 0-1,0 0 1,1 0-1,0-1 1,-1 0 0,1 0-1,1 0 1,-1 0-1,5 1 49,-9-4-12,0 0 0,-1 0-1,1 0 1,0 0 0,-1 0 0,1 0-1,0 0 1,-1-1 0,1 1 0,-1 0-1,1-1 1,0 1 0,-1 0 0,1-1-1,-1 1 1,1 0 0,-1-1 0,1 1-1,-1-1 1,1 1 0,-1-1 0,0 1-1,1-1 1,-1 1 0,0-1 0,1 0-1,-1 1 1,0-1 0,0 1 0,0-1-1,1 0 1,-1 1 0,0-1 0,0 0-1,0 1 1,0-1 0,0 0 0,0 1 11,0-1-9,4-132-261,-2 43 75,4 1 0,4 0-1,3 0 1,6-3 196,31-40 609,-49 131-589,0 0 0,0-1 0,1 0 0,-1 1 0,0-1 0,0 0 0,-1 0 0,1 1 0,0-1-1,0 0 1,-1 0 0,0 0 0,1 0 0,-1 0 0,0 0 0,0 0 0,0 0 0,0 0 0,0 0 0,0 0 0,0 0-1,-1 1 1,1-1 0,-1 0 0,1 0 0,-1 0 0,0 0 0,0 1 0,0-1 0,0 0 0,0 1 0,0-1-1,-1 0 1,1 1 0,0 0 0,-1-1 0,1 1 0,-1 0 0,1 0 0,-1-1 0,0 1 0,1 1 0,-1-1 0,0 0-1,0 0 1,0 1 0,0-1 0,0 1 0,1-1 0,-1 1 0,0 0 0,0 0 0,0 0 0,0 0 0,0 0 0,0 0-1,0 1 1,0-1 0,0 0 0,-1 1-20,1 1 0,-1 0 0,1 0 0,0 0 0,0 0 0,0 0 0,0 1 0,0-1-1,0 1 1,0-1 0,1 1 0,0 0 0,-1 0 0,1-1 0,0 1 0,0 0 0,0 0 0,1 0-1,-1 0 1,1 0 0,0 0 0,0 0 0,0 0 0,0 3 0,-1 0 1,-3 35 35,1 1 1,2 0-1,1-1 0,3 1 1,1 0-1,3-1 0,1 0 1,1 0-1,3-1 1,1-1-1,2 0 0,2 0 1,1-2-1,2 0 0,13 17-36,-27-46 10,1 0 0,-1 0 0,1 0-1,1-1 1,-1 0 0,1 0 0,0-1-1,1 0 1,0-1 0,0 1 0,0-2-1,0 1 1,3-1-10,-11-3 3,-1-1 1,0 0-1,1 1 1,-1-1-1,0 0 0,1 0 1,-1 1-1,1-1 1,-1 0-1,1 0 1,-1 0-1,1 0 0,-1 0 1,0 0-1,1 0 1,-1 0-1,1 0 0,-1 0 1,1 0-1,-1 0 1,1 0-1,-1 0 1,1 0-1,-1 0 0,0 0 1,1-1-1,-1 1 1,1 0-1,-1 0 0,0-1 1,1 1-1,-1 0 1,1 0-1,-1-1 1,0 1-1,1 0 0,-1-1 1,0 1-1,0-1 1,1 1-1,-1 0 0,0-1 1,0 1-1,0-1 1,1 1-1,-1 0 0,0-1 1,0 1-1,0-1 1,0 1-1,0-1 1,0 1-1,0-1 0,0 1 1,0-1-1,0 1 1,0-1-1,0 1 0,0 0 1,-1-1-1,1 1 1,0-1-1,0 1 1,0-1-1,-1 1 0,1 0 1,0-1-4,-17-32 164,-215-263 52,218 274-213,14 22-4,1 0 0,-1 0 0,0 1 0,0-1 0,1 0 0,-1 0 0,0 0 0,0 0 0,1 1 0,-1-1 0,0 0 1,1 0-1,-1 0 0,0 0 0,1 0 0,-1 0 0,0 0 0,1 0 0,-1 0 0,0 0 0,1 0 0,-1 0 0,0 0 0,1 0 0,-1 0 0,0 0 0,1 0 0,-1 0 0,0 0 0,1 0 0,-1-1 0,0 1 0,1 0 0,-1 0 0,0 0 0,0-1 0,1 1 0,-1 0 0,0 0 0,0-1 0,1 1 0,-1 0 0,0 0 1,0-1-1,0 1 0,0 0 0,1-1 0,-1 1 0,0 0 0,0-1 0,0 1 0,0 0 0,0-1 0,0 1 0,0 0 0,0-1 0,0 1 0,0 0 0,0-1 0,0 1 0,0 0 0,0-1 0,0 1 0,-1 0 0,1-1 0,0 1 0,0 0 0,0-1 0,-1 1 1,4 1-9,153 15-817,-53-24-5364,-60-2 1650</inkml:trace>
  <inkml:trace contextRef="#ctx0" brushRef="#br0" timeOffset="9167.941">7804 7692 10738,'5'2'3705,"-3"-2"384,5 1-2945,10-1-504,0-4-480,5-7-24,5-3 120,14-3-896,1 5-3497,5 5 1033</inkml:trace>
  <inkml:trace contextRef="#ctx0" brushRef="#br0" timeOffset="10106.359">4401 9426 10002,'0'-2'329,"0"1"0,1-1 0,-1 1 0,0-1 0,0 0 0,0 1 0,0-1 0,-1 0 0,1 1 0,0-1 0,-1 1 0,1-1 0,-1 1 0,1-1 0,-1 1 0,0-1 0,0 1 0,1-1 0,-1 1 0,0 0 0,0 0-1,-1-1 1,1 1-329,-27 3 2230,20 4-2153,0 0 1,1 1-1,0-1 1,1 2-1,-1-1 1,1 1-1,1-1 1,0 2-1,0-1 1,0 1-1,1-1 1,0 1-1,1 0 1,0 1-1,0-1 1,1 0-1,0 1 1,1 2-78,-5 15 35,2 1 0,1 0 0,1 0 1,1 0-1,2 0 0,1 0 0,0 0 1,3 0-1,4 17-35,19 5 102,-27-49-98,1 0 1,-1 0-1,1 0 0,-1-1 0,1 1 0,0-1 0,-1 1 1,1-1-1,0 1 0,0-1 0,-1 0 0,1 0 1,0 0-1,0 0 0,-1 0 0,1 0 0,0-1 1,-1 1-1,1 0 0,0-1 0,-1 0 0,1 1 0,0-1 1,-1 0-1,1 0 0,-1 0 0,1 0 0,-1 0 1,0 0-1,1 0 0,-1-1-4,10-8 19,-1 0 1,0-1-1,-1 0 0,0 0 1,0-1-1,-2 0 0,1-1 1,5-13-20,14-27 49,-2-1 0,-2-1 1,-2 0-1,-3-2 0,8-48-49,-21 4 68,-15 84-142,2 44-45,6 7 66,2 1 0,2 0 0,0-1 0,3 0 0,4 15 53,21 59 57,-30-106-73,0 0-1,0-1 1,0 1 0,0 0 0,1-1-1,-1 1 1,1 0 0,-1-1 0,1 1-1,0 0 1,0-1 0,0 1-1,-1-1 1,1 1 0,1-1 0,-1 0-1,0 0 1,0 1 0,0-1 0,1 0-1,-1 0 1,1 0 0,-1 0-1,0 0 1,1 0 0,0-1 0,-1 1-1,1 0 1,0-1 0,-1 1 0,1-1-1,0 0 1,-1 0 0,1 1 0,0-1-1,0 0 1,-1 0 0,1-1-1,0 1 1,-1 0 0,1-1 0,0 1-1,-1-1 1,1 1 0,0-1 0,-1 0-1,1 1 1,-1-1 0,1 0-1,-1 0 17,53-87-1520,-43 64 1337,-2-1 0,0-1 0,-2 1-1,-1-1 1,-1-1 0,-1 1 0,-1-1 0,-1 1-1,-2-1 1,-1 0 0,-3-24 183,1 42-42,3 21 20,13 100 375,-13-102-219,1 0 0,0 0-1,0 0 1,1 0-1,0-1 1,1 1-1,0 0 1,1-1-1,0 0 1,0 0 0,1 0-1,0 0 1,1-1-1,6 8-133,-10-14 23,1 0 0,-1 0 0,0 0 0,1-1 0,0 1 0,-1-1 0,1 1-1,0-1 1,0 0 0,0 0 0,-1-1 0,1 1 0,0 0 0,0-1 0,0 0 0,0 1 0,0-1 0,1-1 0,-1 1-1,0 0 1,0-1 0,0 1 0,-1-1 0,1 0 0,0 0 0,0 0 0,2-1-23,69-53 162,-44 30-81,-27 21-84,0 1 1,1 0 0,-1 0-1,1 0 1,0 0 0,0 0-1,0 1 1,0 0 0,0 0-1,1 0 1,-1 0 0,0 1-1,1 0 1,0 0 0,-1 0-1,1 0 1,-1 1-1,1-1 1,0 1 0,0 0-1,-1 1 1,1-1 0,-1 1-1,1 0 1,4 2 2,-7-2 0,-1 1 0,1 0 0,-1 0 0,0 0-1,1 0 1,-1 0 0,0 0 0,0 1 0,-1-1 0,1 0 0,0 0 0,-1 1-1,1-1 1,-1 0 0,0 1 0,0-1 0,0 0 0,0 1 0,0-1-1,0 1 1,-1-1 0,-1 12 145,-1 0-1,0 0 0,-1-1 1,-1 1-1,0-1 1,-1 0-1,0 0 0,-1-1 1,-1 0-1,0 0 0,0-1 1,-2 2-145,2-3 150,0-1 0,-1 0 1,0 0-1,0-1 0,-1 0 1,0-1-1,0 0 0,-10 4-150,16-8-21,0-2 1,0 1-1,0 0 1,0-1-1,-1 0 0,1 0 1,0 0-1,0-1 0,-1 1 1,1-1-1,0 0 0,-1 0 1,1 0-1,0-1 0,-1 0 1,1 0-1,0 0 0,0 0 1,0 0-1,0-1 0,0 0 1,0 0-1,0 0 1,0 0-1,1-1 0,-1 0 21,1 1-339,1 0 1,-1-1-1,1 1 0,-1-1 0,1 0 0,0 0 0,0 1 1,0-2-1,0 1 0,1 0 0,-1 0 0,1 0 1,0-1-1,0 1 0,0-1 0,1 1 0,-1-2 339,3-24-4375</inkml:trace>
  <inkml:trace contextRef="#ctx0" brushRef="#br0" timeOffset="10481.172">5140 9006 8802,'13'-13'3890,"-7"15"-335,-3 47-585,9 188-921,-11-225-2000,0 1 0,2-1 0,-1 0 0,1 0 0,1 0-1,0 0 1,1-1 0,0 1 0,1-1 0,0 0 0,1-1 0,0 0 0,1 1-49,-6-9 5,0 0 0,-1-1 0,1 0 0,0 1 0,0-1 0,0 0 0,0 0 1,0 0-1,0 0 0,1 0 0,-1-1 0,0 1 0,0-1 0,0 1 0,1-1 0,-1 0 0,0 0 0,1 0 0,-1 0 0,0 0 0,0 0 1,1-1-1,-1 1 0,0-1 0,0 0 0,1 1 0,-1-1 0,0 0 0,0 0 0,0-1 0,0 1 0,0 0 0,-1-1 0,1 1 0,0-1 0,-1 1 1,1-1-1,-1 0 0,1 0 0,-1 1 0,0-1 0,0 0 0,0 0 0,0-1 0,1-1-5,30-36 61,-19 23-52,1 0 1,0 1 0,1 0-1,0 1 1,2 1 0,4-3-10,-19 16-5,1 0 1,-1 1-1,0-1 0,0 1 1,1 0-1,-1-1 1,0 1-1,1 0 1,-1 0-1,0 1 0,1-1 1,-1 0-1,0 1 1,1 0-1,-1-1 1,0 1-1,0 0 0,0 0 1,1 0-1,-1 0 1,0 1-1,-1-1 0,1 0 1,0 1-1,0-1 1,-1 1-1,1 0 1,0 0-1,-1 0 0,0-1 1,1 1-1,-1 1 1,0-1-1,0 0 1,0 0-1,-1 0 0,1 0 1,0 1-1,-1-1 1,1 0-1,-1 3 5,6 6 13,3 9 7,-7-15 10,0 1 0,1-1-1,-1 0 1,1 0-1,0 0 1,1 0 0,-1 0-1,1-1 1,0 1 0,0-1-1,0 0 1,1 0-30,7-4-930,-13-6-8051,-2 5 2995</inkml:trace>
  <inkml:trace contextRef="#ctx0" brushRef="#br0" timeOffset="11434.308">5903 9223 5737,'6'-7'878,"0"0"0,0 0 0,-1-1 0,0 0 0,-1 1 0,0-2 0,0 1-1,-1 0 1,0-1 0,0 0 0,-1 1 0,0-1 0,0 0 0,-1-7-878,-1 16 63,1-1 1,-1 0-1,0 1 1,0-1-1,0 0 1,0 1-1,1-1 1,-1 0-1,0 1 1,0-1-1,-1 0 1,1 0-1,0 1 1,0-1-1,0 0 1,0 1-1,0-1 1,-1 0-1,1 1 1,0-1-1,-1 0 1,1 1-1,0-1 1,-1 1-1,1-1 1,-1 1-1,1-1 1,-1 1-1,1-1 1,-1 1-1,0-1 1,1 1-1,-1 0 1,1-1-1,-1 1 1,0 0-1,1 0 1,-1-1-1,0 1 1,1 0-1,-1 0 1,0 0-1,1 0 1,-1 0-1,0 0 1,0 0-1,1 0 1,-1 0-1,0 0-63,-30 21 1058,16-6-1018,2 0 1,0 1-1,1 1 0,1 0 1,1 0-1,0 1 1,1 0-1,1 1 0,0 0 1,-4 20-41,4 23 38,8-61-37,0 1 0,0 0 0,0 0-1,0 0 1,1 0 0,-1-1 0,0 1 0,1 0 0,-1 0 0,1-1 0,0 1 0,0 0 0,-1-1-1,1 1 1,0 0 0,0-1 0,0 1 0,1-1 0,-1 0 0,0 1 0,1-1 0,-1 0-1,0 0 1,1 0 0,0 0 0,-1 0 0,1 0 0,-1 0 0,1-1 0,0 1 0,0 0 0,-1-1-1,6 0 3,-1-1 1,0 0-1,0 0 1,-1-1 0,1 0-1,0 0 1,0 0 0,-1-1-1,1 1 1,-1-1-1,0-1 1,0 1 0,0-1-1,0 0 1,-1 0 0,1 0-1,-1 0 1,0-1-1,0 0 1,-1 0 0,1 0-1,-1 0 1,1-3-4,3-1 11,102-156 56,-55 97-70,-54 67 0,0 0 0,1 0 0,-1 0 0,1 1 1,-1-1-1,1 0 0,-1 0 0,1 1 0,0-1 0,-1 0 0,1 1 0,0-1 0,-1 1 0,1-1 0,0 1 0,0-1 0,0 1 0,-1 0 0,1-1 1,0 1-1,0 0 0,0 0 0,0-1 0,0 1 0,0 0 0,0 0 0,0 0 0,-1 0 0,1 0 0,0 0 0,0 1 0,0-1 0,0 0 0,0 0 1,0 1-1,0-1 0,-1 0 0,1 1 0,0-1 0,0 1 0,0-1 0,-1 1 0,1-1 0,0 1 0,-1 0 0,1-1 0,0 1 0,-1 0 0,1-1 1,-1 1-1,1 0 0,-1 0 0,0 0 0,1-1 0,-1 1 0,0 0 0,1 0 0,-1 0 0,0 0 0,0 0 3,18 56-153,-16-47 154,1 1-1,0-1 1,1 0 0,0 0-1,0-1 1,1 1 0,0-1-1,6 8 0,-9-15 4,1-1 0,-1 1 0,1-1 0,-1 1 0,1-1 0,0 0 0,-1 0 0,1 0 0,0-1 0,0 1 0,0-1 0,-1 1 0,1-1 0,0 0 0,0 0 0,0 0 0,0-1 0,0 1 0,-1-1 0,1 1 0,0-1 0,0 0 0,-1 0 0,1 0 0,0 0 0,-1-1 0,1 1 0,-1-1 0,0 0 0,1 1 0,-1-1 0,0 0 0,0 0 0,0 0 0,0-1 0,-1 1 0,1 0 0,-1-1 0,1 1 0,0-2-4,159-180 160,-160 182-166,0 1-1,0-1 1,0 0-1,1 1 1,-1-1-1,0 1 1,1 0 0,-1-1-1,1 1 1,-1 0-1,1 0 1,0 0-1,0 0 1,-1 0-1,1 0 1,0 1-1,0-1 1,0 1 0,0-1-1,0 1 1,0 0-1,0-1 1,0 1-1,0 0 1,0 0-1,0 1 1,0-1-1,0 0 1,0 1 0,-1-1-1,1 1 1,0-1-1,0 1 1,0 0-1,0 0 1,-1 0-1,1 0 1,1 1 6,28 73-144,-30-74 146,0 0 1,0 0 0,0-1-1,0 1 1,1 0-1,-1-1 1,0 1-1,1-1 1,-1 1 0,0-1-1,1 0 1,-1 1-1,1-1 1,-1 0-1,0 0 1,1 0 0,-1 0-1,1 0 1,-1 0-1,0 0 1,1-1 0,-1 1-1,1-1 1,-1 1-1,0-1 1,1 1-1,-1-1 1,0 0 0,0 1-1,0-1 1,1 0-1,-1 0 1,0 0-1,0 0 1,0 0 0,0 0-1,-1 0 1,1 0-1,0-1 1,0 1-1,-1 0 1,1 0 0,0-1-1,-1 1 1,0 0-3,1 0 0,14-15-47,47-42-502,-60 56 529,1 1-1,0-1 1,-1 0 0,1 1 0,0 0 0,0 0 0,0 0-1,0 0 1,0 0 0,0 0 0,0 1 0,0 0 0,0-1-1,0 1 1,0 0 0,0 0 0,0 1 0,0-1 0,0 1-1,0-1 1,0 1 0,0 0 0,0 0 0,0 1 0,1-1 20,5 7-40,0-1 0,-1 1 0,0 1 0,0 0 1,0 0-1,-1 0 0,-1 1 0,0 0 0,0 0 1,-1 1-1,0-1 0,0 1 0,0 6 40,48 171 25,-51-181-18,1 2 37,-1-1 0,0 1 0,-1 0-1,0 0 1,0 0 0,-1 0 0,0 1 0,-1 8-44,1-19 5,0 1-1,0 0 1,0 0 0,0 0-1,0 0 1,-1-1 0,1 1-1,0 0 1,0 0 0,0 0-1,0 0 1,0-1 0,0 1-1,-1 0 1,1 0 0,0 0 0,0 0-1,0 0 1,0 0 0,-1-1-1,1 1 1,0 0 0,0 0-1,0 0 1,-1 0 0,1 0-1,0 0 1,0 0 0,0 0-1,-1 0 1,1 0 0,0 0 0,0 0-1,0 0 1,-1 0 0,1 0-1,0 0 1,0 0 0,0 1-1,-1-1 1,1 0 0,0 0-1,0 0 1,0 0 0,0 0-1,-1 0 1,1 0 0,0 1-1,0-1 1,0 0 0,0 0 0,0 0-1,0 0 1,-1 1 0,1-1-1,0 0-4,-6-20 125,2-6-139,2-1 1,0 1-1,2-1 1,1 1-1,1-1 0,2 1 1,0-1-1,2 1 1,1 0-1,1 1 1,1 0-1,1 0 1,1 1-1,13-22 14,88-186 15,-105 212-26,-7 20 10,0 0 0,0 0 0,-1 0-1,1 0 1,0 0 0,0 0 0,0 0 0,0 0-1,-1 0 1,1 0 0,0 0 0,0 0 0,0 0-1,-1 0 1,1 0 0,0 0 0,0 0 0,0 0-1,0 0 1,-1-1 0,1 1 0,0 0 0,0 0-1,0 0 1,0 0 0,0 0 0,0-1-1,-1 1 1,1 0 0,0 0 0,0 0 0,0 0-1,0-1 1,0 1 0,0 0 0,0 0 0,0 0-1,0 0 1,0-1 0,0 1 0,0 0 0,0 0-1,0 0 1,0-1 0,0 1 0,0 0 0,0 0-1,0 0 1,0-1 0,0 1 0,0 0 0,0 0-1,0 0 2,-3 4-10,1 1 0,-1 0 0,1 0 0,0 0 0,0 0 0,0 0 0,1 1 0,-1-1 0,1 0 0,1 1 0,-1 4 10,-1 5 34,0 0 1,2 1 0,0-1 0,0 0-1,2 0 1,-1 1 0,2-1 0,0 0 0,1-1-1,1 1 1,0-1 0,1 2-35,-5-14 5,-1-1 0,1 1 0,-1-1 0,1 0 0,-1 1 0,1-1 0,0 0 0,-1 0 0,1 1 1,0-1-1,0 0 0,0 0 0,0 0 0,0 0 0,0 0 0,1 0 0,-1 0 0,0 0 0,0-1 0,1 1 0,-1 0 0,0-1 0,1 1 0,-1-1 0,0 0 0,1 1 0,-1-1 0,1 0 1,-1 0-1,1 0 0,-1 0 0,1 0 0,-1 0 0,1 0 0,-1 0 0,1-1 0,-1 1 0,0 0 0,1-1 0,-1 1 0,0-1 0,1 0 0,-1 1 0,0-1 0,0 0 0,1 0 0,-1 0 1,0 0-1,0 0 0,0 0 0,0 0 0,0-1-5,27-60-1313,-29-7-4130,-6 26 828</inkml:trace>
  <inkml:trace contextRef="#ctx0" brushRef="#br0" timeOffset="11710.241">7158 8654 7346,'12'12'3112,"-1"-6"33,-2 7-1649,2-2-1136,-1-11-160,2 0-208,-4 1-3136,6 4 1039</inkml:trace>
  <inkml:trace contextRef="#ctx0" brushRef="#br0" timeOffset="11952.016">7406 8908 3425,'64'159'7377,"-57"-149"-7030,-1 0 0,-1 0 0,1 1 0,-2 0 0,0 0 0,0 1 0,-1-1-1,0 1 1,-1 0 0,0-1 0,-1 1 0,0 0 0,-1 0 0,-1 0 0,1 0 0,-2 0 0,-1 6-347,1-10 172,0 0 0,0 0 1,0 0-1,-1 0 0,0-1 1,-1 1-1,0-1 0,0 0 1,-1 0-1,1 0 0,-1 0 1,-1-1-1,0 0 1,1 0-1,-2-1 0,1 1 1,-1-1-1,1-1 0,-1 1 1,-1-1-1,1-1 0,-1 1 1,1-1-1,-1 0 0,-6 1-172,11-4 28,0 0-1,0 0 1,1 0-1,-1 0 1,0-1-1,0 1 1,0-1-1,1 0 1,-1 0-1,1 0 1,-1 0-1,0 0 1,1 0-1,0-1 1,-1 0-1,1 1 1,0-1-1,0 0 1,0 0-1,0 0 1,0 0-1,0 0 1,0 0-1,1-1 1,-1 1-1,1 0 1,0-1-1,0 0 1,-1 0-28,-8-84 68,17 39-392,1 1 0,2 1 0,15-41 324,-17 58-340,62-200-5472,-34 110 1448</inkml:trace>
  <inkml:trace contextRef="#ctx0" brushRef="#br0" timeOffset="12123.527">7680 8009 6553,'5'10'5001,"-7"8"-2257,0-8-1557,-18 81 1789,4-25-1650,3 0-1,3 1 0,0 58-1325,9-104 46,2-1 0,0 1-1,2 0 1,0-1 0,1 0 0,1 0 0,1 0-1,0 0 1,2-1 0,0 0 0,1-1 0,1 0-1,1 0 1,12 14-46,-23-30 2,1-1 0,-1 1 0,1 0 0,0-1 0,0 0 0,0 1 0,0-1 0,0 1 0,0-1 0,0 0 0,0 0 0,0 0 0,0 1 0,1-1 0,-1 0 0,0-1 0,1 1-1,-1 0 1,1 0 0,-1 0 0,1-1 0,-1 1 0,1-1 0,0 0 0,-1 1 0,1-1 0,0 0 0,-1 0 0,1 0 0,0 0 0,-1 0 0,1 0 0,0 0 0,-1-1 0,1 1 0,0-1 0,-1 1 0,1-1 0,-1 1-1,1-1 1,-1 0 0,1 0 0,-1 0 0,0 0 0,1 0-2,6-11 11,0 1 0,0-1-1,-2-1 1,1 0-1,-1 0 1,-1 0 0,0-3-11,7-15 16,107-302-1815,-114 308 295,-5 25 1356,-1 0 1,1-1-1,-1 1 1,0 0 0,1 0-1,-1 0 1,1 0-1,-1 0 1,0 0-1,1 0 1,-1 0 0,1 0-1,-1 0 1,0 0-1,1 1 1,-1-1 0,1 0-1,-1 0 1,1 1-1,-1-1 1,1 0 0,-1 0-1,1 1 1,-1-1-1,1 1 1,-1-1-1,1 0 1,-1 1 0,1-1-1,0 1 1,-1-1-1,1 1 1,0-1 0,-1 1-1,1-1 1,0 1-1,0 0 1,0-1 0,-1 1-1,1-1 1,0 1-1,0-1 1,0 1 147,-19 25-4125</inkml:trace>
  <inkml:trace contextRef="#ctx0" brushRef="#br0" timeOffset="12401.855">7821 8615 4065,'-4'48'2736,"1"0"-503,10-8-833,1-4-712,9-3-536,0-5-136,2-10-592,0-4-1704,8-6 351</inkml:trace>
  <inkml:trace contextRef="#ctx0" brushRef="#br0" timeOffset="13096.91">8012 8627 8706,'-1'2'401,"0"0"0,1 0 0,-1 0 0,1 0 1,-1 0-1,1 0 0,-1 0 0,1 0 0,0 0 0,0 0 1,0 0-1,0 0 0,0 0 0,1 0 0,-1 0 0,1 0 1,-1 0-1,1 0 0,0 0 0,-1 0 0,1-1 0,1 2-401,-1 0 125,1 0 1,0 0-1,1 0 0,-1 0 0,0 0 0,1 0 0,0-1 0,0 1 0,-1-1 0,1 0 0,0 0 1,1 0-1,-1 0 0,0-1 0,1 1 0,-1-1 0,1 0 0,-1 0 0,3 1-125,1-2 30,-1 0 0,1 0-1,0-1 1,-1 0 0,1 0 0,-1 0-1,1-1 1,-1 0 0,1 0 0,-1-1-1,0 1 1,0-1 0,0-1-1,-1 1 1,1-1 0,-1 0 0,0 0-1,0-1 1,0 0 0,0 0 0,-1 0-1,0 0 1,0 0 0,0-1-1,-1 0 1,0 0 0,0 0 0,-1 0-1,1 0 1,-1-1 0,1-4-30,-19-39 20,16 49-24,-1 0-1,0 0 1,1 0-1,-1 0 1,0 0-1,0 0 1,0 1-1,1-1 1,-1 0-1,0 0 0,0 1 1,0-1-1,0 1 1,0-1-1,0 1 1,0-1-1,0 1 1,0 0-1,-1 0 1,1-1-1,0 1 0,0 0 1,0 0-1,0 0 1,0 0-1,-1 0 1,1 0-1,0 0 1,0 1-1,0-1 1,0 0-1,0 1 1,0-1-1,0 1 0,0-1 1,0 1-1,0-1 1,0 1-1,0 0 1,0-1-1,0 1 1,0 0-1,0 1 5,-4 6 18,0 0 0,1 0 0,0 1 0,1-1 1,0 1-1,0 0 0,1 0 0,0 0 0,0 1 0,1-1 0,1 0 0,-1 1 0,1-1 0,1 5-18,10 74 763,-10-85-736,0 0-1,0 0 1,0 0-1,0 0 0,1 0 1,-1 0-1,1-1 1,-1 1-1,1-1 1,0 1-1,0-1 0,0 0 1,1 0-1,-1 1 1,0-1-1,1-1 1,-1 1-1,1 0 0,0-1 1,0 1-1,-1-1 1,1 0-1,0 0 1,0 0-1,0 0 0,0-1 1,1 1-27,7-2 13,-1-1-1,1 1 1,-1-2 0,0 1 0,1-2-1,-1 1 1,0-1 0,-1-1 0,1 0 0,-1 0-1,0-1 1,0 0 0,-1-1 0,0 1 0,0-2-1,0 1 1,4-7-13,2 0-48,-1-1 1,0 0-1,-2-1 0,0 0 1,0-1-1,-1 0 0,-2 0 1,1-1-1,-2 0 0,-1-1 0,0 0 1,-1 0-1,1-13 48,-6-5-585,-4 109 614,15 29 614,-11-100-634,0 0 0,0 0 0,0 0 1,0 1-1,0-1 0,0 0 0,0 0 0,1 1 1,-1-1-1,0 0 0,1 0 0,-1 0 0,1 0 1,-1 0-1,1 0 0,0 1 0,-1-1 0,1-1 1,0 1-1,0 0 0,0 0 0,0 0 0,0 0 1,-1 0-1,2-1 0,-1 1 0,0-1 1,0 1-1,0 0 0,0-1 0,0 0 0,0 1 1,0-1-1,1 0 0,-1 1 0,0-1 0,0 0 1,1 0-1,-1 0 0,0 0 0,0 0 0,0 0 1,1-1-1,-1 1 0,0 0 0,0-1 0,0 1 1,1-1-10,46-40 118,-21 5-83,-1-2 0,-2 0-1,-1-2 1,-2-1 0,-2 0 0,-2-1 0,-2-1 0,7-32-35,-18 58 10,-1-1 0,-1 0 1,0-1-1,-2 1 1,0 0-1,-1-3-10,-2 15 17,0 24-12,2 9 21,1 1 0,1-1 0,2 1 0,0-1 1,2 0-1,1 0 0,1 0 0,2-1 1,0 0-1,2-1 0,0 0 0,2-1 1,1 0-1,1-1 0,6 7-26,-18-25 5,1 0 0,0-1 0,1 0 0,-1 1 0,1-2 1,-1 1-1,1 0 0,1-1 0,-1 0 0,0 0 0,5 1-5,-10-3-1,1-1 0,-1 0 0,1 0 0,-1 0 0,0 1 0,1-1 0,-1 0 0,1 0 0,-1 0 0,1 0 0,-1 0 0,0 0 0,1 0 0,-1 0 0,1 0 0,-1 0 0,1 0 0,-1 0 0,1 0 0,-1 0 0,0 0 0,1 0 0,-1 0 0,1-1 0,-1 1 0,0 0 0,1 0 0,-1 0 0,1-1 0,-1 1 0,0 0 0,1-1-1,-1 1 1,0 0 0,0-1 0,1 1 0,-1 0 0,0-1 0,0 1 0,1 0 0,-1-1 0,0 1 0,0-1 0,0 1 0,0-1 0,0 1 0,1 0 0,-1-1 0,0 1 0,0-1 0,0 1 0,0-1 0,0 1 0,-1-1 0,1 1 0,0-1 0,0 1 0,0 0 1,-9-30-306,-3 13-250,-1 0 0,0 1 0,-1 1 0,-1 0 0,0 1 0,-1 1 0,0 0 0,-1 1 1,-1 1-1,0 1 0,0 0 0,-14-5 556,-159-63-1383,182 76 3615,22 6-917,10-1-979,-1-2-1,0 0 1,1-1-1,-1-2 1,1 0-1,-1-1 1,0-1-1,0-2 1,3-1-336,27-20-475,-51 26 285,0 0 0,-1 0 0,1 0 1,0 0-1,-1 0 0,1 0 0,0 0 0,-1 0 1,0 0-1,1 0 0,-1 0 0,0 0 0,1-1 1,-1 1-1,0 0 0,0 0 0,0 0 0,0 0 1,0-1-1,0 1 0,0 0 0,-1 0 0,1 0 1,0-1-1,-1 1 0,1 0 0,0 0 0,-1 0 1,0 0-1,1 0 0,-1 0 190,-14-19-4236</inkml:trace>
  <inkml:trace contextRef="#ctx0" brushRef="#br0" timeOffset="13279.677">8541 7911 9906,'-17'-8'4833,"9"5"-248,2 8-2456,3-1-1009,4 1-688,-1 3-1272,-4-2-3745,-6-15 976</inkml:trace>
  <inkml:trace contextRef="#ctx0" brushRef="#br0" timeOffset="13697.66">4570 10491 11923,'15'17'2344,"4"25"1209,1 11-3553,2 26-40,-7 2 48,1 13 56,-4-15 0,7 5 40,1-24-632,-6-5-3049,-8-21 808</inkml:trace>
  <inkml:trace contextRef="#ctx0" brushRef="#br0" timeOffset="14011.424">4081 10699 10050,'-18'-34'3190,"18"33"-3065,-1 0-1,1 0 0,-1 0 1,1 0-1,0 0 0,-1-1 1,1 1-1,0 0 0,0 0 1,0 0-1,0-1 0,0 1 1,0 0-1,1 0 0,-1 0 1,0 0-1,1-1 0,-1 1 1,0 0-1,1 0 1,-1 0-1,1 0 0,0 0 1,-1 0-1,1 0 0,0 0 1,0 0-1,-1 0 0,1 1 1,0-1-1,0 0 0,0 0 1,0 1-1,1-1-124,2-3 132,45-37 66,1 2 1,2 2 0,37-18-199,-63 38 17,2 0 1,0 2-1,0 2 1,1 0-1,1 2 1,0 1-1,1 1 1,0 2-1,0 1 1,0 2-1,1 1 1,-1 1-1,1 2 1,0 1-1,0 1 1,10 3-18,-31-2-2,0-1 0,0 1 0,0 1 0,-1 0 1,1 1-1,-1 0 0,0 0 0,0 1 0,-1 0 0,0 1 0,0 0 0,0 0 0,-1 1 1,0 0-1,-1 1 0,0 0 0,0 0 0,-1 0 0,0 1 0,0 0 0,-1 0 0,-1 1 1,0-1-1,1 5 2,-1 1 120,-2 0 0,0 0 1,-1 0-1,0 0 1,-1 0-1,-1 1 0,0-1 1,-2 0-1,0 0 1,0 0-1,-2-1 1,0 1-1,0-1 0,-2 0 1,0-1-1,0 1 1,-8 9-121,-4 5 390,-1-1 0,-1 0 0,-2-2 0,-1 0 1,0-2-1,-2-1 0,-24 17-390,32-26 88,-1-2 0,0 0-1,-1-1 1,0-1 0,-1-1 0,-12 4-88,24-10-70,1-1 1,-1 0 0,0 0-1,0 0 1,1-2-1,-1 1 1,0-1-1,0 0 1,0-1 0,0 0-1,0 0 1,0-1-1,1 0 1,-1 0-1,1-1 1,-1-1 0,1 1-1,0-1 70,8 4-116,1 0-1,0 0 1,0 0-1,0 0 1,-1 0 0,1 0-1,0 0 1,0 0-1,0 0 1,-1-1-1,1 1 1,0 0 0,0 0-1,0-1 1,-1 1-1,1 0 1,0-1-1,-1 1 1,1-1 0,0 1-1,-1-1 1,1 1-1,-1-1 1,1 0-1,-1 1 1,1-1 0,-1 0-1,1 1 1,-1-1-1,1 0 1,-1 1-1,0-1 1,0 0 0,1 0-1,-1 0 1,0 1-1,0-1 1,0 0-1,0 0 1,0 0 0,0 1-1,0-1 1,0 0-1,0 0 1,0 0-1,0 1 1,-1-1-1,1 0 1,0 0 0,0 1-1,-1-1 1,1 0-1,-1 0 1,1 1-1,-1-1 1,1 0 0,-1 1-1,1-1 1,-1 1-1,1-1 1,-1 1-1,0-1 1,1 1 0,-1-1-1,0 1 1,1 0-1,-1-1 1,0 1-1,0 0 117,33-13-4594</inkml:trace>
  <inkml:trace contextRef="#ctx0" brushRef="#br0" timeOffset="14554.644">5348 10097 12459,'1'6'5579,"-2"25"-3395,-1-8-1868,-2 61-21,-1-27-96,2 1 1,3 0-1,3 0 0,2 0 0,2-1 1,11 36-200,-14-78 37,1 0 1,0-1-1,1 0 1,1 0-1,0 0 1,1-1-1,0 0 1,1 0-1,7 5-37,-16-17 3,0 0-1,1 0 1,-1 0 0,1 0-1,-1 0 1,1 0-1,0 0 1,-1 0 0,1 0-1,0 0 1,-1 0-1,1-1 1,0 1 0,0 0-1,0-1 1,0 1-1,0-1 1,0 1 0,0-1-1,0 1 1,0-1-1,0 0 1,0 1 0,0-1-1,0 0 1,0 0-1,1 0 1,-1 0 0,0 0-1,0 0 1,0 0-1,0 0 1,0 0 0,0 0-1,0-1 1,0 1-1,0 0 1,1-1 0,-1 1-1,0-1 1,-1 1-1,1-1 1,0 0 0,0 1-1,0-1 1,0 0-1,0 0 1,-1 1 0,1-1-1,0 0 1,-1 0-1,1 0 1,0 0 0,-1 0-1,1 0 1,-1 0-1,0 0 1,1 0 0,-1 0-1,0 0 1,0-1-3,2-13-70,-1 1 0,-1-1 0,-1 0 0,0 0-1,0 1 1,-2-1 0,0 1 0,0-1 0,-5-9 70,5 15-84,-72-206-2945,54 135 1360,21 79 1660,0 0 1,1 0-1,0 0 1,-1 0 0,1 0-1,-1 0 1,1 1-1,0-1 1,0 0 0,-1 0-1,1 1 1,0-1 0,0 0-1,0 1 1,0-1-1,0 1 1,0-1 0,0 1-1,0 0 1,0-1-1,0 1 1,0 0 0,0 0-1,0-1 1,0 1-1,0 0 1,0 0 0,1 0-1,-1 1 1,0-1-1,0 0 1,0 0 0,0 0-1,0 1 1,0-1-1,0 1 1,0-1 0,0 1-1,0-1 1,0 1-1,0-1 1,-1 1 0,1 0-1,0-1 1,0 1-1,0 1 9,2-1 24,8 4 112,0 0 0,1-1 1,-1-1-1,1 0 0,0 0 0,-1-1 1,1-1-1,0 0 0,0 0 0,1-1 1,-1-1-1,0 0 0,0-1 0,-1 0 1,1 0-1,0-2 0,-1 1 0,9-5-136,2-4 133,-1 0 0,0-2 1,0 0-1,-2-2 0,0 0 0,-1-1 0,0-1 0,13-17-133,-18 20 112,-1-1 0,0 0 1,-1-1-1,-1 0 0,0-1 1,-2 0-1,0-1 1,-1 1-1,-1-2 0,0 1 1,-2 0-1,3-21-112,-12-7 388,4 46-380,1 0 1,0 0 0,0 0-1,-1 0 1,1 0-1,-1 0 1,1 0-1,-1 0 1,1 0 0,-1 0-1,0 0 1,1 1-1,-1-1 1,0 0 0,0 0-1,1 1 1,-1-1-1,0 0 1,0 1 0,0-1-1,0 1 1,0-1-1,0 1 1,0 0 0,0-1-1,0 1 1,0 0-1,0 0 1,0-1-1,0 1 1,0 0 0,0 0-1,0 0 1,0 0-1,0 1 1,-1-1 0,1 0-1,0 0 1,0 1-9,-5 3 5,-1 0 1,1 0 0,0 1-1,0 0 1,1 1 0,0-1-1,0 1 1,0 0 0,0 0-1,1 0 1,0 1 0,1 0-1,-1-1 1,1 1 0,1 1-1,-1-1 1,-1 7-6,-9 29 37,2 1 1,2 0-1,2 0 1,2 1-1,1 0 1,3 0-1,1 0 1,4 14-38,-3-44 34,0 1 0,1-1 0,1 1 0,1-1 0,0 0 0,1 0 0,4 8-34,-8-19 12,1 0 1,0 0-1,0-1 0,0 1 0,1-1 1,-1 1-1,1-1 0,0 0 0,0 0 1,0 0-1,0-1 0,0 1 0,1-1 1,-1 1-1,1-1 0,0 0 0,-1-1 0,1 1 1,0-1-1,0 1 0,0-1 0,0 0 1,0-1-1,1 1 0,-1-1 0,0 0 1,0 0-1,0 0 0,0 0 0,3-1-12,68-27-3290,-33-1 574</inkml:trace>
  <inkml:trace contextRef="#ctx0" brushRef="#br0" timeOffset="14825.827">6389 10535 9874,'18'34'4609,"-12"-20"-152,-1 4-1984,-3-8-1905,-1-7-376,-2-3-1176,-12-17-3473,-2-17 672</inkml:trace>
  <inkml:trace contextRef="#ctx0" brushRef="#br0" timeOffset="15363.824">6961 10172 9066,'7'-99'8796,"23"42"-7533,-30 56-1259,0 0-1,1 1 1,-1-1-1,0 0 1,1 0-1,-1 0 1,0 1-1,1-1 1,-1 0-1,1 1 1,-1-1-1,1 0 1,-1 1-1,1-1 1,0 1-1,-1-1 0,1 1 1,0-1-1,-1 1 1,1-1-1,0 1 1,0 0-1,-1-1 1,1 1-1,0 0 1,0 0-1,0 0 1,0-1-1,-1 1 1,1 0-1,0 0 1,0 0-1,0 0 0,-1 0 1,1 1-1,0-1 1,0 0-1,0 0 1,0 1-1,-1-1 1,1 0-1,0 1 1,0-1-1,-1 0 1,1 1-1,0-1 1,-1 1-1,1-1 1,-1 1-1,1 0 1,0-1-1,-1 1 0,1 0 1,-1-1-1,0 1 1,1 0-1,-1-1 1,1 2-4,3 118-18,-6-86 40,1-8-3,-2 28 58,3 0 0,2 0 1,3 13-78,-3-53 22,1-1 0,0 0 0,1 0 0,0 0 0,1 0 1,1 0-1,6 10-22,-11-20 8,1 0 1,0 0 0,-1 0-1,2 0 1,-1-1 0,0 1-1,0 0 1,1-1 0,0 0-1,-1 1 1,1-1 0,0 0-1,0-1 1,0 1 0,0 0-1,0-1 1,1 0 0,-1 0 0,0 0-1,1 0 1,-1 0 0,0 0-1,1-1 1,-1 0 0,1 0-1,-1 0 1,1 0 0,-1 0-1,1-1 1,-1 0 0,1 1-1,-1-1 1,1-1-9,4-2 20,0 0-1,-1 0 1,1-1-1,-1 0 1,0 0 0,0-1-1,-1 0 1,1 0-1,-1-1 1,1-1-20,15-21 45,-1 0 0,-1-2 0,-1 0 0,-2-1 0,-1 0 0,-1-2 0,-2 1 0,-2-2-1,-1 0 1,0-8-45,0-46 96,-10 86-91,0 0 1,0 0 0,0 0 0,-1 0-1,1 0 1,-1 0 0,0 0 0,0 0-1,0 1 1,0-1 0,0 0 0,-1 1-1,1-1 1,-1 1 0,0-1 0,0 1-1,0 0 1,0-1 0,0 1 0,0 0-1,0 0 1,-1 1 0,1-1-1,-1 0 1,0 1 0,1 0 0,-1-1-1,-1 1-5,-1 0-2,0 1-1,0 0 0,0 0 1,0 0-1,1 0 0,-1 1 1,0 0-1,0 0 0,1 0 1,-1 0-1,0 1 0,1 0 1,-1 0-1,1 0 0,0 1 1,0-1-1,0 1 0,0 0 1,0 0-1,1 0 0,-1 1 1,1-1-1,0 1 0,0 0 1,0 0-1,0 0 0,1 0 1,0 1-1,0-1 0,0 1 1,0-1-1,1 1 0,-1-1 1,1 1-1,0 0 0,1 0 1,-1 0-1,1 0 0,0-1 1,0 1-1,1 3 3,-1-7 2,-1 2-105,0-1 1,1 1-1,-1 0 1,1 0 0,0 0-1,-1 0 1,1 0-1,1 0 1,-1 0-1,0 0 1,1 0 0,-1 0-1,1 0 1,0-1-1,0 1 1,0 0-1,0 0 1,1-1 0,-1 1-1,1-1 1,-1 1-1,1-1 1,0 0 0,0 1-1,0-1 1,0 0-1,0 0 1,1-1-1,-1 1 1,1 0 0,-1-1-1,1 1 1,0-1-1,-1 0 1,1 0 0,0 0-1,0 0 1,0-1-1,2 1 103,36-12-3619,1-12-166</inkml:trace>
  <inkml:trace contextRef="#ctx0" brushRef="#br0" timeOffset="15731.72">7635 9925 7826,'10'-7'5455,"-9"24"-1095,-5 78-1659,3 64-1584,0-158-1107,1 1 0,0-1 0,0 1 0,0-1-1,0 1 1,0-1 0,0 1 0,0-1 0,0 1-1,0-1 1,1 1 0,-1-1 0,1 1 0,-1-1-1,1 1 1,0-1 0,-1 1 0,1-1 0,0 0 0,0 0-1,0 1 1,0-1 0,0 0 0,0 0 0,0 0-1,0 0 1,1 0 0,-1 0 0,0 0 0,1-1-1,-1 1 1,0 0 0,1-1 0,-1 1 0,1-1 0,-1 1-1,1-1 1,-1 0 0,1 0 0,0 0 0,-1 0-1,1 0 1,-1 0 0,1 0 0,-1 0 0,1 0 0,-1-1-1,1 1 1,-1-1 0,1 1 0,-1-1 0,0 0-1,2 0-9,11-8 31,1 0 0,-2-1-1,1-1 1,-1 0 0,-1 0-1,0-2 1,7-9-31,-9 10 7,0 0 0,0 1 0,1 1 0,0 0 0,1 0 0,0 1 0,1 1 0,0 0-1,0 0 1,13-4-7,-21 11-1,1 0-1,-1 1 1,0-1-1,1 1 1,-1 0-1,1 0 1,-1 1-1,0 0 1,1 0-1,-1 0 0,0 1 1,0-1-1,0 1 1,0 0-1,0 1 1,0-1-1,-1 1 1,1 0-1,-1 0 1,1 0-1,-1 1 1,0 0-1,-1 0 0,1 0 1,-1 0-1,1 0 1,-1 1-1,-1-1 1,1 1-1,-1 0 1,1 0-1,0 5 2,1-3 25,-4-5-12,1 0 0,-1 0 0,0 0 0,1 0 0,0 0 0,-1 0 0,1 0 0,0 0 0,0 0 0,0-1 0,0 1 0,0 0 0,0-1 0,0 1 0,1-1 0,-1 1 0,1-1 0,-1 1 0,1-1 0,-1 0 0,1 0 0,0 0 0,0 0 0,0 0 0,-1 0 0,1-1 0,0 1 1,0 0-1,0-1 0,0 0 0,0 1 0,0-1 0,0 0 0,0 0 0,0 0 0,0 0 0,0 0 0,0-1 0,0 1 0,0-1 0,1 0-13,48-54 203,-35 37-166,-5 4-24,1 0 0,0 1 0,1 0 0,0 1 0,1 1 0,0 0 0,14-7-13,-25 16-12,-1 1 1,1 0-1,-1 0 1,1 0-1,0 0 1,-1 0-1,1 0 1,0 1-1,0 0 1,0-1-1,-1 1 1,1 0-1,0 0 1,0 1-1,0-1 1,-1 1-1,1-1 1,0 1-1,0 0 1,-1 0-1,1 0 1,-1 0-1,1 0 1,-1 1-1,1-1 1,-1 1-1,0 0 1,1-1-1,-1 1 1,0 0-1,-1 0 1,1 1-1,0-1 1,0 0-1,-1 1 1,1-1-1,-1 1 1,0-1-1,0 1 1,0-1-1,0 1 1,0 0-1,-1 0 1,1-1-1,-1 1 1,0 0-1,0 0 1,0 0 10,-9 71-5694,-10-37 1514</inkml:trace>
  <inkml:trace contextRef="#ctx0" brushRef="#br0" timeOffset="16183.518">4843 12071 11162,'-6'0'2777,"6"16"848,7 13-3353,9 29-40,4 13-280,3 23 80,2 0-32,4 8 112,-5-18-112,4-7 160,-4-24-384,-3-10 3144,-12-23-6592,-14-10 2936</inkml:trace>
  <inkml:trace contextRef="#ctx0" brushRef="#br0" timeOffset="16849.797">4495 12192 9066,'3'-38'1659,"1"-1"1,2 1-1,2 0 0,4-7-1659,-6 22 211,1 2 0,1-1-1,1 1 1,1 0 0,1 1 0,1 0-1,0 1 1,2 0 0,0 1-1,1 0 1,16-14-211,-18 23 9,0 0 1,0 1-1,1 1 0,0 0 0,0 1 0,1 0 0,-1 1 0,1 1 1,1 0-1,-1 1 0,0 1 0,1 1 0,-1 0 0,1 0 1,0 2-1,-1 0 0,1 1 0,-1 0 0,0 1 0,1 1 1,-1 0-1,-1 1 0,1 1 0,-1 0 0,0 1 0,0 1 0,-1 0 1,0 1-1,-1 0 0,3 3-9,-7-6 13,0 1 0,0 0 0,0 0 0,-1 1 0,0-1 0,-1 2-1,0-1 1,0 1 0,0 0 0,-1 0 0,-1 0 0,0 1 0,0-1 0,-1 1 0,0 0 0,0 0 0,-1 1 0,-1-1 0,0 0 0,0 4-13,-3 36 458,-3-1 1,-1 1-1,-3-1 1,-2-1-1,-1 0 1,-3 0-1,-21 43-458,-14 54 946,49-141-925,-2 1-8,0 0 1,1 0-1,0 1 1,0-1-1,0 1 1,1 0-1,-1-1 1,1 1-1,1 0 0,-1 0 1,1 0-1,0 0 1,0 0-1,1-1 1,0 1-1,0 0 1,0 0-1,1-1 1,0 1-1,0 0 1,0-1-1,1 0 0,-1 0 1,1 1-1,1-2 1,-1 1-1,3 3-13,-1-5-4,0 0 0,0 0-1,0-1 1,0 1 0,1-1 0,-1 0-1,1-1 1,0 1 0,-1-1 0,1 0-1,0-1 1,0 1 0,0-1-1,-1 0 1,1-1 0,0 1 0,0-1-1,-1 0 1,6-2 4,102-47 12,-91 38-5,0-1 1,-1-2-1,0 0 0,-1-1 0,-1-1 1,-1-1-1,0 0 0,-1-2 1,-2 0-1,1 0 0,-2-2 0,-1 0 1,-1 0-1,-1-1 0,0-2-7,-3 2 9,-2-1 0,-1 0-1,0 0 1,-2-1 0,-1 1-1,0-1 1,-2 1 0,-1-3-9,-4 5-4,5 22 3,-1 0 0,1-1 1,0 1-1,-1 0 0,1 0 1,-1 0-1,1-1 0,0 1 1,-1 0-1,1 0 0,-1 0 1,1 0-1,0 0 0,-1 0 1,1 0-1,-1 0 0,1 0 1,-1 0-1,1 0 0,0 0 1,-1 1-1,1-1 0,-1 0 1,1 0-1,0 0 0,-1 0 1,1 1-1,0-1 0,-1 0 1,1 0-1,0 1 0,-1-1 1,1 0-1,0 1 0,-1-1 1,1 0-1,0 1 0,0-1 1,-1 0-1,1 1 0,0-1 1,0 1-1,0-1 0,0 0 1,0 1-1,0-1 0,0 1 1,-1-1-1,1 1 0,0-1 1,0 0-1,1 1 0,-1-1 1,0 1-1,0-1 0,0 1 1,0-1-1,0 0 0,0 1 1,1-1 0,-6 28-28,2 0 0,1-1 1,2 1-1,0 0 1,2 0-1,5 26 28,-6-41-2,0 1 0,2-1 0,-1 0 0,1 0 0,1 0 0,1 0-1,-1 0 1,2-1 0,0 0 0,0 0 0,1-1 0,1 1 2,-6-10-2,0 0 0,0 0 0,0 0 0,0-1 0,1 1 0,-1-1 0,0 1 0,1-1 0,-1 0 0,0 0 0,1 0 0,0 0 0,-1-1 0,1 1 0,-1-1 0,1 1 0,0-1 0,-1 0 0,1 0 0,0 0 1,-1 0-1,1-1 0,0 1 0,-1-1 0,1 0 0,-1 1 0,1-1 0,-1 0 0,1 0 0,-1-1 0,0 1 0,1-1 2,4-2 2,-1-1 1,1 0 0,-1 0-1,0 0 1,-1-1-1,1 0 1,-1 0-1,0 0 1,-1-1 0,1 0-3,9-19 17,-2 0 1,0 0 0,-2-1-1,-1-1 1,-1 0 0,-2 0 0,1-5-18,0-6 41,-1-1 0,-2 0 0,-1 0 0,-3-19-41,23 172-324,-21-98 307,3 18 16,0 0 1,3-1 0,0 1-1,2-2 1,13 29 0,-22-58-18,-1 0 1,0 0-1,1 0 0,0 0 1,-1 0-1,1-1 0,0 1 1,0 0-1,0-1 0,0 1 1,0 0-1,1-1 0,-1 1 1,0-1-1,1 0 0,-1 1 1,1-1-1,-1 0 0,1 0 1,0 0-1,-1 0 0,1 0 1,0 0-1,0-1 0,-1 1 1,1-1-1,0 1 0,0-1 1,0 1-1,0-1 0,0 0 1,0 0-1,0 0 1,0 0-1,0-1 0,0 1 1,0 0-1,0-1 0,-1 1 1,1-1-1,0 0 0,0 1 1,0-1-1,-1 0 0,1 0 1,0 0-1,-1-1 0,1 1 1,-1 0-1,2-2 18,10-14-949,0 0 1,-1-1-1,-1 0 1,-1-1-1,0 0 0,-2-1 1,5-14 948,-8 21-830,27-69-3596</inkml:trace>
  <inkml:trace contextRef="#ctx0" brushRef="#br0" timeOffset="17156.428">6260 11825 4417,'-8'-68'8487,"8"68"-8398,0-1 0,0 1-1,0 0 1,0-1 0,0 1-1,-1-1 1,1 1 0,0 0 0,0-1-1,0 1 1,0-1 0,-1 1-1,1 0 1,0-1 0,0 1-1,-1 0 1,1-1 0,0 1 0,-1 0-1,1 0 1,0-1 0,-1 1-1,1 0 1,0 0 0,-1 0 0,1-1-1,0 1 1,-1 0 0,1 0-1,-1 0 1,1 0 0,-1 0 0,1 0-1,0 0 1,-1 0 0,1 0-1,-1 0 1,1 0 0,0 0 0,-1 0-1,1 0 1,-1 0 0,1 0-1,-1 0 1,1 1 0,0-1 0,-1 0-1,1 0 1,0 0 0,-1 1-1,1-1 1,0 0 0,-1 1 0,1-1-1,0 0 1,0 0 0,-1 1-1,1-1 1,0 1 0,0-1-89,-16 27 1265,14-23-1053,-17 39 160,2 1-1,1 0 0,3 1 1,-7 38-372,17-12 159,3-70-158,1 0 1,0 0-1,-1 0 1,1 0-1,0 0 1,0 0 0,0 0-1,0 0 1,0 0-1,0 0 1,0-1 0,0 1-1,0 0 1,0-1-1,0 1 1,1-1 0,-1 1-1,0-1 1,0 1-1,1-1 1,-1 0-1,0 0 1,0 1 0,1-1-1,-1 0 1,0 0-1,1-1 1,-1 1 0,0 0-1,1 0 1,-1-1-1,0 1 1,0 0-1,1-1 1,-1 1 0,0-1-1,0 0 1,0 1-1,0-1 1,0 0 0,0 0-1,0 0 1,0 1-1,0-1 1,0 0 0,0 0-1,-1-1 1,1 1-1,0 0 1,-1 0-1,2-1-1,4-3 1,26-17-56,0 1 1,2 1-1,0 3 0,1 0 1,0 2-1,1 2 0,1 1 0,11-1 55,-45 12-1,-1 0 0,0 0-1,1 0 1,-1 0 0,1 1-1,-1-1 1,1 0 0,-1 1-1,1 0 1,-1 0-1,1 0 1,-1 0 0,1 0-1,0 0 1,-1 1 0,1-1-1,-1 1 1,1 0-1,-1-1 1,0 1 0,1 0-1,-1 1 1,0-1 0,0 0-1,1 1 1,-1-1 0,0 1-1,-1 0 1,1-1-1,0 1 1,0 0 0,-1 0-1,1 0 1,-1 0 0,0 1-1,1-1 1,-1 0-1,0 2 2,-15 62 495,8-46-325,-1-1-1,-1 0 0,-1 0 1,0-1-1,-2 0 0,0-1 1,-1 0-1,-10 11-169,19-24-14,0-1-1,-1 0 0,1 0 1,-1-1-1,1 1 1,-1-1-1,0 1 1,0-1-1,0 0 0,0-1 1,0 1-1,-1-1 1,1 0-1,0 0 0,-1 0 1,-1 0 14,4-1-105,1 0 0,-1-1 0,0 1 0,1 0 0,-1-1 0,1 1 0,-1-1 0,0 1 1,1-1-1,-1 0 0,1 0 0,0 0 0,-1 1 0,1-1 0,0-1 0,0 1 0,-1 0 0,1 0 0,0 0 0,0-1 0,0 1 0,0 0 1,1-1-1,-1 1 0,0-1 0,0 1 0,1-1 0,-1-1 105,-5-33-4190,5-11-509</inkml:trace>
  <inkml:trace contextRef="#ctx0" brushRef="#br0" timeOffset="17573.348">6764 11553 5721,'13'-41'9326,"-15"42"-5382,-9 12-2599,-15 26-1051,1 1-1,2 2 1,2 0-1,2 2 0,2 0 1,1 1-1,2 4-293,12-43 1,-6 39 32,8-44-34,0 0 1,0 0-1,1 0 1,-1-1 0,0 1-1,0 0 1,1 0-1,-1 0 1,1 0 0,-1-1-1,1 1 1,-1 0-1,1-1 1,-1 1 0,1 0-1,0-1 1,-1 1-1,1 0 1,0-1 0,-1 1-1,1-1 1,0 1-1,0-1 1,0 0 0,-1 1-1,1-1 1,0 0-1,0 0 1,0 1 0,0-1-1,0 0 1,0 0-1,-1 0 1,1 0 0,0 0-1,0 0 1,0 0-1,0-1 1,0 1 0,0 0-1,-1 0 1,1-1-1,0 1 1,0 0 0,0-1-1,-1 1 1,2-1 0,77-23-38,-34 10 31,-1 1 1,2 3-1,-1 1 1,30-1 6,-73 9 0,0 1 0,0-1 0,-1 0 0,1 1 0,0-1-1,0 1 1,0 0 0,0 0 0,0 0 0,0 0 0,0 0 0,0 0 0,0 0 0,0 0 0,0 1 0,0-1 0,0 1 0,0 0 0,-1-1 0,1 1 0,0 0 0,0 0 0,-1 0 0,1 0-1,0 0 1,-1 1 0,1-1 0,-1 0 0,0 1 0,1-1 0,-1 1 0,0 0 0,0-1 0,0 1 0,0 0 0,0 0 0,0-1 0,-1 1 0,1 0 0,-1 0 0,1 0 0,-1 0 0,0 0-1,1 0 1,-1 0 0,0 0 0,0 0 0,-1 0 0,1 0 0,0 0 0,-9 17 190,-1-1 1,0 0-1,-1-1 0,-1 0 0,0-1 1,-15 14-191,12-12 149,4-3-94,-1 0-1,-1 0 1,0-2 0,-1 1-1,0-2 1,-1 0 0,-1-1-1,1 0 1,-2-1 0,-3 1-55,19-11-51,0 1 1,0 0-1,0-1 1,-1 1-1,1-1 1,0 0 0,0 1-1,0-1 1,0 0-1,0 0 1,0 0-1,0 0 1,0 0-1,-1 0 1,1 0-1,0 0 1,0 0-1,0 0 1,0-1-1,0 1 1,0 0-1,0-1 1,0 1-1,0-1 1,0 1-1,0-1 1,0 0 0,0 1-1,0-1 1,0 0-1,0 0 1,1 0-1,-1 1 1,0-1-1,0 0 1,1 0-1,-1 0 1,1 0-1,-1 0 1,1 0-1,-1 0 1,1 0-1,0-1 1,0 1-1,-1 0 1,1 0 0,0 0-1,0 0 1,0 0-1,0 0 1,0-1-1,0 1 51,10-61-5657,7 11 821</inkml:trace>
  <inkml:trace contextRef="#ctx0" brushRef="#br0" timeOffset="17978.266">7032 11059 8682,'12'-37'3945,"-8"31"1005,-4 17-4127,19 271 1689,29 70-935,-38-283-1240,4-1 1,2 0-1,22 52-337,-4-56 69,-33-63-114,-1-1 0,0 1 0,0-1-1,1 1 1,-1-1 0,1 0 0,-1 1-1,0-1 1,1 1 0,-1-1 0,1 0 0,-1 1-1,1-1 1,-1 0 0,1 1 0,-1-1-1,1 0 1,-1 0 0,1 1 0,0-1-1,-1 0 1,1 0 0,-1 0 0,1 0-1,-1 0 1,1 0 0,0 0 0,-1 0-1,1 0 1,-1 0 0,1 0 0,0-1-1,-1 1 1,1 0 0,-1 0 0,1 0 0,-1-1-1,1 1 1,-1 0 0,1-1 0,-1 1-1,1 0 1,-1-1 0,1 1 0,-1-1-1,0 1 1,1-1 0,-1 1 0,0-1-1,1 1 1,-1-1 0,0 1 0,0-1-1,1 1 1,-1-1 0,0 1 0,0-1 0,0 0-1,0 1 1,0-1 0,0 1 0,0-1-1,0 1 1,0-1 45,14-42-4262,-2-16-709</inkml:trace>
  <inkml:trace contextRef="#ctx0" brushRef="#br0" timeOffset="18768.345">7549 11262 12939,'-68'99'7923,"50"-60"-7801,1 0 0,2 0 0,2 2-1,2 0 1,-3 22-122,9-44 69,1-1-1,1 1 1,0 0-1,1 0 1,2 1-1,0-1 1,1 0-1,0 0 1,2 0-1,0 0 1,1 0-1,1-1 1,1 1-1,8 15-68,-14-32 3,1 0 0,1-1 0,-1 1 0,0 0 0,0-1 0,0 1 0,1-1 0,-1 1 0,1-1 0,-1 0 0,1 0 0,0 1 0,-1-1 0,1 0 0,0 0 0,0-1 0,0 1 0,0 0 0,0-1 0,0 1 0,0-1 0,0 0 0,0 1 0,0-1 0,0 0 0,0 0 0,0 0 0,0-1 0,0 1 0,0 0 0,0-1 0,0 1 0,-1-1 0,1 0 0,0 1 0,0-1 0,0 0-3,55-52 88,-33 13-64,-2 0 0,-2-2 1,-1-1-1,-3 0 0,-1-1 1,-2-1-1,-2 0 0,-2 0 1,-3-2-25,14-105-215,-19 245 33,5 0 1,9 46 181,-13-130 26,-2-2-1,0 1 0,1-1 0,0 0 0,1 0 1,0 0-1,0 1 0,0-2 0,1 1 0,0 0 0,0 0 0,1-1 1,0 0-1,0 0 0,0 0 0,1 0 0,2 2-25,-6-8 6,1 0 1,0 1-1,0-1 0,-1 0 0,1 0 1,0 0-1,0 0 0,0 0 0,-1 0 0,1 0 1,0-1-1,-1 1 0,1-1 0,0 1 1,0-1-1,-1 0 0,1 0 0,-1 0 0,1 0 1,-1 0-1,1 0 0,-1 0 0,0 0 1,1 0-1,-1-1 0,0 1 0,0 0 0,0-1 1,0 1-1,1-2-6,-2 2 3,13-15 14,-1 0 1,-1-1 0,-1-1-1,0 1 1,-1-2 0,-1 1-1,0-5-17,12-24 17,90-161 57,-110 206-76,1 0 0,0 0-1,0 0 1,0 0 0,0 0 0,0 0-1,0 0 1,0 1 0,1-1 0,-1 1-1,1-1 1,-1 1 0,1-1-1,0 1 1,0 0 0,-1 0 0,1 0-1,0 0 1,0 0 0,0 0 0,0 0-1,0 1 1,0-1 0,0 1-1,0-1 1,0 1 0,1 0 2,7 11-76,3 113-87,-13-87 192,0-23 18,0 1-1,0-1 0,2 0 0,0 0 1,0 0-1,1 0 0,1 0 0,0-1 1,2 3-47,-6-15 4,0-1 1,1 1-1,-1-1 1,0 1-1,0-1 1,1 1-1,-1 0 1,0-1-1,1 1 1,-1-1-1,0 1 1,1-1-1,-1 0 1,1 1-1,-1-1 1,1 1-1,-1-1 1,1 0-1,-1 1 1,1-1-1,-1 0 1,1 0-1,0 1 1,-1-1-1,1 0 1,-1 0-1,1 0 1,0 0-1,-1 0 1,1 0-1,-1 0 1,1 0 0,0 0-1,-1 0 1,1 0-1,-1 0 1,1 0-1,0-1 1,-1 1-1,1 0 1,-1 0-1,1-1 1,-1 1-1,1 0 1,-1-1-1,1 1 1,-1 0-1,1-1 1,-1 1-1,1-1 1,-1 1-1,1-1-4,19-29 98,106-243 159,-93 233-313,-32 40 51,0 0 1,0 0-1,0 1 1,0-1-1,0 0 0,0 0 1,0 1-1,0-1 1,0 1-1,-1-1 0,1 1 1,0-1-1,0 1 1,-1-1-1,1 1 0,0 0 1,-1-1-1,1 1 1,0 0-1,-1 0 0,1 0 1,-1-1-1,0 1 1,1 0-1,-1 0 0,1 0 1,-1 0-1,0 0 0,0 0 1,0 0-1,1 0 5,-1 0-6,30 142-147,-16-57 228,-14-86-79,0 1 0,-1-1 0,1 1 0,0-1 0,0 1 0,0-1 0,0 1 0,0-1 1,0 1-1,1 0 0,-1-1 0,0 1 0,0-1 0,0 1 0,0-1 0,1 1 0,-1-1 0,0 1 0,0-1 0,1 1 0,-1-1 0,0 0 0,1 1 0,-1-1 0,1 1 0,-1-1 0,0 0 0,1 1 0,-1-1 0,1 0 0,-1 0 0,1 1 0,-1-1 0,1 0 0,-1 0 0,1 0 0,-1 1 0,1-1 0,-1 0 0,1 0 0,0 0 0,-1 0 0,1 0 0,-1 0 0,1 0 0,0-1 4,18-21-626,102-209-5986,44-77 1655,-119 222 7916,-41 72-702,-11 14-267,-14 18-125,3 6-1633,2 1 0,1 0 1,1 1-1,1 0 0,1 1 0,1 0 1,2 1-1,-1 9-232,-12 105 368,34-66-124,-12-74-240,0 0 0,0 0 0,0 0 0,0 0 0,1-1 0,-1 1 0,0-1 0,1 1 0,-1-1 0,1 1 0,0-1 0,-1 0 0,1 0 0,0 0 0,0 0 0,0 0-1,0 0 1,0 0 0,0-1 0,0 1 0,0-1 0,0 1 0,0-1 0,0 0 0,0 0 0,0 0 0,0 0 0,0 0 0,1 0 0,-1-1 0,0 1 0,0-1 0,0 1-4,4-3 6,1 0 1,-1 0-1,0 0 1,0 0-1,-1-1 1,1 0 0,-1 0-1,0-1 1,0 0-1,0 0 1,-1 0-1,1 0 1,0-3-7,19-27 23,-3-1 0,0 0 0,-3-2 0,-1-1 0,-2 0 0,-1-1 0,-2 0 0,2-20-23,-1 10 13,-1 0 0,-3 0 0,-2-1 0,-2 0 1,-2 0-1,-4-39-13,-17 18-44,8 72-24,4 74-107,9-17 165,2 0 0,3-1 1,2 0-1,3-1 0,2 0 0,13 28 10,-21-67-104,0-2 1,1 1-1,0-1 0,1 0 0,1 0 0,0-1 0,6 4 104,-13-13-303,1-1-1,-1 1 0,1-1 0,0 0 0,0 0 1,0 0-1,1 0 0,-1-1 0,1 0 1,-1 0-1,1 0 0,0-1 0,0 1 0,-1-1 1,1 0-1,0 0 0,0-1 0,0 0 1,1 0 302,37-7-4451</inkml:trace>
  <inkml:trace contextRef="#ctx0" brushRef="#br0" timeOffset="19277.708">4695 13695 10930,'-10'31'7781,"10"-30"-7758,0 1 1,0-1-1,0 0 0,1 1 0,-1-1 1,0 0-1,1 1 0,-1-1 0,0 0 0,1 0 1,0 1-1,-1-1 0,1 0 0,0 0 1,0 0-1,-1 0 0,1 0 0,0 0 0,0 0 1,0 0-1,0 0 0,0-1 0,0 1 0,1 0 1,-1-1-1,0 1 0,0-1 0,0 1 1,1-1-1,-1 1 0,0-1 0,1 0 0,-1 0-23,59 3-121,50-29 29,40-30 49,246-129 90,395-169 14,-495 225-63,714-297 51,36 15 567,-716 287-184,-180 68-226,501-174 645,-456 173-687,54-4-58,-155 60-608,-89 6-945,-25 1-2234,-11-5-181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6:5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12001 12758 4393,'-18'2'1997,"-50"6"3251,1 2-3607,47-9-1605,1 0-1,-1-1 1,0-1 0,1 0 0,-1-2 0,1-1-1,-1 0 1,1-1 0,-4-3-36,-16-2 9,22 9 20,0 0 1,-1 1-1,1 0 1,0 2 0,-1 0-1,1 1 1,0 1-1,1 0 1,-1 1 0,1 1-1,0 1 1,0 0-1,1 1 1,0 1 0,-14 9-30,-136 86 336,158-101-308,0 1 1,0 0 0,1 1-1,-1 0 1,1 0 0,1 0-1,-1 0 1,1 1 0,0 0-1,0 0 1,0 1-1,1-1 1,0 1 0,0 0-1,1 0 1,0 0 0,0 1-1,1-1 1,0 1 0,0-1-1,1 1 1,0 0 0,0 6-29,5 15-5,2-1 1,0 0 0,3-1 0,0 0 0,1 0 0,2-1-1,12 21 5,-3-2-2,19 34 6,4-2 1,3-2 0,3-2 0,3-2 0,28 27-5,-47-61 14,1-1 0,2-2 1,1-2-1,2-1 1,1-2-1,1-1 1,1-3-1,1-1 1,2-3-1,0-1 0,1-3 1,8 1-15,9 0 15,1-2 1,0-4 0,25 1-16,311 18 40,-318-30-32,57 3 2,-1-7 1,41-10-11,-162 12 2,0-1-1,-1-1 1,1-1-1,-1 0 1,0-1-1,0-1 1,0 0 0,-1-2-1,0 0 1,0 0-1,10-9-1,-10 1 17,-1-1 0,0 0 0,-1-1 0,-1-1 0,0 0 0,-2-1 0,0-1 0,-1 1 0,-2-2 0,0 1-1,-1-1 1,-1 0 0,3-23-17,-1 9 24,-1-1 0,-2 0 0,-2-1 0,-2 1 0,-1 0 0,-1-1 0,-4-9-24,-9-36 43,-3 2-1,-4 0 0,-6-6-42,5 23 19,-2 1 1,-3 1-1,-3 1 0,-13-17-19,-3 4 35,-4 1 0,-2 2-1,-35-33-34,57 69 53,-1 2 0,-2 1 0,-2 1 0,0 2 0,-2 2 0,-1 1 0,-2 1-53,11 11 109,0 1 0,-1 1 0,0 1 0,-1 2 0,0 1 0,0 2 0,-1 0 0,0 3 0,0 0 0,-3 2-109,-1 5 0,-1 0 0,1 3-1,1 1 1,0 1 0,0 2 0,0 2 0,2 1 0,0 1 0,0 2 0,2 1 0,0 2 0,1 1 0,1 1-1,1 1 1,-20 23 0,-104 109-1275,-24 49-1835,3 24-133</inkml:trace>
  <inkml:trace contextRef="#ctx0" brushRef="#br0" timeOffset="6215.156">17304 13855 7522,'0'0'253,"0"0"1,0 1 0,0-1-1,0 0 1,0 0 0,0 0 0,0 1-1,0-1 1,0 0 0,0 0 0,0 0-1,0 1 1,-1-1 0,1 0-1,0 0 1,0 0 0,0 0 0,0 0-1,0 1 1,-1-1-254,6 7-271,2 3 304,1-1-1,0 1 1,1-2-1,-1 1 0,2-1 1,-1 0-1,1-1 1,0 0-1,1-1 0,0 0 1,0 0-1,0-1 1,0-1-1,1 0 0,0 0 1,7 0-33,12 2 24,0-1 1,0-2 0,0-1-1,0-2 1,27-2-25,20-9 119,-1-2 0,0-4 1,-1-3-1,42-19-119,150-38 670,-63 35-501,2 9 0,1 9 0,2 9 0,75 10-169,89 17 14,-164 4-12,171 35-2,-295-34 21,-6 0 49,2-4-1,0-3 0,79 0-69,-140-11 596,-16-2-2453,-17 2 550</inkml:trace>
  <inkml:trace contextRef="#ctx0" brushRef="#br0" timeOffset="-1410.066">5027 12745 5417,'-154'26'7524,"-68"43"-5845,84-10-2015,-95 67 368,184-95-6,2 2 0,1 2 0,-37 36-26,65-50 10,1 0-1,1 2 1,1 0 0,1 0 0,1 1 0,1 1 0,1 0-1,-2 11-9,-11 70 182,23-87-160,0 0-1,1 0 1,1 0 0,1 1 0,0-1 0,2-1 0,0 1 0,3 6-22,4 1 16,1 0 0,1-2 1,2 1-1,0-2 1,1 0-1,1-1 0,2-1 1,0 0-1,1-1 1,16 12-17,42 30 3,2-3 0,30 13-3,-32-22-13,2-4 0,1-3 0,2-3 0,34 7 13,-64-28-1,1-2-1,1-3 1,1-2-1,0-2 0,0-3 1,52 0 1,-51-11-11,0-1 1,0-4-1,-1-1 1,0-3-1,-1-3 1,0-2-1,-1-2 1,44-25 10,-47 20-50,-2-2 0,-1-1 0,-2-3 1,0-2-1,-3-2 0,15-16 50,-19 15-54,-2-1 1,-1-3-1,21-30 54,-32 37 4,-2-1 0,0-1 0,-3-1 0,-1-1 0,-1 0 0,-3-2 0,0 0 0,3-22-4,-11 26 57,-2-1 1,-1 1 0,-2-1-1,-2 0 1,-3-30-58,1 32 50,-2 0 1,-2-1 0,-1 2 0,-1-1-1,-2 1 1,-2 1 0,0 0-1,-3 0 1,0 1 0,-2 1-1,-1 1 1,-1 0 0,-6-4-51,-2 3 107,-2 2 0,0 0 0,-2 2 0,-1 2 0,-1 0 0,-1 3 0,-32-16-107,39 23 91,-1 1 1,-1 2-1,0 0 0,-1 3 0,1 0 0,-2 2 1,1 1-1,-1 1 0,1 2 0,-28 1-91,21 3-113,0 3-1,-1 1 1,1 1-1,1 2 1,0 2-1,0 1 1,1 2-1,1 2 1,-26 15 113,21-6-1333,0 2 1,2 1-1,1 2 0,-26 30 1333,-18 25-3616</inkml:trace>
  <inkml:trace contextRef="#ctx0" brushRef="#br0" timeOffset="7978.943">896 13686 7826,'-25'-17'1897,"-68"-36"657,65 48-2508,-1 1 1,1 2-1,-1 0 0,1 2 0,-1 1 0,-27 5-46,22-3 13,17-2-6,0 0 0,0 1 1,1 1-1,-1 1 1,1 0-1,-1 1 0,2 1 1,-1 1-1,1 0 1,-1 0-1,-7 7-7,-2 3 46,1 0 0,0 2 0,2 0 0,0 2 0,1 1 1,1 0-1,1 1 0,1 1 0,1 1 0,1 1 0,2 0 0,0 1 0,2 0 0,1 1 0,1 1 0,2-1 0,0 1 1,0 13-47,7-17 7,1-1 0,1 1 0,1 0 0,2 0 0,0-1 1,1 1-1,2-1 0,0-1 0,2 1 0,0-1 0,2-1 1,0 0-1,2 0 0,0-1 0,2-1 0,6 8-7,10 7 10,2-1 0,2-1-1,0-2 1,2-1 0,1-2 0,2-2-1,0-1 1,2-3 0,0-1 0,2-2-1,0-2 1,1-2 0,41 8-10,21 2 31,2-4 0,1-6 0,0-4 0,88-4-31,-110-11 108,1-4 0,71-16-108,-27-1 193,87-31-193,-166 39 29,0-2 0,-1-2 0,-2-3 0,0-2-1,-1-3-28,-18 10 42,-1-2 0,-1 0 0,-1-2 0,-1-2 0,-1 0 0,-1-2 0,-2 0 0,0-2 0,-2-1 0,-2-1 1,0 0-1,2-9-42,-19 34 43,0 0 1,-1-1 0,1 1 0,-1 0-1,-1-1 1,1 0 0,-1 1 0,0-1 0,-1 0-1,1 0 1,-1 1 0,-1-1 0,1 0-1,-1 0 1,0 1 0,-1-1 0,0 0 0,0 1-1,0 0 1,-1-1 0,0 1 0,0 0-1,-2-3-43,-17-26 205,-2 0-1,-2 2 0,0 0 1,-3 2-1,0 1 0,-2 2 0,-1 0 1,-1 3-1,-2 0 0,0 2 1,-25-10-205,11 7 49,-1 3 1,-1 2 0,-1 3 0,-1 2 0,-42-8-50,44 15-126,0 3-1,0 1 1,-1 3-1,1 2 1,-7 3 126,-27 8-792,0 2 1,1 5-1,0 3 1,2 4-1,1 4 1,-58 29 791,-102 70-2837</inkml:trace>
  <inkml:trace contextRef="#ctx0" brushRef="#br0" timeOffset="-47324.681">14921 3016 8674,'-105'-15'5693,"-52"-2"-4722,82 18-992,1 3 1,0 2-1,0 5 0,-34 9 21,-25 4-21,-146 11 104,24-20 2,208-15-58,0 2-1,-1 2 1,2 2 0,-1 3-1,1 1 1,0 2 0,1 2-1,1 2 1,-26 14-27,20-2-3,2 2 1,1 2-1,1 2 0,2 2 1,-13 16 2,-5 9 76,3 3 0,-12 21-76,62-75 16,3-3 0,1 0-1,-1 0 0,1 1 1,0 0-1,1 0 0,0 0 1,0 0-1,1 0 0,0 1 1,0 0-1,1 0-15,0 8 8,0 1 0,1 0 0,0-1 0,2 1 0,0 0 0,1-1 0,1 1 0,1-1-1,0 0 1,1 0 0,1 0 0,1-1 0,0 1 0,1-2 0,0 1 0,2-1 0,0 0 0,0-1 0,1-1 0,4 4-8,53 50 35,2-4 0,3-2 0,33 18-35,-48-41 16,2-3 0,1-3 0,2-2 0,7-1-16,52 19 24,2-5 0,18-1-24,305 64 107,36-10-78,44-19-27,-366-63-2,0-6 0,69-10 0,-60-9 4,0-6 0,66-21-4,319-95-135,-23-29 87,-79-3 42,-331 113-102,104-60 108,-211 104-15,21-12-23,0-1 1,-1-1 0,-2-2-1,0-1 1,10-13 37,-28 24-6,0-1 1,-2 0-1,1-2 0,-2 1 1,0-1-1,-1-1 1,-1 0-1,-1-1 0,0 0 1,-1 0-1,-1-1 1,-1 0-1,-1 0 1,-1 0-1,0-1 0,-2 1 1,0-1-1,-2 0 1,0 0-1,-1 0 0,-4-17 6,-1 14 6,-1 1-1,-1 0 0,-1 0 1,-1 1-1,-2 0 0,0 1 0,0 0 1,-2 1-1,-1 1 0,-14-15-5,-7-4 71,-2 2-1,-1 1 1,-2 3-1,-29-18-70,16 16 144,-1 1 0,-2 4-1,-1 2 1,-1 2 0,-26-5-144,-33-3 318,-2 4 1,0 6-1,-6 5-318,-472-41 1012,262 47-651,-30 16-361,118 10-284,1 10-1,-29 17 285,172-23-431,1 5 0,1 5-1,2 4 1,1 5 0,1 4 0,-3 7 431,-117 77-3121,23 10-45</inkml:trace>
  <inkml:trace contextRef="#ctx0" brushRef="#br0" timeOffset="-45857.742">11789 6222 5569,'-187'8'8276,"118"2"-7788,0 2-1,-63 21-487,81-14-36,0 1-1,2 3 0,1 2 0,0 2 0,2 2 0,1 2 0,-22 22 37,48-39 8,-319 244 44,295-225-22,3 2 1,1 2 0,1 2-1,3 1 1,-2 6-31,16-18 33,3 0 0,0 1 0,2 1 0,0 0 0,3 1 0,-8 25-33,11-25 1,1 1 0,1 0 0,2 1 0,1 0 0,1 0 1,2 0-1,2 0 0,1 0 0,1 0 0,2 0 1,1 0-1,2-1 0,1 0 0,1 0 0,2 0 1,1-2-1,1 1 0,16 22-1,-7-19-8,1-1-1,2-2 1,1-1 0,2 0-1,1-2 1,1-2 0,1 0 0,31 18 8,16 5-21,2-4 1,1-4 0,30 8 20,-23-13 8,1-3 0,1-5-1,2-4 1,11-1-8,-22-7 8,2-4 0,0-3 0,17-2-8,-13-9 4,0-3 1,0-4-1,0-4 1,-1-4 0,19-8-5,-18-3 11,-1-3 0,-2-4 0,-2-4 0,-1-3 1,19-16-12,6-7 19,-3-5 1,-3-4-1,52-52-19,-99 78 1,-2-3 0,-2-3-1,-3-1 1,-2-2 0,-3-2-1,8-19 0,-21 28-1,-2-2-1,-3 0 0,-2-2 0,-2 0 1,-2-2-1,-3 1 0,-1-8 2,-9 33 25,-1 0-1,-2 0 1,0 0-1,-2 0 1,-2 0 0,0 0-1,-2 0 1,-2 1-1,0 0 1,-2 0-1,-1 0 1,-3-2-25,5 11 59,-2 1 1,0 1-1,-1 0 0,-1 0 1,0 1-1,-2 1 0,0 0 1,0 1-1,-2 0 0,-5-4-59,-5 2 155,0 0-1,0 2 0,-2 0 1,1 2-1,-2 1 0,0 2 1,0 1-1,-1 1 0,0 1 1,0 1-1,-16 1-154,-25 0 330,0 4 1,0 2-1,-29 6-330,-63 13 177,1 6-1,-38 17-176,-317 83-1163,233-48-31,248-67 1029,1 2 1,1 1-1,0 1 1,-16 11 164,-7 9-587</inkml:trace>
  <inkml:trace contextRef="#ctx0" brushRef="#br0" timeOffset="-44627.666">16846 5047 8698,'-129'3'4427,"96"0"-4177,-1 1-1,1 1 1,0 2-1,-24 9-249,13 0 16,1 3 1,0 1-1,-37 24-16,24-7 14,1 2-1,2 3 0,2 2 0,2 3 0,2 1 1,2 3-1,2 1 0,3 2 0,2 2 1,2 2-1,-16 38-13,13-20 340,4 2 1,-21 67-341,52-131 25,1 1 0,0 0 0,1 1 0,0-1 0,1 0 0,1 1 0,1-1 0,0 0 0,1 0 0,0 1 0,2-1 0,-1-1 0,2 1 0,0 0 0,1-1 0,0 0 0,1-1 0,3 4-25,2 4-4,2-2 0,1 1 0,0-1 0,1-1 0,1-1 0,1-1 0,0 0 0,1-1 0,1-1 0,21 12 4,3-5 3,1-1 1,0-3 0,1-1 0,1-3 0,0-1-1,1-3 1,20 1-4,-6-2 18,0-3-1,0-2 0,0-3 1,60-8-18,58-13 4,76-22-4,221-56 44,37-11 26,13 34-12,10-7-50,-26-7 104,-49 11-4,-90-4-35,-329 73-41,-1-3-1,-1-1 1,0-2-1,-1-2 0,35-21-31,-43 17 23,0-1 0,-2-1 0,-1-1 0,-1-2 0,-1-1-1,-1-1 1,-2-1 0,-1-2 0,10-17-23,-23 31 22,0 0 1,-1-1-1,-1 0 1,-1 0-1,-1-1 1,3-11-23,-9 21 22,-1 0 1,0 0 0,0 0 0,-1 1 0,0-1 0,0 0 0,-1 1 0,0 0 0,-1-1 0,0 1 0,-1 1 0,0-1 0,0 1 0,-1 0 0,1 0 0,-2 0 0,1 1 0,-1 0 0,-1 0 0,1 1 0,-1 0 0,-5-3-23,-73-64 297,-87-56-297,108 86 125,-2 3 1,-1 4-1,-2 2 0,-2 3 0,-34-8-125,8 9 134,-1 4-1,-1 5 1,-1 4 0,-15 3-134,-124-6 280,-149 11-280,148 13 26,0 10 0,-31 15-26,52 3-871,-165 48 871,129-6-5329,-185 83 5329,30 4-3781</inkml:trace>
  <inkml:trace contextRef="#ctx0" brushRef="#br0" timeOffset="-36997.629">8252 8939 7690,'-160'50'6086,"98"-23"-5101,2 3 0,-40 26-985,79-43 10,1 1-1,1 1 1,0 1 0,1 1-1,0 0 1,2 1 0,0 1-1,1 0 1,1 1 0,0 1-1,2 0 1,-6 15-10,-85 207 91,63-90-17,40-139-75,2 1-1,-1-1 0,2 1 0,0-1 1,0 0-1,1 0 0,1 0 0,1-1 0,0 0 1,0 0-1,1 0 0,1-1 0,0 0 1,1 0-1,8 8 2,18 20-2,2-1 0,1-2 1,2-1-1,1-3 0,2-1 0,1-2 1,39 19 1,-48-28 1,1-2-1,1-2 1,1-1 0,0-1 0,1-3-1,0-1 1,10 0-1,247 47 67,-87-26-70,-114-23 22,1-4 0,78-8-19,56 3 69,-130 5-15,2 1 122,-1-5 1,29-5-177,144-21 69,-1-9-65,8-9 0,-14-9 21,-12-3-10,-164 36-12,91-16 38,44 3-41,-178 27 4,22 0-5,0-3 0,-1-3 0,0-3 1,0-3-1,34-15 1,129-80 13,-191 88 0,-1-2 0,-1-2 0,-2-2 1,0-1-1,14-18-13,-48 46 25,-1-1 0,1 1 0,-1-1 0,1 0 0,-1 1 0,0-1 0,0 0 0,-1 0 0,1 0 0,-1-1 0,0 1 0,0 0 0,-1 0 0,1-1 1,-1 1-1,0 0 0,0-1 0,0 1 0,-1 0 0,1-1 0,-1 1 0,0 0 0,0 0 0,-1-1 0,1 1 0,-2-2-25,-61-98 524,31 70-384,-1 0 1,-2 3 0,-2 0 0,0 3 0,-33-18-141,30 18 64,-13-8-31,-2 3 0,-1 2 1,-1 3-1,-1 2 0,-9 0-33,-203-73 82,-50-32-72,138 69 69,-187-38-79,226 68 29,-1 7 1,-105-3-30,121 22-71,0 5 0,1 6 0,0 6 0,-20 9 71,-99 31-324,11 17-657,4 10 0,-143 71 981,123-29-2405,6 11 1,-94 74 2404,45-18-2594</inkml:trace>
  <inkml:trace contextRef="#ctx0" brushRef="#br0" timeOffset="-26121.675">7359 11007 5649,'-53'0'4665,"8"-4"-2551,-5-7-1299,-7-40-584,-15-3 197,46 44-141,0 1 1,-1 1 0,0 1 0,0 1 0,0 2 0,-1 0 0,1 2-1,-27 2-287,20-2 145,15 2-61,0 1 1,-1 0-1,1 2 1,0 0-1,0 1 1,1 1-1,-1 1 1,1 0-1,0 1 1,1 2 0,0-1-1,0 2 1,1 0-1,0 1 1,0 1-1,-9 10-84,-64 76-15,86-95 18,-4 2 5,1 0-1,-1 0 1,1 1-1,0-1 0,1 2 1,0-1-1,0 1 1,0-1-1,0 1 0,1 1 1,0-1-1,1 0 1,0 1-1,-1 2-7,2-2-3,0 0 0,1 0 0,0 1 0,0-1 0,1 1 0,0-1 0,0 1 0,1-1 0,0 1-1,1 0 4,1 2-11,1-1 0,0 1-1,1-1 1,0 0-1,1 0 1,0 0-1,1-1 1,0 0-1,0 0 1,1-1 0,0 0-1,0 0 1,1-1-1,0 0 1,0-1-1,5 3 12,19 11-10,2-1 0,0-3 0,1 0-1,7 0 11,21 3-5,1-2 0,0-3 0,1-3 0,10-2 5,17 4 12,234 10 7,-84-9 4,-133-4-3,-1-4 0,93-7-20,118-18 44,-276 19-42,1 2 0,-1 1 0,0 3 0,4 2-2,110 20 12,204-10 8,-292-14-16,1-3 0,0-4 1,25-5-5,-82 7 1,205-7 126,-87 3-99,59-14-40,69-12 55,75 1-46,157-89 71,-145 72-33,-159 20-43,-41-11 61,-137 36-46,0-1 0,0 0 0,0 0 0,-1-1 0,0 0 0,1-1 0,-2 0 0,1-1 0,-1 0 0,1 0-1,-2 0 1,1-1 0,-1 0 0,0-1 0,1-1-7,81-77 79,-33 40-78,-55 46 4,-1 0-1,1 0 0,-1-1 1,0 1-1,1 0 1,-1-1-1,1 1 0,-1 0 1,0-1-1,1 1 1,-1 0-1,0-1 1,1 1-1,-1-1 0,0 1 1,0-1-1,1 1 1,-1-1-1,0 1 0,0-1 1,0 1-1,0-1 1,0 1-1,1-1 0,-1 1 1,0-1-1,0 1 1,0-1-1,-1 1 0,1-1 1,0 0-1,0 1 1,0-1-1,0 1 0,0-1 1,-1 1-1,1-1 1,0 1-1,0 0 0,-1-1 1,1 1-1,0-1 1,-1 1-1,1 0 1,0-1-1,-1 1 0,1-1 1,-1 1-1,1 0 1,-1 0-1,1-1 0,-1 1 1,1 0-1,0 0 1,-1 0-1,0-1 0,1 1 1,-1 0-1,1 0 1,-1 0-5,-7-5 71,-23-16-37,-87-16 20,-26-21 68,71 26-71,-152-55 76,169 73-10,-1 3 0,0 2-1,-1 3 1,0 2 0,1 3 0,-5 3-117,-170 23 66,147-13-19,0-3 0,-26-4-47,-250-20 18,-351 7-107,565 9 86,1-7 1,-65-14 2,79 3 2,-302-30 169,-168 14-79,383 30-707,-127 19 615,292-13-431,-242 34-8443,169-17 3980</inkml:trace>
  <inkml:trace contextRef="#ctx0" brushRef="#br0" timeOffset="-17223.373">17074 9841 7802,'-70'14'4734,"2"3"-3546,-72 14-1033,136-30-146,-46 6 325,1 2 0,-1 3 1,1 1-1,1 3 0,-42 20-334,22 3 47,2 3 1,1 2-1,-12 16-47,68-54-3,1 1 1,0 1 0,0 0 0,1 0-1,0 0 1,1 1 0,0 0-1,0 0 1,0 1 0,2 0 0,-1 0-1,1 0 1,0 0 0,1 1 0,1-1-1,-1 1 1,1 0 2,2 7 3,0 0 0,1 0 0,0-1 0,2 1 0,0-1 0,1 1 0,1-1 0,5 14-3,0-11 7,0 0 0,2-1 0,0 0 0,1-1 0,0-1 0,2 0 0,0 0 0,1-2 0,1 0 0,0-1 0,9 6-7,-7-5 12,20 15-4,2-3 0,1-1 0,2-2 0,0-1 0,1-3 0,1-2 0,0-2-1,2-2 1,0-1 0,0-3 0,8-2-8,130 7 53,163 2-6,24-4-47,-213-17 14,-114 1-21,1 1 0,-1 3 0,44 6 7,131 29 16,-151-23-11,-1 3 0,0 2 0,8 7-5,-34-13-1,1-3 1,0-1-1,1-3 0,0-1 1,-1-2-1,1-2 0,0-3 1,18-3 0,98-18 0,-95 12 1,-1 3 0,1 3 0,1 3 0,0 3-1,105 10-12,-128-10 14,1-2 1,-1-2-1,1-2 1,-2-2-1,1-1 1,-1-3-1,0-1 1,-2-2-1,8-5-2,84-57 19,-98 54-8,0-2-1,-1-1 0,-2-1 1,-1-2-1,-1-1 1,15-21-11,31-97 141,-69 134-123,-1-1-1,0 1 1,-1-1 0,-1 0-1,-1-1 1,0 1-1,-1 0 1,0-1 0,-1 0-1,-1-3-17,-2 10 11,-1-1 1,0 0-1,-1 1 0,0-1 1,0 1-1,-1 0 0,0 0 1,-1 1-1,0 0 0,-2-2-11,-7-12 17,-47-58 241,38 64-84,-1 1-1,0 0 1,-1 2 0,0 1-1,-1 1 1,-22-5-174,1-1 117,-438-172-170,404 166 99,-1 3 0,-48-4-46,-189-8 181,-15 24-33,-5 3-54,-481 5-675,679-1-2038,1 5-1,-119 21 2620,33 15-3205</inkml:trace>
  <inkml:trace contextRef="#ctx0" brushRef="#br0" timeOffset="-5534.373">9982 2130 7746,'-39'-11'4570,"-17"-27"-4417,34 22 1266,17 12-1369,-1 1-1,0 0 0,1 1 1,-1-1-1,0 1 0,0 0 1,-1 0-1,1 1 1,0 0-1,0 0 0,-1 1 1,1-1-1,-1 1 0,1 1 1,0-1-1,-1 1 0,-1 1-49,-116 37 1559,117-37-1482,-52 21-16,8-5-51,0 2 1,2 2-1,0 2 0,2 2 1,0 2-1,-7 9-10,44-29 6,-8 6-1,0 0 0,1 1 0,0 1 0,1 1-1,1 0 1,1 1 0,-9 15-5,17-23-4,0 0-1,1 0 0,0 1 1,1-1-1,0 1 1,1 0-1,0 0 0,1 0 1,0 1-1,0-1 1,2 0-1,-1 1 0,1-1 1,1 1-1,0-1 1,1 0-1,0 1 1,1-1-1,0 0 0,0 0 1,1-1-1,1 1 1,0-1-1,0 0 0,1 0 1,0 0-1,3 2 5,13 6-14,1 0 0,1-2-1,0 0 1,1-1 0,1-2 0,0-1 0,12 3 14,17 10-10,167 67 66,61 10-56,-43-16 20,33 7-54,18-19 32,-9-17 2,-231-47 3,-1-2-1,2-3 1,-1-2 0,0-2 0,1-3 0,-1-1 0,0-3-1,0-3 1,21-6-3,-34 3-14,0-2-1,-2-2 1,1-1 0,-2-1-1,-1-2 1,0-2 0,-2-1-1,0-2 1,-2 0 0,0-2-1,-2-2 1,-2 0-1,13-19 15,-16 19-8,-1 0-1,-2-2 0,-1 0 1,-1-1-1,-2-1 0,-1 0 0,-2-1 1,-1-1-1,-2 0 0,-1-1 0,2-24 9,-10 44 29,-1-1 0,-1 1 0,0 0-1,-2-1 1,1 1 0,-2 0 0,0 0-1,-1 0 1,-1 1 0,0 0-1,-1 0 1,0 0 0,-2 1 0,1 0-1,-2 1 1,0 0 0,0 0-1,-1 1 1,-1 0 0,0 1 0,-1 0-1,0 1 1,0 1 0,-1 0 0,0 1-1,-13-6-28,-118-54 482,-107-32-482,172 72 217,-2 3 0,-1 3 0,-17 2-217,14 7 433,0 5 0,0 3 1,-56 5-434,8 9 355,-1 5-1,-55 17-354,13 4-388,-166 56 388,226-50-949,2 5-1,-41 27 950,55-19-2360,3 4-1,2 5 1,-17 19 2360,-77 65-4803</inkml:trace>
  <inkml:trace contextRef="#ctx0" brushRef="#br0" timeOffset="15067.155">3215 3084 3497,'-1'2'171,"-1"-1"1,0 1 0,0 0-1,0-1 1,0 1 0,0-1-1,0 1 1,0-1 0,0 0-1,0 0 1,-1 0 0,1 0-1,0 0 1,-1-1 0,1 1-1,-1-1 1,1 1 0,-1-1-1,1 0 1,-1 0 0,1 0-1,-1-1 1,1 1-1,-1 0 1,1-1 0,0 0-1,-1 1 1,0-2-172,-6-2 198,1 0 1,-1 1-1,0 0 0,0 0 1,0 1-1,-1 0 0,1 0 1,0 1-1,-4 0-198,8 1 140,-33-1 386,0 2 0,-1 1 1,1 2-1,1 2 1,-1 1-1,1 2 1,-32 13-527,39-14 166,-54 19 134,3 4 1,0 3-1,2 4 1,-41 28-301,-73 36-30,168-89 21,0 0 1,2 2-1,0 1 0,0 1 0,2 1 1,0 1-1,-12 13 9,27-21 1,0-1 0,0 1 1,1 0-1,1 0 0,-1 0 1,2 1-1,0 0 0,-2 11-1,3-14 9,-1 6-7,1 0 1,1 0-1,0 1 1,1-1 0,0 0-1,2 0 1,-1 1-1,2-1 1,0 0 0,1-1-1,0 1 1,2 0-1,-1-1 1,4 4-3,13 24 6,1-2-1,3-1 1,0-1-1,3-1-5,-13-15-4,0-2 0,2 0-1,0-1 1,1-1 0,1-1-1,0-1 1,1 0 0,1-2-1,1 0 1,0-2 0,0 0-1,5 0 5,311 94 31,-227-78-31,-36-10 4,0 2 1,-1 4-1,-2 3 0,0 3 0,12 11-4,-44-17 2,-17-9 0,1-1 1,1 0-1,0-2 0,0-2 0,1 0 0,7 0-2,33 1 0,0-3 1,0-3-1,4-3 0,125 11 12,-13 9-14,107-24-4,-74-16 9,117-43 10,-287 51-7,0-2-1,-1-2 0,0-1 1,-1-3-1,-1-2 0,-1-2 1,14-10-6,146-67 17,-168 91-17,-1 1 0,2 1-1,-1 2 1,0 1 0,1 2 0,0 2 0,-1 0-1,1 3 1,-1 1 0,30 8 0,22 0 2,20-5 4,1-4 0,-1-5-1,9-5-5,169-1 7,29 14-8,-298-7-1,0-1 0,0-1 0,0 0 1,-1-1-1,1-1 0,-1 0 0,1-1 1,-1-1-1,-1 0 0,1 0 0,-1-2 1,0 1-1,10-10 2,-11 9 3,-1-1 0,-1 0 0,0-1 0,0 0 0,-1 0 0,0-1-1,-1 0 1,0-1 0,-1 0 0,0 0 0,-1-1 0,0 0 0,-1 0 0,0 0 0,2-13-3,-4-25 12,-2-1 0,-2 0 0,-2 0 0,-3 0 0,-2 1 0,-2 0 0,-3 1 0,-12-32-12,14 39-19,-2 1 1,-2 1-1,-1 0 0,-15-23 19,-57-34 60,-55-45-32,127 127 5,0 0 0,-1 2 0,-1-1 0,0 2 0,-1 0 0,-1 2 0,0 0 0,0 1 0,-1 1 0,0 1 0,-22-6-33,-85-11 953,-108-7-953,184 26 98,-51-8 66,0-4 0,-67-22-164,79 13-1,0 4 1,-2 4-1,0 4 0,-50 0 1,-236 8 194,-12 21-29,-26 20-97,-35 4-60,250-16-447,-91 26 439,204-28-191,1 4-1,1 4 0,1 4 0,2 3 0,-26 19 192,-6 9-280,4 6-1,-56 47 281,-42 34-691</inkml:trace>
  <inkml:trace contextRef="#ctx0" brushRef="#br0" timeOffset="71155.873">25366 1125 4449,'-22'-7'4258,"-24"2"-769,40 6-3382,0 0 1,0 0-1,-1-1 1,1 0-1,0 0 0,0 0 1,0-1-1,0 0 1,0 0-1,0-1 0,0 1 1,0-1-1,-3-2-107,-67-8 426,63 13-366,-1-1 1,1 0-1,0 0 1,0-1 0,-1-1-1,1 0 1,0-1 0,1-1-1,-6-1-60,-114-38 720,5 19-406,-65-8-158,-17-9-147,116 27-1,1 4 0,-1 5 1,-81 5-9,89 1 18,-96-6 239,9-6 137,18 19-268,-76-3-164,23-12 42,-178 29 80,357-22-87,-49-2 4,0 3 0,0 3 0,-68 14-1,-119 31-4,47-33 38,6 24 18,-28 16-6,105-32 2,1 5 0,-1 8-48,-226 85 441,310-98-365,1 3 0,1 2 0,-42 34-76,12-8-1,46-35 3,2 1 1,1 2 0,1 1-1,1 1 1,1 2 0,1 0-1,2 2 1,0 0 0,2 3-3,6-7-25,1 1 0,2 0 0,0 1 0,2 1 0,1 0 0,2 0 0,0 1 0,1 2 25,5-25 10,0 1 0,0-1 0,0 0 0,0 0 0,1 1 0,0-1 0,1 0 0,-1 1 0,1-1 1,1 0-1,-1 0 0,1 0 0,0 0 0,0 0 0,1 0 0,-1 0 0,1-1 0,1 1 0,-1-1 0,1 0 0,0 0 1,0 0-1,0 0 0,1-1 0,3 3-10,81 40 4,-39-25 0,0-1 0,2-3 0,0-2 0,1-3 0,0-2 0,1-2 0,22 0-4,36 8-11,94 18-1,414 50 60,-319-36-35,14-8-9,-2-19-65,-1-32 2,-157-3 24,363-18 20,-414 30 20,403-20-32,-187-18-95,-5-1-121,-24-11-141,287-64 265,-270 66 133,-282 46-49,1 0 1,-1-1-1,0-2 1,-1 0-1,1-2 1,-1-1 0,-1-1-1,0-1 1,0-1-1,-1-1 1,0-1-1,-2-1 1,1-1 0,-2-1-1,0-1 1,11-14 34,-27 29-2,-2-1 1,1 1-1,0-1 1,-1 0-1,1 0 1,-1 0-1,0 0 1,0 0-1,-1 0 1,1-1-1,-1 1 1,0-1-1,0 1 1,0-1-1,-1 1 1,0-1-1,0 1 1,0-1-1,0 0 1,-1 1-1,0-1 1,1 1-1,-2 0 0,1-1 1,0 1-1,-1 0 1,0-1-1,0 1 1,0 0-1,-3-2 2,-29-46 80,-3 3-1,-2 0 0,-2 3 1,-12-9-80,19 19-20,0 2 0,-2 2 1,-2 1-1,-1 2 0,-16-7 20,-6 1 53,-2 3 0,-1 2 0,-1 3 0,-53-13-53,31 19 128,0 3 0,-64-3-128,38 10 45,-1 5 0,1 5-1,-1 5 1,-34 8-45,-619 72-3953,503-60 1115</inkml:trace>
  <inkml:trace contextRef="#ctx0" brushRef="#br0" timeOffset="130936.921">28576 1 5441,'-78'27'5657,"50"-13"-5654,-1-1 1,-1-2-1,0-1 0,-1-2 0,0-1 0,-9 1-3,-192 9 884,175-12-579,-1 3 0,1 3 0,-19 7-305,-92 36 296,135-43-248,1 2 0,1 0 0,0 3 0,1 0 0,0 2 0,2 1 0,-5 5-48,15-9 14,1 1 1,0 0-1,1 2 0,1-1 0,0 2 0,1 0 0,-3 9-14,-24 31 24,-63 72 91,94-117-94,6-9-9,0 0 0,0 0 0,0 0 0,0 0 0,-1 0 0,1-1-1,-1 0 1,-1 0 0,1 0 0,0-1 0,-1 0 0,0 0 0,1 0 0,-2-1-12,-31 12 89,1 2 0,1 1 0,1 1 0,-8 7-89,29-15 28,0 0 0,1 1 0,0 1 1,1 0-1,0 0 0,1 1 0,1 1 1,0 0-1,0 0 0,2 1 0,-4 8-28,-9 21 136,2 2 0,2 0 1,-2 17-137,8-27 159,3 0 0,1 0 1,1 1-1,2-1 0,2 1 1,2 29-160,1-53 23,1 0 0,0 0 0,2 0 0,-1-1 0,1 1 0,1-1 0,0 0 0,1 0 1,0-1-1,1 1 0,0-2 0,0 1 0,2-1 0,-1 0 0,1 0 0,0-1 0,1-1 0,0 1 1,6 2-24,0 3-11,1-1 1,0 0 0,1-2 0,0 0 0,1-1 0,0-1 0,1 0 0,0-2 0,0 0 0,0-1-1,1-1 1,0-1 0,0-1 0,7-1 10,-26-2 1,0 0-1,-1 0 1,1 0-1,0 0 0,-1 0 1,1 1-1,0-1 1,-1 0-1,1 1 1,-1-1-1,1 1 1,-1 0-1,1-1 1,-1 1-1,1 0 1,-1 0-1,0 0 1,1 0-1,-1 0 0,0 0 1,0 0-1,0 1 1,0-1-1,0 0 1,0 1-1,0-1 1,0 1-1,-1-1 1,1 0-1,0 1 1,-1 0-1,1-1 0,-1 1 1,0-1-1,1 1 1,-1 0-1,0-1 1,0 1-1,0 0 1,0-1-1,-1 1 1,1 0-1,0 0 0,-3 21-3,-1 0 1,-1 0-1,0-1 0,-2 1 0,-1-2 0,-1 3 3,3-8 2,-12 22 23,-1-1-1,-2 0 1,-2-1-1,-1-2 1,-2 0-1,-1-2 1,-2 0-1,-3 0-24,-85 103 79,79-82-14,3 2 0,3 2 1,1 0-1,4 2 0,2 2 0,1 3-65,3 6 5,4 1 0,2 0-1,4 1 1,-3 63-5,-6 47 22,12-106-11,3 0 0,4 1 0,3-1 0,8 44-11,14 123 66,19 5 31,-10-125-75,5-2 0,35 69-22,-48-136 1,1-1 1,3-2-1,3 0 0,1-3 1,3 0-1,30 30-1,-36-47-23,2-1 1,0-1-1,2-2 0,13 7 23,52 22-115,3-3-1,2-6 0,52 15 116,-122-48-42,255 95-408,-198-79 212,2-5-1,35 4 239,182 15-225,-228-36 209,0-5 0,76-6 16,-79-6-42,0-3 1,76-22 41,161-52-52,-41-4 29,-32 9 23,140-56 2,-281 100-7,123-55 15,-161 53-14,-2-2-1,-2-4 1,-3-1 0,-1-4 0,10-14 4,182-191-90,-205 202-69,-2-1 0,-3-3-1,-2-1 1,-2-1 0,-3-2 0,-3-1-1,9-35 160,-3 1-156,-5 0 0,-3-6 156,26-88 27,-38 146-22,-1-1 0,-3-1-1,-1 0 1,-3-1 0,0-15-5,-1-307 17,2 130 10,-1-7-6,-1 138-14,-5-1 0,-12-94-7,6 170 0,2 0 0,1 1 0,2-1 0,1 0 0,2 0 0,1 0 1,2 1-1,1-1 0,1 1 0,2 0 0,4-7 0,-11 33-3,1-1 1,0 1-1,1 0 1,0 0-1,0 0 0,0 0 1,1 1-1,-1 0 1,1 0-1,1 0 0,-1 0 1,1 1-1,-1 0 1,1 0-1,0 0 1,1 1-1,-1 0 0,5-1 3,48-13-20,-46 14 23,0 0-1,0 0 1,-1-1-1,1-1 1,-1 0-1,-1-1 1,1 0 0,-1-1-1,0 0 1,9-8-3,-2-6-1,0-1 1,-2-1-1,0 0 1,-1-2 0,-2 1-1,0-2 1,-2 1 0,-1-2-1,-1 0 1,-1 0-1,-1 0 1,-2-1 0,-1 0-1,-1 0 1,-1 0-1,-1 0 1,-4-26 0,4 38 4,-1 0 1,0-1-1,-2 1 0,0 0 1,0 0-1,-2 0 0,0 1 0,0-1 1,-2 1-1,0 0 0,0 0 1,-2 1-1,-2-4-4,-51-74 52,4 26-48,22-15-1,-83-259 21,108 307-16,8 21-1,-2-1 0,1 1 0,-2 0 1,0 0-1,0 0 0,-1 1 1,0 0-1,-1 0 0,0 1 0,-1-1 1,-1 0-8,2 6 20,0 0-1,0 0 1,0 1 0,0 0 0,0 1 0,-1-1 0,0 1 0,0 1 0,0-1-1,-1 1-19,1 0 27,-201-32 805,176 30-716,-302-5 370,21 8-385,-23 5 139,-7-17-33,-96 5-227,175 17-344,-9 12 364,-134 28 45,200-7 945,13-6-3235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39:5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2453 10506,'-33'12'6384,"62"1"-6378,72-6-132,22 6 142,88-1 14,-47-6-33,88-4-12,-104-3 16,0-7 0,68-16-1,418-79 0,-551 87 0,191-36 25,256-15-25,121 40 4,-384 24 11,9 0-25,5-1 5,3 3-7,301 4 39,230 20-19,-501-17 0,9-1-22,177 32-15,-212-13 8,8-12 62,11-13-54,-15 15 21,278 15 2,-301-19-36,86 13 42,-93-3-2,-4-3-36,-17 4 32,434 21 18,-467-40-50,49-12 22,121-31 22,-215 25-56,-148 14 41,0-1 1,-1-1-1,0 0 0,1-1 1,-1-1-1,-1 0 1,1-1-1,-1-1 1,-1 0-1,6-4-7,-13 7-1,0 0 1,0-1-1,-1 0 0,0 0 0,0 0 1,0 0-1,-1-1 0,1 0 0,-2 1 0,1-1 1,-1 0-1,0 0 0,0-4 1,2-3-11,7-29-60,-3-1 1,-1 1-1,-3-1 0,0-40 71,-5 45-32,-1 0 0,-2 1 0,-2-1 0,-2 1 0,-7-22 32,-23-193 23,32 187-11,-3 0 1,-3 1-1,-7-18-12,16 76 5,1 0 1,-2 0-1,1 0 0,-1 0 0,0 1 0,0 0 0,0 0 1,-1 0-1,0 0 0,0 1 0,-1-1 0,0 2 0,0-1 1,0 0-1,0 1 0,-1 0 0,1 1 0,-1 0 0,0 0 1,0 0-1,0 1 0,0-1 0,-1 2 0,-4-1-5,-125-36-112,-7 23 7,-385-34-249,251 40 340,-24 2-14,-25-6 5,-28-11-32,-12 3 57,-23-9-129,-18-6-110,-28 12 105,-22 17 148,-17 1-20,25-8 17,-1-6-26,-12 12 34,-20 18-29,11 13-5,-4-7 5,1-9 12,1-8-140,1-1-108,-10 9 109,6 7 154,16 9-51,41 4-42,19 0-81,53-7 123,-326-57 374,661 36-263,0 1-1,0 0 1,0 1 0,0 0 0,0 1-1,0 1 1,0 0 0,0 1 0,1 0-1,-1 1 1,1 0 0,0 1 0,1 0-1,0 1 1,0 0 0,0 1 0,1 1-1,0-1 1,-9 11-79,15-14 3,0 1-1,1 0 0,0 0 1,0 0-1,0 0 1,0 0-1,1 1 0,0-1 1,1 1-1,0-1 1,-1 1-1,2 0 0,-1 0 1,1-1-1,0 1 1,1 0-1,0 0 0,0-1 1,0 1-1,0-1 1,1 1-1,1-1 0,-1 1 1,1-1-1,0 0-2,109 180-24,-96-154 40,-2 0 0,-1 2 0,-1 0 0,-2 0 1,3 26-17,-2-16 11,34 142 63,-9-31 12,50 216 366,-44-227-81,-37-137-1543,-4-22-1751,-7-18-57</inkml:trace>
  <inkml:trace contextRef="#ctx0" brushRef="#br0" timeOffset="7792.458">7491 367 8010,'-165'-47'4311,"-88"-14"-3630,90 23-562,-127-24-147,234 53 13,0 2 0,-1 2 0,0 3 0,-44 5 15,-30 10 27,-128 30-27,-126 47 524,338-78-394,2 2 1,-1 1-1,2 3 0,0 1 0,1 3 0,1 1 1,2 2-1,-4 5-130,21-11 27,2 1 0,0 2 0,1 0 0,1 1-1,1 0 1,2 2 0,0 0 0,1 1 0,2 1 0,-3 8-27,-1 11-1,1 0 1,3 2-1,1-1 0,3 2 0,2-1 1,2 1-1,1 35 1,5 59-28,6 1 0,21 112 28,15-15-43,31 85 43,-45-214-28,5-3-1,5 0 1,31 57 28,-48-124-7,1 0 1,2-1 0,2-2-1,2 0 1,2-2 0,1-2-1,1 0 1,12 6 6,25 17-1,3-4-1,1-3 1,4-3 0,20 7 1,-36-22 1,2-4 0,0-2 0,1-3 0,2-2 0,0-4 0,15 0-1,-14-6-23,0-3-1,0-3 0,1-3 1,2-3 23,43-7-66,-2-5 0,1-5 0,91-27 66,-102 16-21,-1-5 0,-1-4 0,-2-5 0,27-18 21,-4-4-15,-3-5-1,-3-5 1,18-21 15,-48 28 7,-3-5 1,-3-3 0,-3-4-1,10-19-7,-11 5 54,-5-3-1,-3-4 0,18-43-53,-56 89 123,-1-2 0,-3 0-1,-3-1 1,-2-2 0,10-52-123,-23 75 119,-1-1 0,-2 0-1,-2-1 1,-1 1 0,-2 0 0,-2-1 0,-1 1 0,-2 0-1,-3-10-118,-1 15 113,-1 1-1,-1 0 0,-2 0 0,-1 1 0,-2 1 0,0 1 0,-2 0 1,-1 1-1,-1 2 0,-2 0 0,0 0-112,-32-29 41,-3 2 0,-2 2-1,-2 3 1,-1 3 0,-33-15-41,41 30-335,-2 2 1,0 2-1,-1 3 0,-1 3 0,-46-8 335,45 14-826,-1 2 0,0 3-1,-2 3 827,-29 2-1728,0 5-1,-15 4 1729,-200 31-3822</inkml:trace>
  <inkml:trace contextRef="#ctx0" brushRef="#br0" timeOffset="13206.757">2907 355 8314,'-289'-152'5134,"182"103"-4892,-1 4 0,-14 1-242,71 28 1,0 2 0,-1 2-1,-1 3 1,0 2 0,0 3-1,-14 1 0,-8 4 26,0 3-1,0 3 0,0 3 1,-61 18-26,42-3 136,1 4 0,1 5 0,-55 29-136,66-24 228,2 4 1,2 4-1,-5 7-228,48-27 18,0 2-1,2 1 1,1 2-1,2 0 1,1 3-1,2 0 1,1 1-1,2 2 1,2 0-1,1 1 1,2 1-1,-6 23-17,-6 26-11,4 2-1,5 0 1,3 1 0,5 2 0,1 23 11,6-44 2,3 1 1,4-1 0,2 0 0,4 0 0,2 0 0,11 31-3,-6-44 7,3 0 1,2-2-1,2 0 0,13 19-7,16 15 2,5-2 0,3-2 0,50 55-2,-44-62-18,3-2 0,4-3 0,73 60 18,-102-103-11,1-1-1,1-2 0,2-3 1,0-1-1,2-2 0,1-3 1,1-1-1,33 7 12,-25-14-6,1-2 1,0-3-1,0-2 1,1-3-1,15-3 6,39-5 1,-1-5 0,0-5 0,-1-4 0,54-20-1,444-140 36,-503 144-32,-2-4 0,-1-5 0,-2-5 0,5-8-4,-51 24-5,-1-3 1,-2-2-1,-2-3 0,35-36 5,-36 24 2,-2-2 0,-3-2 1,-3-2-1,-2-2 0,-2-2 0,-4-1 0,2-10-2,-12 15 17,-2-2 0,-3-1 0,-3 0 0,-2-1 0,-3-3-17,-5 22 67,-1 0 1,-3 0-1,-1 0 0,-2-1 0,-3 1 1,-1 0-1,-2 0 0,-2 1 0,-2 0 0,-16-39-67,13 43 130,-2 0 0,-1 2-1,-3 0 1,0 1-1,-3 0 1,0 2-1,-14-12-129,-1 3 94,-2 2 0,-2 2 1,-1 1-1,-3 3 0,0 1 0,-2 3 0,-2 1 0,0 3 0,-32-11-94,-143-35-156,115 51-92,0 5-1,0 4 1,-2 5-1,1 6 1,0 4-1,-97 15 249,-132 42-1172,188-21-1626,-84 37 2798,-158 84-2810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42:1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15842 12260 9362,'-2'-2'89,"0"0"0,1 1 0,-1-1 0,0 1 0,0-1 0,0 1 0,0 0-1,0 0 1,-1 0 0,1 0 0,0 0 0,0 0 0,-1 1 0,1-1 0,0 1 0,-1 0 0,1-1 0,-1 1 0,1 0 0,-1 1 0,1-1 0,0 0 0,-1 1-1,1-1 1,0 1 0,-1-1 0,1 1 0,0 0 0,0 0 0,0 0 0,0 1 0,-2 0-89,-91 47 341,88-45-343,0 1-1,0 0 0,1 0 0,0 0 0,0 1 1,0-1-1,1 2 0,0-1 0,0 0 0,0 1 1,1 0-1,0 0 0,0 0 0,1 1 0,0-1 1,-1 5 2,-5 7 16,0-4 37,1 0 0,1 0 0,0 0 0,1 1-1,1 0 1,0 0 0,1 1 0,1-1 0,0 1-1,1 0 1,1 0 0,1 0 0,0 0 0,1-1-1,1 1 1,1 0 0,0-1 0,1 1 0,1-1-1,0 0 1,1 0 0,4 6-53,-5-14 0,-1-1 1,2 1-1,-1-1 1,1 1-1,0-2 1,1 1-1,0-1 1,0 0-1,0 0 1,0-1-1,1 0 0,0 0 1,0 0-1,1-2 1,-1 1-1,1-1 1,0 0-1,0 0 1,0-1-1,0-1 1,0 1-1,0-1 0,0-1 1,1 0-1,-1 0 1,0-1-1,0 0 1,0-1-1,0 1 1,0-2-1,0 1 1,1-2-1,6-6 8,1 0 1,-1-1 0,0-1-1,-1-1 1,-1 0 0,0 0-1,-1-2 1,0 0 0,-1 0-1,-1-1 1,-1-1 0,0 1-1,-1-2 1,2-4-9,0-1 12,-1 1 0,-1-2-1,-1 1 1,-1-1 0,1-10-12,-6 24 24,-1 1-1,1 0 1,-2 0 0,1-1-1,-2 1 1,1 0 0,-1-1 0,0 1-1,-1 0 1,0 0 0,-1 0 0,0 0-1,0 0 1,-1 0 0,-3-5-24,2 7 41,-1 0 0,-1 0 1,1 1-1,-1 0 0,0 0 1,-1 0-1,0 1 0,1 0 1,-1 1-1,-1-1 0,1 2 1,-6-3-42,3 2-68,-1 0 0,0 1 0,0 0 1,0 0-1,0 2 0,0-1 0,-1 2 1,1-1-1,-7 2 68,-65 11-3470,42-2 1150</inkml:trace>
  <inkml:trace contextRef="#ctx0" brushRef="#br0" timeOffset="1034.084">17011 12275 6273,'-77'50'5838,"23"23"-4725,42-48-1162,2 1 0,0 0-1,1 0 1,2 1-1,-2 15 50,4-15 61,0 1 0,3 0 0,0-1 0,1 1 0,2 0 0,1 0 0,2 8-61,-1-22 23,-1 0 0,2 1 0,0-2 0,1 1 0,0 0 0,1-1 0,0 0 0,1-1 0,1 1 0,0-1 0,0-1 0,1 1 0,1-1 0,8 7-23,-6-7 6,1-1 1,0 0 0,0-1-1,1-1 1,0 0 0,0 0-1,1-2 1,10 4-7,-15-6 3,0 0-1,0-1 1,0 0 0,0-1-1,0 0 1,0 0 0,1-1-1,-1-1 1,0 0 0,1 0-1,-1-1 1,8-1-3,-7-1 12,1-1 0,-1 0 0,0-1 0,0 0 0,-1-1 0,1 0 0,-1 0 0,0-1 0,-1-1 0,0 1 1,0-2-1,-1 1 0,0-1 0,0 0 0,-1-1 0,0 0 0,0 0 0,-2 0 0,1-1 0,-1 0 0,-1 0 0,0 0 0,0-1 0,-1 1 0,0-1 0,-1 0 0,-1 0 0,0-8-12,0-27 69,-2 0 0,-2 0 0,-8-41-69,2 35 63,-3 2 0,-3-1 1,-1 2-1,-3 0 0,-2 1 0,-1 1 0,-3 1 1,-5-3-64,26 43 2,0 0 1,0 0 0,0 0 0,-1 0 0,-1 1 0,1 0 0,-1 0 0,0 0 0,0 1 0,0 0 0,-1 0 0,0 0 0,0 1 0,0 0 0,0 0 0,-1 1 0,0 0-1,1 1 1,-1-1 0,0 1 0,0 1 0,0 0 0,-1 0 0,1 0 0,0 1 0,0 0 0,0 1 0,-1 0 0,-6 2-3,1 1-83,0 1 0,0 1 0,0 0 1,1 1-1,0 1 0,0 0 0,1 0 1,0 1-1,0 1 0,1 0 0,-7 9 83,8-8-559,0 1 0,1 0 0,0 1-1,1 0 1,1 0 0,0 1 0,-2 5 559,-10 42-2711</inkml:trace>
  <inkml:trace contextRef="#ctx0" brushRef="#br0" timeOffset="10861.197">18092 8979 8130,'-2'-9'559,"2"6"-321,0 0-1,0 0 1,-1 0 0,1 0-1,-1-1 1,0 1 0,0 0-1,0 0 1,0 0-1,0 0 1,0 1 0,-1-1-1,0 0 1,1 0 0,-1 1-1,0-1 1,0 1 0,-1 0-1,1 0 1,0 0-1,-1 0 1,1 0 0,-1 0-1,0 0 1,0 1 0,1-1-1,-1 1 1,0 0-1,0 0 1,-1 0-238,-7 2 144,0 2-1,0-1 1,1 1-1,0 1 1,-1 0-1,1 0 1,1 1-1,-1 0 1,1 1 0,-1 0-1,-2 3-143,-11 9 36,1 1 1,1 1-1,0 1 0,2 0 0,0 2 1,2 0-1,0 1 0,2 1 1,0 1-1,-1 5-36,13-24 1,1-6-2,1 0 1,0 1 0,-1-1 0,1 1 0,0-1-1,-1 1 1,1 0 0,0 0 0,1 0 0,-1-1-1,0 1 1,0 0 0,1 0 0,-1 0 0,1 0-1,-1 0 1,1 0 0,0 0 0,0 0 0,0 0-1,0 0 1,0 1 0,1-1 0,-1 0 0,0 0-1,1 0 1,0-1 0,-1 1 0,1 0 0,0 0-1,0 0 1,0 0 0,0-1 0,0 1 0,1 0-1,-1-1 1,1 1 0,-1-1 0,1 0 0,-1 1-1,1-1 1,-1 0 0,1 0 0,1 1 0,111 14 21,-61-11 2,-28-4-11,-18-1-11,1 0-1,-1 1 1,0-1 0,0 1-1,1 0 1,-1 1 0,0 0-1,0 0 1,0 1 0,0 0-1,-1 0 1,1 0-1,-1 1 1,3 1-1,-8-2-2,0 0-1,0 0 1,0 0-1,0 0 1,0 0-1,0 0 1,-1 0-1,0 0 1,1 0-1,-1 0 1,0 1-1,-1-1 1,1 0-1,0 0 1,-1 0-1,0 0 1,0 0-1,0 0 1,0 0-1,0 0 1,-1-1-1,1 1 1,-1 0-1,1-1 1,-1 1-1,0-1 1,0 1-1,0-1 1,-1 0-1,1 0 1,-1 0 2,-28 28 246,-1-1 0,-2-2 0,0-2 0,-32 18-246,63-41 27,-1 1 14,-1 0-1,1 0 1,-1 0-1,1-1 1,-1 1 0,0-1-1,0 0 1,0 0-1,0-1 1,0 0 0,0 0-1,0 0 1,0 0 0,-1-1-1,-2 0-40,7 0-28,0-1 1,0 0-1,1 0 0,-1 0 0,0 0 1,0 0-1,0 0 0,1 0 0,-1 0 1,0 0-1,1 0 0,-1 0 0,1 0 1,-1 0-1,1-1 0,0 1 0,-1 0 0,1 0 1,0-1-1,0 1 0,0 0 0,0 0 1,0-1-1,0 1 0,0 0 0,0 0 1,1-1-1,-1 1 0,1 0 0,-1 0 1,0 0-1,1 0 0,0 0 0,-1-1 1,1 1-1,0 0 0,-1 0 0,1 0 1,0 1-1,0-1 0,0 0 0,0 0 1,1 0 27,68-60-2398,43-4-2510,-51 43 2217</inkml:trace>
  <inkml:trace contextRef="#ctx0" brushRef="#br0" timeOffset="11211.999">18248 9317 7026,'-2'-5'4972,"-16"11"-2455,4 2-2327,0 0 0,1 2-1,0-1 1,0 2 0,1-1 0,1 2 0,-1 0-1,2 0 1,0 1 0,-7 11-190,-1 31 183,18-54-179,1 1 0,-1-1 1,1 0-1,0 1 1,-1-1-1,1 0 1,0 0-1,0 1 1,0-1-1,0 0 1,0 0-1,0 0 0,1 0 1,-1-1-1,0 1 1,0 0-1,1 0 1,-1-1-1,0 1 1,1 0-1,-1-1 1,1 0-1,-1 1 0,1-1 1,-1 0-1,1 0 1,-1 0-1,1 0 1,-1 0-1,0 0 1,1 0-1,-1 0 1,1 0-1,-1-1 0,1 1 1,-1-1-1,1 1 1,-1-1-1,0 0 1,1 1-1,-1-1 1,0 0-1,0 0 1,0 0-1,1 0 0,-1 0 1,0 0-5,23-13 41,-1 0 1,-1-2-1,-1 0 0,0-1 1,-1-1-1,0-2 0,-2 1 1,15-21-42,-6 3 188,-36 68 178,-4 2-273,-24 101 30,36-128-117,0-2-5,0 1-1,0-1 1,1 0 0,-1 1-1,1-1 1,0 0-1,0 1 1,0-1 0,1 0-1,0 1 1,0-1-1,0 0 1,0 0 0,0 0-1,1 0 1,0 0 0,0 0-1,0 0 1,0 0-1,0-4 1,-1 1 1,1-1 0,-1 0-1,1 0 1,-1 1-1,1-1 1,-1 0-1,1 0 1,-1 0-1,1-1 1,-1 1 0,1 0-1,-1-1 1,1 1-1,-1-1 1,0 1-1,1-1 1,-1 0 0,1 1-1,-1-1 1,0 0-1,0 0 1,0 0-1,1 0 1,-1 0 0,0 0-1,0 0 1,0 0-1,0-1-1,1 0 6,106-122-1770,-65 74-1340,-4 7-337</inkml:trace>
  <inkml:trace contextRef="#ctx0" brushRef="#br0" timeOffset="11564.766">18642 9264 7082,'-15'12'5406,"-5"-5"-3323,-9 5-1112,20-7-905,1 1 0,-1 0 0,1 1-1,1-1 1,-1 2 0,1-1 0,0 1 0,1 0 0,0 1-1,0-1 1,1 1 0,0 0 0,0 1 0,1-1 0,0 1 0,0 4-66,3-13 2,0 1 1,1-1-1,-1 1 1,1 0-1,-1-1 1,1 1-1,0-1 1,0 1-1,0 0 1,0-1-1,0 1 0,0 0 1,0-1-1,0 1 1,1 0-1,-1-1 1,1 1-1,-1-1 1,1 1-1,-1-1 1,1 1-1,0-1 1,0 1-1,0-1 1,0 0-1,0 1 1,0-1-1,0 0 1,0 0-1,1 0 1,-1 0-1,0 0 1,1 0-1,-1 0 1,1 0-1,-1-1 1,1 1-1,-1 0 1,1-1-1,-1 1 1,1-1-1,0 0 1,-1 0-1,1 1 1,0-1-1,-1 0 1,2 0-3,6-2 25,0 1 0,0-1 0,0-1 0,-1 0 0,1 0 0,0 0 0,-1-1 0,0-1 0,7-4-25,22-12 61,-1-2-1,-1-2 1,-1-1-1,-2-2 1,0-1-1,-2-1 0,-1-2 1,-2-1-1,22-33-60,-40 52 69,-1 0-1,0-1 1,-1 0-1,-1 0 1,0 0-1,-1-1 1,-1 0-1,0 0 1,0-3-69,-7 6 571,-9 39-252,-88 164 11,19-45-73,79-143-252,1 0 1,-1 0-1,1 0 0,0 1 1,0-1-1,0 0 0,0 1 1,0-1-1,0 1 0,1-1 0,-1 1 1,1-1-1,-1 1 0,1-1 1,0 1-1,0-1 0,0 1 1,1-1-1,-1 1 0,1-1 0,-1 1 1,1-1-1,0 1 0,0-1 1,0 0-1,0 1 0,0-1 0,0 0 1,1 0-1,-1 0 0,1 0 1,0 0-1,-1 0 0,1 0 1,1 0-6,4-1-84,1 0 0,0 0 0,-1-1 0,1 0 0,-1-1 0,1 1 0,-1-1 0,1-1 0,-1 0 0,1 0 0,-1 0 0,0-1 0,0 0 1,0 0-1,3-2 84,91-49-5056,-53 29 1315</inkml:trace>
  <inkml:trace contextRef="#ctx0" brushRef="#br0" timeOffset="12270.537">19236 9232 8138,'-15'10'3745,"-16"11"-18,25-17-3642,0 1 0,0 1-1,0-1 1,0 1-1,1 0 1,0 0-1,0 1 1,1-1-1,-4 7-84,6-9 37,0-1-1,0 1 0,0 0 1,0 0-1,0 0 0,1 0 1,0 0-1,0 1 0,0-1 1,0 0-1,1 1 0,0-1 1,-1 0-1,2 1 0,-1-1 1,0 0-1,1 2-36,1-4 9,-1-1-1,0 0 1,0 0-1,1 0 1,-1 0-1,1 0 1,-1 0 0,1 0-1,-1 0 1,1 0-1,0-1 1,-1 1-1,1-1 1,0 1 0,-1-1-1,1 0 1,0 0-1,0 1 1,-1-1-1,1 0 1,0-1 0,0 1-1,-1 0 1,1 0-1,0-1 1,-1 1-1,1-1 1,0 0 0,-1 1-1,1-1 1,-1 0-1,1 0 1,-1 0-1,1 0 1,0-1-9,20-8 77,-1 0 0,0-2 0,-1 0-1,-1-2 1,0 0 0,0-1 0,-2-1 0,12-13-77,-5-11 261,-24 40-251,0 1 0,0-1 0,0 0 0,-1 0 0,1 1 0,0-1 0,0 0-1,-1 0 1,1 1 0,0-1 0,0 0 0,-1 0 0,1 0 0,0 0 0,0 1 0,-1-1 0,1 0 0,0 0 0,-1 0-1,1 0 1,0 0 0,-1 0 0,1 0 0,0 0 0,-1 0 0,1 0 0,0 0 0,-1 0 0,1 0 0,0 0-1,-1 0 1,1 0 0,0 0 0,-1 0 0,1-1 0,0 1 0,0 0 0,-1 0 0,1 0 0,0 0 0,-1-1-1,1 1 1,0 0 0,0 0 0,0-1 0,-1 1 0,1 0 0,0 0 0,0-1 0,0 1 0,-1 0 0,1-1-1,0 1 1,0 0 0,0-1 0,0 1 0,0 0 0,0 0 0,0-1 0,0 1 0,0 0 0,0-1 0,0 1-1,0 0 1,0-1-10,-5 6 26,0 1 0,1 0 0,-1 0-1,1 0 1,0 0 0,1 1 0,0-1-1,0 1 1,0 0 0,1 0 0,0 0-1,0 0 1,0 6-26,2-12 1,0 1 0,0-1 0,0 1 0,1-1-1,-1 1 1,0-1 0,1 0 0,-1 1 0,1-1 0,0 0 0,-1 1 0,1-1-1,0 0 1,0 0 0,0 1 0,0-1 0,0 0 0,0 0 0,0 0 0,0 0-1,0 0 1,0 0 0,0-1 0,1 1 0,-1 0 0,0-1 0,1 1 0,-1-1-1,1 1 1,-1-1 0,0 1 0,1-1 0,-1 0 0,1 0 0,-1 0 0,2 0-2,52-6 42,-38 1-21,-1-2 0,-1 1 0,1-2 0,-1 0-1,-1-1 1,1 0 0,-1-2 0,-1 1 0,11-12-20,-5-2 93,-18 23-82,-1 1 0,1 0 0,-1 0 0,0-1 0,1 1 0,-1 0 1,0-1-1,1 1 0,-1-1 0,0 1 0,1 0 0,-1-1 0,0 1 0,0-1 0,0 1 0,1-1 0,-1 1 0,0-1 0,0 1 0,0-1 0,0 1 1,0-1-1,0 1 0,0-1 0,0 1 0,0 0 0,0-1 0,0 1 0,0-1 0,0 1 0,-1-1 0,1 1 0,0-1 0,0 1 0,0-1 0,-1 1 1,1 0-1,0-1 0,0 1 0,-1-1 0,1 1 0,0 0 0,-1-1 0,1 1 0,-1 0 0,1 0 0,0-1 0,-1 1 0,1 0 0,-1 0 0,1-1 1,-1 1-1,1 0 0,-1 0-11,0 0 7,0 0 0,0 0 0,-1 0 0,1 1 0,0-1 0,0 0 0,-1 1 0,1-1 0,0 1 0,0-1 0,0 1 0,0-1 0,0 1 0,0 0 0,0 0 0,0-1 0,0 1 0,0 0 0,0 0 0,0 0 0,1 0 0,-1 0 0,0 0 0,1 0 0,-1 0 0,0 0 0,1 1 0,0-1 0,-1 0 0,1 0 0,0 0 0,-1 1 0,1-1 0,0 0 0,0 0 0,0 1 0,0-1 0,0 0 0,0 1 0,1-1 1,-1 0-1,0 0 0,1 0 0,-1 1 0,1-1 0,-1 0 0,1 0 0,-1 0 0,1 0 0,0 0 0,0 0 0,-1 0 0,2 1-7,6-2-3,-1 0 1,1 0-1,-1 0 1,1-1-1,-1 0 1,1-1-1,-1 0 1,0 0-1,1 0 1,-1-1-1,0 0 1,-1 0-1,3-2 3,3-1 14,-7 5-3,-1-1-1,1 0 1,0-1-1,-1 1 1,0-1 0,1 0-1,-1 0 1,0-1 0,-1 1-1,1-1 1,-1 0-1,1 0 1,-1 0 0,0 0-1,0 0 1,-1-1-1,0 1 1,1-1 0,-1 0-1,-1 1 1,1-1-1,-1 0 1,1-3-11,-21 48-64,15-35 63,0 1-1,1-1 1,0 1-1,0-1 1,0 1 0,0 0-1,1 0 1,0 1-1,0-1 1,1 0 0,0 1-1,0-1 1,0 0-1,1 1 1,0-1-1,0 1 1,1 1 1,1-5-47,1-1 0,0 1 0,0-1 1,0 1-1,0-1 0,0 0 0,0 0 0,1 0 0,-1-1 0,1 1 1,-1-1-1,1 0 0,0 0 0,0 0 0,-1 0 0,1-1 0,0 0 0,0 1 1,0-1-1,-1-1 0,1 1 0,0 0 0,0-1 0,-1 0 0,1 0 1,0 0-1,-1 0 0,2-1 47,9-1-733,-1-1 0,0 0 0,0-1 0,0 0 0,0-1 0,-1 0 0,0-1 0,0-1 0,-1 0 0,0 0 1,0-1-1,2-3 733,28-36-3430</inkml:trace>
  <inkml:trace contextRef="#ctx0" brushRef="#br0" timeOffset="12620.044">20126 9007 5393,'-1'0'194,"1"0"0,-1 0 0,1 0 0,0 0 0,-1 0 0,1 0 0,-1 0 0,1-1 0,0 1 0,-1 0 0,1 0 0,-1 0 1,1 0-1,0 0 0,-1-1 0,1 1 0,0 0 0,-1 0 0,1-1 0,0 1 0,0 0 0,-1-1 0,1 1 0,0 0 0,0-1 0,-1 1 0,1 0 0,0-1 0,0 1 0,0 0 0,0-1 0,0 1 0,-1-1 0,1 1 0,0 0 0,0-1 0,0 1 0,0 0 0,0-1 0,0 1 0,0-1 0,0 1 0,0 0 0,1-1 0,-1 1 0,0-1 0,0 1-194,-24 20 625,1 2 0,1 0-1,1 2 1,1 0-1,1 2 1,-11 20-625,29-46 5,0 1 0,0-1 0,0 0 1,1 1-1,-1-1 0,0 1 0,1-1 0,-1 1 1,0-1-1,1 1 0,-1 0 0,0-1 0,1 1 1,-1 0-1,1-1 0,-1 1 0,1 0 0,0 0 1,-1 0-1,1-1 0,0 1 0,0 0 0,-1 0 0,1 0 1,0 0-1,0 0 0,0-1 0,0 1 0,0 0 1,0 0-1,0 0 0,0 0 0,1 0 0,-1-1 1,0 1-1,0 0 0,1 0 0,-1 0 0,0-1 1,1 1-1,-1 0 0,1 0 0,-1-1 0,1 1 1,-1 0-1,1-1 0,0 1 0,-1-1 0,1 1 0,0-1 1,-1 1-1,1-1 0,0 1 0,0-1 0,0 0 1,-1 1-1,1-1 0,0 0 0,0 0 0,0 1 1,0-1-1,0 0 0,-1 0 0,1 0 0,0 0-5,18-3 16,-1 0 0,0-1-1,0 0 1,-1-2 0,1 0-1,15-9-15,-24 12 8,136-47 32,-144 49-41,0 1 0,-1 0 1,1-1-1,-1 1 0,1 0 0,0 0 1,0-1-1,-1 1 0,1 0 1,0 0-1,-1 0 0,1 0 0,0 0 1,0 0-1,-1 0 0,1 1 0,0-1 1,-1 0-1,1 0 0,0 0 1,-1 1-1,1-1 0,0 0 0,-1 1 1,1-1-1,-1 0 0,1 1 1,0-1-1,-1 1 0,1-1 0,-1 1 1,0-1-1,1 1 0,-1 0 1,1-1-1,-1 1 0,0-1 0,1 1 1,-1 0-1,0-1 0,0 1 1,1 0-1,-1-1 0,0 1 0,0 0 1,0 0-1,0-1 0,0 1 1,0 0-1,0-1 0,0 1 0,0 0 1,0 0-1,-1-1 0,1 1 1,0 0-1,0-1 0,-1 1 0,1 0 1,-1-1 0,-19 43 24,14-35 15,0 1 1,0-1-1,-1 0 0,0 0 1,-1-1-1,1 0 0,-1 0 1,-1-1-1,1 0 0,-6 3-39,-1 0 108,1 0 0,-1-1-1,-1-1 1,0 0 0,0-1-1,0-1 1,-15 3-108,30-7-11,1-1 0,-1 0 0,0 0-1,1 1 1,-1-1 0,0 0 0,0 0 0,0 0 0,1 0 0,-1 0 0,0 0 0,0 0-1,1 0 1,-1 0 0,0 0 0,0-1 0,1 1 0,-1 0 0,0 0 0,1-1 0,-1 1-1,0-1 1,1 1 0,-1 0 0,0-1 0,1 1 0,-1-1 0,1 1 0,-1-1 0,1 0-1,-1 1 1,1-1 0,-1 1 0,1-1 0,0 0 0,-1 0 0,1 1 0,0-1 0,0 0-1,-1 1 1,1-1 0,0 0 0,0 0 0,0 1 0,0-1 0,0 0 0,0 0 11,12-41-1549,79-142-4881,-52 101 3578</inkml:trace>
  <inkml:trace contextRef="#ctx0" brushRef="#br0" timeOffset="14263.14">20359 8646 6833,'30'-49'6107,"-32"46"-3073,-30 85-1598,19-35-1352,3 2 0,2-1-1,2 1 1,2 0-1,2 0 1,2 0 0,3 0-1,2 0 1,1 0 0,12 40-84,-14-59 756,-16-51 765,-40-211-654,46 215-892,5 12-45,8 17-12,-2-4 68,1 1 1,0-1-1,0 0 0,1 0 1,1-1-1,-1 0 0,1 0 1,0-1-1,0 0 0,1 0 1,0-1-1,0 0 0,6 2 14,-7-4 5,1-1 0,-1 0 0,0-1 0,1 0 0,-1 0 0,1-1 0,-1 0 0,1-1-1,-1 1 1,0-1 0,1-1 0,-1 0 0,0 0 0,0-1 0,0 0 0,0 0-1,0-1 1,-1 0 0,0 0 0,1-1 0,-2 1 0,1-2 0,0 1 0,-1-1-1,0 0 1,-1 0 0,1-1 0,-1 0 0,0 0 0,-1 0 0,1 0 0,-2-1-1,1 1 1,-1-1 0,0 0 0,-1 0 0,1 0 0,-1-3-5,-2 10 2,1 0 1,-1-1-1,1 1 0,-1 0 1,1 0-1,-1-1 0,0 1 1,0 0-1,1 0 0,-1-1 1,0 1-1,0 0 0,0-1 1,-1 1-1,1 0 0,0 0 1,0-1-1,-1 1 0,1 0 1,-1 0-1,1-1 0,-1 1 1,1 0-1,-1 0 1,0 0-1,0 0 0,1 0 1,-1 0-1,0 0 0,0 0 1,0 0-1,0 1 0,0-1 1,0 0-1,0 0 0,-1 1 1,1-1-1,0 1 0,0-1 1,0 1-1,-1 0 0,1-1 1,0 1-1,0 0 0,-1 0 1,1 0-1,0 0 0,-1 0 1,1 0-1,0 0 0,0 0 1,-1 0-1,1 1 1,0-1-3,-7 8-3,0 0 1,1 1-1,0 0 1,0 0-1,1 1 1,0-1-1,1 1 1,0 1 0,1-1-1,0 1 1,1-1-1,-1 5 3,0-5-4,1 1-1,0-1 1,1 1-1,0 0 1,1 0 0,0 0-1,1 0 1,0 0-1,1 9 5,0-18-2,0 0 0,0 0 0,0 0 0,0 0 0,0 0-1,0-1 1,0 1 0,1 0 0,-1-1 0,1 1 0,-1-1 0,1 1-1,0-1 1,-1 0 0,1 1 0,0-1 0,0 0 0,0 0 0,0-1 0,0 1-1,0 0 1,0-1 0,0 1 0,0-1 0,1 0 0,-1 1 0,0-1-1,0 0 1,0 0 0,0-1 0,0 1 0,1 0 0,-1-1 0,0 1 0,0-1-1,0 0 1,0 1 0,0-1 0,0 0 0,0 0 0,0-1 0,-1 1-1,1 0 1,0 0 0,0-2 2,13-5 6,0-1 0,-1-1 1,0-1-1,0 0 0,-1-1 0,-1 0 0,0-1 0,-1 0 0,0-1 1,6-10-7,27-65 69,-44 90-69,0-1-1,-1 0 1,1 0 0,0 0-1,-1 0 1,1 0 0,0-1-1,-1 1 1,1 0 0,0 0-1,-1 0 1,1 0 0,0 0-1,0 0 1,-1 0 0,1-1-1,0 1 1,0 0 0,-1 0-1,1 0 1,0-1 0,0 1-1,0 0 1,-1 0 0,1 0-1,0-1 1,0 1 0,0 0-1,0-1 1,-1 1 0,1 0-1,0 0 1,0-1 0,0 1-1,0 0 1,0-1 0,0 1-1,0 0 1,0-1 0,0 1 0,0 0 0,-6 12-5,0 0 1,1 0-1,1 1 1,0 0-1,1 0 1,0 0-1,1 0 1,0 1-1,2-1 1,-1 0-1,1 4 5,0-15-2,0 0 0,0 0-1,1 0 1,-1 0 0,0 0 0,1 0-1,-1-1 1,1 1 0,0 0-1,-1 0 1,1 0 0,0 0 0,0-1-1,0 1 1,1 0 0,-1-1-1,0 1 1,1-1 0,-1 1 0,0-1-1,1 0 1,0 1 0,-1-1 0,1 0-1,0 0 1,0 0 0,-1 0-1,1-1 1,0 1 0,0 0 0,0-1-1,0 0 1,0 1 0,0-1 0,0 0-1,0 0 1,0 0 0,0 0-1,0 0 1,0 0 0,0-1 0,0 1-1,0-1 1,0 1 0,0-1-1,0 0 1,-1 0 0,2 0 2,7-3 6,-1-1 1,0 0 0,0 0-1,-1-1 1,1 0-1,-1-1 1,0 1 0,-1-2-1,0 1 1,0-1-1,0 0 1,-1 0 0,-1-1-1,1 0 1,-1 0-1,-1 0 1,0 0 0,0-1-1,0 0 1,0-7-7,-5 11 42,-6 23-61,5-12 16,2 30-45,5-33 32,101-44 27,-96 38-9,-4 0 0,0 2 0,0-1 0,0 1-1,1 0 1,-1 0 0,1 1 0,-1-1 0,1 1 0,-1 1 0,1 0 0,0 0 0,-1 0 0,1 0 0,4 2-2,-8 1-1,0 0 0,-1 0 1,1 0-1,-1 0 0,1 0 1,-1 1-1,0 0 0,0-1 1,0 1-1,-1 0 0,1 0 1,-1 0-1,0 0 0,0 0 0,-1 0 1,1 0-1,-1 0 0,0 0 1,0 0-1,0 0 0,0 0 1,-1 0-1,0 1 1,2 14 8,-2-19-8,1 1 0,0-1 1,0 1-1,0-1 0,0 1 0,0-1 0,0 1 1,0 0-1,0-1 0,0 1 0,0-1 0,0 1 1,0-1-1,0 1 0,0-1 0,0 1 1,0-1-1,1 1 0,-1-1 0,0 1 0,0-1 1,1 1-1,-1-1 0,0 1 0,1-1 1,-1 0-1,0 1 0,1-1 0,-1 1 0,1-1 1,-1 0-1,1 1 0,-1-1 0,1 0 0,-1 0 1,1 0-1,-1 1 0,1-1 0,-1 0 1,1 0-1,-1 0 0,1 0 0,-1 0 0,1 0 1,-1 0-1,1 0 0,0 0 0,-1 0 1,1 0-1,-1 0 0,1 0 0,-1 0 0,1-1 1,-1 1-1,1 0 0,-1 0 0,1-1 0,-1 1 1,1 0-1,-1 0 0,0-1 0,1 1 1,-1-1-1,1 1 0,26-27 26,-21 21-5,-2 1 1,1-1 0,-1-1-1,0 1 1,0-1-1,0 1 1,-1-1-1,0 0 1,-1 0 0,1 0-1,-1-1 1,-1 1-1,1-1 1,-1 1-1,-1-1 1,1 1 0,-1-1-1,-1 1 1,1-1-1,-1 1 1,-1-1-1,1 1 1,-2-3-22,3 9 0,-1 1 0,1 0 0,0-1 0,0 1 0,0 0 0,-1-1 0,1 1 0,0-1 0,0 1 0,0 0 0,0-1 0,0 1 0,0 0 0,0-1 0,0 1 0,0-1 0,0 1 0,0 0 0,0-1 0,0 1 0,0-1 0,1 1 0,-1 0 1,0-1-1,0 1 0,0 0 0,0-1 0,1 1 0,-1 0 0,0-1 0,0 1 0,1 0 0,-1-1 0,0 1 0,1 0 0,-1 0 0,0-1 0,1 1 0,-1 0 0,0 0 0,1 0 0,-1 0 0,0-1 0,1 1 0,-1 0 0,1 0 0,-1 0 0,0 0 0,1 0 0,-1 0 0,1 0 0,-1 0 0,0 0 0,1 0 0,-1 0 0,0 0 0,1 0 0,-1 1 0,1-1 0,-1 0 0,0 0 0,1 0 0,-1 1 0,0-1 0,1 0 0,9 0-17,79-4-76,-85 9-251,-8-15 97,4 11 154,0-1 83,0 1 0,0-1 0,0 0 0,0 1-1,0-1 1,1 1 0,-1-1 0,0 0 0,0 1 0,1-1 0,-1 0 0,0 1 0,0-1-1,1 0 1,-1 1 0,0-1 0,1 0 0,-1 1 0,0-1 0,1 0 0,-1 0 0,1 0-1,-1 1 1,0-1 0,1 0 0,-1 0 0,1 0 0,-1 0 0,0 0 0,1 0 0,-1 0-1,1 0 1,-1 0 0,1 0 0,-1 0 0,0 0 0,1 0 0,-1 0 0,1 0 0,-1 0-1,1-1 1,-1 1 0,0 0 0,1 0 0,-1 0 0,0-1 0,1 1 0,-1 0 0,0-1-1,1 1 1,-1 0 0,0-1 0,1 1 0,-1 0 0,0-1 0,0 1 0,0 0 0,1-1-1,-1 1 1,0-1 0,0 1 0,0 0 0,0-1 0,0 1 0,0-1 0,0 1 10,22-20-550,-14 13 201,-13 12-115,8-6 242,-4 0 232,0 1 0,1-1 0,-1 1 0,0 0 0,1-1 0,-1 1 0,0 0 0,0-1 0,1 1 0,-1 0 0,0 0 1,0 0-1,0 0 0,1 0 0,-1 0 0,0 0 0,0 0 0,0 0 0,1 0 0,-1 0 0,0 1 0,0-1 0,0 0 0,1 0 0,-1 1 0,0-1 0,1 1 0,-1-1 0,0 0 0,1 1 0,-1 0 0,0-1 0,1 1 0,-1-1 0,1 1 0,-1 0 0,1-1 0,-1 1 0,1 0 0,0-1 0,-1 1 0,1 0 0,0 0 0,0-1 0,-1 1 0,1 0 0,0 0 0,0-1 0,0 1 0,0 0 0,0 0 0,0 0 0,0 0 0,0-1 0,0 2-10,-4 6 8,-1 0 0,1 1 0,0-1-1,1 1 1,0 0 0,0 0 0,1 1 0,0-1-1,1 0 1,0 1 0,1-1 0,-1 1 0,2-1-1,-1 1 1,2-1 0,-1 1 0,1-1 0,0 0 0,1 0-1,0 0 1,2 2-8,-2-9 7,0-1-1,0 0 1,0 1-1,1-1 1,-1 0 0,1-1-1,-1 1 1,1-1-1,-1 1 1,1-1 0,-1 0-1,1 0 1,-1-1-1,1 1 1,-1-1-1,0 0 1,1 0 0,-1 0-1,0 0 1,1 0-1,-1-1 1,0 1 0,0-1-1,0 0 1,0 0-1,-1 0 1,1-1-1,0 1 1,-1 0 0,1-1-1,-1 0-6,8-6 20,0 0 0,0-1 0,-1 0-1,-1 0 1,0-1 0,0 0 0,-1 0 0,-1-1-1,0 0 1,0 0 0,-1-1 0,-1 1 0,1-4-20,-5 14 9,1-1 0,-1 1 0,1-1 0,-1 1 0,0-1 0,0 1 0,0-1 1,0 1-1,-1 0 0,1-1 0,-1 1 0,1-1 0,-1 1 0,0 0 0,0 0 1,0-1-1,0 1 0,0 0 0,0 0 0,-1 0 0,1 0 0,-1 0 0,1 0 0,-1 1 1,0-1-1,0 0 0,0 1 0,0-1 0,0 1 0,0 0 0,0 0-9,0 1-9,1 1 0,0 0 0,0 0 0,0 0 0,0-1 0,0 1-1,0 0 1,0 1 0,0-1 0,0 0 0,1 0 0,-1 0 0,0 0 0,1 1 0,-1-1-1,1 0 1,-1 0 0,1 1 0,-1-1 0,1 0 0,0 1 0,0-1 0,0 1-1,0-1 1,0 1 9,0 0-141,1-1 0,0 0 0,0 0 0,-1 0 0,1 1 0,0-1 0,0 0-1,0 0 1,0 0 0,0-1 0,0 1 0,1 0 0,-1 0 0,0 0 0,0-1 0,1 1 0,-1-1-1,0 1 1,1-1 0,-1 1 0,0-1 0,1 0 0,-1 0 0,1 0 0,-1 0 0,0 0-1,1 0 1,-1 0 0,1 0 0,-1 0 0,0-1 0,1 1 0,-1 0 0,0-1 0,1 1 0,-1-1-1,0 0 1,0 1 0,1-1 0,0-1 141,7 0-1147,26-6-2604</inkml:trace>
  <inkml:trace contextRef="#ctx0" brushRef="#br0" timeOffset="14743.443">21819 8720 6545,'-10'7'5513,"-2"14"-3174,12-20-2240,-9 17 204,1 1 0,1 0 0,0 1 0,2 0 0,0 0-1,1 0 1,1 1 0,1-1 0,1 1 0,1-1 0,0 1-1,2-1 1,2 9-303,44 170 136,-48-198-114,1 1-1,0-1 1,0 1-1,-1 0 1,1-1-1,-1 1 1,0-1-1,1 1 0,-1 0 1,0-1-1,0 1 1,0 0-1,0-1 1,0 1-1,-1 0 1,1-1-1,0 1 1,-1 0-1,1-1 1,-1 1-1,1-1 0,-1 1 1,0-1-1,0 1 1,0-1-1,0 1 1,0-1-1,0 0 1,0 0-1,0 1 1,0-1-1,-1 0-21,0-2 52,1 0 0,0 0-1,0-1 1,0 1 0,0 0 0,0-1-1,0 1 1,0-1 0,0 1 0,1-1-1,-1 1 1,1-1 0,-1 0 0,1 1 0,-1-1-1,1 0 1,0 1 0,0-1 0,0 0-1,0 1 1,0-1 0,0 0 0,0 1-1,1-1 1,-1-1-52,0-4 94,3-34-13,2-1 0,2 1-1,1 1 1,3-1 0,1 1 0,1 1-81,-4 10-4,1 0 0,1 1 0,2 1 0,0 0 0,2 1 1,1 0-1,5-3 4,-20 27-5,1 1 1,0-1-1,-1 1 0,1 0 1,0-1-1,0 1 1,0 0-1,0 0 0,0 0 1,0 1-1,0-1 1,0 1-1,1-1 0,-1 1 1,0-1-1,0 1 1,0 0-1,1 0 0,-1 0 1,0 0-1,0 1 1,0-1-1,1 1 0,-1-1 1,0 1-1,0 0 1,0 0-1,0-1 0,0 2 1,0-1-1,0 0 0,0 0 1,-1 0-1,1 1 1,0-1-1,-1 1 0,1 0 1,-1-1-1,1 1 1,-1 0-1,0 0 0,0 0 1,0 0-1,0 0 1,0 0-1,0 0 0,-1 0 1,1 0-1,-1 0 1,1 1-1,-1-1 0,0 0 1,0 1 4,0 3 4,-1-1 0,0 1-1,0 0 1,0 0 0,-1-1 0,0 1 0,0-1 0,-1 1-1,1-1 1,-1 0 0,0 0 0,-1 0 0,1-1 0,-1 1 0,0-1-1,0 1 1,0-1 0,-3 2-4,-92 80 560,83-84-1020,26-22-2035,10-2-1359,7-4-470</inkml:trace>
  <inkml:trace contextRef="#ctx0" brushRef="#br0" timeOffset="15031.67">22280 8622 6353,'8'-4'5425,"-13"17"-3156,-20 30-936,-68 145 1444,92-185-2738,-1 1 0,1 0-1,0 0 1,0-1 0,0 1 0,0 0-1,0 0 1,1 0 0,0 0 0,0 0-1,0 0 1,0 0 0,1 0 0,0 0-1,-1 0 1,1 0 0,1 0 0,0 2-39,0-6 11,-1 1 0,1-1 1,0 1-1,0-1 1,0 1-1,0-1 0,-1 0 1,1 0-1,0 0 1,0 0-1,0 0 0,0-1 1,0 1-1,-1-1 1,1 1-1,0-1 0,0 1 1,-1-1-1,1 0 1,0 0-1,-1 0 0,1 0 1,-1 0-1,1 0 0,-1 0 1,0-1-1,1 1 1,-1 0-1,0-1 0,0 1 1,1-2-12,2 0 35,17-15 64,-1-1 0,0 0 0,-1-2-1,-1 0 1,-1-1 0,-1-2-99,-12 18 23,0-1-1,0 0 0,0 0 0,-1 0 1,0 0-1,-1 0 0,0-1 0,0 1 1,0-1-1,-1 0-22,-1 8 3,0 0 0,0-1 0,0 1 0,-1 0 0,1 0 0,0-1 0,0 1 0,0 0 0,0-1 0,-1 1 0,1 0 0,0 0 0,0 0 0,0-1 0,-1 1 0,1 0 0,0 0 0,-1 0 0,1-1 0,0 1 0,0 0 0,-1 0 0,1 0 0,0 0 0,-1 0-1,1 0 1,0 0 0,-1 0 0,1 0 0,0 0 0,0 0 0,-1 0 0,1 0 0,0 0 0,-1 0 0,1 0 0,0 0 0,-1 0 0,1 0 0,0 0 0,-1 0 0,1 1 0,0-1 0,0 0 0,-1 0 0,1 0 0,0 1 0,0-1 0,-1 0 0,1 0 0,0 0 0,0 1 0,0-1 0,-1 0 0,1 1-3,-3 3 11,-1 0 0,1 1 1,0-1-1,0 1 0,1 0 1,-1 0-1,1 0 0,0 0 0,1 0 1,-1 0-1,0 5-11,0-2 3,0-2-39,0-1 0,0 1 0,1 0 0,0 0 0,0 0 0,0 0 0,1 0 0,-1 0 1,2 0-1,-1 0 0,1 0 0,0 0 0,0 0 0,0 0 0,1 0 0,0 0 0,0-1 0,0 1 0,1-1 1,0 1-1,0-1 0,1 0 0,-1 0 0,1-1 0,0 1 0,0-1 0,0 1 0,1-1 0,0-1 0,0 1 1,0-1-1,0 0 0,0 0 0,1 0 0,-1 0 0,1-1 0,0 0 0,-1-1 0,1 1 0,1-1 36,33-7-3440,-1-8-94</inkml:trace>
  <inkml:trace contextRef="#ctx0" brushRef="#br0" timeOffset="10037.141">16342 11510 7898,'10'-31'946,"1"0"-1,1 1 1,2 1 0,1 0 0,4-4-946,-14 25 10,93-158 309,100-124-319,-56 104 157,153-153-157,-184 222 165,4 6-1,94-68-164,-128 119 64,-71 52-486,-30 19-951,-10 10-1104,-14 9-236</inkml:trace>
  <inkml:trace contextRef="#ctx0" brushRef="#br0" timeOffset="10489.684">16972 10108 7594,'-94'63'4387,"10"18"-3428,35-18-880,2 2-1,3 2 0,3 2 1,4 1-1,2 2 1,4 1-1,2 2 0,4 1 1,4 1-1,-4 32-78,6-15 77,1-13-18,4 0 1,4 0-1,2 28-59,7-101 4,0-4-2,1 1-1,-1 0 1,1 0 0,0-1-1,0 1 1,1 0-1,-1 0 1,1-1 0,0 1-1,0 0 1,1-1-1,-1 1 1,1-1-1,0 1 1,0-1 0,1 0-1,-1 0 1,1 0-1,0 0 1,1 1-2,22-5 41,-12-7-23,-1-1-1,0 0 0,0 0 0,-1-2 0,0 1 0,-1-2 1,0 1-1,3-6-17,345-360-2454,-206 228-451,0 8-561</inkml:trace>
  <inkml:trace contextRef="#ctx0" brushRef="#br0" timeOffset="59685.845">18359 8847 7682,'-6'24'4108,"1"15"-2362,1-9-1350,-13 131 603,17-162-997,0 0 0,1 1 0,-1-1 0,1 1 0,-1-1 0,1 1 0,-1-1 0,1 1 0,-1-1 1,1 1-1,0-1 0,-1 1 0,1 0 0,0-1 0,-1 1 0,1 0 0,0 0 0,-1-1 0,1 1 0,0 0 0,-1 0 0,1 0 0,0 0 0,0 0 0,-1 0 0,1 0 0,0 0 0,-1 0 0,1 0 0,0 0 0,0 1 0,-1-1 0,1 0 0,0 0 0,-1 1 0,1-1 0,-1 1 0,1-1 0,0 0 0,-1 1 0,1-1 1,-1 1-1,1-1 0,-1 1 0,1-1 0,-1 1 0,0 0 0,1-1 0,-1 1 0,0 0 0,1-1 0,-1 1 0,0 0 0,0-1 0,1 1 0,-1 0 0,0-1 0,0 1 0,0 0 0,0 0 0,0-1 0,0 1 0,0 0 0,0 0 0,-1-1-2,91-128 143,-77 108-126,-11 16-13,20-30 36,-2 0 0,-1-2 0,-2 0-1,-2-2 1,1-4-40,-20 31 252,-9 23-15,-58 109 627,64-105-790,0-4-141,1 0 1,1 1-1,0-1 1,1 1-1,0 0 1,1 0-1,1 0 0,0 1 1,1-1-1,0 0 1,1 14 66,16-8-2791,18-24 47</inkml:trace>
  <inkml:trace contextRef="#ctx0" brushRef="#br0" timeOffset="60900.628">21207 8593 8330,'-45'-57'4255,"26"38"-4311,0 0 0,-2 2 1,0 0-1,-1 2 1,-8-4 55,-7 1-8,0 2 1,0 1-1,-2 3 0,1 0 1,-2 3-1,-30-4 8,-119-16 402,-1 7 0,-1 9 0,0 8 0,-1 9 0,1 8 0,1 8 0,-29 14-402,-273 71 246,265-39-160,-327 116-74,453-146-5,2 4 0,2 4-1,2 5 1,2 3 0,-17 18-7,78-46-5,2 2 1,0 1 0,2 1 0,1 1 0,2 2-1,-3 6 5,18-21 1,0 2 1,1-1-1,1 1 0,1 1 0,1-1 0,0 1 0,1 0 1,1 1-1,1-1 0,1 1 0,1-1 0,0 14-1,3 8-6,0 1 0,3-1 0,2-1 0,1 1 0,6 13 6,-6-22-8,2-1 1,1 0-1,1-1 0,2 0 0,1-1 0,1 0 0,1-1 0,2-1 0,1-1 1,11 11 7,-6-13-6,0-2 0,1-1 1,1-2-1,1 0 1,1-2-1,0-1 0,1-1 1,1-1-1,0-2 1,31 7 5,-2-4-1,-1-3 1,2-2 0,-1-3 0,1-3-1,1-2 1,35-5 0,438-41 24,37-16 22,53-8-45,-378 31-40,169-51 39,-135 9 46,114-55-46,225-113 46,-398 169-44,100-17-2,-92 42-6,-104 26 165,-1-6 0,106-42-159,-208 66 74,-1-2 1,-1 0-1,1-1 0,-2-1 1,0 0-1,0-2 1,10-11-75,-22 19 38,-1-1 1,0 1-1,0-1 1,-1-1-1,0 1 0,0-1 1,-1 0-1,0-1 1,-1 1-1,0-1 1,0 0-1,-1 0 1,0 0-1,-1 0 1,0-1-1,-1 1 1,0 0-1,0-6-38,-3 1 55,0 1 0,0-1 0,-2 1 0,1-1 0,-2 1 0,0 0 0,-1 1 1,0-1-1,-1 1 0,0 0 0,-9-11-55,-109-125 217,116 140-212,-53-53 141,-2 2 0,-3 4 0,-3 3 0,-1 2 0,-60-29-146,68 47 81,-2 3 0,-1 3 0,-1 2 0,-42-7-81,-110-21 39,58 30-145,0 7 1,-1 8 0,0 7-1,-29 8 106,-129 23-241,37 20-2806,-178 59 3047,25 14-2382</inkml:trace>
  <inkml:trace contextRef="#ctx0" brushRef="#br0" timeOffset="-71775.601">8448 8755 6313,'-5'-1'482,"-57"-14"3429,-34 9-2786,82 9-1031,1 1 0,-1 1 1,1 0-1,0 1 0,1 0 1,-1 1-1,1 1 0,-4 3-94,-35 20 266,-153 89 1153,185-107-1383,1 0 0,1 1 1,0 0-1,1 1 0,1 1 1,1 1-1,0 0 0,1 1 1,0 1-1,2 0 0,0 0 1,-5 14-37,2-7 0,6-14-1,-1 2 0,2-1 1,0 1-1,0 0 0,1 0 0,1 1 0,0-1 0,2 1 1,-1 1-1,2-1 0,0 0 0,0 1 0,2-1 1,0 1-1,1 9 1,5-3 7,1-1 0,1 0 0,0 0 0,2-1 0,0 0 0,1 0-1,1-1 1,1-1 0,1 0 0,0-1 0,2 0 0,-1-1 0,2-1 0,0-1-7,80 57 146,19-1-70,-82-49-76,1-2 0,0-1 0,1-3 0,2 0 0,15 2 0,402 119 70,-292-82-7,-85-41-32,0-2 1,1-5 0,41-2-32,171 17 1,142-9 8,-40-17 18,-127-16-44,486-66 158,-578 62-120,-82 10-5,-8 3-10,-2-4-1,76-26-5,163-67 13,-285 94-18,1-2 0,-2-1 0,-1-2 0,14-11 5,-41 26-2,-1 0-1,1-1 1,-1 0-1,-1 0 1,1-1-1,-1 1 1,0-1-1,-1 0 1,0-1-1,0 1 1,0-1-1,-1 0 0,0 1 1,0-2-1,-1 1 1,0 0-1,-1 0 1,0-1-1,0 1 1,-1 0-1,0-1 1,0 1-1,-1-1 1,0 1-1,-1 0 1,1-1-1,-2 1 1,-1-4 2,-1-6 10,1-3 1,-1 0 0,-1 1 0,-1 0 0,-1 0-1,-1 0 1,0 1 0,-2 1 0,0-1 0,-1 2-1,-11-13-10,-55-42 68,-33-40-4,-134-127-246,116 167 159,51 39 79,-2 4 0,-1 3 0,-1 4-1,-1 3 1,0 5 0,-40-2-56,107 14 1,-280-37 18,-15 7-44,-1 13 0,-228 19 25,53 32-61,-46 25-997,321-33-1467,-3-4 64</inkml:trace>
  <inkml:trace contextRef="#ctx0" brushRef="#br0" timeOffset="-9704.705">1796 11433 6537,'-29'-8'5746,"12"22"-5473,17-11-202,-1-1 1,0 0-1,1 0 1,-1 0-1,1 0 0,0 0 1,0 1-1,-1-1 1,1 0-1,1 0 0,-1 0 1,0 0-1,1 1 0,-1-1 1,1 0-1,-1 0 1,1 0-1,0 0 0,0 0 1,0 0-1,0 0 1,0 0-1,1-1 0,-1 1 1,0 0-1,1-1 1,0 1-1,-1-1 0,1 1 1,0-1-1,0 0 1,1 1-72,2 1 9,0 0 0,0 0 1,0 0-1,0 1 1,-1 0-1,1 0 1,-1 0-1,0 0 1,0 1-1,-1-1 1,1 1-1,1 3-9,32 35 79,-36-42-78,5 5 7,1 0-1,0-1 1,0 1 0,0-1 0,0-1 0,1 0 0,0 0 0,0 0 0,0-1 0,0 0 0,1-1 0,-1 0 0,3 1-8,154 40 22,-76-35 6,-1 8 3,65-21-44,-9 9 2,-58-6 44,6 7-3,22 16-52,-50-15 45,36-11-40,-64 3 24,40 7 28,-23 14-28,-31-10-1,0-1 0,1-2 0,0 0-1,0-1 1,7 0-6,53 6-14,22-8 22,-55-10 9,14-1-22,1-2 15,-5 5-8,-58 5-2,3 1-1,1-1 1,0 1 0,-1-1 0,1 0 0,0 0-1,-1-1 1,1 0 0,0 0 0,-1 0 0,1 0 0,-1-1-1,0 0 1,1 0 0,1-2 0,32-10 23,-6-1-10,-28 16-12,-1-1 0,0-1 1,0 1-1,1-1 0,-1 1 0,0-1 0,0 0 0,0 0 1,0-1-1,0 0 0,0 1 0,-1-1 0,1 0 1,0-1-1,-1 1 0,1-1 0,-1 1 0,0-1-1,28 0 0,9-18 10,-18 12-2,8-3-19,-18-8 23,-3 24 12,-5 1-32,-3-5 19,1-5-21,16 10 20,-15-5-6,7-10-47,11 9 59,13 20-23,-7-14 14,-1-3-15,-4-2 25,-1 5-17,-12-1-3,23 2-2,-8-6 16,6-17 1,-11 14-16,-16 3 4,-1 0-1,1-1 1,0 1-1,0-1 1,-1 0 0,1 1-1,0-1 1,-1 0-1,1-1 1,-1 1 0,1 0-1,-1-1 1,0 1-1,0-1 1,1 0 0,-1 0-1,1-1 1,60-65-25,-50 57 28,-1-1 0,-1-1 0,0 0 0,-1-1-1,0 0 1,5-11-3,-10 17-10,0 0 0,0-1 0,-1 0 1,0 0-1,-1 0 0,0-1 0,0 1 0,-1-1 0,0 1 0,-1-1 0,0-3 10,-9-113 12,5 108-10,0 0 0,-2 0 1,0 1-1,-1-1 0,-1 1 0,0 0 0,-1 1 1,-1 0-1,-4-5-2,-67-77-40,44 52 25,-3 2 0,-1 1 0,-16-11 15,-43-38 2,67 59 8,-2 2 0,-1 1 1,-2 1-1,-1 2 0,-23-12-10,43 30 8,-1 0 1,0 2-1,0 0 0,-1 0 1,0 2-1,0 1 0,0 0 1,-17 0-9,-124-12 26,-13 6 206,-30 12-225,55 0 8,-85 37-23,11-23 101,178-12-83,0 1 0,0 2 0,0 2 1,1 3-1,-26 10-10,-101 19-2,60-30 0,-71 25 12,-148 45 185,287-71-163,26-7-53,1 1-1,-1 0 1,1 1-1,0 0 1,0 2-1,0 0 1,1 0-1,0 2 1,1 0-1,-8 6 22,11-3 3,0 0 0,1 2-1,0-1 1,1 1 0,0 0-1,1 1 1,1 0 0,1 0-1,0 1 1,1 0 0,0 0-1,1 0 1,1 1 0,1-1-1,0 1 1,1 12-3,2-18 0,0 0 0,1 1 0,0-1 0,1 0 0,0 0 0,1-1 0,0 1 0,0-1 0,1 0 0,4 6 0,-7-13 0,11 22-8,1-2-1,1 1 1,1-2 0,1 0-1,1-1 1,1-1 0,1-1-1,1 0 1,0-2 0,1 0-1,1-2 1,15 8 8,-26-17-146,1-1 0,0 0-1,0 0 1,0-1 0,0-1 0,1 0 0,-1-1-1,1-1 1,-1 0 0,6-1 146,82-14-5147,-51-1 1483</inkml:trace>
  <inkml:trace contextRef="#ctx0" brushRef="#br0" timeOffset="7011.3">2023 9691 4553,'-57'-23'6490,"51"21"-6283,0 0 0,0 0 0,0 1 0,0 0 0,0 1 1,-1-1-1,1 1 0,0 0 0,-1 1 0,1-1 0,0 1 0,0 1 0,-4 0-207,-2 2 93,1 1 0,0 0 0,0 1 0,0 0-1,1 1 1,0 0 0,0 1 0,1 0 0,0 0 0,0 1 0,1 0 0,0 0 0,0 1 0,1 0 0,1 1 0,-1-1-1,2 1 1,0 0 0,0 1-93,-4 10 34,2 0 0,0 1-1,2 0 1,0 0 0,2 1-1,0-1 1,2 1 0,0-1-1,3 15-33,-2-35 4,10 60 17,-9-61-17,-1-1 0,1 1 1,-1-1-1,1 1 0,0 0 0,0-1 0,0 0 0,0 1 0,0-1 0,0 1 0,0-1 0,0 0 0,0 0 0,1 0 0,-1 1 0,0-1 0,1-1 0,-1 1 0,1 0 0,-1 0 0,1 0 0,0-1 0,-1 1 0,1-1 0,-1 1 0,1-1 0,0 0 0,0 0 0,-1 0 0,1 0 0,0 0 0,-1 0 0,1 0 0,1 0-4,10-6 54,-1 0 0,0 0 1,-1-1-1,1 0 0,-1-1 1,0-1-1,-1 0 0,0 0 1,-1-1-1,0 0 1,0 0-1,-1-1 0,0 0 1,-1-1-1,0 0 0,0-3-54,11-11 111,-2 0-1,-1-1 0,-1-1 1,-2 0-1,0-1 0,-2 0 1,-2 0-1,0-1 0,-2 0 1,-1-1-1,-1-8-110,-4 33 43,0 0 1,0 0-1,0 0 0,-1 0 1,0 1-1,-1-1 0,1 0 1,-1 1-1,0-1 0,0 1 1,-1 0-1,-1-3-43,3 7 6,-1 0 0,1 0 0,0 0 0,-1 0 0,0 1 0,1-1 0,-1 0 0,1 1 0,-1-1 0,0 1 0,1 0 0,-1-1 0,0 1 0,1 0 0,-1 0 0,0 0 0,0 0 0,1 0 0,-1 0 0,0 1 0,1-1 0,-1 1 0,0-1 0,1 1 0,-1-1 0,1 1 0,-1 0 0,1 0 0,-1 0 0,1 0 0,0 0 0,-1 0 0,1 0 0,0 0 0,0 1 0,0-1 0,0 0 0,0 1 0,0-1 0,0 1 0,0-1 0,0 1-6,-6 6-130,0 0 0,0 1 1,1 0-1,0 0 0,0 1 0,1-1 1,0 1-1,1 0 0,0 1 0,0-1 0,2 1 1,-1-1-1,1 1 0,0 0 0,1 0 1,1 4 129,0-12-271,1-1 1,-1 1-1,1-1 1,0 0-1,0 1 1,0-1 0,1 0-1,-1 0 1,0 1-1,1-1 1,-1 0-1,1-1 1,0 1 0,0 0-1,0 0 1,0-1-1,0 1 1,0-1 270,19 11-3146</inkml:trace>
  <inkml:trace contextRef="#ctx0" brushRef="#br0" timeOffset="7369.649">2064 9797 3169,'59'-51'9950,"-70"72"-7470,-2-3-2153,5-8-273,0 1 1,1 0-1,0 0 0,0 0 1,2 1-1,-1 0 0,-3 13-54,9-24 1,-1 0 1,1 0-1,-1 0 0,1 0 1,0 0-1,-1 0 0,1 0 1,0 0-1,0 1 0,0-1 1,0 0-1,0 0 0,0 0 0,0 0 1,0 0-1,0 0 0,1 0 1,-1 1-1,0-1 0,1 0 1,-1 0-1,1 0 0,-1 0 1,1 0-1,0 0 0,-1-1 1,1 1-1,0 0 0,0 0 0,-1 0 1,1-1-1,0 1 0,0 0 1,0-1-1,0 1 0,0 0 1,0-1-1,0 0 0,0 1 1,0-1-1,0 1 0,0-1 0,0 0 1,0 0-1,1 0 0,-1 0 1,0 0-1,0 0 0,0 0 1,0 0-1,0 0 0,0 0 1,1-1-1,-1 1 0,0 0 0,1-1 0,89-29 79,-84 28-85,0 0 0,-1 1 1,2 0-1,-1 0 0,0 0 1,0 1-1,0 0 1,0 0-1,0 0 0,0 1 1,0 0-1,0 1 0,7 2 6,-12-1-4,1 1 0,-1 0 0,0-1 1,0 1-1,0 0 0,0 1 0,-1-1 1,1 0-1,-1 0 0,0 1 1,-1-1-1,1 0 0,-1 1 0,0-1 1,0 1-1,0-1 0,0 0 1,-1 1-1,0-1 0,0 0 0,0 1 1,0-1-1,-1 0 0,1 0 1,-1 0-1,0 0 3,-6 13 43,0 0 1,-1 0-1,0-1 0,-2 0 1,1-1-1,-2 0 0,0-1 1,-3 2-44,-44 32 226,59-48-227,-1 1 0,1 0 0,-1 0 0,0-1-1,0 1 1,1 0 0,-1-1 0,0 1 0,0-1-1,0 1 1,0-1 0,0 0 0,0 1 0,1-1 0,-1 0-1,0 1 1,0-1 0,0 0 0,0 0 0,0 0 0,0 0-1,0 0 1,0 0 0,0 0 0,0 0 0,0-1-1,0 1 1,0 0 0,0 0 0,0-1 0,0 1 0,0-1-1,0 1 1,0-1 0,1 1 0,-1-1 0,0 1-1,0-1 1,1 0 0,-1 0 0,0 1 0,1-1 0,-1 0-1,1 0 1,-1 0 0,1 1 0,-1-1 0,1 0-1,-1 0 1,1 0 0,0 0 0,0 0 0,-1 0 0,1 0 1,2-58-588,35-96-4111,-5 59 1533</inkml:trace>
  <inkml:trace contextRef="#ctx0" brushRef="#br0" timeOffset="8724.7">2342 9387 6121,'-32'140'8839,"20"-79"-8466,3 1 0,2 0 0,3 0 0,4 52-373,1-94 25,1 0 1,1 0 0,1-1 0,1 1-1,0-1 1,5 9-26,-3-19 169,-14-32 91,5 15-222,-36-111 258,33 106-367,13 27 2,7 15 17,-13-27 53,0 0-1,-1 0 1,1 0-1,0-1 1,0 1-1,0-1 1,0 1-1,0-1 1,1 1-1,-1-1 1,0 0-1,1 0 1,-1 0-1,1-1 1,-1 1 0,1 0-1,-1-1 1,1 0-1,-1 1 1,1-1-1,-1 0 1,1 0-1,0-1 1,-1 1-1,1 0 1,-1-1-1,1 0 1,-1 0-1,1 1 1,-1-1 0,0-1-1,1 1 0,68-51 151,-67 47-105,1 1 0,-1-1 0,-1 0 1,1-1-1,-1 1 0,0-1 0,0 1 0,0-1 0,-1 0 0,0 0 0,0 0 1,0 0-1,-1 0 0,0 0 0,0-1 0,-1 1 0,0-6-46,0 12 11,0 0 0,0 1 0,-1-1-1,1 1 1,0-1 0,-1 0 0,1 1-1,0-1 1,-1 0 0,1 0 0,0 1-1,-1-1 1,1 0 0,-1 0 0,1 0 0,0 1-1,-1-1 1,1 0 0,-1 0 0,1 0-1,-1 0 1,1 0 0,0 0 0,-1 0-1,1 0 1,-1 0 0,1 0 0,-1 0 0,1 0-1,-1 0 1,1 0 0,0-1 0,-1 1-1,1 0 1,-1 0 0,1 0 0,0-1 0,-1 1-1,1 0 1,-1 0 0,1-1 0,0 1-1,-1 0 1,1-1 0,0 1 0,0 0-1,-1-1 1,1 1 0,0-1 0,0 1 0,0 0-1,-1-1 1,1 1 0,0-1 0,0 1-1,0-1 1,0 1 0,0 0 0,0-1-1,0 1 1,0-1 0,0 1 0,0-1 0,0 1-1,0-1 1,0 1 0,0-1-11,-18 33 225,12-20-207,1 1 0,0-1-1,1 1 1,1 0 0,0 1 0,1-1 0,0 0-1,1 1 1,1 11-18,-1-24 0,1 0 1,0 0-1,0 0 1,0 1-1,0-1 0,0 0 1,0 0-1,0 0 0,0 0 1,0 1-1,0-1 0,1 0 1,-1 0-1,0 0 0,1 0 1,-1 0-1,1 0 0,0 0 1,-1 0-1,1 0 0,0 0 1,-1 0-1,1 0 0,0 0 1,0-1-1,0 1 0,0 0 1,0 0-1,0-1 1,0 1-1,0-1 0,0 1 1,0-1-1,0 1 0,0-1 1,0 0-1,0 0 0,0 1 1,1-1-1,-1 0 0,0 0 1,0 0-1,0 0 0,0 0 1,1 0-1,-1-1 0,0 1 1,0 0-1,0-1 0,1 1 0,10-8 15,0 0 0,0 0 0,0-1 0,-1-1 0,-1 0 0,0-1 0,0 1 0,-1-2-1,-1 1 1,1-2 0,-2 1 0,0-1-15,21-32 57,-28 46-57,0-1-1,0 0 1,0 0-1,0 0 0,0 0 1,1 1-1,-1-1 1,0 0-1,0 0 0,0 0 1,0 0-1,0 0 1,1 0-1,-1 1 0,0-1 1,0 0-1,0 0 0,1 0 1,-1 0-1,0 0 1,0 0-1,0 0 0,0 0 1,1 0-1,-1 0 1,0 0-1,0 0 0,0 0 1,1 0-1,-1 0 0,0 0 1,0 0-1,0 0 1,1 0-1,-1 0 0,0 0 1,0 0-1,0 0 1,1 0 0,-5 32-35,3-22 31,0-6 5,1-2-1,-1-1 1,0 0-1,1 1 1,-1-1-1,1 0 1,0 1-1,-1-1 1,1 1-1,0-1 1,0 1-1,0-1 1,0 1-1,0-1 1,1 0-1,-1 1 1,0-1-1,0 1 1,1-1-1,-1 0 1,1 1-1,0-1 1,-1 0-1,1 1 1,0-1-1,0 0 1,0 0-1,-1 0 1,1 0-1,0 0 1,1 0-1,-1 0 1,0 0-1,0 0 1,0 0-1,1-1 1,-1 1-1,0 0 1,0-1-1,1 1 1,-1-1-1,1 1 0,7-3 8,0 0 0,0-1 0,0 0 0,-1-1 0,1 1 0,-1-2 0,0 1 0,0-1 0,0 0 0,-1-1 0,0 0 0,0 0 1,0 0-1,-1-1-8,0 2 7,63-57 71,-25 35-90,-43 28 9,0 0 1,1 0 0,-1-1 0,0 1 0,0 0 0,1 0 0,-1 1 0,0-1 0,0 0 0,0 0-1,0 0 1,-1 1 0,1-1 0,0 0 0,0 1 0,-1-1 0,1 1 0,-1-1 0,1 1 0,-1-1 0,0 1-1,0-1 1,0 1 0,1-1 0,-1 1 0,-1 0 0,1-1 0,0 1 0,0-1 0,-1 1 2,2 8-8,4 35 9,-4-34 3,-1 0-1,2-1 1,-1 1 0,2-1-1,-1 1 1,1-1 0,1 0 0,2 5-4,-5-15 1,1 1 0,-1-1 1,0 0-1,1 0 0,-1 0 1,0 0-1,1 0 0,-1 0 1,0 0-1,1 0 0,-1-1 1,0 1-1,1 0 0,-1-1 1,0 1-1,0-1 0,1 1 1,-1-1-1,0 0 0,0 0 1,0 1-1,0-1 0,0 0 1,0 0-1,0 0 0,0 0 1,0 0-1,0 0 0,-1-1 1,1 1-1,0 0 0,0-1-1,3-2 7,82-106 144,-38 43-78,-32 46-93,-16 21 19,-1 1-1,1-1 1,0 0-1,0 0 0,0 0 1,-1 1-1,1-1 1,0 0-1,0 0 0,0 1 1,0-1-1,0 0 1,-1 0-1,1 1 1,0-1-1,0 0 0,0 0 1,0 1-1,0-1 1,0 0-1,0 0 1,0 1-1,0-1 0,0 0 1,0 1-1,0-1 1,0 0-1,0 0 1,0 1-1,1-1 0,-1 0 1,0 0-1,0 1 1,0-1-1,0 0 1,0 0-1,0 0 0,1 1 1,-1-1-1,0 0 1,0 0-1,0 0 0,1 1 1,-1-1-1,0 0 1,0 0-1,1 0 1,-1 0-1,0 0 0,0 0 1,1 1-1,-1-1 1,0 0-1,0 0 1,1 0-1,-1 0 0,0 0 1,1 0-1,-1 0 1,0 0-1,0 0 1,1 0 1,-33 99-383,29-84-302,14-20-901,78-138-4195,-53 78 3453,-28 58 3473,-17 28 776,-5 7-1027,1 1-1,1 1 1,2-1-1,-4 19-893,13-45 20,0-1-1,1 0 0,-1 0 0,0 0 1,1 1-1,0-1 0,-1 0 0,1 1 1,0-1-1,0 0 0,0 1 0,0-1 1,1 0-1,-1 1 0,1-1 0,-1 0 1,1 0-1,0 1 0,0-1 1,0 0-1,0 0 0,0 0 0,0 0 1,1 0-1,-1 0 0,1-1 0,-1 1 1,1 0-1,0-1 0,0 1 0,-1-1 1,1 0-1,0 1 0,1-1-19,-1-1 5,0 1 0,1-1-1,-1 1 1,1 0 0,-1 0 0,0 0-1,0 0 1,1 0 0,-1 0 0,0 1-1,0-1 1,0 1 0,0-1 0,0 1-1,-1 0 1,1 0 0,-1 0 0,1 0-1,-1 0 1,1 0 0,-1 0-1,0 0 1,0 0 0,0 1 0,0-1-1,-1 1 1,1 0-5,1 16 5,-1-1 1,-1 1-1,0 0 0,-1 0 1,-4 17-6,0 2 44,0-11 44,4-34 120,50-168 203,-38 141-398,9-24 3,2 1 0,3 1 0,8-11-16,19 3-23,-50 62 18,0 0-1,0 0 1,0 1-1,0-1 1,0 0-1,1 1 1,-1 0-1,0-1 1,1 1-1,0 0 0,-1 0 1,1 1-1,-1-1 1,1 0-1,0 1 1,0-1-1,-1 1 1,1 0-1,0 0 1,0 0-1,-1 1 1,1-1-1,0 1 1,0-1-1,-1 1 0,1 0 1,1 0 5,-3 1 13,1 0-1,0 0 1,-1 0-1,1 0 1,-1 1-1,0-1 1,0 0-1,0 1 1,0-1-1,0 1 1,0-1-1,-1 1 1,1-1-1,-1 1 1,0-1 0,0 1-1,0 0 1,0-1-1,0 1 1,0-1-1,-1 1 1,1 0-1,-1-1 1,1 1-1,-1-1 1,0 0-1,0 1 1,-1-1 0,1 0-1,0 1-12,-8 14 172,-1 0 0,0-1 0,-2 0 1,0-1-1,0 0 0,-1 0 0,-1-2 0,0 0 0,-1 0 0,-1-1 1,0-1-1,0-1 0,-5 2-172,-26 4 219,46-16-232,1 0 0,-1 0 0,1-1 0,-1 1 0,1 0 0,0 0-1,-1 0 1,1 0 0,-1 0 0,1 0 0,-1 0 0,1-1 0,0 1 0,-1 0 0,1 0 0,-1-1 0,1 1 0,0 0 0,-1-1 0,1 1 0,0 0 0,-1-1 0,1 1 0,0 0 0,0-1 0,-1 1 0,1-1 0,0 1 0,0 0 0,0-1 0,0 1 0,0-1 0,-1 1 0,1-1 0,0 1 0,0-1 0,0 1 0,0-1 0,0 1 0,0 0 0,0-1 0,1 1 0,-1-1 0,0 1 0,0-1 0,0 1 0,0-1 0,1 1 0,-1 0 0,0-1 0,0 1 0,1 0 0,-1-1 0,0 1 0,0-1 0,1 1 0,-1 0 0,1-1 13,50-51-2298,48-25-2836,-43 41 2085</inkml:trace>
  <inkml:trace contextRef="#ctx0" brushRef="#br0" timeOffset="8996.128">3728 9497 5873,'10'-9'6799,"-35"28"-3756,13-7-2880,0 1-1,1 0 0,0 0 0,2 2 0,-1-1 0,2 1 0,0 0 1,0 1-1,2 0 0,0 0 0,0 1 0,1 2-162,4-17 4,1 0 0,-1 0 1,1 0-1,-1 0 0,1 0 0,0 0 0,0 1 0,0-1 0,0 0 1,0 0-1,0 0 0,0 0 0,1 0 0,-1 0 0,1 0 0,-1 0 1,1 0-1,0 0 0,0-1 0,0 1 0,0 0 0,0 0 0,0-1 1,1 1-1,-1 0 0,0-1 0,1 0 0,-1 1 0,1-1 1,0 0-1,-1 0 0,1 1 0,0-1 0,0-1 0,0 1 0,0 0 1,0 0-1,0-1 0,0 1 0,0-1 0,0 0 0,0 1 0,0-1 1,0 0-1,0 0 0,0 0-4,9-4 52,-1 0 1,0-1-1,0 1 1,0-2-1,-1 0 1,1 0-1,-1 0 1,-1-1 0,1-1-1,-1 1 1,-1-2-1,1 1 1,2-5-53,-3 5 63,-1 2 50,1-1 0,-1 0 0,-1 0 0,1-1 0,-1 0 1,-1 1-1,1-2 0,-1 1 0,1-4-113,-5 10 43,-1 0 0,1 0 1,0 1-1,-1-1 0,0 0 0,1 0 0,-1 1 0,0-1 0,0 0 0,0 1 0,0-1 1,0 1-1,0-1 0,0 1 0,0 0 0,-1-1 0,1 1 0,-1 0 0,1 0 0,-1 0 1,1 0-1,-1 0 0,1 0 0,-1 1 0,0-1 0,0 1 0,1-1 0,-1 1 0,0-1 1,0 1-1,0 0 0,1 0 0,-1 0 0,0 0 0,0 0 0,0 0 0,0 0 0,1 1 1,-1-1-1,0 1 0,0-1-43,-5 0 34,-75 2 270,75-3-1620,18-3-1537,-10 4 2652,26-8-3068</inkml:trace>
  <inkml:trace contextRef="#ctx0" brushRef="#br0" timeOffset="38344.741">2530 10622 5545,'-3'-20'1274,"-24"-70"4387,26 90-5627,0 0 0,1-1 1,-1 1-1,1 0 0,-1 0 0,0 0 0,1 0 1,-1-1-1,1 1 0,-1 0 0,0 0 0,1 0 1,-1 0-1,0 0 0,1 0 0,-1 1 0,0-1 1,1 0-1,-1 0 0,1 0 0,-1 1 0,0-1 1,1 0-1,-1 0 0,1 1 0,-1-1 0,1 1 1,-1-1-1,1 0 0,-1 1 0,1-1 0,0 1 1,-1-1-1,1 1 0,-1-1 0,1 1 1,0 0-1,0-1 0,-1 1 0,1-1 0,0 1 1,0 0-1,0-1 0,0 1 0,0 0 0,-1-1 1,1 1-1,0-1 0,0 1 0,1 0 0,-1-1-34,-9 28 136,2 0 0,1 0 0,1 0 0,1 1 1,2 3-137,-15 373 253,16-290-61,5 0 0,16 90-192,10-86 111,-30-119-115,0-1-1,1 1 1,-1 0 0,0 0 0,0-1 0,1 1 0,-1 0 0,0 0 0,1-1 0,-1 1 0,1 0-1,-1 0 1,0 0 0,1 0 0,-1-1 0,1 1 0,-1 0 0,0 0 0,1 0 0,-1 0 0,1 0 0,-1 0-1,0 0 1,1 0 0,-1 0 0,1 0 0,-1 1 0,0-1 0,1 0 0,-1 0 0,1 0 0,-1 0-1,0 1 1,1-1 0,-1 0 0,0 0 0,1 1 0,-1-1 0,0 0 0,0 0 0,1 1 4,-8-66-3466,2 18 769</inkml:trace>
  <inkml:trace contextRef="#ctx0" brushRef="#br0" timeOffset="39467.113">2389 10697 7074,'-39'-42'5658,"34"1"-4830,5 39-809,0 0-1,1 0 1,-1-1 0,0 1-1,1 0 1,-1 0-1,1 0 1,0-1 0,-1 1-1,1 0 1,0 0-1,0 0 1,1 0 0,-1 1-1,0-1 1,0 0-1,1 0 1,0 1-1,-1-1 1,1 1 0,0-1-1,-1 1 1,1 0-1,0-1 1,0 1 0,0 0-1,0 0 1,0 1-1,0-1 1,1 0 0,-1 1-1,0-1 1,0 1-1,2 0-18,105 20 249,-62-6-223,3-2-5,0-2-1,1-2 1,-1-2-1,2-3 1,-1-1 0,0-3-1,37-6-20,158-28 63,-182 30-44,-1 2 1,0 2-1,1 4 1,-1 2-1,60 13-19,-22-4 30,0-6-1,1-4 0,3-4-29,-10 1 10,-66 0 7,-16 0-5,0 0 0,0 0 0,-1-1-1,1 0 1,0-2 0,0 1 0,-1-1-1,1-1 1,-1 0 0,1-1 0,-1-1 0,-1 1-1,1-2 1,0 0-12,-8 2 34,-1 0-1,1-1 0,-1 1 1,0-1-1,0 0 0,-1 0 1,1 0-1,-1 0 0,0 0 1,-1 0-1,1-1 0,-1 1 1,0-1-1,0 1 0,-1-1 1,0 1-1,0-4-33,27 51 188,95 178-191,-87-143 64,-3 1 0,-4 1-1,-3 1 1,14 83-61,-28-48 572,-17-97 224,37 134-694,-3-44-50,-29-106-23,0 0 0,0 0-1,0-1 1,0 1 0,0 0 0,0-1 0,-1 1 0,1-1 0,-1 1 0,1-1 0,-1 0 0,0 0 0,1 0 0,-1 0-1,0 0 1,0 0 0,1 0 0,-1 0 0,0-1 0,0 1 0,0-1 0,0 1 0,0-1 0,0 0 0,0 0-1,0 0 1,0 0 0,0 0 0,0 0 0,0-1 0,0 1 0,0 0 0,0-1 0,0 0 0,0 0 0,0 1 0,0-1-1,0 0-28,-9-1 89,-57-9 121,-1 4 1,0 3 0,0 2 0,-52 7-211,-117 44 16,-24 10 50,17-32 8,-198-7-57,387-11-13,0 1-1,1 4 1,1 1 0,-45 20-4,83-29 2,1 0 0,-1-1 1,0-1-1,0 0 1,0-1-1,0-1 0,0-1 1,-1 0-1,1-1 1,-6-1-3,19-1-183,-1 1 1,1-1-1,0 0 1,-1 0 0,1 0-1,0 0 1,0 0 0,1-1-1,-1 1 1,0-1 0,1 0-1,0 0 1,-1 0 0,1 0-1,1 0 1,-1-1-1,0 1 1,1-1 0,-1 1-1,1-1 1,0 1 0,0-1-1,1 0 1,-1 1 0,1-1-1,0 0 1,0 1-1,0-1 1,0 0 0,0 0-1,1-1 183,-2-59-3810</inkml:trace>
  <inkml:trace contextRef="#ctx0" brushRef="#br0" timeOffset="40098.629">3822 10418 8826,'-57'64'5352,"101"-165"-4491,66-226 218,-14-7-1079,-43 147 60,49-205-17,-25 63-74,-60 275-1343,-31 70-1343,-12 10-132</inkml:trace>
  <inkml:trace contextRef="#ctx0" brushRef="#br0" timeOffset="40395.54">3635 9787 8498,'-16'28'1176,"10"-18"-785,0 0 0,0 1 0,1-1 1,1 1-1,-1 0 0,2 1 0,0-1 1,0 0-1,0 5-391,3 16 24,1 0-1,1 0 1,2-1 0,1 1 0,4 9-24,-2-4 28,53 260 133,-9-107-105,-51-190-56,3 12-2,0 1-1,1-1 0,1 0 1,0 0-1,0-1 1,2 0-1,-1 0 1,1 0-1,2 1 3,-8-11 2,1 0 0,-1 0 0,1 0 0,-1 0 0,1 0 0,0-1 0,-1 1 0,1-1 0,0 1 0,-1-1 0,1 1 0,0-1 0,0 0 0,-1 0 0,1 0 0,0 0 0,0 0 0,0 0 0,-1 0 0,1-1 0,0 1 0,0 0 0,-1-1 0,1 0 0,0 1 0,-1-1 0,1 0 0,-1 0 0,1 0 0,-1 0 0,1 0 0,-1 0 0,0-1 0,1 1 0,-1 0 0,0-1 0,0 1 0,0-1 0,0 1 0,0-1 0,0 1 0,-1-1 0,1 0 0,0 0-2,39-66 127,127-283 360,-134 277-325,4 1 0,3 1 1,3 3-1,41-51-162,20-3 684,-58 61-828</inkml:trace>
  <inkml:trace contextRef="#ctx0" brushRef="#br0" timeOffset="41591.812">4329 8111 5017,'0'1'184,"0"-1"0,0 1 1,0-1-1,0 1 0,0-1 0,0 1 0,0-1 1,0 1-1,0-1 0,0 1 0,0-1 1,-1 1-1,1-1 0,0 0 0,0 1 0,-1-1 1,1 1-1,0-1 0,-1 0 0,1 1 0,0-1 1,-1 1-1,1-1 0,-1 0 0,1 0 0,-1 1 1,1-1-1,0 0 0,-1 0 0,1 1 0,-1-1 1,1 0-1,-1 0 0,1 0 0,-1 0 0,1 0 1,-1 0-1,1 0 0,-1 0 0,0 0 0,1 0 1,-1 0-1,1 0 0,-1 0 0,1 0 0,-1-1 1,1 1-1,0 0 0,-1 0-184,49 209 1762,-32-148-1559,4-2 1,2 0-1,2-1 1,4-1-1,1-2 1,3 0-1,20 23-203,-26-51 77,-23-31 6,-37-106 341,1 44-335,-2 3 0,-3 0 0,-2 3 0,-26-27-89,7 7 34,52 71-32,-2-2-30,14 13-78,50 43-67,-41-32 171,0 0-1,1-1 0,0-1 1,1 0-1,1-1 0,0-1 1,0-1-1,10 4 3,-19-10-1,1 0-1,-1 0 1,0 0-1,1-1 1,0 0 0,-1-1-1,1 0 1,-1 0-1,1-1 1,0 0 0,-1-1-1,6-1 2,-10 1 16,0 1 1,0-1-1,0 0 0,0 0 1,-1 0-1,1-1 0,-1 1 1,1-1-1,-1 0 0,0 0 1,0 0-1,0-1 0,-1 1 0,1-1 1,-1 1-1,0-1 0,0 0 1,0 0-1,0 0 0,-1 0 1,1 0-1,-1 0 0,0 0 1,-1 0-1,1-3-16,1-9 90,-2-1 1,0 1-1,-1 0 0,-1-1 1,0 1-1,-1 0 1,0 0-1,-2 1 0,-2-7-90,2 4 51,-1-1 0,-1 1-1,-1 0 1,0 1 0,-2 0-1,0 0 1,0 1 0,-2 0 0,0 1-1,-5-5-50,16 19-6,1 0 0,0 0 0,-1 0 0,1 0 0,-1 0 0,1 0 0,-1 0 0,0 0 0,1 0 0,-1 1 0,0-1 0,1 0 0,-1 0 0,0 1 0,0-1 0,0 1 0,0-1 0,0 0 0,0 1 0,0 0 0,0-1 0,0 1 0,0 0 0,0-1 0,0 1 0,0 0 0,0 0-1,0 0 1,0 0 0,0 0 0,0 0 0,0 0 0,0 0 0,0 0 0,0 1 0,0-1 0,0 0 0,0 1 0,0-1 0,0 1 0,0-1 0,0 1 0,0-1 0,0 1 0,0 0 0,1-1 0,-1 1 0,0 0 0,1 0 0,-1-1 0,0 1 0,1 0 0,-1 0 0,0 0 6,2 11-417,0 0 1,0 0-1,1-1 0,1 1 1,0-1-1,0 0 1,1 0-1,1 0 1,0 0-1,0 0 0,2 1 417,11 21-2549</inkml:trace>
  <inkml:trace contextRef="#ctx0" brushRef="#br0" timeOffset="42227.977">4845 8205 8970,'-6'13'3103,"-6"15"159,5 40-2656,7-68-605,15 56 117,-15-55-115,1 1 0,-1 0 0,1-1 0,0 1 0,0 0 0,0-1 0,-1 1 0,2-1 0,-1 0 0,0 1 0,0-1 0,0 0 0,1 1 0,-1-1 0,0 0 0,1 0 0,-1 0 0,1 0 0,-1 0 0,1-1 0,0 1 0,-1 0 0,1-1 0,0 1 0,-1-1 0,1 0 0,0 1 0,0-1 0,0 0 0,0 0-3,1-1 4,-1-1 0,1 1-1,0 0 1,0-1 0,-1 0-1,1 0 1,-1 0 0,0 0-1,1 0 1,-1 0 0,0 0 0,0-1-1,0 1 1,-1-1 0,1 0-1,-1 1 1,1-1 0,0-3-4,11-20 30,-1-1 0,-1 0 0,-1-1 0,-2-1 0,0 1 1,-2-1-1,-2 0 0,0-1 0,-2 1 0,-1-15-30,-15-31 126,14 75-125,0 1 0,0-1 1,0 0-1,0 1 0,0-1 1,0 1-1,0-1 0,-1 0 1,1 1-1,0-1 0,0 0 1,0 1-1,0-1 0,0 1 1,-1-1-1,1 0 0,0 0 1,0 1-1,-1-1 0,1 0 1,0 1-1,-1-1 0,1 0 1,0 0-1,0 1 0,-1-1 1,1 0-1,-1 0 0,1 0 1,0 0-1,-1 0 0,1 1 1,0-1-1,-1 0 0,1 0 1,-1 0-1,1 0 0,0 0 1,-1 0-1,1 0 0,-1 0 1,1 0-1,0 0 0,-1-1 1,1 1-1,0 0 0,-1 0 1,1 0-1,0 0 0,-1 0 1,1-1-1,0 1 0,-1 0 1,1 0-1,0-1 0,-1 1 1,1 0-1,0-1 0,0 1 1,-1 0-1,1 0 0,0-1 1,0 1-1,0-1 0,-1 1 1,1 0-1,0-1-1,-2 12 8,0 0-1,0 0 1,1 1-1,1-1 1,0 0 0,0 0-1,2 1 1,-1-1 0,2 7-8,0-3-1,-1 5 6,1 0-1,2-1 1,0 1 0,0-1 0,2 0-1,1-1 1,3 7-5,-10-24 1,-1 1-1,0-1 0,1 1 1,0-1-1,-1 1 0,1-1 1,0 0-1,0 1 1,0-1-1,-1 0 0,2 0 1,-1 1-1,0-1 0,0 0 1,0 0-1,0 0 1,1 0-1,-1-1 0,0 1 1,1 0-1,-1 0 0,1-1 1,-1 1-1,0-1 1,1 1-1,0-1 0,-1 0 1,1 0-1,-1 0 0,1 0 1,-1 0-1,1 0 1,-1 0-1,1 0 0,-1 0 1,1-1-1,0 1 0,-1-1 1,0 1-1,1-1 0,-1 1 1,1-1-1,-1 0 1,0 0-1,1 0 0,-1 0 1,0 0-1,0 0 0,0 0 1,0 0-1,0 0 1,0 0-1,0-1 0,1 0 0,7-16-31,-1 1-1,0-2 0,-1 1 0,-1-1 1,-1 0-1,-1 0 0,0 0 1,-2-1-1,1-15 32,1-2-216,-2 1 0,-2 0 0,-1-1 0,-1 1 0,-3 0 0,0 0 0,-3 1 1,-1-1-1,-1 1 0,-10-18 216,0 14-172,20 39 172,0-1 0,0 1 0,0-1 1,-1 1-1,1-1 0,0 1 0,0-1 0,0 1 1,-1-1-1,1 1 0,0-1 0,-1 1 0,1-1 1,-1 1-1,1-1 0,0 1 0,-1-1 1,1 1-1,-1 0 0,1-1 0,-1 1 0,1 0 1,-1 0-1,1-1 0,-1 1 0,1 0 0,-1 0 1,0 0-1,1 0 0,-1 0 0,1 0 1,-1-1-1,1 1 0,-1 0 0,0 1 0,1-1 1,-1 0-1,1 0 0,-1 0 0,1 0 0,-1 0 1,1 1-1,-1-1 0,0 0 0,1 0 1,-1 1-1,1-1 0,0 0 0,-1 1 0,1-1 1,-1 0-1,1 1 0,-1-1 0,1 1 0,0-1 1,-1 1-1,1-1 0,0 1 0,0-1 1,-1 1-1,1 0 0,-9 38 215,11 160 973,-1-187-1110,-1 7 61,2 0-1,0 0 1,1 0 0,1 0-1,0-1 1,2 1-1,5 10-138,-11-27 7,0 0 0,1-1-1,-1 1 1,1-1 0,-1 1 0,1-1-1,0 1 1,0-1 0,-1 0-1,1 1 1,0-1 0,0 0 0,0 1-1,0-1 1,1 0 0,-1 0 0,0 0-1,0 0 1,1 0 0,-1-1-1,1 1 1,-1 0 0,1 0 0,-1-1-1,1 1 1,-1-1 0,1 0 0,-1 1-1,1-1 1,-1 0 0,1 0-1,0 0 1,-1 0 0,1 0 0,0 0-1,-1 0 1,1-1 0,-1 1-1,1-1 1,-1 1 0,1-1 0,-1 1-1,1-1 1,-1 0 0,0 0 0,1 0-1,-1 0 1,1-1-7,45-56 128,-45 52-122,1 1 0,1-1 0,-1 1 0,1 0 0,-1 0 0,1 0 0,1 1 0,-1-1 0,1 1 0,0 0 0,-1 1 0,2-1 0,-1 1 0,5-3-6,-7 6-2,1 0 1,-1 0-1,1 0 0,-1 1 1,1-1-1,-1 1 1,0 0-1,1 0 0,-1 0 1,0 0-1,1 1 0,-1-1 1,0 1-1,0 0 0,0 0 1,-1 0-1,1 0 0,0 1 1,-1-1-1,1 1 1,-1-1-1,0 1 0,0 0 1,0 0-1,0 0 0,1 3 2,9 12 12,-1 0 0,-1 1 0,-1 1 0,0-1-1,2 12-11,39 78 68,-50-108-67,0-1 0,0 1 1,1 0-1,-1 0 0,0-1 0,1 1 1,-1 0-1,1-1 0,-1 1 0,1 0 1,-1-1-1,1 1 0,-1-1 0,1 1 1,-1-1-1,1 1 0,0-1 0,-1 1 0,1-1 1,0 0-1,-1 1 0,1-1 0,0 0 1,0 0-1,-1 1 0,1-1 0,0 0 1,0 0-1,-1 0 0,1 0 0,0 0 1,0 0-1,0 0 0,-1 0 0,1 0 0,0 0 1,0-1-1,-1 1 0,1 0 0,0 0 1,0-1-1,-1 1 0,1-1 0,0 1-1,16-35 74,-7-76-949,-12 87-78,-2 0 0,0 1 0,-1 0 1,-1 0-1,-1 0 0,-3-2 953,-23-47-4184</inkml:trace>
  <inkml:trace contextRef="#ctx0" brushRef="#br0" timeOffset="42518.958">5443 7895 5377,'2'3'200,"-1"-1"-18,0 0 0,0 0 1,0 0-1,0 0 1,0-1-1,1 1 1,-1 0-1,1-1 0,-1 1 1,1 0-1,-1-1 1,1 0-1,0 1 1,0-1-1,0 0 1,0 0-1,0 0 0,0 0 1,0 0-1,0-1 1,0 1-1,0-1 1,0 1-1,0-1 0,0 0 1,1 0-1,-1 1 1,0-2-1,0 1 1,0 0-1,1 0 0,-1-1 1,0 1-1,0-1 1,0 0-1,0 1 1,0-2-183,48-65 995,-32 34-914,-2-1 0,-2 0 0,-1-1 0,-1 0 0,-2-1 0,-2-1-81,-2-44 116,-6 80-109,-1 0 0,1 0 0,0 1 0,0-1-1,-1 0 1,1 1 0,-1-1 0,1 1 0,-1-1 0,1 0-1,-1 1 1,1-1 0,-1 1 0,1-1 0,-1 1-1,0 0 1,1-1 0,-1 1 0,0-1 0,1 1 0,-1 0-1,0 0 1,1-1 0,-1 1 0,0 0 0,0 0 0,1 0-1,-1 0 1,0 0 0,0 0 0,1 0 0,-1 0-1,0 0 1,0 0 0,1 1 0,-1-1 0,0 0 0,0 0-1,1 1 1,-1-1 0,0 0 0,1 1 0,-1-1-1,1 1 1,-1-1 0,0 1 0,1-1 0,-1 1 0,1-1-1,-1 1 1,1 0 0,0-1-7,-9 8 67,2 1 1,-1-1-1,1 1 0,1 1 1,0-1-1,0 1 1,0 0-1,2 1 0,-1-1 1,1 1-1,1 0 0,-1 4-67,2-11 23,-8 23 161,1 1 0,1-1 0,1 1 0,2 1 0,0-1 0,2 1 0,2 0 0,0 0 0,2 0 0,1-1 0,3 12-184,-5-38 12,1 1 0,0 0 0,0 0-1,0-1 1,0 1 0,0 0-1,0-1 1,1 0 0,-1 1 0,1-1-1,0 0 1,0 1 0,0-1 0,0 0-1,0 0 1,0-1 0,0 1 0,1 0-1,-1-1 1,0 1 0,1-1 0,0 0-1,-1 0 1,1 0 0,0 0-1,-1 0 1,1-1 0,0 1 0,0-1-1,0 0 1,0 0 0,-1 0 0,1 0-1,0 0 1,0-1 0,0 1 0,0-1-1,-1 0 1,1 0 0,0 0 0,-1 0-1,1 0 1,-1 0 0,1-1-1,0 0-11,8-4-5,-1 0-1,0-1 0,-1 0 0,1-1 0,-1 0 0,-1 0 0,0-1 1,0 0-1,0 0 0,-1-1 0,-1 0 0,0 0 0,2-5 6,5-55-3230,-19 38 757</inkml:trace>
  <inkml:trace contextRef="#ctx0" brushRef="#br0" timeOffset="42893.375">4696 7542 9562,'-2'-9'3001,"-5"4"527,5 2-2607,5 2-481,2-4-160,1 5-240,3-2-648,2-1-745,-16 11-2183,-5 3-201</inkml:trace>
  <inkml:trace contextRef="#ctx0" brushRef="#br0" timeOffset="43194.758">4836 9292 7090,'-4'0'2792,"8"15"169,9 4-1705,4 13-608,3 9-240,8 8 72,-2-3-120,8 2-32,-5-14-151,4-2-9,-5-9-128,-3-3 40,-10-8-80,-6 0-449,-12-7-239,-12-10-696,-8-4-2017,-9-8 273</inkml:trace>
  <inkml:trace contextRef="#ctx0" brushRef="#br0" timeOffset="43707.638">4622 9418 5441,'-4'-14'881,"0"0"0,1 0 0,1-1 0,0 1 0,1 0 1,0-1-1,2-1-881,27-159 1879,-22 148-1727,2 1 0,0 0 0,2 0 0,1 1 0,1 0 0,2 1 0,0 1 0,8-10-152,-20 29 14,1 0 0,0 1 0,0-1 0,0 1 0,1-1 0,-1 1 0,1 0-1,-1 0 1,1 1 0,0-1 0,0 1 0,1 0 0,-1 0 0,0 0 0,1 1-1,-1-1 1,1 1 0,-1 0 0,1 0 0,0 1 0,-1-1 0,1 1-1,0 0 1,0 1 0,-1-1 0,1 1 0,0 0 0,-1 0 0,1 0 0,-1 0-1,1 1 1,-1 0 0,0 0 0,0 0 0,0 0 0,0 1 0,0 0 0,0 0-1,-1 0 1,3 3-14,2 5 40,-1 0-1,-1 1 1,0 0-1,-1 0 1,0 0-1,-1 1 1,3 12-40,-2-9 45,45 243 813,-30-133-240,-18-112-526,-1-7-33,0 1 0,0-1 0,1 0 0,0 1 0,0-1 0,0 0 0,1 0 0,0 0 0,1 0 0,0-1 0,4 7-59,-6-12 8,0 0-1,0 0 0,0-1 0,-1 1 1,1-1-1,1 1 0,-1-1 0,0 0 1,0 0-1,0 0 0,0 0 0,0 0 1,0 0-1,0 0 0,0-1 0,0 1 1,0-1-1,0 0 0,0 1 0,0-1 1,0 0-1,-1 0 0,1 0 0,0 0 0,0-1 1,-1 1-1,1 0 0,-1-1 0,1 1 1,-1-1-1,0 1 0,0-1 0,1-1-7,0 2 4,4-4 6,0 0 0,1-1 0,-1 1 0,-1-1 0,1-1 0,-1 1 0,-1-1 0,1 0 0,-1 0 0,0 0 0,0 0 0,-1-1 0,0 1 0,0-1 0,-1 0 0,0 0 0,-1 0 0,0 0 0,0-1 0,0 1 0,-1 0 0,0 0 0,-1 0 0,0-1 0,-1-2-10,-15-34 89,99 141-112,-80-94 24,0 0 0,0 0 0,0 0 0,0-1 0,0 1 0,1-1 0,-1 0 0,1 0 0,-1 0 0,1 0 0,-1 0 1,1 0-1,-1-1 0,1 1 0,0-1 0,0 0 0,-1 1 0,1-1 0,0 0 0,-1-1 0,1 1 0,0-1 0,-1 1 0,1-1 0,0 0 0,-1 0 0,1 0 0,-1 0 0,1 0 0,-1 0 0,0-1 0,1 1 0,-1-1 0,0 0 0,0 0 0,0 0 0,0 0 0,-1 0 0,1 0 0,0 0 0,-1 0 0,0-1 0,1 1 0,-1-1 0,0 1 0,0-1 0,0 0-1,4-9 29,0 0 0,-1 0-1,-1 0 1,0-1-1,0 1 1,-1-1 0,-1 0-1,0 1 1,-1-1 0,0 0-1,-1 0 1,-1 1 0,0-1-1,0 0 1,-1 1-1,-1 0 1,-1-2-29,5 14 7,0 0 0,0 1 0,0-1 0,-1 0 0,1 0 0,0 0 0,0 0 0,0 0 0,-1 0 0,1 0 0,0 1 0,0-1 0,-1 0 0,1 0 0,0 0 0,0 0 0,-1 0 0,1 0 0,0 0 0,0 0 0,-1 0 0,1 0 0,0 0 0,0 0 0,-1-1 0,1 1 0,0 0 0,0 0 0,0 0 0,-1 0 0,1 0 0,0 0-7,4 21 37,1-1 0,1 1 1,1-1-1,0 0 0,2 0 0,0-1 0,2-1 0,1 4-37,24 17 4,-36-39-18,1 1 0,-1-1-1,1 1 1,0-1-1,-1 1 1,1-1-1,0 1 1,0-1-1,0 0 1,-1 1-1,1-1 1,0 0-1,0 0 1,0 1-1,-1-1 1,1 0-1,0 0 1,0 0-1,0 0 1,0 0-1,0 0 1,-1 0-1,1-1 1,0 1-1,0 0 1,0 0-1,0-1 1,-1 1-1,1 0 1,0-1-1,0 1 1,-1-1-1,1 1 1,0-1-1,-1 1 1,1-1-1,-1 0 1,1 1-1,0-1 1,-1 0-1,1 1 1,-1-1-1,0 0 1,1 0-1,-1 1 1,0-1-1,1 0 1,-1 0-1,0 0 1,0 0 0,0 1-1,0-1 1,1 0-1,-1 0 1,-1 0-1,1 0 1,0 1-1,0-1 1,0 0 14,15-103-4885,-9 24 1289</inkml:trace>
  <inkml:trace contextRef="#ctx0" brushRef="#br0" timeOffset="43996.683">5510 8743 8602,'-3'52'2896,"-2"25"-221,3 0 0,7 62-2675,0-113 272,2-25-127,26-87 75,-28 68-185,-3 10-29,-1 1-1,1 0 0,1 0 1,-1-1-1,1 2 1,0-1-1,0 0 0,1 1 1,0-1-1,0 1 0,1 0 1,0 0-1,0 1 1,0-1-1,1 1 0,-1 0 1,7-3-6,-10 7-5,0 1 0,1-1 1,-1 1-1,0-1 0,1 1 1,-1 0-1,1 0 0,-1 0 0,0 0 1,1 1-1,-1-1 0,1 1 1,-1-1-1,0 1 0,0 0 1,1 0-1,-1 0 0,0 0 1,0 0-1,0 0 0,0 1 0,0-1 1,0 1-1,-1-1 0,1 1 1,0 0-1,-1 0 0,1 0 1,-1 0-1,0 0 0,1 0 0,-1 0 1,0 0 4,2 3 8,0 1 0,-1-1 0,1 0 1,-1 1-1,0 0 0,-1-1 0,1 1 1,-1 0-1,-1 0 0,1 0 0,-1 0 1,0 0-1,0 1-8,-3 3-4,0 1 0,0-1-1,-2 0 1,1 0 0,-1-1 0,0 1 0,-1-1 0,0 0 0,-1 0 0,0-1 0,0 0 0,-1 0-1,-4 3 5,12-10-20,-1 0 0,1 0 0,-1-1 0,1 1 0,-1 0 0,1 0 0,-1 0 0,1-1 0,-1 1 0,0 0 0,1-1 0,-1 1 0,0-1 0,0 1 0,1-1 0,-1 1 0,0-1 0,0 1 0,0-1 0,0 0 0,0 1 0,1-1 0,-1 0 0,0 0 0,0 0 0,0 0 0,0 0 0,0 0 0,0 0 0,0 0 0,0 0 0,0 0 0,0 0 0,0-1-1,1 1 1,-1 0 0,0-1 0,0 1 0,0 0 0,0-1 0,1 1 0,-1-1 0,0 0 0,0 1 0,1-1 0,-1 1 0,0-1 0,1 0 0,-1 0 0,1 1 0,-1-1 0,1 0 0,-1 0 0,1 0 0,0 0 0,-1 1 0,1-1 0,0-1 20,-2-27-1314</inkml:trace>
  <inkml:trace contextRef="#ctx0" brushRef="#br0" timeOffset="44402.598">5780 8550 7146,'-7'10'5619,"0"10"-4432,2-7-719,-4 12-224,2-1-1,0 2 0,1-1 0,2 1 1,0-1-1,2 1 0,1 0 0,1 12-243,0-37 5,-1-1 0,1 1-1,0-1 1,-1 1 0,1 0-1,0-1 1,0 1 0,0-1 0,0 1-1,-1 0 1,1-1 0,0 1-1,0-1 1,0 1 0,0 0 0,0-1-1,0 1 1,0-1 0,1 1-1,-1 0 1,0-1 0,0 1 0,0-1-1,1 1 1,-1-1 0,0 1-1,1-1 1,-1 1 0,0-1 0,1 1-1,-1-1 1,0 1 0,1-1-1,-1 1 1,1-1 0,-1 0 0,1 1-1,-1-1 1,1 0 0,-1 0-1,1 1 1,0-1 0,-1 0 0,1 0-1,-1 0 1,1 1 0,0-1-1,-1 0 1,1 0 0,-1 0 0,1 0-1,0 0 1,-1 0 0,1-1-1,-1 1 1,1 0 0,0 0 0,-1 0-1,1 0 1,0-1-5,50-90 201,-33 58-161,-12 19-36,1 1 0,1-1 0,0 1-1,1 1 1,0-1 0,1 2 0,1-1 0,3-2-4,-12 13-3,-1-1 1,1 1-1,0-1 0,-1 1 1,1 0-1,0 0 0,0 0 1,0 0-1,0 0 0,0 0 1,0 0-1,1 1 0,-1-1 1,0 1-1,0-1 0,0 1 1,1 0-1,-1 0 0,0 0 1,0 0-1,0 1 0,1-1 1,-1 1-1,0-1 0,0 1 1,0-1-1,0 1 0,0 0 1,0 0-1,0 0 0,0 0 1,0 1-1,0-1 0,-1 1 1,1-1-1,-1 1 0,1-1 1,-1 1-1,1 0 0,-1-1 1,0 1-1,0 0 0,0 0 1,0 0-1,0 0 0,0 0 1,0 0-1,-1 1 0,1-1 1,-1 0-1,1 2 3,2 17 106,-1 1 0,-1 0-1,0 0 1,-2 0 0,0 0 0,-2 0 0,-1-1-1,0 1 1,-4 9-106,2-5 155,-24 67 320,30-94-493,0 1 1,0-1 0,0 1-1,0-1 1,0 1 0,0-1-1,0 1 1,0-1 0,0 0-1,0 1 1,0-1 0,0 1-1,0-1 1,0 1 0,0-1 0,-1 1-1,1-1 1,0 1 0,0-1-1,-1 1 1,1-1 0,0 1-1,-1-1 1,1 1 0,0 0-1,-1-1 1,1 1 0,-1 0-1,1-1 1,-1 1 0,1 0-1,-1-1 1,1 1 0,-1 0-1,1 0 1,-1 0 0,1-1 0,-1 1-1,1 0 1,-1 0 0,1 0-1,-1 0 1,1 0 0,-1 0-1,1 0 1,-1 0 0,0 0-1,1 0 1,-1 0 0,1 1-1,-1-1 1,1 0 0,-1 0-1,1 0 1,-1 1 0,1-1-1,-1 0 1,1 1 0,0-1 0,-1 0-1,1 1 1,-1-1 0,1 1-1,0-1 1,-1 0 0,1 1-1,0-1 1,-1 1 0,1 0 17,-14-48-3058,-2-10-70</inkml:trace>
  <inkml:trace contextRef="#ctx0" brushRef="#br0" timeOffset="44696.811">5745 8175 5961,'-6'34'5714,"12"18"-2840,-6-49-2677,3 21 15,2 0 1,0-1-1,1 0 1,1 0-1,1-1 0,2 0 1,0 0-1,1-1 1,1 0-1,1-1 1,0 0-1,2-1 0,0-1 1,18 16-213,43 21 117,45 42-7,-81-53-251,-39-43 131,-1-1 0,1 0-1,0 1 1,-1-1-1,1 0 1,0 1-1,-1-1 1,1 0-1,0 0 1,-1 0-1,1 1 1,0-1-1,0 0 1,-1 0-1,1 0 1,0 0-1,0 0 1,-1 0-1,1-1 1,0 1 0,-1 0-1,1 0 1,0 0-1,-1-1 1,1 1-1,0 0 1,-1-1-1,1 1 1,0 0-1,-1-1 1,1 1-1,-1-1 1,1 1-1,-1-1 1,1 1-1,-1-1 1,1 0-1,-1 1 1,0-1-1,1 0 1,-1 1 0,0-1-1,1 0 1,-1 1-1,0-1 1,0 0-1,0 1 1,0-1-1,1 0 1,-1 0-1,0 1 1,0-1-1,-1 0 1,1 0-1,0 1 1,0-1-1,0 0 1,0 1-1,-1-1 1,1 0 0,0 1-1,-1-1 1,1 0-1,0 0 11,1-9-39,8-42-2407,-7-13 566</inkml:trace>
  <inkml:trace contextRef="#ctx0" brushRef="#br0" timeOffset="45430.798">6128 8269 7650,'-5'86'7227,"8"-61"-6863,-2-6-202,1 1 0,1-1 0,1 0 0,1 0 0,0 0 0,1-1 1,8 16-163,-14-33 9,0 1 1,0-1-1,1 0 1,-1 1 0,0-1-1,1 1 1,-1-1 0,1 0-1,0 0 1,-1 1 0,1-1-1,0 0 1,0 0-1,0 0 1,0 0 0,0 0-1,0 0 1,0 0 0,0 0-1,0 0 1,0 0 0,1 0-1,-1-1 1,0 1 0,0-1-1,1 1 1,-1-1-1,0 1 1,1-1 0,-1 0-1,1 1 1,-1-1 0,1 0-1,-1 0 1,0 0 0,1 0-1,-1-1 1,1 1 0,-1 0-1,0 0 1,1-1-1,-1 1 1,0-1 0,1 0-1,-1 1 1,0-1 0,1 0-1,-1 1 1,0-1 0,0 0-1,0 0 1,0 0-10,6-12 78,-1-1 0,0 1 1,-1-1-1,-1 0 0,0-1 0,-1 1 1,0-1-1,-1-3-78,2-1 51,14-96 133,-2 168-41,-14-46-119,2 14 112,0-1 0,2 0 0,0-1 0,1 1 0,10 17-136,-17-37 7,0 1-1,0 0 0,0 0 0,0 0 0,1-1 1,-1 1-1,0 0 0,0 0 0,1-1 0,-1 1 1,0 0-1,1 0 0,-1-1 0,1 1 0,-1 0 1,1-1-1,-1 1 0,1-1 0,-1 1 0,1-1 1,0 1-1,-1-1 0,1 1 0,0-1 0,0 1 1,-1-1-1,1 0 0,0 0 0,0 1 0,-1-1 1,1 0-1,0 0 0,0 0 0,0 0 0,-1 0 1,1 0-1,0 0 0,0 0 0,0 0 1,-1 0-1,1 0 0,0 0 0,0-1 0,-1 1 1,1 0-1,0-1 0,0 1 0,-1 0 0,1-1 1,0 1-1,-1-1 0,1 1 0,0-1 0,-1 1 1,1-1-1,-1 0 0,1 1 0,-1-1 0,1 0 1,-1 1-1,0-1 0,1 0 0,-1 0 0,0 1 1,0-1-1,1 0 0,-1 0 0,0 0 0,0 0-6,32-145 415,-1-49-240,-26 182-220,-1 29 0,-1 7 41,1 0 0,1-1 0,1 1-1,0-1 1,10 21 4,-16-43 0,0 1 0,1 0 0,-1 0 0,0 0 1,0 0-1,0 0 0,1 0 0,-1 0 0,0-1 0,1 1 0,-1 0 0,1 0 0,-1-1 0,1 1 0,-1 0 0,1 0 0,-1-1 0,1 1 1,0-1-1,-1 1 0,1 0 0,0-1 0,0 0 0,0 1 0,-1-1 0,1 1 0,0-1 0,0 0 0,0 1 0,0-1 0,-1 0 0,1 0 1,0 0-1,0 0 0,0 0 0,0 0 0,0 0 0,0 0 0,0 0 0,0 0 0,-1-1 0,1 1 0,0 0 0,0 0 0,0-1 0,0 1 1,-1-1-1,1 1 0,0-1 0,0 1 0,-1-1 0,1 1 0,0-1 0,-1 0 0,1 0 0,6-12 15,0 0 0,-1 0 0,-1-1 0,0 0 0,-1 0 0,-1 0 0,0-3-15,7-23 37,24-52-47,-33 91 6,0 1-1,1 0 1,-1 0-1,0-1 1,0 1-1,0 0 1,1 0-1,-1 0 1,0 1-1,0-1 1,1 0-1,-1 0 1,0 1-1,0-1 1,0 0-1,0 1 1,1-1-1,-1 1 1,0 0-1,0-1 1,0 1-1,0 0 1,0 0-1,0-1 1,-1 1-1,1 0 1,0 0-1,0 0 1,-1 0-1,1 0 1,0 0-1,-1 0 1,1 1-1,-1-1 1,1 0-1,-1 0 1,0 0-1,1 0 1,-1 1-1,0-1 1,0 0-1,0 0 1,0 1 4,2 2 0,5 13-2,-6-13 3,0-1 1,0 1 0,1 0 0,-1 0-1,1-1 1,0 1 0,0-1 0,1 0 0,-1 0-1,1 1 1,-1-2 0,1 1 0,0 0-1,1 0-1,-3-3 1,0 0-1,0 0 0,0 0 0,-1-1 0,1 1 0,0 0 0,0-1 0,-1 1 0,1-1 0,0 1 1,-1-1-1,1 1 0,0-1 0,-1 1 0,1-1 0,-1 0 0,1 1 0,-1-1 0,1 0 0,-1 0 0,1 1 1,-1-1-1,0 0 0,1 0 0,-1 0 0,0 1 0,0-1 0,1 0 0,-1 0 0,0 0 0,0 0 1,0 1-1,0-1 0,0-1 0,1-2 6,9-37 19,-1 0 1,-2 0-1,-2-1 0,-2 0 1,-1 0-1,-3 0 0,-1 0 1,-2 0-1,-2 1 0,-11-41-25,17 79-3,-1 0 1,0-1-1,1 1 0,-1 0 0,-1 0 0,1 0 0,0 0 1,-1 0-1,1 0 0,-1 1 0,0-1 0,0 0 0,0 1 1,0-1-1,0 1 0,-1 0 0,1 0 3,0 2-3,1 1 0,-1 0 0,1 1 0,0-1 0,0 0 0,0 0 0,0 0 0,0 1 0,0-1 0,0 1 0,0-1 0,0 1 0,0-1 0,1 1 0,-1-1 0,1 1 0,-1-1 0,1 1 0,0 0 0,-1-1 0,1 1 0,0 0-1,0 0 1,0 0 3,0-1 0,-1 17-1,0-1 1,1 1-1,1 0 0,1 0 1,0 0-1,1 0 0,1-1 1,1 1-1,1-1 0,0-1 1,1 1-1,8 12 1,-14-25 4,0 0 1,0-1-1,1 1 1,0-1-1,0 1 1,0-1-1,0 0 1,0 1 0,1-1-1,-1-1 1,1 1-1,0 0 1,0-1-1,0 1 1,0-1-1,0 0 1,1 0-1,-1 0 1,1 0-1,-1-1 1,1 1-1,0-1 1,-1 0-1,1 0 1,0 0-1,0-1 1,0 1-1,0-1 1,-1 0-1,1 0 1,1-1-5,33-12-1467,14-16-6039,-30 15 2205</inkml:trace>
  <inkml:trace contextRef="#ctx0" brushRef="#br0" timeOffset="45827.497">5070 9893 8154,'-14'32'5116,"15"-31"-5061,0 0 1,0 0-1,0-1 1,0 1-1,1-1 1,-1 1-1,0-1 1,0 0 0,0 1-1,1-1 1,-1 0-1,0 0 1,0 0-1,1 1 1,-1-2-1,0 1 1,0 0 0,1 0-1,-1 0 1,0 0-1,0-1 1,1 1-1,-1-1 1,0 1-1,0-1 1,0 1 0,0-1-1,0 0 1,0 1-1,0-1 1,0 0-1,0 0 1,0 0 0,0 0-1,0 0 1,-1 0-1,1 0-55,6-3 168,19-12 89,0-2 0,-1-1 1,0-1-1,-2-2 0,14-16-257,-21 22 93,289-298 836,105-136-703,4-3-144,-46 117-326,-255 247 323,-69 56-648,0-2-1,-3-2 0,5-8 570,28-46-1544</inkml:trace>
  <inkml:trace contextRef="#ctx0" brushRef="#br0" timeOffset="74465.82">1766 10654 4257,'-37'-29'6089,"-31"8"-2874,32 12-2281,30 7-897,1 1-1,-1 1 0,1-1 1,-1 1-1,0 0 1,1 0-1,-1 0 0,0 1 1,1 0-1,-1 0 1,1 1-1,-1-1 0,1 1 1,0 1-1,-1-1 1,1 0-1,1 1 1,-1 0-1,0 1 0,-4 2-36,-75 85 131,74-77-113,0 1 0,1 0 0,1 0 0,0 0 0,1 1 0,1 0 0,0 1 0,2-1 0,-1 1 0,2 0 0,0 0 0,2 0 0,-1 1 0,2-1 0,0 0 0,1 1 0,1-1 0,1 0 0,0 0 0,5 13-18,18 25 17,2-1-1,3-1 1,1-2-1,3-1 1,14 11-17,-25-29 8,1-1 0,2-2 0,1-1 0,1-1 0,2-1-8,-19-19 3,0-1 0,1 1 0,0-2 0,0 0 0,0-1 0,0 0 0,1-1 1,-1 0-1,1-1 0,0-1 0,0 0 0,0-1 0,-1 0 0,1-1 0,0-1 1,0 0-1,-1-1 0,1 0 0,-1-1 0,0-1 0,0 0 0,0-1 0,-1 0 0,1-1 1,-2 0-1,1-1 0,-1 0 0,0-1 0,-1 0 0,0-1 0,0 0 0,-1 0 0,7-11-3,-1-2 6,0-1 0,-1 0-1,-1-1 1,-1 0 0,-2-1 0,0 0-1,-2-1 1,-1 0 0,-1 0-1,-1-5-5,6-57 32,-3 0-1,-4-47-31,-2 90 23,-1 0 1,-2 0-1,-3 0 0,-1 0 0,-2 1 0,-3-1 0,-8-22-23,14 59 64,-1 0 0,0 0 1,0 0-1,-1 1 0,0-1 1,-1 1-1,0 1 0,0-1 1,-1 1-1,1 1 0,-2-1 1,1 2-1,-1-1 0,0 1 0,0 0 1,0 1-1,0 0 0,-1 0 1,0 1-1,-1 0-64,-10-2 95,1 0 0,-1 2 1,0 1-1,0 0 0,-1 2 0,1 0 1,0 1-1,0 2 0,-4 0-95,-25 10 23,0 1 0,1 3 0,0 2 0,-11 8-23,42-18-8,0 0 0,0 2 0,1 0 0,1 1 0,0 1 0,0 1-1,1 0 1,1 0 0,1 2 0,0 0 0,1 0 0,0 1 0,-3 9 8,-6 13-623,2 2-1,2 0 1,1 1-1,3 0 1,-5 27 623,-1 27-3282,6 11-212</inkml:trace>
  <inkml:trace contextRef="#ctx0" brushRef="#br0" timeOffset="79434.059">1408 10398 6793,'-49'-40'4218,"-33"-84"-3537,-43-163 12,-41-142-549,-1-5-70,-25-82-20,24 34-34,28 60 26,32 65-14,30 18 0,10-12 40,20-22-16,32 4 14,29-24-8,21-34-49,25-92-9,31-1-8,8 36 17,-22 26-13,10 1 3,33 17 58,-101 379-49,15-49 15,5 3 0,36-72-27,53-37-34,-112 176 41,-13 59-2693,-3-9 662</inkml:trace>
  <inkml:trace contextRef="#ctx0" brushRef="#br0" timeOffset="80069.392">734 9890 5521,'-5'-58'3986,"22"64"-2915,69 101 207,159 244 169,-233-333-1405,86 126 580,54 54-622,-134-175 29,-2-2 7,0-1 0,1-1-1,1 0 1,1-2 0,0 0 0,1-1 0,1 0 0,11 4-36,-30-18 6,0-1 1,0 1-1,1-1 0,-1 1 1,0-1-1,1 0 0,-1 0 1,1 0-1,-1-1 0,1 1 0,-1 0 1,1-1-1,0 0 0,-1 0 1,1 1-1,0-2 0,-1 1 1,1 0-1,-1 0 0,1-1 0,0 1 1,-1-1-1,1 0 0,-1 0 1,1 0-1,-1 0 0,0 0 1,1-1-1,-1 1 0,0-1 1,0 1-1,0-1 0,0 0 0,0 0 1,-1 0-1,1 0 0,0 0 1,-1 0-1,1-1 0,-1 1 1,0 0-1,0-1 0,0 1 1,0-1-1,0 1 0,-1-1 0,1 1 1,-1-1-7,5-26 59,-2 1 1,-1-1-1,-2 0 1,0 0-1,-5-26-59,-17-97 228,-6 1 0,-46-137-228,12 81 940,-10 3 1,-21-25-941,23 68-1598,10 52 875</inkml:trace>
  <inkml:trace contextRef="#ctx0" brushRef="#br0" timeOffset="82558.841">1575 602 3385,'2'-6'314,"4"-2"245,-2-1-1,1 0 0,-1-1 0,-1 1 1,1-1-1,-2 1 0,1-1 0,-1 0 0,-1 0 1,0 0-1,0 0 0,-1 0 0,0 0 0,-1-1-558,1 10 67,-1-1 1,1 1-1,0-1 0,-1 1 0,1 0 0,-1-1 0,1 1 0,-1-1 0,1 1 0,-1 0 0,0-1 0,0 1 0,0 0 0,0 0 0,0 0 0,0 0 0,0 0 0,0 0 0,0 0 0,-1 0 0,1 0 0,0 1 0,-1-1 0,1 0 0,0 1 0,-1-1 0,1 1 0,-1-1 0,1 1 0,-1 0 0,1 0 0,-1-1 0,1 1 0,-1 0 0,1 0 0,-1 1 0,0-1-67,-59 22 669,24 1-618,1 1 0,1 2 1,1 1-1,1 2 0,1 1 0,2 2 0,2 1 0,0 1 1,3 1-1,0 2 0,-17 37-51,30-51 18,1 0 1,1 0-1,1 1 1,1 0-1,1 1 0,1 0 1,1 0-1,2 0 1,0 1-1,2 1-18,1-20 6,0 0 1,1-1-1,0 1 1,0 0-1,0 0 0,1-1 1,0 1-1,0-1 1,1 1-1,0-1 0,0 0 1,0 0-1,1 0 1,0-1-1,0 1 0,0-1 1,1 0-1,0 0 1,0-1-1,0 1 0,0-1 1,1 0-1,0 0 1,0-1-1,0 0 0,0 0 1,0 0-1,1-1 1,-1 0-1,1 0 0,-1 0 1,1-1-1,0 0 1,0-1-1,5 1-6,8-2 22,0-1 1,0-1-1,-1 0 0,1-2 0,-1 0 1,0-1-1,0-1 0,-1-1 1,0 0-1,0-2 0,-1 0 0,0-1 1,-1 0-1,12-11-22,-26 21 22,-1 0 1,0 0-1,1 0 0,-1 1 1,0-1-1,0 0 0,0 0 1,0 0-1,0-1 0,0 1 0,0 0 1,0 0-1,0-1 0,0 1 1,0 0-1,-1-1 0,1 1 1,-1-1-1,1 1 0,-1-1 1,0 1-1,1-1 0,-1 1 0,0-1 1,0 1-1,0-1 0,0 1 1,0-1-1,0 1 0,-1-1 1,1 1-1,-1-1 0,1 1 1,-1-1-1,1 1 0,-1 0 0,0-1 1,1 1-1,-1 0 0,0-1 1,0 1-1,0 0 0,0 0 1,-1-1-23,-4-2 58,-1 1 0,1 0-1,-1 0 1,0 0 0,0 1 0,0 0 0,0 0 0,0 1 0,-1 0 0,1 0 0,0 1 0,-1 0 0,1 0 0,0 0 0,0 1 0,-1 0 0,1 1 0,0 0 0,0 0 0,0 0 0,0 1 0,-5 3-58,43-8-32,187-88 25,-157 74 23,-60 16-20,0 0 0,0 0 1,0 1-1,0-1 0,0 0 1,0 0-1,0 0 0,0 1 0,0-1 1,0 0-1,0 1 0,0-1 0,0 1 1,-1-1-1,1 1 0,0-1 0,0 1 1,-1 0-1,1-1 0,0 1 1,-1 0-1,1 0 0,0-1 0,-1 1 1,1 0-1,-1 0 0,1 0 0,-1 0 1,0 0-1,1 0 0,-1-1 1,0 1-1,0 0 0,0 0 0,0 0 1,0 0-1,0 0 0,0 0 0,0 0 1,0 0-1,0 0 4,-6 49-105,4-43 96,-45 188 83,47-195-81,-1 1-8,1-1 0,-1 1 0,1 0-1,0-1 1,-1 1 0,1-1 0,0 1 0,0 0 0,-1-1-1,1 1 1,0 0 0,0-1 0,0 1 0,0 0 0,0-1-1,0 1 1,0 0 0,0-1 0,0 1 0,0 0 0,0-1-1,0 1 1,1 0 0,-1-1 0,0 1 0,0 0 0,1-1-1,-1 1 1,1-1 0,-1 1 0,0 0 0,1-1 0,-1 1-1,1-1 1,-1 0 0,1 1 0,-1-1 0,1 1 0,-1-1-1,1 0 1,0 1 0,-1-1 0,1 0 0,0 0-1,-1 1 1,1-1 0,-1 0 0,1 0 0,0 0 0,0 0-1,-1 0 1,1 0 0,0 0 0,-1 0 15,31-19-2903,10-13 95</inkml:trace>
  <inkml:trace contextRef="#ctx0" brushRef="#br0" timeOffset="83155.957">2116 401 5553,'10'-27'5272,"-22"32"-1878,-23 100-2815,24-63-448,-52 269 1314,52-238-1421,9-59 34,2-11-12,0 0 0,0 1 0,-1-1 0,1 0 0,-1 1 0,0-1 0,0 0 0,0 0 0,0 0 0,0 1 0,-1-1 0,1 0 0,-1-1 0,0 1 0,0 0 0,-1 0-46,-11 0 658,14-3-655,0 0 0,-1 0 1,1 0-1,0 0 0,-1 0 0,1 0 0,0 0 1,0 0-1,-1 0 0,1 0 0,0 0 0,-1 0 0,1 0 1,0 0-1,-1 0 0,1 0 0,0 0 0,0 0 0,-1 1 1,1-1-1,0 0 0,-1 0 0,1 0 0,0 1 1,0-1-1,0 0 0,-1 0 0,1 0 0,0 1 0,0-1 1,0 0-1,-1 0 0,1 1 0,0-1 0,0 0 0,0 1 1,0-1-1,0 0 0,0 1 0,0-1 0,0 0 1,0 0-1,0 1 0,0-1 0,0 0 0,0 1 0,0-1 1,0 0-1,0 1 0,0-1 0,0 0 0,0 0 0,0 1 1,0-1-1,1 0 0,-1 1 0,0-1 0,0 0 1,0 0-1,0 1 0,1-1-3,-13 38-256,6-32-523,7-12-4358,2 4 2379</inkml:trace>
  <inkml:trace contextRef="#ctx0" brushRef="#br0" timeOffset="83806.62">1894 571 7098,'-20'-39'5571,"32"-6"-3936,-7 34-1585,2 0-1,-1 1 0,1 0 0,1 0 0,0 1 1,0 0-1,1 0 0,0 1 0,0 0 0,1 1 1,0 0-1,1 0 0,-1 1 0,1 0 0,0 1 1,1 1-1,-1 0 0,1 0 0,0 1 0,0 0 1,0 1-1,0 1 0,1 0 0,-1 0 0,0 1 0,0 1 1,1 0-1,-1 1 0,0 0 0,0 0 0,0 2 1,0-1-1,-1 2 0,0-1 0,0 2 0,5 2-49,-13-6 20,-1 0-1,1 1 1,-1-1-1,0 0 0,0 1 1,0 0-1,0-1 0,0 1 1,-1 0-1,1 0 0,-1 0 1,0 0-1,0 0 0,0 0 1,0 0-1,0 0 1,-1 1-1,1-1 0,-1 0 1,0 0-1,0 1 0,0-1 1,0 0-1,-1 0 0,1 0 1,-1 1-1,0-1 1,0 0-1,-1 2-19,-10 25 222,-2-1-1,-1 0 1,-1-1 0,-1-1 0,-2-1 0,-1 0-1,0-1 1,-2-1 0,-1-2 0,-10 8-222,-15 29 421,48-58-420,-1 0 1,1 0-1,0 0 0,0 0 0,0 0 1,0 0-1,0 0 0,0 0 0,0 0 1,0 1-1,1-1 0,-1 0 0,0 0 1,1 0-1,-1 0 0,1 0 1,-1 0-1,1 0 0,-1 0 0,1-1 1,0 1-1,-1 0 0,1 0 0,0 0 1,0-1-1,0 1 0,0 0 0,-1-1 1,1 1-1,0-1 0,0 1 0,0-1 1,0 1-1,0-1 0,0 1 0,0-1 1,1 0-2,42 9 9,-43-9-8,5 0 0,12 1 8,1 1 0,-1 0 0,0 1 0,0 1 0,0 1 0,0 1 0,0 0 0,-1 1 0,14 9-9,71 76 42,-99-90-87,0 0 0,0 0 0,0-1 0,0 1 0,0-1 0,0 0 0,1 0 0,-1 0 0,0 0 0,1-1 0,-1 1 0,0-1 0,1 0 0,-1 0-1,1 0 1,-1 0 0,0-1 0,1 1 0,-1-1 0,0 0 0,1 0 0,-1 0 0,0-1 0,0 1 0,0-1 0,0 1 0,0-1 0,0 0-1,-1 0 1,1 0 0,-1-1 0,1 1 0,-1-1 0,0 1 0,0-1 0,0 0 0,0 0 0,0 1 0,1-4 45,21-45-3345</inkml:trace>
  <inkml:trace contextRef="#ctx0" brushRef="#br0" timeOffset="101780.973">3052 1021 7226,'-9'-6'1043,"-46"-18"8340,50 20-7586,194 8-1303,49-29-459,-153 26 35,-83-1-79,1 0 0,-1 0 0,0 0 0,0 1 0,0-1 0,0 1-1,0-1 1,0 1 0,0 0 0,0 0 0,0 0 0,0 0 0,0 0 0,-1 0-1,1 0 1,0 1 0,-1-1 0,1 1 0,-1-1 0,1 1 0,-1-1 0,0 1-1,1 0 1,-1 0 0,0 1 9,-6-10-6132,-1-13 2078</inkml:trace>
  <inkml:trace contextRef="#ctx0" brushRef="#br0" timeOffset="102045.788">4017 418 9178,'2'-9'5014,"-1"15"-3205,0 23-1715,-1-24 248,-5 178 1113,5 140-710,-2-300-1001,2-23 222,0 0 0,0 1-1,0-1 1,-1 0 0,1 0 0,0 1 0,0-1 0,-1 0 0,1 0 0,0 0 0,-1 1-1,1-1 1,0 0 0,-1 0 0,1 0 0,0 0 0,0 0 0,-1 1 0,1-1-1,-1 0 1,1 0 0,0 0 0,-1 0 0,1 0 0,0 0 0,-1 0 0,1 0 0,0 0-1,-1-1 1,1 1 0,0 0 0,-1 0 0,1 0 0,0 0 0,-1 0 0,1-1-1,0 1 1,0 0 0,-1 0 0,1 0 0,0-1 0,0 1 0,-1 0 0,1 0 0,0-1-1,0 1 1,0 0 0,-1-1 0,1 1 0,0 0 0,0 0 0,0-1 0,0 1-1,0 0 1,0-1 0,0 1 0,-1-1 0,1 1 0,0 0 0,0-1 0,0 1 0,1 0-1,-1-1 1,0 1 0,0 0 0,0-1 0,0 1 0,0-1 34,-15-29-3262,-3-11-311</inkml:trace>
  <inkml:trace contextRef="#ctx0" brushRef="#br0" timeOffset="102323.091">3615 410 8714,'-24'-19'5540,"66"17"-2850,247-39-1059,-254 36-1598,0 2 0,0 2 0,0 1 0,0 1 0,0 2 1,-1 1-1,6 3-33,-20 2-1138,-23-5-1945,-16-13-45</inkml:trace>
  <inkml:trace contextRef="#ctx0" brushRef="#br0" timeOffset="103150.735">4311 646 7850,'-16'13'5968,"14"27"-4878,3-30-744,17 107 848,-18-116-1185,0 1 1,0-1 0,0 1 0,0-1-1,0 1 1,0-1 0,0 1 0,1-1 0,-1 1-1,1-1 1,-1 1 0,1-1 0,-1 0 0,1 1-1,0-1 1,0 0 0,-1 0 0,1 1 0,0-1-1,0 0 1,0 0 0,0 0 0,1 0 0,-1 0-1,0 0 1,0 0 0,1-1 0,-1 1 0,0 0-1,1-1 1,-1 1 0,1-1 0,-1 1 0,0-1-1,1 0 1,-1 1 0,1-1 0,-1 0 0,1 0-1,-1 0 1,1 0 0,-1-1 0,1 1 0,-1 0-1,1-1 1,-1 1 0,1-1 0,-1 1 0,0-1-1,1 1 1,-1-1 0,1 0-10,16-13 116,0-1 0,-1 0 0,-1-1 0,0-1 0,10-14-116,18-19 175,34-18-29,-76 66-144,-1 1-1,1 0 0,-1 0 0,1 0 0,0 0 0,0 0 0,0 0 0,-1 0 0,1 1 1,0-1-1,0 1 0,0-1 0,0 1 0,0 0 0,0 0 0,0 0 0,0 0 0,0 0 1,0 0-1,0 0 0,0 1 0,0-1 0,0 1 0,0-1 0,0 1 0,0 0 0,0 0 1,-1 0-1,1 0 0,0 0 0,0 0 0,-1 0 0,1 1 0,-1-1 0,0 0 0,1 1 1,-1-1-1,0 1 0,0 0 0,0-1 0,0 1 0,0 0 0,0 0 0,0 0 0,0 0 1,-1 0-1,1 0 0,-1 0 0,0 0 0,1 0 0,-1 0 0,0 0 0,0 0 0,0 1-1,-1 225 759,0-227-754,1-1 0,0 1 0,0-1 0,0 1 0,0-1 0,0 1-1,0-1 1,0 1 0,0-1 0,0 1 0,0-1 0,0 1 0,0-1 0,0 1-1,0-1 1,0 1 0,1-1 0,-1 1 0,0-1 0,0 1 0,1-1-1,-1 1 1,0-1 0,1 0 0,-1 1 0,0-1 0,1 0 0,-1 1 0,0-1-1,1 0 1,-1 1 0,1-1 0,-1 0 0,1 0 0,-1 1 0,1-1 0,-1 0-1,0 0 1,1 0 0,-1 0 0,1 0 0,-1 0 0,1 0 0,0 0 0,-1 0-1,1 0 1,-1 0 0,1 0 0,-1 0 0,1 0 0,-1 0 0,0 0-1,1-1 1,-1 1 0,1 0 0,-1 0 0,1-1-5,20-21 181,-6-6-53,0 0 0,-3-1 0,0 0 0,-1 0 0,-2-2 0,-1 1 0,-2-1 0,2-22-128,-12 25 479,2 46-7,2-17-471,-1-1 0,1 1 0,0 0 0,0 0 1,0 0-1,0 0 0,0 0 0,0 0 0,0-1 0,0 1 0,1 0 0,-1 0 0,0 0 0,0 0 0,1-1 0,-1 1 0,1 0 0,-1 0 1,0-1-1,1 1 0,-1 0 0,1 0 0,0-1 0,-1 1 0,1-1 0,0 1 0,-1-1 0,1 1 0,0-1 0,-1 1 0,1-1 0,0 1 1,0-1-1,0 0 0,0 1 0,-1-1 0,1 0 0,0 0 0,0 0 0,0 0 0,0 0 0,0 0 0,-1 0 0,1 0 0,0 0 1,1 0-2,10-9-128,0 0 1,0-1 0,-1-1-1,-1 0 1,0 0 0,0-1 0,0-2 127,11-11-1127,14-14-2509,-5 6-301</inkml:trace>
  <inkml:trace contextRef="#ctx0" brushRef="#br0" timeOffset="103705.519">5055 31 7546,'5'-31'5849,"-3"38"-2754,1 35-2181,-5 31 2,-4-1 0,-11 52-916,12-90 152,-8 45 72,3 0-1,4 0 1,4 78-224,4-112 77,11-77 127,19-73-12,5 1 0,45-90-192,-9 80 32,-128 171-9732,43-38 7294</inkml:trace>
  <inkml:trace contextRef="#ctx0" brushRef="#br0" timeOffset="103905.222">5107 484 4329,'8'20'3177,"7"9"-377,-1 0-423,6 8-1265,0-10-264,6 3-88,-5-11-256,5 3-112,-3-7-223,-1 4-41,-8-2-16,-5-1-633,-9 3-2807,-14-10 775</inkml:trace>
  <inkml:trace contextRef="#ctx0" brushRef="#br0" timeOffset="104296.772">4417 335 9434,'-8'-6'2889,"-3"12"727,2 0-2655,2 11-185,-3-2-304,4 4-96,6-7-224,8 3-32,6-10-88,7-14-416,5-4-304,3-11-400,1-13-137,-4-7-2544,-11 7 809</inkml:trace>
  <inkml:trace contextRef="#ctx0" brushRef="#br0" timeOffset="104576.788">4543 179 6113,'-10'15'3009,"-2"13"24,-2 8-993,1 0-1304,2-4-56,9-11-296,8-12 1585,13-33-5178</inkml:trace>
  <inkml:trace contextRef="#ctx0" brushRef="#br0" timeOffset="106044.554">5440 706 7890,'-6'27'5442,"9"37"-3215,-3-63-2209,0 0 0,0-1 0,0 1-1,0 0 1,0-1 0,0 1 0,1 0 0,-1-1-1,0 1 1,1-1 0,-1 1 0,0 0 0,1-1-1,-1 1 1,1-1 0,-1 1 0,1-1-1,-1 1 1,1-1 0,-1 0 0,1 1 0,-1-1-1,1 1 1,-1-1 0,1 0 0,0 0 0,-1 1-1,1-1 1,0 0 0,-1 0 0,1 0-1,0 0 1,-1 0 0,1 0 0,0 0 0,0 0-1,-1 0 1,1 0 0,0 0 0,-1 0 0,1 0-1,0-1 1,-1 1 0,1 0 0,-1 0-1,1-1 1,0 1 0,-1 0 0,1-1 0,-1 1-1,1-1-17,25-28 396,-6-6-199,-1 0 0,-2-2 0,-1 0 0,-3 0 0,0-2 0,4-31-197,-9-8 160,-9 77-157,1 0 0,-1 1 0,1-1 0,-1 0 0,0 0 0,1 1 0,-1-1 0,0 0 0,0 1 0,0-1 0,0 1 0,1-1 1,-1 1-1,0-1 0,0 1 0,0 0 0,0-1 0,0 1 0,0 0 0,0 0 0,0 0 0,0 0 0,0-1 0,0 2 0,0-1 0,0 0 0,0 0 0,0 0 0,0 0 0,0 1 0,0-1 1,0 0-1,0 1 0,0-1 0,0 1 0,0-1 0,1 1 0,-1-1 0,0 1 0,0-1 0,1 1 0,-1 0 0,0 0 0,1-1 0,-1 1 0,0 0 0,1 0 0,-1 0 0,1 0 0,-1 0 0,1 0 1,0 0-1,-1-1 0,1 1 0,0 0 0,0 0 0,0 0 0,0 0 0,0 1-3,-10 18 13,2 1-1,1 0 1,0 0 0,1 0 0,2 1-1,0 0 1,1 0 0,1 0 0,2 12-13,4 97 68,-5-129-68,1 1 1,0-1 0,0 1 0,0-1-1,0 1 1,0-1 0,0 1-1,1-1 1,-1 1 0,1-1 0,0 1-1,0-1 1,0 0 0,0 1 0,0-1-1,0 0 1,1 0 0,-1 0-1,1 0 1,-1 0 0,1 0 0,0 0-1,0 0 1,0-1 0,0 1 0,0-1-1,0 1 1,0-1 0,0 0-1,1 0 1,-1 0 0,0 0 0,1 0-1,-1 0 1,1-1 0,-1 1 0,1-1-1,-1 0 1,1 0 0,-1 0-1,1 0 1,0 0 0,-1-1 0,3 1-1,11-11 10,0-1-1,-1 0 1,-1-1 0,0 0 0,-1-1 0,0-1 0,-1 0 0,0 0-1,-2-2 1,5-7-10,141-236 266,-156 260-266,17-21 27,-16 21-27,-1 0-1,0-1 1,0 1-1,1 0 1,-1 0-1,0 0 1,1-1-1,-1 1 1,0 0-1,1 0 1,-1 0 0,0 0-1,1 0 1,-1 0-1,0 0 1,1 0-1,-1 0 1,0 0-1,1 0 1,-1 0-1,0 0 1,1 0 0,-1 0-1,0 0 1,1 0-1,-1 0 1,0 0-1,1 1 1,-1-1-1,0 0 1,1 0-1,-1 0 1,0 1 0,0-1-1,1 0 1,-1 0-1,0 1 1,0-1-1,0 0 1,1 0-1,-1 1 1,0-1-1,0 0 1,0 1 0,0-1-1,1 0 1,-1 1-1,0-1 1,0 0-1,0 1 1,0-1-1,0 0 1,0 1-1,0-1 1,0 0 0,0 1-1,0-1 1,0 0-1,0 1 1,0-1-1,-1 0 1,1 1-1,0-1 1,11 201 59,-11-199-58,0-1 0,0 1 0,0-1 0,0 0 0,0 1 0,0-1 0,1 1 0,-1-1 0,0 1 1,1-1-1,-1 0 0,1 1 0,0-1 0,-1 0 0,1 0 0,0 1 0,0-1 0,-1 0 0,1 0 0,0 0 0,0 0 0,0 0 0,1 0 0,-1 0 0,0 0 0,0 0 0,0-1 0,1 1 0,-1-1 0,0 1 1,1 0-1,-1-1 0,1 0 0,-1 1 0,0-1 0,1 0 0,-1 0 0,1 0 0,-1 0 0,1 0 0,-1 0 0,0 0 0,1 0 0,-1-1 0,1 1 0,-1-1 0,0 1 0,1-1 0,-1 1 0,0-1 0,1 0 1,-1 0-1,0 1 0,0-1 0,0 0 0,0 0-1,16-13 18,-2 0 0,0-1 0,-1-1 0,0 0 0,-1-1 0,-1-1 0,-1 1 0,0-2 0,6-15-18,23-36 82,-28 54-101,-11 16 18,-1 0 0,1 0 0,-1 0-1,1 0 1,-1 0 0,1 0 0,-1 1 0,0-1 0,1 0-1,-1 0 1,1 0 0,-1 1 0,0-1 0,1 0 0,-1 0 0,1 1-1,-1-1 1,0 0 0,0 1 0,1-1 0,-1 0 0,0 1-1,1-1 1,-1 1 0,0-1 0,0 1 0,0-1 0,1 0-1,-1 1 1,0-1 0,0 1 0,0-1 0,0 1 0,0-1-1,0 1 1,0-1 0,0 1 0,0-1 0,0 0 0,0 1-1,0-1 1,0 1 0,-1-1 0,1 1 0,0-1 0,0 1-1,0-1 1,-1 0 0,1 1 1,0 1-6,-10 247 173,10-249-149,0 0 0,0 0 0,0 0 0,0-1 0,0 1 0,0 0-1,0 0 1,0 0 0,1-1 0,-1 1 0,0 0 0,0 0 0,0 0 0,0 0 0,1-1 0,-1 1-1,0 0 1,0 0 0,0 0 0,0 0 0,1 0 0,-1 0 0,0 0 0,0-1 0,0 1 0,1 0-1,-1 0 1,0 0 0,0 0 0,1 0 0,-1 0 0,0 0 0,0 0 0,0 0 0,1 0 0,-1 0 0,0 0-1,0 0 1,0 1 0,1-1 0,-1 0 0,0 0 0,0 0 0,0 0 0,1 0 0,-1 0 0,0 0-1,0 1 1,0-1 0,0 0 0,1 0 0,-1 0 0,0 0 0,0 1 0,0-1 0,0 0 0,0 0-1,0 0 1,1 1 0,-1-1-18,11-22-1962,-1-10 470</inkml:trace>
  <inkml:trace contextRef="#ctx0" brushRef="#br0" timeOffset="106356.925">6044 85 10786,'-6'15'3137,"-11"-2"712,3-3-2873,4-7-680,5-4-96,5-7-616,-5-9-3433,1-3 937</inkml:trace>
  <inkml:trace contextRef="#ctx0" brushRef="#br0" timeOffset="107151.667">3354 1304 7610,'0'0'89,"0"0"1,1 0 0,-1 0 0,0-1 0,0 1 0,0 0-1,1 0 1,-1 0 0,0 0 0,0 0 0,1 0-1,-1-1 1,0 1 0,1 0 0,-1 0 0,0 0 0,0 0-1,1 0 1,-1 0 0,0 0 0,1 0 0,-1 0-1,0 0 1,0 0 0,1 1 0,-1-1 0,0 0-1,0 0 1,1 0 0,-1 0 0,0 0 0,0 0 0,1 1-1,-1-1 1,0 0 0,0 0 0,0 0 0,1 1-1,-1-1 1,0 0 0,0 0 0,0 0 0,0 1 0,1-1-1,-1 0 1,0 0 0,0 1 0,0-1 0,0 0-1,0 1 1,0-1 0,0 0 0,0 0 0,0 1 0,0-1-1,0 0 1,0 1 0,0-1-90,13-2 46,637-85 399,-212 71-371,28 19-62,39-23 238,-11-15 50,-25-1-152,-320 34-2830,-97 4 624</inkml:trace>
  <inkml:trace contextRef="#ctx0" brushRef="#br0" timeOffset="137859.709">12351 11861 7538,'-64'-14'5520,"59"14"-5430,0 0 1,0 1-1,0 0 1,0 0-1,0 0 1,0 0-1,1 1 1,-1 0-1,0 0 1,1 0-1,-1 1 1,1-1-1,0 1 1,0 0-1,0 0 1,0 1-1,-3 2-90,-4 8 73,0 1-1,1 0 0,1 0 0,0 1 0,1 0 1,1 0-1,1 1 0,0 0 0,1 0 1,0 0-1,2 1 0,0 0 0,1 0 0,1 14-72,0 5 63,2 0 0,1 0-1,2 0 1,2-1 0,1 0-1,2 0 1,12 31-63,-13-44 20,1-1 0,0-1 0,2 1-1,0-2 1,2 1 0,0-2 0,1 0 0,9 9-20,-19-22 6,1-1 0,-1 0 0,1 0 0,0 0 0,1 0 1,-1-1-1,1 0 0,-1 0 0,1-1 0,0 0 0,1 0 0,-1 0 1,0-1-1,1 1 0,0-2 0,-1 1 0,1-1 0,0 0 0,0 0 0,0-1 1,0 0-1,0 0 0,-1 0 0,1-1 0,0 0 0,0-1 0,-1 1 1,1-1-1,0-1 0,3-1-6,4-5 53,-1 0-1,0-2 1,-1 1 0,0-1-1,-1-1 1,0 0 0,0-1-1,-2 0 1,1 0 0,-2-1-1,0-1 1,0 0-53,6-15 170,0-1 1,-3-1-1,0 0 1,-2-1-1,-2 0 1,4-32-171,-6 29 151,-1 0 0,-2 0 1,-2 0-1,-1 0 0,-2-1 1,-1 1-1,-2 1 0,-1-1 1,-2 1-1,-1 1 0,-7-14-151,14 41 22,0 1 0,0-1-1,0 1 1,-1 0 0,0 0 0,0 0-1,0 0 1,-1 1 0,0-1-1,0 1 1,0 1 0,-1-1 0,0 1-1,0 0 1,0 0 0,0 0 0,0 1-1,-1 0 1,0 1 0,1-1-1,-1 1 1,0 0 0,0 1 0,-3-1-22,-2 2-83,-1 0 0,0 1 0,0 0 0,1 1 1,-1 1-1,1-1 0,-1 2 0,1 0 0,0 1 1,0 0-1,-7 4 83,16-7-272,3-2 193,0 1 0,0-1 1,0 0-1,-1 1 0,1-1 0,0 0 0,0 0 1,-1 1-1,1-1 0,0 0 0,0 0 0,-1 1 1,1-1-1,0 0 0,-1 0 0,1 0 0,0 0 1,-1 0-1,1 1 0,0-1 0,-1 0 0,1 0 1,0 0-1,-1 0 0,1 0 0,0 0 0,-1 0 1,1 0-1,0 0 0,-1 0 0,1 0 0,0-1 1,-1 1-1,1 0 0,0 0 0,-1 0 0,1 0 1,0 0-1,-1-1 0,1 1 0,0 0 1,-1 0-1,1-1 0,0 1 0,0 0 0,0 0 1,-1-1-1,1 1 0,0 0 0,0-1 0,0 1 1,-1 0-1,1-1 0,0 1 0,0 0 0,0-1 1,0 1-1,0 0 0,0-1 0,0 1 0,0 0 79,0-26-3710</inkml:trace>
  <inkml:trace contextRef="#ctx0" brushRef="#br0" timeOffset="138249.717">12609 11600 9042,'47'-86'4624,"37"-34"-4137,-59 86-281,227-292 235,-18 2-34,-119 130-96,-56 90-58,5 3 1,5 2-254,-12 35-136,-59 77 258,-11 3-2342,-6 4 456</inkml:trace>
  <inkml:trace contextRef="#ctx0" brushRef="#br0" timeOffset="138711.069">13810 9970 8890,'-7'97'6716,"7"-96"-6692,0-1 1,0 1-1,0-1 0,0 1 1,0-1-1,0 1 1,0-1-1,0 1 0,0 0 1,1-1-1,-1 1 0,0-1 1,0 1-1,0-1 1,1 0-1,-1 1 0,0-1 1,0 1-1,1-1 0,-1 1 1,0-1-1,1 0 1,-1 1-1,1-1 0,-1 0 1,0 1-1,1-1 0,-1 0 1,1 1-1,-1-1 1,1 0-1,-1 0 0,1 0 1,-1 1-1,1-1 0,-1 0 1,1 0-1,-1 0 1,1 0-1,-1 0 0,1 0 1,-1 0-1,1 0 0,0 0 1,-1 0-1,1-1 1,-1 1-1,1 0 0,-1 0 1,1 0-1,-1-1 0,0 1 1,1 0-1,-1 0 0,1-1 1,-1 1-1,1 0 1,-1-1-1,0 1 0,1-1 1,-1 1-1,0 0 0,1-1 1,-1 1-1,0-1 1,0 1-1,1-1 0,-1 1 1,0-1-25,63-102 1212,120-253-359,47-72-660,-181 319-160,-39 94-75,-17 50 23,-71 260 47,76-288-85,0 1 1,1 0-1,0 0 0,0 0 1,1 0-1,0 0 1,0 0-1,1 0 1,0 0-1,1 0 1,-1 0-1,1-1 1,1 1-1,0-1 1,0 1-1,0-1 1,1 0-1,0 0 1,2 3 56,-5-9-138,0-1 1,-1 1-1,1-1 0,-1 1 1,1-1-1,0 0 0,-1 1 1,1-1-1,0 0 0,0 1 1,-1-1-1,1 0 0,0 0 1,0 0-1,-1 1 0,1-1 1,0 0-1,0 0 0,0 0 1,-1 0-1,1-1 0,0 1 1,0 0-1,-1 0 0,1 0 1,0-1-1,0 1 0,-1 0 1,1-1-1,0 1 0,-1 0 1,1-1-1,0 1 0,-1-1 0,1 1 1,-1-1-1,1 1 0,-1-1 1,1 0 137,5-12-4261</inkml:trace>
  <inkml:trace contextRef="#ctx0" brushRef="#br0" timeOffset="139068.302">14569 9294 8994,'-9'7'2769,"5"-4"655,8-1-2488,3-2-247,6 3-185,6-5-56,8 1-152,8-7-24,6 0-72,7-13-16,-4 1-208,4-17-920,-10-9-2793,-12-7 464</inkml:trace>
  <inkml:trace contextRef="#ctx0" brushRef="#br0" timeOffset="139997.214">15035 8840 7722,'0'-1'62,"14"-4"10056,-8 9-9659,-5-3-1040,1-1 607,-1-1 0,0 1 0,-1-1 0,1 1-1,0-1 1,0 0 0,0 1 0,0-1 0,0 0 0,-1 0 0,1 0 0,0 0 0,-1 1 0,1-1 0,0 0 0,-1 0 0,1 0-1,-1 0 1,0 0 0,1-1 0,-1 1 0,0 0 0,0 0 0,0 0 0,1 0 0,-1 0 0,0 0 0,0 0 0,-1-1 0,1 1 0,0 0-1,0 0 1,0 0 0,-1-1-26,1 1 23,-1 0 0,1 0-1,0 0 1,0 0 0,0 0 0,0 0-1,0 0 1,0 0 0,0 0-1,0 0 1,1 1 0,-1-1-1,0 0 1,1 0 0,-1 0 0,0 0-1,1 0 1,-1 0 0,1 0-1,-1 1 1,1-1 0,0 0-1,-1 0 1,1 1 0,0-1 0,-1 0-1,1 1 1,0-1 0,0 1-1,0-1 1,0 1 0,-1 0-1,1-1 1,0 1 0,0 0 0,0-1-1,0 1 1,0 0 0,0 0-1,0 0 1,0 0 0,0 0-1,0 0 1,0 0 0,0 0 0,0 0-1,0 0-22,1 3 482,8 13-529,-6 4 95,-2 0-1,0 0 1,-2 0 0,0 0 0,-1 0-1,-1 2-47,-2 32 277,-3 9 143,5-56-302,2-13 37,5-12-85,-2 0-1,0-1 1,-1 1 0,0-1-1,-2 1 1,0-5-70,-11-26 21,4 61-117,-18 68 56,36-91 41,56-105 72,-55 92-59,0-1 0,2 2 0,1 0 1,1 0-1,1 2 0,3-3-14,25-12-43,-37 48-17,-7 8 27,-1 1-1,-1-1 1,0 0-1,-2 0 1,0 0 0,-5 11 33,5-14-7,-62 354 74,61-299-32,4-71-93,-1 0 1,1 0-1,0-1 1,0 1-1,0 0 1,0 0-1,0 0 1,0-1-1,0 1 1,0 0 0,0 0-1,0 0 1,1-1-1,-1 1 1,0 0-1,0 0 1,1-1-1,-1 1 1,0 0-1,1-1 1,-1 1-1,1 0 1,-1-1 0,1 1-1,-1-1 1,1 1-1,0 0 1,-1-1-1,1 0 1,-1 1-1,1-1 1,0 1-1,0-1 1,-1 0-1,1 1 1,0-1 0,0 0-1,-1 0 1,1 0-1,0 1 1,0-1-1,-1 0 1,1 0-1,0 0 1,0 0-1,0-1 58,17-18-3859,3-17-557</inkml:trace>
  <inkml:trace contextRef="#ctx0" brushRef="#br0" timeOffset="140582.353">15527 8961 10482,'-1'4'547,"-34"93"5875,-5 50-4802,38-124-1558,2-22-66,0-1 0,0 1 0,1-1-1,-1 0 1,0 1 0,0-1-1,0 1 1,1-1 0,-1 0 0,0 1-1,0-1 1,1 1 0,-1-1-1,0 0 1,1 1 0,-1-1 0,0 0-1,1 0 1,-1 1 0,1-1-1,-1 0 1,0 0 0,1 1 0,-1-1-1,1 0 1,-1 0 0,1 0-1,-1 0 1,1 0 0,-1 0 0,0 0-1,1 0 1,-1 0 0,1 0 0,-1 0-1,1 0 1,-1 0 0,1 0-1,-1 0 1,1 0 0,-1-1 0,0 1-1,1 0 1,-1 0 0,1-1-1,-1 1 1,0 0 0,1 0 0,-1-1-1,0 1 1,1 0 0,-1-1 4,8-5-135,0 0 0,0 0 1,-1-1-1,0 0 0,0-1 1,0 0-1,-1 0 0,-1 0 1,1-1-1,3-7 135,1-1-190,39-64-567,-4-3-1,24-61 758,-9-14 466,-59 156-458,1-1 0,0 1 0,-1 0 0,1-1 0,1 1 0,-1 0 1,0 0-1,1 1 0,-1-1 0,1 0 0,0 1 0,0 0 0,0-1 0,0 1 0,0 0 1,1 1-1,-1-1 0,1 1 0,-1-1 0,1 1 0,-1 0 0,1 0 0,0 1 0,1-1-8,20-7-65,-14 25 87,6 37 315,-3 1 1,-1 1 0,-3 4-338,-9-52 144,-1 0 0,0 0 0,0 0-1,-1 0 1,0 0 0,-1 0 0,0 0 0,0 0 0,-1-1-1,1 1 1,-2-1 0,1 1 0,-1-1 0,0 0 0,-1 0-1,1-1 1,-1 1 0,-1-1 0,1 0 0,-2 0-144,-3 7 131,-1-1 0,-1 0 0,0 0 0,0-1 1,-1-1-1,-1 0 0,0-1 0,-13 7-131,24-15-35,1 1-1,-1-1 1,1 0-1,-1 0 0,0 0 1,1-1-1,-1 1 1,0 0-1,0-1 1,1 0-1,-1 0 0,0 0 1,0 0-1,0 0 1,0-1-1,1 1 1,-1-1-1,0 1 1,1-1-1,-1 0 0,0 0 1,1-1-1,-1 1 1,1 0-1,-1-1 1,1 1-1,0-1 0,0 0 1,0 0-1,0 0 1,0 0-1,0 0 1,0 0-1,1-1 1,-1 1-1,0-2 36,-1-4-476,-1 0 0,2-1 0,-1 0 0,1 1 1,0-1-1,1 0 0,0 0 0,1 0 0,0 0 0,0 0 0,1 0 0,0-2 476,5-66-4334</inkml:trace>
  <inkml:trace contextRef="#ctx0" brushRef="#br0" timeOffset="140849.02">15880 8395 8650,'15'0'2600,"4"-6"769,2 6-2409,2-3-103,2 1-201,1 4-192,0-1-216,2-1-48,-1-3-272,4-3-576,-3-13-2937,-1 0 608</inkml:trace>
  <inkml:trace contextRef="#ctx0" brushRef="#br0" timeOffset="141098.733">16431 8264 8746,'1'10'2616,"-4"16"905,-1 6-2401,-6 12 57,-3 4-249,-9 10-232,2-13-336,-3 2-176,3-10-144,3 0-24,4-11 8,-1 3-512,8-11-352,-4-5 776,7-10-3817,0-6 1160</inkml:trace>
  <inkml:trace contextRef="#ctx0" brushRef="#br0" timeOffset="141412.195">16290 8131 9426,'-4'-3'545,"1"-1"1,0 1-1,-1 0 0,0 0 0,1 1 1,-1-1-1,0 1 0,-1 0 1,1 0-1,0 0 0,-1 1 0,1-1 1,-2 1-546,-38 9 1728,36-4-1702,1 1 0,-1-1 0,1 2 0,0-1 0,1 1 1,-1 0-1,1 1 0,0-1 0,1 1 0,0 1 1,0-1-1,0 1 0,1-1 0,0 1 0,0 0 0,1 1 1,0-1-1,1 1 0,0-1 0,0 1 0,1 0 1,0 0-1,0-1 0,1 1 0,0 0 0,1 0 1,0 0-1,0 0 0,1-1 0,1 5-26,-2-10 1,1 0 0,0 0 0,-1 0 0,1-1 0,0 1 0,1 0 0,-1-1 0,0 1 0,1-1 0,-1 0 0,1 0 0,0 0 0,0 0 1,0 0-1,0-1 0,0 1 0,0-1 0,0 0 0,0 0 0,1 0 0,-1 0 0,0-1 0,1 1 0,-1-1 0,0 0 0,1 0 0,-1 0 0,1 0 0,-1 0 0,0-1 0,1 0 0,-1 0 0,0 0 0,0 0 0,2-1-1,10-2 24,0-2 1,0 0-1,0-1 0,-1 0 0,0-1 0,10-8-24,-13 8 24,-1 0-1,0-1 1,0 0-1,-1 0 1,0-1-1,-1 0 0,0 0 1,-1-1-1,0-1 1,0 1-1,-1-1 1,-1 0-1,0 0 0,1-6-22,-5 15 6,0 0 0,-1 0 0,1 0 0,-1 0 0,0 0 0,1 0 0,-1 0 0,0 0 0,-1 0 0,1 0 0,-1 0 0,1 0 1,-1 0-1,0 0 0,0 1 0,0-1 0,0 0 0,-1 0 0,1 1 0,-1-1 0,0 1 0,1-1 0,-1 1 0,0 0 1,-1-1-1,1 1 0,0 0 0,-1 1 0,0-2-7,-3 1-3,0 0 0,0 0 0,0 1 0,0-1 1,-1 1-1,1 1 0,0-1 0,-1 1 0,1 0 0,-1 1 0,1-1 1,0 1-1,0 1 0,-1-1 0,1 1 0,0 0 0,0 0 0,0 1 1,-3 2 2,-6 3-10,0 0 0,1 2 1,0-1-1,0 2 0,1 0 1,-11 12 9,21-20-40,-5 4-236,1 0 0,0 1 1,0 0-1,0 0 0,1 1 0,1-1 1,-1 1-1,2 0 0,-4 9 276,7-10-3499,4-7-533</inkml:trace>
  <inkml:trace contextRef="#ctx0" brushRef="#br0" timeOffset="141687.552">16644 8350 5665,'1'101'6742,"-26"46"-4193,15-99-1587,9-42-850,-1 0-20,0 0 1,1 0-1,0 0 1,0-1-1,0 1 1,0 0-1,1 0 1,0 0 0,0 0-1,1 0 1,0 0-1,0 0 1,0 0-1,1 0 1,0 0-1,0-1 1,0 1-1,1-1 1,1 4-93,-1-8 35,0 0 0,0 0 0,-1 0 0,1 0 0,0 0 0,0-1 0,0 1 0,0-1 0,0 0 0,1 0 0,-1 0 0,0-1 0,0 1 0,0 0 0,0-1 0,0 0-1,-1 0 1,1 0 0,0 0 0,0 0 0,0-1 0,-1 1 0,1-1 0,-1 0 0,1 0 0,1-1-35,12-7 97,0-1-1,-1 0 1,-1-1-1,0 0 0,0-1 1,-1-1-1,-1 0 1,0-1-1,-1 0 1,0-1-1,-2 0 0,0 0 1,1-4-97,-8 16 48,0 0 0,-1 1 0,1-1-1,-1 0 1,0 0 0,0 0 0,0 0 0,0 0 0,-1 0 0,1-1-1,-1 1 1,0 0 0,-1 0 0,1 0 0,-1 0 0,0 0 0,1 0-1,-2 0 1,1 0 0,0 0 0,-1 0 0,0 1 0,0-1 0,0 0-1,0 1 1,-1 0 0,1-1 0,-1 1 0,0 0 0,0 0 0,0 1-1,0-1 1,-1 1 0,1-1 0,-3 0-48,0 1 10,-1 1 1,1 0-1,-1 0 0,1 1 1,-1 0-1,1 0 0,-1 0 1,1 1-1,-1 0 0,1 0 0,-1 1 1,1-1-1,0 2 0,0-1 1,0 0-1,0 1 0,0 0 1,1 1-1,-1-1 0,1 1 1,0 0-1,0 1 0,-2 2-10,-27 50-5466,33-35 1464</inkml:trace>
  <inkml:trace contextRef="#ctx0" brushRef="#br0" timeOffset="155772.255">15504 9191 17748,'-3'9'136,"5"14"144,1-8-48,-2 5-24,4 12-72,1 1-24,-3-9-32,2-4-16,-4-8 16,-2-4-112,-1-5-248,-4-14-720,-3 2 1056,3-17-3897,-2-8 1040</inkml:trace>
  <inkml:trace contextRef="#ctx0" brushRef="#br0" timeOffset="156250.976">15606 8516 8858,'-5'-12'5898,"-1"33"-3590,-1 41-1175,-10 184 1129,19-224-2105,-1-22-153,0 1 0,0-1 0,0 0-1,0 0 1,0 0 0,0 1-1,0-1 1,0 0 0,0 0-1,0 0 1,0-1 0,0 1 0,0 0-1,0 0 1,0-1 0,0 1-1,0 0 1,0-1 0,0 1-1,0-1 1,0 1 0,-1-1 0,1 1-1,0-1 1,0 0 0,0 0-1,-1 1 1,1-1 0,0 0-1,-1 0 1,1 0 0,-1 0 0,1 1-1,-1-1 1,1 0 0,-1 0-1,1 0 1,-1 0 0,0 0 0,0-1-4,1 2 2,17-25 28,-7 9-3,1 0-1,0 1 1,1 0 0,0 1 0,1 1 0,1 0-1,3-2-26,-17 14 0,1 0-1,-1 1 0,0-1 0,1 0 0,-1 0 0,0 1 1,1-1-1,-1 1 0,1-1 0,-1 1 0,1-1 0,0 1 1,-1 0-1,1 0 0,-1 0 0,1 0 0,-1 0 0,1 0 0,-1 0 1,1 1-1,0-1 0,-1 1 0,1-1 0,-1 1 0,0-1 1,1 1-1,-1 0 0,1 0 0,-1-1 0,0 1 0,0 0 1,1 0-1,-1 1 0,0-1 0,0 0 0,0 0 0,0 0 1,0 1-1,-1-1 0,1 0 1,22 62-104,-15-18 215,-2 0-1,-3 0 0,-1 0 1,-2 0-1,-4 20-110,4-54 97,0 1 0,-1-1 0,0 1 0,-1-1 0,0 0 0,-1 0 0,0 0 0,0 0 0,-1 0 0,-1-1 0,0 0 0,0 0 0,-7 8-97,9-16 30,0 0 0,0 0 1,0 0-1,-1-1 0,1 1 1,-1-1-1,1 0 0,-1 0 1,1 0-1,-1-1 0,1 1 1,-1-1-1,0 0 1,1 0-1,-1 0 0,-1-1-30,-2 1 35,-95-5-457,98 5 88,0-1 0,-1 0 1,1 0-1,0-1 0,0 1 0,0-1 0,0 1 0,0-1 0,0-1 0,1 1 1,-1 0-1,1-1 0,-1 0 0,1 0 0,0 0 0,0 0 0,-2-4 334,-24-35-4239</inkml:trace>
  <inkml:trace contextRef="#ctx0" brushRef="#br0" timeOffset="156902.369">15566 8511 11066,'6'-4'2881,"3"2"1016,3 8-3145,1-7-176,2 7-128,8-3-144,-2-5-144,7-13-24,1 0-88,6-14 761,-2-5-4842,-16-3 1832</inkml:trace>
  <inkml:trace contextRef="#ctx0" brushRef="#br0" timeOffset="157532.169">17305 8116 7794,'-40'8'8856,"55"-9"-8777,-1 1 0,0-2 0,0 1 0,1-2-1,-1 0 1,0-1 0,-1 0 0,1-1 0,1-2-79,7-1 54,-3 2-45,33-14 25,1 2-1,0 3 1,2 2 0,0 2-1,0 3 1,16 1-34,-15 7 20,-1 3 0,1 3 0,-1 2 0,2 3-20,1 1 9,-8 1 0,1-3 1,0-1-1,1-3 1,0-2-1,0-3 0,0-1 1,0-3-10,22-9 151,-1-4 0,0-2 0,36-16-151,218-100 615,-29 1-283,-54 27-213,29-13-62,144-56-1,-412 173-58,45-16 5,0-3 1,-2-2-1,11-8-3,-39 16-527,-23 8-581,-25 8-2157,-16 0-285</inkml:trace>
  <inkml:trace contextRef="#ctx0" brushRef="#br0" timeOffset="157785.011">17349 7682 9330,'3'-15'719,"-1"1"0,2 0 0,0-1 0,0 2 0,1-1 0,1 1 0,6-11-719,0 3 70,1 1 1,1 0-1,1 1 1,1 1-1,0 1 1,17-14-71,-11 15 107,-22 16-90,0 1 1,-1-1 0,1 0 0,0 0 0,0 1 0,0-1 0,0 0 0,0 0 0,-1 1 0,1-1 0,0 0-1,0 1 1,0-1 0,0 0 0,0 1 0,0-1 0,0 0 0,0 0 0,0 1 0,0-1 0,0 0 0,0 1-1,0-1 1,1 0 0,-1 1 0,0-1 0,0 0 0,0 0 0,0 1 0,0-1 0,1 0 0,-1 0 0,0 1-1,0-1 1,0 0 0,1 0 0,-1 0 0,0 1 0,0-1 0,1 0 0,-1 0 0,0 0 0,1 0-1,-1 0 1,0 1 0,0-1 0,1 0 0,-1 0 0,1 0-18,-127 209 2581,-44 81-1639,114-184-659,5 2 0,3 7-283,37-87 19,1 1 0,1 0 1,2 1-1,1 0 0,1 0 0,2 0 1,0 26-20,3-49 0,0 0 0,0 0 0,1 0 1,0 0-1,1 0 0,-1 0 0,1 0 1,1-1-1,-1 1 0,1-1 0,0 0 1,1 1-1,0-1 0,-1-1 0,2 1 1,-1-1-1,1 1 0,0-1 0,0 0 1,0-1-1,2 2 0,16 7 7,0 0-1,1-1 1,1-1 0,0-2 0,0 0 0,1-2-1,0-1 1,0-1 0,0-1 0,1-1 0,0-1-1,9-2-6,14 0-218,1-3-1,-1-2 0,0-3 0,-1-1 1,0-2-1,0-3 0,-2-2 1,0-2-1,31-16 219,84-47-3481,18-17-204</inkml:trace>
  <inkml:trace contextRef="#ctx0" brushRef="#br0" timeOffset="158802.937">21779 6353 10018,'-3'-5'533,"-1"0"0,0 0 0,0 0 0,0 1 0,-1-1 0,1 1 0,-1 0 0,0 0 0,0 1 0,0-1 0,-1 1 0,1 0 0,-1 1 0,-1-1-533,3 2 112,0 0 0,1 1 0,-1-1 0,0 1 0,0 0-1,1 0 1,-1 0 0,0 1 0,0-1 0,1 1 0,-1 0 0,1 0 0,-1 0 0,1 1 0,-1-1 0,-1 2-112,-9 7 54,1 0 0,0 1-1,1 0 1,0 1 0,1 0 0,1 1 0,0 0 0,0 1 0,1 0-1,1 0 1,0 1 0,2 0 0,-5 13-54,-35 88 71,44-112-69,1 0-1,0 0 1,0 0 0,0 0 0,0 0 0,1 0 0,-1 0 0,1 0 0,0 0 0,0 0 0,1 1-1,-1-1 1,1 0 0,0 1-2,0-4-1,-1-1 0,1 1 0,0-1 0,-1 1 0,1-1 0,0 1 0,-1-1 0,1 1 0,0-1 0,-1 0 0,1 1 0,0-1 0,0 0 0,0 0-1,-1 0 1,1 1 0,0-1 0,0 0 0,0 0 0,-1 0 0,1 0 0,0 0 0,0-1 0,0 1 0,-1 0 0,1 0 0,0 0 0,0-1 0,-1 1 0,1 0 0,0-1 0,0 1-1,-1-1 1,1 1 0,0-1 0,-1 1 0,1-1 0,-1 1 0,1-1 0,-1 0 0,1 1 0,-1-1 0,1 0 1,8-9-3,0 1 0,-1-2 0,0 1 0,0-1 0,-1 0 0,-1-1 0,0 0 0,0 0 0,0-4 3,6-10 8,44-84 47,-55 109-55,0-1-2,-1 0 0,1 0 0,0 0 0,1 0 0,-1 0 0,0 1 0,0-1 0,1 0 0,-1 0 0,1 1 0,0-1 0,-1 1 0,1-1 1,0 1-1,0 0 0,0 0 0,0 0 0,0 0 0,0 0 0,0 0 0,0 1 0,1-1 0,-1 1 0,0-1 0,0 1 0,0 0 0,1 0 0,-1 0 0,0 0 0,1 0 2,7 6-24,-2 0 0,1 0 0,-1 1 0,0 1 0,0-1 1,0 1-1,-1 0 0,-1 1 0,0 0 0,0 0 0,0 0 0,-1 1 0,1 4 24,2-1-22,41 71-26,-4 3 0,-4 2 1,-4 1-1,-4 2 0,-3 4 48,-24-78 14,-1 0-1,-1 0 0,0 0 1,-2 1-1,0 0 1,-1-1-1,-1 1 1,-1 0-1,0-1 1,-2 1-1,0-1 1,-1 2-14,3-18 14,1 0 0,-1-1 0,1 1 0,-1-1 0,0 1 0,1 0 0,-1-1 0,0 0 0,0 1 1,0-1-1,0 1 0,0-1 0,-1 0 0,1 0 0,0 0 0,-1 0 0,1 0 0,-1 0 0,1 0 1,-1 0-1,1 0 0,-1-1 0,1 1 0,-1-1 0,0 1 0,1-1 0,-1 1 0,0-1 0,1 0 0,-1 0 1,0 0-1,0 0 0,1 0 0,-1 0 0,0-1-14,-52-31 381,44 19-358,0-1 0,1-1 0,1 1-1,0-1 1,1-1 0,1 1 0,0-1-1,1 0 1,1-1 0,1 1 0,0-1-1,1 1 1,0-1 0,2 0 0,0 0-1,1 0 1,0-3-23,4-12-1,1-1 0,1 2-1,1-1 1,2 1 0,1 0 0,2 1 0,1 0-1,1 1 1,2 1 0,0 0 0,2 1-1,17-18 2,-12 14 16,-1-2 0,-1 0 0,-2-1 0,-2-2 0,14-35-16,-30 68 18,0-1 0,0 1 0,0-1 0,-1 0 0,0 1 0,1-1 0,-1 0 0,0 0 0,-1 0 0,1 0 0,-1 0 0,1 0-1,-1 0 1,-1 0 0,1 0 0,0 0 0,-1 0 0,0 0 0,0 0 0,0 0 0,-1 0 0,1 0 0,-1 1 0,0-1 0,0 0-1,0 1 1,0 0 0,-1-1 0,1 1 0,-1 0 0,0 0 0,-1-1-18,0 3 15,0-1 1,0 1-1,-1 0 1,1 0 0,0 1-1,0-1 1,0 1-1,0 0 1,-1 0-1,1 0 1,0 1-1,0 0 1,0-1-1,0 1 1,0 1-1,0-1 1,0 1-1,0-1 1,0 1-1,0 0 1,1 0-1,-1 1 1,1-1 0,0 1-1,-1 0 1,-1 2-16,-3 3 1,1 0 0,1 0 0,0 1 1,0 0-1,1 0 0,-1 0 0,2 0 1,0 1-1,0 0 0,-1 7-1,0-5-13,2 0 0,0 0 1,0 0-1,1 1 0,0-1 0,1 1 1,1 0-1,0-1 0,1 1 0,0 0 0,1-1 1,0 1-1,1-1 0,0 0 0,1 0 0,1 0 1,5 11 12,-8-21-96,1 0-1,-1-1 1,1 1 0,-1 0 0,1-1 0,-1 0 0,1 1 0,0-1 0,0 0 0,0-1 0,0 1 0,-1 0-1,1-1 1,0 0 0,0 1 0,0-1 0,0 0 0,0-1 0,0 1 0,0 0 0,0-1 0,0 0 0,0 1-1,0-1 1,0 0 0,-1-1 0,1 1 0,0 0 0,-1-1 0,1 0 0,-1 1 0,0-1 0,1 0 0,-1 0-1,0 0 1,0-1 0,0 1 0,0-1 96,45-49-3887,1-15-365</inkml:trace>
  <inkml:trace contextRef="#ctx0" brushRef="#br0" timeOffset="159496.191">22369 5927 8194,'-22'43'4584,"2"23"-2359,13-42-1869,-6 18 67,2 1 0,2 0 0,2 1 0,1 0 0,1 39-423,5-80 20,-1 0 0,1 0 0,0 0 0,0 0 0,0 0 0,0 0 0,1 0 0,-1 0 0,1-1 0,0 1 0,0 0-1,0 0 1,0-1 0,0 1 0,0 0 0,1-1 0,-1 1 0,1-1 0,0 0 0,0 0 0,0 1 0,0-1 0,0 0 0,0-1-1,1 1 1,-1 0 0,0-1 0,1 1 0,0-1 0,-1 0 0,1 1 0,0-2 0,0 1-20,76-14 204,-73 11-196,1-1 1,0 1 0,-1 0-1,1 1 1,0 0 0,0 0 0,0 0-1,0 1 1,0 0 0,1 1-1,-1-1 1,0 1 0,0 1-1,4 0-8,1 5-4,0 0 0,-1 0-1,0 1 1,0 1 0,0 0-1,-1 0 1,-1 1 0,1 0-1,-2 1 1,1 0 0,-2 0-1,1 1 1,-1 0 0,-1 0-1,-1 1 1,2 4 4,-2-9 28,-1 1 0,-1-1 0,1 1 0,-1 1 0,-1-1 0,0 0 0,0 0 0,-1 1 0,0-1-1,0 1 1,-1 0 0,-1-1 0,1 1 0,-2-1 0,1 0 0,-1 1 0,-1-1 0,1 0 0,-2 0 0,1 0 0,-1 0 0,-1-1 0,1 1 0,-1-1 0,-6 7-28,10-14 16,0 0 0,-1 0-1,1 0 1,0 0 0,-1 0 0,1 0 0,-1 0 0,1 0 0,-1 0 0,1-1 0,-1 1-1,1 0 1,-1-1 0,0 0 0,1 1 0,-1-1 0,0 0 0,0 0 0,1 0 0,-1 0 0,0 0-1,1 0 1,-1 0 0,0-1 0,1 1 0,-1-1 0,0 1 0,1-1 0,-1 0 0,1 1 0,-1-1-1,1 0 1,-1 0 0,1 0 0,0 0 0,-1 0 0,1-1 0,0 1 0,0 0 0,0 0-1,0-1 1,0 1 0,-1-2-16,-31-71 174,26 43-167,2 1 0,1-1 0,1 0 0,2 0 0,1-4-7,5-60 20,4 1 0,4 0 0,5 1 1,4-5-21,5-27 47,-24 112-41,-1 6-3,0-1 0,-1 1-1,1-1 1,-2 0 0,1 1-1,-1-1 1,0 0 0,0 1 0,-1-1-1,0 0 1,-1-2-3,1 9-1,0 1-1,0-1 1,0 0 0,1 1-1,-1 0 1,0-1 0,0 1 0,0 0-1,0-1 1,0 1 0,0 0-1,0 0 1,0 0 0,1 0-1,-1 0 1,0 0 0,0 0-1,0 0 1,0 0 0,0 0 0,0 0-1,0 1 1,0-1 0,0 0-1,0 1 1,1-1 0,-1 0-1,0 1 1,0-1 0,0 1-1,1 0 1,-1-1 0,0 1 0,1 0-1,-1-1 1,0 1 0,1 0-1,-1 0 1,1-1 0,-1 1-1,1 0 1,0 0 0,-1 0-1,1 0 1,0 0 0,-1-1 0,1 1-1,0 1 2,-9 13 0,1 0-1,0 0 1,2 1-1,-1 0 1,2 0-1,0 1 1,1 0-1,1-1 1,0 1 0,1 0-1,1 1 1,1-1-1,1 0 1,0 2 0,-1-16 1,-1 0 0,1 0 1,0 1-1,1-1 0,-1 0 1,0 0-1,1 0 1,0 0-1,-1 0 0,1 0 1,1 0-1,-1 0 0,0-1 1,1 1-1,-1 0 1,1-1-1,0 1 0,0-1 1,0 1-1,0-1 0,0 0 1,0 0-1,1 0 1,-1 0-1,1 0 0,0-1 1,-1 1-1,1-1 0,0 0 1,0 1-1,0-1 0,0 0 1,0-1-1,0 1 1,3 0-2,1-4 2,0 0 0,0 0 0,0-1-1,0 0 1,0 0 0,-1 0 0,0-1 0,0 0 0,0 0 0,0-1 0,-1 0 0,2-1-2,4-6 9,0 2 3,18-16 37,-1-2 1,-2-1-1,-1-1 0,13-23-49,-19 10 49,-8 88-50,5 2 58,-15-45-54,-1 0 1,1 0-1,-1 0 0,1-1 0,-1 1 1,1 0-1,0 0 0,-1-1 0,1 1 0,0 0 1,-1-1-1,1 1 0,0-1 0,0 1 1,0-1-1,0 1 0,0-1 0,0 1 1,-1-1-1,1 0 0,0 0 0,0 0 0,0 1 1,0-1-1,0 0 0,0 0 0,0 0 1,0 0-1,0 0 0,0-1 0,0 1 0,0 0 1,0 0-1,0-1 0,0 1 0,0 0 1,0-1-1,0 1 0,-1-1 0,1 1 0,0-1 1,0 0-1,0 1 0,-1-1 0,1 0 1,0 1-1,-1-1 0,1-1-3,58-95 276,-19 29-98,-39 66-178,-1 1 1,0 0 0,1 0 0,-1 0 0,0 0 0,1-1 0,0 1 0,-1 0 0,1 0 0,-1 0 0,1 0 0,0 0 0,0 0 0,0 1 0,0-1 0,0 0-1,-1 0 1,1 1 0,0-1 0,1 0 0,-1 1 0,0-1 0,0 1 0,0-1 0,0 1 0,0 0 0,1-1 0,-1 1 0,0 0 0,0 0 0,0 0 0,1 0 0,-1 0-1,0 0 1,0 0 0,0 0 0,1 1 0,-1-1 0,0 0 0,0 1 0,0-1 0,0 1 0,0-1 0,1 1-1,42 131-580,-43-132 533,0 1 0,-1-1 0,1 0 0,0 1 0,0-1 1,0 0-1,0 0 0,0 0 0,-1 0 0,1 1 0,0-1 0,0 0 1,0-1-1,0 1 0,0 0 0,0 0 0,-1 0 0,1 0 0,0-1 1,0 1-1,0 0 0,0-1 0,-1 1 0,1-1 0,0 1 0,-1-1 1,1 1-1,0-1 0,-1 1 0,1-1 0,0 0 0,-1 1 0,1-1 1,-1 0-1,1 1 0,-1-1 0,1 0 0,-1 0 0,0 0 0,0 1 1,1-1-1,-1 0 0,0 0 0,0 0 47,17-32-2425</inkml:trace>
  <inkml:trace contextRef="#ctx0" brushRef="#br0" timeOffset="160635.775">23279 5585 8730,'-5'4'7190,"4"9"-6524,1-8-20,0 7-269,-1 10-52,1 1 0,1-1 0,1 1-1,1-1 1,1 0 0,1 0 0,3 7-325,-8-27 7,1 0-1,0 1 1,0-1 0,0 0 0,0 0-1,0 1 1,1-1 0,-1 0 0,0 0-1,1-1 1,0 1 0,-1 0-1,1 0 1,0-1 0,0 1 0,0-1-1,0 0 1,0 1 0,0-1 0,0 0-1,1 0 1,-1 0 0,0-1 0,1 1-1,-1 0 1,1-1 0,-1 0 0,0 1-1,1-1 1,-1 0 0,1 0-1,-1-1 1,1 1 0,-1 0 0,0-1-1,1 1 1,-1-1 0,0 0 0,2-1-7,8-5 17,-1-2 0,0 1 0,0-2 0,-1 1 0,-1-1 0,1-1 0,-2 0 0,1 0 0,-1-1 1,-1 0-1,1-3-17,5-9 65,-1-1 1,-1 0 0,-1-1 0,-2 0-1,0-1 1,-2 1 0,3-29-66,-12 3 177,3 52-176,1 1-1,-1-1 0,0 0 1,0 0-1,0 1 1,0-1-1,0 0 1,0 0-1,0 0 1,1 1-1,-1-1 0,0 0 1,0 0-1,0 1 1,0-1-1,0 0 1,0 0-1,0 1 1,0-1-1,0 0 0,0 0 1,0 1-1,-1-1 1,1 0-1,0 0 1,0 1-1,0-1 1,0 0-1,0 0 0,0 0 1,0 1-1,-1-1 1,1 0-1,0 0 1,0 0-1,0 1 0,0-1 1,-1 0-1,1 0 1,0 0-1,0 0 1,-1 0-1,1 0 1,0 1-1,0-1 0,0 0 1,-1 0-1,1 0 1,0 0-1,0 0 1,-1 0-1,1 0 1,0 0-1,0 0 0,-1 0 1,1 0-1,0 0 1,0 0-1,-1 0 1,1 0-1,0-1 1,0 1-1,-1 0 0,1 0 1,0 0-1,0 0 1,0 0-1,-1 0 1,1-1-1,0 2 0,-7 33-1,2 0 1,2 0-1,1 0 1,1 1-1,3 20 1,8 2 6,-9-56-7,-1 0-1,0 0 0,0 0 1,1 0-1,-1 0 0,1 0 1,-1 0-1,1 0 1,-1 0-1,1 0 0,-1 0 1,1 0-1,0 0 0,0 0 1,-1-1-1,1 1 0,0 0 1,0-1-1,0 1 0,0 0 1,0-1-1,0 1 0,0-1 1,0 0-1,0 1 1,0-1-1,0 0 0,0 0 1,0 1-1,0-1 0,0 0 1,0 0-1,0 0 0,0 0 1,0 0-1,1-1 0,-1 1 1,0 0-1,0 0 1,0-1-1,0 1 0,0 0 1,0-1-1,0 1 0,0-1 1,0 0-1,-1 1 0,1-1 1,0 0-1,0 0 2,9-8-78,-1-1-1,0 0 1,-1-1 0,0 0-1,0 0 1,-1-1-1,-1 0 1,0 0 0,-1 0-1,4-11 79,-7 17-53,16-45-290,-1 0 0,-3-2 0,-3 1 1,-1-2-1,-3 1 0,-3-1 0,-1 0 1,-4-12 342,-6-19-190,0 84 209,-14 67 193,12-34 58,2 0 0,2 1 0,0-1 0,3 1 0,1 0 0,1 7-270,0-38 23,-1 1-1,1-1 0,0 0 1,0 0-1,0 1 0,0-1 0,1 0 1,-1 0-1,1 1 0,-1-1 1,1 0-1,0 0 0,-1 0 0,1 0 1,0 0-1,1 0 0,-1 0 1,0 0-1,1 0 0,-1-1 0,1 1 1,-1 0-1,1-1 0,0 0 1,-1 1-1,1-1 0,0 0 0,0 0 1,0 0-1,0 0 0,0 0 1,0 0-1,0 0 0,1-1 0,-1 1 1,0-1-1,0 0 0,1 1 1,-1-1-1,0 0 0,0 0 0,1-1 1,-1 1-1,0 0 0,2-1-22,65-47 194,-63 43-181,-1 0-1,1-1 1,0 2-1,0-1 0,1 1 1,-1 0-1,1 0 1,0 1-1,0-1 1,1 2-1,-1-1 0,0 1 1,1 0-1,3 0-12,-8 2-2,1 0 1,-1 1-1,1-1 0,0 1 0,-1 0 0,1 0 0,-1 0 0,0 0 0,1 0 0,-1 1 0,0-1 0,0 1 1,0 0-1,0 0 0,0 0 0,0 1 0,0-1 0,-1 1 0,0-1 0,1 1 0,-1 0 0,0 0 0,0 0 1,0 0-1,-1 0 0,1 0 0,-1 1 0,1-1 0,-1 0 0,0 1 0,0 0 2,2 7 15,-1 1-1,0-1 0,0 1 1,-1 0-1,0 0 1,-1 0-1,0-1 0,-3 12-14,2-9 31,-14 35 109,14-48-138,1-1 1,-1 0-1,1 0 0,-1 1 1,1-1-1,-1 0 0,1 0 0,-1 0 1,1 0-1,-1 0 0,1 1 1,-1-1-1,0 0 0,1 0 0,-1 0 1,1 0-1,-1-1 0,1 1 1,-1 0-1,1 0 0,-1 0 0,0 0 1,1-1-1,-1 1 0,1 0 1,-1 0-1,1-1 0,0 1 0,-1 0 1,1-1-1,-1 1 0,1 0 1,-1-1-1,1 1 0,0-1 0,-1 1 1,1-1-1,0 1 0,0-1 1,-1 1-1,1-1 0,0 1 0,0-1 1,0 1-1,0-1 0,-1 1 1,1-1-1,0 0 0,0 1-2,-8-34-477,8 28 313,1 0-1,0 0 1,0 0 0,1 0 0,-1 0 0,2 1 0,-1-1 0,0 0-1,1 1 1,0 0 0,0-1 0,1 1 0,0 0 0,-1 1 0,2-1 0,-1 1-1,0 0 1,1 0 0,0 0 0,0 0 0,0 1 0,0 0 0,1 0 0,-1 0-1,1 1 1,0 0 0,-1 0 0,7-1 164,-9 2-1,5 0 96,0-1 0,1 0 0,-1 0 1,0-1-1,-1 0 0,1 0 1,0-1-1,-1 0 0,0 0 1,0-1-1,0 0 0,0 0 0,-1-1 1,0 0-1,0 0 0,-1 0 1,1-1-1,-1 1 0,-1-1 1,1 0-1,-1-1 0,2-4-95,-6 11 49,1 0 1,-1 0-1,1 0 0,-1 0 0,1 0 0,-1 0 1,0 0-1,1 0 0,-1 0 0,0 0 1,0 0-1,0 0 0,0 0 0,0 0 0,0 0 1,0 0-1,0 0 0,0 0 0,-1 0 0,1 0 1,0 0-1,-1 0 0,1 0 0,-1 0 1,1 0-1,-1 0 0,1 0 0,-1 0 0,1 0 1,-1 0-1,0 1 0,0-1 0,1 0 1,-1 1-1,0-1 0,0 0 0,0 1 0,0-1 1,0 1-1,0-1 0,0 1 0,0 0 0,0-1 1,0 1-1,0 0 0,0 0 0,0 0 1,0 0-1,0 0 0,0 0 0,0 0 0,0 0 1,-1 0-50,2 1 6,-1 0 0,1-1 0,0 1 0,-1 0 0,1 0 0,0 0 0,-1 0 0,1 0 0,0 0 0,0-1 0,0 1 1,0 0-1,0 0 0,0 0 0,0 0 0,0 0 0,0 0 0,0 0 0,1 0 0,-1 0 0,0-1 0,0 1 0,1 0 0,-1 0 0,1 0 1,-1 0-1,1-1 0,-1 1 0,1 0 0,-1 0 0,1-1 0,0 1 0,-1-1 0,1 1 0,0 0 0,0-1 0,0 1 0,-1-1 0,1 0 1,0 1-1,0-1 0,0 0 0,0 1 0,0-1 0,0 0 0,-1 0 0,2 0-6,6 1 0,1-1-1,0 0 0,-1 0 1,1-1-1,0 0 1,-1-1-1,0 1 1,1-2-1,-1 1 1,0-1-1,6-4 1,-8 6 1,-6 0 0,14-2 43,-1-1 0,0 0 0,0-1 0,0-1 0,-1 0 0,0-1 0,0 0 0,-1-1 0,1 0 0,-2 0 0,1-2 0,-1 1 0,-1-1 0,0-1 0,0 1 0,5-10-44,0-9 134,-6 9-114,1 0-1,1 0 1,1 1-1,1 1 1,0 0 0,1 0-1,1 2 1,8-8-20,19-9-1716,-50 39-1949,-12 9-157</inkml:trace>
  <inkml:trace contextRef="#ctx0" brushRef="#br0" timeOffset="161121.539">23340 4761 8986,'2'-33'2368,"7"10"689,5 6-2785,12-9-3136,0 4 807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8:44:5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3607 9586,'4'-85'6590,"-2"73"-6193,0 0 1,2 0-1,-1 0 1,2 1-1,-1-1 1,1 1-1,1 0 1,0 1 0,4-5-398,-10 14 20,0 0 1,1 0 0,-1 0 0,0 0-1,1 0 1,-1 1 0,1-1 0,-1 0 0,1 0-1,-1 0 1,1 1 0,0-1 0,-1 0 0,1 1-1,0-1 1,-1 0 0,1 1 0,0-1-1,0 1 1,0-1 0,0 1 0,0-1 0,-1 1-1,1 0 1,0 0 0,0-1 0,0 1-1,0 0 1,0 0 0,0 0 0,0 0 0,0 0-1,0 0 1,0 0 0,0 0 0,0 0 0,0 1-1,0-1 1,0 0 0,0 1 0,-1-1-1,1 1 1,0-1 0,0 1 0,0-1 0,-1 1-1,1-1 1,1 1-21,0 8-14,1 0 0,-1 0 1,0-1-1,-1 1 0,0 0 0,-1 0 0,1 0 1,-2 1-1,1-1 0,-2 6 14,0 1-14,-1 38 65,2 0 0,3 0 0,6 42-51,-8-93 2,0 1-1,0-1 1,0 0-1,0 1 1,0-1-1,1 0 1,-1 1-1,1-1 1,0 0-1,0 1 1,0-1-1,0 0 0,1 0 1,-1 0-1,1 0 1,0 0-1,0 0 1,0-1-1,0 1 1,1-1-1,-1 1 1,1-1-1,-1 0 0,1 0 1,0 0-1,0 0 1,0-1-1,0 1 1,0-1-1,0 1 1,0-1-1,0 0 1,1 0-1,-1-1 1,0 1-1,1-1 0,-1 1 1,0-1-1,1 0 1,-1 0-1,1-1 1,-1 1-2,11-7 34,1 1 0,-2-2 0,1 0 0,-1-1 0,0 0 0,-1-1 0,0 0 0,-1-1 0,0 0 0,0-1 0,-1 0 0,-1-1 0,0 0 0,0-2-34,1 2 64,-1-1 0,0 0 0,-1-1 0,0 1 0,-2-1 0,0-1 0,0 1 0,-1-1 0,-1 0 0,-1 0 0,0-1 0,-1 1 0,-1 0 0,-1-1 0,0 1 0,-1-1 0,-1-4-64,0 16-37,0-1 1,0 1-1,-1 0 0,0 0 1,0 0-1,0 0 0,0 0 0,-1 1 1,0-1-1,0 1 0,0 0 1,0 0-1,-1 1 0,1-1 0,-1 1 1,-3-2 36,5 4-95,1-1 0,-1 1 1,0 0-1,1-1 0,-1 1 1,0 1-1,0-1 0,0 0 1,0 1-1,0-1 0,1 1 1,-1 0-1,0 0 0,0 0 1,0 0-1,0 1 0,0-1 1,0 1-1,0-1 0,0 1 1,1 0-1,-1 1 0,0-1 1,1 0-1,-1 1 0,1-1 1,-1 1-1,1 0 0,-1 0 1,1 0-1,-1 1 95,-8 19-3165,9 3 661</inkml:trace>
  <inkml:trace contextRef="#ctx0" brushRef="#br0" timeOffset="595.134">520 3207 8098,'12'-29'6156,"1"49"-3388,22 139-2556,10-1 1317,-44-157-1507,-1-1 1,1 1 0,0 0 0,0 0-1,-1-1 1,1 1 0,0-1 0,0 1-1,0-1 1,0 1 0,0-1 0,0 0-1,0 1 1,0-1 0,-1 0-1,1 0 1,0 1 0,0-1 0,0 0-1,0 0 1,1 0 0,-1 0 0,0 0-1,0-1 1,-1 1 0,1 0 0,0 0-1,0-1 1,0 1 0,0 0-1,0-1 1,0 1 0,0-1 0,0 1-1,0-1 1,-1 0 0,1 1 0,0-1-1,-1 0 1,1 0 0,0 1 0,-1-1-1,1 0 1,-1 0 0,1 0 0,-1 0-1,1 0 1,-1 0 0,0 0-1,1 1 1,-1-1 0,0 0 0,0 0-1,0-1-22,3-1 30,8-11 2,0-1 0,-1 0 0,0 0 0,-1-1 0,-1 0 0,-1 0 0,0-1 0,-1 0 0,-1-1 0,0 1-1,-2-1 1,0 0 0,-1 0 0,0 0 0,-2 0 0,0 0 0,-2-11-32,1 24 20,0-1 0,-1 1-1,1 0 1,-1 0 0,0 0 0,-1 0-1,1 0 1,-1 0 0,0 1 0,0-1 0,0 1-1,-1 0 1,0 0 0,1 0 0,-2 0-1,1 1 1,0-1 0,-1 1 0,1 0 0,-1 1-1,0-1 1,0 1 0,-5-2-20,17 10-144,0-6 69,1-1 1,-1-1 0,1 1-1,-1-1 1,0-1-1,0 1 1,0-1-1,0 0 1,0-1 0,-1 0-1,0 0 1,1 0-1,-1-1 1,-1 0-1,1 0 1,-1 0-1,0-1 1,0 1 0,0-1-1,-1-1 1,3-4 74,1 1-60,-1-2 1,0 1 0,-1-1-1,0 0 1,-1 0 0,0-1-1,-1 1 1,0-6 59,5-13-16,-2 0 1,-2 0-1,0-1 1,-2 1-1,-2-1 1,-1-2 15,-4-16 57,3 50-57,1-1-1,-1 1 1,0 0-1,1-1 1,-1 1-1,1 0 1,-1-1-1,1 1 1,-1 0-1,0 0 1,1 0-1,-1 0 1,0 0-1,1-1 1,-1 1-1,0 0 1,1 0-1,-1 0 1,1 1-1,-1-1 1,0 0-1,1 0 1,-1 0-1,0 0 1,1 1-1,-1-1 1,1 0-1,-1 0 1,1 1-1,-1-1 1,1 0-1,-1 1 1,1-1-1,-1 1 1,1-1 0,-1 1-1,1-1 1,-1 1-1,1-1 1,0 1-1,-1-1 1,1 1-1,0 0 1,0-1-1,-1 1 1,1-1-1,0 1 1,0 0-1,0-1 1,0 1-1,0 0 1,0-1-1,0 1 1,0 0-1,0-1 1,0 1-1,0-1 1,0 1-1,0 0 1,1-1-1,-1 1 1,0-1-1,0 1 1,-34 221-165,26-72 342,8-146-155,0 1 0,0-1-1,0 1 1,0-1-1,1 1 1,0-1 0,0 1-1,0-1 1,0 0-1,1 1 1,0-1 0,0 0-1,0 0 1,0 0-1,1-1 1,-1 1 0,1 0-1,0-1 1,0 0-1,0 1 1,1-1 0,-1-1-1,1 1 1,0 0-1,0-1 1,-1 0 0,2 0-1,-1 0 1,0 0-1,4 0-21,0 0 22,1-1-1,-1 0 0,1-1 0,-1 0 0,1-1 0,-1 0 0,1 0 0,-1 0 0,1-1 0,-1-1 0,0 1 0,0-1 1,0-1-1,0 1 0,-1-1 0,0-1 0,1 1 0,-1-1 0,-1-1 0,1 1 0,-1-1 0,0 0 0,0-1 0,-1 1 1,0-1-1,2-2-21,-5 4 20,1 0 1,-1 0 0,0 0 0,-1 0 0,1 0 0,-1 0 0,0 0 0,0 0 0,0 0 0,-1-1-1,0 1 1,0-3-21,0 8-1,-1 0-1,1 1 0,0-1 0,0 0 0,0 0 1,-1 0-1,1 1 0,0-1 0,0 0 0,-1 0 1,1 0-1,0 0 0,0 0 0,-1 0 0,1 1 1,0-1-1,-1 0 0,1 0 0,0 0 0,0 0 1,-1 0-1,1 0 0,0 0 0,-1 0 0,1 0 1,0 0-1,0-1 0,-1 1 0,1 0 0,0 0 1,0 0-1,-1 0 0,1 0 0,0 0 0,0-1 1,-1 1-1,1 0 0,0 0 0,0 0 0,-1 0 1,1-1-1,0 1 0,0 0 0,0 0 0,0-1 1,0 1 1,-2 4-3,2-1 1,-1 1 0,0 0 0,1-1 0,0 1-1,0 0 1,0 0 0,0-1 0,0 1 0,1 0-1,0-1 1,0 1 0,0 0 0,0-1-1,0 1 1,1-1 0,-1 0 0,1 1 0,0-1-1,0 0 1,0 0 0,1 0 0,-1 0 0,1-1-1,-1 1 1,1-1 0,0 1 0,0-1-1,0 0 1,1 0 0,-1 0 0,0-1 0,1 1-1,-1-1 1,1 0 0,-1 0 0,1 0 0,0 0-1,-1 0 1,1-1 0,0 0 0,-1 0-1,1 0 1,0 0 2,103-8 75,-28-12 162,-79 20-221,0 0 0,0 0 0,0-1 0,0 1-1,1 0 1,-1-1 0,0 1 0,0 0 0,0-1 0,0 1-1,0 0 1,0-1 0,0 1 0,0 0 0,0-1 0,0 1-1,0 0 1,0-1 0,0 1 0,0 0 0,0-1-1,0 1 1,0 0 0,0-1 0,0 1 0,-1 0 0,1 0-1,0-1 1,0 1 0,0 0 0,0-1 0,-1 1-1,1 0 1,0 0 0,0-1 0,-1 1 0,1 0 0,0 0-1,-1 0 1,1 0 0,0-1 0,0 1 0,-1 0 0,1 0-1,0 0 1,-1 0 0,1 0 0,0 0 0,-1 0-1,1 0 1,0 0 0,-1 0 0,1 0 0,0 0 0,-1 0-1,1 0 1,0 0 0,-1 0 0,1 0 0,0 0-1,-1 0 1,1 1 0,0-1 0,-1 0 0,1 0 0,0 0-16,-11-3 265,-48-51 468,5-2-503,48 44-229,1 0 0,0 0 0,1-1 1,1 0-1,0 0 0,0 0 0,1 0 0,1 0 1,0 0-1,1 0 0,0-1 0,1 1 0,1 0 1,0 0-1,1 0 0,0 0 0,1 0 0,0 1 1,5-8-2,-7 17-2,0 1 0,1-1 1,-1 1-1,1 0 0,-1 0 1,1 1-1,0-1 0,0 0 1,0 1-1,0 0 1,0-1-1,0 1 0,0 1 1,0-1-1,0 0 0,1 1 1,1-1 1,4-1-1,86-30-548,-37-1 2060</inkml:trace>
  <inkml:trace contextRef="#ctx0" brushRef="#br0" timeOffset="5569.175">4009 745 8778,'61'-74'6271,"-54"67"-6112,1 1 1,0 0 0,1 1 0,-1 0 0,1 0-1,0 1 1,0 0 0,1 0 0,-1 1-1,1 0 1,0 1 0,-1 0 0,1 1-1,0 0 1,0 0 0,0 1 0,0 0-1,0 1 1,0 0 0,8 3-160,-17-4 4,1 0 1,-1 0 0,0 0-1,0 0 1,0 1-1,0-1 1,0 0-1,0 1 1,0-1-1,0 1 1,0-1-1,0 1 1,0 0-1,-1-1 1,1 1-1,0 0 1,0-1 0,0 1-1,-1 0 1,1 0-1,-1 0 1,1 0-1,0 0 1,-1 0-1,1 0 1,-1 0-1,0 0 1,1 0-1,-1 0 1,0 0 0,0 0-1,0 0 1,1 0-1,-1 0 1,0 0-1,0 0 1,-1 0-1,1 0 1,0 1-1,0-1 1,0 0-1,-1 0-4,-24 44 239,-43 34 305,50-42-400,3 0 0,1 0 0,1 1-1,2 1 1,-1 18-144,8-42 32,2 0-1,-1 0 1,2 0 0,0 0-1,1 1 1,2 12-32,3-24 22,2-18-4,43-119 46,23 3 16,-70 126-77,-2 1-1,1-1 1,1 0-1,-1 1 1,0-1-1,1 1 1,0-1 0,0 1-1,0 0 1,0 0-1,0 1 1,0-1-1,1 1 1,-1-1-1,1 1 1,0 0-1,0 1 1,0-1-1,0 0 1,0 1-1,0 0 1,0 0-1,2 0-2,112-9-96,-116 10 94,-1 0-1,0-1 0,1 1 0,-1 0 0,0 0 0,1 0 1,-1 0-1,0 0 0,1 0 0,-1 1 0,0-1 0,0 0 1,1 1-1,-1-1 0,0 1 0,0-1 0,1 1 1,-1 0-1,0-1 0,0 1 0,0 0 0,0 0 0,0 0 1,0 0-1,0 0 0,1 1 3,6 14-17,-1 1 1,0 0-1,-2 0 1,1 0-1,-2 1 1,-1 0-1,2 17 17,0 9-6,-1 1 0,-3 0 0,-1-1 0,-3 1 0,-1-1 0,-4 6 6,5-40 97,0-1 1,-1 0-1,-1 0 1,1 0-1,-1 0 0,-1-1 1,0 0-1,0 0 1,0-1-1,-1 1 0,0-1 1,-1-1-1,1 1 1,-1-1-1,-1-1 0,1 0 1,-1 0-1,0 0 1,0-1-1,0 0 0,0-1 1,-1 0-1,1-1 1,-1 0-1,0 0 0,0-1 1,0 0-98,0 2 48,0 0 0,0-1-1,0 0 1,0-1 0,-1 0 0,1-1 0,0 0 0,-1 0 0,1-1 0,-8-2-48,16 2-135,1 1 0,0-1 0,0 0 0,0 1 0,0-1 0,0 0 1,1 0-1,-1 0 0,0 0 0,0 0 0,0 0 0,1 0 0,-1 0 1,1 0-1,-1 0 0,1-1 0,-1 1 0,1 0 0,-1 0 0,1 0 1,0-1-1,0 1 0,0 0 0,0 0 0,0-1 0,0 1 0,0 0 1,0 0-1,0-1 0,1 1 0,-1 0 0,0 0 0,1 0 0,-1-1 1,1 1-1,-1 0 0,1 0 0,0 0 0,-1 0 0,1 0 0,0 0 1,0 0-1,0 0 0,0 0 0,0 1 0,0-1 135,5-11-1662,14-36-3050</inkml:trace>
  <inkml:trace contextRef="#ctx0" brushRef="#br0" timeOffset="5905.914">5069 179 9466,'-70'74'7465,"50"-45"-7101,2 1 1,1 1-1,1 1 0,2 0 0,-8 26-364,-14 87 567,-10-64-655,21-40 116,22-34-2281,8-5 1066</inkml:trace>
  <inkml:trace contextRef="#ctx0" brushRef="#br0" timeOffset="6321.958">4687 40 9242,'-14'-11'2161,"12"8"-1993,-1 1 0,1-1 0,-1 1 0,0 0-1,1 0 1,-1 0 0,0 0 0,0 0 0,0 1 0,0 0 0,-1-1 0,1 1 0,0 0-1,-1 0 1,1 1 0,0-1 0,-1 1 0,1 0 0,-1 0 0,1 0 0,-1 0 0,-1 1-168,-10 9 102,1 1 0,0 0 0,0 1 0,1 1 0,1 0 0,0 1 1,1 0-1,0 0 0,2 2 0,-6 9-102,-4 6 161,2 0-1,1 1 1,1 1-1,2 1 1,-5 18-161,16-45 20,0 0 0,1 0 0,0-1 0,0 1 0,0 0 0,1 0 0,0 0 0,0 0 0,1 0 0,0 0 0,0 0 0,0 0 0,1-1 0,0 1 0,1-1 0,-1 1 0,1-1 0,0 0 0,1 0 0,0 0 0,0 0 0,0-1 0,0 1 0,1-1 0,2 1-20,-4-4 28,1 0-1,-1 0 1,1-1 0,0 0-1,-1 0 1,1 0 0,0 0-1,0 0 1,0-1 0,0 0-1,0 0 1,0 0 0,0 0-1,0 0 1,-1-1 0,1 0-1,0 0 1,0 0 0,0 0-1,-1 0 1,1-1 0,-1 0-1,1 0 1,-1 0 0,1 0-1,-1 0 1,0-1-28,82-72 965,-66 53-707,0 0 0,-2-2-1,-1 0 1,-1 0-1,-1-1 1,-1-1-1,-1-1-257,-6 17 50,-2 0 0,1 1-1,-1-1 1,-1-1 0,0 1-1,0 0 1,-1-1 0,-1 0-1,1 1 1,-2-1 0,1 0-1,-2 1 1,1-1-1,-1 0 1,-1 0 0,0 1-1,-1-1 1,0-1-50,2 10-1,0 0 0,0 0 0,0 0 0,0 1 1,0-1-1,0 0 0,-1 1 0,1-1 0,0 1 0,-1-1 0,0 1 0,1 0 1,-1 0-1,0 0 0,1-1 0,-1 2 0,0-1 0,0 0 0,0 0 0,0 0 1,0 1-1,0-1 0,0 1 0,0 0 0,0 0 0,0-1 0,0 1 0,0 1 1,0-1-1,0 0 0,0 0 0,0 1 0,0-1 0,0 1 0,0-1 0,0 1 0,0 0 1,0 0-1,1 0 0,-1 0 0,0 0 1,-56 68-177,49-51 55,0-1 0,0 1 0,2 0 1,1 1-1,0-1 0,1 1 0,1 1 0,0 1 122,2 96-5818,8-78 1804</inkml:trace>
  <inkml:trace contextRef="#ctx0" brushRef="#br0" timeOffset="6819.848">5253 563 8418,'-98'138'7291,"75"-87"-5954,22-51-1320,1 1 0,0-1-1,0 1 1,0 0 0,0-1-1,0 1 1,0-1 0,0 1-1,0 0 1,0-1 0,0 1-1,0-1 1,0 1 0,1 0-1,-1-1 1,0 1 0,0-1-1,1 1 1,-1-1 0,0 1-1,1-1 1,-1 1 0,0-1-1,1 1 1,-1-1 0,1 1-1,-1-1 1,1 0 0,-1 1-1,1-1 1,-1 0 0,1 1-1,-1-1 1,1 0 0,0 0-1,-1 0 1,1 1 0,-1-1-1,1 0 1,0 0 0,-1 0-1,1 0 1,-1 0 0,1 0-1,0 0 1,-1 0-1,1 0 1,-1 0 0,1-1-1,0 1 1,-1 0 0,1 0-1,-1-1 1,1 1-17,29-14 734,-11 1-157,0-1 1,-2-1-1,0-1 1,0 0-1,3-6-577,-15 16 45,-1 1-1,0-1 1,0 0 0,0 0-1,-1 0 1,0-1-1,0 1 1,-1-1-1,0 0 1,0 0 0,0 1-1,-1-1 1,0 0-1,0-1 1,-1 1-1,0 0 1,0 0 0,0 0-1,-1 0 1,0 0-1,-1 0 1,0 0-1,0 1 1,0-1 0,-1 0-1,0 1 1,0 0-1,0-1 1,-1 1-1,0 1 1,-2-3-45,4 6-4,-1 1 1,0-1-1,0 1 0,0 0 1,0 0-1,0 0 0,-1 0 1,1 0-1,0 1 0,0-1 0,-1 1 1,1 0-1,0 0 0,0 0 1,-1 0-1,1 1 0,0-1 1,0 1-1,-1 0 0,1 0 1,0 0-1,0 0 0,0 1 1,0-1-1,0 1 0,1 0 1,-1 0-1,0 0 0,1 0 1,0 0-1,-1 0 0,1 1 1,0-1-1,0 1 0,0 0 1,0-1-1,1 2 4,-46 56-2262,31-47-1736,-1-12-256</inkml:trace>
  <inkml:trace contextRef="#ctx0" brushRef="#br0" timeOffset="2466.743">2115 2379 7578,'-33'33'2962,"34"-33"-2880,-1 0 1,0 0-1,1-1 1,-1 1 0,0 0-1,1-1 1,-1 1-1,0 0 1,0-1 0,1 1-1,-1-1 1,0 1-1,0-1 1,0 1 0,0 0-1,1-1 1,-1 1 0,0-1-1,0 1 1,0-1-1,0 1 1,0-1 0,0 1-1,0 0 1,0-1-1,0 1 1,0-1 0,0 1-1,-1-1 1,1 1-1,0-1 1,0 1 0,0 0-1,-1-1 1,1 1-1,0-1 1,0 1 0,-1 0-1,1-1 1,0 1 0,-1 0-1,1-1 1,0 1-1,-1 0 1,1 0 0,0-1-1,-1 1 1,1 0-1,-1 0 1,1 0 0,-1-1-1,1 1 1,0 0-1,-1 0 1,1 0 0,-1 0-1,1 0 1,-1 0-1,1 0 1,-1 0 0,1 0-1,-1 0 1,1 0-1,0 0 1,-1 1 0,1-1-1,-1 0 1,1 0 0,-1 0-1,1 1-82,26-21 397,-2 0 0,0-1-1,-1-2 1,-1 0 0,-1-1-1,-1-2 1,-1 0 0,-1-1-1,3-10-396,-11 21 144,-4 15-77,27 76-84,-31-69 19,1 1 0,0-1 0,0 0 0,0 0 0,1 0 0,0 0 1,0 0-1,0-1 0,1 0 0,0 0 0,0 0 0,0-1 0,0 1 1,1-1-1,0 0 0,0-1 0,0 1 0,0-1 0,0-1 0,1 1 1,-1-1-1,1 0 0,0 0 0,0-1 0,0 0 0,-1 0 0,1-1 1,2 0-3,1-2 91,1-1 0,-1 0 0,-1-1 0,1 0 0,0-1 0,-1 0 1,0 0-1,0-1 0,-1 0 0,1-1 0,-1 0 0,-1 0 1,1-1-1,-1 0 0,-1 0 0,1 0 0,-1-1 0,-1 0 0,0 0 1,0-1-1,-1 1 0,0-1 0,0 0 0,-1 0 0,-1 0 0,0-1 1,0 1-1,-1-1 0,0 1 0,-1-1 0,0 1 0,-1-9-91,1 17-31,1 0-1,-1 0 0,0 0 0,0 0 1,0 0-1,0 0 0,-1 0 0,1-1 1,0 1-1,-1 0 0,0 0 0,1 0 1,-1 0-1,0 0 0,0 0 0,0 1 1,0-1-1,0 0 0,-1 0 0,1 1 1,0-1-1,-1 1 0,0-1 0,1 1 1,-1 0-1,0-1 0,1 1 0,-1 0 1,0 0-1,0 0 0,0 0 0,0 1 1,0-1-1,0 0 0,0 1 0,0 0 1,0-1-1,0 1 0,-1 0 0,1 0 1,0 0-1,0 0 0,0 0 0,0 1 1,0-1-1,0 1 0,0-1 0,0 1 1,0 0-1,0 0 0,0 0 0,0 0 1,0 0-1,1 0 0,-1 0 0,0 1 1,0-1 31,-15 24-3975,-1 1-180</inkml:trace>
  <inkml:trace contextRef="#ctx0" brushRef="#br0" timeOffset="3128.873">2106 1731 8578,'-18'-3'6108,"18"25"-3923,1-13-2343,17 135 617,55 171-42,-70-302-397,1 2 15,0 0-1,1 1 1,0-2-1,2 1 1,-1-1-1,2 0 0,2 3-34,-9-14 27,0-1 0,0 0 0,0 1 0,0-1 0,0 0 0,0 0 0,1 0 0,-1 0 0,1 0 0,-1 0 0,1-1 0,0 1 0,0 0 0,0-1 0,0 1-1,0-1 1,0 0 0,0 0 0,0 1 0,0-1 0,1-1 0,-1 1 0,0 0 0,1-1 0,-1 1 0,1-1 0,-1 0 0,1 1 0,-1-1 0,0 0 0,1-1 0,-1 1-1,1 0 1,-1-1 0,1 0-27,42-56 1594,-25 15-1208,-3-1 1,-1-1-1,-2 0 0,-2-1 1,-2 0-1,2-27-386,20-210 335,-32 256-341,-3 23-496,-2 22-616,3-13 692,-8 31-2123,-7 5-1663</inkml:trace>
  <inkml:trace contextRef="#ctx0" brushRef="#br0" timeOffset="3481.15">2442 2293 7802,'35'-1'6629,"13"-30"-4163,-10-3-1307,-1-2-1,-3-1 1,8-12-1159,-2 2 277,-39 46-272,0-1-1,0 1 1,-1-1 0,1 1 0,0 0 0,0-1 0,1 1 0,-1 0-1,0 0 1,0 0 0,0 0 0,1 0 0,-1 0 0,1 0 0,-1 0-1,0 1 1,1-1 0,0 1 0,-1-1 0,1 1 0,-1-1 0,1 1-1,-1 0 1,1 0 0,0-1 0,-1 1 0,1 0 0,0 1-1,-1-1 1,1 0 0,0 0 0,-1 1 0,1-1 0,-1 1 0,1 0-1,-1-1-4,7 13 7,-8-12-3,0 1 1,1 0-1,-1-1 0,1 1 1,-1 0-1,1-1 1,0 1-1,0-1 0,0 1 1,0-1-1,0 1 1,0-1-1,0 0 0,0 1 1,1-1-1,-1 0 1,0 0-1,1 0 0,-1 0 1,1 0-1,-1 0 1,1-1-1,-1 1 0,1 0 1,0-1-1,-1 1 1,1-1-1,0 0 0,0 0 1,-1 1-1,1-1 1,0 0-1,-1 0 0,1 0 1,0-1-1,0 1 1,-1 0-1,1-1 0,0 1 1,-1-1-1,1 0-4,8-6 10,-1-1-1,0 0 1,0-1-1,-1 0 1,0-1-1,-1 1 0,0-1 1,0-1-1,0-1-9,4-5 29,53-83 353,-64 99-356,-4 61-7472,7-49 3001</inkml:trace>
  <inkml:trace contextRef="#ctx0" brushRef="#br0" timeOffset="4182.584">3109 1624 9538,'-16'9'5351,"8"25"-4572,7-34-749,0 7 1,0 0 0,1 0 0,-1 0 0,1 0 0,0-1 1,1 1-1,0 0 0,0 0 0,0 0 0,1-1 0,0 1 0,1 0 0,1 3-31,3-79 3500,-10 6-2698,-3 103-207,20 63-722,-2-42 97,2 0-1,3-2 0,20 50 31,-28-84 19,-1 0-1,-1 1 0,-1 1 0,-2-1 0,-1 1 0,-1-1 0,-1 22-18,-5-25 82,-2-36 111,10-241-4,-1 198-174,23-220 36,-3 173-74,-23 102 22,1-1-1,-1 1 0,0-1-1,1 0 1,-1 1-1,1-1 1,0 0-1,-1 1 1,1-1 0,0 1-1,0-1 1,0 1-1,0-1 1,0 1 0,1 0-1,-1-1 1,0 1-1,1 0 1,-1 0 0,1 0-1,-1 0 1,1 0-1,-1 1 1,1-1 2,13-10-66,-10 20-27,-31 60-184,-53 72 195,26-56-34,53-85 59,0 0 0,1 0 0,-1 0 0,0 0 0,0 0 0,0 0 0,1 0 0,-1 0 0,0 0 1,0 0-1,0 0 0,1 0 0,-1 0 0,0 0 0,0 0 0,1 0 0,-1 0 0,0 0 0,0 0 0,0 0 0,1 1 0,-1-1 0,0 0 0,0 0 0,0 0 0,0 0 0,1 0 0,-1 1 0,0-1 0,0 0 0,0 0 0,0 0 0,0 0 0,0 1 0,1-1 0,-1 0 0,0 0 0,0 0 0,0 1 0,0-1 0,0 0 0,0 0 0,0 1 0,0-1 0,0 0 0,0 0 0,0 0 0,0 1 0,0-1 57,20-20-3766,7-13-646</inkml:trace>
  <inkml:trace contextRef="#ctx0" brushRef="#br0" timeOffset="4858.359">3410 1402 8794,'-21'29'6034,"11"24"-5242,9-42-393,-6 177 1212,11-149-1408,1 0 0,2-1-1,1 0 1,2 0-1,12 28-202,6 23 152,-25-75-86,-7-25 248,2-57-101,0-33-187,5 0 0,4 0-1,10-39-25,15 37-53,-31 100 53,0 1-1,1 0 1,-1 0-1,1 0 1,-1 0-1,1 0 1,0 1-1,0-1 1,0 0-1,0 1 0,0 0 1,0-1-1,0 1 1,0 0-1,1 0 1,-1 0-1,0 0 1,1 1-1,-1-1 1,1 0-1,-1 1 1,1 0-1,-1 0 1,1 0-1,-1 0 1,1 0-1,-1 0 1,1 0-1,-1 1 1,0-1-1,1 1 1,70 31-158,-72-31 153,3 2 13,0-1 0,-1 1-1,0 0 1,1 0-1,-1 0 1,0 0-1,-1 1 1,1-1-1,0 1 1,-1-1 0,0 1-1,0 0 1,0 0-1,-1 0 1,1 0-1,-1 0 1,0 1-1,0-1 1,0 0 0,-1 1-1,1-1 1,-1 0-1,0 1 1,0-1-1,-1 4-7,-1 4 130,0 0 0,0 0-1,-1-1 1,0 1 0,-1-1 0,-1 0-1,0 0 1,0 0 0,-1 0-130,-2 1 157,-1 0 0,1-1 0,-2 0 0,0-1 0,0 0 0,-1 0 0,0-1 0,0 0 0,-3 0-157,12-7-5,0-1 0,-1 1 0,1-1-1,0 1 1,-1-1 0,1 0 0,-1 0-1,1 0 1,-1 0 0,0 0-1,1-1 1,-1 1 0,0-1 0,1 0-1,-1 0 1,0 0 0,1 0 0,-1 0-1,0-1 1,1 1 0,-1-1 0,0 0-1,1 1 1,-1-1 0,1 0 0,-1-1-1,1 1 1,-1 0 0,1-1 0,0 1-1,0-1 1,0 0 0,0 0-1,0 0 1,0 0 0,0 0 0,-1-2 5,-9-38-1782,11-2-2194</inkml:trace>
  <inkml:trace contextRef="#ctx0" brushRef="#br0" timeOffset="8207.362">172 5276 10434,'-20'3'2665,"3"-9"848,23-5-2977,33-24-120,11-10-72,27-22-16,16-8-40,15-14-24,-12 9-128,7-4-56,-26 16-32,-7 8-32,-24 20 56,-10 13-376,-24 13-144,-18 17-776,-20 17-2593,-20 15 424</inkml:trace>
  <inkml:trace contextRef="#ctx0" brushRef="#br0" timeOffset="8208.362">252 5271 7266,'-13'22'2120,"10"-13"385,14-9-1985,17-9-64,7-8 32,12-9 192,6-5 168,19-15 40,3-3-183,18-29-185,1-8-240,16-26-184,-13 3-520,3-17-3057,-22 11 816</inkml:trace>
  <inkml:trace contextRef="#ctx0" brushRef="#br0" timeOffset="8209.362">1187 3952 8050,'-23'-3'8196,"22"30"-6089,77 103-1932,-66-112-176,-2-1-1,0 1 1,-1 1 0,-1-1-1,-1 1 1,-1 1 0,0-1-1,-1 0 1,-1 1 0,-1 0-1,-1-1 1,-1 8 1,-8 32 92,-1-1 0,-4 0 0,-1-1 1,-4 0-93,-1 7-465,3 1 0,-9 61 465,24-74-3081,8-35 78</inkml:trace>
  <inkml:trace contextRef="#ctx0" brushRef="#br0" timeOffset="8626.838">2204 3596 4817,'8'22'3361,"6"7"-545,2 12-111,4 7-2065,-1 26 184,-8 1-24,1 15-63,-3-1-201,0 8-120,2-25-216,3-6-56,-2-23-32,-1-16-328,-5-11-448,-8-13-2953,-10-14 504</inkml:trace>
  <inkml:trace contextRef="#ctx0" brushRef="#br0" timeOffset="8959.579">1861 3692 6601,'-8'-11'4329,"-1"-1"-480,4-1-1000,17-10-1697,8 2-472,22-13-136,10 2-264,28-19-88,-4 4-40,21-2-64,-10 13-32,5 0-24,-17 22 72,-4 3-752,-22 8-616,-6 6-2913,-32 11 24</inkml:trace>
  <inkml:trace contextRef="#ctx0" brushRef="#br0" timeOffset="9467.085">2042 4084 9498,'-8'-1'2681,"3"-2"711,11-2-2624,7-4-431,14-8 39,9-8-104,19-11-16,0-1 56,12-9 8,-5 4-96,4 6-64,-10 5-432,0 2-672,-32-5-2809,-10 8 264</inkml:trace>
  <inkml:trace contextRef="#ctx0" brushRef="#br0" timeOffset="9897.563">2615 3692 11803,'1'-1'83,"0"0"0,0 0 0,0 0 1,0 1-1,0-1 0,1 1 0,-1-1 1,0 1-1,0-1 0,0 1 0,1-1 1,-1 1-1,0 0 0,1 0 0,-1 0 1,0 0-1,0 0 0,1 0 0,-1 0 1,0 0-1,1 1 0,-1-1 0,0 0 1,0 1-1,0-1 0,1 1 0,-1-1 1,0 1-1,0-1 0,0 1 0,0 0 1,0 0-1,0 0 0,0-1 0,0 1 1,0 0-1,0 0 0,-1 0 0,1 1 1,0-1-1,-1 0 0,1 0 0,-1 0 1,1 0-1,-1 1 0,1-1 0,-1 0-83,13 38 159,-2 0 0,-2 1 0,-2 0 0,3 35-159,-2-16 198,23 123 1220,-30-182-1396,-1 0 1,0-1-1,0 1 1,0 0-1,0 0 1,1 0-1,-1 0 1,0 0-1,0 0 1,0 0 0,0 0-1,1 0 1,-1 0-1,0-1 1,0 1-1,0 0 1,1 0-1,-1 0 1,0 0-1,0 0 1,0 1 0,1-1-1,-1 0 1,0 0-1,0 0 1,0 0-1,1 0 1,-1 0-1,0 0 1,0 0-1,0 0 1,0 0 0,1 0-1,-1 1 1,0-1-1,0 0 1,0 0-1,0 0 1,0 0-1,1 1 1,-1-1 0,0 0-1,0 0 1,0 0-1,0 0 1,0 1-1,0-1 1,0 0-1,0 0 1,0 0-1,0 1 1,0-1-23,8-24 668,-8 22-635,7-22 75,-2 0-1,0 0 1,-2-1 0,-1 1-1,-1-1 1,0 0-1,-2 0 1,-1 1-1,-1-1 1,-2 1 0,0 0-1,-1 0 1,-1 0-1,-2 1 1,0 0-1,-1 0 1,-2 1 0,-12-18-108,8 20-35,15 20 33,1 0 0,-1 0 0,1 0 1,-1 0-1,1 0 0,-1 0 0,1 0 0,-1 0 0,1 0 0,-1 0 1,1 0-1,-1 0 0,1 0 0,-1 0 0,1 0 0,0 0 0,-1 1 0,1-1 1,-1 0-1,1 0 0,-1 1 0,1-1 0,0 0 0,-1 1 0,1-1 1,-1 0-1,1 1 0,0-1 0,0 1 0,-1-1 0,1 0 0,0 1 1,0-1-1,-1 1 0,1-1 0,0 1 0,0-1 0,0 1 0,0-1 1,0 1-1,0-1 0,0 1 0,0-1 0,0 1 0,0-1 0,0 1 1,0-1-1,0 1 0,0-1 0,0 1 0,0-1 2,0 1-2,12 81-132,-8-68 132,-2-7-4,0-1 0,0 1 0,1-1 0,0 1 0,0-1 0,1 0 0,0 0 0,0 0 0,0-1 0,0 1 0,1-1 0,0 0 0,0-1 0,2 2 6,-5-5-3,1 0 1,-1 1 0,1-1-1,0 0 1,-1-1 0,1 1-1,0 0 1,0-1 0,-1 0-1,1 0 1,0 0 0,0 0-1,0 0 1,0 0 0,-1-1 0,1 1-1,0-1 1,0 0 0,-1 0-1,1 0 1,0 0 0,-1 0-1,1 0 1,-1-1 0,2 0 2,57-46 19,-46 33 5,0 0-1,-2-1 1,1-1 0,-2 0 0,0-1 0,-1-1-1,-1 1 1,-1-1 0,-1-1 0,0 0 0,-2 0-1,0 0 1,3-19-24,-11 31 32,-3 34-53,1 6-2,1 0-1,2 1 1,1-1 0,1 0-1,2 0 1,2 1 0,0-2-1,3 3 24,-8-30-2,1 0 0,0 0 1,0 0-1,0 0 0,1 0 0,-1 0 0,1 0 0,0-1 0,0 1 0,0 0 0,0-1 0,1 0 1,-1 1-1,1-1 0,0 0 0,0 0 0,0-1 0,1 1 0,-1-1 0,1 1 0,-1-1 0,1 0 0,0 0 1,-1-1-1,1 1 0,0-1 0,0 0 0,0 0 0,0 0 0,1-1 0,-1 1 0,0-1 0,0 0 1,0 0-1,3-1 2,2-3 16,-1-1 1,0 0 0,-1 0 0,1-1-1,-1 0 1,0-1 0,0 0 0,-1 0-1,0 0 1,0 0 0,-1-1 0,0 0 0,0 0-1,1-4-16,5-7 55,-1 0 0,0-1 0,-1 0 0,-1 0 0,-1-1 0,-1 0-1,-1-1 1,-1 1 0,-1-1 0,0 0 0,-2 0 0,-1 0 0,0 0-1,-2 0-54,0 13-14,-1 13-10,-3 18-16,6-20 38,-5 20-10,1 0 0,2 0 0,0 0 0,1 1 0,1-1 0,1 0 0,1 1 0,0-1 0,4 9 12,-5-28 0,0-1 0,0 1 0,0-1 0,0 1-1,0-1 1,0 0 0,1 0 0,-1 0 0,1 0 0,0 0-1,-1 0 1,1 0 0,0 0 0,0 0 0,0-1-1,0 1 1,1-1 0,-1 0 0,0 0 0,1 1-1,-1-1 1,0-1 0,1 1 0,-1 0 0,1-1 0,0 1-1,-1-1 1,1 0 0,-1 0 0,1 0 0,0 0-1,-1 0 1,1 0 0,-1-1 0,1 1 0,0-1 0,4-1-8,0 0 0,0-1 1,-1 1-1,1-1 0,0-1 1,-1 1-1,0-1 0,0 0 1,0-1-1,0 0 0,-1 1 1,1-2 7,1-2 24,-1 0-1,0-1 1,-1 1 0,0-1 0,0 0 0,-1 0 0,0 0 0,-1-1-1,2-8-23,6-28-2609,-2-17 279</inkml:trace>
  <inkml:trace contextRef="#ctx0" brushRef="#br0" timeOffset="10475.323">3209 3037 10850,'-25'6'2825,"1"6"760,14-6-3033,13-1-424,14 7-160,11-6 2968,0 0-6520,-5 16 3112</inkml:trace>
  <inkml:trace contextRef="#ctx0" brushRef="#br0" timeOffset="10772.671">3624 3279 8426,'0'-5'502,"-1"0"114,1-1 0,-1 1 0,0 0 1,0 0-1,0 0 0,0 0 0,-1 0 0,0 0 1,0 0-1,-1 1 0,1-1 0,-1 1 0,0-1 0,0 1 1,-3-2-617,5 5 39,0 1 1,0 0 0,0 0 0,0-1-1,0 1 1,0 0 0,0 0 0,0 0-1,0 0 1,0 0 0,0 1 0,0-1-1,0 0 1,0 0 0,0 1 0,0-1 0,0 0-1,0 1 1,1-1 0,-1 1 0,0-1-1,0 1 1,0 0 0,0-1 0,1 1-1,-1 0 1,0-1 0,1 1 0,-1 0-1,1 0 1,-1 0 0,0 0 0,1 0-1,0 0 1,-1-1 0,1 1 0,0 0 0,-1 1-40,0 0 50,-15 28 34,2 1-1,1 1 1,1 1 0,1-1-1,2 2 1,-3 28-84,-1 72 58,13-133-57,0 1 0,-1 0 0,1 0 0,0 0 0,0 0 0,0-1 0,0 1 0,0 0 0,0 0 0,0 0 0,1 0 0,-1 0 0,1-1 0,-1 1 1,1 0-1,0 0 0,0-1 0,0 1 0,0-1 0,0 1 0,0-1 0,0 1 0,0-1 0,1 1 0,-1-1 0,0 0 0,1 0 0,-1 0 0,1 0 0,0 0 0,-1 0 0,1 0 0,0 0 0,-1-1 0,1 1 0,0-1 0,0 1 0,0-1 0,-1 0 0,1 1 0,0-1 0,0 0 0,0 0 0,0 0 0,0-1 0,0 1 0,-1 0 0,1-1 0,0 1 0,0-1 0,-1 0 0,1 1 0,0-1 0,1-1-1,12-10 27,0-1 0,-2 0-1,1 0 1,-1-2 0,-1 0 0,-1 0 0,0-1-1,-1 0 1,0-1 0,3-10-27,58-112 1366,49-140-1366,-114 265 56,-1 0 1,-1-1 0,0 1 0,-1-1 0,0 0-1,-2 0 1,0-2-57,-1 17-2,0 1 0,0-1 1,-1 0-1,1 0 0,0 0 0,0 0 0,-1 0 0,1 0 1,0 0-1,-1 0 0,1 0 0,0 0 0,-1 0 1,1 0-1,0 0 0,-1 0 0,1 0 0,0 0 0,0 0 1,-1 0-1,1 0 0,0 0 0,-1 0 0,1-1 0,0 1 1,0 0-1,-1 0 0,1 0 0,0 0 0,0-1 0,-1 1 1,1 0-1,0 0 0,0-1 0,0 1 0,0 0 0,-1 0 1,1-1-1,0 1 0,0 0 0,0-1 0,0 1 1,0 0-1,0-1 2,-16 36-125,14-31 115,-8 22 33,0 1 1,2 0-1,1 0 0,2 1 0,0 0 0,2 0 0,1 0 0,1 0 0,1 0 0,2 0 0,0 0 0,3 0 0,6 27-23,-5-37-285,0 1-1,1-1 1,1 0 0,1-1-1,1 0 1,0-1 0,1 1-1,3 1 286,-12-15-503,0 0-1,1 0 0,0 0 1,0 0-1,0-1 0,0 1 0,0-1 1,0 0-1,0 0 0,1 0 1,-1 0-1,1 0 0,0-1 1,-1 0-1,1 0 0,1 1 504,20-2-5960</inkml:trace>
  <inkml:trace contextRef="#ctx0" brushRef="#br0" timeOffset="11060.733">4008 3305 8746,'-31'-41'9171,"67"54"-6910,-32-12-2254,-1-1 0,1 1 0,0-1 0,-1 0 0,1 0 0,-1-1 1,1 1-1,0 0 0,-1-1 0,1 0 0,-1 0 0,1 0 0,-1-1 1,0 1-1,0-1 0,1 1 0,-1-1 0,0 0 0,0 0 0,-1-1 0,1 1 1,0-1-1,-1 1 0,1-1 0,-1 0 0,0 0 0,0 0 0,0 0 0,0 0 1,-1 0-1,1-1 0,-1 1 0,0-1 0,0 1 0,0-1 0,0 1 1,-1-1-1,1 1 0,-1-1 0,0 0 0,0 1 0,0-1 0,-1 0-7,1 4 2,0 1-1,0-1 0,0 1 0,0 0 0,0-1 0,0 1 1,0-1-1,0 1 0,0-1 0,0 1 0,-1-1 0,1 1 0,0-1 1,0 1-1,0-1 0,-1 1 0,1-1 0,0 1 0,-1-1 1,1 0-1,0 1 0,-1-1 0,1 0 0,-1 1 0,1-1 1,-1 0-1,1 1 0,0-1 0,-1 0 0,1 0 0,-1 1 1,1-1-1,-1 0 0,0 0 0,1 0 0,-1 0 0,1 0 0,-1 0 1,1 0-1,-1 0 0,1 0 0,-1 0 0,1 0 0,-1 0 1,1 0-1,-1 0 0,1-1 0,-1 1 0,1 0 0,-1 0 1,1 0-1,-1-1 0,1 1 0,-1 0 0,1-1 0,-1 1 1,1 0-1,0-1 0,-1 1 0,1-1 0,0 1 0,-1-1 0,1 1 1,0-1-1,0 1 0,-1 0 0,1-1 0,0 0 0,0 0-1,-5 11-11,1 0 0,0 0-1,0 0 1,1 0-1,1 1 1,0-1 0,0 1-1,1 0 1,0-1 0,1 1-1,0 0 1,1 0-1,0 0 12,-1-9 0,0 1-1,0-1 1,0 1 0,0-1-1,0 1 1,1-1-1,-1 1 1,1-1-1,0 0 1,0 1 0,0-1-1,0 0 1,0 0-1,0 1 1,1-1-1,-1 0 1,1 0 0,-1-1-1,1 1 1,0 0-1,0 0 1,0-1-1,0 1 1,0-1-1,0 0 1,0 1 0,0-1-1,0 0 1,1 0-1,-1-1 1,0 1-1,1 0 1,-1-1 0,1 1-1,-1-1 1,1 0-1,-1 0 1,1 0-1,-1 0 1,1 0 0,-1-1-1,1 1 1,-1-1-1,0 0 1,1 1-1,-1-1 1,13-7 34,-1-1-1,0-1 0,0 0 1,-1 0-1,-1-2 1,0 1-1,0-2 0,-1 1 1,-1-2-1,9-12-33,-8 11 72,79-99 525,-90 113-596,1 0 0,0 0 0,-1 0 0,1 0 1,0 0-1,-1 0 0,1 1 0,0-1 0,0 0 0,0 0 0,0 1 0,0-1 0,0 1 0,0-1 0,0 1 0,0-1 0,0 1 0,0-1 0,0 1 0,0 0 0,0 0 1,1 0-1,-1 0 0,0-1 0,0 2 0,0-1 0,0 0 0,0 0 0,0 0 0,1 0 0,-1 1 0,0-1 0,0 0 0,0 1 0,0-1 0,0 1 0,0-1 0,0 1 1,0 0-1,0-1 0,0 1 0,-1 0 0,1 0 0,0-1 0,0 1 0,-1 0 0,1 0 0,0 0 0,-1 0 0,1 0 0,-1 0 0,1 0 0,-1 0-1,14 62-36,-14-60 42,11 82 104,-10-84-113,-1-1-1,1 1 0,0-1 1,0 1-1,0-1 0,-1 1 0,1-1 1,0 0-1,0 1 0,0-1 1,0 0-1,0 0 0,0 1 1,0-1-1,0 0 0,0 0 1,0 0-1,0 0 0,-1 0 1,1 0-1,0-1 0,0 1 1,0 0-1,0 0 0,0-1 1,0 1-1,0-1 0,0 1 1,-1 0-1,1-1 0,0 0 0,0 1 1,-1-1-1,1 1 0,0-1 1,-1 0-1,1 0 0,0 1 1,-1-1-1,1 0 0,-1 0 1,0 0-1,1 1 0,-1-1 1,0 0-1,1 0 0,-1 0 1,0 0-1,0 0 0,0-1 4,2 0-70,57-96-4071,-39 60 312,3 8-232</inkml:trace>
  <inkml:trace contextRef="#ctx0" brushRef="#br0" timeOffset="11594.574">4675 2942 8378,'-17'24'5441,"14"-21"-5269,0 1 1,0-1-1,0 1 1,0 0 0,1 0-1,0 0 1,0 0 0,0 0-1,0 1 1,0-1-1,1 0 1,0 1 0,0-1-1,0 1 1,1 0-1,-1-1 1,1 1 0,0 0-1,1 1-172,1-4 14,0 0 0,0 0 0,0 0 0,0-1 0,0 1 0,1-1 0,-1 1 0,1-1 0,-1 0 0,1 0 0,0 0-1,-1 0 1,1 0 0,0-1 0,0 1 0,-1-1 0,1 0 0,0 0 0,0 0 0,0 0 0,-1 0 0,1 0 0,0-1 0,0 0-1,-1 1 1,1-1 0,0 0 0,-1 0 0,3-2-14,-1 2 22,95-7 176,-3 9-160,-65 11 50,-37 12 606,4-22-581,-96 95 2266,85-85-2158,2-1-5,0 0 0,-1 0-1,0-2 1,-1 1-1,0-2 1,-14 8-216,26-15-18,0-1 1,-1 1-1,1 0 1,0-1-1,-1 1 0,1-1 1,0 1-1,-1-1 1,1 0-1,-1 0 1,1 0-1,0 1 1,-1-1-1,1 0 0,-1-1 1,1 1-1,-1 0 1,1 0-1,0-1 1,-1 1-1,1 0 1,-1-1-1,1 0 0,0 1 1,0-1-1,-1 0 1,1 0-1,0 1 1,0-1-1,0 0 0,0 0 1,0 0-1,0 0 1,0-1-1,0 1 1,0 0 17,-2-4-3330,1 5 42</inkml:trace>
  <inkml:trace contextRef="#ctx0" brushRef="#br0" timeOffset="12334.747">5121 2952 7890,'17'-20'3150,"-11"-7"-1748,-1-1 1,-2 0-1,0 1 0,-2-1 1,-2-17-1403,1 37 220,0 0-1,-1 0 1,0 0 0,0 0 0,0 0 0,-1 0-1,-1 1 1,1-1 0,-1 1 0,-1 0 0,0-2-220,-39 108 985,19-35-911,4 1 0,-14 67-74,34-130 0,-1 0-1,1 0 1,0-1-1,-1 1 1,1 0-1,0 0 1,0 0-1,0 0 1,0 0-1,1 0 1,-1 0-1,0 0 1,1 0-1,-1-1 1,1 1-1,0 0 1,0 0-1,-1 0 0,1-1 1,0 1-1,1 0 1,-1-1-1,0 1 1,0-1-1,1 0 1,-1 1-1,1-1 1,-1 0-1,1 0 1,-1 0-1,1 0 1,0 0 0,1 0-3,0-1 0,-1 1 1,1-1-1,0 0 0,0 0 1,-1 0-1,1-1 0,0 1 1,0-1-1,-1 1 0,1-1 0,0 0 1,-1 0-1,1 0 0,-1 0 1,1-1-1,-1 1 0,0-1 1,1 1-1,-1-1 0,0 0 0,0 0 1,0 0-1,0 0 0,-1 0 1,1 0-1,0-1 3,29-40 20,-2-2-1,-1-1 1,-3-1 0,-1-2 0,-3 0 0,1-11-20,24-87 117,-19-44 26,-29 144-101,-3 47-98,-15 37-170,-14 145 71,-6 221 574,38-310-207,2-90-194,0 0-1,0 1 1,0-1 0,1 0 0,-1 0 0,1 0-1,0 1 1,-1-1 0,2 0 0,-1 0 0,0 0-1,1-1 1,-1 1 0,1 0 0,0 0 0,0-1-1,0 1 1,2 1-18,-3-3 3,1 0 0,-1-1 1,1 1-1,0 0 0,0 0 0,-1-1 0,1 1 0,0-1 0,0 0 1,0 0-1,-1 1 0,1-1 0,0 0 0,0-1 0,0 1 1,0 0-1,-1 0 0,1-1 0,0 1 0,0-1 0,0 1 0,-1-1 1,1 0-1,0 0 0,-1 0 0,1 0 0,-1 0-3,6-4 25,0-1 0,-1 1 0,1-1 0,-1-1 0,-1 1 0,1-1 0,-1 0 0,0 0 0,-1 0 0,0-1 0,0 0 1,0 0-1,0-3-25,17-72 136,-19 59-116,15-160 4,-14 178-60,-1 15-6,18 211-204,-6-204 273,-10-15-22,-2 0-3,0 0 1,0 0 0,1 0-1,-1 0 1,0 0 0,0-1-1,1 1 1,-1-1 0,0 0-1,1 0 1,-1 0 0,1 0-1,-1 0 1,0 0 0,1 0-1,-1-1 1,0 1 0,1-1-1,-1 0 1,0 0 0,0 0-1,1 0-2,0 1-1,-1-1-1,1 1 1,0 0-1,0 0 1,-1 0-1,1 0 0,0 0 1,0 0-1,-1 1 1,1 0-1,0-1 1,-1 1-1,1 0 1,0 0-1,-1 1 1,1-1-1,-1 0 0,0 1 1,1-1-1,-1 1 1,0 0-1,0 0 1,0 0-1,0 0 1,0 1 1,44 24-10,1-38-4,-19-13 0,32-128 32,-39 75 45,-2-1 0,-5-1 0,3-52-63,-15 96 43,-2 35-43,0 1 0,-1-1 0,1 0 0,0 0 0,-1 0 0,1 0 0,0 0 0,-1 0 0,1 0 0,0 1 0,-1-1 0,1 0 0,0 0 0,-1 0 0,1 0 0,0-1 0,-1 1 0,1 0 0,0 0 0,-1 0 0,1 0 0,0 0 0,-1 0 0,1 0 0,0-1 0,-1 1 0,1 0 0,0 0 0,0 0 0,-1-1 0,1 1 0,0 0 0,0-1 0,-1 1 0,1 0 0,0 0 0,0-1 0,0 1 0,0 0 1,-1-1-1,1 1 0,0 0 0,0-1 0,0 1 0,0 0 0,0-1 0,0 1 0,0 0 0,0-1 0,0 1 0,0 0 0,0-1 0,0 1 0,0-1 0,0 1 0,0 0 0,0-1 0,1 1 0,-15 98-101,12-86 97,2 1 1,0 0 0,0 0-1,1-1 1,1 1 0,0 0-1,1-1 1,0 2 3,22 129 11,-16-144 26,-1-31 11,4-125 61,-8 129-74,-4 41-126,0-8 243,-2 29-1968,-7-8-6278,-1-27 2508</inkml:trace>
  <inkml:trace contextRef="#ctx0" brushRef="#br0" timeOffset="12654.96">5758 2253 9458,'-8'-8'3609,"4"5"328,2 3-2601,7 2-480,1 1-496,6 0-256,-1 0-568,6 5 1760,-2 2-5200,3 0 1871</inkml:trace>
  <inkml:trace contextRef="#ctx0" brushRef="#br0" timeOffset="13065.477">6109 2227 9242,'-52'33'5293,"42"-23"-5020,1 1 1,0 1-1,1-1 1,0 1 0,1 1-1,1-1 1,-1 1-1,2 1 1,-2 6-274,5-15 123,0 0 0,0 0 0,1 1 0,0-1 1,0 0-1,0 0 0,1 1 0,-1-1 0,1 0 0,1 1 0,-1-1 0,1 0 0,0 0 0,0 1 1,0-1-1,2 4-123,-1-9 14,-1 1 1,1 0 0,0-1-1,-1 1 1,1-1 0,0 0-1,-1 1 1,1-1 0,0 0-1,-1 0 1,1 0 0,0 0 0,-1-1-1,1 1 1,0 0 0,0-1-1,-1 1 1,1-1 0,-1 1-1,1-1 1,-1 0 0,1 0-1,-1 0 1,1 0 0,-1 0-1,1 0 1,-1 0 0,0 0-1,0 0 1,0-1 0,0 1-1,1-1-14,0 1 15,76-58 560,8-34 123,-75 82-650,-1-2-1,0 1 0,-1-2 0,0 1 0,-1-1 0,0 0 0,-2-1 0,1 0 1,-2 0-1,0 0 0,-1-1 0,0 1 0,-1-1 0,-1 0 0,0 0 0,-2 0 0,0 0 1,-1-12-48,1 28-1,-1 0 0,1 1-1,0-1 1,-1 0 0,1 0 0,0 1 0,-1-1 0,1 0 0,0 0 0,-1 1 0,1-1 0,0 0 0,-1 0 0,1 0 0,-1 0 0,1 1 0,0-1 0,-1 0 0,1 0 0,-1 0 0,1 0 0,-1 0 0,1 0-1,0 0 1,-1 0 0,1-1 0,-1 1 0,1 0 0,0 0 0,-1 0 0,1 0 0,-1 0 0,1-1 0,0 1 0,-1 0 0,1 0 0,0-1 0,-1 1 0,1 0 0,0-1 0,-1 1 0,1 0 0,0-1 0,0 1 0,-1 0-1,1-1 1,0 1 0,0 0 0,0-1 0,0 1 0,-1-1 0,1 1 0,0 0 0,0-1 0,0 1 0,0-1 0,0 1 0,0-1 0,0 1 0,0 0 0,0-1 0,0 1 0,0-1 0,1 1 0,-1-1 1,-38 75-174,-60 138 406,97-210-220,0 0 0,0-1 0,0 1 0,0 0-1,1 0 1,-1-1 0,0 1 0,1 0 0,-1 0 0,1 0-1,0 0 1,0 0 0,0 0 0,0-1 0,0 1-1,0 0 1,0 0 0,0 0 0,1 0 0,-1 0 0,1 0-1,-1 0 1,1-1 0,0 1 0,0 0 0,0 0 0,0-1-1,0 1 1,0-1 0,0 1 0,1-1 0,-1 1-1,0-1 1,1 0 0,-1 0 0,1 0 0,-1 1 0,1-1-1,0-1 1,0 1 0,-1 0 0,1 0 0,0-1 0,0 1-1,1-1-11,6 0 5,0 0-1,0-1 1,0 0-1,-1-1 1,1 0-1,0 0 0,-1-1 1,1 0-1,-1 0 1,1-1-5,14-5 10,101-42 227,-120 77-382,-5-12 116,1-12 31,0 0 0,0 0 0,0-1 0,0 1 0,0 0 0,0 0 0,0-1 0,1 1 0,-1 0-1,1-1 1,-1 1 0,1 0 0,0-1 0,0 1 0,0-1 0,-1 1 0,1-1 0,1 0 0,-1 1 0,0-1 0,0 0 0,0 0 0,1 1 0,-1-1 0,1 0 0,-1 0 0,1-1 0,-1 1 0,1 0 0,-1 0 0,1-1 0,0 1 0,-1-1 0,1 1 0,0-1 0,-1 0 0,1 0 0,0 0 0,0 0 0,-1 0 0,1 0 0,0 0 0,0 0 0,-1-1 0,1 1 0,0-1 0,-1 1 0,1-1-1,0 0 1,0 0-2,15-8 36,0 0 0,-1-1-1,0-1 1,0 0-1,-1-1 1,7-9-36,15-15-715,-56 68-4343,20-32 4916,-1 1 1,0-1-1,1 1 1,-1 0-1,1-1 1,-1 0-1,1 1 1,-1-1-1,1 1 1,-1-1-1,1 0 1,-1 1 0,1-1-1,0 0 1,-1 1-1,1-1 1,-1 0-1,1 0 1,0 0-1,-1 0 1,1 0-1,0 1 1,-1-1-1,1 0 1,0-1-1,-1 1 1,1 0 0,0 0-1,-1 0 1,1 0-1,0 0 1,-1-1-1,1 1 1,0 0-1,-1 0 1,1-1-1,-1 1 1,1-1-1,-1 1 142,17-8-2472</inkml:trace>
  <inkml:trace contextRef="#ctx0" brushRef="#br0" timeOffset="13789.15">6778 2159 5073,'2'-5'513,"1"-1"-1,-1 1 1,-1-1-1,1 0 1,-1 0 0,0 0-1,0 0 1,0 0-1,-1 0 1,0 0 0,0 0-1,-1 0 1,0 1-1,-1-6-512,2 10 42,-1 0 1,0 0-1,1 0 0,-1 0 0,0 1 0,0-1 1,0 0-1,0 1 0,1-1 0,-1 1 0,0-1 1,0 1-1,0-1 0,0 1 0,0-1 0,0 1 1,0 0-1,-1 0 0,1 0 0,0 0 0,0-1 1,0 1-1,0 0 0,0 1 0,0-1 0,0 0 1,0 0-1,0 0 0,0 1 0,0-1 0,0 0 1,0 1-1,0-1 0,0 1 0,0 0 0,0-1 1,0 1-1,0 0 0,1-1 0,-1 1 0,0 0 1,0 0-1,1-1 0,-1 1 0,0 0 0,1 0 0,-1 0 1,1 0-1,0 0 0,-1 1-42,-8 12 334,1 0 0,0 1 0,1 0 0,1 1 0,0 0 1,1 0-1,1 0 0,-2 13-334,6-29 6,0 2 63,-1 0 0,0 0 0,0 0 0,1 0-1,-1 0 1,1 0 0,0 0 0,-1 0 0,1 0 0,0 0 0,0 0 0,1 1 0,-1-1 0,0 0 0,1 0 0,-1 0 0,1 0 0,-1 0 0,1 0 0,0-1 0,0 1 0,0 0 0,0 0 0,0 0 0,1-1 0,-1 1 0,0-1 0,1 1 0,-1-1 0,1 1 0,0-1 0,-1 0-1,2 1-68,5-2 45,-1-1 0,0 0 0,0 0 0,0 0 0,0-1 0,0 0-1,0-1 1,-1 0 0,1 0 0,-1 0 0,1-1 0,-1 1 0,0-2-1,-1 1 1,1-1 0,-1 1 0,0-2 0,0 1 0,1-2-45,13-12 106,-1 0 1,0-2-1,-2 0 1,-1-1-1,0 0 1,-2-1-1,0-1 1,5-17-107,0-28 192,-18 67-189,1 0 1,-1-1-1,0 1 0,0-1 1,0 1-1,0-1 1,0 1-1,-1-1 1,1 1-1,-1 0 1,1-1-1,-1 1 0,0 0 1,0-1-1,0 1 1,0 0-1,-1 0 1,1 0-1,0 0 1,-1 0-1,1 0 0,-1 0 1,0 0-1,0 1 1,0-1-1,-1 0-3,0 1-8,0 1 0,0 0 0,1 0-1,-1 0 1,0 1 0,0-1 0,0 1 0,1-1 0,-1 1-1,0 0 1,0 0 0,1 0 0,-1 0 0,1 1-1,-1-1 1,1 1 0,0-1 0,-1 1 0,1 0 0,0 0-1,0 0 1,0 0 0,1 0 0,-1 1 0,0-1-1,1 0 1,-1 1 0,1-1 0,0 1 8,-11 15 24,0 0 0,2 0-1,0 1 1,1 0 0,1 1 0,1 0 0,1 0 0,0 0 0,0 9-24,5-26 10,0 0 1,0 0-1,0 0 1,1 0-1,-1 0 1,1 0-1,-1 0 1,1 0 0,0 0-1,0 0 1,1 0-1,-1 0 1,1 1-1,-1-1 1,1 0 0,0-1-1,0 1 1,0 0-1,1 0 1,-1 0-1,1-1 1,-1 1-1,1 0 1,0-1 0,0 0-1,0 1 1,0-1-1,1 0 1,-1 0-1,1 0 1,-1 0-1,1-1 1,-1 1 0,1-1-1,0 0 1,0 1-1,0-1-10,11-1 8,1 0-1,-1-1 0,0 0 1,1-2-1,-1 1 1,0-2-1,7-2-7,13-3 43,15 2 48,-47 7-89,-1 0 0,1 1-1,0-1 1,-1 0 0,1 0 0,-1 0 0,1-1 0,-1 1 0,1 0 0,-1 0 0,1-1 0,0 1 0,-1-1 0,0 1-1,1-1 1,-1 0 0,1 0 0,-1 1 0,0-1 0,1 0 0,-1 0 0,0 0 0,0-1 0,0 1 0,0 0 0,0 0 0,0 0-1,0-1 1,0 1 0,-1-1 0,1 1 0,0 0 0,-1-1 0,1 1 0,-1-1 0,0 0 0,1 1 0,-1-1 0,0 1-1,0-1 1,0 0-2,1 0-18,-1 0-1,1 0 0,-1 0 0,1 1 1,-1-1-1,0 0 0,0 0 1,0 0-1,0 0 0,0 0 0,0 0 1,-1 0-1,1 0 0,0 0 0,-1 1 1,0-1-1,1 0 0,-1 0 0,0 0 1,0 1-1,0-1 0,-1-1 19,4 18-3148,0 7 3396,-1-19-90,-1 0 0,1 0 0,-1 0 0,1 0 0,0 0-1,1 0 1,-1 0 0,0-1 0,1 1 0,-1 0 0,1-1 0,0 1 0,0-1 0,0 1 0,0-1 0,1 0 0,-1 0 0,0 0 0,1 0 0,0 0 0,-1-1 0,3 2-158,-3-3 0,1 1 4,-1-1-1,0 0 1,1 1-1,-1-1 0,1 0 1,-1 0-1,0 0 0,1 0 1,-1-1-1,1 1 1,-1-1-1,0 1 0,1-1 1,-1 0-1,0 0 0,0 0 1,1 0-1,-1 0 1,0 0-1,0-1 0,0 1 1,0-1-4,3-7 26,1-1 0,-1 1 1,-1-1-1,0 0 0,0 0 1,-1-1-1,0 1 0,0-1 1,-2 0-1,1 0 0,-1 0-26,-1 9 11,1 1 0,-1-1 1,0 0-1,1 0 0,-1 0 0,0 0 0,0 0 0,0 0 1,-1 0-1,1 0 0,0 0 0,-1 0 0,1 1 0,-1-1 1,0 0-1,1 0 0,-1 0 0,0 1 0,0-1 0,0 0 0,0 1 1,-1-1-1,1 1 0,0-1 0,-1 1 0,1 0 0,-1 0 1,1-1-1,-1 1 0,0 0 0,1 0 0,-1 1 0,0-1 1,0 0-1,1 0 0,-1 1 0,0-1 0,-2 1-11,-1 1 2,0 1 0,1 0 0,-1 0 1,0 0-1,1 0 0,-1 1 0,1 0 0,0 0 0,0 0 0,0 0 0,0 1 0,1 0 0,-1-1 0,1 1 1,0 1-1,0-1 0,1 0 0,-1 1 0,1-1 0,0 1 0,0 0 0,0 0 0,1 0 0,0-1 0,0 1 1,0 1-1,0-1 0,1 0 0,0 0 0,0 4-2,0-6 3,0 0 1,0 0-1,0 0 1,0-1-1,1 1 1,-1 0-1,1 0 1,0 0-1,0-1 1,0 1-1,0 0 1,0-1-1,1 1 1,-1-1-1,1 0 1,0 1 0,-1-1-1,1 0 1,0 0-1,0 0 1,1 0-1,-1 0 1,0-1-1,1 1 1,-1-1-1,0 1 1,1-1-1,0 0 1,-1 0-1,1 0 1,0 0-1,0-1 1,-1 1-1,1-1 1,3 1-4,44 1-1719,-19-5-2290</inkml:trace>
  <inkml:trace contextRef="#ctx0" brushRef="#br0" timeOffset="14773.487">1736 5460 9722,'-4'-24'4355,"40"-12"-3174,59-32-941,4 5 1,2 4-1,2 5 0,3 4 1,19-2-241,864-345 758,-736 300-714,91-36-5,560-234 32,-612 239-53,454-224 568,-532 241-274,264-164 388,-301 186-579,-134 72-103,-31 12-43,-30 10 22,-167 45-13,-105 68 126,-48 53-190,-154 82-52,282-145 98,-495 290 338,106-34 496,44 12-472,409-277-345,118-78-66,35-19-90,138-83-210,14-8 121,45-27-84,647-318-1177,19 34 599,-614 278 893,-110 53 25,56-27 20,31-30-14,1-17-995,-166 106-1728,-31 21 22</inkml:trace>
  <inkml:trace contextRef="#ctx0" brushRef="#br0" timeOffset="15909.707">4097 2319 8882,'-114'-27'4868,"-62"23"-3615,-235 41-1018,398-35-235,-52 2 2,0 4 0,0 3 1,1 2-1,1 3 0,0 3 0,-55 25-2,-59 62 55,-186 147 281,1 17 280,346-259-585,-76 54 260,3 4 1,-48 50-292,76-59 100,4 3 0,2 2 1,2 2-1,0 9-100,15-17 30,3 1 0,3 3 0,2 0 0,3 2 0,2 1-1,4 0 1,-4 31-30,17-55 4,1 0 0,3 0-1,1 1 1,3-1 0,1 1-1,2-1 1,1 0-1,3 0 1,2 0 0,1-1-1,7 17-3,-4-21 1,2 0 0,1-1-1,2 0 1,1-2-1,2 0 1,1-1 0,2-1-1,1-1 1,1-2-1,2 0 1,16 12-1,-19-22-7,2-1 0,0-1 0,1-1 0,1-1 0,0-2-1,1-1 1,0-1 0,1-2 0,24 5 7,-8-6-4,1-2 1,-1-2-1,1-2 1,0-2-1,0-2 0,-1-2 1,39-9 3,155-45 26,-111 9 11,-2-6 0,-2-5 0,-3-6 0,-3-5-1,36-33-36,-11-2 106,-5-5 0,-5-6 0,-5-6-1,27-41-105,-42 39 209,-5-5 0,52-85-209,-13-21 193,-35 16-48,-89 155-64,-4-1 0,12-62-81,-21 70 53,-4 0 0,-1-1-1,-4-1-52,-1 24 41,-2 0-1,-2-1 1,-1 1-1,-1 0 0,-2 1 1,-2-1-1,-2 2 1,-9-26-41,14 47 11,-1 1 0,0 0 0,0 0 1,-1 0-1,-1 1 0,0 0 1,-1 0-1,0 1 0,0 0 1,-1 1-1,-1 0 0,1 0 1,-1 1-1,-1 0 0,1 1 1,-1 1-1,-1 0 0,1 0 1,-1 1-1,0 1 0,0 0 1,0 1-1,-1 0 0,-3 1-11,-48-3 6,1 2 0,-1 4-1,0 2 1,0 4 0,1 2-1,0 2 1,1 4 0,-40 15-6,45-10-23,1 3 0,2 2 1,-10 9 22,-167 108-2530,7 10 1,-122 113 2529,67-49-3517</inkml:trace>
  <inkml:trace contextRef="#ctx0" brushRef="#br0" timeOffset="35543.639">2831 4598 8706,'-3'-29'2901,"3"29"-2725,-1 0 0,1 0 0,0 0 0,0 0 1,-1 0-1,1 0 0,0 0 0,0 0 1,0 0-1,-1 0 0,1 0 0,0-1 1,0 1-1,-1 0 0,1 0 0,0 0 1,0 0-1,0 0 0,-1 0 0,1 0 1,0 0-1,0-1 0,0 1 0,0 0 0,-1 0 1,1 0-1,0 0 0,0-1 0,0 1 1,0 0-1,0 0 0,0 0 0,-1-1-176,-11 313 164,-6-120 465,-21 74-629,11-91 836,-4 166-836,41-261 177,-6-106 122,-9-5-875,-1 1 1,-1 0 0,-2 1-1,-13-26 576,-43-46-7843,45 86 2924,-2 10 3819,19 5 1455,0 1 0,0 0 0,0 0 0,0 0 0,0 0 0,0 1 0,0 0 1,1-1-1,-1 1 0,1 1 0,-1-1 0,1 0 0,0 1 0,-1 0 1,1 0-1,1 0 0,-1 0 0,0 0 0,1 0 0,-1 1 0,1-1 0,0 1 1,0 0-1,1-1 0,-1 1 0,1 0-355,-3 15 219,1 0 0,1 0 0,1 0 0,1 1 0,0-1 0,1 0 0,4 15-219,-2 6 161,1 16 21,-1 2 106,3 0 0,2 0-1,13 45-287,12-27 265,-32-73-255,0-1 0,1 0-1,-1 0 1,1 1 0,0-1 0,0 0 0,0-1 0,0 1-1,0 0 1,0 0 0,0-1 0,1 0 0,-1 1 0,1-1-1,-1 0 1,1 0 0,-1 0 0,1 0 0,-1-1 0,1 1 0,0-1-1,-1 1 1,1-1 0,0 0 0,0 0 0,-1 0 0,1-1-1,1 1-9,3-3 68,0 0-1,0-1 0,0 0 0,-1 0 0,0 0 0,0 0 1,0-1-1,0 0 0,-1-1 0,1 1 0,-1-1 1,-1 0-1,1 0 0,-1-1 0,0 1 0,2-7-67,-3 9 27,217-363 1475,-108 184-4736,-75 104-409</inkml:trace>
  <inkml:trace contextRef="#ctx0" brushRef="#br0" timeOffset="36747.587">1393 7130 8850,'-2'0'137,"1"1"0,0-1 0,0 0 0,-1 0 1,1 1-1,0-1 0,0 1 0,0 0 0,0-1 0,0 1 0,-1 0 0,1-1 1,0 1-1,0 0 0,1 0 0,-1 0 0,0 0 0,0 0 0,0 0 0,1 0 1,-1 0-1,0 0 0,1 0 0,-1 1 0,1-1 0,-1 0 0,1 0 0,0 0 1,0 1-1,-1-1 0,1 0 0,0 1 0,0-1 0,0 0 0,0 0 0,0 1 1,1-1-1,-1 0 0,0 1 0,1-1 0,-1 0 0,1 0 0,-1 0 0,1 0 1,0 2-138,3-2 14,0 0 0,-1-1 0,1 1 0,0-1 0,0 0 0,0 0 0,0 0 0,0 0 0,0-1 0,-1 0 0,1 1 0,0-1 0,0-1 0,-1 1 0,1 0 0,0-1 0,-1 0 0,0 0 0,1 0 0,-1 0 0,0-1 0,0 1 0,0-1 0,0 1 0,0-2-14,14-13 213,-1-1-1,-1 0 0,-1-1 1,-1-1-1,0 0 1,-2-1-1,0 0 0,0-4-212,-2 5 123,0 0-1,-2-1 1,0 0-1,-1 0 0,-2-1 1,0 0-1,-1 0 0,-1 0 1,-1 0-123,-1 21 11,0 0 0,1 0 0,-1-1 0,0 1 0,0 0-1,0 0 1,0-1 0,0 1 0,0 0 0,0-1 0,0 1 0,0 0 0,0 0 0,-1 0 0,1-1 0,-1 1 0,1 0 0,-1 0 0,1 0 0,-1 0-1,0 0 1,1 0 0,-1 0 0,0 0 0,0 0 0,0 0 0,0 0 0,0 0 0,0 0 0,0 1 0,0-1 0,0 0 0,0 1 0,0-1-1,0 1 1,-1-1 0,1 1 0,0 0 0,0-1 0,0 1 0,-1 0 0,1 0 0,0 0 0,-1 0 0,1 0 0,0 0 0,0 0 0,-1 1 0,1-1-1,0 0 1,0 1 0,0-1 0,-1 1 0,1-1 0,0 1 0,0-1 0,0 1 0,0 0 0,0 0 0,0-1 0,0 1 0,0 0 0,0 0-1,1 0 1,-1 0 0,-1 1-11,-13 19 18,1 0-1,1 0 0,1 1 0,1 1 0,1 0 0,0 1 1,2 0-1,-5 24-17,4-21 4,1 2 0,2-1 0,0 1 0,2 0 0,1 0 0,1 0 0,2 1 0,1 4-4,-1-32-2,0-1 0,-1 1 1,1 0-1,0 0 0,0 0 1,0 0-1,1 0 0,-1 0 1,0 0-1,1 0 0,-1-1 0,1 1 1,0 0-1,-1 0 0,1-1 1,0 1-1,0 0 0,0-1 1,0 1-1,1-1 0,-1 1 1,0-1-1,1 0 0,-1 1 0,1-1 1,-1 0-1,1 0 0,-1 0 1,1 0-1,0 0 0,-1 0 1,1-1-1,0 1 0,0-1 1,0 1-1,0-1 0,0 1 0,-1-1 1,1 0-1,0 0 0,2 0 2,4-4 6,0-1-1,-1 0 0,1-1 1,-1 1-1,0-1 0,0 0 0,-1-1 1,0 0-1,0 0 0,-1 0 1,1-1-1,-2 0 0,4-6-5,0 3 10,33-56 55,-21 34-38,0 1-1,3 0 0,22-24-26,-43 54-3,-1-1 1,1 1-1,-1 0 0,1 0 1,0 0-1,0 0 0,0 0 1,1 0-1,-1 0 0,0 1 0,0-1 1,1 1-1,-1 0 0,1 0 1,0 0-1,-1 0 0,1 0 1,0 0-1,-1 1 0,1-1 0,0 1 1,0 0-1,0 0 0,-1 0 1,1 0-1,0 0 0,0 0 1,-1 1-1,1 0 0,0-1 0,0 1 1,-1 0-1,1 0 0,-1 1 1,1-1-1,-1 0 0,0 1 1,1 0-1,-1-1 0,0 1 0,1 1 3,3 5-8,-1 1 0,0 0 0,0 0-1,0 0 1,-1 1 0,-1 0 0,0-1-1,0 1 1,-1 0 0,0 1 0,-1-1-1,0 2 9,0-7 3,14 183 175,-15-188-177,-1 0 0,1 1 0,0-1 1,-1 1-1,1-1 0,0 1 0,0-1 0,0 1 0,0-1 1,-1 1-1,1-1 0,0 1 0,0-1 0,0 1 1,0 0-1,0-1 0,0 1 0,0-1 0,0 1 1,0-1-1,1 1 0,-1-1 0,0 1 0,0-1 1,0 1-1,1-1 0,-1 1 0,0-1 0,0 1 1,1-1-1,-1 0 0,0 1 0,1-1 0,-1 1 0,1-1 1,-1 0-1,0 1 0,1-1 0,-1 0 0,1 0 1,-1 1-1,1-1 0,-1 0 0,1 0 0,-1 0 1,1 0-1,-1 1 0,1-1 0,-1 0 0,1 0 1,0 0-1,-1 0 0,1 0 0,-1 0 0,1-1 0,-1 1 1,1 0-1,-1 0 0,1 0 0,-1 0 0,1-1 1,-1 1-1,1 0 0,0-1-1,20-26 117,92-154 549,-109 173-664,1-1 1,0 1 0,0 0-1,1 0 1,0 1 0,1 0-1,0 0 1,0 0 0,0 1-1,1 0 1,-1 0 0,2 1-1,-1 0 1,2 0-3,-9 4-2,0 1 1,0-1-1,0 1 1,-1 0-1,1 0 1,0-1-1,0 1 1,0 0-1,0 0 1,0 0-1,0 0 0,0 0 1,0 0-1,0 0 1,0 0-1,0 1 1,0-1-1,0 0 1,0 1-1,0-1 1,-1 0-1,1 1 1,0-1-1,0 1 0,0-1 1,-1 1-1,1 0 1,0-1-1,0 1 1,-1 0-1,1-1 1,-1 1-1,1 0 1,0 0-1,-1 0 0,0 0 1,1-1-1,-1 1 1,1 0-1,-1 0 1,0 0-1,0 0 1,0 0-1,1 0 1,-1 1 1,17 173 64,-7-142 72,-10-32-166,1-1 1,-1 1 0,0-1 0,0 1 0,1-1 0,-1 1-1,0-1 1,1 0 0,-1 1 0,0-1 0,1 1-1,-1-1 1,1 0 0,-1 1 0,1-1 0,-1 0 0,0 0-1,1 1 1,-1-1 0,1 0 0,-1 0 0,1 0 0,0 1-1,-1-1 1,1 0 0,-1 0 0,1 0 0,-1 0-1,1 0 1,-1 0 0,1 0 0,-1 0 0,1 0 0,-1-1-1,1 1 1,-1 0 0,1 0 0,-1 0 0,1-1 0,-1 1-1,1 0 1,-1 0 0,1-1 0,-1 1 0,1 0-1,-1-1 1,0 1 0,1-1 0,-1 1 0,0-1 0,1 1-1,-1 0 1,0-1 0,0 1 0,1-1 0,-1 1 0,0-1-1,0 0 30,11-15-3382,-1-1-83</inkml:trace>
  <inkml:trace contextRef="#ctx0" brushRef="#br0" timeOffset="37786.974">2445 6845 9978,'-16'13'5714,"-2"11"-4404,9-2-1266,1 0 0,0 0 0,2 1-1,0 0 1,2 0 0,-1 12-44,7 10 88,-1-44-83,0-1 0,0 0 0,-1 1-1,1-1 1,0 0 0,0 1 0,0-1 0,0 0 0,0 0-1,-1 0 1,1 0 0,0 0 0,0 0 0,0 0 0,0 0 0,0 0-1,0 0 1,0 0 0,-1-1 0,1 1 0,0 0 0,0-1-1,0 1 1,0-1 0,-1 1 0,1-1 0,0 1 0,-1-1 0,1 1-1,0-1 1,-1 0 0,1 1 0,0-1 0,-1 0 0,1 1-1,-1-1 1,0 0 0,1 0 0,-1 0 0,1 0 0,-1 1 0,0-1-1,0 0 1,0 0 0,1 0 0,-1-1-5,1 1 8,138-177 399,-135 172-384,1 1 0,0 0 0,1 0 0,-1 0 0,1 1 0,0 0 0,0 0 0,0 0 0,1 1 0,5-2-23,-9 5 1,0 1-1,0 0 1,0 0-1,0 0 0,-1 0 1,1 0-1,0 1 1,-1 0-1,1-1 1,-1 1-1,1 0 0,-1 0 1,0 0-1,0 0 1,0 1-1,0-1 1,0 0-1,-1 1 0,1 0 1,-1-1-1,1 1 1,-1 0-1,0 0 0,0-1 1,0 1-1,-1 0 1,1 0-1,-1 1 0,21 76 118,-21-79-116,0-1 1,0 1-1,1 0 1,-1-1 0,0 1-1,1 0 1,-1-1 0,0 1-1,1-1 1,-1 1-1,1-1 1,-1 1 0,1-1-1,0 1 1,-1-1 0,1 0-1,-1 1 1,1-1-1,0 0 1,-1 1 0,1-1-1,-1 0 1,1 0 0,0 0-1,0 1 1,-1-1-1,1 0 1,0 0 0,-1 0-1,1 0 1,0 0 0,-1 0-1,1-1 1,0 1-1,-1 0 1,1 0 0,0 0-1,-1-1 1,1 1 0,0 0-1,-1-1 1,1 1-1,-1 0 1,1-1 0,0 1-1,-1-1 1,1 1 0,-1-1-1,1 1 1,-1-1-1,0 1 1,1-1 0,-1 0-1,0 1 1,1-1 0,-1 1-1,0-1 1,0 0-1,1 1 1,-1-1 0,0 0-1,0 0-2,175-259 267,-146 235-302,-29 25 33,1 0 0,0-1 0,0 1 0,0 0 0,-1 0 0,1 0 0,0 0 0,0 0 0,0 0 0,0 0 0,-1 0 0,1 0 0,0 1 0,0-1 0,0 0-1,-1 0 1,1 1 0,0-1 0,0 1 0,-1-1 0,1 0 0,0 1 0,-1 0 0,1-1 0,-1 1 0,1-1 0,0 1 0,-1 0 0,1-1 0,-1 1 0,0 0 0,1-1 0,-1 1 0,0 0 0,1 0 0,-1-1-1,0 1 1,0 0 0,1 0 0,-1 0 0,0 0 2,4 13-10,-1 1 0,-1 0 0,0 0-1,0 0 1,-2 0 0,0 0-1,-1 2 11,3 51 82,-2-67-80,0 0 0,-1-1 0,1 1 0,0 0 0,0 0 0,0-1 0,0 1 0,0 0 0,0-1 0,0 1 0,1 0 0,-1 0 0,0-1 0,0 1 0,1 0 0,-1-1 0,0 1 1,1-1-1,-1 1 0,0 0 0,1-1 0,-1 1 0,1-1 0,-1 1 0,1-1 0,-1 1 0,1-1 0,-1 1 0,1-1 0,0 0 0,-1 1 0,1-1 0,0 0 0,-1 1 0,1-1 0,0 0 0,-1 0 1,1 0-1,0 0 0,-1 1 0,2-1-2,26-21 124,110-184 201,-138 204-326,0 0-1,1 0 0,-1 0 1,0 1-1,1-1 1,-1 0-1,1 0 0,-1 0 1,1 0-1,-1 0 1,1 1-1,-1-1 0,1 0 1,0 0-1,0 1 1,-1-1-1,1 1 0,0-1 1,0 0-1,0 1 1,0 0-1,0-1 0,-1 1 1,1-1-1,0 1 1,0 0-1,0 0 1,0 0-1,0-1 0,0 1 1,0 0-1,0 0 1,0 0-1,0 0 0,0 1 1,0-1-1,0 0 1,0 0-1,0 1 0,0-1 1,0 0-1,0 1 1,0-1-1,0 1 0,-1-1 1,1 1-1,0 0 1,0-1-1,-1 1 1,1 0-1,0-1 0,-1 1 1,1 0-1,0 0 1,-1 0-1,1-1 0,-1 2 2,11 169-16,-11-170 17,0 1 0,0-1-1,0 0 1,0 0-1,0 0 1,0 0 0,0 0-1,0 1 1,0-1-1,1 0 1,-1 0-1,0 0 1,1 0 0,-1 0-1,1 0 1,-1 0-1,1 0 1,0 0 0,-1 0-1,1 0 1,0 0-1,0 0 1,0-1-1,0 1 1,-1 0 0,1 0-1,0-1 1,0 1-1,0-1 1,1 1 0,-1-1-1,0 1 1,0-1-1,0 0 1,0 1 0,0-1-1,0 0 1,1 0-1,-1 0 1,0 0-1,1 0 0,5-6 11,1 0-1,-1 0 1,-1 0-1,0-1 1,1 0-1,-2 0 0,1-1 1,-1 0-1,-1 0 1,1 0-1,1-4-10,10-17 35,62-74 10,-77 101-48,0 1 1,0 0-1,0 0 0,1 0 1,-1 0-1,0 0 0,1 0 1,-1 0-1,1 0 0,-1 1 0,1-1 1,-1 1-1,1-1 0,-1 1 1,1-1-1,0 1 0,-1 0 1,1 0-1,-1 0 0,1 0 1,0 0-1,-1 0 0,1 0 0,0 0 1,-1 1-1,1-1 0,-1 1 1,1-1-1,-1 1 0,1 0 1,-1-1-1,1 1 0,-1 0 0,1 0 1,-1 0-1,0 0 0,0 0 1,0 0-1,1 1 0,-1-1 1,0 0-1,0 0 0,-1 1 1,1-1-1,0 1 0,0-1 0,-1 1 1,1 0 2,7 16-17,-8-16 18,0 1 0,0-1 0,1 0 1,-1 1-1,1-1 0,0 0 0,-1 0 1,1 1-1,0-1 0,0 0 0,1 0 1,-1 0-1,0 0 0,1 0 1,-1 0-1,1 0 0,-1-1 0,1 1 1,0-1-1,0 1 0,0-1 0,0 1 1,0-1-1,0 0 0,0 0 0,0 0 1,1 0-1,-1-1 0,0 1 0,1 0 1,-1-1-1,0 0 0,1 1 0,-1-1 1,0 0-1,1 0 0,1-1-1,5-5 5,0 0 0,-1-1 0,0 0 0,-1 0 0,1-1 0,-2 0 0,1 0 0,-1-1 0,0 0 0,1-1-5,-2 1 9,24-34 66,-2 0 0,-2-2 0,10-28-75,-34 71 4,0 1 10,0 1 0,-1-1 0,1 1 0,-1-1 1,1 1-1,-1-1 0,1 1 0,-1-1 0,1 0 0,-1 1 0,1-1 0,-1 0 0,0 1 0,1-1 0,-1 0 0,0 1 1,1-1-1,-1 0 0,0 0 0,0 1 0,0-1 0,0 0 0,0 0 0,0 1 0,0-1 0,0 0 0,0 0 0,0 1 0,0-1 1,-1 0-1,1 0 0,0 1 0,0-1 0,-1 0 0,1 1 0,-1-1 0,1 0 0,0 1 0,-1-1 0,1 1 0,-1-1 1,0 0-1,1 1 0,-1-1 0,1 1 0,-1 0 0,0-1 0,1 1 0,-1-1 0,0 1 0,1 0 0,-1 0-14,-4 1 27,0 0 0,0 1 0,0 0 0,0 0 0,0 0 0,1 1 0,-1 0 0,1 0 0,0 0 0,0 0 0,0 1 0,0-1 0,0 1 0,1 0 0,0 0 0,0 0 0,0 1 0,0-1 0,1 1 0,-1 0 0,1-1-1,0 1 1,0 3-27,-1 4-5,1-1 0,0 1 0,0 0 0,1 0 0,1-1 0,0 1 0,1 0 0,0 0 0,1 0 0,0-1 0,1 1 0,0-1 0,1 0 0,0 0-1,2 2 6,-4-11-77,1 0 0,0 0-1,0 0 1,0 0-1,0-1 1,0 0-1,1 0 1,-1 1 0,0-2-1,1 1 1,-1 0-1,0-1 1,1 1 0,-1-1-1,1 0 1,-1 0-1,1-1 1,-1 1-1,0-1 1,1 0 0,-1 1-1,0-1 1,0-1-1,1 1 1,-1 0-1,0-1 1,0 0 0,0 1-1,0-1 1,-1-1-1,1 1 1,-1 0-1,1 0 1,-1-1 0,0 0-1,1 0 78,26-30-3851,-1-2-609</inkml:trace>
  <inkml:trace contextRef="#ctx0" brushRef="#br0" timeOffset="38735.125">4298 5820 3977,'11'-58'5092,"-11"58"-4933,0 0 0,0 0 0,0 0 0,-1 0 0,1 0 0,0 0 0,0 0 1,0 0-1,0 0 0,0 0 0,0 0 0,-1 0 0,1 0 0,0 0 0,0 0 1,0 0-1,0 0 0,0 0 0,0 0 0,-1 0 0,1 0 0,0 0-159,0 1 10,1 0 1,-1 0-1,0 0 0,1 1 0,-1-1 0,1 0 0,0 0 0,-1 0 0,1 0 0,0 0 1,0 0-1,-1 0 0,1 0 0,0 0 0,0 0 0,0-1 0,0 1 0,0 0 0,0 0 1,0-1-1,0 1 0,1-1 0,-1 1 0,0-1 0,0 0 0,0 1 0,1-1 0,-1 0 1,0 0-1,0 0 0,1 0 0,-1 0 0,0 0 0,1 0 0,-1 0 0,0 0 0,0-1 1,0 1-1,1 0 0,-1-1 0,0 1 0,0-1 0,0 0 0,0 1 0,0-1 0,0 0 1,0 0-1,0 1 0,0-1 0,0 0 0,0 0 0,0 0 0,-1 0 0,1 0 0,0-1-10,1-2 248,-1-1 0,1 0 0,-1 0 0,0 1 0,-1-1 0,1 0 0,-1 0 0,0 0 0,0 0 0,0 0 0,-1 0 0,0 0 0,0-2-248,1 7 55,0 1 0,0-1 0,0 0 0,0 0 0,0 1-1,-1-1 1,1 0 0,0 0 0,0 1 0,0-1 0,0 0 0,0 0 0,-1 0 0,1 0 0,0 1 0,0-1 0,0 0 0,0 0 0,-1 0 0,1 0 0,0 0 0,0 1-1,-1-1 1,1 0 0,0 0 0,0 0 0,0 0 0,-1 0 0,1 0 0,0 0 0,0 0 0,-1 0 0,1 0 0,0 0 0,0 0 0,-1 0 0,1 0 0,0 0 0,0 0-1,-1 0 1,1 0 0,0 0 0,0-1 0,-1 1 0,1 0 0,0 0 0,0 0 0,0 0 0,-1 0 0,1-1 0,0 1 0,0 0 0,0 0 0,0 0 0,0-1 0,-1 1 0,1 0-1,0 0 1,0 0 0,0-1 0,0 1 0,0 0 0,0 0 0,0-1 0,0 1 0,0 0 0,0 0 0,0-1-55,-12 26 163,9-18-12,-68 167 45,-18 85-196,72-208 43,-65 195 202,65-178-158,23-70-73,80-171 71,231-569-25,-307 719-63,-5 18-65,-7 15-15,-18 70-182,-20 68 78,13-55 220,5 0 0,3 2 0,2 22-33,16-111 10,0 0 1,1 1 0,-1-1 0,1 1 0,0-1-1,1 0 1,-1 1 0,1-1 0,1 0-1,-1 1 1,1-1 0,0 0 0,0 0-1,1 0 1,0-1 0,3 6-11,-39-20-983,-98-30-1234,130 38 2212,1 0-1,0 0 0,-1 0 0,1 0 0,0 0 0,0 0 1,-1 0-1,1 0 0,0 0 0,0 0 0,0 0 1,1 0-1,-1 0 0,0 0 0,0-1 0,1 1 0,-1 0 1,0 0-1,1 0 0,-1 0 0,1 1 0,-1-1 0,1 0 1,-1 0-1,1 0 0,0 0 0,0 0 0,-1 1 1,1-1-1,0 0 0,0 1 0,0-1 0,0 1 0,0-1 1,0 1-1,0-1 0,0 1 0,0-1 0,0 1 0,0 0 1,0 0 5,10-10-18,11-16-611,-1-1 1,-2-1-1,0 0 0,-2-2 0,12-29 629,3-11-3116,0-9-240</inkml:trace>
  <inkml:trace contextRef="#ctx0" brushRef="#br0" timeOffset="39143.604">4543 5504 7954,'5'-13'4234,"-11"38"-2076,-56 271-697,15-11 28,47-284-1484,-1 4 26,0 0-1,0 0 0,1 0 1,-1 0-1,2 0 0,-1 0 1,0 0-1,1 0 0,0 1 1,0-2-1,0 1 0,1 0 1,0 0-1,0 0 0,0-1 0,3 5-30,-3-8 4,0-1 0,1 1 0,-1-1 0,0 0 0,0 1 0,1-1 0,-1 0-1,0 0 1,1-1 0,-1 1 0,0 0 0,0-1 0,1 1 0,-1-1-1,0 0 1,0 0 0,0 0 0,0 0 0,0 0 0,0 0 0,0-1-1,0 1 1,-1-1 0,1 1 0,0-1 0,-1 0 0,1 1 0,-1-1-1,1-1-3,85-104 174,-75 87-148,2 1 0,1 1 0,0 0 0,1 1 0,1 1 0,9-7-26,22 4-70,-47 19 63,1 0 1,-1 0 0,0 1 0,0-1-1,1 0 1,-1 1 0,0-1 0,0 1-1,0-1 1,1 1 0,-1 0-1,0-1 1,0 1 0,0 0 0,0 0-1,0 0 1,0 0 0,-1 0 0,1 0-1,0 0 1,0 0 0,-1 0 0,1 0-1,0 0 1,-1 0 0,1 1 0,-1-1-1,0 0 1,1 0 0,-1 1 0,0-1-1,0 0 1,0 1 0,0-1 0,0 0-1,0 0 1,0 1 0,0 0 6,-3 21 108,0-1 1,-2 0-1,-1 1 1,0-1-1,-1-1 1,-2 1-1,0-2 1,-1 1-1,-1-1 1,-1-1-1,-2 1-108,3-2 284,0-1 1,-2-1-1,0 0 0,0 0 0,-1-2 0,-1 1 0,-1-2 0,0 0 0,-1-1 0,-11 6-284,21-15 30,1 0-1,-1 0 1,0-1 0,0 0-1,0 0 1,0 0 0,0-1-1,0 0 1,-1-1 0,1 0-1,0 0 1,-1 0 0,1-1-1,0 0 1,0 0 0,0-1-1,0 0 1,0 0 0,0-1-1,-3-1-29,2 1-78,7 3-11,0 0 0,0 0 0,-1 0 0,1 0 0,0 0 0,0-1-1,0 1 1,0 0 0,0-1 0,0 1 0,0 0 0,0-1 0,0 0-1,0 1 1,0-1 0,0 0 0,0 1 0,0-1 0,1 0 0,-1 0-1,0 0 1,1 1 0,-1-1 0,0 0 0,1 0 0,-1 0-1,1 0 1,-1 0 0,1 0 0,0 0 0,-1-1 0,1 1 0,0 0-1,0 0 1,0 0 0,0 0 0,0 0 0,0 0 0,0 0 0,0-1-1,0 1 1,1 0 89,9-28-4009,6-11-409</inkml:trace>
  <inkml:trace contextRef="#ctx0" brushRef="#br0" timeOffset="40115.375">4796 5422 8170,'0'-1'63,"0"1"74,0-1-1,0 1 1,0 0-1,-1-1 1,1 1-1,0-1 1,0 1-1,0 0 1,0-1-1,-1 1 1,1 0-1,0-1 1,0 1-1,0 0 1,-1-1-1,1 1 1,0 0-1,-1-1 1,1 1-1,0 0 1,-1 0-1,1-1 1,0 1-1,-1 0 1,1 0-1,-1 0 1,1 0-1,0 0 1,-1-1-1,1 1 1,-1 0-1,1 0 1,0 0-1,-1 0 1,1 0-1,-1 0 1,1 0-1,-1 0 1,1 1-1,0-1 1,-1 0-1,1 0 1,-1 0-1,1 0 1,0 0-1,-1 1 1,1-1 0,0 0-1,-1 0 1,1 1-1,0-1 1,-1 0-1,1 1 1,0-1-1,0 0 1,-1 1-1,1-1 1,0 0-1,0 1 1,0-1-1,-1 0 1,1 1-1,0-1 1,0 1-1,0-1 1,0 0-1,0 1 1,0-1-137,-6 117 1296,-8 87-1181,5-101 252,4 0-1,6 64-366,17-76 164,-18-90-161,0 0-1,1 0 1,-1 0-1,1-1 0,-1 1 1,0 0-1,1 0 1,-1-1-1,1 1 1,0 0-1,-1-1 1,1 1-1,-1-1 0,1 1 1,0-1-1,0 1 1,-1-1-1,1 1 1,0-1-1,0 0 1,0 1-1,-1-1 0,1 0 1,0 0-1,0 0 1,0 1-1,0-1 1,0 0-1,-1 0 1,1 0-1,0 0 0,0 0 1,0-1-1,0 1 1,0 0-1,-1 0 1,1-1-1,0 1 1,0 0-1,0-1 0,-1 1 1,1-1-1,0 1 1,-1-1-1,1 1 1,0-1-1,-1 1 1,1-2-3,10-9 28,-1 0 1,-1-1 0,0 0-1,-1-1 1,0 0 0,-1 0-1,-1-1 1,4-10-29,1 2 31,91-193 158,-102 215-190,0-1 0,0 1 0,0-1 0,0 1 0,0 0 0,1-1 0,-1 1 0,0-1 0,0 1 0,0-1 0,1 1 0,-1 0 0,0-1 0,0 1 0,1 0 0,-1-1 0,0 1 0,1 0 0,-1-1 0,0 1 0,1 0 0,-1-1 0,0 1 0,1 0 0,-1 0 0,1 0 0,-1-1 0,1 1 0,-1 0 0,0 0 0,1 0 0,-1 0 0,1 0 0,-1 0 0,1 0 0,-1 0 0,1 0 0,-1 0-1,1 0 1,-1 0 0,1 0 0,-1 0 0,0 1 0,1-1 0,-1 0 0,1 0 0,-1 0 0,0 1 0,1-1 0,-1 0 0,1 1 1,6 23-77,14 117-5,-20-140 82,-1 1-1,1-1 1,-1 1 0,1-1-1,0 0 1,-1 1-1,1-1 1,0 0 0,0 1-1,0-1 1,0 0-1,0 0 1,0 0 0,0 0-1,1 0 1,-1 0-1,0 0 1,1 0 0,-1 0-1,0-1 1,1 1-1,-1-1 1,1 1 0,-1-1-1,1 1 1,-1-1-1,1 0 1,-1 0-1,1 1 1,0-1 0,-1 0-1,1-1 1,-1 1-1,1 0 1,-1 0 0,1-1-1,-1 1 1,1-1-1,-1 1 1,1-1 0,-1 0-1,1 1 1,-1-1-1,0 0 1,0 0 0,1 0-1,-1 0 1,0 0-1,0-1 1,18-13 11,0-1 0,-2-1-1,0 0 1,-1-1 0,-1-1 0,-1-1-1,0 0 1,1-4-11,-5 8 9,61-88 48,-71 104-58,0 0 0,0 0 0,0 1-1,0-1 1,0 0 0,0 1-1,0-1 1,0 0 0,0 0 0,1 1-1,-1-1 1,0 0 0,0 0-1,0 1 1,0-1 0,1 0 0,-1 0-1,0 0 1,0 1 0,0-1 0,1 0-1,-1 0 1,0 0 0,0 0-1,1 1 1,-1-1 0,0 0 0,1 0-1,-1 0 1,0 0 0,0 0-1,1 0 1,-1 0 0,0 0 0,1 0-1,-1 0 1,0 0 0,0 0 0,1 0-1,-1 0 1,0 0 0,1 0-1,-1 0 1,0 0 0,0-1 0,1 1-1,-1 0 1,0 0 0,0 0-1,1 0 1,-1-1 0,0 1 0,0 0-1,1 0 1,-1 0 0,0-1 0,0 1-1,0 0 1,0 0 0,0-1-1,1 1 1,-1 0 0,0 0 0,0-1-1,0 1 1,0 0 0,0-1 1,-5 27-65,4-23 58,-36 149-2,38-123 35,-1-28-26,0-1-1,0 0 1,0 1 0,0-1-1,0 1 1,0-1 0,0 1-1,0-1 1,0 0 0,1 1 0,-1-1-1,0 1 1,0-1 0,0 0-1,1 1 1,-1-1 0,0 0-1,0 1 1,1-1 0,-1 0 0,0 1-1,1-1 1,-1 0 0,0 1-1,1-1 1,-1 0 0,0 0-1,1 0 1,-1 1 0,1-1 0,-1 0-1,0 0 1,1 0 0,-1 0-1,1 0 1,-1 0 0,1 0 0,-1 0-1,0 0 1,1 0 0,-1 0-1,1 0 1,-1 0 0,1 0-1,-1 0 1,0 0 0,1 0 0,-1-1-1,1 1 1,-1 0 0,0 0-1,1 0 1,-1-1 0,0 1-1,1 0 1,-1-1 0,0 1 0,1 0-1,-1 0 1,0-1 0,0 1 0,84-108 49,-55 63 3,55-58 43,-83 102-100,-1 0 1,1 0 0,0 0 0,0 0-1,-1 1 1,1-1 0,0 0 0,0 0 0,0 1-1,0-1 1,0 1 0,0-1 0,0 1-1,0-1 1,0 1 0,0 0 0,0-1-1,1 1 1,-1 0 0,0 0 0,0 0-1,0 0 1,0 0 0,0 0 0,0 0-1,1 0 1,-1 0 0,0 1 0,0-1 0,0 0-1,0 1 1,0-1 0,0 1 0,0-1-1,0 1 1,0-1 0,0 1 0,0 0-1,0 0 1,0-1 0,-1 1 0,1 0-1,0 0 1,-1 0 0,1 0 0,0 0-1,-1 0 1,1 0 0,-1 0 0,1 0 0,-1 0-1,0 0 1,1 0 0,-1 0 0,0 0-1,0 1 5,5 31-41,-1 0 0,-2-1 0,-2 1 0,-1 12 41,1 36 31,4 23-32,1-23-6,-4-1-1,-4 1 0,-3 2 8,-5-21 77,6-53-3,2-22-12,24-150 12,9 7-403,7 1 0,17-27 329,54-65 43,-48 115-51,-59 148 88,-9 30 18,0-7 170,2 0-1,1 0 1,2 1-1,3 31-267,11-27 319,-10-43-340,0-1 1,0 0-1,0 1 0,0-1 1,0 0-1,0 0 0,0 0 1,0 0-1,0 0 1,0 0-1,0 0 0,0 0 1,0-1-1,0 1 0,0 0 1,0-1-1,0 1 1,0 0-1,0-1 0,0 1 1,-1-1-1,1 1 0,0-1 1,0 0-1,0 1 1,-1-1-1,1 0 0,0 0 1,-1 1-1,1-1 0,-1 0 1,1 0-1,-1 0 1,1 0-1,-1 0 0,0 0 1,1 0-1,-1 0 0,0 1 1,0-1-1,1 0 1,-1 0-1,0 0 0,0 0 1,0-1 20,17-99-7726,-19 32 2364</inkml:trace>
  <inkml:trace contextRef="#ctx0" brushRef="#br0" timeOffset="40770.592">5779 5293 8202,'-5'75'5251,"6"-72"-5212,-1 0-1,1 0 0,0 0 1,-1 0-1,1 0 0,0-1 1,1 1-1,-1 0 0,0-1 1,1 1-1,0-1 0,-1 1 1,1-1-1,0 0 0,0 1 1,1-1-1,-1 0 0,0-1 1,1 1-1,-1 0 0,1-1 1,-1 1-1,3 0-38,5 1-21,-1 0 0,1-1 1,-1 0-1,1-1 0,0 0 0,-1 0 0,1-1 1,0 0-1,0-1 0,-1 0 0,1-1 0,0 0 1,-1 0-1,0-1 0,2-1 21,-9 3-18,-1 0 0,1 0 1,0 1-1,0-1 0,-1 0 0,1 1 1,0-1-1,0 1 0,0-1 0,-1 1 0,1 0 1,0 0-1,0 0 0,0 0 0,0 0 0,0 0 1,0 0-1,0 1 0,-1-1 0,1 1 1,0-1-1,0 1 0,-1 0 0,1 0 0,0 0 1,-1 0-1,1 0 0,-1 0 0,1 0 1,-1 0-1,1 0 0,-1 1 0,0-1 0,0 1 1,1-1-1,-1 2 18,3 10 30,0 1-1,-1 0 1,-1 0 0,0 1-1,-1-1 1,0 0 0,-1 4-30,1 15 133,5 41 810,4-1 0,18 68-943,-23-120 76,0 1 0,-1-1 1,-2 0-1,0 1 0,-1 0 0,-1 0 0,-1-1 1,-1 1-1,-1-1 0,-1 1 0,0-1 0,-2 0 1,-1 0-1,0-1 0,-7 13-76,-27 18 854,40-50-818,-1 1 0,1-1 0,0 0 0,-1 1 0,0-1-1,1 0 1,-1 0 0,1 0 0,-1-1 0,0 1 0,0 0 0,0-1-1,1 1 1,-1-1 0,0 1 0,0-1 0,0 0 0,0 0 0,0 0-1,0 0 1,0 0 0,0 0 0,1-1 0,-1 1 0,0-1 0,0 1-1,0-1 1,0 1 0,1-1 0,-1 0 0,0 0 0,0-1-36,-3-4 13,1 0 1,-1-1 0,2 1-1,-1-1 1,1 0-1,0 0 1,0-1 0,0 1-1,1 0 1,1-1-1,-1 0 1,1 1 0,0-1-1,1 0 1,0 1-1,0-1 1,2-7-14,-2 10-13,2-52-519,2 1 0,3-1 0,10-33 532,-10 52-313,76-332-2809,3 39 1075,-1 47 2444,-80 266 378,-20 44 1888,2 27-2171,1-1-1,3 2 1,2 10-492,6-56 57,-33 391 2625,36-259-1584,-2-138-1084,0 0 1,0 0-1,0 0 1,0 0-1,0 0 1,0 0 0,0 0-1,1 0 1,-1 0-1,1 0 1,-1 0-1,1 0 1,0 0-1,0-1 1,0 1-1,0 0 1,0-1-1,0 1 1,0 0-1,1-1 1,-1 0-1,1 1 1,-1-1-1,1 0 1,-1 1-1,1-1 1,0 0 0,0 0-1,-1-1 1,1 1-1,0 0 1,0 0-1,0-1 1,0 1-1,0-1 1,0 0-1,2 1-14,3-5 11,0 0-1,0 0 0,0-1 1,0 1-1,0-2 0,-1 1 0,0 0 1,0-1-1,-1-1 0,0 1 1,0 0-1,0-1 0,-1 0 1,0 0-1,2-5-10,11-19-55,-2-1 1,-2 0-1,0-1 1,-3 0-1,0-1 1,-2 0-1,-2 0 1,2-28 54,-7 51-624,0 1 1,0 0-1,-1-1 1,0 1-1,-1-1 1,-1 1-1,1-1 1,-2 1-1,-1-5 624,-9-6-4308</inkml:trace>
  <inkml:trace contextRef="#ctx0" brushRef="#br0" timeOffset="41580.073">6235 5544 7658,'-1'2'104,"1"-1"1,0 0 0,0 1 0,0-1-1,0 0 1,0 1 0,0-1-1,0 0 1,0 1 0,0-1 0,1 0-1,-1 1 1,0-1 0,1 0-1,-1 0 1,1 1 0,0-1 0,-1 0-1,1 0 1,0 0 0,0 0 0,0 0-1,-1 0 1,1 0 0,0 0-1,0 0 1,1 0 0,-1 0 0,0-1-1,0 1 1,0 0 0,0-1-1,1 1 1,-1-1 0,0 1 0,1-1-1,-1 0 1,0 0 0,1 1 0,-1-1-105,77-43 740,-68 37-710,1-2 1,-1 1-1,0-1 1,-1-1 0,1 0-1,-2 0 1,1-1-1,-2 0 1,1 0 0,-1-1-1,-1 0 1,0 0-1,0-1 1,-1 1 0,-1-1-1,0-1 1,-1 1-1,2-7-30,-11-23 576,6 41-552,-1 1 0,1-1 0,0 1 0,-1-1 1,1 1-1,-1-1 0,1 1 0,-1-1 0,1 1 1,-1 0-1,1-1 0,-1 1 0,1 0 0,-1-1 1,1 1-1,-1 0 0,1 0 0,-1-1 0,0 1 1,1 0-1,-1 0 0,1 0 0,-1 0 0,0 0 1,1 0-1,-1 0 0,0 0 0,1 0 1,-1 0-1,1 0 0,-1 0 0,0 1 0,1-1 1,-1 0-1,1 0 0,-1 1 0,1-1 0,-1 0 1,1 1-1,-1-1 0,1 0 0,-1 1 0,1-1 1,-1 1-1,1-1 0,-1 1 0,1-1 0,0 1 1,-1-1-1,1 1 0,0-1 0,0 1 0,-1 0 1,1-1-1,0 1 0,0-1 0,0 1 1,0 0-1,0-1 0,0 1 0,0-1 0,0 1 1,0 0-1,0-1 0,0 1-24,-7 15 240,1 0-1,0 0 1,1 0 0,1 1 0,0 0-1,1 0 1,1 0 0,1 0-1,1 0 1,0 0 0,1 0 0,2 15-240,-3-29 19,0 0 0,0-1 0,1 1 1,-1 0-1,0 0 0,1 0 1,0 0-1,0 0 0,0-1 0,0 1 1,0 0-1,0-1 0,1 1 1,-1-1-1,1 1 0,0-1 0,-1 0 1,1 0-1,0 1 0,1-1 1,-1-1-1,0 1 0,0 0 1,1 0-1,-1-1 0,1 0 0,0 1 1,-1-1-1,1 0 0,0 0 1,0-1-1,-1 1 0,1 0 0,0-1 1,0 0-1,0 1 0,0-1 1,0-1-1,0 1 0,0 0 0,-1-1 1,1 1-1,2-2-19,5-4 27,0 0-1,0-1 1,-1 0 0,0-1 0,-1 0-1,1-1 1,-1 0 0,-1 0-1,0 0 1,0-1 0,-1 0 0,1-3-27,-1 4 23,23-36 103,-2-1 1,-2-1-1,15-41-126,-31 57 48,-9 31-47,0 0-1,0 0 1,-1 0 0,1 0-1,0 0 1,0 0-1,-1 0 1,1 0 0,0 0-1,0 0 1,-1 0 0,1 0-1,0 0 1,0 0 0,-1 0-1,1 0 1,0-1 0,0 1-1,-1 0 1,1 0 0,0 0-1,0 0 1,0-1 0,-1 1-1,1 0 1,0 0 0,0 0-1,0-1 1,0 1 0,0 0-1,-1 0 1,1-1 0,0 1-1,0 0 1,0 0 0,0-1-1,0 1 1,0 0 0,0 0-1,0-1 1,0 1 0,0 0-1,0-1 1,0 1 0,0 0-1,0 0 1,0-1-1,0 1 1,0 0 0,1 0-1,-1-1 0,-16 22-14,3 2 62,1 1 0,1 0 1,1 1-1,2 0 1,0 0-1,1 1 0,-2 22-48,12 1 256,-3-48-254,0-1 0,0 1 0,1-1 0,-1 0 0,0 1 0,1-1 0,-1 0 1,1 1-1,-1-1 0,0 0 0,1 1 0,-1-1 0,1 0 0,-1 0 0,1 0 0,-1 1 0,1-1 0,-1 0 0,1 0 0,-1 0 0,1 0 0,-1 0 0,1 0 0,-1 0 0,1 0 0,-1 0 0,1 0 0,-1 0 0,1 0 0,-1-1 0,1 1 0,-1 0 0,1 0 0,-1 0 0,1-1 0,-1 1 0,1 0 0,-1 0 0,0-1 0,1 1 0,-1-1 0,0 1 0,1 0 0,-1-1 0,0 1 0,1-1 0,-1 1 0,0 0 0,1-1-2,0 0 3,70-86 56,-54 62-32,17-23 14,-3-2 1,-1-1-1,-3-1 0,-2-2 0,6-22-41,-26 62 12,-1-1 0,0 1 0,0-1 1,-2 0-1,0 0 0,0 0 0,-1 0 0,-1-1 1,-1 1-1,0 0 0,-1 0 0,-1 0 0,-1-1-12,4 16 0,0 0-1,0 1 0,-1-1 0,1 0 0,0 1 0,0-1 0,-1 0 0,1 0 0,0 1 0,-1-1 0,1 0 0,-1 0 0,1 0 1,0 1-1,-1-1 0,1 0 0,0 0 0,-1 0 0,1 0 0,-1 0 0,1 0 0,-1 0 0,1 0 0,0 0 0,-1 0 1,1 0-1,-1 0 0,1 0 0,0 0 0,-1 0 0,1-1 0,-1 1 0,1 0 0,0 0 0,-1 0 0,1-1 0,0 1 0,-1 0 1,1 0-1,0-1 0,-1 1 0,1 0 0,0-1 0,0 1 0,-1 0 0,1-1 0,0 1 0,0 0 0,0-1 0,-1 1 0,1 0 1,0-1-1,0 1 0,0-1 0,0 1 0,0 0 0,0-1 0,0 1 0,0-1 0,0 1 0,0-1 0,0 1 0,0 0 0,0-1 1,0 1-1,0-1 0,1 1 0,-1-1 1,4 113-171,7 337 48,-10-427 136,-1-10-6,0 1 1,1-1-1,1 0 0,0 1 1,0-1-1,1 0 0,1-1 1,0 1-1,2 4-7,-4-30 112,-11-20-93,-1 1 0,-1 0 1,-2 1-1,-2 0 0,0 1 0,-2 0 0,-2 2 1,0 0-1,-2 1 0,-1 1 0,-2 1 0,0 1 0,-3-1-19,26 26-3,0 0 0,0-1-1,1 1 1,-1-1-1,0 1 1,1-1-1,-1 1 1,1-1-1,-1 0 1,1 1-1,-1-1 1,1 0-1,-1 1 1,1-1-1,-1 0 1,1 0-1,0 1 1,-1-1-1,1 0 1,0 0-1,0 0 1,0 1-1,0-1 1,0 0-1,0 0 1,0 0-1,0 1 1,0-1-1,0 0 1,0 0-1,0 0 1,0 0-1,1 1 1,-1-1-1,0 0 1,1 0-1,-1 1 1,1-1-1,-1 0 1,1 1-1,-1-1 1,1 0 0,-1 1-1,1-1 1,-1 1-1,1-1 1,0 1-1,-1-1 1,1 1-1,0-1 1,0 1-1,-1 0 1,1-1-1,0 1 1,0 0-1,-1 0 1,1-1-1,0 1 1,0 0-1,0 0 1,0 0-1,-1 0 1,1 0-1,0 0 1,1 1 3,47-17-90,1 2-1,1 2 1,18 0 90,-61 10-102,56-17-1433,-62 18 1334,-1 0 0,1 0 1,-1 0-1,0 0 1,1 0-1,-1 0 0,0 0 1,0-1-1,0 1 1,0 0-1,0-1 0,0 1 1,0-1-1,0 0 1,-1 1-1,1-1 0,-1 1 1,1-1-1,-1 0 1,1 1-1,-1-1 0,0-1 201,-7-24-4142</inkml:trace>
  <inkml:trace contextRef="#ctx0" brushRef="#br0" timeOffset="41848.42">6466 4696 10914,'7'-6'4057,"0"0"136,-4-2-2473,6 5-1271,5 8-1402,-28 7-3256</inkml:trace>
  <inkml:trace contextRef="#ctx0" brushRef="#br0" timeOffset="42772.238">2198 8267 9802,'-3'-1'186,"0"1"-1,0-1 1,1 0 0,-1 1-1,0-1 1,0 0 0,1-1-1,-1 1 1,1 0-1,-1-1 1,1 0 0,0 1-1,-1-1 1,1 0 0,0 0-1,0 0 1,0-1 0,1 1-1,-1 0 1,0-2-186,2-11 239,2 0 1,0 1-1,0-1 0,1 0 1,1 1-1,1 0 1,0 0-1,1 0 0,0 0 1,7-9-240,-9 11 98,1 1-1,1-1 1,0 1 0,0 0 0,1 0 0,1 1-1,0 0 1,0 0 0,10-8-98,-17 18 1,-1 0 1,1 0-1,0 0 0,-1 0 0,1 0 1,0 0-1,-1 0 0,1 0 1,0 0-1,-1 0 0,1 0 1,0 1-1,-1-1 0,1 0 0,0 0 1,-1 1-1,1-1 0,-1 1 1,1-1-1,-1 0 0,1 1 1,-1-1-1,1 1 0,-1-1 0,1 1 1,-1-1-1,1 1 0,-1 0 1,0-1-1,1 1 0,-1-1 1,0 1-1,0 0 0,1-1 0,-1 1 1,0 0-1,0-1 0,0 1 1,0 0-1,0 0 0,0-1-1,8 30 4,-1 0-1,-2 0 1,-1 1-1,-1-1 1,-1 17-4,5 47 89,-8-89-86,1 1-1,0-1 1,1 1 0,-1-1-1,1 1 1,0-1 0,1 0 0,-1 1-1,1-1 1,0 0 0,0 0-1,0 0 1,1 0 0,0 0 0,0-1-1,0 1 1,1-1 0,-1 0-1,1 0 1,0 0 0,0-1 0,0 1-1,1-1 1,-1 0 0,1 0-1,0 0 1,0-1 0,0 0-1,0 0 1,0 0 0,0-1 0,1 1-1,0-1-2,6-4 25,1 0 0,-1 0 0,0-1 0,0-1-1,0 0 1,0-1 0,-1 0 0,0-1 0,0 0-1,5-5-24,-4 4 117,-1-1 0,0 0 0,0 0 0,-1-1 0,-1-1-1,1 0 1,-2 0 0,0-1 0,0 0 0,-1 0 0,0-1-1,-1 0 1,-1 0 0,0-1 0,0 1 0,-2-1 0,0 0-1,2-13-116,-4 15 93,1 5-59,-1 1 1,1-1-1,-2 1 1,1-1-1,-1 1 1,0-1-1,0 0 1,0 1-1,-1-1 1,0 1-1,-1-1 1,1 1-1,-1 0 1,-1-1-1,1 1 1,-1 0-1,0 0 1,-2-2-35,4 7-14,-1-1 0,0 1 0,1 0-1,-1 0 1,0 0 0,1 0 0,-1 0 0,0 0 0,0 0 0,0 1-1,0-1 1,0 1 0,0-1 0,0 1 0,0 0 0,0 0 0,0 0-1,0 0 1,0 0 0,0 0 0,0 0 0,0 1 0,0-1 0,0 1-1,0-1 1,0 1 0,1 0 0,-1 0 0,0 0 0,0 0-1,1 0 1,-1 0 0,0 1 0,1-1 0,-1 0 0,0 2 14,-1 0-136,0 0 0,0 0 0,0 0 1,1 1-1,-1-1 0,1 1 0,0 0 0,0-1 0,0 1 1,1 0-1,-1 0 0,1 1 0,0-1 0,0 0 1,0 0-1,1 1 0,-1 0 136,2-2-97,-1 0 0,1 0 1,-1 0-1,1 1 0,0-1 0,0 0 0,0 0 0,1 0 1,-1 0-1,1 0 0,0-1 0,0 1 0,-1 0 0,2-1 1,-1 1-1,0-1 0,0 0 0,1 0 0,0 0 0,-1 0 1,1 0-1,0 0 0,0-1 0,0 1 0,0-1 0,0 0 1,0 0-1,0 0 0,0 0 0,1-1 0,-1 1 0,0-1 1,0 0-1,1 0 0,-1 0 0,0 0 0,0-1 0,1 1 1,-1-1-1,0 0 0,1 0 97,90-42 45,-91 43-15,-1 1 0,0-1 0,1 0-1,-1 1 1,1 0 0,-1 0 0,0-1 0,1 1-1,-1 1 1,0-1 0,0 0 0,0 0 0,0 1 0,0-1-1,0 1 1,0 0 0,-1 0 0,1 0 0,-1-1-1,1 1 1,-1 1 0,0-1 0,1 0 0,-1 0-1,0 0 1,0 1 0,-1-1 0,1 0 0,0 1-1,-1-1 1,0 1 0,1-1 0,-1 1 0,0-1 0,0 0-1,0 1 1,-1 1-30,5 14 149,33 74 856,-36-90-983,0-1 1,0 1 0,1 0 0,-1-1-1,0 1 1,1-1 0,-1 0-1,0 1 1,1-1 0,0 0 0,-1 0-1,1 0 1,0 0 0,-1 0-1,1-1 1,0 1 0,0 0 0,0-1-1,0 0 1,0 1 0,0-1-1,0 0 1,0 0 0,0 0 0,-1 0-1,1 0 1,0 0 0,0-1-1,0 1 1,0-1 0,0 1 0,0-1-1,0 0 1,-1 1 0,1-1 0,0 0-1,-1 0 1,1 0 0,0-1-1,0 1-22,56-61 361,15-49-38,39-48-96,-56 119-243,-55 40 20,1-1-1,0 1 1,-1 0-1,1 0 0,0 0 1,0 0-1,0 0 1,-1 0-1,1 0 1,0 1-1,0-1 1,-1 0-1,1 1 1,0 0-1,-1-1 1,1 1-1,-1 0 1,1 0-1,-1 0 1,1 0-1,-1 0 1,1 0-1,-1 0 0,0 0 1,0 1-1,1-1 1,-1 0-1,0 1 1,0-1-1,-1 1 1,1 0-1,0-1 1,0 1-1,-1-1 1,1 1-1,-1 1-3,31 165 1974,-22-158-1584,0-27-212,-8 14-179,59-108-1354,1 51-5128,-28 38 1389</inkml:trace>
  <inkml:trace contextRef="#ctx0" brushRef="#br0" timeOffset="43423.403">3894 7590 8266,'3'-5'516,"-2"4"-255,0-1 1,0 0-1,1 0 1,-1 0-1,0 0 1,-1 0 0,1-1-1,0 1 1,-1 0-1,1 0 1,-1 0-1,1-1 1,-1 1 0,0 0-1,0-1 1,0 1-1,0 0 1,-1 0-1,1-1 1,-1 1 0,1 0-1,-1 0 1,0 0-1,0-2-261,-2 5 77,0 0-1,1 0 0,-1 0 0,1 1 1,-1-1-1,1 0 0,-1 1 1,1 0-1,0 0 0,-1-1 1,1 1-1,0 0 0,0 1 1,1-1-1,-1 0 0,0 1 1,1-1-1,-1 1 0,1-1 0,0 1 1,0-1-1,0 1 0,0 0 1,0 0-1,1 0 0,-1-1 1,1 1-77,-11 27 124,1 0 1,2 1 0,1 0 0,1 0 0,-1 31-125,11-17 281,-3-45-273,-1 1 0,0 0 0,1 0 1,-1 0-1,1 0 0,-1-1 0,1 1 1,-1 0-1,1 0 0,-1-1 1,1 1-1,0 0 0,-1-1 0,1 1 1,0-1-1,0 1 0,-1-1 0,1 1 1,0-1-1,0 1 0,0-1 0,0 0 1,0 0-1,0 1 0,-1-1 0,1 0 1,0 0-1,0 0 0,0 0 0,0 0 1,0 0-1,0 0 0,0 0 0,0 0 1,0-1-1,-1 1 0,1 0 0,0-1 1,0 1-1,0 0 0,0-1 0,-1 1 1,1-1-1,0 0-8,7-4 26,0 0 0,-1-1 1,1 0-1,-1-1 0,-1 0 0,1 0 1,-1 0-1,-1-1 0,4-5-26,9-15 53,-3 1 0,0-2 0,-2 0 0,-1-1-1,-1 0 1,1-7-53,25-154 243,-37 136-146,-4 60-115,-4 32-27,1 0 0,3 0 1,0 0-1,3 26 45,0-40 34,-1-1 50,1 0 0,1 0-1,1 1 1,1-1-1,0 0 1,2 0 0,1-1-1,1 1 1,1 1-84,-6-21 7,0 1 1,1 0-1,-1 0 0,1-1 1,0 1-1,0-1 1,0 0-1,0 0 0,0 1 1,0-1-1,1 0 1,-1-1-1,1 1 0,-1 0 1,1-1-1,0 1 1,-1-1-1,1 0 0,0 0 1,0 0-1,0 0 1,0-1-1,0 1 0,0-1 1,0 0-1,0 0 1,0 0-1,0 0 0,0 0 1,0-1-1,0 1 1,0-1-1,0 0 0,0 0 1,0 0-1,0 0 1,-1 0-1,1-1 0,0 1 1,-1-1-1,1 0 1,-1 0-1,0 0 0,1 0-7,10-11 50,0 0 0,-1-1 0,0 0 0,-2-1 0,1 0 0,-2-1 0,0 0 0,-1 0 0,0-1 0,-2 0 0,5-15-50,-6-10 188,-4 42-187,-1 0 0,0 1 0,0-1 0,0 1 1,0-1-1,0 0 0,0 1 0,0-1 0,0 1 0,0-1 1,0 1-1,0-1 0,0 0 0,0 1 0,0-1 0,0 1 1,0-1-1,0 0 0,0 1 0,0-1 0,-1 1 0,1-1 0,0 0 1,0 1-1,-1-1 0,1 0 0,0 1 0,0-1 0,-1 0 1,1 1-1,0-1 0,-1 0 0,1 0 0,0 1 0,-1-1 1,1 0-1,-1 0 0,1 0 0,0 0 0,-1 1 0,1-1 1,-1 0-1,1 0 0,0 0 0,-1 0 0,1 0 0,-1 0 0,1 0 1,-1 0-1,1 0 0,0 0 0,-1 0 0,1-1 0,-1 1 1,1 0-1,0 0 0,-1 0 0,1 0 0,-1-1 0,1 1 1,0 0-1,-1 0 0,1-1 0,0 1 0,0 0 0,-1-1 1,1 1-1,0 0 0,-1-1-1,-3 11 16,-1-1 0,1 1 1,0 0-1,1 0 0,0 1 0,1-1 0,0 1 1,1-1-1,0 1 0,0-1 0,1 1 1,1 6-17,1-16 5,-1 0 0,1 0 1,-1 0-1,1 0 1,-1-1-1,1 1 1,0 0-1,-1-1 1,1 1-1,0-1 0,0 1 1,-1-1-1,1 0 1,0 0-1,0 0 1,0 0-1,-1 0 1,1 0-1,0 0 1,0-1-1,0 1 0,-1-1 1,1 1-1,0-1 1,-1 0-1,1 1 1,-1-1-1,1 0 1,0 0-1,-1 0 0,0 0 1,1 0-1,-1-1 1,0 1-1,1-1-5,119-84 75,-108 78-66,-5 1-4,1 1 1,0 0-1,0 1 1,0 0-1,1 0 1,0 1-1,0 0 1,0 1-1,0 0 1,1 1-1,-1 0 0,1 0 1,9 1-6,-17 2 2,-1 0 0,0 0 0,1 0 0,-1 0 0,0 1 0,1-1 0,-1 1-1,0 0 1,0 0 0,0-1 0,0 1 0,-1 1 0,1-1 0,-1 0 0,1 0 0,-1 0 0,1 1 0,-1-1 0,0 1 0,0-1 0,-1 1 0,1-1 0,0 1-1,-1 0 1,1-1 0,-1 1 0,0 0 0,0-1 0,0 1 0,0 0 0,-1-1 0,1 1 0,-1 0 0,0 1-2,2 20 230,7-14 165,2-30-160,-6 12-172,6-16 11,-1 0-1,0 0 0,-2-1 0,-1 0 0,-1-2-73,5-19-959,-9 44 633,0 0 1,-1 0-1,1 0 0,0 0 0,1 0 1,-1 0-1,0 0 0,0 0 0,1 0 0,-1 0 1,1 1-1,0-1 0,-1 1 0,1-1 1,0 1-1,0 0 0,0 0 0,0 0 1,0 0 325,22-11-4839</inkml:trace>
  <inkml:trace contextRef="#ctx0" brushRef="#br0" timeOffset="44221.68">5276 6854 5929,'0'-1'254,"-7"-19"3637,7 20-3806,0 1-1,0-1 0,0 0 1,0 0-1,0 1 0,0-1 0,0 0 1,0 0-1,-1 1 0,1-1 1,0 0-1,0 0 0,0 0 1,0 1-1,0-1 0,0 0 1,-1 0-1,1 0 0,0 1 0,0-1 1,0 0-1,0 0 0,-1 0 1,1 0-1,0 0 0,0 1 1,0-1-1,-1 0 0,1 0 1,0 0-1,0 0 0,-1 0 0,1 0 1,0 0-1,0 0 0,-1 0 1,1 0-1,0 0 0,0 0 1,-1 0-1,1 0 0,0 0 1,0 0-1,0 0 0,-1 0 0,1 0 1,0 0-1,0 0 0,-1-1 1,1 1-1,0 0 0,0 0 1,0 0-1,-1 0 0,1-1 1,0 1-1,0 0 0,0 0 0,0 0 1,-1 0-1,1-1 0,0 1 1,0 0-1,0 0-84,-15 131 1712,8 1-1073,6 1-1,5 0 0,11 40-638,-13-160 118,-2-9-69,0 1 1,0 0 0,1 0 0,0-1 0,0 1 0,0 0 0,0-1 0,1 1 0,0-1-1,0 1 1,0-1 0,0 0 0,1 0 0,0 0 0,2 3-50,-3-6 11,-1 0 0,1-1 0,-1 1 0,1-1 0,0 1 0,-1-1 0,1 0 0,0 1 0,-1-1 0,1 0 0,0 0 0,-1 0 0,1 0 0,0-1 0,-1 1 0,1 0 0,0-1 0,-1 1 0,1-1 0,-1 1 0,1-1 0,0 0 0,-1 0 0,0 0 0,1 0 0,-1 0 1,0 0-1,1 0 0,-1 0 0,0 0 0,0 0 0,0-1 0,0 1 0,1-2-11,80-127 389,-47 56-110,-4-1 0,-3-1-1,8-38-278,-25 73 118,-2 0-1,-1 0 1,-2-1-1,-3 0 1,0 0 0,-3 0-1,-3-22-117,-4 26 59,-3 28-67,4 29-35,-36 248-64,40-252 119,-4 14 23,2-1 0,2 1 0,0 0 0,2-1 0,1 1-1,1 0 1,1-1 0,7 23-35,-10-47-12,1 1 0,0-1 0,1 0 0,-1 0 0,1 0 0,0 0 0,0 0 0,0-1 0,0 1 1,0-1-1,1 1 0,0-1 0,0 0 0,0 1 0,0-2 0,0 1 0,0 0 0,1-1 0,-1 1 0,1-1 0,0 0 0,0 0 0,0-1 0,0 1 0,0-1 0,0 0 0,0 0 0,0 0 0,1 0 0,-1-1 0,0 0 0,1 0 0,1 0 12,0-2-51,0 0 0,-1-1 0,1 1-1,-1-1 1,0 0 0,0-1 0,0 1-1,0-1 1,-1 0 0,1 0 0,-1-1-1,0 1 1,-1-1 0,3-3 51,17-27-2686,0-12-75</inkml:trace>
  <inkml:trace contextRef="#ctx0" brushRef="#br0" timeOffset="44584.193">6112 6491 10402,'-6'1'608,"-1"0"0,1 1-1,0-1 1,-1 2 0,1-1 0,0 1-1,1 0 1,-1 0 0,0 0 0,1 1-1,0 0 1,-2 2-608,-6 6 327,0 0 0,2 1 0,-1 1 0,2 0-1,0 0 1,-5 10-327,-14 28 238,2 1-1,3 1 0,-1 10-237,-8 41 271,32-104-269,0 0 0,0 0 1,0 0-1,0 0 0,1 1 0,-1-1 1,1 0-1,-1 0 0,1 1 0,-1-1 0,1 0 1,-1 1-1,1-1 0,0 1 0,0-1 0,0 1 1,0-1-1,0 0 0,0 1 0,0-1 0,1 1 1,-1-1-1,0 0 0,1 1 0,-1-1 0,1 0 1,-1 1-1,1-1 0,0 0 0,0 0 0,-1 0 1,1 1-1,0-1 0,0 0 0,0 0 1,0 0-1,0 0 0,1-1 0,-1 1 0,0 0 1,0 0-1,0-1 0,1 1 0,-1-1 0,0 1 1,1-1-1,-1 1 0,1-1 0,-1 0 0,0 0 1,1 0-1,-1 1 0,1-1 0,-1-1 0,0 1 1,1 0-1,-1 0 0,1-1-2,154-51 180,-144 49-181,-1 2-1,1-1 0,-1 1 1,1 1-1,-1 0 1,1 1-1,-1 0 0,1 1 1,-1 0-1,12 4 2,-21-3 1,0-1 0,1 0 0,-1 1 0,0 0 0,0-1 0,-1 1 0,1 0 0,-1 0 0,1 0 0,-1 0 0,0 0 0,0 0 0,0 0-1,0 1 1,-1-1 0,1 0 0,-1 0 0,0 1 0,0-1 0,0 0 0,-1 1 0,1-1 0,-1 0 0,1 0 0,-1 1 0,0-1 0,0 0 0,-1 0 0,1 0 0,-1 0 0,1 0 0,-1-1 0,0 1 0,0 0-1,-1 0 0,-19 35 346,-2 0-1,-1-1 1,-2-2-1,-18 19-345,-20 9 568,65-62-574,-1 0-1,0 0 1,1-1 0,-1 1-1,0 0 1,0-1-1,0 1 1,0-1-1,1 1 1,-1-1 0,0 1-1,0-1 1,0 0-1,0 1 1,0-1 0,0 0-1,0 0 1,0 1-1,0-1 1,0 0-1,0 0 1,0 0 0,0-1-1,0 1 1,0 0-1,0 0 1,0 0 0,0-1-1,0 1 1,0 0-1,0-1 1,0 1-1,1-1 1,-1 1 0,0-1-1,0 0 1,0 1-1,1-1 1,-1 0 0,0 0-1,1 1 1,-1-1-1,0 0 1,1 0-1,-1 0 1,1 0 0,0 1-1,-1-2 7,-6-49-1155,9 37 742,0-1 0,1 1-1,1 0 1,1 0 0,0 0 0,0 1-1,2-3 414,-7 16-1,33-76-2617</inkml:trace>
  <inkml:trace contextRef="#ctx0" brushRef="#br0" timeOffset="45205.723">6509 6351 10610,'-16'57'6673,"-16"23"-5409,12-32-842,-29 73-56,-85 239 929,112-262-787,21-98-506,1 0 0,0 1 1,-1-1-1,1 0 0,0 0 0,-1 1 1,1-1-1,0 0 0,0 1 0,-1-1 1,1 0-1,0 1 0,0-1 0,0 0 1,-1 1-1,1-1 0,0 1 1,0-1-1,0 0 0,0 1 0,0-1 1,0 0-1,0 1 0,0-1 0,0 1 1,0-1-1,0 0 0,0 1 0,0-1 1,0 1-1,0-1 0,0 0 0,0 1 1,1-1-1,-1 0 0,0 1 0,0-1 1,0 1-1,1-1 0,-1 0 0,0 0 1,1 1-1,-1-1 0,0 0 1,0 1-1,1-1 0,-1 0 0,0 0 1,1 0-1,-1 1 0,1-1 0,-1 0 1,0 0-1,1 0 0,-1 0 0,0 0 1,1 0-1,-1 0 0,1 0 0,-1 0 1,0 0-1,1 0 0,-1 0 0,1 0 1,-1 0-3,17-22 37,-16 19-36,50-85-865,-5-3-1,-3-2 1,-5-2 0,-4-1-1,-4-2 1,17-100 864,-31 131 543,-23 86 295,-5 39-503,3 2 0,2-1 0,3 1 0,3 0 0,2 0 0,3 0 0,6 26-335,-3-58 82,2-1 0,0 0 0,2-1-1,1 0 1,1-1 0,1 0 0,1-1 0,1 0 0,2-2 0,9 11-82,-15-20 53,-11-17-58,-65-64-881,-192-156 99,253 222 796,0 0-1,1 0 0,-1-1 0,1 1 1,-1 0-1,1-1 0,0 1 1,0-1-1,0 0 0,1 0 0,-1 1 1,1-1-1,-1 0 0,1-1 0,0 1 1,0 0-1,0 0 0,1 0 0,-1-1 1,1 1-1,0 0 0,0 0 0,0-1 1,0 1-1,0 0 0,1-1 0,-1 1 1,1 0-1,0 0 0,0 0 1,0 0-1,1 0 0,-1 0 0,1 0 1,0 0-1,-1 0 0,1 0 0,0 1 1,1-1-1,-1 1 0,0 0-8,19-13-4,0 1 0,1 1 0,1 1 1,0 2-1,0 0 0,1 1 0,9-2 4,42-16-1765,-24 7-1641,-5-2-342</inkml:trace>
  <inkml:trace contextRef="#ctx0" brushRef="#br0" timeOffset="45572.485">6088 5895 8650,'-56'10'989,"2"3"-1,-1 1 1,2 4 0,0 1 0,-44 24-989,11 1 245,2 5 0,1 3 0,4 3 0,-23 24-245,42-27 388,1 2 0,3 3 1,3 2-1,2 3 1,-31 51-389,58-79 190,3 1 1,0 0-1,3 2 0,0 0 1,3 1-1,-8 29-190,16-38 48,1 1-1,1-1 0,2 1 0,1 0 1,1 0-1,2-1 0,1 1 0,1 0 1,1 0-1,2-1 0,1 0 0,6 13-47,4-2-3,3-2 0,0 0 0,3-1-1,1-2 1,2 0 0,1-1 0,1-2-1,2-1 1,1-1 0,2-2 0,0-1 0,7 2 3,-1 1 7,1-1 1,2-2-1,1-1 1,0-3-1,2-2 1,1-1-1,0-3 1,4 0-8,-24-10 4,0-1 0,1-1 1,0-2-1,0 0 1,0-2-1,0 0 1,0-2-1,0-1 1,16-4-5,1-6 3,0-1 0,-1-2 1,0-2-1,-2-2 0,0-2 1,-1-1-1,-2-2 0,0-2 1,-1-2-1,3-5-3,11-11 31,-2-3 0,-2-2 0,-2-2 1,-2-2-1,-3-2 0,-2-1 0,-3-2 0,-2-3-31,30-60 315,-6-3-1,-5-2 1,-6-3-1,2-28-314,-30 91 184,-3-1 1,-3 0-1,-3 0 0,-2-1 0,-4-24-184,-3 63 44,-1 0 0,-1 0-1,-2 0 1,-1 0-1,-1 0 1,-2 1 0,-1 0-1,-1 1 1,-1 0 0,-9-15-44,13 29 1,-1 1 1,-1 0 0,1 1 0,-2 0-1,0 0 1,0 1 0,-1 1 0,0-1-1,0 2 1,-1 0 0,0 0 0,-1 1-1,0 0 1,0 1 0,0 1 0,-1 0-1,0 1 1,0 0 0,0 1 0,0 1 0,0 0-1,-1 1 1,1 0 0,-1 1 0,1 1-1,0 1 1,-1-1 0,-2 3-2,-26 5-27,0 2 0,1 1 0,1 3 0,1 1 0,0 2-1,-22 14 28,-45 31-496,-71 56 496,-61 63-1399,-23 45-2152,11 4-135</inkml:trace>
  <inkml:trace contextRef="#ctx0" brushRef="#br0" timeOffset="75375.688">523 9382 6945,'-1'-10'332,"1"0"-1,0 1 1,1-1-1,0 0 1,0 1-1,1-1 0,0 1 1,0-1-1,2 1 1,-1 0-1,1 0 0,0 1 1,0-1-1,1 1 1,1 0-1,-1 0 0,1 0 1,3-2-332,-7 9 12,0 0-1,0 0 1,0 0 0,0 0 0,0 0 0,0 1-1,0-1 1,0 1 0,0 0 0,0-1 0,0 1-1,0 0 1,0 0 0,0 0 0,0 0 0,0 1-1,0-1 1,0 1 0,0-1 0,0 1 0,0 0-1,0-1 1,0 1 0,-1 0 0,1 0 0,0 1 0,0-1-1,-1 0 1,1 0 0,-1 1 0,1-1 0,-1 1-1,0-1 1,1 1 0,-1 0 0,0 0 0,0-1-1,0 1 1,-1 0 0,1 0 0,0 0 0,0 0-1,-1 0 1,0 0 0,1 0 0,-1 0 0,0 0-1,0 0 1,0 0 0,0 0 0,0 0 0,-1 0-1,1 0 1,-1 1-12,1 12 42,-1 1-1,0-1 1,-2 0 0,0 0-1,0 0 1,-2 0-1,-4 11-41,-2 11 76,6-24-55,1 0 0,1 1 0,0-1 0,1 1 0,0 0 0,1 0 0,0 0-1,2 0 1,-1 0 0,3 10-21,-3-23 2,1 1 0,-1 0 0,1 0 0,-1 0-1,1-1 1,0 1 0,-1 0 0,1 0 0,0-1-1,0 1 1,0-1 0,0 1 0,1-1 0,-1 1-1,0-1 1,0 0 0,1 1 0,-1-1 0,1 0 0,0 0-1,-1 0 1,1 0 0,0-1 0,-1 1 0,1 0-1,0-1 1,0 1 0,-1-1 0,1 1 0,0-1-1,0 0 1,0 0 0,0 0 0,0 0 0,0 0-1,-1 0 1,1-1 0,0 1 0,0 0 0,0-1-1,-1 0 1,1 1 0,0-1 0,0 0 0,0-1-2,14-7 36,-1-1 1,0-1 0,-1 0 0,0-1 0,-1 0-1,0-1 1,5-8-37,81-108 678,-58 46 346,-42 115-175,-4-11-833,2 1 0,0-1-1,2 1 1,0 0 0,2 0-1,0-1 1,1 1 0,1-1 0,2 1-1,0-1 1,1 0 0,1 0-1,5 10-15,-11-29 2,0 0-1,0 0 0,0 0 1,0 0-1,1 0 0,-1 0 1,1-1-1,-1 1 0,1 0 1,0-1-1,-1 1 0,1-1 1,0 0-1,0 0 0,0 1 1,0-1-1,0 0 0,0-1 1,1 1-1,-1 0 0,0-1 1,0 1-1,0-1 0,1 0 1,-1 1-1,0-1 0,1 0 1,-1 0-1,0-1 0,0 1 1,1 0-1,-1-1 0,0 0 1,0 1-1,0-1 0,1 0 1,-1 0-1,0 0 0,0 0 1,0-1-1,-1 1 0,1 0 1,1-2-2,7-6 152,0 0 0,-1-1 1,0-1-1,0 1 0,-1-1 1,0-1-1,-1 1 0,-1-1 1,6-13-153,-3 7 420,-1 0 1,-1-1 0,0 0-1,-2 0 1,4-19-421,-9 32 51,0 1 1,0 0 0,0 0-1,0-1 1,-1 1-1,0 0 1,0 0 0,0-1-1,-1 1 1,0 0-1,0 0 1,0 1 0,-1-1-1,1 0 1,-1 1-1,0 0 1,0-1 0,-1 1-1,1 0 1,-1 1-1,0-1 1,0 1 0,0-1-1,-1 1 1,1 0-1,-3 0-51,8 4-37,0-1-1,0 1 0,0 0 0,-1 0 0,1-1 1,0 1-1,-1 0 0,1 0 0,-1 0 0,1 0 1,-1 0-1,0 0 0,1 0 0,-1 0 0,0 0 1,1 0-1,-1 0 0,0 0 0,0 0 0,0 0 1,0 0-1,0 0 0,0 0 0,0 1 0,-1-1 1,1 0-1,0 0 0,-1 0 0,1 0 0,0 0 1,-1 0-1,1 0 0,-1-1 0,0 1 0,1 0 1,-1 0-1,0 0 0,1 0 0,-1-1 0,0 1 1,0 0-1,0-1 0,1 1 0,-1-1 0,0 1 1,0-1-1,0 1 0,0-1 0,0 1 0,0-1 1,0 0-1,0 0 0,0 1 0,-1-1 0,1 0 1,0 0-1,0 0 0,0 0 0,0 0 0,0-1 1,0 1 37,55 6-2250,-16-14 581</inkml:trace>
  <inkml:trace contextRef="#ctx0" brushRef="#br0" timeOffset="75709.702">1462 9264 7378,'-8'4'5783,"-4"4"-3559,4 4-2026,1 1 1,0 0 0,1 0 0,0 1 0,1 0 0,1 0 0,0 0 0,-1 12-199,2-16 6,2-1 0,-1 1-1,2 0 1,-1 0 0,1-1 0,0 1 0,1 0 0,0 0 0,1-1 0,0 1 0,1 0-6,-3-9 1,0 0-1,0 0 1,1 0 0,-1 0 0,1 0-1,-1 0 1,0 0 0,1 0-1,0 0 1,-1 0 0,1 0 0,0-1-1,-1 1 1,1 0 0,0 0 0,0-1-1,0 1 1,0 0 0,-1-1-1,1 1 1,0-1 0,0 1 0,0-1-1,0 1 1,1-1 0,-1 0 0,0 1-1,0-1 1,0 0 0,0 0-1,0 0 1,0 0 0,0 0 0,0 0-1,0 0 1,0 0 0,1-1 0,-1 1-1,0 0 1,0-1 0,0 1-1,0-1 1,0 1-1,39-32 147,-38 31-137,10-13 235,0-1-1,-1 0 1,-1-1-1,0 0 1,-1 0-1,0-1 0,-2-1 1,0 1-1,-1-1 1,-1 0-1,0 0 1,1-19-245,-8 85 61,-4-9-95,-1 77 107,6-114-75,1-1 1,0 1-1,0-1 1,0 1-1,0-1 1,1 0-1,-1 1 1,0-1-1,0 1 1,1-1-1,-1 0 1,1 1-1,0-1 1,-1 0-1,1 1 1,0-1-1,0 0 1,0 0-1,-1 0 1,1 0-1,0 0 1,1 0-1,-1 0 1,0 0-1,0 0 0,0 0 1,0-1-1,1 1 1,-1 0-1,0-1 1,1 1-1,-1-1 1,1 1-1,-1-1 1,0 0-1,1 0 1,-1 0-1,1 0 1,-1 0-1,1 0 1,-1 0-1,1 0 1,-1 0-1,0 0 1,1-1-1,-1 1 1,1-1-1,-1 1 1,0-1 1,60-43-1196,-50 33 1132,-1-1 1,-1 0-1,0 0 0,0-1 0,-1 0 0,-1 0 0,1-3 64,12-22-2215,8-12 743</inkml:trace>
  <inkml:trace contextRef="#ctx0" brushRef="#br0" timeOffset="76058.653">1851 9103 7914,'-11'23'2186,"-67"153"3645,76-171-5729,0-3-49,1 1 0,-1 0 0,1 0 0,0 0 0,0 0 0,0 0 0,1 0 0,-1 1 0,1-1 0,-1 0 0,1 0 0,0 0 0,0 1 0,1-1 0,-1 0 0,0 0 0,1 1-53,24-8 68,-19 1-58,79-38 150,-80 40-164,0-1 1,0 0 0,0 1 0,0 0-1,1 0 1,-1 1 0,0 0 0,0 0-1,0 0 1,1 0 0,-1 1 0,0-1-1,0 1 1,0 1 0,0-1 0,0 1 0,0 0-1,0 0 1,-1 0 0,1 1 0,-1-1-1,1 1 1,-1 0 0,0 1 0,0-1-1,-1 1 1,1 0 0,-1 0 0,1 0-1,-1 0 1,0 0 0,-1 1 0,1-1-1,-1 1 1,0 0 0,0-1 0,0 3 3,0-2 90,-1 1 0,0 0 1,0 0-1,-1-1 1,0 1-1,0 0 1,0 0-1,-1-1 0,1 1 1,-1 0-1,-1 0 1,1-1-1,-1 1 0,0-1 1,0 0-1,-1 1 1,1-1-1,-1 0 0,0 0 1,-1-1-1,1 1 1,-1-1-1,0 1 0,0-1 1,0 0-1,-1-1 1,1 1-1,-1-1 1,0 0-91,-6 3 75,1-1 0,-1 0 0,0 0 0,0-1 0,0-1 1,0 0-1,-1-1 0,-1 0-75,2-1-285,11-1 235,-1 0 0,1 0 0,0 0 1,0 0-1,-1 0 0,1 0 0,0 0 1,-1 0-1,1 0 0,0 0 0,0 0 1,-1 0-1,1 0 0,0 0 1,-1 0-1,1 1 0,0-1 0,0 0 1,-1 0-1,1 0 0,0 0 0,0 1 1,-1-1-1,1 0 0,0 0 0,0 0 1,0 1-1,-1-1 0,1 0 1,0 0-1,0 1 0,0-1 0,0 0 1,0 0-1,0 1 0,-1-1 0,1 0 1,0 0-1,0 1 0,0-1 0,0 0 1,0 1-1,0-1 0,0 0 1,0 0-1,0 1 0,0-1 0,0 0 1,1 1-1,-1-1 0,0 0 0,0 0 1,0 1-1,0-1 0,0 0 0,0 0 1,1 1-1,-1-1 0,0 0 1,0 0-1,0 0 0,1 1 0,-1-1 1,0 0-1,0 0 50,4 11-2394</inkml:trace>
  <inkml:trace contextRef="#ctx0" brushRef="#br0" timeOffset="76355.921">2370 9230 8066,'4'3'2336,"1"5"497,0 7-2169,2 11-320,1 6-104,-2 7 24,-3 2-32,0 5-48,0-6-40,2-3-48,-1-8-32,1-6 32,-2-16-136,-6-20 1121,-2-4-4178,-5-20 1633</inkml:trace>
  <inkml:trace contextRef="#ctx0" brushRef="#br0" timeOffset="76825.287">2318 9012 5713,'-11'-23'4097,"0"9"-424,3 5-825,4 4-1663,2 5-505,8-1-320,5-4-264,9 4-960,5-1-2873,1 11 736</inkml:trace>
  <inkml:trace contextRef="#ctx0" brushRef="#br0" timeOffset="76826.287">2764 9017 9586,'-24'22'5300,"2"16"-3192,-40 110-1003,63-146-1113,-1-1 0,1 1 0,-1-1 0,1 0 0,0 1 0,0-1 0,0 0 0,0 0 0,-1 0 0,2 1 0,-1-1 1,0 0-1,0 0 0,0 0 0,0 0 0,1-1 0,-1 1 0,0 0 0,1-1 0,-1 1 0,0 0 0,1-1 0,-1 0 0,1 1 1,-1-1-1,1 0 0,0 0 8,4 3-12,65 16-48,-63-16 55,-1 1-1,1 0 1,-1 0-1,0 1 1,0 0-1,-1 1 0,1-1 1,-1 1-1,-1 0 1,1 0-1,-1 1 1,0 0-1,0 0 1,1 4 5,-5-6 6,-1 0 0,1 1 0,-1-1 1,-1 0-1,1 0 0,-1 0 0,1 0 0,-2 0 1,1 0-1,0 0 0,-1 0 0,0 0 0,0-1 1,-1 1-1,1-1 0,-1 1 0,0-1 1,0 0-1,-4 4-6,1 2 34,-79 106 435,58-91-299,26-25-179,1 0 1,-1 1-1,0-1 0,1 0 0,-1 0 0,0 0 0,1 1 0,-1-1 0,0 0 0,1 0 0,-1 0 0,0 0 0,1 0 0,-1 0 0,0 0 0,1 0 0,-1-1 1,0 1-1,1 0 0,-1 0 0,1 0 0,-1-1 0,0 1 0,1 0 0,-1-1 0,1 1 0,-1-1 0,1 1 0,-1-1 0,1 1 0,-1-1 0,1 1 1,-1-1-1,1 1 0,0-1 0,-1 1 0,1-1 0,0 0 0,-1 1 0,1-1 0,0 1 0,0-1 0,0 0 0,0 1 0,0-1 0,-1 0 0,1 1 0,0-2 10,-1-5-248,0-1 0,0 0 1,1 1-1,0-1 1,0 0-1,0 1 0,1-1 1,0 0-1,1 1 1,0-2 246,14-54-2454</inkml:trace>
  <inkml:trace contextRef="#ctx0" brushRef="#br0" timeOffset="77125.176">2994 8535 8290,'-13'60'5140,"5"31"-3973,4-49-759,0 30-218,2-1 1,3 1 0,4-1-1,2 0 1,4 0 0,5 10-191,-12-65 27,0 0 0,1 0 0,0-1 0,1 0 0,1 0 0,1-1 0,0 0 0,0 0 0,2-1 0,-1 0 0,10 9-27,-65-77 401,2-2 0,2-2 0,-27-55-401,26 40 1575,60 74-723,37 7-854,-34-6-305,0 1 0,0 2-1,0 0 1,0 1-1,0 1 1,-1 0 0,4 4 307,58 35-5219,-51-24 1757</inkml:trace>
  <inkml:trace contextRef="#ctx0" brushRef="#br0" timeOffset="77497.41">3242 9208 8522,'-5'16'5323,"14"12"-3857,-8-25-1416,0-1-1,0 1 1,1-1 0,-1 0-1,1 0 1,-1 0-1,1 0 1,0 0 0,0 0-1,0 0 1,0 0-1,0-1 1,0 1 0,0-1-1,1 1 1,-1-1-1,0 0 1,1 0 0,-1 0-1,1 0 1,-1-1-1,1 1 1,0-1 0,-1 1-1,1-1 1,0 0-1,-1 0 1,1 0 0,0 0-1,-1-1 1,1 1-1,0-1 1,-1 0-50,83-39 230,-69 30-114,-9 5-89,-1 2-3,-1-1 0,0 1-1,1-1 1,-1 1-1,1 1 1,0-1 0,0 1-1,0 0 1,0 1-1,1-1 1,-1 1 0,0 0-1,1 1 1,5-1-24,-10 2 22,-1 0 0,1 1 0,-1-1 0,0 0 0,0 0 0,1 1 0,-1-1 0,0 0 0,0 1 0,0-1 0,0 1 0,0 0 0,-1-1 0,1 1 0,0 0 0,-1-1 0,1 1 0,-1 0 0,0 0 0,1-1 0,-1 1 0,0 0 0,0 0 0,0 0 0,0-1-1,-1 1 1,1 0 0,-1 0-22,2 9 129,-1-5-52,-1-4-53,1 0 0,-1 0 0,1 0 0,0 0 0,0 0 0,0 0-1,0 0 1,0 0 0,0 0 0,0 0 0,1 0 0,-1 0 0,1 0 0,0 0 0,-1 0-1,1 0 1,0 0 0,0 0 0,0 0 0,0-1 0,1 1 0,-1 0 0,0-1 0,1 1 0,-1-1-1,1 1 1,-1-1 0,1 0 0,0 0 0,0 0 0,-1 0 0,1 0 0,0 0 0,0 0-1,1 0-23,47-35 215,49-60 260,-21 5-332,-77 89-145,0 0 0,-1 0 0,1 0 0,0 0 0,0 0 0,0 0 0,0 0 0,0 0 0,0 0 0,0 1 0,0-1 0,-1 0-1,1 1 1,0-1 0,0 1 0,0-1 0,-1 1 0,1-1 0,0 1 0,0-1 0,-1 1 0,1 0 0,-1-1 0,1 1 0,0 0 0,-1-1 0,1 1 0,-1 0 0,0 0 0,1 0 0,-1 0 0,0-1 0,1 1 0,-1 0 0,0 0 0,0 0 0,0 0 0,0 0 0,0 0 0,0 0 0,0 0 0,0-1 0,0 1 0,0 0 0,0 0 0,0 0 0,-1 0 2,2 3-5,9 160 91,-10-162-91,0-1 0,0 1 0,-1-1 0,1 1 0,0 0 0,1-1 0,-1 1 0,0-1 0,0 1 0,1 0 0,-1-1 0,1 1 0,-1-1 0,1 0 0,0 1 0,-1-1 0,1 1 0,0-1 0,0 0 0,0 0 0,0 1 0,0-1 0,1 0 0,-1 0 0,0 0 0,0 0 0,1 0 0,-1-1 0,0 1 0,1 0 0,-1 0 0,1-1 0,-1 1 0,1-1 0,-1 0 0,1 1 0,-1-1 0,1 0 0,0 0 0,-1 0 0,1 0 0,-1 0 0,1 0 0,0-1 5,0 0-238,0-1-1,0 1 0,0-1 0,-1 0 1,1 0-1,-1 0 0,1 0 1,-1 0-1,0 0 0,0-1 0,0 1 1,0 0-1,0 0 0,0-1 0,-1 1 1,1-1-1,-1 1 0,0-1 1,1 0 238,-3-30-3434</inkml:trace>
  <inkml:trace contextRef="#ctx0" brushRef="#br0" timeOffset="77807.677">3721 8662 10706,'-2'3'3081,"2"-7"616,8-2-2937,6 3-488,4-4-1024,-7-3-2937,-3-6 816</inkml:trace>
  <inkml:trace contextRef="#ctx0" brushRef="#br0" timeOffset="78061.173">4235 8681 8098,'35'-49'3808,"-22"29"-2929,1 2-1,0-1 1,2 2 0,0 0-1,12-9-878,57-28 1411,-82 53-1387,-1 1-1,1-1 0,0 1 0,0 0 0,-1 0 0,1 0 0,0 0 0,0 0 0,-1 1 0,1-1 0,0 1 0,-1-1 0,1 1 0,-1 0 0,1 0 0,-1 0 0,1 1 1,-1-1-1,1 0 0,-1 1 0,0 0 0,0-1 0,0 1 0,0 0 0,0 0 0,0 0 0,-1 1 0,1-1 0,-1 0 0,1 2-23,1 1 24,0 0 0,0 0-1,-1 1 1,0-1-1,0 1 1,0-1 0,-1 1-1,1 0 1,-2-1 0,1 1-1,0 0 1,-1 0 0,0 0-1,-1 0-23,-47 132 1875,-102 219-956,115-267-835,34-89-84,1 0 0,-1 0 0,1 1 0,-1-1 0,1 0 0,-1 1 0,1-1 0,0 0 0,0 1 0,0-1 0,0 0 0,0 1 0,0-1 0,0 1 0,0-1 0,0 0 0,1 1 0,-1-1 0,1 0 0,-1 0 0,1 1 0,-1-1 0,1 0 0,0 0 0,-1 0 0,1 1 0,0-1 0,0 0 0,0 0 0,0 0 0,0-1 0,0 1 0,0 0 0,0 0 0,0 0 0,0-1 0,1 1 0,-1-1 0,0 1 0,0-1 0,1 1 0,-1-1 0,0 0 0,1 1 0,-1-1 0,1 0 0,-1 0 0,0 0 0,1 0 0,-1 0 0,0-1 0,1 1 0,-1 0 0,0-1 0,1 1 0,-1-1 0,0 1 0,0-1 0,1 0 0,7 0-1,-1 0 5,0 0 0,0-1 0,0 0 1,-1-1-1,1 0 0,-1 0 0,1-1 0,-1 1 0,0-2 1,-1 1-1,1-1 0,-1 0 0,6-6-4,10-6-29,5-4-1071,0-3-1,-2 0 1,0-1-1,-2-2 1,11-16 1100,13-25-3898</inkml:trace>
  <inkml:trace contextRef="#ctx0" brushRef="#br0" timeOffset="78562.378">4723 8296 10066,'-6'-5'4918,"6"5"-4346,7 1 1088,95 11-1372,-9-35-116,-92 23-168,0 0 1,0 1-1,-1-1 0,1 0 1,0 1-1,-1-1 0,1 0 1,0 1-1,-1-1 1,1 1-1,0-1 0,-1 1 1,1-1-1,-1 1 1,1-1-1,-1 1 0,1 0 1,-1-1-1,0 1 1,1 0-1,-1 0 0,0-1 1,1 1-1,-1 0 0,0-1 1,0 1-1,0 0 1,0 0-1,0 0 0,0-1 1,0 1-1,0 0 1,0 0-1,0-1 0,0 1 1,0 0-1,0 0 1,-1-1-1,1 1 0,0 0 1,-1 0-1,1-1 0,0 1 1,-1 0-1,1-1 1,-1 1-1,1-1 0,-1 1 1,1 0-1,-1-1-4,-1 8 30,-2 47 214,1 1 0,4-1 0,1 1 0,3 0 0,7 23-244,0-17 243,3-1-1,20 49-242,21 91 128,-53-193-36,-1-1 0,0 0 0,-1 1 0,1 0 1,-1-1-1,-1 1 0,0 0 0,0 0 0,0-1 1,-1 1-1,0 0 0,0-1 0,-1 1 0,0-1 0,-1 1 1,1-1-1,-1 0 0,-1 0 0,1 0 0,-1 0 1,-1-1-1,1 0 0,-4 4-92,4-9 71,1 1 0,-1-1 0,0 0 0,0 0 0,0 0 0,0-1 0,0 1 0,0-1 0,0 0 0,0 0 0,0-1 0,0 1 0,0-1 0,0 0 0,0 0 0,0 0 0,1 0 0,-1-1 0,0 0 0,1 0 0,-1 0 0,1 0 0,-1 0 0,1 0 0,0-1 0,0 0 0,0 0 0,1 0 0,-1 0 0,0-1-71,-11-15 47,1 0 1,0-1-1,2-1 1,0 0-1,2-1 1,0 1-1,1-2 1,0-5-48,8 26-2,-9-20-62,2 1-1,1-2 0,1 1 0,0-1 0,2 0 0,-1-23 65,5 43-153,1 0-1,-1-1 0,0 1 1,1 0-1,0 0 0,0-1 1,0 1-1,0 1 1,0-1-1,0 0 0,1 0 1,-1 1-1,1 0 1,0-1-1,0 1 0,0 0 1,0 0-1,0 1 1,0-1-1,0 1 0,1-1 1,-1 1-1,1 0 1,-1 0-1,1 1 0,-1-1 1,1 1-1,-1-1 1,1 1-1,0 0 0,-1 1 1,1-1-1,2 1 154,15-3-953,73-18-4821,-43 6 2535</inkml:trace>
  <inkml:trace contextRef="#ctx0" brushRef="#br0" timeOffset="78926.423">5227 8650 4753,'2'-3'653,"0"2"-310,-1 0 0,0 0 0,0 0 1,1 0-1,-1 0 0,0 0 0,0 0 0,0-1 0,-1 1 0,1 0 0,0-1 0,0 1 1,-1-1-1,1 1 0,-1-1 0,1 1 0,-1-1 0,0 1 0,1-1 0,-1 0 0,0 1 0,0-1 1,0 1-1,0-1 0,-1 1 0,1-1 0,0 0 0,-1 1 0,1-1 0,-1 1-343,0 1 105,0-1-1,0 1 0,0 0 0,-1 0 0,1 0 1,0 0-1,0 0 0,-1 0 0,1 0 0,0 1 1,0-1-1,0 0 0,0 1 0,-1-1 0,1 1 1,0-1-1,0 1 0,0-1 0,0 1 0,0 0 1,0 0-1,0-1 0,0 1 0,0 0 0,1 0 1,-1 0-1,0 0 0,0 0 0,1 0 0,-1 0-104,-2 3 232,-9 9-16,1 1-1,1 0 1,0 0-1,1 1 0,0 1 1,1-1-1,1 1 0,1 1 1,0-1-1,-1 8-215,5-19 36,0 1 0,1 0-1,0-1 1,0 1 0,0 0-1,1 0 1,0-1 0,0 1 0,0 0-1,1 0 1,-1 0 0,1-1-1,1 2-35,-1-6 5,-1 1-1,1-1 0,0 1 1,0-1-1,0 1 0,0-1 1,0 0-1,0 1 0,0-1 0,0 0 1,1 0-1,-1 0 0,0 0 1,1 0-1,-1 0 0,1 0 1,-1-1-1,1 1 0,-1 0 1,1-1-1,-1 1 0,1-1 1,0 0-1,-1 1 0,1-1 1,0 0-1,-1 0 0,1 0 1,0 0-1,-1 0 0,1-1 0,0 1 1,-1 0-1,1-1 0,0 1 1,-1-1-1,1 0 0,0 0-4,59-32 27,13-57 76,-65 76-84,0-1 1,-2 1 0,0-2 0,0 1-1,-1-1 1,-1 0 0,-1 0 0,-1-1-1,0 1 1,0-13-20,0 15 0,-1-1 1,-1 1-1,0-1 0,-1 0 1,-1 0-1,0 1 0,-1-1 1,-1-3-1,-5 15-86,0 16 37,1 0-1,0 1 1,1 0-1,1 0 0,0 0 1,-2 14 49,6-25-5,-1 3-2,-3 9-3,0 0 0,1 0-1,0 1 1,1 0 0,1-1 0,1 1 0,0 0 0,1 0 0,1 0 0,0 0 0,2 3 10,-3-18-4,0 1 0,1 0 0,-1-1 0,1 1 0,-1 0 0,1-1 0,0 1 0,0-1 0,0 1 0,0-1 0,0 0 0,0 1 0,0-1 0,0 0 0,0 0 0,1 1 0,-1-1 0,0 0 0,1 0 0,-1-1 0,1 1 0,-1 0 0,1 0 0,0-1 0,-1 1 0,1-1 0,0 1 0,-1-1 0,1 0 0,0 0 0,-1 0 0,1 0 0,0 0 0,0 0 0,-1 0 0,1 0 0,0-1 0,-1 1 0,1-1 0,0 1 0,-1-1 0,1 1 0,-1-1 0,1 0 0,1-1 4,6-6-182,0 0-1,0 0 1,0-1-1,-1 0 1,0-1-1,-1 1 0,0-2 1,0 1-1,-1-1 1,-1 0-1,0 0 1,0 0 182,2-5-282,15-27-1362,-2-2 1,-2 0-1,-3-1 1,-1-1-1,5-32 1644,-11 23-2735</inkml:trace>
  <inkml:trace contextRef="#ctx0" brushRef="#br0" timeOffset="79549.095">5557 8181 6761,'-23'26'6217,"-7"16"-3656,25-35-2149,0 0-261,1-1 0,0 1-1,0 0 1,1 0-1,-1 1 1,2-1-1,-1 0 1,1 1-1,0 0 1,1-1-1,0 1 1,0 0 0,1 0-1,-1 0 1,2 0-1,-1 0 1,1 0-1,1 4-150,7 22 52,2 0 0,1 0 0,1-1 0,10 17-52,-21-46 1,-1 0-1,1 0 1,0 0-1,0-1 1,0 1-1,0 0 1,1-1-1,-1 1 1,1-1-1,0 0 0,0 0 1,0 0-1,0 0 1,1-1-1,-1 1 1,1-1-1,0 0 1,0 0-1,-1 0 1,1-1-1,0 1 1,1-1-1,-1 0 0,0 0 1,0 0-1,1-1 0,85-28 166,-50 11-104,16 0-48,-46 32 2,-10-15-13,0-1-1,0 1 0,0-1 0,0 1 0,1 0 0,-1-1 0,0 1 0,0-1 0,0 1 0,1 0 0,-1-1 0,0 1 0,0 0 0,1-1 0,-1 1 0,0 0 0,1-1 1,-1 1-1,1 0 0,-1 0 0,0 0 0,1-1 0,-1 1 0,1 0 0,-1 0 0,1 0 0,-1 0 0,0 0 0,1 0 0,-1 0 0,1-1 0,-1 1 0,1 1 0,-1-1 1,1 0-1,-1 0 0,0 0 0,1 0 0,-1 0 0,1 0 0,-1 0 0,1 1 0,-1-1 0,0 0 0,1 0 0,-1 0 0,0 1 0,1-1 0,-1 0 0,0 1 0,1-1 1,-1 0-1,0 1 0,1-1 0,-1 0 0,0 1 0,0-1 0,0 1 0,1-1 0,-1 0 0,0 1 0,0-1 0,0 1 0,0-1 0,0 1 0,0-1 0,0 1 0,0-1 1,0 0-4,70-112 95,-27 37 8,-31 62-74,-8 24 3,-6-3-11,-7 28 201,1 0-1,2 0 1,2 1-1,1 0 1,2 21-221,1-56 9,0 1 0,1 0 0,-1 0 1,1-1-1,-1 1 0,1 0 0,0-1 0,0 1 0,1-1 0,-1 1 1,0-1-1,1 0 0,-1 1 0,1-1 0,0 0 0,0 0 0,0 0 1,0 0-1,0 0 0,0-1 0,0 1 0,1-1 0,-1 1 0,0-1 0,1 0 1,0 0-1,-1 0 0,1 0 0,0 0 0,-1-1 0,1 1 0,0-1 1,-1 0-1,1 0 0,0 0 0,0 0 0,1 0-9,7-1 14,0 0 1,-1-1-1,1 0 0,0-1 0,-1 0 1,0 0-1,0-1 0,5-3-14,116-85 250,-131 92-242,0 0 0,0 0 0,0 1 0,0-1 0,0 0 0,0 0 0,1 0 0,-1 1 0,0-1 0,0 0 0,0 0 1,0 0-1,0 0 0,1 0 0,-1 1 0,0-1 0,0 0 0,0 0 0,1 0 0,-1 0 0,0 0 0,0 0 0,0 0 0,1 0 1,-1 0-1,0 0 0,0 0 0,1 0 0,-1 0 0,0 0 0,0 0 0,0 0 0,1 0 0,-1 0 0,0 0 0,0 0 0,0 0 1,1 0-1,-1 0 0,0 0 0,0 0 0,0-1 0,1 1 0,-1 0 0,0 0 0,0 0 0,0 0-8,-14 26 353,4-10-109,9-14-226,0 0 0,0 0 1,0 0-1,0 0 0,0 0 1,0 0-1,1 0 0,-1 1 0,1-1 1,-1 0-1,1 0 0,0 0 1,0 1-1,0-1 0,0 0 1,0 0-1,0 1 0,1-1 0,-1 0 1,1 0-1,0 0 0,-1 0 1,1 1-1,0-1 0,0 0 0,0-1 1,1 1-1,-1 0 0,0 0 1,1 0-1,-1-1 0,2 2-18,4-2-6,1-1 0,-1 0 0,0 0 0,1-1 0,-1 1 0,0-2 0,0 1 0,0-1-1,0 0 1,0-1 0,0 1 0,0-1 0,-1-1 0,0 1 0,1-1 0,-1 0 0,0-1 0,-1 1 0,1-1-1,-1 0 1,0-1 0,0 1 0,1-3 6,-1 3 3,1-1 0,-1 0 0,0 0 0,-1 0 0,1-1 0,-1 1 0,0-1 0,-1 0 0,3-7-3,2-23-2899,-4-4 441</inkml:trace>
  <inkml:trace contextRef="#ctx0" brushRef="#br0" timeOffset="79890.745">6324 7988 9146,'54'-105'6686,"26"18"-3650,-55 68-2503,1 1-1,1 1 1,1 1 0,0 2-1,16-6-532,-30 14 65,-1 0 0,1 1 0,0 1 0,1 0-1,-1 1 1,0 1 0,1 0 0,0 0 0,-1 2 0,1 0-1,0 1 1,0 0 0,8 2-65,-21-1 8,0-1 0,0 0-1,0 0 1,0 1 0,0-1 0,-1 1-1,1 0 1,0 0 0,-1-1 0,0 1-1,1 0 1,-1 0 0,0 0 0,0 0-1,0 1 1,0-1 0,0 0-1,-1 0 1,1 1 0,-1-1 0,1 0-1,-1 1 1,0-1 0,0 0 0,0 1-1,0-1 1,0 0 0,-1 1 0,1-1-1,-1 0 1,1 0 0,-1 1 0,0-1-1,0 0 1,0 0 0,0 0 0,0 0-1,-1 0 1,1 0 0,-1 0 0,0 0-8,-117 204 1057,97-170-876,8-13-62,0 2 0,2-1-1,0 1 1,2 1 0,-2 9-119,11-33 1,-1 1-1,1-1 1,0 0 0,1 1 0,-1-1-1,0 1 1,1-1 0,-1 1 0,1-1-1,0 1 1,0-1 0,0 1 0,0-1-1,0 1 1,1-1 0,-1 1 0,1-1-1,0 1 1,-1-1 0,1 0 0,0 1-1,0-1 1,1 0 0,-1 0 0,0 1-1,1-1 1,-1 0 0,1 0 0,0-1-1,0 1 1,0 0 0,-1-1 0,2 1-1,-1-1 1,0 1 0,0-1 0,0 0-1,1 0 1,1 1-1,94 9-1764,-94-11 1317,0 0 0,-1-1-1,1 0 1,-1 1 0,0-2 0,1 1 0,-1 0 0,0-1-1,1 1 1,-1-1 0,0 0 0,0 0 0,0 0-1,-1 0 1,1-1 0,2-2 447,16-27-5536</inkml:trace>
  <inkml:trace contextRef="#ctx0" brushRef="#br0" timeOffset="80269.191">6807 8458 11282,'-2'2'3233,"10"-4"624,15 1-2889,6-2-864,6-2 1817,-4-1-5786</inkml:trace>
  <inkml:trace contextRef="#ctx0" brushRef="#br0" timeOffset="80922.213">4368 9503 11170,'-4'-2'6281,"14"-1"-4623,194-36-167,233-72-374,172-80-1117,-162 49 84,-82 38-30,-3 16-16,4 9 104,-245 57-52,-117 20-82,1 1 1,-1 0 0,0 0-1,1 1 1,-1 0 0,1-1-1,-1 1 1,1 1 0,-1-1-1,1 1 1,-1-1 0,0 1-1,1 1 1,-1-1 0,0 0-1,4 3-8,-8-4 2,1 1 0,0 0 0,-1-1 0,1 1 0,-1 0 0,1-1-1,-1 1 1,1 0 0,-1 0 0,1 0 0,-1-1 0,0 1 0,0 0-1,1 0 1,-1 0 0,0 0 0,0 0 0,0-1 0,0 1 0,0 0-1,0 0 1,0 0 0,0 0 0,0 0 0,0 0 0,-1 0 0,1-1-1,0 1 1,-1 0 0,1 0 0,0 0 0,-1-1 0,1 1 0,-1 0-1,1 0 1,-1-1 0,1 1 0,-1 0 0,0-1 0,1 1-1,-1-1 1,0 1 0,0-1 0,1 1 0,-1-1 0,0 1-2,-82 53 66,9-23-53,-2-2-1,-68 14-12,130-38 1,-429 102 69,125-16 141,-140 16 124,187-60-267,-123 45-109,365-84 39,-23 3 1,0 2 0,1 3 0,0 2 0,2 2 0,0 2 0,1 3 0,2 1 0,-41 31 1,42-15-112,46-41 103,-1 0 1,1-1-1,0 1 0,0 0 0,-1-1 0,1 1 1,0 0-1,0-1 0,0 1 0,0-1 0,0 1 1,0-1-1,0 0 0,0 0 0,0 1 0,0-1 1,0 0-1,0 0 0,0 0 0,0 0 0,0 0 0,0 0 1,0 0-1,0 0 0,0 0 0,0-1 0,0 1 1,0 0-1,0-1 0,0 1 0,0-1 0,0 1 1,0-1-1,0 1 0,0-1 0,-1 0 0,1 1 1,0-1 8,164-64-406,381-134 87,155-88 274,-483 201 66,-35 17-11,-84 42-128,1 5 0,93-9 118,-83 23-609,-101 15 194,-26 3 224,-46 16 517,-1-3 0,-1-3 0,-37 6-326,-61 18 723,-360 135 354,501-171-1071,-192 64-68,-101 16 62,-24 6-5523,158-38 889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7:3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10723 289 8802,'-106'-14'5021,"-54"24"-5058,140-9-31,0-2 0,0 0 0,-1-1 0,2-1 0,-1-1 0,0-1 0,1 0-1,0-2 1,-6-2 68,-16-7 101,-1 2 0,-1 2-1,0 1 1,-1 3-1,0 1 1,0 3-1,-1 1 1,1 2-1,-1 2 1,-30 6-101,-29 2 399,-1-4 0,0-5 1,-48-8-400,-147-23 1,-21 14-114,-29 16 43,-12 15 34,-24 9-2,-1-9 95,-8-18-32,-1-5-10,-13-4-10,16-11 85,238 23 259,-78 12-349,-143 25 260,15-21-180,19-21-29,-12 14-23,6 18-159,-2-1-17,-3-4 296,7-14 269,22 0-95,-336 14-233,513-19-30,0 7 0,-71 15-59,12 7 89,14 1-74,77-13-177,-105 4 162,208-22-1,0 2 1,-1-1-1,2 2 0,-1 0 0,0 0 0,1 1 0,0 0 1,-2 2 0,6-4-13,6-3 5,1 0 1,-1 0 0,0 0-1,1 0 1,-1 0 0,0 1-1,1-1 1,-1 0 0,1 0-1,-1 0 1,0 1 0,1-1-1,-1 0 1,1 1 0,-1-1-1,1 1 1,-1-1 0,0 0-1,1 1 1,0-1 0,-1 1-1,1-1 1,-1 1-1,1 0 1,0-1 0,-1 1-1,1-1 1,0 1 0,0 0-1,-1-1 1,1 1 0,0-1-1,0 1 1,0 0 0,0-1-1,0 1 1,0 0 0,0-1-1,0 1 1,0 0 0,0-1-1,0 1 8,16 35-26,14 21 28,116 132 68,-133-174-64,0 0 0,1-2 1,1 0-1,0 0 1,1-1-1,0-1 0,1-1 1,0 0-1,1-1 1,0-1-1,17 5-6,27 5 8,0-2 0,0-3 0,2-2-8,-17-3-26,209 23-85,36-29-185,4-26 165,-2-1 144,8 27 46,27 19 193,28 2-32,-15-11-160,-13-6-48,-32-1 78,-6 10 370,5 0 9,5-5-325,282-7-100,207 51 92,-448-50-17,17-20-118,-18-8 9,-20 16 4,247 7 18,-186-10 59,9-5-46,5 13-23,-17 21-4,1 14-8,-11-23-17,-5-18 8,-36-28-5,45-37 0,-288 40 11,-82 32-6,-1-1-1,1 1 1,0-1-1,-1 0 1,1 1 0,-1-1-1,0 0 1,0-1 0,0 1-1,0 0 1,-1 0 0,0-1-1,1 1 1,-1-1-1,0 1 1,0-1 0,-1 0-1,1 1 1,-1-1 0,0 0-1,0 1 1,0-1 0,-1-2-1,-3-19 2,-2 0 1,-1 0 0,-1 1-1,-1 0 1,-1 0 0,-1 1-1,-2 0 1,0 1 0,-1 1-1,-6-7-2,-3-6-18,-2 0-1,-1 2 0,-1 2 1,-8-6 18,-10-2-5,-2 2 1,-1 2 0,-2 2 0,-1 3-1,-39-17 5,-214-75 92,218 92-293,-1 3-1,-2 5 0,0 3 1,-1 5-1,-76-2 202,-117 8-2994,-9 16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39:2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2932 448 8722,'-56'8'4827,"-28"-20"-4168,-31-25-520,59 47 194,28-1-215,-207 7-6,206-14-82,0-2 1,0-1-1,1-1 1,-1-1-1,-1-2-30,-49-5 232,-30 0 71,-235-13 485,275 25-579,1 3 0,1 3 0,-35 10-209,-7 2 183,43-8-13,0 2-1,-47 18-169,68-16-17,1 2 0,1 1-1,-24 17 18,-173 117 42,198-119-30,1 1 0,2 2 0,1 2 0,2 2 0,2 1 0,-15 27-12,37-51-13,0 1 1,2 1-1,0 0 0,1 0 1,1 1-1,1 0 1,1 0-1,1 1 1,1-1-1,1 1 0,1 1 1,0-1-1,2 0 1,1 3 12,0-7 1,1 0 0,1 0-1,0 0 1,2 0 0,0-1 0,0 1 0,2-1 0,0-1 0,1 1 0,1-1 0,0-1-1,2 1 1,-1-2 0,2 1 0,2 1-1,218 199 121,-195-175-107,-2 0-18,2-2 0,2-2 1,1-1-1,1-2 0,24 13 4,-16-22-6,0-3 1,2-2-1,0-2 1,1-2-1,0-2 0,1-3 1,11-1 5,103 24-18,313 72 71,-318-79-6,0-7 0,2-7 0,15-7-47,121-15 44,-2 4-32,0 15 4,11-1-6,561 3-5,-548 8 11,4 3-9,6 4-1,9 17 125,1-10 29,-231-31-167,1-4 0,7-6 7,257-33-11,20-1 64,4 1-14,-16 12-38,1 9-35,-247 13-100,96-19 134,124-43-133,-12-10 65,-31 18 80,-25 41 38,-22-10-18,-227 21-47,0-3-1,-1 0 0,-1-3 1,0-1-1,4-5 16,28-17-74,-1-3 1,22-19 73,-55 35-60,-1-1-1,-1-1 1,-2-2 0,17-19 60,-37 33-67,0-1 1,-1 0-1,-1 0 1,0-1-1,-1-1 0,-1 1 1,-1-2-1,-1 1 1,0-1-1,4-18 67,-6-3-90,-1 0 0,-2-1-1,-2 1 1,-2 0 0,-1-1 0,-2 1-1,-2 0 1,-2 1 0,-1 0-1,-3-2 91,-10-38-74,-5 1 0,-2 1 0,-41-70 74,26 61-32,-4 3 0,-4 1 0,-21-20 32,56 78 53,-1 1 1,-1 1 0,-1 0-1,-1 2 1,0 0 0,-2 2 0,0 1-1,-1 0 1,-1 2 0,0 1-1,-17-6-53,25 15 162,0 0-1,-1 1 1,0 1-1,0 1 0,0 1 1,0 0-1,-5 1-161,-17 0 244,-231-6 330,-450-59-593,330 44 20,-36 12-2,-31 12 12,10 20 1,31 2 13,14-14 159,8-11-15,-33-10-117,11 10-41,14 21 32,143 16 154,-125 11 411,-22 1-170,-12 14-305,13-5-112,25-31-274,35-18-858,267-9 674,1-3 0,0-3 0,-38-10 437,-25-11-1110</inkml:trace>
  <inkml:trace contextRef="#ctx0" brushRef="#br0" timeOffset="74042.641">1600 2289 5545,'-11'-7'4465,"-12"-9"-2166,22 15-2275,-1 0-1,0 0 1,1 1-1,-1-1 1,0 0-1,0 1 1,1 0-1,-1-1 1,0 1-1,0 0 1,0 0-1,1 0 1,-1 0-1,0 0 1,0 0-1,0 0 1,0 1-1,1-1 0,-1 1 1,0-1-1,0 1 1,1 0-1,-1-1 1,1 1-1,-1 0 1,0 0-1,1 0 1,0 1-1,-1-1 1,1 0-24,-12 6 19,-87 33 99,-193 14 482,57 1 57,-9 56-26,191-86-609,1 2-1,1 3 0,2 2 1,1 2-1,1 2 0,-38 38-21,62-47 9,0 0-1,1 2 0,2 0 1,1 1-1,2 2 1,1 0-1,-2 8-8,6-8 13,1 0 1,2 1-1,2 0 1,1 1-1,1 0 1,2 0-14,1-10 8,1-9-6,0 0 0,1 1 0,1-1 0,0 1 0,2-1 0,0 1-1,0-1 1,1 0 0,1 0 0,1 0 0,0 0 0,2 3-2,49 93 323,-46-98-306,1 0 0,1-1 0,0 0 0,1-1 0,0 0 0,0-1 0,1-1 0,0 0 1,1-1-1,0 0 0,1-1 0,3 0-17,8 6 11,111 49 29,104 30-40,-10-2 89,43 21 264,-176-68-293,1-3-1,2-5 0,105 22-59,-74-40 8,0-4 1,1-7 0,30-7-9,152 8 2,-90 6-11,147-4 25,313-25-2,30-6-26,-414 4 14,24-26 19,-21 22-40,25 12 11,-3 0 0,12 16 36,-14 7-60,7 1 44,-6-6-14,28-27 19,-8 0-21,-3 12 125,1220-98-194,-1280 84 36,-77 20 60,44 11-23,-41 0 9,77 1 1,-176-8-45,1-5-1,-1-4 0,0-6 1,2-5 35,39-17-634,82-34 634,134-59-231,-58 22 313,-258 91 21,0 2 1,0 2 0,2 3 0,-1 2-1,33 1-103,167 4 470,-193-2-525,1-2 1,-1-3 0,0-3-1,0-2 1,45-17 54,120-53-204,-90 40 832,-132 42-642,0-1 1,0 0-1,0 1 0,0-1 1,-1 0-1,1 0 0,0-1 1,0 1-1,-1 0 0,1 0 1,0-1-1,-1 1 1,1-1-1,-1 0 0,0 1 1,1-1-1,-1 0 0,0 0 1,0 0-1,0 1 0,-1-1 1,1 0-1,0 0 0,-1 0 1,1-1-1,-1 1 1,0 0-1,1 0 0,-1 0 1,0 0-1,0-1 14,-13-66-560,6 47 540,-2-1-1,0 1 1,-2 0-1,0 1 1,-1 1 0,-1-1-1,-1 2 1,-1 0-1,-1 1 1,0 0 0,-2 2-1,1 0 1,-2 0-1,0 2 1,-1 1 0,0 0-1,-1 1 1,-1 1-1,0 1 1,-11-3 20,-320-82 479,54 13-513,15 10-43,0 41 150,12 7-154,-21-34-878,201 36 554,-4-3 204,-1 4 1,-1 5-1,-67-2 201,-155 13 863,136 0-683,-44 9-180,169-4 81,0-4-1,1-1 1,-1-3-1,1-3 0,1-2 1,-1-3-81,15 5 409,-1 2 0,1 2 0,-1 2 0,0 2-1,-23 2-408,-105-13-180,58-8-4505,52 6 1434</inkml:trace>
  <inkml:trace contextRef="#ctx0" brushRef="#br0" timeOffset="84459.367">735 5771 6329,'-33'13'1681,"5"2"423,4-2-1704,11-2-416,5-4-688,7-5-400,9-2-1001,4-2-479</inkml:trace>
  <inkml:trace contextRef="#ctx0" brushRef="#br0" timeOffset="85629.01">750 5826 6145,'27'30'6046,"-24"-25"-5986,0 0 0,1-1 0,0 1 0,0-1 0,0 0 0,0 0 0,1-1 0,-1 1 0,1-1 0,0 0 0,0 0 0,0-1 0,2 2-60,73 4 120,-68-6-19,0 2 0,1-1 0,-2 2 0,1-1 0,0 2 0,-1-1 0,0 2 0,0-1 0,-1 2 0,0-1 0,6 7-101,29 19 212,-22-18-179,0-1 0,1 0 0,0-2 0,1-1 0,0-1 0,1-1 0,0-1 0,13 2-33,310 69 58,-317-72-34,1-2-1,0-2 0,0-1 0,0-1 1,0-2-1,0-1 0,16-4-23,61-2 347,-14 16-126,80-7-146,-48-30-71,-111 22-4,0 1 0,1 1 1,-1 1-1,1 0 0,0 1 0,0 1 1,0 1-1,0 1 0,0 0 0,0 1 1,12 3-1,12 4 54,-5-1-14,-1-1 1,2-1-1,-1-3 1,8-1-41,180-2 61,2 18 172,-162-8-180,1-3 0,57-3-53,80-19 12,-89 5 105,109 5-117,204 24 270,-210-4-254,377-20-7,-353 21 39,17 14-48,-15-24 47,28 5 186,-248-6-103,-1 0-1,1 1 1,-1 2 0,0 0 0,11 6-130,60 18 280,57 2-208,-56-13-861,-90-20 655,-3 0 14,0 0 0,-1 0 0,1 0 0,0 0-1,0 0 1,-1 0 0,1 0 0,0 0 0,0 0 0,-1 0-1,1 0 1,0 0 0,0 1 0,-1-1 0,1 0 0,0 1-1,-1-1 1,1 0 0,0 1 0,-1-1 0,1 1 0,-1-1-1,1 1 1,-1-1 0,1 1 0,-1-1 0,1 1 0,-1 0-1,1-1 1,-1 1 0,0 0 0,1-1 0,-1 1 0,0 0-1,0 0 121,-6 10-3259</inkml:trace>
  <inkml:trace contextRef="#ctx0" brushRef="#br0" timeOffset="88958.142">595 5757 9282,'-202'62'5382,"199"-62"-5391,0 0-1,1 0 0,-1-1 0,0 1 0,0-1 0,1 0 1,-1 1-1,1-1 0,-1-1 0,1 1 0,-1 0 0,1-1 0,-1 1 1,1-1-1,0 0 0,0 1 0,0-1 0,0 0 0,0 0 1,1-1-1,-1 1 0,0 0 0,1-1 0,0 1 0,-1 0 0,1-1 1,0 0-1,0 1 0,1-1 0,-1 0 0,1 1 0,-1-1 0,1 0 1,0 0-1,0 1 0,0-1 0,0 0 0,0 0 0,1 1 1,0-3 9,-2 0-31,-4-61-151,2 0-1,4 0 0,2 1 1,3-1-1,3 1 0,3 0 0,9-23 183,-20 81 9,1 1 0,0-1-1,0 1 1,1 0-1,0 0 1,0 0-1,0 0 1,1 0-1,0 1 1,0-1-1,0 1 1,0 0 0,1 1-1,0-1 1,0 1-1,1 0 1,0-1-9,149-108 93,15-15-66,-169 127-27,48-36 25,1 1 1,2 3-1,1 3 0,2 1 1,33-11-26,-69 36 29,0 0 1,0 2-1,1 0 1,-1 1 0,0 0-1,1 2 1,-1 0-1,0 2 1,12 2-30,2 0 42,32 4 28,1-2 0,-1-4 1,1-2-1,-1-3 1,63-10-71,-10-14 68,-1-5 1,65-29-69,-80 25 231,1 4 0,1 4 1,76-7-232,104 7 498,144-11-283,-79 16-164,33 1-43,3-15 24,2 8-36,11 16 14,22 0-16,12 0 22,34-12-18,24 8-4,22 16-18,11 11 60,25 4-43,26-9 28,38-17-43,18-18 22,30-1-27,-2 9 70,9 6-51,14-2 2,11-5-3,16-7 18,37-16-2,-14-14 12,0 18-29,-52 50 17,13 25-40,7-16 65,20-18-30,-18 4-28,-13 25 0,-22 11 78,-6-10-49,-49-12 0,-63 21-7,-392-19 11,0 8 0,12 9-7,52 22-21,11 15 21,181 87 39,-31-7-35,-59-24-26,66 16 66,-383-145-47,1 1-1,-1-1 1,0 1-1,0 0 1,1 0 0,-1 0-1,-1 1 1,1 0-1,0 0 1,-1 0-1,1 1 1,-1-1-1,0 1 1,0 0-1,0 0 1,-1 0-1,1 1 1,-1-1-1,0 1 1,-1 0 0,1 0-1,-1 0 1,0 0-1,0 0 1,0 1-1,-1-1 1,0 0-1,0 1 1,0-1-1,-1 4 4,-3 11 54,-2-1 0,-1 0-1,0 0 1,-1 0-1,-2-1 1,1 0 0,-2-1-1,0 0 1,-1 0-1,-11 12-53,-4 3 59,-1 0 0,-1-2 0,-2-1 0,-1-1-1,-1-2 1,-1-1 0,-1-2 0,-1-1 0,-1-2-1,-1-1 1,-25 8-59,-430 177 192,165-55 18,-6-26-57,-41-15-450,214-72-359,-112 9 656,266-44-8,-515 64-769,-72 12 291,-81-9 411,-38-31 224,-28-31 155,-16-20-10,-34-1-236,-11 13-74,-54 2-32,-18-8 19,-37-7-230,-3 9 109,-38 20 159,-10 12 20,-16-14-59,34-26 43,27-30 31,37 1 109,-7 6-118,16 13 10,57 11 295,331-7-142,369 16-1129,0-5 0,1-4 0,0-6 0,-68-21 931,-30-25-2703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0:09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977 272 8962,'-21'-20'2080,"8"7"-1612,0 0 0,-1 1 1,0 1-1,-1 0 0,0 1 0,0 0 0,-4 0-468,10 7 37,4-1-40,-1 0-1,0 1 1,-1 0-1,1 1 1,0-1-1,-1 1 1,1 1-1,-1-1 1,0 1-1,1 0 1,-1 0-1,0 1 1,0 0-1,0 0 1,1 1-1,-1 0 1,0 0-1,1 1 1,-1-1 0,1 1-1,-5 2 4,-34 22-214,-124 58 257,-85 5 1346,241-85-1355,1 0 0,0 1 1,0 1-1,0-1 0,1 2 1,0 0-1,0 0 0,1 1 1,0 0-1,0 1 1,1 0-1,0 0 0,0 1 1,1 1-1,1-1 0,-1 1 1,2 0-1,0 1 0,0 0 1,1 0-1,-2 7-34,2 9-2,2 1-1,2-1 1,0 1 0,2-1-1,1 1 1,1-1 0,1 0-1,2 0 1,2 2 2,-4-13 2,2 0 1,0 0 0,1-1-1,0 0 1,1 0-1,1 0 1,1-1 0,0-1-1,1 0 1,1 0 0,0-1-1,0 0 1,1-1-1,1-1 1,0 0 0,1-1-1,0 0 1,0-2-1,1 1 1,0-2 0,1 0-1,-1-1 1,1-1 0,1 0-1,1-1-2,33 3 40,-1-2-1,0-3 1,41-3-40,-20-2 20,0-3-1,0-4 1,-1-3 0,0-2 0,-1-4-1,-1-3 1,-1-3 0,-1-3-1,-1-3 1,21-15-20,-79 41 2,23-10 28,0-2 0,-1-2 0,-1 0 0,-1-2 0,-1-1 0,-1-1 0,0-1 0,-2-1 0,-1-2 0,6-11-30,-22 30 8,-1 0-1,0-1 1,-1 1 0,0-2 0,0 1 0,-1 0 0,0-1 0,-1 0 0,0 0 0,-1 0 0,0 0 0,0 0 0,-1 0 0,-1-1-1,1 1 1,-2 0 0,0-7-8,-50-85 377,35 77-238,3 4 68,-1 1-1,-1 0 0,-1 0 1,-1 2-1,0 0 0,-1 1 1,-6-3-207,-14-5 320,-1 2 0,-1 1 0,-1 3 1,-1 1-1,0 2 0,-2 2 1,-22-4-321,17 4 54,0 3 0,-2 1 0,1 3 0,-1 2 0,-25 1-54,28 4-498,-1 2 0,1 2 0,0 2 0,0 2 0,-35 12 498,-14 18-3790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07.03.2022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07.03.2022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07.03.2022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07.03.2022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07.03.2022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07.03.2022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13.xml"/><Relationship Id="rId3" Type="http://schemas.openxmlformats.org/officeDocument/2006/relationships/customXml" Target="../ink/ink9.xml"/><Relationship Id="rId7" Type="http://schemas.openxmlformats.org/officeDocument/2006/relationships/customXml" Target="../ink/ink10.xml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customXml" Target="../ink/ink12.xml"/><Relationship Id="rId10" Type="http://schemas.openxmlformats.org/officeDocument/2006/relationships/image" Target="../media/image42.png"/><Relationship Id="rId9" Type="http://schemas.openxmlformats.org/officeDocument/2006/relationships/customXml" Target="../ink/ink11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" Type="http://schemas.openxmlformats.org/officeDocument/2006/relationships/image" Target="../media/image23.png"/><Relationship Id="rId21" Type="http://schemas.openxmlformats.org/officeDocument/2006/relationships/image" Target="../media/image30.png"/><Relationship Id="rId7" Type="http://schemas.openxmlformats.org/officeDocument/2006/relationships/image" Target="../media/image27.png"/><Relationship Id="rId17" Type="http://schemas.openxmlformats.org/officeDocument/2006/relationships/image" Target="../media/image63.png"/><Relationship Id="rId25" Type="http://schemas.openxmlformats.org/officeDocument/2006/relationships/image" Target="../media/image32.png"/><Relationship Id="rId2" Type="http://schemas.openxmlformats.org/officeDocument/2006/relationships/image" Target="../media/image22.png"/><Relationship Id="rId20" Type="http://schemas.openxmlformats.org/officeDocument/2006/relationships/customXml" Target="../ink/ink16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24" Type="http://schemas.openxmlformats.org/officeDocument/2006/relationships/customXml" Target="../ink/ink18.xml"/><Relationship Id="rId5" Type="http://schemas.openxmlformats.org/officeDocument/2006/relationships/image" Target="../media/image25.png"/><Relationship Id="rId23" Type="http://schemas.openxmlformats.org/officeDocument/2006/relationships/image" Target="../media/image31.png"/><Relationship Id="rId28" Type="http://schemas.openxmlformats.org/officeDocument/2006/relationships/customXml" Target="../ink/ink20.xml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customXml" Target="../ink/ink14.xml"/><Relationship Id="rId22" Type="http://schemas.openxmlformats.org/officeDocument/2006/relationships/customXml" Target="../ink/ink17.xml"/><Relationship Id="rId27" Type="http://schemas.openxmlformats.org/officeDocument/2006/relationships/image" Target="../media/image33.png"/><Relationship Id="rId30" Type="http://schemas.openxmlformats.org/officeDocument/2006/relationships/customXml" Target="../ink/ink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customXml" Target="../ink/ink2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customXml" Target="../ink/ink31.xml"/><Relationship Id="rId18" Type="http://schemas.openxmlformats.org/officeDocument/2006/relationships/image" Target="../media/image53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50.png"/><Relationship Id="rId17" Type="http://schemas.openxmlformats.org/officeDocument/2006/relationships/customXml" Target="../ink/ink33.xml"/><Relationship Id="rId2" Type="http://schemas.openxmlformats.org/officeDocument/2006/relationships/image" Target="../media/image45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customXml" Target="../ink/ink29.xml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.xml"/><Relationship Id="rId5" Type="http://schemas.openxmlformats.org/officeDocument/2006/relationships/image" Target="../media/image55.png"/><Relationship Id="rId4" Type="http://schemas.openxmlformats.org/officeDocument/2006/relationships/customXml" Target="../ink/ink35.xml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customXml" Target="../ink/ink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customXml" Target="../ink/ink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customXml" Target="../ink/ink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customXml" Target="../ink/ink5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customXml" Target="../ink/ink54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8.xml"/><Relationship Id="rId5" Type="http://schemas.openxmlformats.org/officeDocument/2006/relationships/image" Target="../media/image81.png"/><Relationship Id="rId4" Type="http://schemas.openxmlformats.org/officeDocument/2006/relationships/customXml" Target="../ink/ink57.xml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customXml" Target="../ink/ink63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eeldbank.cultureelerfgoed.nl/alle-afbeeldingen/?mode=gallery&amp;view=horizontal&amp;q=2026497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327123E-E733-4F10-A99D-EE22CD99E4F3}"/>
                  </a:ext>
                </a:extLst>
              </p14:cNvPr>
              <p14:cNvContentPartPr/>
              <p14:nvPr/>
            </p14:nvContentPartPr>
            <p14:xfrm>
              <a:off x="9942879" y="738031"/>
              <a:ext cx="634680" cy="450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327123E-E733-4F10-A99D-EE22CD99E4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34239" y="729031"/>
                <a:ext cx="65232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Warschauer Pakt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B9AEE-20DC-4DE8-9740-8120CFA4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8" y="741598"/>
            <a:ext cx="5401399" cy="55639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26B61C-7932-4988-9AFB-1FFF42CDE40C}"/>
              </a:ext>
            </a:extLst>
          </p:cNvPr>
          <p:cNvSpPr txBox="1"/>
          <p:nvPr/>
        </p:nvSpPr>
        <p:spPr>
          <a:xfrm>
            <a:off x="19050" y="741598"/>
            <a:ext cx="266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Gründung der Nato</a:t>
            </a:r>
          </a:p>
          <a:p>
            <a:pPr algn="ctr"/>
            <a:r>
              <a:rPr lang="de-DE" sz="2400" dirty="0"/>
              <a:t>1948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E1F22-E61F-4539-825F-A1FDFDE291E5}"/>
              </a:ext>
            </a:extLst>
          </p:cNvPr>
          <p:cNvSpPr txBox="1"/>
          <p:nvPr/>
        </p:nvSpPr>
        <p:spPr>
          <a:xfrm>
            <a:off x="8447876" y="552450"/>
            <a:ext cx="385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Gründung Warschauer Pakt</a:t>
            </a:r>
          </a:p>
          <a:p>
            <a:pPr algn="ctr"/>
            <a:r>
              <a:rPr lang="de-DE" sz="2400" dirty="0"/>
              <a:t>1955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C497F7-E768-43D2-A3ED-FB37563D307F}"/>
              </a:ext>
            </a:extLst>
          </p:cNvPr>
          <p:cNvSpPr txBox="1"/>
          <p:nvPr/>
        </p:nvSpPr>
        <p:spPr>
          <a:xfrm>
            <a:off x="6294980" y="5353910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BA50A46-AB70-4FDF-AD96-126B37DCEBC6}"/>
              </a:ext>
            </a:extLst>
          </p:cNvPr>
          <p:cNvSpPr txBox="1"/>
          <p:nvPr/>
        </p:nvSpPr>
        <p:spPr>
          <a:xfrm>
            <a:off x="7137604" y="5215520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075BC7-1C23-4ACB-8232-07E2F22C484F}"/>
              </a:ext>
            </a:extLst>
          </p:cNvPr>
          <p:cNvSpPr txBox="1"/>
          <p:nvPr/>
        </p:nvSpPr>
        <p:spPr>
          <a:xfrm>
            <a:off x="4965658" y="3946175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6126F7-E293-473F-A9C6-C0575BB2E334}"/>
              </a:ext>
            </a:extLst>
          </p:cNvPr>
          <p:cNvSpPr txBox="1"/>
          <p:nvPr/>
        </p:nvSpPr>
        <p:spPr>
          <a:xfrm>
            <a:off x="3460339" y="4895956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1982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70087C-3F56-4D33-A854-BF59848AAC8B}"/>
              </a:ext>
            </a:extLst>
          </p:cNvPr>
          <p:cNvSpPr/>
          <p:nvPr/>
        </p:nvSpPr>
        <p:spPr>
          <a:xfrm>
            <a:off x="330365" y="1519501"/>
            <a:ext cx="17344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Frankreich</a:t>
            </a:r>
          </a:p>
          <a:p>
            <a:r>
              <a:rPr lang="de-DE" dirty="0"/>
              <a:t>Italien</a:t>
            </a:r>
          </a:p>
          <a:p>
            <a:r>
              <a:rPr lang="de-DE" dirty="0"/>
              <a:t>Niederlande</a:t>
            </a:r>
          </a:p>
          <a:p>
            <a:r>
              <a:rPr lang="de-DE" dirty="0"/>
              <a:t>Belgien</a:t>
            </a:r>
          </a:p>
          <a:p>
            <a:r>
              <a:rPr lang="de-DE" dirty="0"/>
              <a:t>Luxemburg</a:t>
            </a:r>
          </a:p>
          <a:p>
            <a:r>
              <a:rPr lang="de-DE" dirty="0"/>
              <a:t>Norwegen</a:t>
            </a:r>
          </a:p>
          <a:p>
            <a:r>
              <a:rPr lang="de-DE" dirty="0"/>
              <a:t>Dänemark</a:t>
            </a:r>
          </a:p>
          <a:p>
            <a:r>
              <a:rPr lang="de-DE" dirty="0"/>
              <a:t>Island</a:t>
            </a:r>
          </a:p>
          <a:p>
            <a:r>
              <a:rPr lang="de-DE" dirty="0"/>
              <a:t>UK</a:t>
            </a:r>
          </a:p>
          <a:p>
            <a:r>
              <a:rPr lang="de-DE" dirty="0"/>
              <a:t>Kanada</a:t>
            </a:r>
          </a:p>
          <a:p>
            <a:r>
              <a:rPr lang="de-DE" dirty="0"/>
              <a:t>USA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01F759-848E-47EF-90B0-7FD9C6E6877F}"/>
              </a:ext>
            </a:extLst>
          </p:cNvPr>
          <p:cNvSpPr/>
          <p:nvPr/>
        </p:nvSpPr>
        <p:spPr>
          <a:xfrm>
            <a:off x="8931017" y="1431541"/>
            <a:ext cx="2872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	              Aufstand</a:t>
            </a:r>
          </a:p>
          <a:p>
            <a:r>
              <a:rPr lang="de-DE" dirty="0"/>
              <a:t>CSSR		1968</a:t>
            </a:r>
          </a:p>
          <a:p>
            <a:r>
              <a:rPr lang="de-DE" dirty="0"/>
              <a:t>Albanien	</a:t>
            </a:r>
          </a:p>
          <a:p>
            <a:r>
              <a:rPr lang="de-DE" dirty="0"/>
              <a:t>Polen		1980</a:t>
            </a:r>
          </a:p>
          <a:p>
            <a:r>
              <a:rPr lang="de-DE" dirty="0"/>
              <a:t>Rumänien	</a:t>
            </a:r>
          </a:p>
          <a:p>
            <a:r>
              <a:rPr lang="de-DE" dirty="0"/>
              <a:t>Bulgarien	</a:t>
            </a:r>
          </a:p>
          <a:p>
            <a:r>
              <a:rPr lang="de-DE" dirty="0"/>
              <a:t>Ungarn		1956</a:t>
            </a:r>
          </a:p>
          <a:p>
            <a:r>
              <a:rPr lang="de-DE" dirty="0"/>
              <a:t>DDR		1953</a:t>
            </a:r>
          </a:p>
          <a:p>
            <a:r>
              <a:rPr lang="de-DE" dirty="0"/>
              <a:t>Sowjetunion	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73481CB-E52C-425E-86C5-A2F4736717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2A2BABB-247B-4200-BA11-7EADDFDE73FE}"/>
                  </a:ext>
                </a:extLst>
              </p14:cNvPr>
              <p14:cNvContentPartPr/>
              <p14:nvPr/>
            </p14:nvContentPartPr>
            <p14:xfrm>
              <a:off x="4934632" y="3888205"/>
              <a:ext cx="627480" cy="410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2A2BABB-247B-4200-BA11-7EADDFDE73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5632" y="3879565"/>
                <a:ext cx="64512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81F25FB-91CD-40A1-9683-2943F7FCEEEA}"/>
                  </a:ext>
                </a:extLst>
              </p14:cNvPr>
              <p14:cNvContentPartPr/>
              <p14:nvPr/>
            </p14:nvContentPartPr>
            <p14:xfrm>
              <a:off x="6237112" y="5074405"/>
              <a:ext cx="1519560" cy="6742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81F25FB-91CD-40A1-9683-2943F7FCEE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8472" y="5065405"/>
                <a:ext cx="153720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B8870AB-74A1-49BB-8366-F901FA724D78}"/>
                  </a:ext>
                </a:extLst>
              </p14:cNvPr>
              <p14:cNvContentPartPr/>
              <p14:nvPr/>
            </p14:nvContentPartPr>
            <p14:xfrm>
              <a:off x="2900272" y="3637285"/>
              <a:ext cx="1123200" cy="18194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B8870AB-74A1-49BB-8366-F901FA724D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1629" y="3628645"/>
                <a:ext cx="1140846" cy="18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2AA6CB6-DC4B-4DD2-89B4-0956F37B0A12}"/>
                  </a:ext>
                </a:extLst>
              </p14:cNvPr>
              <p14:cNvContentPartPr/>
              <p14:nvPr/>
            </p14:nvContentPartPr>
            <p14:xfrm>
              <a:off x="5620508" y="2204671"/>
              <a:ext cx="2151000" cy="2777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2AA6CB6-DC4B-4DD2-89B4-0956F37B0A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1508" y="2196031"/>
                <a:ext cx="2168640" cy="27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B6D1E90-4FB2-48BD-9736-C26252329CEE}"/>
                  </a:ext>
                </a:extLst>
              </p14:cNvPr>
              <p14:cNvContentPartPr/>
              <p14:nvPr/>
            </p14:nvContentPartPr>
            <p14:xfrm>
              <a:off x="10450988" y="1450831"/>
              <a:ext cx="1225440" cy="25005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B6D1E90-4FB2-48BD-9736-C26252329C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41988" y="1441831"/>
                <a:ext cx="1243080" cy="25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6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E1F22-E61F-4539-825F-A1FDFDE291E5}"/>
              </a:ext>
            </a:extLst>
          </p:cNvPr>
          <p:cNvSpPr txBox="1"/>
          <p:nvPr/>
        </p:nvSpPr>
        <p:spPr>
          <a:xfrm>
            <a:off x="992442" y="440369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1973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13AD92-01DA-435B-B813-45E0CC35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" y="902034"/>
            <a:ext cx="3048264" cy="27495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7E7E962-91C5-4C77-90BE-DFE4537A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980" y="902034"/>
            <a:ext cx="3036071" cy="274953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7E1AB4C-4ED4-459D-B3C4-B8AFEAE37AF1}"/>
              </a:ext>
            </a:extLst>
          </p:cNvPr>
          <p:cNvSpPr txBox="1"/>
          <p:nvPr/>
        </p:nvSpPr>
        <p:spPr>
          <a:xfrm>
            <a:off x="3908505" y="392190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1981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8217FA-D145-427D-9FFC-13A70E7FC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051" y="902034"/>
            <a:ext cx="3023878" cy="274953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AEDDC27-B488-42A0-89DA-FCD0BD6FF0BF}"/>
              </a:ext>
            </a:extLst>
          </p:cNvPr>
          <p:cNvSpPr txBox="1"/>
          <p:nvPr/>
        </p:nvSpPr>
        <p:spPr>
          <a:xfrm>
            <a:off x="6824568" y="392190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1986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7FAB9B-6A75-42EC-9C60-9B37B1493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29" y="902034"/>
            <a:ext cx="3036071" cy="274953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F3867EF-BC65-43E1-8465-5918CDD7E376}"/>
              </a:ext>
            </a:extLst>
          </p:cNvPr>
          <p:cNvSpPr txBox="1"/>
          <p:nvPr/>
        </p:nvSpPr>
        <p:spPr>
          <a:xfrm>
            <a:off x="9740631" y="379779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1995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427A65-F225-4760-AA3C-7691AB5693A1}"/>
              </a:ext>
            </a:extLst>
          </p:cNvPr>
          <p:cNvSpPr txBox="1"/>
          <p:nvPr/>
        </p:nvSpPr>
        <p:spPr>
          <a:xfrm>
            <a:off x="985558" y="3678143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2003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0BB2EC1-DC46-4177-A6CF-FC4ED4DA7709}"/>
              </a:ext>
            </a:extLst>
          </p:cNvPr>
          <p:cNvSpPr txBox="1"/>
          <p:nvPr/>
        </p:nvSpPr>
        <p:spPr>
          <a:xfrm>
            <a:off x="3901621" y="3629964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2007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4D750D4-6997-4CB9-A832-B9C33ACD6DB9}"/>
              </a:ext>
            </a:extLst>
          </p:cNvPr>
          <p:cNvSpPr txBox="1"/>
          <p:nvPr/>
        </p:nvSpPr>
        <p:spPr>
          <a:xfrm>
            <a:off x="6817684" y="3629964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2013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03EDBCA-977B-4D58-BCEA-D583729094D1}"/>
              </a:ext>
            </a:extLst>
          </p:cNvPr>
          <p:cNvSpPr txBox="1"/>
          <p:nvPr/>
        </p:nvSpPr>
        <p:spPr>
          <a:xfrm>
            <a:off x="9733747" y="3617553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1B9939-1EF5-45E2-BF7E-3C949FBFB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2" y="4079218"/>
            <a:ext cx="3054361" cy="274953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6931380-8920-42DC-9FF1-7F2ACDF34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366" y="4079218"/>
            <a:ext cx="3036071" cy="27495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4070CD6-7E5B-494D-9059-D22673890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437" y="4079218"/>
            <a:ext cx="3048264" cy="2749534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71627234-C16D-4F01-836E-D2134325DB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4E87BF2-C80D-43E9-9A89-88294193F1A9}"/>
                  </a:ext>
                </a:extLst>
              </p14:cNvPr>
              <p14:cNvContentPartPr/>
              <p14:nvPr/>
            </p14:nvContentPartPr>
            <p14:xfrm>
              <a:off x="10959592" y="1464685"/>
              <a:ext cx="722880" cy="1040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4E87BF2-C80D-43E9-9A89-88294193F1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50592" y="1455685"/>
                <a:ext cx="74052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0134742-595A-4B83-AB43-29C0041076A3}"/>
                  </a:ext>
                </a:extLst>
              </p14:cNvPr>
              <p14:cNvContentPartPr/>
              <p14:nvPr/>
            </p14:nvContentPartPr>
            <p14:xfrm>
              <a:off x="1179399" y="1986871"/>
              <a:ext cx="915840" cy="568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0134742-595A-4B83-AB43-29C0041076A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0403" y="1978231"/>
                <a:ext cx="933473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A38B223-41F6-41CE-A899-20E4DDA12E7A}"/>
                  </a:ext>
                </a:extLst>
              </p14:cNvPr>
              <p14:cNvContentPartPr/>
              <p14:nvPr/>
            </p14:nvContentPartPr>
            <p14:xfrm>
              <a:off x="7689999" y="275071"/>
              <a:ext cx="1391400" cy="9284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A38B223-41F6-41CE-A899-20E4DDA12E7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81359" y="266431"/>
                <a:ext cx="140904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C68426E-925D-4E56-97E8-004858523C06}"/>
                  </a:ext>
                </a:extLst>
              </p14:cNvPr>
              <p14:cNvContentPartPr/>
              <p14:nvPr/>
            </p14:nvContentPartPr>
            <p14:xfrm>
              <a:off x="5290239" y="811471"/>
              <a:ext cx="2258280" cy="27666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C68426E-925D-4E56-97E8-004858523C0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81599" y="802471"/>
                <a:ext cx="2275920" cy="27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ED4AB55-A326-4969-9284-A3FE31458C21}"/>
                  </a:ext>
                </a:extLst>
              </p14:cNvPr>
              <p14:cNvContentPartPr/>
              <p14:nvPr/>
            </p14:nvContentPartPr>
            <p14:xfrm>
              <a:off x="10858359" y="1449751"/>
              <a:ext cx="841320" cy="9828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ED4AB55-A326-4969-9284-A3FE31458C2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49719" y="1441111"/>
                <a:ext cx="85896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FA864CD-DF8F-4C56-A198-95CA7E214869}"/>
                  </a:ext>
                </a:extLst>
              </p14:cNvPr>
              <p14:cNvContentPartPr/>
              <p14:nvPr/>
            </p14:nvContentPartPr>
            <p14:xfrm>
              <a:off x="2059239" y="5274031"/>
              <a:ext cx="573480" cy="8388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FA864CD-DF8F-4C56-A198-95CA7E21486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50599" y="5265391"/>
                <a:ext cx="59112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3EBB9AE-A9F6-4413-95E2-55ACA0C32672}"/>
                  </a:ext>
                </a:extLst>
              </p14:cNvPr>
              <p14:cNvContentPartPr/>
              <p14:nvPr/>
            </p14:nvContentPartPr>
            <p14:xfrm>
              <a:off x="5376999" y="5922751"/>
              <a:ext cx="388800" cy="6998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3EBB9AE-A9F6-4413-95E2-55ACA0C326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68359" y="5913751"/>
                <a:ext cx="40644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AC3D333-FE4F-445A-A684-0A241F74E5A5}"/>
                  </a:ext>
                </a:extLst>
              </p14:cNvPr>
              <p14:cNvContentPartPr/>
              <p14:nvPr/>
            </p14:nvContentPartPr>
            <p14:xfrm>
              <a:off x="8105799" y="6056311"/>
              <a:ext cx="222840" cy="2451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AC3D333-FE4F-445A-A684-0A241F74E5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96799" y="6047671"/>
                <a:ext cx="24048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10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– 2020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6721DB4-5C6A-4107-97FF-1FEFD30B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97" y="784225"/>
            <a:ext cx="5914430" cy="5443689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71627234-C16D-4F01-836E-D2134325DB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E376CB6-4972-4A31-81E7-DE8FF7D9C081}"/>
                  </a:ext>
                </a:extLst>
              </p14:cNvPr>
              <p14:cNvContentPartPr/>
              <p14:nvPr/>
            </p14:nvContentPartPr>
            <p14:xfrm>
              <a:off x="3392679" y="2847271"/>
              <a:ext cx="870480" cy="1396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E376CB6-4972-4A31-81E7-DE8FF7D9C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4039" y="2838631"/>
                <a:ext cx="888120" cy="14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66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19888F-BBA7-4396-9EA9-C4A15EEC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9" y="482287"/>
            <a:ext cx="7079824" cy="636618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B1016C4-07E1-4ACB-A8CD-CFC838A3E9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4AA208A-D335-44E3-A7FC-89ED13223D05}"/>
                  </a:ext>
                </a:extLst>
              </p14:cNvPr>
              <p14:cNvContentPartPr/>
              <p14:nvPr/>
            </p14:nvContentPartPr>
            <p14:xfrm>
              <a:off x="2914599" y="2291791"/>
              <a:ext cx="569880" cy="550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4AA208A-D335-44E3-A7FC-89ED13223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5959" y="2283151"/>
                <a:ext cx="58752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E478DB0-8D58-4165-AFFE-BFE4E75FD82C}"/>
                  </a:ext>
                </a:extLst>
              </p14:cNvPr>
              <p14:cNvContentPartPr/>
              <p14:nvPr/>
            </p14:nvContentPartPr>
            <p14:xfrm>
              <a:off x="6599919" y="2050231"/>
              <a:ext cx="589320" cy="12538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E478DB0-8D58-4165-AFFE-BFE4E75FD8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0919" y="2041591"/>
                <a:ext cx="606960" cy="12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0D2750D-209A-48B9-B6A7-5642E47C93A9}"/>
                  </a:ext>
                </a:extLst>
              </p14:cNvPr>
              <p14:cNvContentPartPr/>
              <p14:nvPr/>
            </p14:nvContentPartPr>
            <p14:xfrm>
              <a:off x="6619719" y="5319031"/>
              <a:ext cx="534960" cy="1305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0D2750D-209A-48B9-B6A7-5642E47C93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10719" y="5310031"/>
                <a:ext cx="552600" cy="13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72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8554064" y="0"/>
            <a:ext cx="3622249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Exkurs: Aus der Geschichte Lernen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774712-AE75-4EA3-A9D4-BC55A96869D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C1352D7-F004-4074-84C4-D2A48623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" y="82021"/>
            <a:ext cx="8616809" cy="59061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7AFFFA4-3D73-4E71-B3FB-89356CADBCCB}"/>
                  </a:ext>
                </a:extLst>
              </p14:cNvPr>
              <p14:cNvContentPartPr/>
              <p14:nvPr/>
            </p14:nvContentPartPr>
            <p14:xfrm>
              <a:off x="10220079" y="474511"/>
              <a:ext cx="1021320" cy="3844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7AFFFA4-3D73-4E71-B3FB-89356CADBC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1439" y="465871"/>
                <a:ext cx="10389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62904A3-0DA8-4189-83EA-ADCBBBDC5499}"/>
                  </a:ext>
                </a:extLst>
              </p14:cNvPr>
              <p14:cNvContentPartPr/>
              <p14:nvPr/>
            </p14:nvContentPartPr>
            <p14:xfrm>
              <a:off x="9051519" y="535711"/>
              <a:ext cx="981000" cy="3906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62904A3-0DA8-4189-83EA-ADCBBBDC54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42522" y="527071"/>
                <a:ext cx="998634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CD06FEC5-F491-4920-BE7E-7B39DE203A6D}"/>
                  </a:ext>
                </a:extLst>
              </p14:cNvPr>
              <p14:cNvContentPartPr/>
              <p14:nvPr/>
            </p14:nvContentPartPr>
            <p14:xfrm>
              <a:off x="5163519" y="26671"/>
              <a:ext cx="3765240" cy="15760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CD06FEC5-F491-4920-BE7E-7B39DE203A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4879" y="18031"/>
                <a:ext cx="3782880" cy="15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DAA361ED-9AC5-489B-8335-DB070FA728ED}"/>
                  </a:ext>
                </a:extLst>
              </p14:cNvPr>
              <p14:cNvContentPartPr/>
              <p14:nvPr/>
            </p14:nvContentPartPr>
            <p14:xfrm>
              <a:off x="702399" y="2494831"/>
              <a:ext cx="3476160" cy="28573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DAA361ED-9AC5-489B-8335-DB070FA728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3759" y="2486191"/>
                <a:ext cx="3493800" cy="28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5194FFC-4F71-4FBE-A317-F7504AD464F4}"/>
                  </a:ext>
                </a:extLst>
              </p14:cNvPr>
              <p14:cNvContentPartPr/>
              <p14:nvPr/>
            </p14:nvContentPartPr>
            <p14:xfrm>
              <a:off x="5261799" y="1790671"/>
              <a:ext cx="661680" cy="4683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5194FFC-4F71-4FBE-A317-F7504AD464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2799" y="1782024"/>
                <a:ext cx="679320" cy="486014"/>
              </a:xfrm>
              <a:prstGeom prst="rect">
                <a:avLst/>
              </a:prstGeom>
            </p:spPr>
          </p:pic>
        </mc:Fallback>
      </mc:AlternateContent>
      <p:sp>
        <p:nvSpPr>
          <p:cNvPr id="142" name="Ellipse 141">
            <a:extLst>
              <a:ext uri="{FF2B5EF4-FFF2-40B4-BE49-F238E27FC236}">
                <a16:creationId xmlns:a16="http://schemas.microsoft.com/office/drawing/2014/main" id="{F40BC6B1-7A8B-4765-88C8-8CE1F90BF3B8}"/>
              </a:ext>
            </a:extLst>
          </p:cNvPr>
          <p:cNvSpPr/>
          <p:nvPr/>
        </p:nvSpPr>
        <p:spPr>
          <a:xfrm rot="-2505000">
            <a:off x="9296964" y="1242217"/>
            <a:ext cx="180000" cy="180000"/>
          </a:xfrm>
          <a:prstGeom prst="ellipse">
            <a:avLst/>
          </a:prstGeom>
          <a:solidFill>
            <a:srgbClr val="E71224">
              <a:alpha val="7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71224"/>
              </a:solidFill>
            </a:endParaRPr>
          </a:p>
        </p:txBody>
      </p:sp>
      <p:cxnSp>
        <p:nvCxnSpPr>
          <p:cNvPr id="143" name="Verbinder: gewinkelt 142">
            <a:extLst>
              <a:ext uri="{FF2B5EF4-FFF2-40B4-BE49-F238E27FC236}">
                <a16:creationId xmlns:a16="http://schemas.microsoft.com/office/drawing/2014/main" id="{8E8A46B9-3001-4697-898B-3519E618213B}"/>
              </a:ext>
            </a:extLst>
          </p:cNvPr>
          <p:cNvCxnSpPr/>
          <p:nvPr/>
        </p:nvCxnSpPr>
        <p:spPr>
          <a:xfrm>
            <a:off x="9235440" y="1217520"/>
            <a:ext cx="0" cy="180000"/>
          </a:xfrm>
          <a:prstGeom prst="bentConnector3">
            <a:avLst>
              <a:gd name="adj1" fmla="val -192035"/>
            </a:avLst>
          </a:prstGeom>
          <a:solidFill>
            <a:srgbClr val="E71224">
              <a:alpha val="7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1927DE3A-36F7-49C7-884B-818F7C2BD0B8}"/>
              </a:ext>
            </a:extLst>
          </p:cNvPr>
          <p:cNvSpPr/>
          <p:nvPr/>
        </p:nvSpPr>
        <p:spPr>
          <a:xfrm rot="-2333400">
            <a:off x="9436479" y="1215223"/>
            <a:ext cx="180000" cy="0"/>
          </a:xfrm>
          <a:prstGeom prst="ellipse">
            <a:avLst/>
          </a:prstGeom>
          <a:solidFill>
            <a:srgbClr val="E71224">
              <a:alpha val="7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712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6FBF07AB-920D-491E-AED0-1EC59B290570}"/>
                  </a:ext>
                </a:extLst>
              </p14:cNvPr>
              <p14:cNvContentPartPr/>
              <p14:nvPr/>
            </p14:nvContentPartPr>
            <p14:xfrm>
              <a:off x="9094719" y="1152751"/>
              <a:ext cx="1595160" cy="3038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6FBF07AB-920D-491E-AED0-1EC59B2905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95079" y="1152751"/>
                <a:ext cx="1603802" cy="305640"/>
              </a:xfrm>
              <a:prstGeom prst="rect">
                <a:avLst/>
              </a:prstGeom>
            </p:spPr>
          </p:pic>
        </mc:Fallback>
      </mc:AlternateContent>
      <p:sp>
        <p:nvSpPr>
          <p:cNvPr id="187" name="Ellipse 186">
            <a:extLst>
              <a:ext uri="{FF2B5EF4-FFF2-40B4-BE49-F238E27FC236}">
                <a16:creationId xmlns:a16="http://schemas.microsoft.com/office/drawing/2014/main" id="{34E48569-C0A2-4FB8-9018-7BAD8A0BB3B3}"/>
              </a:ext>
            </a:extLst>
          </p:cNvPr>
          <p:cNvSpPr/>
          <p:nvPr/>
        </p:nvSpPr>
        <p:spPr>
          <a:xfrm rot="-1417800">
            <a:off x="8257654" y="4018932"/>
            <a:ext cx="1440000" cy="360000"/>
          </a:xfrm>
          <a:prstGeom prst="ellipse">
            <a:avLst/>
          </a:prstGeom>
          <a:solidFill>
            <a:srgbClr val="E71224">
              <a:alpha val="7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71224"/>
              </a:solidFill>
            </a:endParaRPr>
          </a:p>
        </p:txBody>
      </p:sp>
      <p:cxnSp>
        <p:nvCxnSpPr>
          <p:cNvPr id="188" name="Gerade Verbindung mit Pfeil 187">
            <a:extLst>
              <a:ext uri="{FF2B5EF4-FFF2-40B4-BE49-F238E27FC236}">
                <a16:creationId xmlns:a16="http://schemas.microsoft.com/office/drawing/2014/main" id="{818A08CC-6F9C-48B1-B912-2EE8A9C58F99}"/>
              </a:ext>
            </a:extLst>
          </p:cNvPr>
          <p:cNvCxnSpPr>
            <a:cxnSpLocks/>
          </p:cNvCxnSpPr>
          <p:nvPr/>
        </p:nvCxnSpPr>
        <p:spPr>
          <a:xfrm>
            <a:off x="6860449" y="4147783"/>
            <a:ext cx="1876047" cy="165800"/>
          </a:xfrm>
          <a:prstGeom prst="straightConnector1">
            <a:avLst/>
          </a:prstGeom>
          <a:solidFill>
            <a:srgbClr val="E71224">
              <a:alpha val="7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2F2C6DED-192D-4BF8-9737-BDDE15B95011}"/>
              </a:ext>
            </a:extLst>
          </p:cNvPr>
          <p:cNvSpPr/>
          <p:nvPr/>
        </p:nvSpPr>
        <p:spPr>
          <a:xfrm>
            <a:off x="5466960" y="5113800"/>
            <a:ext cx="720000" cy="720000"/>
          </a:xfrm>
          <a:prstGeom prst="ellips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8E50219-3403-49BC-A266-BF7849722D79}"/>
                  </a:ext>
                </a:extLst>
              </p14:cNvPr>
              <p14:cNvContentPartPr/>
              <p14:nvPr/>
            </p14:nvContentPartPr>
            <p14:xfrm>
              <a:off x="8796279" y="1565311"/>
              <a:ext cx="2376000" cy="112428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8E50219-3403-49BC-A266-BF7849722D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87639" y="1556671"/>
                <a:ext cx="239364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D3FC3A05-4752-4D6A-B8D4-191A48519B41}"/>
                  </a:ext>
                </a:extLst>
              </p14:cNvPr>
              <p14:cNvContentPartPr/>
              <p14:nvPr/>
            </p14:nvContentPartPr>
            <p14:xfrm>
              <a:off x="4358559" y="2930431"/>
              <a:ext cx="7359480" cy="28519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D3FC3A05-4752-4D6A-B8D4-191A48519B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49919" y="2921790"/>
                <a:ext cx="7377121" cy="28695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15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Finanzwissenschaft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500627"/>
            <a:ext cx="12172951" cy="5456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Gegenstand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bilden die wirtschaftlichen Aktivitäten des Staates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Gegenüberstellung der Einnahmen und Ausgaben des öffentlichen Sektors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grundsätzliche Fragen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sollen beantwortet werden: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beeinflusst die Staatsaktivität die Wirtschaft als Ganzes (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sollten die wirtschaftspolitischen Maßnahmen des Staates ausgestaltet sein unter der Berücksichtigung vorher formulierter Ziele (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96D4189-B612-4728-841D-56D844FA0D2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53B1C7A-8F55-41A4-A944-206577180220}"/>
                  </a:ext>
                </a:extLst>
              </p14:cNvPr>
              <p14:cNvContentPartPr/>
              <p14:nvPr/>
            </p14:nvContentPartPr>
            <p14:xfrm>
              <a:off x="5550652" y="938191"/>
              <a:ext cx="3227040" cy="37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53B1C7A-8F55-41A4-A944-2065771802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012" y="929551"/>
                <a:ext cx="3244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2FDA87D-EA49-48E3-B7B0-A158AC4A79FE}"/>
                  </a:ext>
                </a:extLst>
              </p14:cNvPr>
              <p14:cNvContentPartPr/>
              <p14:nvPr/>
            </p14:nvContentPartPr>
            <p14:xfrm>
              <a:off x="3826252" y="1742791"/>
              <a:ext cx="6351840" cy="89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2FDA87D-EA49-48E3-B7B0-A158AC4A79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7252" y="1734151"/>
                <a:ext cx="636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0F3B2D3-0C25-417F-AF2E-1B8C946DBF1F}"/>
                  </a:ext>
                </a:extLst>
              </p14:cNvPr>
              <p14:cNvContentPartPr/>
              <p14:nvPr/>
            </p14:nvContentPartPr>
            <p14:xfrm>
              <a:off x="1495972" y="3591391"/>
              <a:ext cx="8033040" cy="181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0F3B2D3-0C25-417F-AF2E-1B8C946DBF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7332" y="3582751"/>
                <a:ext cx="8050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E300844-ED54-4FC0-86C9-F8C08F932DE3}"/>
                  </a:ext>
                </a:extLst>
              </p14:cNvPr>
              <p14:cNvContentPartPr/>
              <p14:nvPr/>
            </p14:nvContentPartPr>
            <p14:xfrm>
              <a:off x="5362372" y="4658071"/>
              <a:ext cx="2408040" cy="72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E300844-ED54-4FC0-86C9-F8C08F932D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3372" y="4649431"/>
                <a:ext cx="242568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64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ist der Staat?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63507" y="1246501"/>
            <a:ext cx="4398380" cy="48897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Gebietskörperschaften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Normengerüst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Sozialversicherungen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Unternehmen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Individuen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E04758F-FBD7-484C-8710-0FF59B8C70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4414FB1-08FA-4779-B4CF-8E91B8C66F73}"/>
                  </a:ext>
                </a:extLst>
              </p14:cNvPr>
              <p14:cNvContentPartPr/>
              <p14:nvPr/>
            </p14:nvContentPartPr>
            <p14:xfrm>
              <a:off x="645879" y="437431"/>
              <a:ext cx="8542800" cy="45910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4414FB1-08FA-4779-B4CF-8E91B8C66F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239" y="428432"/>
                <a:ext cx="8560440" cy="46087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67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Gebietskörperschaften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-16905" y="399587"/>
            <a:ext cx="12172951" cy="50401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Europäische 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Landkreise, Gemeinden und Gemeindeverbände/Verwaltungsgemeinschaften</a:t>
            </a:r>
          </a:p>
        </p:txBody>
      </p:sp>
      <p:sp>
        <p:nvSpPr>
          <p:cNvPr id="2" name="Rechteck 1"/>
          <p:cNvSpPr/>
          <p:nvPr/>
        </p:nvSpPr>
        <p:spPr>
          <a:xfrm>
            <a:off x="19049" y="1538344"/>
            <a:ext cx="11345637" cy="2913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A0021A-F574-4A47-9137-F8860F5B674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C36C45F-A0F6-458A-963C-8463396B50F6}"/>
                  </a:ext>
                </a:extLst>
              </p14:cNvPr>
              <p14:cNvContentPartPr/>
              <p14:nvPr/>
            </p14:nvContentPartPr>
            <p14:xfrm>
              <a:off x="15292" y="240871"/>
              <a:ext cx="3069360" cy="765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C36C45F-A0F6-458A-963C-8463396B50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2" y="231871"/>
                <a:ext cx="308700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B62A37E-51E5-4138-80AE-D415F9D4EA3F}"/>
                  </a:ext>
                </a:extLst>
              </p14:cNvPr>
              <p14:cNvContentPartPr/>
              <p14:nvPr/>
            </p14:nvContentPartPr>
            <p14:xfrm>
              <a:off x="197092" y="1343551"/>
              <a:ext cx="10080000" cy="33825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B62A37E-51E5-4138-80AE-D415F9D4EA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092" y="1334911"/>
                <a:ext cx="10097640" cy="34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82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Vertikale Staatsstruktur</a:t>
            </a: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FFBAFC23-ED3D-4490-8F8D-DDB9EE56399C}"/>
              </a:ext>
            </a:extLst>
          </p:cNvPr>
          <p:cNvSpPr/>
          <p:nvPr/>
        </p:nvSpPr>
        <p:spPr>
          <a:xfrm>
            <a:off x="28867" y="636606"/>
            <a:ext cx="10800000" cy="5760000"/>
          </a:xfrm>
          <a:prstGeom prst="triangl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F2D5E643-50C9-429A-89B3-E24AE6A478FA}"/>
              </a:ext>
            </a:extLst>
          </p:cNvPr>
          <p:cNvCxnSpPr>
            <a:cxnSpLocks/>
          </p:cNvCxnSpPr>
          <p:nvPr/>
        </p:nvCxnSpPr>
        <p:spPr>
          <a:xfrm>
            <a:off x="2667897" y="3608615"/>
            <a:ext cx="300445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36F9793-6836-4591-8298-541F026FDD2B}"/>
              </a:ext>
            </a:extLst>
          </p:cNvPr>
          <p:cNvCxnSpPr/>
          <p:nvPr/>
        </p:nvCxnSpPr>
        <p:spPr>
          <a:xfrm>
            <a:off x="5672354" y="3608615"/>
            <a:ext cx="2661557" cy="278799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D0FE0AA-A77F-4A11-B7AC-AAA70D7B0F21}"/>
              </a:ext>
            </a:extLst>
          </p:cNvPr>
          <p:cNvCxnSpPr>
            <a:cxnSpLocks/>
          </p:cNvCxnSpPr>
          <p:nvPr/>
        </p:nvCxnSpPr>
        <p:spPr>
          <a:xfrm>
            <a:off x="1954882" y="4381501"/>
            <a:ext cx="444006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D141B98-B352-4FE3-A6D5-215065E6BE20}"/>
              </a:ext>
            </a:extLst>
          </p:cNvPr>
          <p:cNvCxnSpPr>
            <a:cxnSpLocks/>
          </p:cNvCxnSpPr>
          <p:nvPr/>
        </p:nvCxnSpPr>
        <p:spPr>
          <a:xfrm>
            <a:off x="5697913" y="4381501"/>
            <a:ext cx="0" cy="20151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2B31677-468F-4E84-AA30-DEFDFE354389}"/>
              </a:ext>
            </a:extLst>
          </p:cNvPr>
          <p:cNvSpPr txBox="1"/>
          <p:nvPr/>
        </p:nvSpPr>
        <p:spPr>
          <a:xfrm>
            <a:off x="2942196" y="3795003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Regierungsbezirke (19)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9D32A40-E22A-4EF6-AE08-54A4FF21C15E}"/>
              </a:ext>
            </a:extLst>
          </p:cNvPr>
          <p:cNvCxnSpPr>
            <a:cxnSpLocks/>
          </p:cNvCxnSpPr>
          <p:nvPr/>
        </p:nvCxnSpPr>
        <p:spPr>
          <a:xfrm>
            <a:off x="4243388" y="1932215"/>
            <a:ext cx="24086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3CA21539-8E6B-4B8F-BFF7-E96F050DA4F2}"/>
              </a:ext>
            </a:extLst>
          </p:cNvPr>
          <p:cNvSpPr txBox="1"/>
          <p:nvPr/>
        </p:nvSpPr>
        <p:spPr>
          <a:xfrm>
            <a:off x="4984899" y="1289972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E52CBF3-95E0-4520-B312-7FF111403381}"/>
              </a:ext>
            </a:extLst>
          </p:cNvPr>
          <p:cNvSpPr txBox="1"/>
          <p:nvPr/>
        </p:nvSpPr>
        <p:spPr>
          <a:xfrm>
            <a:off x="3986680" y="2435620"/>
            <a:ext cx="302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Bundes(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flächen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länder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CEE05F4-D379-4E1F-9849-0DAEBB80B2D7}"/>
              </a:ext>
            </a:extLst>
          </p:cNvPr>
          <p:cNvSpPr txBox="1"/>
          <p:nvPr/>
        </p:nvSpPr>
        <p:spPr>
          <a:xfrm>
            <a:off x="6600646" y="3995058"/>
            <a:ext cx="1848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Stadtstaaten (3)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B51A4F3-A920-4A67-9452-AE72D3C0BF40}"/>
              </a:ext>
            </a:extLst>
          </p:cNvPr>
          <p:cNvCxnSpPr>
            <a:cxnSpLocks/>
          </p:cNvCxnSpPr>
          <p:nvPr/>
        </p:nvCxnSpPr>
        <p:spPr>
          <a:xfrm>
            <a:off x="1322910" y="5028106"/>
            <a:ext cx="43750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ED5AFC49-5EA4-4899-B595-20EB26E38986}"/>
              </a:ext>
            </a:extLst>
          </p:cNvPr>
          <p:cNvSpPr txBox="1"/>
          <p:nvPr/>
        </p:nvSpPr>
        <p:spPr>
          <a:xfrm>
            <a:off x="2630936" y="4490052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Landkreise (294)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5880181-15EE-4D85-90F4-543106B1BBC7}"/>
              </a:ext>
            </a:extLst>
          </p:cNvPr>
          <p:cNvSpPr txBox="1"/>
          <p:nvPr/>
        </p:nvSpPr>
        <p:spPr>
          <a:xfrm>
            <a:off x="496100" y="5205731"/>
            <a:ext cx="5307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Gemeinden</a:t>
            </a: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Gemeindeverbände/Verwaltungsgemeinschaften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A818C60-EDD7-4227-A8AE-11E1B960A262}"/>
              </a:ext>
            </a:extLst>
          </p:cNvPr>
          <p:cNvSpPr txBox="1"/>
          <p:nvPr/>
        </p:nvSpPr>
        <p:spPr>
          <a:xfrm>
            <a:off x="5814208" y="5181298"/>
            <a:ext cx="14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Kreisfreie</a:t>
            </a: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Städte (107)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F176E3B-059A-4BC5-A5CA-0934D9109B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13B690D-5133-4BCF-9252-6CD154A3531E}"/>
                  </a:ext>
                </a:extLst>
              </p14:cNvPr>
              <p14:cNvContentPartPr/>
              <p14:nvPr/>
            </p14:nvContentPartPr>
            <p14:xfrm>
              <a:off x="2751879" y="3800191"/>
              <a:ext cx="2788920" cy="571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13B690D-5133-4BCF-9252-6CD154A353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2879" y="3791191"/>
                <a:ext cx="280656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D862924-5B2B-49FD-91A4-FEA06D8FC41F}"/>
                  </a:ext>
                </a:extLst>
              </p14:cNvPr>
              <p14:cNvContentPartPr/>
              <p14:nvPr/>
            </p14:nvContentPartPr>
            <p14:xfrm>
              <a:off x="6246399" y="1023871"/>
              <a:ext cx="4011840" cy="41130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D862924-5B2B-49FD-91A4-FEA06D8FC4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7399" y="1014871"/>
                <a:ext cx="4029480" cy="41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08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Normengerüst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746519"/>
            <a:ext cx="9387069" cy="48897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AEUV/EUV + Richtlinien/EU-Verordnungen/(delegierte) Rechtsakte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Verfassung – Grundgesetz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Gesetze (BGB, HGB, GWB, …)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Verordnungen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30EA37F-54BE-4C3E-A169-A1C62C01E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C3E453A8-A111-459F-9C19-7996D78C229E}"/>
                  </a:ext>
                </a:extLst>
              </p14:cNvPr>
              <p14:cNvContentPartPr/>
              <p14:nvPr/>
            </p14:nvContentPartPr>
            <p14:xfrm>
              <a:off x="428290" y="295591"/>
              <a:ext cx="11706480" cy="45889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C3E453A8-A111-459F-9C19-7996D78C22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650" y="286951"/>
                <a:ext cx="11724120" cy="46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76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0" y="0"/>
            <a:ext cx="10878796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Internationale Handelsverflechtungen im weltweiten Vergleich</a:t>
            </a:r>
          </a:p>
          <a:p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99700" y="5042727"/>
            <a:ext cx="5660164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World Bank, eigene Berechnungen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141189" y="5435283"/>
            <a:ext cx="5660165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Offenheitsgrad: Summe aus Exporten und Importen in 	          Relation zum Bruttoinlandsprodukt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2BE3BCF-C9D7-4EBF-90A2-075183E6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1313"/>
            <a:ext cx="5760000" cy="3496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9D097A-9924-4F60-8F6D-5FAF546CF3BA}"/>
              </a:ext>
            </a:extLst>
          </p:cNvPr>
          <p:cNvSpPr txBox="1"/>
          <p:nvPr/>
        </p:nvSpPr>
        <p:spPr>
          <a:xfrm>
            <a:off x="29978" y="4360172"/>
            <a:ext cx="5660164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nachrichtlich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052406-D0AB-46FE-BCE6-672C1B70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5760000" cy="376716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F76F213-A884-4AA6-9B2B-15E87D3DE97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3254DDF-7CFF-4291-9849-78DF55E241D0}"/>
                  </a:ext>
                </a:extLst>
              </p14:cNvPr>
              <p14:cNvContentPartPr/>
              <p14:nvPr/>
            </p14:nvContentPartPr>
            <p14:xfrm>
              <a:off x="4188418" y="1784476"/>
              <a:ext cx="1407240" cy="604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3254DDF-7CFF-4291-9849-78DF55E241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9778" y="1775476"/>
                <a:ext cx="142488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9720E86-F73A-4963-8839-A6FECF146E9B}"/>
                  </a:ext>
                </a:extLst>
              </p14:cNvPr>
              <p14:cNvContentPartPr/>
              <p14:nvPr/>
            </p14:nvContentPartPr>
            <p14:xfrm>
              <a:off x="4214338" y="4416436"/>
              <a:ext cx="1200600" cy="760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9720E86-F73A-4963-8839-A6FECF146E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5698" y="4407436"/>
                <a:ext cx="1218240" cy="7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30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Gesetzliche Sozialversicherungen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197334" y="1148112"/>
            <a:ext cx="4138843" cy="37504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Krankenversicherung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Unfallversicherung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Rentenversicherung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Arbeitslosenversicherung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Pflegeversicherung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53309A-57A4-4B38-8B24-3C4E62DC2DA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7F0B37F-6579-46C2-A02C-880ED68C0AD5}"/>
                  </a:ext>
                </a:extLst>
              </p14:cNvPr>
              <p14:cNvContentPartPr/>
              <p14:nvPr/>
            </p14:nvContentPartPr>
            <p14:xfrm>
              <a:off x="801039" y="964831"/>
              <a:ext cx="5142960" cy="42602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7F0B37F-6579-46C2-A02C-880ED68C0A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399" y="956191"/>
                <a:ext cx="5160600" cy="42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AF8DC946-0E5E-4348-A760-050A0DD60A36}"/>
                  </a:ext>
                </a:extLst>
              </p14:cNvPr>
              <p14:cNvContentPartPr/>
              <p14:nvPr/>
            </p14:nvContentPartPr>
            <p14:xfrm>
              <a:off x="6168639" y="654151"/>
              <a:ext cx="5823000" cy="31539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AF8DC946-0E5E-4348-A760-050A0DD60A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9999" y="645152"/>
                <a:ext cx="5840640" cy="31715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65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Unternehmen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CF737CB-0BA4-415C-BA1D-91FAA8B2DF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102" y="552450"/>
          <a:ext cx="8339036" cy="6300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1562">
                  <a:extLst>
                    <a:ext uri="{9D8B030D-6E8A-4147-A177-3AD203B41FA5}">
                      <a16:colId xmlns:a16="http://schemas.microsoft.com/office/drawing/2014/main" val="1936885865"/>
                    </a:ext>
                  </a:extLst>
                </a:gridCol>
                <a:gridCol w="4337474">
                  <a:extLst>
                    <a:ext uri="{9D8B030D-6E8A-4147-A177-3AD203B41FA5}">
                      <a16:colId xmlns:a16="http://schemas.microsoft.com/office/drawing/2014/main" val="645321649"/>
                    </a:ext>
                  </a:extLst>
                </a:gridCol>
              </a:tblGrid>
              <a:tr h="445344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Unternehmen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Eigentümerstruktur (2020)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551192"/>
                  </a:ext>
                </a:extLst>
              </a:tr>
              <a:tr h="838651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Europäische Zentralbank (EZB)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Anteile gemäß des Kapitalschlüssels der Mitglieder Eurozone (marginale Anteile der übrigen EU-Mitglieder)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410314"/>
                  </a:ext>
                </a:extLst>
              </a:tr>
              <a:tr h="80894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Europäische Investitionsbank (EIB)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Anteile gemäß der wirtschaftlichen Leistungsfähigkeit (</a:t>
                      </a:r>
                      <a:r>
                        <a:rPr lang="de-DE" sz="17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∽ BIP) </a:t>
                      </a:r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 EU-Mitglieder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848377"/>
                  </a:ext>
                </a:extLst>
              </a:tr>
              <a:tr h="58852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Bundesbank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Mittelbares Organ der öffentlichen Verwaltung (Bundesbankgesetz)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012507"/>
                  </a:ext>
                </a:extLst>
              </a:tr>
              <a:tr h="44534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Kreditanstalt für Wiederaufbau (KfW)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Bund 80% Länder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343486"/>
                  </a:ext>
                </a:extLst>
              </a:tr>
              <a:tr h="58852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Landesbanken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Sparkassenverbände, Länder, Städte, Gemeinden, Landesbanken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911534"/>
                  </a:ext>
                </a:extLst>
              </a:tr>
              <a:tr h="44534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Sparkassen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Meist in kommunaler Trägerschaft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387404"/>
                  </a:ext>
                </a:extLst>
              </a:tr>
              <a:tr h="58852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Kommunale Versorgungsunternehmen (z.B. Energie, Wasser)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Städte und Gemeinden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156300"/>
                  </a:ext>
                </a:extLst>
              </a:tr>
              <a:tr h="44534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Deutsche Bahn 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Bundesbesitz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640320"/>
                  </a:ext>
                </a:extLst>
              </a:tr>
              <a:tr h="44534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Deutsche Post 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20,55% KfW 70,4% Streubesitz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759551"/>
                  </a:ext>
                </a:extLst>
              </a:tr>
              <a:tr h="567681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Deutsche Telekom 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17,4% KfW 14,5% Bund 68,1% Streubesitz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533023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6A37D4F5-A27F-4DE3-8AE3-1A4E86BCC0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9B8E9EC-830F-4305-B968-FC4EF76F5542}"/>
                  </a:ext>
                </a:extLst>
              </p14:cNvPr>
              <p14:cNvContentPartPr/>
              <p14:nvPr/>
            </p14:nvContentPartPr>
            <p14:xfrm>
              <a:off x="93639" y="1065991"/>
              <a:ext cx="7745040" cy="58215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9B8E9EC-830F-4305-B968-FC4EF76F55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99" y="1056991"/>
                <a:ext cx="7762680" cy="58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38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681502" y="720134"/>
            <a:ext cx="7606882" cy="50401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Bürger als staatliche Akteure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Wähler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Mitglieder der Sozialversicherungen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Interessengruppen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Bürger als Adressaten staatlichen Handelns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Begünstigung oder Belastung durch Gesetze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Nutzung öffentlicher Einrichtungen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Abgaben – und Steuerzahlungen/Erhalt von Transfers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Bürger die staatlich handeln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Politiker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Öffentlicher Dienst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8FAC6E0-1F4F-4999-A060-49183541422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AD64D5B-64CA-4E75-AE19-239DF388B4FF}"/>
                  </a:ext>
                </a:extLst>
              </p14:cNvPr>
              <p14:cNvContentPartPr/>
              <p14:nvPr/>
            </p14:nvContentPartPr>
            <p14:xfrm>
              <a:off x="872319" y="1136191"/>
              <a:ext cx="5444640" cy="1278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AD64D5B-64CA-4E75-AE19-239DF388B4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319" y="1127551"/>
                <a:ext cx="5462280" cy="12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EEB926B-4010-4242-A19F-A28E23A52BF7}"/>
                  </a:ext>
                </a:extLst>
              </p14:cNvPr>
              <p14:cNvContentPartPr/>
              <p14:nvPr/>
            </p14:nvContentPartPr>
            <p14:xfrm>
              <a:off x="1442559" y="3215551"/>
              <a:ext cx="5672520" cy="1821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EEB926B-4010-4242-A19F-A28E23A52B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3919" y="3206551"/>
                <a:ext cx="56901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8E2E1A2-3980-4CD7-9B55-64E62FD77C4B}"/>
                  </a:ext>
                </a:extLst>
              </p14:cNvPr>
              <p14:cNvContentPartPr/>
              <p14:nvPr/>
            </p14:nvContentPartPr>
            <p14:xfrm>
              <a:off x="1357959" y="3617311"/>
              <a:ext cx="4529520" cy="1119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8E2E1A2-3980-4CD7-9B55-64E62FD77C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9319" y="3608311"/>
                <a:ext cx="4547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9964C2E-376D-48AD-9653-367A5847EDB4}"/>
                  </a:ext>
                </a:extLst>
              </p14:cNvPr>
              <p14:cNvContentPartPr/>
              <p14:nvPr/>
            </p14:nvContentPartPr>
            <p14:xfrm>
              <a:off x="1449759" y="4035271"/>
              <a:ext cx="6672960" cy="129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9964C2E-376D-48AD-9653-367A5847ED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0759" y="4026631"/>
                <a:ext cx="6690599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A6D8B9E-1E0B-4DF1-9456-78D447A768EC}"/>
                  </a:ext>
                </a:extLst>
              </p14:cNvPr>
              <p14:cNvContentPartPr/>
              <p14:nvPr/>
            </p14:nvContentPartPr>
            <p14:xfrm>
              <a:off x="1091559" y="4639351"/>
              <a:ext cx="3281400" cy="1017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A6D8B9E-1E0B-4DF1-9456-78D447A768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2919" y="4630351"/>
                <a:ext cx="3299040" cy="10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48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0000"/>
            <a:ext cx="8023172" cy="360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Einnahmen und Ausgaben des öffentlichen Sektors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6349497"/>
            <a:ext cx="8048910" cy="427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	Destatis, Finanzstatistik, Rechnungsergebnisse der öffentlichen Haushalte, Vierteljährliche Kassenergebnisse des Öffentlichen 	Gesamthaushalts, Schulden des Öffentlichen Gesamthaushalts,</a:t>
            </a:r>
          </a:p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Einnahmen und Ausgaben sind bereinigt und ergeben sich damit als die Summe der Einzelpositionen</a:t>
            </a:r>
          </a:p>
        </p:txBody>
      </p:sp>
      <p:sp>
        <p:nvSpPr>
          <p:cNvPr id="6" name="Rechteck 5"/>
          <p:cNvSpPr/>
          <p:nvPr/>
        </p:nvSpPr>
        <p:spPr>
          <a:xfrm>
            <a:off x="1601530" y="1235770"/>
            <a:ext cx="2828109" cy="587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078429" y="1247003"/>
            <a:ext cx="592182" cy="587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706932" y="1247003"/>
            <a:ext cx="592182" cy="587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306308" y="4060728"/>
            <a:ext cx="424521" cy="2591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693260-9BDB-45AD-9C26-4C60B547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7920000" cy="1317186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F2A47D9E-1CA4-4B0B-A02A-09015E24A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EB93B03-4DD0-4298-BDC5-72C7C32F1559}"/>
                  </a:ext>
                </a:extLst>
              </p14:cNvPr>
              <p14:cNvContentPartPr/>
              <p14:nvPr/>
            </p14:nvContentPartPr>
            <p14:xfrm>
              <a:off x="1234839" y="487041"/>
              <a:ext cx="7853400" cy="39571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EB93B03-4DD0-4298-BDC5-72C7C32F15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5839" y="478401"/>
                <a:ext cx="7871040" cy="39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6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000"/>
            <a:ext cx="8071747" cy="360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Entwicklung von Defizit und Schulden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900327" y="4025759"/>
            <a:ext cx="3806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Schuldenstandsquote</a:t>
            </a:r>
            <a:r>
              <a:rPr lang="de-DE" sz="1400" dirty="0"/>
              <a:t> : Schulden des Staates in 	                    Relation</a:t>
            </a:r>
          </a:p>
          <a:p>
            <a:r>
              <a:rPr lang="de-DE" sz="1400" dirty="0"/>
              <a:t>	                    zum Bruttoinlandsprodukt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171947" y="4618035"/>
            <a:ext cx="2672018" cy="253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	Destatis, Bundesbank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3AC1554-9BB4-4284-9960-68B42C4748A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8189F66-F39D-4940-8747-8546A9A38CD6}"/>
                  </a:ext>
                </a:extLst>
              </p14:cNvPr>
              <p14:cNvContentPartPr/>
              <p14:nvPr/>
            </p14:nvContentPartPr>
            <p14:xfrm>
              <a:off x="8019399" y="1810831"/>
              <a:ext cx="434880" cy="3146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8189F66-F39D-4940-8747-8546A9A38C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0752" y="1802191"/>
                <a:ext cx="452535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8C11A99-7CF7-4EEB-81DE-BD0EE6522ADA}"/>
                  </a:ext>
                </a:extLst>
              </p14:cNvPr>
              <p14:cNvContentPartPr/>
              <p14:nvPr/>
            </p14:nvContentPartPr>
            <p14:xfrm>
              <a:off x="8729679" y="1353631"/>
              <a:ext cx="3306240" cy="11246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8C11A99-7CF7-4EEB-81DE-BD0EE6522A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1039" y="1344634"/>
                <a:ext cx="3323880" cy="1142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518DD7D-F440-4B0F-91F3-E5497B044BB6}"/>
                  </a:ext>
                </a:extLst>
              </p14:cNvPr>
              <p14:cNvContentPartPr/>
              <p14:nvPr/>
            </p14:nvContentPartPr>
            <p14:xfrm>
              <a:off x="595839" y="994711"/>
              <a:ext cx="7041960" cy="49287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518DD7D-F440-4B0F-91F3-E5497B044B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7199" y="985712"/>
                <a:ext cx="7059600" cy="49463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7758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Gliederung der Ausgaben nach Arten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C0AAD8-1AE1-45BB-966A-33DAEF803CD6}"/>
              </a:ext>
            </a:extLst>
          </p:cNvPr>
          <p:cNvSpPr txBox="1"/>
          <p:nvPr/>
        </p:nvSpPr>
        <p:spPr>
          <a:xfrm>
            <a:off x="4262517" y="1076500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Ausgaben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C0EEB7-6757-4CE5-A9D0-F344A07863EE}"/>
              </a:ext>
            </a:extLst>
          </p:cNvPr>
          <p:cNvSpPr txBox="1"/>
          <p:nvPr/>
        </p:nvSpPr>
        <p:spPr>
          <a:xfrm>
            <a:off x="1007317" y="2912624"/>
            <a:ext cx="1962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Transferausgaben</a:t>
            </a: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(Übertragungen)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F908D8-2828-4772-9441-5322A6247E33}"/>
              </a:ext>
            </a:extLst>
          </p:cNvPr>
          <p:cNvSpPr txBox="1"/>
          <p:nvPr/>
        </p:nvSpPr>
        <p:spPr>
          <a:xfrm>
            <a:off x="4080459" y="2808207"/>
            <a:ext cx="414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Leistungsausgaben</a:t>
            </a: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(Realausgaben, Transformationsausgaben)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C4502C4-2632-4C11-A358-F0B46A94593F}"/>
              </a:ext>
            </a:extLst>
          </p:cNvPr>
          <p:cNvSpPr txBox="1"/>
          <p:nvPr/>
        </p:nvSpPr>
        <p:spPr>
          <a:xfrm>
            <a:off x="8424768" y="1803159"/>
            <a:ext cx="388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Sonstige Ausgaben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E77242-2CFC-4379-A0E4-407D846B9F87}"/>
              </a:ext>
            </a:extLst>
          </p:cNvPr>
          <p:cNvSpPr txBox="1"/>
          <p:nvPr/>
        </p:nvSpPr>
        <p:spPr>
          <a:xfrm>
            <a:off x="189447" y="4562512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Unternehmen</a:t>
            </a:r>
          </a:p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(Subventionen)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4FF9E2-712A-410D-A2F4-90608A69AEEA}"/>
              </a:ext>
            </a:extLst>
          </p:cNvPr>
          <p:cNvSpPr txBox="1"/>
          <p:nvPr/>
        </p:nvSpPr>
        <p:spPr>
          <a:xfrm>
            <a:off x="2312664" y="461046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private Haushalte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8174A4-FBED-4FAC-ADF4-E9C76D7AFCAE}"/>
              </a:ext>
            </a:extLst>
          </p:cNvPr>
          <p:cNvSpPr txBox="1"/>
          <p:nvPr/>
        </p:nvSpPr>
        <p:spPr>
          <a:xfrm>
            <a:off x="4334939" y="406988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Personalausgaben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B1F9C1-A6BD-4BD5-9C2D-6BB5A8988580}"/>
              </a:ext>
            </a:extLst>
          </p:cNvPr>
          <p:cNvSpPr txBox="1"/>
          <p:nvPr/>
        </p:nvSpPr>
        <p:spPr>
          <a:xfrm>
            <a:off x="6529987" y="4976532"/>
            <a:ext cx="2159617" cy="41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Sachausgaben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2FC4B36-3D90-438E-9B72-A2D9FC316A28}"/>
              </a:ext>
            </a:extLst>
          </p:cNvPr>
          <p:cNvCxnSpPr>
            <a:cxnSpLocks/>
          </p:cNvCxnSpPr>
          <p:nvPr/>
        </p:nvCxnSpPr>
        <p:spPr>
          <a:xfrm flipH="1">
            <a:off x="1984520" y="1456052"/>
            <a:ext cx="2929472" cy="146868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A34F62E-994B-4E26-839D-3A2C99880F0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416070" y="1600512"/>
            <a:ext cx="737681" cy="120769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C3C8D02-B7B4-4C70-A696-8FAB0526E32F}"/>
              </a:ext>
            </a:extLst>
          </p:cNvPr>
          <p:cNvCxnSpPr>
            <a:cxnSpLocks/>
          </p:cNvCxnSpPr>
          <p:nvPr/>
        </p:nvCxnSpPr>
        <p:spPr>
          <a:xfrm>
            <a:off x="6016239" y="1529461"/>
            <a:ext cx="4351965" cy="27548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72EA749-5D7D-4872-B921-12A02A77AD63}"/>
              </a:ext>
            </a:extLst>
          </p:cNvPr>
          <p:cNvCxnSpPr>
            <a:cxnSpLocks/>
          </p:cNvCxnSpPr>
          <p:nvPr/>
        </p:nvCxnSpPr>
        <p:spPr>
          <a:xfrm flipH="1">
            <a:off x="5013064" y="3612982"/>
            <a:ext cx="1241715" cy="4211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44599359-0C7C-482C-A001-B3DDF1BB18A6}"/>
              </a:ext>
            </a:extLst>
          </p:cNvPr>
          <p:cNvCxnSpPr>
            <a:cxnSpLocks/>
          </p:cNvCxnSpPr>
          <p:nvPr/>
        </p:nvCxnSpPr>
        <p:spPr>
          <a:xfrm>
            <a:off x="6327172" y="3554734"/>
            <a:ext cx="1372894" cy="148667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7437B78-F0C5-4FFE-971E-C4CB5F1D1955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112136" y="3655461"/>
            <a:ext cx="732926" cy="90705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2F4CA8E-2405-4403-B8B3-BCEC07F014A9}"/>
              </a:ext>
            </a:extLst>
          </p:cNvPr>
          <p:cNvCxnSpPr>
            <a:cxnSpLocks/>
          </p:cNvCxnSpPr>
          <p:nvPr/>
        </p:nvCxnSpPr>
        <p:spPr>
          <a:xfrm>
            <a:off x="2328912" y="3627217"/>
            <a:ext cx="672649" cy="9369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9355F71C-61D8-4CD4-9DF2-2B892EF24126}"/>
              </a:ext>
            </a:extLst>
          </p:cNvPr>
          <p:cNvSpPr txBox="1"/>
          <p:nvPr/>
        </p:nvSpPr>
        <p:spPr>
          <a:xfrm>
            <a:off x="0" y="6548621"/>
            <a:ext cx="12172951" cy="2688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	In Anlehnung an Zimmermann et. al, Finanzwissenschaft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7E77242-2CFC-4379-A0E4-407D846B9F87}"/>
              </a:ext>
            </a:extLst>
          </p:cNvPr>
          <p:cNvSpPr txBox="1"/>
          <p:nvPr/>
        </p:nvSpPr>
        <p:spPr>
          <a:xfrm>
            <a:off x="189447" y="5116090"/>
            <a:ext cx="2121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Förderungen für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Solar- Windenergie-</a:t>
            </a:r>
          </a:p>
          <a:p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erzeugung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C4FF9E2-712A-410D-A2F4-90608A69AEEA}"/>
              </a:ext>
            </a:extLst>
          </p:cNvPr>
          <p:cNvSpPr txBox="1"/>
          <p:nvPr/>
        </p:nvSpPr>
        <p:spPr>
          <a:xfrm>
            <a:off x="2328912" y="4854228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Sozialausgaben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E-Autoprämie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68174A4-FBED-4FAC-ADF4-E9C76D7AFCAE}"/>
              </a:ext>
            </a:extLst>
          </p:cNvPr>
          <p:cNvSpPr txBox="1"/>
          <p:nvPr/>
        </p:nvSpPr>
        <p:spPr>
          <a:xfrm>
            <a:off x="4335605" y="4352724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Staatsbedienste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BB1F9C1-A6BD-4BD5-9C2D-6BB5A8988580}"/>
              </a:ext>
            </a:extLst>
          </p:cNvPr>
          <p:cNvSpPr txBox="1"/>
          <p:nvPr/>
        </p:nvSpPr>
        <p:spPr>
          <a:xfrm>
            <a:off x="5013064" y="5284852"/>
            <a:ext cx="4217571" cy="980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umfasst zum einen den Kauf von Sachleistungen und zum anderen  von Dritten erbrachte Dienstleistungen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(u.a. Mieten, Reinigungsleistungen, Bankdienstleistungen)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C4502C4-2632-4C11-A358-F0B46A94593F}"/>
              </a:ext>
            </a:extLst>
          </p:cNvPr>
          <p:cNvSpPr txBox="1"/>
          <p:nvPr/>
        </p:nvSpPr>
        <p:spPr>
          <a:xfrm>
            <a:off x="8321040" y="2129056"/>
            <a:ext cx="387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Grundstückskäufe, Kreditvergabe,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Inanspruchnahme von Bürgschaften,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insb. im Zuge der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Coronakrise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 Deutschland Bürgschaften im dreistelligem Milliardenbereich eingegangen, die aber bisher noch nicht in Anspruch genommen worden sind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CEBA7F4-EB60-45EE-9B97-4AB994AD94B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B4E92A3-A784-4C14-828E-7C861B70AAB5}"/>
                  </a:ext>
                </a:extLst>
              </p14:cNvPr>
              <p14:cNvContentPartPr/>
              <p14:nvPr/>
            </p14:nvContentPartPr>
            <p14:xfrm>
              <a:off x="1021445" y="2837191"/>
              <a:ext cx="1903680" cy="841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B4E92A3-A784-4C14-828E-7C861B70AA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805" y="2828191"/>
                <a:ext cx="1921320" cy="8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D5928DA-B86D-4DD1-90C1-84A43142CC00}"/>
                  </a:ext>
                </a:extLst>
              </p14:cNvPr>
              <p14:cNvContentPartPr/>
              <p14:nvPr/>
            </p14:nvContentPartPr>
            <p14:xfrm>
              <a:off x="4937885" y="2612191"/>
              <a:ext cx="2428560" cy="7758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D5928DA-B86D-4DD1-90C1-84A43142CC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9245" y="2603551"/>
                <a:ext cx="2446200" cy="7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42885C2-19AB-4CB2-8C13-6A0575B04873}"/>
                  </a:ext>
                </a:extLst>
              </p14:cNvPr>
              <p14:cNvContentPartPr/>
              <p14:nvPr/>
            </p14:nvContentPartPr>
            <p14:xfrm>
              <a:off x="4214285" y="3943831"/>
              <a:ext cx="4242960" cy="1759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42885C2-19AB-4CB2-8C13-6A0575B048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5644" y="3934831"/>
                <a:ext cx="4260601" cy="17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5967156-FA97-448C-9E4D-A3AC01AF8691}"/>
                  </a:ext>
                </a:extLst>
              </p14:cNvPr>
              <p14:cNvContentPartPr/>
              <p14:nvPr/>
            </p14:nvContentPartPr>
            <p14:xfrm>
              <a:off x="8889605" y="1503751"/>
              <a:ext cx="2666520" cy="8118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5967156-FA97-448C-9E4D-A3AC01AF86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80605" y="1494751"/>
                <a:ext cx="2684160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Gliederung der Einnahmen nach Arten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C0AAD8-1AE1-45BB-966A-33DAEF803CD6}"/>
              </a:ext>
            </a:extLst>
          </p:cNvPr>
          <p:cNvSpPr txBox="1"/>
          <p:nvPr/>
        </p:nvSpPr>
        <p:spPr>
          <a:xfrm>
            <a:off x="4124020" y="1182808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Einnahmen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C0EEB7-6757-4CE5-A9D0-F344A07863EE}"/>
              </a:ext>
            </a:extLst>
          </p:cNvPr>
          <p:cNvSpPr txBox="1"/>
          <p:nvPr/>
        </p:nvSpPr>
        <p:spPr>
          <a:xfrm>
            <a:off x="5169245" y="2662757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Zwangsabgaben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F908D8-2828-4772-9441-5322A6247E33}"/>
              </a:ext>
            </a:extLst>
          </p:cNvPr>
          <p:cNvSpPr txBox="1"/>
          <p:nvPr/>
        </p:nvSpPr>
        <p:spPr>
          <a:xfrm>
            <a:off x="57323" y="2653664"/>
            <a:ext cx="1262709" cy="354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Gebühren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C4502C4-2632-4C11-A358-F0B46A94593F}"/>
              </a:ext>
            </a:extLst>
          </p:cNvPr>
          <p:cNvSpPr txBox="1"/>
          <p:nvPr/>
        </p:nvSpPr>
        <p:spPr>
          <a:xfrm>
            <a:off x="3032373" y="2461400"/>
            <a:ext cx="2492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freiwillige Sozialversicherungs-beiträge,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Straßenan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liegerbeitrag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E77242-2CFC-4379-A0E4-407D846B9F87}"/>
              </a:ext>
            </a:extLst>
          </p:cNvPr>
          <p:cNvSpPr txBox="1"/>
          <p:nvPr/>
        </p:nvSpPr>
        <p:spPr>
          <a:xfrm>
            <a:off x="4289640" y="3848753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4FF9E2-712A-410D-A2F4-90608A69AEEA}"/>
              </a:ext>
            </a:extLst>
          </p:cNvPr>
          <p:cNvSpPr txBox="1"/>
          <p:nvPr/>
        </p:nvSpPr>
        <p:spPr>
          <a:xfrm>
            <a:off x="3211225" y="4743013"/>
            <a:ext cx="1756574" cy="4125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Faktorsteuern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8174A4-FBED-4FAC-ADF4-E9C76D7AFCAE}"/>
              </a:ext>
            </a:extLst>
          </p:cNvPr>
          <p:cNvSpPr txBox="1"/>
          <p:nvPr/>
        </p:nvSpPr>
        <p:spPr>
          <a:xfrm>
            <a:off x="5655499" y="5056595"/>
            <a:ext cx="2804121" cy="416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Gütersteuern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B1F9C1-A6BD-4BD5-9C2D-6BB5A8988580}"/>
              </a:ext>
            </a:extLst>
          </p:cNvPr>
          <p:cNvSpPr txBox="1"/>
          <p:nvPr/>
        </p:nvSpPr>
        <p:spPr>
          <a:xfrm>
            <a:off x="6231668" y="3336159"/>
            <a:ext cx="1656100" cy="3756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Sozialabgaben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2FC4B36-3D90-438E-9B72-A2D9FC316A2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88678" y="1471547"/>
            <a:ext cx="3514836" cy="118211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A34F62E-994B-4E26-839D-3A2C99880F0E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2168425" y="1762732"/>
            <a:ext cx="2353902" cy="89093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C3C8D02-B7B4-4C70-A696-8FAB0526E32F}"/>
              </a:ext>
            </a:extLst>
          </p:cNvPr>
          <p:cNvCxnSpPr>
            <a:cxnSpLocks/>
          </p:cNvCxnSpPr>
          <p:nvPr/>
        </p:nvCxnSpPr>
        <p:spPr>
          <a:xfrm>
            <a:off x="6539183" y="1500007"/>
            <a:ext cx="2327589" cy="43008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72EA749-5D7D-4872-B921-12A02A77AD63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766694" y="3146933"/>
            <a:ext cx="758534" cy="70182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44599359-0C7C-482C-A001-B3DDF1BB18A6}"/>
              </a:ext>
            </a:extLst>
          </p:cNvPr>
          <p:cNvCxnSpPr>
            <a:cxnSpLocks/>
          </p:cNvCxnSpPr>
          <p:nvPr/>
        </p:nvCxnSpPr>
        <p:spPr>
          <a:xfrm>
            <a:off x="6142824" y="3008351"/>
            <a:ext cx="814091" cy="2518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7437B78-F0C5-4FFE-971E-C4CB5F1D1955}"/>
              </a:ext>
            </a:extLst>
          </p:cNvPr>
          <p:cNvCxnSpPr>
            <a:cxnSpLocks/>
          </p:cNvCxnSpPr>
          <p:nvPr/>
        </p:nvCxnSpPr>
        <p:spPr>
          <a:xfrm flipH="1">
            <a:off x="4386056" y="4282749"/>
            <a:ext cx="94612" cy="52008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92F4CA8E-2405-4403-B8B3-BCEC07F014A9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700322" y="4240890"/>
            <a:ext cx="2357238" cy="81570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9355F71C-61D8-4CD4-9DF2-2B892EF24126}"/>
              </a:ext>
            </a:extLst>
          </p:cNvPr>
          <p:cNvSpPr txBox="1"/>
          <p:nvPr/>
        </p:nvSpPr>
        <p:spPr>
          <a:xfrm>
            <a:off x="172122" y="535313"/>
            <a:ext cx="6956915" cy="2688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	In Anlehnung an Zimmermann et. al, Finanzwissenschaft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FB82D3-705B-4E66-97ED-4887A3B11AAF}"/>
              </a:ext>
            </a:extLst>
          </p:cNvPr>
          <p:cNvSpPr txBox="1"/>
          <p:nvPr/>
        </p:nvSpPr>
        <p:spPr>
          <a:xfrm>
            <a:off x="1133164" y="2653664"/>
            <a:ext cx="2070521" cy="3785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Erwerbseinkünfte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663C4B-A0C5-4038-8D7C-6C8D5B061BBB}"/>
              </a:ext>
            </a:extLst>
          </p:cNvPr>
          <p:cNvSpPr txBox="1"/>
          <p:nvPr/>
        </p:nvSpPr>
        <p:spPr>
          <a:xfrm>
            <a:off x="7702044" y="1917431"/>
            <a:ext cx="2012931" cy="3351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Schuld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783E7E0-6E83-4329-AF4C-239842D7824D}"/>
              </a:ext>
            </a:extLst>
          </p:cNvPr>
          <p:cNvSpPr txBox="1"/>
          <p:nvPr/>
        </p:nvSpPr>
        <p:spPr>
          <a:xfrm>
            <a:off x="10213895" y="1659856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Zuweisungen und</a:t>
            </a:r>
          </a:p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Erstattungen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00DF024-5CB7-4D6E-A819-240AC0E0C87E}"/>
              </a:ext>
            </a:extLst>
          </p:cNvPr>
          <p:cNvCxnSpPr>
            <a:cxnSpLocks/>
          </p:cNvCxnSpPr>
          <p:nvPr/>
        </p:nvCxnSpPr>
        <p:spPr>
          <a:xfrm flipH="1">
            <a:off x="4338039" y="1821649"/>
            <a:ext cx="333072" cy="38253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18F65DE9-F8B6-43D5-A6EB-077671F7B15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324659" y="1677814"/>
            <a:ext cx="738421" cy="98494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6E1B709-04F7-4459-B70B-854BDE9CD58E}"/>
              </a:ext>
            </a:extLst>
          </p:cNvPr>
          <p:cNvCxnSpPr>
            <a:cxnSpLocks/>
          </p:cNvCxnSpPr>
          <p:nvPr/>
        </p:nvCxnSpPr>
        <p:spPr>
          <a:xfrm>
            <a:off x="6539183" y="1347438"/>
            <a:ext cx="4655178" cy="33037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2C4502C4-2632-4C11-A358-F0B46A94593F}"/>
              </a:ext>
            </a:extLst>
          </p:cNvPr>
          <p:cNvSpPr txBox="1"/>
          <p:nvPr/>
        </p:nvSpPr>
        <p:spPr>
          <a:xfrm>
            <a:off x="0" y="6112304"/>
            <a:ext cx="863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Achtung: Rundfunkbeitrag (GEZ) und Semesterbeitrag, sind von der Legaldefinition her eine Gebühr!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2F908D8-2828-4772-9441-5322A6247E33}"/>
              </a:ext>
            </a:extLst>
          </p:cNvPr>
          <p:cNvSpPr txBox="1"/>
          <p:nvPr/>
        </p:nvSpPr>
        <p:spPr>
          <a:xfrm>
            <a:off x="89887" y="2898146"/>
            <a:ext cx="1099583" cy="2550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Gebühr für Personal-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ausweis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Beurkun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Müll- abfuhr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6FB82D3-705B-4E66-97ED-4887A3B11AAF}"/>
              </a:ext>
            </a:extLst>
          </p:cNvPr>
          <p:cNvSpPr txBox="1"/>
          <p:nvPr/>
        </p:nvSpPr>
        <p:spPr>
          <a:xfrm>
            <a:off x="1211053" y="2888096"/>
            <a:ext cx="1826142" cy="28571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Gewinne aus öffentlichen Beteiligungen (siehe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öffentl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Unternehmen). Insb. öffentliche Energieversorger oder Sparkassen auf kommunaler Ebene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2C4502C4-2632-4C11-A358-F0B46A94593F}"/>
              </a:ext>
            </a:extLst>
          </p:cNvPr>
          <p:cNvSpPr txBox="1"/>
          <p:nvPr/>
        </p:nvSpPr>
        <p:spPr>
          <a:xfrm>
            <a:off x="3749979" y="2205288"/>
            <a:ext cx="105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Beiträge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C4FF9E2-712A-410D-A2F4-90608A69AEEA}"/>
              </a:ext>
            </a:extLst>
          </p:cNvPr>
          <p:cNvSpPr txBox="1"/>
          <p:nvPr/>
        </p:nvSpPr>
        <p:spPr>
          <a:xfrm>
            <a:off x="2839261" y="5013510"/>
            <a:ext cx="2937595" cy="9503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Kapitalertragssteuer, Einkommenssteuer. Allg. 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auf Arbeit und Kapital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E68174A4-FBED-4FAC-ADF4-E9C76D7AFCAE}"/>
              </a:ext>
            </a:extLst>
          </p:cNvPr>
          <p:cNvSpPr txBox="1"/>
          <p:nvPr/>
        </p:nvSpPr>
        <p:spPr>
          <a:xfrm>
            <a:off x="5372208" y="5327092"/>
            <a:ext cx="3722046" cy="666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Umsatzsteuer/Mehrwertsteuer, Zölle, Vergnügungssteuer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DBB1F9C1-A6BD-4BD5-9C2D-6BB5A8988580}"/>
              </a:ext>
            </a:extLst>
          </p:cNvPr>
          <p:cNvSpPr txBox="1"/>
          <p:nvPr/>
        </p:nvSpPr>
        <p:spPr>
          <a:xfrm>
            <a:off x="6220244" y="3553694"/>
            <a:ext cx="3157904" cy="12491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Pflegeversicherung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Arbeitslosenversicherung, Krankenversicherung,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Rentenversicherung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5663C4B-A0C5-4038-8D7C-6C8D5B061BBB}"/>
              </a:ext>
            </a:extLst>
          </p:cNvPr>
          <p:cNvSpPr txBox="1"/>
          <p:nvPr/>
        </p:nvSpPr>
        <p:spPr>
          <a:xfrm>
            <a:off x="7731402" y="2190425"/>
            <a:ext cx="2077119" cy="11927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Ausgabe von Staatsanleihen,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Kassenkredite auf kommunaler Ebene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F5663C4B-A0C5-4038-8D7C-6C8D5B061BBB}"/>
              </a:ext>
            </a:extLst>
          </p:cNvPr>
          <p:cNvSpPr txBox="1"/>
          <p:nvPr/>
        </p:nvSpPr>
        <p:spPr>
          <a:xfrm>
            <a:off x="10093943" y="2204186"/>
            <a:ext cx="2159326" cy="11927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z.B. Länderfinanz-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ausgleich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kommunaler Finanzausgleich</a:t>
            </a:r>
          </a:p>
          <a:p>
            <a:pPr algn="ctr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463503C-7513-49D8-8D9E-1DA934B501C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8608FEAA-13D6-423F-8064-22CF9AA62F25}"/>
                  </a:ext>
                </a:extLst>
              </p14:cNvPr>
              <p14:cNvContentPartPr/>
              <p14:nvPr/>
            </p14:nvContentPartPr>
            <p14:xfrm>
              <a:off x="461348" y="1485391"/>
              <a:ext cx="11584800" cy="53949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8608FEAA-13D6-423F-8064-22CF9AA62F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708" y="1476750"/>
                <a:ext cx="11602440" cy="54126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7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/>
      <p:bldP spid="63" grpId="0"/>
      <p:bldP spid="67" grpId="0"/>
      <p:bldP spid="74" grpId="0"/>
      <p:bldP spid="75" grpId="0"/>
      <p:bldP spid="76" grpId="0"/>
      <p:bldP spid="78" grpId="0"/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Frage nach dem Umfang der Staatstätigkeit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670574"/>
            <a:ext cx="12172951" cy="15684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State</a:t>
            </a:r>
          </a:p>
          <a:p>
            <a:pPr algn="ctr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Staat ist auf die geringst mögliche Machtausübung beschränkt.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2238998"/>
            <a:ext cx="12172951" cy="920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obliegt einzig die Gewährung der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äußeren und inneren Sicherheit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2966544"/>
            <a:ext cx="12172951" cy="212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Nozick (1974) 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Anarchy, State, and Utopia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der Staat bildet sich aus dem Naturzustand (ähnlich wie bei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Locke (1689)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Treatises of Government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freiwilligen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Verträgen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A8B0B9C-1C2B-4299-8B9F-D2E4C78EBA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0481C7A-203E-4A87-85ED-273DA4E2CA65}"/>
                  </a:ext>
                </a:extLst>
              </p14:cNvPr>
              <p14:cNvContentPartPr/>
              <p14:nvPr/>
            </p14:nvContentPartPr>
            <p14:xfrm>
              <a:off x="4737772" y="1867711"/>
              <a:ext cx="4546800" cy="1285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0481C7A-203E-4A87-85ED-273DA4E2CA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8772" y="1858714"/>
                <a:ext cx="4564440" cy="13031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17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8663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Bildungs- und Verteidigungsausgaben in Relation zum BIP 2020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CD008C-EF8A-4A79-9478-C7A04A637E64}"/>
              </a:ext>
            </a:extLst>
          </p:cNvPr>
          <p:cNvSpPr txBox="1"/>
          <p:nvPr/>
        </p:nvSpPr>
        <p:spPr>
          <a:xfrm>
            <a:off x="0" y="6548621"/>
            <a:ext cx="12172951" cy="2688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	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BEB09A-B953-4180-9426-D3D7FE2E3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7920000" cy="542801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64966A5-C3A9-4897-8122-886967280F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F7A45E8-7DE4-4A01-924C-60F895F3A5CB}"/>
                  </a:ext>
                </a:extLst>
              </p14:cNvPr>
              <p14:cNvContentPartPr/>
              <p14:nvPr/>
            </p14:nvContentPartPr>
            <p14:xfrm>
              <a:off x="317559" y="327631"/>
              <a:ext cx="8897040" cy="47163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F7A45E8-7DE4-4A01-924C-60F895F3A5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919" y="318631"/>
                <a:ext cx="8914680" cy="47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085EC4D-58B5-498B-BEC0-9370C12B350B}"/>
                  </a:ext>
                </a:extLst>
              </p14:cNvPr>
              <p14:cNvContentPartPr/>
              <p14:nvPr/>
            </p14:nvContentPartPr>
            <p14:xfrm>
              <a:off x="9435639" y="691231"/>
              <a:ext cx="2653200" cy="34873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085EC4D-58B5-498B-BEC0-9370C12B35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6640" y="682590"/>
                <a:ext cx="2670838" cy="35049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035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30570" y="0"/>
            <a:ext cx="11083895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Deutschland</a:t>
            </a:r>
          </a:p>
          <a:p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FE902C-4502-4719-BE52-6C2F9B3BFC6F}"/>
              </a:ext>
            </a:extLst>
          </p:cNvPr>
          <p:cNvSpPr txBox="1"/>
          <p:nvPr/>
        </p:nvSpPr>
        <p:spPr>
          <a:xfrm>
            <a:off x="99836" y="6283874"/>
            <a:ext cx="5660164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Hoffman,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eigene Berechnungen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4E54A7-E7B5-4A3C-BAC2-32EB07A6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9" y="567680"/>
            <a:ext cx="8912171" cy="546547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F76F213-A884-4AA6-9B2B-15E87D3DE97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64865AA-A6A7-44B2-AF73-BF2E99B79E81}"/>
                  </a:ext>
                </a:extLst>
              </p14:cNvPr>
              <p14:cNvContentPartPr/>
              <p14:nvPr/>
            </p14:nvContentPartPr>
            <p14:xfrm>
              <a:off x="10418938" y="668476"/>
              <a:ext cx="217080" cy="1854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64865AA-A6A7-44B2-AF73-BF2E99B79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9938" y="659476"/>
                <a:ext cx="2347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04EC1EE-B01B-4CAB-A96B-D5B6A85A03FB}"/>
                  </a:ext>
                </a:extLst>
              </p14:cNvPr>
              <p14:cNvContentPartPr/>
              <p14:nvPr/>
            </p14:nvContentPartPr>
            <p14:xfrm>
              <a:off x="854098" y="970156"/>
              <a:ext cx="7845840" cy="37706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04EC1EE-B01B-4CAB-A96B-D5B6A85A03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5458" y="961156"/>
                <a:ext cx="7863480" cy="37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37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1122829" y="0"/>
            <a:ext cx="10219765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Importverflechtung Deutschland – Russland 2021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E4A691-383D-4399-B93E-2A38241FA9F4}"/>
              </a:ext>
            </a:extLst>
          </p:cNvPr>
          <p:cNvSpPr txBox="1"/>
          <p:nvPr/>
        </p:nvSpPr>
        <p:spPr>
          <a:xfrm>
            <a:off x="360000" y="99174"/>
            <a:ext cx="16615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Destatis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D6E5529-9038-4340-9F4C-DF5071D0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9" y="1036186"/>
            <a:ext cx="5463495" cy="559409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D458F2E-3FA5-4F5F-A93E-687D66D16031}"/>
              </a:ext>
            </a:extLst>
          </p:cNvPr>
          <p:cNvSpPr txBox="1"/>
          <p:nvPr/>
        </p:nvSpPr>
        <p:spPr>
          <a:xfrm>
            <a:off x="952053" y="617267"/>
            <a:ext cx="4399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Anteile relativ zu den Gesamtimporten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09CE12-0297-4650-A435-CFE23C6A7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60" y="567680"/>
            <a:ext cx="5878177" cy="353316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C774712-AE75-4EA3-A9D4-BC55A96869D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B58F2F99-26F0-4422-B5F7-596EE49D1360}"/>
                  </a:ext>
                </a:extLst>
              </p14:cNvPr>
              <p14:cNvContentPartPr/>
              <p14:nvPr/>
            </p14:nvContentPartPr>
            <p14:xfrm>
              <a:off x="5033338" y="1496476"/>
              <a:ext cx="3688560" cy="49536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B58F2F99-26F0-4422-B5F7-596EE49D13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4698" y="1487836"/>
                <a:ext cx="3706200" cy="49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F154701-0EA0-4B26-9E7F-999A42D0B82B}"/>
                  </a:ext>
                </a:extLst>
              </p14:cNvPr>
              <p14:cNvContentPartPr/>
              <p14:nvPr/>
            </p14:nvContentPartPr>
            <p14:xfrm>
              <a:off x="130498" y="3374596"/>
              <a:ext cx="4127040" cy="4140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F154701-0EA0-4B26-9E7F-999A42D0B8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858" y="3365956"/>
                <a:ext cx="414468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64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kommen wir her?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FB9E55-D9CC-4774-A6A2-0FE2E9A58F72}"/>
              </a:ext>
            </a:extLst>
          </p:cNvPr>
          <p:cNvSpPr txBox="1"/>
          <p:nvPr/>
        </p:nvSpPr>
        <p:spPr>
          <a:xfrm>
            <a:off x="477959" y="6282599"/>
            <a:ext cx="246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Rotterdam  (1940)</a:t>
            </a:r>
          </a:p>
        </p:txBody>
      </p:sp>
      <p:pic>
        <p:nvPicPr>
          <p:cNvPr id="1026" name="Picture 2" descr="https://upload.wikimedia.org/wikipedia/commons/9/9a/Exterieur_OVERZICHT_NA_BOMBARDEMENT_%28OORLOGSSCHADE%29_-_Rotterdam_-_20264975_-_RCE.jpg">
            <a:extLst>
              <a:ext uri="{FF2B5EF4-FFF2-40B4-BE49-F238E27FC236}">
                <a16:creationId xmlns:a16="http://schemas.microsoft.com/office/drawing/2014/main" id="{3A83D245-3FBE-4949-89DE-D1CA2AA4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12" y="444729"/>
            <a:ext cx="7406105" cy="54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CE29EE-4206-40FB-91F6-395C5E658130}"/>
              </a:ext>
            </a:extLst>
          </p:cNvPr>
          <p:cNvSpPr/>
          <p:nvPr/>
        </p:nvSpPr>
        <p:spPr>
          <a:xfrm>
            <a:off x="6582108" y="5994717"/>
            <a:ext cx="19159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u="sng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Rijksdienst voor het Cultureel Erfgoed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AB0836-9D43-4368-82E1-0F29463656A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91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kommen wir her?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430765" y="6224210"/>
            <a:ext cx="316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Warschau  Januar 1945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54895F-AAA1-46DE-8327-959DFE2C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18" y="552450"/>
            <a:ext cx="6826499" cy="562503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0AA2965-EC3D-49CA-B403-74F5AF2AA0E7}"/>
              </a:ext>
            </a:extLst>
          </p:cNvPr>
          <p:cNvSpPr/>
          <p:nvPr/>
        </p:nvSpPr>
        <p:spPr>
          <a:xfrm>
            <a:off x="2970832" y="6177485"/>
            <a:ext cx="5427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rgbClr val="202122"/>
                </a:solidFill>
                <a:latin typeface="Arial" panose="020B0604020202020204" pitchFamily="34" charset="0"/>
              </a:rPr>
              <a:t>Stanisław Jankowski, Adolf Ciborowski "Warszawa 1945 i dziś" Wydawnictwo Interpress, Warszawa, 1971, page 66</a:t>
            </a:r>
            <a:endParaRPr lang="pl-PL" sz="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231F772-D0C2-441F-A29B-213A0A2D4ED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99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kommen wir her?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1569340" y="6204608"/>
            <a:ext cx="304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Würzburg 4. Nov 1945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243A27-4909-4632-9685-FB20284C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708" y="503475"/>
            <a:ext cx="5768912" cy="563034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2AA6F15-DF6E-4947-8263-CAB521783DFB}"/>
              </a:ext>
            </a:extLst>
          </p:cNvPr>
          <p:cNvSpPr/>
          <p:nvPr/>
        </p:nvSpPr>
        <p:spPr>
          <a:xfrm>
            <a:off x="6826016" y="6119870"/>
            <a:ext cx="13612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202122"/>
                </a:solidFill>
                <a:latin typeface="Arial" panose="020B0604020202020204" pitchFamily="34" charset="0"/>
              </a:rPr>
              <a:t>www.luftbilddatenbank.de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B0973A-D357-49C0-B95F-1F62046732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25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kommen wir her?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1569340" y="6204608"/>
            <a:ext cx="297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Kiew, September 1941</a:t>
            </a:r>
          </a:p>
        </p:txBody>
      </p:sp>
      <p:pic>
        <p:nvPicPr>
          <p:cNvPr id="2050" name="Picture 2" descr="https://upload.wikimedia.org/wikipedia/commons/d/d6/Ruined_Kiev_in_WWII.jpg">
            <a:extLst>
              <a:ext uri="{FF2B5EF4-FFF2-40B4-BE49-F238E27FC236}">
                <a16:creationId xmlns:a16="http://schemas.microsoft.com/office/drawing/2014/main" id="{A60349F4-93AF-4A04-8279-7AAC1070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5" y="552450"/>
            <a:ext cx="8255272" cy="52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14D81AF-E514-435D-946C-272B8E14D85C}"/>
              </a:ext>
            </a:extLst>
          </p:cNvPr>
          <p:cNvSpPr/>
          <p:nvPr/>
        </p:nvSpPr>
        <p:spPr>
          <a:xfrm>
            <a:off x="5606077" y="5796976"/>
            <a:ext cx="30853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err="1"/>
              <a:t>Anisimov</a:t>
            </a:r>
            <a:r>
              <a:rPr lang="de-DE" sz="800" dirty="0"/>
              <a:t>, Aleksandr (2002) </a:t>
            </a:r>
            <a:r>
              <a:rPr lang="de-DE" sz="800" dirty="0" err="1"/>
              <a:t>Kyiv</a:t>
            </a:r>
            <a:r>
              <a:rPr lang="de-DE" sz="800" dirty="0"/>
              <a:t> and </a:t>
            </a:r>
            <a:r>
              <a:rPr lang="de-DE" sz="800" dirty="0" err="1"/>
              <a:t>Kyivans</a:t>
            </a:r>
            <a:r>
              <a:rPr lang="de-DE" sz="800" dirty="0"/>
              <a:t>, </a:t>
            </a:r>
            <a:r>
              <a:rPr lang="de-DE" sz="800" dirty="0" err="1"/>
              <a:t>Kurch</a:t>
            </a:r>
            <a:r>
              <a:rPr lang="de-DE" sz="800" dirty="0"/>
              <a:t> ISBN 9669612012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8747D08-A023-4E77-B455-E00BC0BC86A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3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Pläne für eine Nachkriegsordnung in Europa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1606723" y="1412330"/>
            <a:ext cx="87514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Morgenthauplan, 1944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Übernahme des Kommunismus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Marshallplan -&gt; Verfolgung einer (West) europäischen Integration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368CCC-8710-48AE-86AA-8AC82236B55C}"/>
              </a:ext>
            </a:extLst>
          </p:cNvPr>
          <p:cNvSpPr txBox="1"/>
          <p:nvPr/>
        </p:nvSpPr>
        <p:spPr>
          <a:xfrm>
            <a:off x="2902614" y="4041546"/>
            <a:ext cx="564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Das Durchsetzen von 3. war Ende des</a:t>
            </a:r>
          </a:p>
          <a:p>
            <a:r>
              <a:rPr lang="de-DE" sz="2400" dirty="0"/>
              <a:t>Zweiten Weltkriegs bei Weitem nicht klar!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A4EF36-D7CC-4F22-9D19-A50F4BF7653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EB1AE1E-CA89-43EA-9905-729E37C2470C}"/>
                  </a:ext>
                </a:extLst>
              </p14:cNvPr>
              <p14:cNvContentPartPr/>
              <p14:nvPr/>
            </p14:nvContentPartPr>
            <p14:xfrm>
              <a:off x="1285018" y="1239076"/>
              <a:ext cx="9363240" cy="23281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EB1AE1E-CA89-43EA-9905-729E37C247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378" y="1230435"/>
                <a:ext cx="9380881" cy="23457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35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Breitbild</PresentationFormat>
  <Paragraphs>253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bjk</cp:lastModifiedBy>
  <cp:revision>419</cp:revision>
  <dcterms:created xsi:type="dcterms:W3CDTF">2019-02-11T10:45:01Z</dcterms:created>
  <dcterms:modified xsi:type="dcterms:W3CDTF">2022-03-07T08:50:59Z</dcterms:modified>
</cp:coreProperties>
</file>