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372" r:id="rId2"/>
    <p:sldId id="256" r:id="rId3"/>
    <p:sldId id="485" r:id="rId4"/>
    <p:sldId id="1026" r:id="rId5"/>
    <p:sldId id="1373" r:id="rId6"/>
    <p:sldId id="257" r:id="rId7"/>
    <p:sldId id="272" r:id="rId8"/>
    <p:sldId id="1030" r:id="rId9"/>
    <p:sldId id="261" r:id="rId10"/>
    <p:sldId id="488" r:id="rId11"/>
    <p:sldId id="1027" r:id="rId12"/>
    <p:sldId id="487" r:id="rId13"/>
    <p:sldId id="489" r:id="rId14"/>
    <p:sldId id="1028" r:id="rId15"/>
    <p:sldId id="522" r:id="rId16"/>
    <p:sldId id="1029" r:id="rId17"/>
    <p:sldId id="1000" r:id="rId18"/>
    <p:sldId id="1180"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97" d="100"/>
          <a:sy n="97" d="100"/>
        </p:scale>
        <p:origin x="204"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40:29.015"/>
    </inkml:context>
    <inkml:brush xml:id="br0">
      <inkml:brushProperty name="width" value="0.05" units="cm"/>
      <inkml:brushProperty name="height" value="0.05" units="cm"/>
      <inkml:brushProperty name="color" value="#333333"/>
    </inkml:brush>
  </inkml:definitions>
  <inkml:trace contextRef="#ctx0" brushRef="#br0">3617 481 8218,'-62'19'4558,"0"-7"-3766,-42-27-1392,66 14 512,0 2 0,0 1 0,1 2 0,-1 2 0,1 1 0,-6 4 88,-20 2 284,3 0 349,1 3-1,0 2 1,-16 10-633,-308 126 304,88-87-548,-299 42 1340,190-29 174,220-15-1477,-9 16 142,134-58 142,1 2 1,1 3 0,2 2 0,1 2 0,1 3-1,-33 29-77,-130 158 126,204-209-137,0 1 1,2 0 0,-1 1-1,2 0 1,0 1-1,1 0 1,0 0 0,1 1-1,1 0 1,1 0-1,0 0 1,2 1 0,0 0-1,0-1 1,2 1-1,0 0 1,1 0 0,1 0-1,3 18 11,6 1-4,2 0 0,1-1 0,2 0 0,1-1 0,2-1 0,2-1 0,1 0 1,1-2-1,26 29 4,-3 1-1,-13-19-11,1-2 0,3-1 0,1-2 0,1-1 0,2-3 0,2-1 0,42 26 12,137 65-70,24-20-132,-147-70 150,3-5 0,84 12 52,138 6-86,47-18-118,15-1 121,14 4-20,5-6 4,28-16 89,29-23 36,31-22-27,11-14 5,26 2-3,8 11 21,25 19-5,-5 22-9,23-7-7,-2-11 6,6 1-19,-9-6 21,1 22 85,-13 31 54,13-20-115,-15-32-23,-17 21-16,-48 16 36,-29-6-14,-318-18-11,135-22-5,-103-2-130,0-9 1,158-55 129,-314 87-48,0 0-1,0-2 1,-1-1 0,0-1-1,-1-1 1,0-1 0,-1-1-1,0-1 1,-1-1 0,-1-1-1,0-1 1,-1 0 0,-1-2-1,-1 0 1,0-1 0,10-16 48,-24 29-12,-1 0 0,1 1 0,-1-1 0,0 0 0,-1 0 0,1 0-1,-1-1 1,-1 1 0,1 0 0,-1 0 0,-1 0 0,1-1 0,-1 1 0,0 0 0,-1 0 0,0 0 0,0 0 0,-2-2 12,-3-9-39,-1 0 0,0 1 0,-2 0 0,0 1 0,-1 0 0,-6-7 39,-24-23-154,-3 2-1,-1 1 1,-3 3 0,0 2 0,-50-29 154,0-2-157,-216-142-53,223 159 254,-2 5-1,-84-31-43,-239-72 367,-30 0-85,-7-10-259,-4-2-47,-9 11 17,0 7 18,-1 5-28,8 2 19,4-4-4,10 2 6,277 98-108,-136-13 104,106 33-287,-90 6 287,-220 18-317,-2 18 278,-8 19 406,18 23 382,10 7-403,34 4-320,15 8-19,27 0 85,3 4-35,1-2-378,225-36-3196,-51 26 3517,98-28-2415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03:36.370"/>
    </inkml:context>
    <inkml:brush xml:id="br0">
      <inkml:brushProperty name="width" value="0.05" units="cm"/>
      <inkml:brushProperty name="height" value="0.05" units="cm"/>
      <inkml:brushProperty name="color" value="#333333"/>
    </inkml:brush>
  </inkml:definitions>
  <inkml:trace contextRef="#ctx0" brushRef="#br0">1753 140 6969,'-33'-10'5043,"-25"20"-3628,5 0-1818,-158-3 207,176 0 441,2 1-1,-1 2 1,2 1-1,-1 2 1,2 1-1,-1 2 1,2 0-1,0 2 1,-1 4-245,-84 64 386,-38 36-634,119-95 268,1 2-1,1 1 1,2 1-1,2 2 0,0 1 1,2 1-1,-7 15-19,30-42 29,0 1 1,0-1-1,0 0 0,2 1 0,-1 0 0,1-1 0,0 1 0,0 0 0,1 0 1,1-1-1,-1 1 0,1 0 0,1 0 0,0-1 0,0 1 0,0-1 0,1 0 1,1 1-1,-1-1 0,1-1 0,1 1 0,-1 0 0,1-1 0,1 0 0,-1 0 0,1-1 1,0 0-1,1 0 0,-1 0 0,1 0 0,5 1-29,195 149 251,-200-151-249,28 25 16,1-2-1,2-2 0,1-1 1,0-2-1,9 2-17,48 8 138,2-4 1,0-5-1,33 2-138,-48-9 16,174 30 85,428 49 94,-370-69-187,5-25-49,11-6 33,1-4 13,25-31-5,4 9 23,6 33 2,0 35-12,30-9-99,-2-38-344,-14-12 213,-14 9 222,9-4 75,-5 10 56,-256 8-92,113 4-25,-1-11 0,46-14-19,53-18-16,260-1 58,-175 17-18,32 1-20,-117-9-5,-115 9 6,304 16 49,-323 3-62,-150-2 5,12 0-21,1-2 1,-1-3-1,19-7 24,-6-8-85,46-10 28,-103 31 53,-1-1 0,1 0 1,-1 0-1,1-1 1,-1-1-1,0 0 0,-1 0 1,1 0-1,-1-1 0,0-1 1,-1 1-1,1-1 1,-1 0-1,0-1 0,-1 0 1,0 0-1,0 0 1,-1-1-1,0 0 0,3-7 4,26-34-27,-24 37 41,-7 11-49,0 0-1,-1-1 1,0 1 0,1 0-1,-1-1 1,0 0 0,0 0 0,0 1-1,-1-1 1,1 0 0,-1 0-1,1-1 1,-1 1 0,0 0 0,0 0-1,-1-1 1,1 1 0,-1 0 0,1-1-1,-1 1 1,0 0 0,0-1-1,-1 1 1,1-1 0,-1 1 0,0 0-1,0 0 1,-1-4 35,-8-5-77,-1 0 0,0 0 0,-1 1 0,0 0 0,0 1 0,-2 1 0,1 0 0,-1 1 0,0 0 0,-12-4 77,-30-19 26,-147-101 137,175 119-102,-1 1 0,0 2 0,-1 1 0,-30-5-61,-143-36 186,-67-69-182,165 84 114,0 5 1,-3 4-1,0 4 0,-1 6 0,0 4 0,-1 5 0,-85 6-118,-80-7 60,-18-8-54,-5 5-16,-17 0 26,-10-1-17,-18-3-3,3 5 9,-14 3 14,0-5-8,-892-63-19,863 54 18,6-8-7,2 18 112,7 3 302,-1 5-77,12-10-269,12-5-46,10 1 118,9 15 310,10 10-57,42 3-202,10-4 24,-16-17-843,-62-25-4368,205 17 1317,9 6-478</inkml:trace>
  <inkml:trace contextRef="#ctx0" brushRef="#br0" timeOffset="8018.6">1738 1672 6633,'-3'3'5350,"-4"0"-3469,-17 0-3404,0-25-78,-16-6 3333,23 27-1439,1 0 1,-1 2-1,0 0 0,0 0 0,0 2 1,1 0-1,-1 1 0,1 0 1,0 2-1,0 0 0,0 1 1,1 0-1,-5 4-293,-183 83-1286,96-43 1338,85-42 197,-1 2-1,1 1 1,1 1-1,0 1 1,1 0-1,-17 17-248,-56 57 40,82-77-21,0 1 0,1 0 0,0 1 0,0 0 0,2 0 0,0 1 0,0 0 0,1 1 0,1 0 0,0 0 1,1 0-1,1 1 0,1-1 0,0 1 0,-1 12-19,5 72 133,5 1 0,15 80-133,-13-144 11,1 0-1,2 0 0,2-1 1,8 17-11,-12-33-2,0-1 0,1 1 0,1-2 0,1 1 0,0-2 0,1 1 0,1-2 1,1 0-1,0 0 0,1-2 0,1 0 0,2 1 2,-3-8-19,0 0 0,0-2 1,1 1-1,0-2 0,0 0 0,0-1 0,1-1 0,-1-1 1,15 0 18,-3 1 64,176 12 216,120 60 17,-122-35-282,14-7-9,-3-5 212,117 6 661,-76-14-463,6-41-370,-92 3 5,0 7 0,4 7-51,180 17 162,-142-20-148,64 2-2,-226 9-13,23 3-3,0-3 0,0-3 0,1-4-1,0-2 5,151-29-2,-11 15 12,4 0 23,46 0-36,25-8-68,-13 7-10,-29 33 51,-4-14 44,39 0 12,-3 20-4,27-3-18,-1-36 0,-33-1 4,24 11-8,-4 18 20,28 5-23,7-23-18,-242 9 15,0 4 1,56 10 5,159 20-5,7-9 9,29-4-11,3 14-20,-11 15-106,-293-42 116,254 30-126,45-45 107,17-17 45,-289 21 0,126-8 4,151 10-13,-171 14-14,-10 0 13,80-7 1,110-36-77,-7-21-59,-11-3 122,-4 39 30,15-17-9,14-23-26,-7-22-389,-293 62 216,0-1-1,-2-3 0,-1-2 0,29-19 193,45-32-173,-60 33 253,2 3-1,1 3 1,14-1-80,-26 15 121,-20 8-100,0 0 0,-1-3 0,-1-1 0,-1-1 1,5-5-22,-32 19 3,0 0 1,0 0-1,0-1 1,-1 1-1,0-1 1,0 0-1,0-1 1,0 1-1,-1-1 1,0 0-1,0 0 1,-1-1-1,0 1 1,0-1-1,0 1 1,-1-1-1,0 0 1,0 0-1,-1 0 1,1 0-1,-2 0 1,1-7-4,-42-44-9,-98-97-613,115 137 528,-1 2 0,-1 0 0,0 2-1,-1 1 1,0 1 0,-1 1 0,0 2 0,-1 0-1,0 2 1,0 2 0,-1 0 0,0 2 0,-18 1 94,-208-5 10,-56 16-554,-42-26-567,-22-3 810,-30 3 674,-26-6 237,-43 0-339,-35 13-217,-20 4-31,-1-22-15,-44 13-23,-10 16 82,10-26 232,0-33-114,276 43-154,-31 13-31,-302 32 12,9-19 1,38-35-2,-9 1-6,19 40 318,20 13 705,23 14-448,6-7-568,13-24-217,3 5 97,24 13 208,13 25 61,45 2-155,27-6-42,388-51 31,-32 7-23,-1-3 0,1-1 0,-1-3 0,0-1-1,1-3 1,-1-1 0,-12-5 28,46 7-264,-1-2-1,0 0 1,1 0-1,0-1 1,0-1 0,1 0-1,-1-1 1,2 0-1,-1 0 1,0-1-1,2-1 1,-1 1 0,1-2-1,0 1 1,1-1-1,0-1 1,0 0-1,-3-7 265,-49-95-3155</inkml:trace>
  <inkml:trace contextRef="#ctx0" brushRef="#br0" timeOffset="20195.293">4958 3446 6553,'-69'26'4573,"62"-22"-4438,1 0 0,-1-1 0,0 0 0,-1 0 0,1 0 0,0-1 0,-1 0 1,0-1-1,1 0 0,-1 0 0,0 0 0,1-1 0,-1 0 0,0-1 0,0 0 0,-5-1-135,-128-47 461,125 47-404,0 1-1,1 1 0,-1 0 1,0 1-1,0 1 0,1 0 1,-1 1-1,1 1 0,0 0 1,0 1-1,0 1 1,1 0-1,0 1 0,-8 6-56,-79 27 67,81-35-64,1 0 0,-1-1-1,0-1 1,-1-1-1,1-1 1,0-1-1,-1 0 1,1-2-1,0 0 1,-17-5-3,-2-2 11,6 2 76,1 0 0,-1 2 0,-1 1 1,1 2-1,-8 2-87,-80 19 436,99-13-429,0-1-1,-1-2 1,1 0 0,-1-1 0,0-1 0,0-2 0,-17-2-7,-305-96-544,272 93 1047,-1 2 0,1 4 0,-55 7-503,77-4 182,-163 24 119,176-21-343,-1-1 1,1-1-1,0-3 1,-1-1-1,1-2 1,-35-6 41,7-2-9,0 2 0,0 3 0,0 3 0,0 3 1,-66 9 8,-97 38 94,122-23 140,-96 8-234,9-1 16,-36 47-126,98-17 312,126-58-194,1 0 1,0 0 0,0 0 0,0 0 0,1 1 0,0 0-1,0 0 1,0 0 0,0 0 0,1 1 0,0-1-1,0 1 1,0 0 0,1 0 0,0 0 0,0 0 0,0 1-1,0 3-8,-4 119 8,11-96-11,1 0 0,1 0 0,2 0-1,1-1 1,2-1 0,0 0 0,3 0-1,0-2 1,6 6 3,2 1-7,3-1-1,0-1 1,3-1 0,14 12 7,-38-40-2,33 39 5,1-1-1,3-2 0,1-2 0,2-2 1,2-2-1,1-2 0,1-2 0,2-2 1,1-3-1,38 14-2,22-12-5,1-4 1,2-5-1,-1-5 1,90-1 4,-154-10-1,300 13-1,-28-28-3,-280 9 4,335-25 21,4 32-1,24 8-6,21-20-9,26-16 6,6-12-14,17 15 4,-310 25 21,142 23-21,188 42 15,5-24-27,9-30-4,-21-15 16,-10 7 5,-6 21-8,26-8 9,1-42-13,-27 6 12,-35 17-2,6-6 9,5-10-17,-15-21 11,-23 10 6,18-13 0,3-31-17,-21 8 21,-29 31 8,117 28-24,-121-7-1,10-25 9,-19 16-2,-37 31-11,19-3 25,9-10 9,15 9 1,-1-1-29,-226-10-1,92-16 0,-112 1 7,117-33-7,113-34 0,-23 36 1,-30 6 7,53-42-9,-335 80-22,0-2 0,0 0 0,-1-2 0,0 0 0,0-1 1,-1-1-1,0-1 0,-1-1 0,-1-1 0,0 0 0,-1-1 1,0-1-1,-1-1 0,-1 0 0,8-13 23,-19 24 2,-1 0 1,0 0-1,0-1 0,0 1 1,-1-1-1,0 0 0,0 1 0,0-1 1,-1 0-1,0 0 0,-1 0 1,1 0-1,-1 0 0,-1 0 1,1 0-1,-1 0 0,-1 0 1,1 0-1,-1 1 0,0-1 0,-1 0 1,1 1-1,-1-1 0,-1 1 1,1 0-1,-3-3-2,-6-10 75,-1 1 1,0 0-1,-2 1 0,0 0 1,0 1-1,-2 1 0,0 1 0,0 0 1,-2 1-1,1 1 0,-2 1 1,1 0-1,-14-4-75,-190-75-619,-146-17 496,105 25 263,-26-14 36,228 80-165,0 2 0,-2 2-1,-59-2-10,-232 3-68,-37 18-118,-10-1 100,-8-18 124,9-18-45,-35-2-181,-17 21-249,-35-5 230,-25-9 191,153 6 19,-10 28 39,-17 4-18,-7 14-36,-229 7 2,6-26 12,-20 1 5,-1 32 96,-8 11 181,29-20-87,15-27-136,23-13-42,16 6 116,32 21 219,39 10-88,58-14-50,28-27 52,38 8 140,31 25 142,-36 3-344,303-26-382,1-3 0,0-3 0,-18-6 176,33 8-1312,0 2 0,-1 3 0,-45 6 1312,68-4-1500,-50 5-1750</inkml:trace>
  <inkml:trace contextRef="#ctx0" brushRef="#br0" timeOffset="29964.497">10626 6245 9322,'-8'11'2605,"-20"35"2325,83-29-4269,-16-9-653,1-1-1,-1-3 0,1-1 0,0-1 0,19-4-7,220-27-4,23-11 16,10 33 7,10 31-4,44-23 10,32-33 26,-212 21 167,42 9-218,171 31 561,3 13-139,-237-29-326,61-6-96,63-18 90,264-45-90,-402 31 1127,-107 30 110,-47-17-2964,-5-46-3897,-6 10 1762</inkml:trace>
  <inkml:trace contextRef="#ctx0" brushRef="#br0" timeOffset="30426.381">15776 5531 9818,'-41'15'3009,"-8"-2"463,-2-5-2687,-6-5-745,7 0-352,-12-9-385,1-8-119,-10-5-1016,4-3-1449,-13-3 185</inkml:trace>
  <inkml:trace contextRef="#ctx0" brushRef="#br0" timeOffset="32535.366">14647 5444 5625,'-174'-19'3697,"-457"-40"-150,225 39-3045,-30 6-495,-26 4-86,-11-3 108,-15-2 74,4-15-48,-19 4-54,-6 23 16,-29 6 21,3-20 3,2-25 104,16-7 154,-16 20-180,16 28-107,11 0 150,19-6 246,17-19 137,24-8-96,-4 3-269,269 26-167,-77 12-13,-164 13 79,33-28 86,10-6-127,236 19 189,-89 17-227,-124 31 906,28 8-183,28-3-627,8 8-130,194-36 240,1 4 1,2 5-1,1 4 1,2 4-1,3 3 1,2 5-1,-9 11-206,58-42 42,28-20-47,0 1 0,1 1 0,0 0 0,0 0 0,0 1 0,1-1 0,0 2 0,0-1 0,1 1 0,0 1 0,0-1 0,1 1 0,0 0 0,-3 8 5,7-1-31,0-1 1,1 1-1,1 0 0,1 0 0,0 0 1,1 0-1,0-1 0,2 1 0,0-1 1,0 1-1,1-1 0,1-1 0,1 1 1,0-1-1,1 0 0,7 10 31,-2-3 1,1-1 0,0-1 0,1 0 0,1-1 0,1 0 0,1-2-1,0 0 1,1-1 0,1 0 0,0-2 0,1 0 0,0-2 0,1 0 0,0-1 0,1-2 0,8 2-1,137 40 35,2-8 0,68 4-35,-68-14 7,195 32-12,31-15 7,35-13-8,9-3 18,11 15-14,16-14 8,-261-33-14,90-15 8,223-45-18,0 17 16,-14 28 7,-3 4 12,-11 8-13,18-12-8,-17-15-57,-8 16-40,-26 21 93,-10-1 20,0-10-8,7-5 8,-21 4-8,-12 4-7,-10 4 10,1 14 7,-12-5 14,9-21-20,8-26-1,-8-19-11,-46 3-4,-43 27 25,-28 10-9,-10-18-1,-129 12 35,0 7 0,24 7-42,-111 5-53,0-2 0,0-3 1,-1-3-1,0-3 0,52-16 53,-84 17-48,-15 6 35,0-2 0,0 0-1,0-1 1,-1-1-1,0-1 1,14-9 13,-29 14-6,0-1 0,-1 1 0,1-1 0,-1 1 0,0-1 0,0 0 0,0 0 0,-1 0 1,0 0-1,0 0 0,0 0 0,0 0 0,-1 0 0,0 0 0,0-1 0,0 1 0,-1 0 0,0 0 0,0 0 0,0 0 0,-1 0 0,-1-3 6,-5-17-27,-1 0 0,-2 1 0,0 0 0,-1 1 0,-2 0-1,0 1 1,-2 1 0,0 0 0,-1 1 0,-1 1 0,-1 1 0,-1 0-1,0 2 1,-5-3 27,-26-15 195,0 2 1,-3 2-1,-49-20-195,21 11 104,-188-87 30,-31 7 65,146 71 171,-72-9-370,-105 6-303,180 31-771,-52-10-2218,1-3-71</inkml:trace>
  <inkml:trace contextRef="#ctx0" brushRef="#br0" timeOffset="38801.74">1642 8310 10090,'2'-15'2549,"-2"13"-2325,1-1 0,-1 0 0,1 0 0,-1 0 0,0 0 0,0 0 1,0 0-1,0 0 0,-1 0 0,1 0 0,-1 1 0,0-1 0,1 0 0,-1 0 1,-1 0-1,1 1 0,-1-3-224,-8 2 8,0 1 0,0 0 0,-1 0 1,1 1-1,0 1 0,-1-1 0,1 2 0,-1-1 1,1 1-1,0 1 0,0 0 0,0 0 0,-5 3-8,-3-2 9,8-1-23,1 0 1,-1 0 0,0 1-1,1 0 1,0 0 0,0 1-1,0 1 1,0-1 0,0 1-1,0 2 14,-38 27-122,27-18 15,-1-1-1,-1 0 1,0-2-1,0 0 0,-1-2 1,-1 0-1,-21 5 108,7-6-139,8-4 152,-1 2 1,2 1 0,-1 2 0,1 1 0,1 1 0,0 1 0,-12 9-14,6 4 73,2 1 0,0 2 0,2 1 0,1 2 0,-22 33-73,-2 7 178,3 1 0,-26 56-178,56-94 32,1 2-1,1 0 1,3 1-1,1 0 1,2 1 0,-5 30-32,15-63 2,1-1 0,0 1 0,0 0 1,1 0-1,0 0 0,0 0 1,1 0-1,0-1 0,0 1 1,0 0-1,1 0 0,0-1 0,0 1 1,1-1-1,0 0 0,0 0 1,0 0-1,1 0 0,0 0 1,0-1-1,0 1 0,4 2-2,29 20 20,2-1 1,2-2-1,0-2 0,1-2 0,33 12-20,-59-26 6,77 34 15,3-5-1,0-4 1,2-3 0,2-6 0,0-3-1,1-5 1,44-1-21,51-10 4,38-10-4,198-13 19,27 7-15,9 21 17,14 33-17,-5-2 7,-229-37-31,9-11 20,240-21-1,6 14 17,2 23 21,18-3-24,5-26 17,-4-17-22,-21-16-11,3-13-1,-22 10 35,-6 25-15,-9 13 26,8-14 17,-85-24-38,-311 44-15,394-73 0,-338 69 10,0 5 0,32 6-16,251 25 26,-10 0-2,16-39-18,-26-18 2,-283 33-5,0 4 0,21 7-3,-26 7 3,-1 4 0,6 6-3,226 42 3,-5-9 8,-208-41-6,93-3-5,107-14 11,-223 10-14,-1 5 1,0 4 0,79 24 2,102 4-1,-5-27 5,231 0 25,-441-21-26,-1-4 1,0-2-1,-1-4 0,0-3 1,-1-2-1,-1-4 0,-1-3 1,0-3-1,-3-2 0,15-12-3,21-8 15,-19 12-2,-2-5-1,29-23-12,45-52 76,-146 112-63,0 1 0,0-2-1,0 1 1,-1-1 0,0 0 0,0 0-1,-1 0 1,0-1 0,0 0-1,-1 0 1,0 0 0,0 0-1,-1-1 1,0 0 0,0 1-1,-1-1 1,0 0 0,-1 0 0,0-1-1,0 1 1,-1 0 0,-1 0-1,1 0 1,-1 0 0,-1 0-1,0 0 1,-2-8-13,-79-119 346,74 120-335,0 0 1,-2 1-1,0 1 1,0 0-1,-1 0 1,-1 1-1,0 0 1,-1 2-1,0-1 1,-1 2-1,-14-9-11,-12 4-64,0 0 1,-1 3-1,-1 2 0,0 1 0,0 3 0,-1 1 0,-23 1 64,-37-6-237,-168-29-40,-212-32 646,394 59-284,-495-54 43,216 36-256,6-26 43,-4-20 126,-4 5-31,-9-31-88,271 75 78,-1 4 0,-77-4 0,-263-5 66,-25 26-33,-26 8-32,-16 4-1,-39 4-22,-26 24 12,-53 25-18,-15 12 35,-6-7-7,2-20 15,-21 17-11,24-20-51,-2-35-148,19-31 106,29-12 128,22 15 74,-3 18-37,19 17-43,1-18 143,3 1 149,7 5 241,61-8 18,40 11-207,338 6-359,0 5 0,-42 14-18,-64 13-4613,102-34 662</inkml:trace>
  <inkml:trace contextRef="#ctx0" brushRef="#br0" timeOffset="50974.683">1063 7946 9586,'32'2'5071,"17"-13"-4711,-33 6-128,26-6-248,-9 0-8,0 1-1,1 1 1,0 3-1,1 0 1,-1 2-1,1 2 1,0 1-1,0 2 1,0 1 0,4 3 24,240 61 110,-137-55 261,1-7 0,54-8-371,-102 2 220,690-4 17,-309 11-139,214 15-90,-398-7 17,-1 34-17,5 3 37,-4-27-29,-25-3 70,181 14 55,-374-28-108,160 10 62,22-11-95,106-11 21,2-15-2,24-14-12,-10 5 9,2 20 2,-1 19 77,16-8-4,-3-19-21,9-12 54,6 5-64,1 11-32,-8 23 31,13 29 64,5 2-33,14-26-51,-9-14-28,-10 16-11,-12 12 8,8-25-2,-11-15-10,-19 12 16,-27 15 64,22-3 53,16-21-92,-11-32-38,-39-23 2,-8-11 12,-249 47-11,-2-3-1,35-21-1,-9 1-31,-2-5 0,-3-5-1,74-58 32,-165 112 0,-1 0 0,-1-1-1,1-1 1,-1 1-1,0-2 1,-1 1-1,0-1 1,-1 0-1,0-1 1,0 0 0,-1 0-1,-1 0 1,0-1-1,0 0 1,-1 0-1,-1 0 1,0 0-1,0-1 1,-2 1 0,1-1-1,-1-5 1,-2 0-35,0 1-1,-1 0 1,-1-1-1,-1 1 1,0 0-1,-1 1 1,-1-1-1,0 1 1,-2 0-1,1 1 1,-2-1-1,0 2 1,-2-2 35,-2 4 30,-1 1 0,1 1 1,-2 0-1,0 1 0,0 1 1,0 0-1,-1 1 0,0 0 1,-1 2-1,1 0 0,-1 1 1,0 0-1,0 1 0,-17 0-30,27 2-4,-432-45-574,345 35 739,0 3 0,-74 5-161,-43 12 152,17-14-271,1-8 1,-168-35 118,308 40 7,-216-19 13,9 26-18,-29 24 20,-1-19-11,-29-20-38,-615-14 74,567 20-50,-23 1 23,1 15-12,-22 0-24,-7 6 20,19 1 317,30-26 140,2-29-498,1-3-400,-15-2-17,1 10 320,-12 13 156,7 14 27,-17 3-4,-2-4-2,-21-7-20,-7 3-23,-5 6-7,11 3 7,-4 3-7,5-10 15,7-9-4,12 21 95,12 23 221,18 8-105,13-15-184,25-17-21,209 3 6,0 5-1,0 6 0,1 5 1,-65 21-16,-286 71 32,-139 40-52,554-137 213,0 4 0,2 2 0,0 3 0,0 3 0,-55 31-193,78-32-43,1 1 0,1 3 0,2 0 1,0 3-1,2 1 0,-28 34 43,59-62 13,0-1 0,-1 1 0,1 0 0,1 0 0,-1 0 0,0 0 0,1 0 1,-1 0-1,1 1 0,0-1 0,0 0 0,1 1 0,-1-1 0,1 0 0,-1 1 0,1-1 1,0 1-1,0-1 0,1 1 0,-1-1 0,1 1 0,0-1 0,-1 0 0,2 1 0,-1-1 1,0 0-1,1 0 0,-1 0 0,1 1-13,19 33 5,2-1 1,1 0 0,2-2-1,2-1 1,1-1 0,1-1-1,1-2 1,33 23-6,-51-41-11,180 144-203,-185-149 116,0-1 1,1 0 0,0-1-1,-1 0 1,2 0-1,-1-1 1,0 0-1,1 0 1,-1-1 0,1-1-1,0 1 1,-1-2-1,1 1 1,0-1 0,0-1-1,0 0 1,-1 0-1,1-1 1,0 0 0,-1-1-1,0 0 1,0 0-1,1-1 1,5-4 97,42-25-3154,-6-8-3</inkml:trace>
  <inkml:trace contextRef="#ctx0" brushRef="#br0" timeOffset="60717.582">718 9925 10050,'-5'1'272,"0"0"-1,-1 1 1,1 0-1,0 0 1,0 0-1,0 0 1,0 1-1,0 0 1,1 0-1,-1 1 1,1-1-1,0 1 1,0 0-1,0 0 1,1 0-1,-1 0 1,1 1-1,0 0 1,0-1-1,1 1 1,-1 0-1,0 4-271,2 8 11,0 0 0,2 0 0,0 0 0,1 0-1,1 0 1,0 0 0,1-1 0,1 0-1,1 1 1,0-2 0,1 1 0,1 0-11,27 56-2,4-1-1,2-2 1,4-2 0,6 4 2,3 7-2,-17-21 42,2-2-1,2-1 0,2-2 1,3-2-1,2-1 1,2-4-1,32 23-39,-31-35 28,1-3 0,1-2 0,1-3 0,34 10-28,28 3 10,2-6 0,8-4-10,293 49 6,29 0 11,52-4-33,48-25-1,58-13 9,47-12 16,44-2 22,30-25-34,30-28 18,-16 26 18,-10 24-24,-25-9-15,1-19 6,-24 6 19,11 35-4,-25 3-4,-2-15 4,-22-16-12,-3-12 21,-24-8 10,-1 6-11,-25-6-17,-4-10 22,-18 1 3,-29 3-2,-50 0-22,-7-13-6,-20-10-4,-19 14 24,-32 19-11,-15 8-2,-232-3-21,59-15 14,162-35-1,-52 24 24,-189 31 6,131 16-29,-225-10-1,-1-3 0,1-2 0,-1-1 0,0-4 0,27-6 1,168-43-54,46-17 101,-258 63-45,0-1 1,0-2-1,-1-1 0,-1-2 0,-1-1 1,0-1-1,7-7-2,66-60 1,54-62 45,-7 33-22,-85 68-14,-49 37-27,1-2 0,-2 0 1,1-1-1,-2 0 1,0-2-1,0 1 0,-1-2 1,-1 0-1,0-1 0,-1 0 1,-1-1-1,7-13 17,31-165 263,-46 182-249,-1 0 0,0 0 0,-1-1 1,-1 1-1,0 0 0,0-1 0,-1 1 0,-1-1 0,-1 1 0,0 0 0,0 0 1,-1 0-1,-1 1 0,0-1 0,-2-1-14,-2 2 14,0-1 1,-2 1-1,1 1 0,-1 0 1,-1 0-1,0 1 0,-1 1 1,0 0-1,0 1 0,-1 0 1,0 1-1,0 0 0,0 1 0,-1 1 1,0 1-1,0 0 0,-1 0 1,1 2-1,-7-1-14,-85-10 192,-1 4 1,1 5-1,-15 5-192,67-1-42,-204 6-180,-17-1 25,-242-24 78,176 12 147,-15 1-10,-42 0-170,-36-9-352,-46 5 230,-19 17 329,-19 10 2,-10 1-37,-21-12-8,-16-9-4,-17-10-17,2 22 17,-26 34-8,8-5-5,9-18-6,24-30-57,0-10 19,-3 8 33,-14 7 6,8-1 13,6-9 8,24 11-158,-13 4-159,-2 14 238,-7 11 128,7-18 35,-19-14 212,15-7 225,-3 8-89,4 18-251,10 4-156,17-24-110,7-3 50,12 0 215,-11 32 244,32 19 21,23-6-243,29-10-173,3-11-29,8 15-14,18 32-314,163-9 1116,139-25-3005,-18 3 744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06:27.835"/>
    </inkml:context>
    <inkml:brush xml:id="br0">
      <inkml:brushProperty name="width" value="0.05" units="cm"/>
      <inkml:brushProperty name="height" value="0.05" units="cm"/>
      <inkml:brushProperty name="color" value="#333333"/>
    </inkml:brush>
  </inkml:definitions>
  <inkml:trace contextRef="#ctx0" brushRef="#br0">8481 479 9458,'-314'-80'6634,"-126"-30"-7628,134 43 991,-28 20-29,-63 20-185,-42 22 146,-40 25 434,-18 5 525,-25 22-253,10 22-599,17-1-197,15 2 94,-19 5-207,13 18 240,36 26 475,53 4 378,313-90-458,2 3 1,-74 46-362,95-43 45,1 2 0,2 2 0,-9 13-45,22-16-57,2 1 1,3 3 0,0 1 0,3 2-1,3 1 1,1 2 0,2 1 0,3 2-1,2 0 1,2 2 0,-10 39 56,30-85 29,1 0 0,0 0 0,1 0 1,0 1-1,0-1 0,1 1 0,0-1 0,0 1 1,1 0-1,1-1 0,0 1 0,0-1 0,0 1 1,1-1-1,1 0 0,0 1 0,0-1 0,1 0 1,2 4-30,70 73 161,27 10-504,4-4-1,3-4 1,5-6 0,3-4-1,3-6 1,3-5 0,13-2 343,237 90-348,37-8 433,-209-86 176,80 8-261,287 30 155,-157-59-142,234 17-3,6 14 10,7-17-10,46-62 86,14-23 207,-6 31-92,-6 18-188,16-10-17,-21-24 5,-32 8-11,-46 27 3,-6-7 2,-22-7-12,-2-21 7,-46-21 15,-30-11-11,-43-21-1,-8-14-6,-386 67 0,245-61-61,-257 58-10,0-4-1,-2-2 1,-2-3 0,0-3-1,16-13 75,-44 21-42,-1-2 1,-1-1-1,-1-1 0,-2-2 1,-1-1-1,-1-2 0,-2-1 1,14-21 41,-34 39 10,0 0 1,-1 0-1,0-1 1,-2 0-1,0 0 1,0-1 0,-2 1-1,0-1 1,-1 0-1,0 0 1,-1 0-1,-2 0 1,1 0-1,-3-11-10,-2-1 56,0 1-1,-2 0 1,-1 1-1,-1 0 0,-1 0 1,-2 0-1,-1 2 1,-4-7-56,-175-265 29,162 250-62,-2 1-1,-3 1 1,-1 2 0,-30-27 33,19 30-25,-1 2 1,-2 3 0,-22-11 24,18 12-7,-260-191-24,162 117 46,-55-24-15,82 66-5,-2 5 0,-28-5 5,-321-111-37,-44 15 12,-80 9-72,288 87-73,-29 11 170,-385-35 4,-62 28 238,221 56-25,-355 64-83,-63 61-160,-110 72-3971,722-122 1144</inkml:trace>
  <inkml:trace contextRef="#ctx0" brushRef="#br0" timeOffset="6961.376">13779 4303 10154,'-406'54'5900,"292"-47"-6333,-1-5 1,-87-10 432,22-10-457,-90-25 457,-181-67-306,-18-19 499,355 102 90,0 6 0,-1 4-1,-38 3-282,-37 6 884,-162 15-884,-205 7 391,322-20-225,-51-16-166,233 17 5,-520-49-1,-22 36-32,-20 35 40,-11-7-147,16-7-70,-18 3 54,-4 3-5,13-5 95,52-21 75,23-22 2,18 16-16,181 23-4,238 11 65,1 3 0,1 6 0,-62 20-61,-251 107 416,65-27-222,71-16-186,252-91-12,0 1 0,2 1 0,0 1 0,1 2 1,0 0-1,2 2 0,0 1 0,1 1 0,1 1 0,1 1 1,2 1-1,0 1 0,2 0 0,0 2 0,-11 26 4,20-30-5,1 0-1,1 0 0,1 1 1,1-1-1,2 1 0,0 1 1,2-1-1,0 0 0,2 1 0,1-1 1,1 0-1,1 0 0,1 0 1,1-1-1,1 1 0,2-2 1,0 1-1,1-1 0,2 0 1,0-1-1,1-1 0,2 0 1,3 4 5,29 34-10,2-3 0,3-1 0,2-3 0,2-2 0,6 0 10,29 18-8,4-5 0,2-4 0,8-1 8,22 5-42,3-7 0,115 34 42,376 78-216,60-39 64,51-48 135,54-55 23,82-32-7,31 24 17,26 51 11,-17 28 41,15-31-7,-26-44-34,-20 21 8,-11 6 62,26-54 56,5-56-83,-6 8-54,-47 47-15,-33-17 7,-446-10 13,18-19-21,330-64-20,-67-4 7,-56-25-27,-388 84 49,121-58-9,-127 34-22,45-34 22,-195 94-17,0-2 1,-2-2 0,-1-1 0,-2-3-1,-1-1 1,16-19 16,-26 21-10,-1-1 0,-1-2 0,-2 0 0,-2-2-1,-1-1 1,-1-1 0,-3 0 0,4-14 10,-19 41 18,1-1 1,-1 1-1,-1-1 1,0 0-1,-1 0 1,-1-1-1,0 1 1,-1 0-1,0-1 1,-1 1-1,0 0 1,-1 0-1,0 0 1,-2-2-19,-7-15 24,-2 1 1,0 0-1,-2 1 0,-1 1 1,-2 1-1,0 0 1,-2 1-1,0 1 1,-11-8-25,-13-10-58,-3 1 0,-1 3 0,-2 2 1,-2 2-1,-1 2 0,-1 3 1,-36-14 57,-245-83-59,53 36 70,-68-3-11,-51 3 16,-4 16-16,103 36 16,-729-23 13,-91 53 7,286 16-9,-596 99-1369,915-45-1463,-53 11-42</inkml:trace>
  <inkml:trace contextRef="#ctx0" brushRef="#br0" timeOffset="10805.938">14958 7179 5809,'-395'-71'8647,"32"17"-7133,273 34-1470,0-3 0,-74-32-44,-234-104-960,276 122 475,-2 5 0,-1 5 0,-29 1 485,-31 7-377,-183 4 377,322 14 46,-576-15 1480,16-35-119,-8-20-1092,-14-14-1245,-60-28-336,-15 16 1193,-15 40 1029,11 23-105,-7 24-660,9 1-187,2-10-143,12 15-33,-1 26 16,62 10 465,48-1 529,461-18-721,0 5 0,1 5 0,-62 24-117,56-7 6,2 6 0,1 6 0,-19 15-6,51-19-8,2 4 0,2 3 0,-71 60 8,29-7-78,-44 52 78,111-97-136,3 4 0,-50 73 136,58-65-56,3 2 0,3 2 0,-1 13 56,24-43-13,2 1 0,3 0 0,1 2 0,3-1 1,-5 40 12,11-53-6,2 0 1,1 0 0,2 1 0,2-1-1,1 1 1,2-1 0,2 0 0,1 0-1,2 0 1,2-1 0,1 0 0,2-1-1,2 0 1,0-1 0,10 13 5,8-5-7,2-2-1,2-1 1,2-1 0,1-2-1,2-3 1,1 0 0,1-3-1,2-2 1,1-2 0,31 12 7,75 33-15,70 18 15,-179-73-1,477 175-1,-257-104-51,75 8 53,-36-29-67,66-5 67,330 17-42,63-28 68,46-9-8,69-3-21,19-36-9,11-47 43,11-45 17,56-60-47,1-14-25,-4 35 23,-35 45-6,6 2 22,-26-1-7,-46 16-2,-88 33-3,-64 17 13,-51-11 43,-19-32 75,-58-26-96,-60-22-24,-114 14-16,-178 36 34,84-37-32,-299 88 9,0-2 0,0-1 0,-1 0 0,-1-2 0,0-1 0,0 0 0,-1-1 0,-1-2 0,0 0 0,9-10-9,-25 21 3,1-1 1,-1 0-1,-1 0 0,1 0 0,-1 0 0,1 0 0,-2 0 0,1-1 1,0 1-1,-1-1 0,0 1 0,-1-1 0,1 0 0,-1 1 0,0-1 1,0 0-1,-1 1 0,0-1 0,0 0 0,0 1 0,0-1 0,-1 1 1,0 0-1,0 0 0,-1-1 0,-1-2-3,-7-10 37,0 0 1,-1 1-1,-1 1 0,-1 0 0,0 0 1,-13-9-38,-45-36-6,-4 3-1,-2 4 1,-2 3 0,-56-25 6,25 12-85,-248-124-35,73 56 232,109 71 92,-155-31-204,90 44 12,-70 3-12,288 42-1,-601-65 1,-18-15-9,-44-25-21,-11 5 38,371 73 90,-99 12-98,223 21-62,2 8 1,-1 9 0,-4 9 61,-386 92 1292,254-49-3705</inkml:trace>
  <inkml:trace contextRef="#ctx0" brushRef="#br0" timeOffset="13901.692">17635 9308 11851,'-123'-11'2592,"8"10"1025,-19 7-3481,14 9-328,-16 8-168,14-2 32,-17-3-264,16-9-17,-27-9-271,13-13 112,-30-11-2505,6-10 833</inkml:trace>
  <inkml:trace contextRef="#ctx0" brushRef="#br0" timeOffset="15433.213">14473 9184 7970,'-745'17'6677,"-28"-21"-5282,5-11-1075,-54-4-1291,-38-40-858,-4-10 1641,34 29 2028,20 22 360,26 32-1094,-3 2-986,40-24-241,36 28 95,49 52 149,65 28-16,71-27-74,21-2-1243,16 8-859,362-55 1917,1 7 1,-82 32 151,136-36 367,0 5-1,2 2 1,2 3 0,-48 35-367,-27 26 1140,-58 56-1140,148-108 42,1 2 0,3 2 0,2 2 0,-32 47-42,-26 59-27,69-98-24,-4-2 0,-1-1 0,-34 33 51,52-69-22,2 1 0,0 1 0,1 1 0,2 1-1,0 0 1,2 1 0,1 1 0,1 0 0,1 1 0,-8 27 22,15-37 0,1 1 0,0 0 1,2 1-1,0-1 0,1 0 1,1 1-1,1 0 0,0-1 1,2 1-1,0-1 0,1 0 1,1 1-1,1-1 0,0-1 1,2 1-1,0-1 0,1 0 0,1-1 1,1 0-1,0 0 0,10 12 0,23 8 18,0-1 0,3-2 0,1-3 0,1-1 0,2-3 0,0-1 0,2-3 0,10 1-18,112 43 19,75 16-19,293 64-28,95-28-9,93 15-13,31 16 5,29 14-11,-697-147 58,623 104-17,139-23 1,16-40 25,41-7-18,7 28 37,18 15-28,-16-26 14,-2-61-98,-521-31-66,119-34 148,400-93-222,-44 18 145,-36 49 72,-50 17 3,-498 28 52,197-58-50,253-102 61,-37 16-48,-661 173-9,253-62 12,7-17-16,97-59 0,149-107-12,-351 153 39,34-32-27,-120 60 60,90-79-60,-146 107 88,-2-2 0,27-35-88,-70 74 22,-1 0 0,0-1-1,0 0 1,-1 0 0,0 0 0,-1-1 0,0 0-1,-1 0 1,0-1 0,0 0 0,-2 0-1,1 0 1,-2 0 0,1 0 0,-1-12-22,-4 0 9,-2-1 1,-1 1-1,0 0 1,-2 0-1,-1 1 1,-1-1-1,-1 2 1,-1-1-1,-1 2 1,0-1-1,-2 2 1,-1 0-1,0 0 1,-1 2-1,-10-9-9,-14-12 11,-1 2 0,-1 2-1,-2 2 1,-2 1 0,-1 3 0,-6-1-12,-238-116 11,128 70 1,-396-193 207,144 81 60,209 107 34,-2 9 0,-65-7-312,139 50 212,-1 6 1,-117-4-213,-32 22 112,119 15-712,1 6 0,-160 38 600,-61 39-3254,-4 23-45</inkml:trace>
  <inkml:trace contextRef="#ctx0" brushRef="#br0" timeOffset="28900.644">1918 12805 8946,'-81'-23'2703,"36"7"-2483,0 1 1,-2 3-1,0 2 0,0 2 1,0 1-1,-1 3 1,0 2-1,0 3 0,-35 4-220,23 11 8,0 3 1,1 2-1,1 3 0,1 2 0,2 3 0,0 3 1,-15 13-9,12-8 17,1 3 0,-40 38-17,-99 95 14,157-138 2,1 2 1,2 1 0,2 2-1,-8 15-16,24-28 11,1 1-1,2 0 1,1 1-1,1 1 1,2 0-1,0 0 0,3 1 1,0 0-1,2 1 1,1 0-1,2 0 1,1 0-1,2 0 1,0 1-1,3-1 0,0 0 1,2-1-1,8 27-10,5-8 3,2 0-1,2-2 0,2-1 1,2-1-1,2-1 0,2-1 1,2-2-1,1-1 1,3-1-1,1-2 0,1-2 1,3-2-1,35 24-2,243 182 13,62 8-13,-221-158-13,131 52 13,-128-77 12,3-7 0,12-5-12,103 20 15,6-12-15,-53-23 2,117 0-2,272-2-2,38-23 28,55-41-4,-499 8-4,-2-9 1,43-19-19,-63 1 3,-2-9-1,60-31-2,-84 19 14,-3-7 0,61-44-14,17-24 38,-1-14-38,124-111 50,-324 235-44,-3-2 0,0-2 0,-3-1 0,-1-3 0,10-15-6,-28 30 11,-2 0 1,-1-1-1,-1-1 0,-1 0 1,-2-1-1,-1 0 1,-1 0-1,-1-1 0,1-18-11,-5 19 24,-2-1-1,0 1 0,-2 0 1,-2-1-1,0 1 0,-2-1 1,-1 1-1,-2 1 0,0-1 1,-6-8-24,-1 0 105,-2 1-1,-2 1 1,-1 0 0,-2 2 0,-7-9-105,0 3 147,-2 1 0,-2 1 0,-1 2-1,-1 1 1,-2 2 0,-1 1 0,-37-21-147,-43-22 303,-4 6 0,-102-40-303,-349-130 126,-122 0-451,-110-9 213,-127 17 156,606 174-81,162 34-143,-2 7 1,1 8 0,-66 8 179,97 8-110,0 6-1,1 5 1,1 6-1,1 6 1,-15 10 110,-66 33-2358,-26 22 2358,-208 108-1942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07:00.568"/>
    </inkml:context>
    <inkml:brush xml:id="br0">
      <inkml:brushProperty name="width" value="0.05" units="cm"/>
      <inkml:brushProperty name="height" value="0.05" units="cm"/>
      <inkml:brushProperty name="color" value="#333333"/>
    </inkml:brush>
  </inkml:definitions>
  <inkml:trace contextRef="#ctx0" brushRef="#br0">1130 1583 9226,'-5'-33'2414,"-1"30"498,3 23-2669,3 40-165,3 0-1,2-1 0,3 1 1,2-1-1,10 27-77,10 4 15,4 0 0,4-2 0,15 20-15,36 85 34,-63-134-310,-4 0 0,-2 2 0,-2 1 0,-3 0 1,4 51 275,-17-67-2524,-8-17-40</inkml:trace>
  <inkml:trace contextRef="#ctx0" brushRef="#br0" timeOffset="381.83">126 2478 8410,'-5'-3'132,"-5"-3"132,1-1 0,0 1 1,0-1-1,1-1 0,0 0 0,0 0 1,1 0-1,0-1 0,1 0 1,-1 0-1,2-1 0,-1 0 1,2 0-1,-1 0 0,1-1 0,1 1 1,-2-9-265,5-5 17,2 0-1,0 0 1,2 0 0,1 0 0,1 1-1,0-1 1,2 1 0,1 1 0,1 0 0,0 0-1,2 1 1,6-8-17,26-49 14,5 2-1,2 2 1,4 2 0,3 3-1,9-4-13,23-20 15,4 3 0,4 6-1,90-60-14,-146 116-1,2 2 0,1 2-1,0 2 1,2 2 0,1 2-1,4 1 2,-21 7-6,1 2-1,0 1 0,1 2 1,-1 1-1,1 2 0,0 1 1,0 1-1,-1 2 0,1 1 1,-1 2-1,1 1 0,28 9 7,-11 1-15,-1 2-1,-1 2 0,-1 2 1,-1 2-1,-1 2 0,-1 2 1,19 16 15,-38-25-8,-1 1 0,-1 0 0,-1 2 0,-1 1 0,0 1 1,-2 1-1,-1 0 0,-1 1 0,-1 1 0,-1 1 0,5 15 8,-11-18-6,0-1 1,-2 2-1,-1-1 0,-1 1 1,-1-1-1,-1 1 0,-2 0 1,-1 25 5,-6 4 68,-2-1 0,-2-1 0,-3 0 1,-2 0-1,-3-2 0,-1 0 0,-25 45-68,7-30 427,-2-1 0,-3-2-1,-2-2 1,-3-2 0,-3-2 0,-19 15-427,7-11 697,-2-2-1,-3-3 1,-3-3 0,-6 0-697,33-26 145,0-2 0,-2-1 0,-1-3 0,-1-1 0,0-3 0,-1-2 0,-40 7-145,70-18-51,0-1 1,-1-2-1,1 1 0,-1-2 1,1-1-1,-1 0 0,-1-1 51,16 1-72,0 0 1,0 0-1,1 0 0,-1 0 1,0 0-1,0-1 0,0 1 0,1-1 1,-1 0-1,1-1 0,0 1 1,-1 0-1,1-1 0,0 0 1,0 0-1,1 0 0,-1 0 0,0-1 72,2 3-168,0-1-1,1 0 1,-1 0-1,0 0 0,1 0 1,-1 0-1,1 0 0,0 0 1,0 0-1,0 0 1,0 0-1,0 0 0,0 0 1,0 0-1,1 0 0,-1 0 1,1 0-1,0 0 1,-1 0-1,1 0 0,0 0 1,0 0-1,1-1 169,29-37-3365</inkml:trace>
  <inkml:trace contextRef="#ctx0" brushRef="#br0" timeOffset="816.193">2992 1331 8170,'-159'20'5123,"141"-16"-4952,0 2-1,0 0 0,1 1 0,0 1 1,0 0-1,1 1 0,0 1 0,0 1 0,1 0 1,0 1-1,-8 10-170,10-10 47,2 1 0,-1 0 0,2 0 0,0 1 0,0 0 0,2 1 0,0 0 0,0 0 0,1 1 0,1 0 0,1 0 0,0 0 0,1 1 0,1 0 1,0 0-1,2-1 0,0 2 0,0-1 0,2 0 0,0 0 0,1 0 0,4 15-47,-3-24 4,1 0 1,-1-1 0,2 1-1,-1-1 1,1 0 0,0 0-1,1-1 1,-1 1 0,1-1-1,1 0 1,-1-1 0,1 1-1,0-1 1,0-1 0,1 1-1,-1-1 1,1-1 0,0 1-1,0-1 1,0-1 0,0 1-1,0-1 1,1-1 0,-1 0-1,1 0 1,-1 0 0,1-1-1,0-1 1,-1 1 0,1-1-1,-1-1 1,1 0 0,-1 0 0,0 0-6,13-5 23,0 0-1,0-1 1,-1-2-1,0 0 1,-1 0-1,0-2 1,-1-1-1,-1 0 0,1-1 1,-2-1-1,0 0 1,-1-1-1,-1-1 1,8-12-22,-9 14 23,0 0 0,0-2 0,-2 1 1,0-2-1,-1 1 0,-1-2 0,0 1 1,-2-1-1,0 0 0,-1-1 0,-1 1 1,-1-1-1,0 0 0,-2-1 1,0 1-1,-1 0 0,-2-1 0,0-5-23,-24-32 38,24 57-38,0-1-1,0 1 1,0 0 0,0-1-1,0 1 1,0 0 0,-1 0 0,1 0-1,0 0 1,-1 0 0,1 0-1,-1 0 1,1 1 0,-1-1 0,1 0-1,-1 1 1,0-1 0,1 1 0,-1 0-1,1-1 1,-1 1 0,0 0-1,0 0 1,1 0 0,-1 0 0,0 0-1,1 1 1,-1-1 0,0 0-1,1 1 1,-1-1 0,1 1 0,-1 0-1,0 0 1,-2 2-6,0 1 0,-1 0-1,2 0 1,-1 0 0,0 0-1,1 1 1,0 0 0,0-1 0,1 1-1,-1 0 1,1 0 0,0 1-1,0-1 1,1 0 0,-1 2 6,-2 5-10,1-1 1,1 1 0,-1 0-1,2 0 1,0 0 0,0 1-1,1-1 1,1 0 0,0 0 0,2 8 9,-2-14-3,0-1 1,1 1 0,0 0 0,0-1 0,0 1 0,1-1-1,-1 0 1,2 0 0,-1 0 0,0 0 0,1 0 0,0-1 0,0 1-1,0-1 1,0 0 0,1 0 0,0-1 0,0 1 0,0-1-1,0 0 1,0-1 0,1 1 0,0-1 2,8 2-56,1-1 1,0-1 0,1 0-1,-1-1 1,0-1-1,0 0 1,0-1-1,0-1 1,0-1-1,0 0 1,0 0-1,0-1 1,-1-1-1,0-1 1,4-2 55,3-1-636,-1-1 0,-1-2 0,0 1 0,0-2 0,-2-1 0,1 0 0,-2-1 0,0-1 0,3-4 636,53-73-4184</inkml:trace>
  <inkml:trace contextRef="#ctx0" brushRef="#br0" timeOffset="1570.718">3753 1 8866,'-9'21'1757,"0"-4"-981,2 0-1,0 0 1,1 1-1,1 0 1,1 0 0,-1 7-776,1 15 72,1 1 0,3-1 0,1 1 0,2-1 0,1 0 0,3 0 0,1 0 1,2-1-1,1 0 0,3-1 0,1 0 0,7 11-72,-10-29 11,1-1 1,1 0-1,0 0 0,1-2 0,11 9-11,55 76 73,-77-95-62,0 0-1,-1 0 0,0 1 0,0-1 0,0 1 1,-1 0-1,0 0 0,-1-1 0,0 1 0,0 0 1,-1 0-1,0 0 0,0 0 0,-1 0 0,0 0 1,0 0-1,-1 1-10,2-7 6,-1 0 0,1-1 0,-1 1 0,1 0 0,-1-1 0,0 1 0,1-1 0,-1 1 0,0-1 0,0 1 0,0-1 0,0 0 0,-1 1 1,1-1-1,0 0 0,0 0 0,-1 0 0,1 0 0,-1 0 0,1 0 0,-1 0 0,1-1 0,-1 1 0,0-1 0,1 1 0,-1-1 0,0 1 0,1-1 0,-1 0 0,0 0 0,1 0 0,-1 0 0,0 0 1,0 0-1,1 0 0,-1-1 0,0 1 0,1 0 0,-1-1 0,1 0 0,-1 1 0,0-1 0,1 0 0,-1 0 0,1 0 0,0 0 0,-1 0 0,1 0 0,0 0 0,0 0 0,-1 0 0,1-1 0,0 1 0,0-1 1,0 1-1,0-1-6,-23-29 73,0 0 1,2-2-1,1-1 1,2-1 0,-5-14-74,-6-15 68,30 63-70,-1 1 1,1 0 0,0 0-1,0-1 1,0 1-1,-1 0 1,1 0 0,0-1-1,0 1 1,0 0-1,0-1 1,0 1 0,-1 0-1,1-1 1,0 1 0,0 0-1,0-1 1,0 1-1,0 0 1,0-1 0,0 1-1,0 0 1,0-1-1,0 1 1,1 0 0,-1-1-1,0 1 1,0 0 0,0-1-1,0 1 1,0 0-1,1 0 1,-1-1 0,0 1-1,0 0 1,0-1-1,1 1 1,-1 0 0,0 0-1,0 0 1,1-1 0,-1 1-1,0 0 1,1 0-1,-1 0 1,0 0 0,1-1-1,-1 1 1,0 0-1,1 0 1,-1 0 0,0 0-1,1 0 1,-1 0 0,0 0-1,1 0 1,-1 0-1,0 0 1,1 0 0,-1 0-1,0 0 1,1 1 1,23 9-84,-19-8 74,16 9-5,1-1 1,0-1 0,0-2-1,1 0 1,0-1 0,0-1 0,0-1-1,1-2 1,-1 0 0,1-1-1,0-1 1,-1-2 0,1 0 0,4-2 14,-2-3 21,0 0 0,0-1 0,-1-2 0,0 0 0,0-2 0,13-10-21,-28 14 22,0-1-1,-1 0 1,0-1-1,0 0 1,-2 0-1,1-1 0,-1 0 1,0 0-1,-1-1 1,-1 1-1,0-1 1,0-1-1,-1 1 1,-1-1-1,0 1 1,-1-1-1,0 0 0,-1 0 1,-1 0-1,0 0 1,0 0-1,-1 0 1,-1-1-22,-4-26 48,6 40-48,0 0 1,0 0-1,0 1 0,0-1 1,0 0-1,-1 0 1,1 0-1,0 1 1,0-1-1,0 0 0,0 0 1,0 0-1,-1 0 1,1 0-1,0 1 0,0-1 1,0 0-1,-1 0 1,1 0-1,0 0 1,0 0-1,0 0 0,-1 0 1,1 0-1,0 0 1,0 0-1,-1 0 0,1 0 1,0 0-1,0 0 1,0 0-1,-1 0 1,1 0-1,0 0 0,0 0 1,0 0-1,-1 0 1,1 0-1,0 0 0,0-1 1,0 1-1,-1 0 1,1 0-1,0 0 1,0 0-1,0 0 0,0 0 1,0-1-1,-1 1 1,1 0-1,0 0 0,0 0 1,0-1-1,0 1 1,0 0-1,0 0 1,0 0-1,0-1 0,0 1 1,-1 0-1,1 0 1,0 0-1,0-1 0,0 1 1,0 0-1,0 0 1,1-1-1,-29 98-36,22-67 41,1 1 0,1 0 0,1 0 0,3 0 0,0 0 0,2 2-5,-1-27 6,1-1 0,0 1 0,0-1 0,0 0-1,1 0 1,-1 0 0,1 0 0,1 0 0,-1 0-1,1-1 1,-1 0 0,1 0 0,1 0 0,-1 0-1,0 0 1,1-1 0,0 0 0,0 0-1,0 0 1,0-1 0,0 1 0,1-1 0,-1-1-1,1 1 1,-1-1 0,1 0 0,-1 0 0,1 0-1,0-1 1,0 0 0,-1 0 0,5-1-6,13 1 24,0-1 0,0-1 0,0-1 0,-1-1 0,1-1 0,-1-1 0,0-1 0,-1-1 0,0-1 0,0-1 0,14-9-24,-21 11 15,-1-1-1,0 0 1,0-2 0,-1 1 0,0-1 0,0-1-1,-2 0 1,1-1 0,-2 0 0,0 0 0,0-1-1,-1-1 1,-1 1-15,-1 4 7,51-80-39,-56 90 28,0-1 1,0 1-1,0 0 1,1 0 0,-1 0-1,0 0 1,0 0 0,1 0-1,-1 0 1,0 0-1,1 0 1,-1 0 0,0 1-1,0-1 1,0 0 0,1 1-1,-1-1 1,0 1-1,0 0 1,0-1 0,0 1-1,0 0 1,0-1 0,0 1-1,0 0 1,0 0-1,0 0 1,-1 0 0,1 0-1,0 0 1,0 0 0,-1 0-1,1 0 1,-1 1-1,1-1 1,-1 0 0,0 0-1,1 1 1,-1-1 0,0 0-1,0 0 1,0 1 0,0-1 2,3 5-16,12 23-45,-14-22 56,1 0-1,1-1 1,-1 0-1,1 1 1,1-1-1,-1 0 1,1 0-1,0-1 1,0 1-1,1-1 1,-1 0-1,1 0 1,0-1 0,0 1-1,1-1 1,0 0-1,-1 0 1,1-1-1,1 0 1,-1 0-1,0 0 1,6 1 6,-5-3 1,2 0 2,-1 0-1,0 0 1,0-1 0,1 0 0,-1 0 0,0-1-1,1 0 1,-1 0 0,0-1 0,0 0 0,0 0-1,2-2-2,9-9 13,0 0-1,-1-1 0,0-1 0,-1-1 0,-1-1 0,-1 0 0,10-14-12,-11 15 10,163-200 113,-153 185-110,-9 9-2,1 1 1,1 1-1,1 0 0,1 1 0,11-8-11,-28 26 0,3-4-6,0 1 0,1 0 0,0 0 0,0 0-1,0 1 1,0 0 0,0 0 0,1 0 0,-1 1 0,6-1 6,-10 3-9,-1 0 0,1 1 0,-1-1-1,1 0 1,0 1 0,-1 0 0,1-1 0,-1 1 0,0 0 0,1 0 0,-1 0 0,1 0-1,-1 0 1,0 0 0,0 0 0,0 0 0,0 1 0,0-1 0,0 0 0,0 1 0,0-1-1,0 1 1,-1-1 0,1 1 0,0-1 0,-1 1 0,1-1 0,-1 1 0,0 0 0,0-1-1,1 1 1,-1 0 0,0-1 0,0 1 0,-1 0 0,1 0 9,0-2 0,44 268-71,-41-245 83,2 0-1,0-1 1,2 0-1,0 0 0,7 12-11,-13-33-63,-1 0-1,1 0 0,-1-1 0,1 1 0,0 0 0,-1 0 0,1-1 1,0 1-1,0 0 0,-1-1 0,1 1 0,0-1 0,0 1 0,0-1 0,0 1 1,0-1-1,0 0 0,0 1 0,0-1 0,0 0 0,0 0 0,0 0 1,0 0-1,0 0 0,0 0 0,0 0 0,0 0 0,0 0 0,0 0 0,0-1 1,0 1-1,0 0 0,0-1 0,0 1 0,-1-1 0,1 1 0,0-1 1,0 1-1,0-1 0,0 1 0,-1-1 0,1 0 0,0 0 0,-1 1 1,1-1-1,0 0 0,-1 0 0,1 0 0,-1 0 0,1 1 0,-1-1 0,0 0 1,1 0-1,-1-1 64,12-56-2616</inkml:trace>
  <inkml:trace contextRef="#ctx0" brushRef="#br0" timeOffset="2613.892">2497 3833 6841,'-11'54'1442,"3"-1"0,1 2-1,3-1 1,3 43-1442,3-70 154,0-1 0,1 1 1,2-1-1,1-1 0,1 1 1,1-1-1,1 0 0,1-1 1,1 0-1,13 20-154,-18-32 21,2 0 1,-1 0-1,2 0 0,-1-1 1,2-1-1,-1 1 0,2-2 1,-1 1-1,1-1 0,1-1 1,-1 0-1,1 0 0,1-2 1,8 5-22,-19-11 10,0 1 1,0-1 0,0 1-1,0-1 1,0 0-1,0 0 1,0 0 0,0 0-1,0 0 1,0 0-1,0 0 1,0-1 0,0 1-1,0-1 1,-1 1-1,1-1 1,0 0 0,0 0-1,0 0 1,-1 0-1,1 0 1,0 0 0,-1 0-1,1-1 1,-1 1-1,0 0 1,1-1 0,-1 0-1,0 1 1,0-1 0,0 0-1,0 1 1,0-1-1,0 0 1,0 0-11,17-79 569,1-182 386,-17 106-843,14 193-206,5 51 116,-18-68-3,1 1 0,0-1 0,2 1 0,0-1 0,1-1-1,1 1 1,0-1 0,1-1 0,2 1 0,-1-2 0,14 16-19,-19-27 5,-1-1-1,1 0 1,0-1 0,0 1 0,1-1 0,-1 0-1,1 0 1,-1-1 0,1 0 0,0 0-1,0 0 1,0-1 0,0 1 0,0-1-1,0-1 1,0 1 0,0-1 0,1 0 0,-1-1-1,0 1 1,0-1 0,0-1 0,0 1-1,0-1 1,0 0 0,4-2-5,3-1 17,-1-1 0,0-1 1,-1 0-1,1 0 0,-1-1 0,-1-1 0,1 1 1,-1-2-1,-1 1 0,0-2 0,5-6-17,-5 4-186,0-1 0,-1-1 0,-1 1 1,0-1-1,-1-1 0,0 1 0,-1-1 0,-1 0 0,-1 0 0,0 0 0,-1-1 0,0-12 186,-8-55-2072</inkml:trace>
  <inkml:trace contextRef="#ctx0" brushRef="#br0" timeOffset="2926.057">3099 3390 8802,'-20'24'3882,"11"29"-2477,8-40-1316,-4 25 73,2 0 1,2 1 0,1-1 0,2 0-1,2 1 1,1-1 0,5 14-163,-8-45 21,0 1 1,1-1 0,0 0 0,0 1 0,1-1-1,0-1 1,0 1 0,0-1 0,1 1 0,0-1-1,0 0 1,1-1 0,0 1 0,0-1 0,0-1-1,0 1 1,1-1 0,0 0 0,0 0 0,0-1-1,0 0 1,0 0 0,7 1-22,2-2 22,0-1 0,0-1 0,0 0 0,0-1-1,0-1 1,0 0 0,-1-1 0,1-1 0,-1-1 0,1 0 0,-1-1 0,-1 0 0,1-1-1,-1-1 1,0 0 0,-1-1 0,7-6-22,92-57 112,-110 71-117,0-1 1,0 0-1,0 1 0,1-1 0,-1 1 0,0 0 0,1-1 1,-1 1-1,1 1 0,-1-1 0,1 0 0,0 0 1,-1 1-1,1 0 0,0-1 0,-1 1 0,1 0 0,0 0 1,-1 1-1,1-1 0,0 0 0,-1 1 0,1 0 1,-1 0-1,1-1 0,-1 1 0,1 1 0,-1-1 1,1 0-1,-1 1 0,0-1 0,0 1 0,0 0 0,0-1 1,0 1-1,0 0 0,0 0 0,-1 0 0,1 1 1,-1-1-1,2 2 5,5 21 74,0 1 0,-1-1 0,-2 1 0,-1 1-1,-1-1 1,-1 0 0,-1 1 0,-1-1 0,-4 26-74,4-46 160,1 0 0,-1 1 0,-1-1 0,1 0 0,-1 0 0,0 0 0,-1 0 0,1 0 0,-1 0 0,0 0-1,-1-1 1,1 1 0,-1-1 0,0 1 0,-1-1 0,1 0 0,-1 0 0,0-1 0,0 1 0,-1-1 0,1 0 0,-1 0 0,0 0-1,0 0 1,0-1-160,-12 0-99,1-1-1,-1-1 1,1 0-1,-1-1 1,1-1 0,-1-1-1,1 0 1,-1-1-1,1-1 1,0 0-1,0-1 1,1-1-1,-1-1 1,1 0-1,-8-5 100,-28-10-2775,38 19-954,22 14 167</inkml:trace>
  <inkml:trace contextRef="#ctx0" brushRef="#br0" timeOffset="3502.702">4304 3589 9218,'5'-6'460,"0"0"0,0 0 1,1 1-1,-1 0 0,1 0 0,1 0 0,-1 1 1,1 0-1,-1 0 0,1 0 0,0 1 0,0 0 1,5-1-461,-11 4 11,-1 0 0,1 0 0,-1 0 1,1 0-1,-1 0 0,1 0 1,-1 0-1,1 0 0,-1 0 0,1-1 1,-1 1-1,1 0 0,-1 0 1,1 0-1,-1-1 0,0 1 0,1 0 1,-1-1-1,1 1 0,-1 0 1,0-1-1,1 1 0,-1-1 0,0 1 1,1-1-1,-1 1 0,0-1 1,0 1-1,1 0 0,-1-1 0,0 1 1,0-1-1,0 0 0,0 1 1,0-1-1,0 1 0,0-1 0,0 1 1,0-1-1,0 1 0,0-1 1,0 1-1,0-1 0,0 1 0,0-1 1,0 1-1,-1-1 0,1 1 0,0-1 1,0 1-1,-1-1 0,1 1 1,0 0-1,-1-1 0,1 1 0,0-1 1,-1 1-1,1-1-11,-28-23 589,21 20-580,0 0 0,0 1 0,-1-1 0,1 2 1,0-1-1,-1 1 0,0 0 0,1 0 1,-1 1-1,0 0 0,0 1 0,0 0 0,0 0 1,0 0-1,0 1 0,1 0 0,-1 1 1,0 0-1,1 0 0,-1 1 0,1 0 1,-1 0-1,1 0 0,0 1 0,1 0 0,-1 1 1,1-1-1,0 1 0,0 0 0,0 1 1,0 0-1,1 0 0,0 0 0,1 0 1,-1 1-1,1 0 0,0-1 0,-2 8-9,2-4 11,0 1-1,1 0 1,0-1 0,0 1-1,1 1 1,1-1 0,0 0-1,0 0 1,1 0-1,1 1 1,0-1 0,1 5-11,-1-10 6,0-1 0,0 1 0,1-1 0,-1 0 0,1 0 0,1 1 0,-1-1 0,1-1 0,-1 1 0,1 0 0,1-1 0,-1 1 0,1-1 0,-1 0 0,1 0 0,0-1 0,1 1 0,-1-1 0,1 0 0,-1 0 0,1 0 0,0-1 0,0 1 0,0-1 0,0 0 0,4 0-6,1 0 15,0-1-1,0-1 0,0 1 0,0-2 1,0 1-1,0-1 0,0-1 1,0 0-1,-1 0 0,1-1 0,-1-1 1,1 1-1,-1-1 0,0-1 1,-1 0-1,1 0-14,13-9 47,0 0 1,-1-2 0,0-1-1,-2 0 1,10-12-48,112-152 223,-141 180-229,1 0 1,0 1-1,0-1 1,0 1-1,0 0 1,-1-1-1,1 1 1,0 0 0,0-1-1,0 1 1,0 0-1,0 0 1,0 0-1,0 0 1,0 0-1,0 0 1,0 0-1,0 0 1,0 0-1,0 0 1,0 1-1,0-1 1,0 0-1,0 1 1,-1-1-1,1 0 1,0 1-1,0-1 1,0 1 0,-1 0-1,1-1 1,0 1-1,0 0 1,-1-1-1,1 1 1,0 0-1,-1 0 1,1-1-1,-1 1 1,1 0-1,-1 0 1,0 0-1,1 0 1,-1 0-1,0 0 1,0 0-1,1 0 1,-1 0-1,0-1 1,0 1 0,0 0-1,0 0 1,0 0-1,0 0 1,-1 0-1,1 0 1,0 0-1,0 0 6,1 3-12,39 128 123,-37-127-83,1-1 0,-1 1 0,0-1 1,1 0-1,0 0 0,0 0 0,0 0 0,1-1 0,-1 1 0,1-1 0,0 0 1,0 0-1,0-1 0,0 0 0,0 0 0,1 0 0,-1 0 0,1-1 0,-1 0 1,1 0-1,-1-1 0,1 1 0,0-1 0,-1 0 0,1-1 0,0 1 0,-1-1 1,1 0-1,-1-1 0,1 1 0,-1-1 0,0 0 0,0-1 0,5-2-28,28-10 59,-1-2-1,0-1 1,-1-2-1,-2-2 0,0-1 1,-1-2-1,-2-1 1,0-1-1,-2-2 0,18-22-58,62-94-449,-109 145 438,0-1 0,0 0 0,0 1 0,0-1 1,0 0-1,0 0 0,0 1 0,1-1 0,-1 0 0,0 0 0,0 1 0,1-1 0,-1 0 1,0 1-1,1-1 0,-1 1 0,1-1 0,-1 0 0,1 1 0,-1-1 0,1 1 0,0-1 1,-1 1-1,1-1 0,-1 1 0,1 0 0,0-1 0,-1 1 0,1 0 0,0 0 0,0-1 1,-1 1-1,1 0 0,0 0 0,-1 0 0,1 0 0,0 0 0,0 0 0,-1 0 0,1 0 1,0 0-1,0 0 0,-1 0 0,1 1 0,0-1 0,0 0 0,-1 0 0,1 1 0,0-1 1,-1 0-1,1 1 0,-1-1 0,1 1 0,0-1 0,-1 1 0,1-1 0,-1 1 0,1-1 1,-1 1-1,0 0 0,1-1 0,-1 1 0,1 0 0,-1-1 0,0 1 0,0 0 0,1 0 11,7 24-136,28 56 44,-34-79 109,-1 0-1,1 0 1,0 1-1,0-1 0,0 0 1,1 0-1,-1-1 1,0 1-1,1 0 1,-1-1-1,1 0 1,-1 1-1,1-1 0,0 0 1,0 0-1,-1-1 1,1 1-1,0 0 1,0-1-1,0 0 0,0 0 1,0 0-1,0 0 1,0 0-1,-1 0 1,1-1-1,0 1 1,2-2-17,-3 1-28,1 0 0,-1 0 1,1 0-1,-1-1 1,1 1-1,-1-1 1,0 0-1,0 1 1,0-1-1,0 0 1,0 0-1,-1 0 1,1-1-1,0 1 0,-1 0 1,0-1-1,1 1 1,-1-1-1,0 1 1,0-1-1,-1 1 1,1-1-1,0 0 28,5-44-1121</inkml:trace>
  <inkml:trace contextRef="#ctx0" brushRef="#br0" timeOffset="3767.846">2335 3572 14179,'-293'20'3345,"298"-37"1144,20 7-4265,-23 11-968,46 13-3785,9 4 880</inkml:trace>
  <inkml:trace contextRef="#ctx0" brushRef="#br0" timeOffset="4426.673">2427 3299 14731,'-15'-15'3057,"-11"-17"1472,22 37-4449,24 17 1392,7-19-5953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07:54.883"/>
    </inkml:context>
    <inkml:brush xml:id="br0">
      <inkml:brushProperty name="width" value="0.05" units="cm"/>
      <inkml:brushProperty name="height" value="0.05" units="cm"/>
    </inkml:brush>
  </inkml:definitions>
  <inkml:trace contextRef="#ctx0" brushRef="#br0">1054 414 7602,'-88'-38'8307,"65"34"-7937,0 1-1,0 0 1,0 2 0,-1 0-1,-6 3-369,9 0-31,1 1 1,-1 2-1,0 0 0,1 1 0,0 1 0,0 1 1,1 1-1,0 0 0,1 2 0,0 0 1,0 1-1,1 0 0,-13 14 31,-318 292 435,330-303-373,1 1 0,1 0-1,0 2 1,2 0 0,0 0 0,0 1 0,2 1 0,1 0 0,0 1 0,1 0-1,2 1 1,0 0 0,1 0 0,1 1 0,0 8-62,5-19 2,1-1 0,0 0 1,0 1-1,1-1 0,1 1 0,0-1 1,1 0-1,0 0 0,0 0 0,1 0 0,1-1 1,2 6-3,17 28-7,14 14 23,3-3 0,45 49-16,-59-73 7,1 0 1,2-3-1,1 0 0,1-2 0,1-1 1,1-2-1,1-1 0,1-2 0,4 0-7,22 6 7,1-4 1,1-2-1,39 6-7,242 25 13,34-30-6,31-19 2,10-5 6,18-34-10,-16-15 18,-12 1-22,-25 12 7,15-17 11,-216 21-18,45-22-1,161-71-1,-302 96-18,-2-4 0,56-33 19,-85 36-64,-1-3-1,-2-2 1,-2-2-1,-2-2 1,31-35 64,-67 63 2,0-1 0,0-1 0,-2 0 1,0-1-1,-1 0 0,-1-1 0,0 0 0,-2 0 1,0-1-1,-1-1 0,-1 1 0,2-13-2,-6 24-5,-2 0 0,1-1 1,-1 1-1,-1 0 0,1-1 0,-1 1 0,-1 0 0,0 0 0,0 0 0,0 0 0,-1 0 0,0 0 0,-1 0 0,0 1 0,0 0 0,0 0 0,-1 0 1,0 0-1,-1 1 0,-2-3 5,-31-32-148,-3 1 0,-1 2 0,-2 2-1,-1 2 1,-1 2 0,-34-16 148,8 12-12,-2 3 0,-1 3 0,-61-14 12,-38-3 275,-50-1-275,156 34 51,-151-25 157,-6 10-208,103 13 25,-585-55 149,445 53-117,55 11-30,-197 20-27,236 1-501,2 8 0,1 8 0,-97 32 501,60 0-3130,-60 35 3130,-220 111-3272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08:25.859"/>
    </inkml:context>
    <inkml:brush xml:id="br0">
      <inkml:brushProperty name="width" value="0.05" units="cm"/>
      <inkml:brushProperty name="height" value="0.05" units="cm"/>
    </inkml:brush>
  </inkml:definitions>
  <inkml:trace contextRef="#ctx0" brushRef="#br0">1826 3068 10394,'-24'-10'1440,"0"1"0,-1 0-1,0 2 1,-25-4-1440,-35-16 268,-121-76-1444,197 97 1155,0 1 1,-1 0 0,0 0 0,0 1-1,0 0 1,-1 1 0,1 0 0,-1 1-1,1 0 1,-1 1 0,0 0 0,0 0-1,0 1 1,0 1 0,0 0 0,1 0 0,-9 3 20,-16 11 108,0 1 1,1 2 0,1 1-1,1 2 1,1 1 0,1 2 0,1 0-1,1 2 1,1 2 0,-19 25-109,45-53 2,-253 292 1406,230-261-1254,2 1 0,1 2 0,1 0 0,2 1 0,2 1 0,1 0 0,2 2 0,1-1-1,2 1 1,1 7-154,-8 58 60,5 2 0,3 64-60,7-19-68,17 135 68,-2-163-37,6 0 0,22 73 37,-19-111-12,4-2 0,4 0 0,26 49 12,-14-47 4,4-3 1,4-1-1,4 0-4,-6-17-1,2-1-1,3-3 1,43 37 1,-43-51-4,3-1-1,1-3 1,1-3 0,56 27 4,-66-42-70,1-2 0,0-1 0,2-3 0,0-2 0,0-3 0,1-2 0,36 3 70,4-8-247,1-3-1,-1-4 1,0-4 0,51-12 247,416-88-359,39-17 356,24 8 115,-605 112-107,638-121 152,-467 71-183,-2-9 0,125-61 26,341-161-107,-497 210 12,-3-8-1,106-77 96,-163 94-77,-4-5 0,-2-4-1,75-82 78,-123 112 8,-2-2 1,-2-2-1,-2-1 0,-2-2 0,-3-2 1,14-32-9,-28 49 54,-1 0 0,-2-1 0,-2-1 0,-1 0 0,-2 0 0,1-25-54,-7 42 44,0 1 1,-2-1-1,-1 1 0,0-1 1,-1 1-1,-2-1 1,0 1-1,-1 0 1,-1 1-1,-1-1 0,0 1 1,-2 0-1,-7-12-44,-1 6 34,-1 2 0,-1 0 0,-1 1 0,0 1 0,-2 1 0,0 1 1,-2 1-1,0 1 0,-20-11-34,-29-13 94,-1 3 0,-67-23-94,19 14 159,-2 5-1,-2 5 1,-45-3-159,-70-1 315,-2 10-1,-25 9-314,-17 7 246,-726-28 507,645 21-615,-902-61-1919,796 70-1763,-56 18-171</inkml:trace>
  <inkml:trace contextRef="#ctx0" brushRef="#br0" timeOffset="5803.082">2407 62 10338,'-55'4'1961,"1"1"0,0 3 0,-10 5-1961,-154 51 1161,82-8-1431,2 6 0,-10 12 270,15-4-313,-85 62 313,133-74 111,3 4 1,-33 37-112,109-98 7,-43 41 314,2 1 0,3 2 1,1 1-1,-2 8-321,26-31 87,0 1-1,1 1 1,2 1 0,0 0-1,2 0 1,1 1 0,1 0-1,1 1 1,1 2-87,2-2-3,2 0 0,0 1 0,2 0 0,1-1 0,2 1 0,0-1 0,2 0 0,1 0 0,3 5 3,5 9-13,1 0-1,2-1 1,3-1-1,0-1 1,3-1-1,4 3 14,-1-3-16,2-1 0,2-2 1,1-1-1,1-1 0,2-1 0,17 9 16,21 10-13,3-3-1,1-4 0,25 8 14,289 143 16,-161-87-48,5-10 32,-91-49-7,2-5-1,99 13 8,346 59 56,-423-81-37,285 48-3,-220-58-10,0-9 0,6-10-6,426-34 1,-584 23-1,702-35 15,-15 33 10,33 18 23,22-23 7,8-29-30,-3-1-23,-2 22 11,-48 37 0,-12 28-10,-438-31 0,97-17-3,335-68 2,-224-19 3,-366 58-2,459-86 31,-69 58-8,-28 26 1,-52-3-30,-46-2 17,-51-12-10,-40-11 8,-54 8-10,156-26-2,135-16 8,-535 90-1,1 2-1,-1 2 1,1 2-1,-1 2 0,13 4-6,160 38 22,2 4 12,-7 4 208,60 14 103,-249-62-338,1-1 0,-1-1 0,1-1 0,0-1 0,-1-1 0,1-1 0,-1-1 0,0-1 0,0-1 0,0-2 0,0 0 0,8-5-7,18-7 3,0-3 0,-2-2-1,0-1 1,-2-3 0,-1-2-1,-2-2 1,-1-1 0,-1-3-1,-2 0 1,0-5-3,39-54 2,-5-3 1,-4-3-1,-4-3 0,-5-3 1,-3-7-3,-15 31-23,-4-3 1,7-32 22,-19 36-4,-3-1 1,7-67 3,-3-1 77,-24 140-88,-2 1-1,1-1 1,-1 0-1,-1 0 1,0 1-1,0-1 1,-1 1 0,-1-1-1,0 1 1,0 0-1,-1-1 1,0 2-1,0-1 1,-1 0-1,-1 1 1,0 0-1,0 0 1,0 1 0,-1 0-1,-1 0 1,1 0-1,-1 1 1,-1 0-1,1 1 1,-1 0-1,0 0 1,-7-2 11,-64-36-145,-2 3 1,-2 4 0,-63-17 144,134 49 10,-38-14 174,-1 3-1,0 2 1,-1 2 0,-43-3-184,-52 5 343,-1 8-1,-94 11-342,152-5-77,-366 15-658,-65 0 167,-19-23 684,-23-26 390,-15 17-200,-17 37-331,-5-14-753,-30-43-587,-20-6 1209,-29 2 1117,0 10-345,-41 20-530,-11-1-110,-28-6-54,-18 17 58,-22 28 134,23 5-5,-21 7-69,10 23-24,7 11-13,21-19-71,-17-16-110,16-10 144,12 15 349,14 39 325,2-20-510,612-65-398,0-5-1,-115-20 269,140 7-434,1-4 0,1-4 0,1-4 0,-30-17 434,-140-60-1772</inkml:trace>
  <inkml:trace contextRef="#ctx0" brushRef="#br0" timeOffset="11138.67">1921 1598 6217,'-73'-26'6359,"2"-8"-5161,54 25-1413,-163-77 943,173 85-649,1 0 1,0 0-1,0 1 0,0 0 0,0 0 1,-1 1-1,1-1 0,0 1 1,0 1-1,0-1 0,0 1 0,0 0 1,1 0-1,-1 1 0,0-1 1,1 1-1,0 1 0,0-1 0,0 1 1,-5 4-80,5-5 36,-10 8 15,1 0 0,0 1 0,0 0 0,2 1 0,-1 1 0,2 0 0,0 0 0,-3 6-51,10-14 7,0 1 0,0 0-1,0 0 1,1 0 0,0 0-1,1 0 1,-1 1-1,1-1 1,1 1 0,-1 0-1,1-1 1,1 1 0,0 0-1,0 0 1,0-1 0,1 1-1,0 0 1,0 0 0,1-1-1,1 4-6,3 0 6,1-1 0,0 1 0,1-2-1,0 1 1,0-1 0,1 0 0,0-1 0,0 0 0,1-1-1,0 0 1,1 0 0,7 3-6,7 7 9,147 110 45,-104-74-40,2-3-1,2-3 0,1-2 1,33 10-14,-21-20 33,2-5 1,0-3-1,10-2-33,13-2 25,1-5 1,75 1-26,241 3 22,-9 4 192,26 23 378,26 12-196,29-26-321,-32-29-45,-293-7-23,0-7 0,0-9-1,-2-7 1,129-36-7,-281 56 9,0-1-1,0-1 1,0-1 0,-1-1 0,0-1-1,-1 0 1,0-2 0,0 0 0,-1-1 0,-1 0-1,0-1 1,0-1 0,-1-1 0,7-10-9,-15 17 12,0 0 1,0 0 0,-1 0 0,-1-1 0,1 0-1,-2-1 1,1 1 0,-1-1 0,0 0 0,-1 1-1,0-2 1,-1 1 0,0 0 0,-1 0 0,1-10-13,-6 0 25,-1-1 0,0 1 0,-1 0 0,-1 0 0,-1 1 0,-1 0 0,-1 0 0,0 1 0,-2 0 0,0 1-25,-2-2 47,-1 0 0,-1 1-1,0 1 1,-2 0-1,0 2 1,0 0 0,-2 1-1,0 1 1,0 0-1,-1 2 1,-1 0 0,0 2-47,-35-13 246,0 3 1,-1 3-1,0 2 1,-13 1-247,-11 0 179,-1 3-1,0 4 1,-16 4-179,-326 7 133,-762-16-86,189-4 44,162 52 18,540-7-109,23 11-341,-113 38 341,-549 177-4280,771-208 2469,-195 55-2142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11:31.597"/>
    </inkml:context>
    <inkml:brush xml:id="br0">
      <inkml:brushProperty name="width" value="0.05" units="cm"/>
      <inkml:brushProperty name="height" value="0.05" units="cm"/>
    </inkml:brush>
  </inkml:definitions>
  <inkml:trace contextRef="#ctx0" brushRef="#br0">29 0 12395,'-18'8'3096,"7"-8"937,11 0-3385,8 6-1024,0-8-3649,-1-7 1113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11:27.269"/>
    </inkml:context>
    <inkml:brush xml:id="br0">
      <inkml:brushProperty name="width" value="0.05" units="cm"/>
      <inkml:brushProperty name="height" value="0.05" units="cm"/>
    </inkml:brush>
  </inkml:definitions>
  <inkml:trace contextRef="#ctx0" brushRef="#br0">235 1089 7906,'22'-95'2362,"-22"32"408,-1 61-2741,0 1 0,1 0 0,-1 0 0,0 0 0,0 1 0,1-1 0,-1 0 0,0 0 0,0 0 0,0 0 0,0 1 0,0-1 0,0 1 0,0-1 0,0 1 0,-1-1 0,1 1 0,0-1 0,0 1 0,0 0 0,-1 0 0,1-1 0,0 1 0,0 0 0,0 0 0,-1 0 0,1 1 0,0-1 0,0 0 0,0 0 0,-1 1 0,1-1 0,0 0 0,0 1 0,0-1 0,0 1 0,0 0 0,0-1 0,0 1 0,0 0 0,0 0 0,-1 0-29,-11 6 80,0 1 0,0 0 0,1 1-1,0 1 1,0 0 0,1 1-1,0 0 1,1 0 0,0 1-1,1 0 1,1 1 0,0 0 0,-5 10-80,2 3 61,2 1 0,0 0-1,2 0 1,1 1 0,1 0 0,2 0 0,0 7-61,1 2 14,1-1-1,3 1 0,0 0 1,3-1-1,1 1 0,4 9-13,-8-33 5,1-1 0,0 1 0,1 0 0,0-1-1,1 0 1,0 0 0,1 0 0,1-1 0,-1 0-1,2 0 1,0-1 0,0 0 0,1 0 0,0-1-1,0 0 1,1 0 0,0-1 0,1 0 0,0-1-1,5 2-4,-4-4 21,0-1-1,0-1 1,1 0-1,-1-1 1,1 0-1,-1 0 1,1-2-1,0 1 1,-1-2-1,1 0 1,0 0-1,-1-1 1,1-1-1,-1 0 1,0 0-1,0-2 0,11-4-20,-21 8 47,0 1 0,-1 0 0,1-1 0,-1 1 0,1-1 0,-1 0 0,1 1 0,-1-1 0,1 0 0,-1 0 0,1 0 0,-1 0 0,0 0 0,0 0 0,1-1 0,-1 1 0,0 0 0,0-1 0,0 1 0,-1 0 0,1-1 0,0 1 0,0-1 0,-1 1 0,1-1 0,-1 0 0,1 1 0,-1-1 0,0 0 0,0 1 0,0-1 0,0 0 0,0 1 0,0-1 0,0 0 0,0 1 0,0-1 0,-1 0 0,1 1 0,-1-1 0,0 1 0,1-1 0,-1 1 0,0-1 0,0 1 0,0-1 0,0 1 0,0 0 0,0-1 0,0 1 0,0 0-47,-6-3 168,0 1-1,0 0 1,-1 0-1,1 1 1,-1 0 0,1 0-1,-1 1 1,0 0-1,0 0 1,0 0 0,1 1-1,-1 1 1,-7 0-168,-9 0 155,-43 9 0,75-12-233,13-12 78,-2-1-1,1-1 1,-2-1-1,0-1 1,-1 0 0,14-20 0,-4 6 21,52-68 28,-78 99-53,-1 1 1,0-1-1,1 0 0,-1 1 0,1-1 0,-1 1 0,1-1 1,-1 1-1,1-1 0,0 1 0,-1-1 0,1 1 1,-1 0-1,1-1 0,0 1 0,-1 0 0,1-1 0,0 1 1,0 0-1,-1 0 0,1 0 0,0 0 0,0-1 1,-1 1-1,1 0 0,0 0 0,-1 1 0,1-1 1,0 0-1,0 0 0,-1 0 0,1 0 0,0 1 0,0-1 1,-1 0-1,1 1 0,0-1 0,-1 0 0,1 1 1,-1-1-1,1 1 0,-1-1 0,1 1 0,0-1 0,-1 1 1,0-1-1,1 1 0,-1 0 0,1-1 0,-1 1 1,0 0-1,1-1 0,-1 1 4,14 43-195,-13-40 185,23 164-55,-14-133-6456,-4-22 2125</inkml:trace>
  <inkml:trace contextRef="#ctx0" brushRef="#br0" timeOffset="277.651">617 767 8666,'9'11'4450,"-1"16"-2403,-6-16-1601,37 252 275,-39-261-718,6 43 97,1-1 0,2 1 1,3-1-1,1-1 0,16 37-100,-19-60 28,0 0 0,1-1 0,1 0 0,0-1 0,13 13-28,-25-30-8,1 0 0,0 0 0,0 0-1,-1 0 1,1 0 0,0 0 0,0 0 0,0-1-1,0 1 1,0 0 0,0-1 0,0 1-1,0 0 1,0-1 0,0 1 0,0-1 0,0 0-1,1 1 1,-1-1 0,0 0 0,0 0-1,0 0 1,1 0 0,-1 0 0,0 0 0,0 0-1,0 0 1,1 0 0,-1-1 0,0 1 0,0 0-1,0-1 1,0 1 0,0-1 0,0 1-1,0-1 1,0 0 0,0 1 0,0-1 0,0 0-1,0 0 1,0 0 0,0 0 8,28-49-2047,-26 42 1515,22-48-2740,5-16-472</inkml:trace>
  <inkml:trace contextRef="#ctx0" brushRef="#br0" timeOffset="577.269">1043 1071 8090,'-3'1'489,"0"1"0,0 0 1,1 0-1,-1 1 0,0-1 1,1 0-1,-1 1 0,1 0 0,0 0 1,0-1-1,0 1 0,0 0 1,0 1-1,1-1 0,-1 1-489,-16 84 67,18-79 308,-2 3-330,0 1 0,1 0 0,1 0-1,0-1 1,1 1 0,0 0-1,1 0 1,0-1 0,1 1 0,1-1-1,0 0 1,1 0 0,0 0-1,0 0 1,3 1-45,-5-9 14,1-1-1,-1-1 1,1 1-1,-1 0 1,1-1 0,0 0-1,0 0 1,0 0-1,0 0 1,0-1-1,1 1 1,-1-1-1,1 0 1,-1 0 0,0-1-1,1 0 1,-1 1-1,1-1 1,-1-1-1,1 1 1,-1-1-1,1 0 1,-1 0 0,0 0-1,1 0 1,-1-1-1,0 0 1,0 1-1,0-2 1,0 1 0,0 0-1,-1-1 1,1 0-1,-1 0 1,1 0-1,2-3-13,5-2 113,1-1 0,-1-1 0,-1 1 0,0-2 0,0 1 0,-1-1 0,-1-1 0,0 0 0,0 0 0,-1 0 0,0-1 0,-1 0 0,-1 0 0,4-14-113,-9 22 45,0-1 0,0 1 1,0 0-1,-1 0 0,1-1 0,-1 1 0,-1 0 1,1 0-1,-1 0 0,0 0 0,0 0 0,0 0 0,0 1 1,-1-1-1,0 1 0,0-1 0,0 1 0,-1 0 1,0 0-1,1 1 0,-1-1 0,0 1 0,-1 0 1,1 0-1,-1 0 0,1 0 0,-1 1 0,0 0 0,0 0 1,0 0-1,0 0 0,0 1 0,0 0 0,0 0 1,-1 0-1,1 1 0,0 0 0,0 0 0,-1 0 1,1 1-1,0 0 0,0 0 0,-1 0 0,1 0 1,0 1-1,0 0 0,0 0 0,1 0 0,-1 1 0,0-1 1,1 1-1,-2 2-45,3-3-11,0 0 1,0 0-1,0 1 1,1 0-1,-1-1 1,1 1-1,0 0 1,-1 0-1,2 0 0,-1 0 1,0 0-1,0 1 1,1-1-1,0 0 1,0 1-1,0-1 1,0 1-1,0 0 1,1-1-1,-1 3 11,1-5-24,0-1-1,0 0 1,0 1-1,0-1 1,0 1-1,0-1 1,0 1-1,1-1 1,-1 1-1,0-1 1,0 1-1,0-1 1,0 0-1,1 1 1,-1-1-1,0 1 1,0-1-1,1 0 1,-1 1 0,0-1-1,1 0 1,-1 1-1,0-1 1,1 0-1,-1 0 1,0 1-1,1-1 1,-1 0-1,1 0 1,-1 1-1,1-1 1,-1 0-1,1 0 1,-1 0-1,0 0 1,1 0-1,-1 0 1,1 0-1,-1 0 1,1 0-1,-1 0 1,1 0-1,-1 0 1,1 0 0,-1 0-1,0 0 1,1-1-1,-1 1 1,1 0-1,-1 0 1,1-1-1,-1 1 1,0 0-1,1 0 1,-1-1-1,0 1 1,1 0-1,-1-1 25,26-23-2075,4-21-1611,0-6-306</inkml:trace>
  <inkml:trace contextRef="#ctx0" brushRef="#br0" timeOffset="983.184">1268 556 9738,'-51'289'6639,"50"-285"-6587,0 0 0,-1 1 0,1-1 1,1 0-1,-1 1 0,1-1 0,-1 1 0,1-1 1,1 1-1,-1-1 0,1 1 0,-1-1 0,1 1 0,1-1 1,-1 0-1,0 0 0,1 1 0,0-1 0,0 0 1,0 0-1,1-1 0,-1 1 0,1 0 0,0-1 1,0 0-1,0 1 0,1-1 0,-1-1 0,1 1 1,3 2-53,5-1 27,1-1 1,0-1-1,0 0 1,0 0-1,0-1 1,0-1-1,0 0 1,1-1-1,-1 0 1,0-1-1,0-1 1,-1 0-1,1-1 1,-1 0-1,1-1 1,11-6-28,-21 9-4,1 1 0,0 0 0,0-1 0,-1 1 0,1 0 0,0 1 0,0-1 0,0 1 0,0 0 0,0 0 0,0 0 0,1 0 0,-1 1 0,-1-1 0,1 1 0,0 0 0,0 0 0,0 1 0,0-1 0,-1 1 0,1 0 0,-1 0 0,1 0 0,-1 0 0,0 1 0,1-1 0,-1 1 0,-1 0 0,3 2 4,3 6 4,-2-1 0,1 1 1,-1 0-1,-1 0 1,0 1-1,-1 0 0,0 0 1,0 0-1,-1 0 1,-1 0-1,0 1 1,-1-1-1,-1 1 0,1-1 1,-2 1-1,-1 8-4,2-17 73,0-1 0,0 1 0,0-1 0,-1 1 0,1-1 0,-1 1-1,0-1 1,0 1 0,0-1 0,-1 0 0,1 0 0,-1 0 0,0 1 0,0-2-1,0 1 1,0 0 0,0 0 0,0-1 0,-1 1 0,0-1 0,1 1 0,-1-1-1,0 0 1,0 0 0,0-1 0,0 1 0,-1 0 0,1-1 0,0 0 0,-1 0-1,0 0-72,-6 0 95,0-1 0,1-1-1,-1 0 1,0 0 0,1-1 0,0 0-1,-1-1 1,1 0 0,0 0-1,0-1 1,-8-4-95,11 6-183,1-1 0,-1 0 0,1 0 0,-1 0 0,1 0 0,0-1 0,0 0 0,0 0 0,1 0 0,0-1 0,-1 1-1,1-2 184,4 5-113,-1 0 0,1 0 0,0 0-1,0 0 1,0 0 0,0 0-1,0-1 1,0 1 0,0 0-1,0 0 1,0 0 0,0 0-1,1 0 1,-1 0 0,0-1-1,1 1 1,-1 0 0,1 0 0,-1 0-1,1 0 1,0 0 0,-1 0-1,1 1 1,0-1 0,0 0-1,-1 0 1,1 0 0,0 1-1,0-1 1,0 0 0,0 1 113,25-19-2542</inkml:trace>
  <inkml:trace contextRef="#ctx0" brushRef="#br0" timeOffset="1696.059">1977 854 7850,'-9'0'1508,"-27"1"3183,33 0-4567,0-1 0,0 1-1,0 0 1,0 0 0,0 0-1,0 1 1,1-1 0,-1 1-1,0-1 1,1 1-1,-1 0 1,1 0 0,0 0-1,-1 0 1,1 0 0,0 1-1,0-1-123,-7 14 83,0-1 0,1 1 0,0 1 0,2-1-1,0 1 1,0 1 0,2-1 0,0 0 0,1 1-1,1 0 1,1 0 0,0 9-83,5 16 133,-4-42-129,1 0 0,-1-1 0,0 1 1,0 0-1,1 0 0,-1 0 0,1-1 0,-1 1 0,1 0 0,-1 0 0,1-1 0,-1 1 0,1-1 0,-1 1 1,1 0-1,0-1 0,-1 1 0,1-1 0,0 1 0,0-1 0,-1 0 0,1 1 0,0-1 0,0 0 1,0 1-1,0-1 0,-1 0 0,1 0 0,0 0 0,0 0 0,0 0 0,0 0 0,0 0 0,-1 0 1,1 0-1,0 0 0,0 0 0,0-1 0,0 1 0,0 0 0,-1 0 0,1-1 0,0 1 0,0-1-4,11-7 37,0 0-1,-1-1 1,0-1-1,0 0 1,-1 0-1,0-1 0,-1 0 1,0-1-1,-1 0 1,0-1-37,6-7 41,30-41 69,-3-2 0,30-62-110,-83 179-316,-6 83 289,17-132 28,1-1-1,0 0 0,0 1 1,0-1-1,1 0 1,-1 0-1,1 1 0,0-1 1,0 0-1,1 0 1,-1 0-1,1 0 0,2 4 0,-3-7-3,0 0 0,-1-1 0,2 1 0,-1 0-1,0 0 1,0-1 0,0 1 0,0 0-1,0-1 1,1 1 0,-1-1 0,0 0-1,0 1 1,1-1 0,-1 0 0,0 0-1,1 0 1,-1 0 0,0 0 0,0 0-1,1 0 1,-1 0 0,0 0 0,1-1 0,-1 1-1,0-1 1,0 1 0,1-1 0,-1 1-1,0-1 1,0 1 0,0-1 0,0 0-1,0 0 1,0 0 0,0 0 0,0 0-1,0 0 1,0 0 0,-1 0 0,1 0-1,0 0 4,9-9-478,1 0-1,-2 0 1,0-1-1,0 0 0,-1-1 1,0 0-1,-1 0 1,2-6 478,30-75-2892</inkml:trace>
  <inkml:trace contextRef="#ctx0" brushRef="#br0" timeOffset="1981.431">2206 113 9202,'-15'19'6784,"21"16"-4935,2-6-1952,79 517 19,-85-536 91,0 4 10,0 0 0,1-1 0,1 1 0,1-1 0,-1 0 0,2 0 0,0 0 0,1-1 0,0 1-17,-4-9 12,0 0 1,0 0-1,0-1 1,0 0-1,0 0 1,1 0-1,-1 0 1,1 0 0,0 0-1,0-1 1,0 0-1,0 0 1,0 0-1,1 0 1,-1-1-1,0 0 1,1 0-1,-1 0 1,1 0-1,0-1 1,-1 1-1,1-1 1,-1-1-1,1 1 1,0 0 0,-1-1-1,1 0 1,-1 0-1,0-1 1,1 1-1,-1-1 1,0 0-1,3-1-12,-1-2-164,0 1-1,0-1 1,0-1-1,-1 1 1,1-1-1,-2 0 0,1 0 1,-1 0-1,1-1 1,-2 1-1,1-1 1,-1 0-1,0 0 1,0-1-1,-1 1 1,0-1-1,-1 1 1,1-1-1,-1 1 1,-1-1-1,0 0 0,0 1 1,0-1-1,-1-3 165,-7-60-2894</inkml:trace>
  <inkml:trace contextRef="#ctx0" brushRef="#br0" timeOffset="2740.115">2747 581 9786,'-3'42'2441,"-3"-12"855,5 11-2656,-2-1-311,4-11 7,1-13-96,-1-4-32,2-6-120,8-1-192,-2-8-336,3-29-3025,-6-19 712</inkml:trace>
  <inkml:trace contextRef="#ctx0" brushRef="#br0" timeOffset="3099.47">2629 163 11106,'-16'0'7279,"23"13"-6356,4-10-1089,0-1 0,0 0 0,1 0 0,-1-1 0,1-1-1,-1 1 1,1-2 0,2 0 166,30 0-939,-37 1 730,86 13-1773,-91-12 1968,1 0 0,-1 0 0,0 0-1,1 0 1,-1 1 0,0-1 0,0 1-1,0-1 1,0 1 0,0 0 0,0 0-1,0 0 1,-1 0 0,1 0 0,-1 0-1,1 0 1,-1 1 0,0-1 0,0 0-1,0 1 1,0-1 0,0 1 0,0-1-1,-1 1 1,1-1 0,-1 1 0,0 0-1,0-1 1,0 1 0,0 0 0,0-1-1,-1 1 1,1-1 14,-2 12 47,1-1 0,1 1-1,0-1 1,1 1 0,0-1 0,1 1 0,1-1-1,0 0 1,1 0 0,0 0 0,6 11-47,-8-20 9,-2-2-6,0 0 0,1-1 0,-1 1 0,1-1 0,0 1 0,-1-1 0,1 1 0,0-1 0,0 1 0,0-1 0,0 0 0,0 0 0,0 1 0,0-1 0,0 0 0,1 0 0,-1 0 0,0 0 1,1 0-1,-1-1 0,1 1 0,-1 0 0,1 0 0,-1-1 0,1 1 0,-1-1 0,1 0 0,0 1 0,-1-1 0,1 0 0,0 0 0,-1 0 0,1 0-3,27-5 16,-24 3-22,0 0 1,0 1-1,0 0 0,0 0 1,0 0-1,1 1 0,-1 0 1,0 0-1,0 0 0,0 1 0,0-1 1,1 1-1,-1 0 0,0 1 1,0-1-1,0 1 0,-1 0 1,2 1 5,0 4-1,0 0 0,-1 1 0,0-1 0,0 1 0,-1 0 0,0 1 0,0-1 0,-1 1 0,0 0 0,0 0 0,-1 0 0,0 0 0,-1 0 0,0 0 0,0 0 0,-1 1 1,-1 7 0,1-10 142,0-1 0,0 1 0,0 0 0,-1 0 1,0-1-1,-1 1 0,1-1 0,-1 1 0,-1-1 1,1 1-1,-1-1 0,0 0 0,0 0 0,-1-1 1,0 1-1,0-1 0,0 1 0,-1-1 0,1-1 1,-1 1-1,-1-1 0,1 1 0,0-2 1,-1 1-1,0 0 0,0-1 0,0 0 0,0-1 1,-1 1-1,-3 0-142,-3 1 151,1-1 1,-1 0-1,0-1 1,0-1-1,0 0 1,0-1-1,0 0 1,0-1-1,0 0 1,0-1-1,0 0 1,0-1-1,0-1 1,1 0-1,-4-2-151,14 4-147,1 1-1,-1 0 0,1 0 0,0-1 1,-1 1-1,1-1 0,0 1 0,0-1 1,0 1-1,0-1 0,0 0 1,0 0-1,0 1 0,1-1 0,-1 0 1,1 0-1,-1 0 0,1 0 1,0 0-1,0 0 0,0 0 0,0 0 1,0 0-1,0 1 0,0-1 0,0 0 1,1 0-1,-1 0 0,1 0 1,0 0-1,-1 0 0,1 1 0,0-1 1,0 0-1,0 1 0,0-1 1,1 1-1,-1-1 0,0 1 0,0-1 1,1 1-1,-1 0 0,1 0 148,29-43-4173</inkml:trace>
  <inkml:trace contextRef="#ctx0" brushRef="#br0" timeOffset="4058.86">3254 229 8690,'-5'-3'7018,"-5"17"-5157,7 6-1470,2 23-324,1 0 0,2 0 0,3 0 0,1 0 0,2-1 1,2 3-68,-8-35 6,0 1 1,1-1 0,0 0 0,1 0 0,0 0 0,0-1 0,1 1 0,0-1 0,1 0-1,0-1 1,0 1 0,5 4-7,-10-12 4,0 0-1,0 0 0,-1 0 1,1 0-1,0 0 0,0-1 1,0 1-1,0 0 0,0 0 1,1-1-1,-1 1 0,0 0 1,0-1-1,0 1 0,1-1 1,-1 0-1,0 1 0,0-1 1,1 0-1,-1 0 0,0 0 1,1 1-1,-1-1 0,0-1 1,1 1-1,-1 0 0,0 0 1,1 0-1,-1-1 0,0 1 1,0-1-1,0 1 0,1-1 1,-1 0-1,0 1 0,0-1 1,0 0-1,0 0 0,0 1 1,1-2-4,6-9 26,0-1 0,0 0 1,-1 0-1,-1-1 0,0 1 1,-1-1-1,0-1 0,-1 1 1,0-1-1,-1 0 0,-1 0 1,1-5-27,4-22-65,-2 0-1,-1-1 1,-2 1 0,-2-1 0,-1 0 0,-3-4 65,-8 26-533,5 42 192,7-20 347,0 0 0,-1 0-1,1 0 1,0 0 0,0 0-1,0 0 1,0 0-1,0 0 1,0 0 0,1 0-1,-1 0 1,1 0-1,-1 0 1,1 0 0,0 0-1,0 0 1,0-1 0,0 1-1,0 0 1,0 0-1,0-1 1,1 1 0,-1-1-1,1 1 1,-1-1-1,1 0 1,-1 0 0,1 1-1,0-1 1,0 0 0,-1 0-1,1-1 1,0 1-6,13 1 56,0-1 0,0 0 0,1-1 0,-1-1 1,0 0-1,0-1 0,0-1 0,-1 0 0,2-1-56,14-6 67,-1-1 0,0-1-1,-1-1 1,21-14-67,52-23 108,-35 37-273,-64 13 156,-1 1 0,1-1 1,0 1-1,-1 0 0,1 0 1,-1-1-1,1 1 0,-1 0 1,1 0-1,-1 1 0,1-1 1,-1 0-1,0 0 0,0 1 1,0-1-1,0 0 0,0 1 1,0-1-1,0 1 0,0-1 1,0 1-1,-1 0 0,1-1 1,-1 2 8,9 12 28,-7-13-17,-1 0 0,1 0 0,0 0 0,0 0 0,0 0 0,0 0 0,0-1 0,0 1 0,0-1 0,1 0 0,-1 1 0,1-1 0,-1 0 0,1 0 0,-1-1 1,1 1-1,-1 0 0,1-1 0,0 0 0,-1 1 0,1-1 0,0 0 0,-1-1 0,1 1 0,0 0 0,-1-1 0,1 1 0,-1-1 0,1 0 0,0 0 0,-1 0 1,0 0-1,1 0 0,-1-1-11,157-87 378,-58 28-374,-101 61-10,1 0 0,0 0-1,0 0 1,-1 0-1,1 0 1,0 0 0,0 1-1,-1-1 1,1 0-1,0 0 1,-1 1 0,1-1-1,0 0 1,-1 1-1,1-1 1,0 1 0,-1-1-1,1 0 1,-1 1-1,1 0 1,-1-1 0,1 1-1,-1-1 1,1 1-1,-1 0 1,1-1 0,-1 1-1,0 0 1,0-1-1,1 1 1,-1 0 0,0 0-1,0-1 1,0 1-1,0 0 1,1 0 0,-1-1-1,0 2 7,9 16-39,-5-16 47,1 1 0,0-1 1,0 0-1,0-1 0,0 1 1,1-1-1,-1 0 0,0 0 1,0-1-1,1 0 0,-1 1 1,1-2-1,-1 1 0,0-1 1,0 0-1,1 0 0,-1 0 1,0-1-1,0 1 0,0-1 1,0 0-1,3-3-8,-3 4 9,2-2-7,1 1-1,-1 0 1,1 1 0,0 0 0,0 0 0,-1 0-1,1 1 1,0 0 0,0 1 0,0 0 0,3 0-2,6 5-12,0 1 0,0 0 0,0 1 1,-1 1-1,0 0 0,-1 1 0,0 1 1,-1 0-1,0 1 0,0 1 0,-1 0 12,-1-2-3,-1 0-1,0 0 1,0 1-1,-1 0 1,0 1-1,-1 0 1,-1 0-1,5 10 4,-8-9 35,0-1-1,0 1 0,-1 1 1,-1-1-1,0 0 0,-2 1 1,1-1-1,-1 1 0,-1 0 1,-1-1-1,0 1 0,-1-1 1,-1 1-1,0-1 0,0 0 1,-2 0-1,0 0 1,0 0-1,-1-1 0,-6 8-34,2-3 291,-2 0-1,0-1 1,-1-1-1,0 0 1,-2-1-1,0 0 1,-1 0-291,13-13 39,0 1 0,0-1 0,-1 0 1,1 0-1,0 0 0,-1-1 0,1 1 0,-1-1 0,0 0 1,1 0-1,-1 0 0,0 0 0,0-1 0,1 1 1,-1-1-1,0 0 0,0 0 0,0 0 0,0-1 0,1 0 1,-1 1-1,0-1 0,0 0 0,1-1 0,-1 1 0,1-1 1,-1 0-1,1 1 0,0-2 0,0 1 0,0 0 0,0 0 1,0-1-1,0 0 0,0 0 0,1 0 0,0 0 0,-1 0 1,1 0-1,0 0 0,1-1 0,-1 1 0,0-1-39,-2-13 9,1 0 0,1 0 0,0-1 0,1 1-1,1 0 1,0 0 0,2-1 0,0 1 0,1 0-1,4-13-8,3-22-53,3 0 0,3 1 0,1 1 0,3 0 0,8-12 53,-15 38-364,-10 20 16,0-1 0,0 1 1,-1-1-1,1 0 0,-1 0 1,0 0-1,-1 0 0,1 0 1,-1 0-1,0-1 1,0 1-1,-1 0 0,1-1 1,-1 1-1,0 0 0,-1-1 1,1 1-1,-1 0 0,-1-1 348,-22-61-4497</inkml:trace>
  <inkml:trace contextRef="#ctx0" brushRef="#br0" timeOffset="5159.971">1036 2717 8274,'-4'-2'288,"1"0"0,-1 0 1,0 0-1,0 1 0,1 0 0,-1 0 1,0 0-1,0 0 0,0 0 1,0 1-1,0 0 0,-1 0 0,1 0 1,0 0-1,0 1 0,0-1 1,0 1-1,0 0 0,0 0 0,1 1 1,-1-1-1,0 1 0,0 0 1,-1 1-289,-5 8 117,0 2 0,0 0 1,1 0-1,1 0 1,0 1-1,1 1 1,0-1-1,2 1 1,-1 0-1,2 0 0,0 1 1,1-1-1,0 1 1,1 0-1,1 0 1,1 8-118,-2-1 108,0 1 1,2-1-1,1 1 1,1 0-1,1-1 0,4 15-108,-7-37 10,0 1 0,-1-1 0,1 1 0,1-1 0,-1 1 0,0-1 0,0 1 0,0-1 0,1 1 0,-1-1 0,1 1 0,-1-1 0,1 0 0,-1 1 0,1-1-1,0 0 1,0 1 0,0-1 0,0 0 0,0 0 0,0 0 0,0 0 0,0 0 0,0 0 0,0 0 0,1 0 0,-1 0 0,0 0 0,1-1 0,-1 1 0,1-1 0,-1 1-1,0-1 1,1 1 0,-1-1 0,1 0 0,-1 0 0,1 0 0,0 0 0,-1 0 0,1 0 0,-1 0 0,1 0 0,-1 0 0,1-1 0,-1 1 0,0-1 0,1 1-1,-1-1 1,1 0 0,-1 1 0,0-1 0,1 0-10,6-6 36,-1 0-1,0 0 0,0-1 1,-1 1-1,0-2 0,0 1 1,-1-1-1,0 1 0,0-3-35,1 1 29,15-28 39,-1-2 0,-3-1 0,-1 0 0,-2-1-1,-1 0 1,-3-1 0,-1 0 0,-3-1 0,-1 0 0,-2-13-68,-5 3 157,-11 30 55,-4 51-108,6 22-115,2 2-1,3-1 1,1 18 11,2-42 15,1 0 0,1 1 0,1-1 0,2 0 0,0 1 0,2-1 0,1 0 0,4 9-15,-9-31 5,1-1 0,-1 1 1,1-1-1,0 0 0,0 1 1,1-1-1,-1 0 0,1 0 1,-1 0-1,1 0 0,0 0 1,0 0-1,1 0 0,-1 0 1,0-1-1,1 1 0,0-1 1,-1 0-1,1 0 0,0 0 1,0 0-1,0 0 0,0-1 1,1 1-1,-1-1 0,0 0 1,1 0-1,-1 0 0,1 0 1,-1-1-1,1 0 0,-1 1 1,1-1-1,-1 0 0,1-1 1,2 1-6,1-4 14,1 1 1,0-1 0,-1-1-1,0 1 1,0-1 0,0 0-1,-1-1 1,0 0 0,0 0-1,0 0 1,-1-1 0,3-3-15,5-8 37,0-1 0,-2 0 0,0-1 0,-1 0 1,-1-1-1,-1 0 0,-1-1 0,-1 1 1,0-1-1,-1-5-37,-1-8-52,-1 72-36,0 2 60,2 0-1,2 0 1,1-1-1,11 31 29,-19-65 7,1 0 0,1 0 0,-1 0-1,0 0 1,1 0 0,0 0 0,0-1-1,0 1 1,0-1 0,1 1 0,0-1 0,-1 0-1,1 0 1,0 0 0,0 0 0,1 0-1,-1-1 1,1 1 0,-1-1 0,1 0-1,0 0 1,-1 0 0,1-1 0,0 0-1,0 1 1,1-1 0,-1 0 0,2-1-7,2-3 18,0 0 1,0-1 0,0 0-1,-1 0 1,1-1 0,-1 0-1,0 0 1,-1-1 0,1 0-1,-1 0 1,0-1 0,-1 1-1,1-1 1,-1 0 0,-1-1-1,1 1 1,1-6-19,-4 10 7,14-22 26,0-1 0,-2-1 0,-1 0 0,-1-1 0,-2 0 0,0-1 0,-2 0 0,-1-1 0,-2 0 0,0 0 0,-1-17-33,-12-17 25,1 63-73,-3 61-123,9-33 154,0 0 1,2 0-1,0 0 0,2 0 1,1-1-1,2 1 0,0-1 1,4 7 16,-9-29 5,-1-1-1,1 1 1,0-1 0,1 1 0,-1-1-1,0 1 1,1-1 0,0 0 0,0 0-1,0 0 1,0 0 0,0 0 0,1 0-1,-1-1 1,1 1 0,0-1 0,-1 1-1,1-1 1,0 0 0,1 0 0,-1-1-1,0 1 1,0-1 0,1 1 0,-1-1-1,1 0 1,-1 0 0,1 0 0,0-1-1,-1 0 1,1 1 0,0-1 0,-1 0-1,1-1 1,0 1 0,-1-1 0,1 1-1,-1-1 1,3-1-5,0-2-72,-1 1-1,1-2 1,-1 1-1,0 0 1,-1-1-1,1 0 0,-1 0 1,0 0-1,0-1 1,0 1-1,-1-1 1,0 0-1,0 0 1,0 0-1,-1-1 1,0 1-1,0-1 1,-1 1-1,0-1 1,0 1-1,0-1 1,-1 0-1,0 1 0,0-1 1,-1 0-1,0-4 73,-10-49-3718,-11-12-251</inkml:trace>
  <inkml:trace contextRef="#ctx0" brushRef="#br0" timeOffset="5484.139">1480 2216 10482,'-9'26'2241,"8"3"1007,4-2-3504,1-24-2960,10 3 823</inkml:trace>
  <inkml:trace contextRef="#ctx0" brushRef="#br0" timeOffset="5918.569">2391 2046 6953,'-9'-39'3256,"3"46"-401,6 211-585,0-194-2069,1 1 1,1 0-1,1-1 1,1 1-1,1-1 1,2 0 0,0 0-1,1-1 1,2 0-1,10 19-201,-16-35 29,0 0 0,0-1-1,0 1 1,1-1 0,0 0-1,1 0 1,-1-1 0,1 1 0,0-1-1,1 0 1,-1-1 0,1 0 0,0 0-1,0 0 1,0-1 0,0 0 0,1 0-1,0-1 1,-1 0 0,1 0 0,0-1-1,0 0 1,0 0 0,-1-1-1,1 0 1,0 0 0,0-1 0,0 0-1,0 0 1,0-1 0,4-2-29,-2-2 31,0 0 0,0 0 0,-1-2 0,0 1 0,-1-1 0,0 0 0,0-1 0,-1 0 0,0 0 0,0 0 0,-1-1 0,0 0 0,-1 0 0,0-1 0,-1 0 0,4-10-31,-1-6 41,0 0 0,-2 0 0,-1-1 0,-1 0 1,-1 0-1,-2-14-41,-1 11-1,-1 0 0,-1 1 1,-2 0-1,-7-28 1,12 58-3,0 0 1,-1 0-1,1 0 1,0 0-1,0 1 0,0-1 1,0 0-1,0 0 0,0 0 1,0 0-1,0 0 0,-1 0 1,1 1-1,0-1 1,0 0-1,0 0 0,0 0 1,0 0-1,0 0 0,-1 0 1,1 0-1,0 0 1,0 0-1,0 0 0,0 0 1,-1 0-1,1 1 0,0-1 1,0 0-1,0 0 0,0 0 1,-1-1-1,1 1 1,0 0-1,0 0 0,0 0 1,0 0-1,-1 0 0,1 0 3,-4 36-81,2-1 0,1 1 0,1 0 0,3 10 81,-2-39-5,21 152 86,-20-152-57,-1-1 0,1 1 0,0-1-1,1 1 1,-1-1 0,1 0 0,0 0 0,1 0-1,0-1 1,0 1 0,0-1 0,0 0 0,1 0-1,0 0 1,0-1 0,0 1 0,1-1 0,-1-1-1,1 1 1,0-1 0,0 0 0,0 0 0,1-1-1,-1 1 1,0-1 0,1-1 0,0 1 0,-1-1-1,1-1 1,0 1 0,0-1 0,2 0-24,-3 0 74,1 0 1,0-1-1,0 1 1,0-1-1,0-1 1,-1 1-1,1-1 1,0 0-1,-1-1 1,0 0-1,1 0 0,-1 0 1,0-1-1,-1 1 1,1-1-1,-1-1 1,0 1-1,0-1 1,0 0-1,0 0 1,-1-1-1,0 1 1,0-1-1,0 0 1,-1 0-1,0 0 1,0 0-1,-1-1 1,1 1-1,-1-1 0,-1 0 1,1 1-1,-1-1 1,-1 0-1,1 0 1,-1 0-1,0 0 1,-1-5-75,-7-31 143,-3-1 0,-1 1 0,-2 1 1,-2 1-1,-11-20-143,9 19 31,-28-57-50,46 99 16,0 0 0,-1 0 0,1 1 0,0-1 0,0 0 0,0 0 1,-1 0-1,1 0 0,0 0 0,0 1 0,-1-1 0,1 0 0,0 0 0,0 0 0,-1 0 0,1 0 0,0 0 0,0 0 1,-1 0-1,1 0 0,0 0 0,0 0 0,-1 0 0,1 0 0,0 0 0,-1 0 0,1 0 0,0-1 0,0 1 1,0 0-1,-1 0 0,1 0 0,0 0 0,0 0 0,-1 0 0,1-1 0,0 1 0,0 0 0,0 0 0,0 0 1,-1-1-1,1 1 0,0 0 0,0 0 0,0-1 0,0 1 0,0 0 0,0 0 0,-1-1 0,1 1 0,0 0 3,4 27-150,-3-21 110,38 142-3363,-16-90-594,3-12-435</inkml:trace>
  <inkml:trace contextRef="#ctx0" brushRef="#br0" timeOffset="6751.452">3386 2277 8114,'24'-1'3912,"-18"2"-3518,0-1 1,0 0 0,-1 0 0,1-1-1,0 0 1,-1 0 0,1 0-1,0-1 1,-1 1 0,0-1-1,3-2-394,46-67 874,-43 50-690,-1 0 0,0-1-1,-2 0 1,0-1 0,1-12-184,-1-49 674,-8 82-662,0-1 0,0 1 1,0-1-1,-1 1 0,1 0 0,-1-1 0,0 1 0,1 0 0,-1-1 0,0 1 0,-1 0 0,1 0 0,0 0 0,0 0 0,-1 0 0,1 0 0,-1 0 0,0 0 0,0 1 0,1-1 1,-1 0-1,0 1 0,0 0 0,-1-1 0,1 1 0,0 0 0,0 0 0,-1 0 0,1 1 0,0-1 0,-1 1 0,-1-1-12,2 1 1,-1 0-1,1 1 1,-1 0 0,1-1-1,-1 1 1,1 0-1,-1 0 1,1 0 0,0 0-1,-1 1 1,1-1-1,0 1 1,0-1 0,0 1-1,0 0 1,0 0-1,1 0 1,-1 0 0,0 0-1,1 0 1,-1 0 0,1 0-1,0 1 1,-1 1-1,-5 11-16,0 0 1,2 1-1,0-1 1,0 1-1,1 0 0,-1 16 16,0-5-4,1 0 0,1 1 0,1-1-1,1 1 1,2-1 0,1 1-1,1-1 1,1 0 0,5 18 4,-7-42 2,0 0 1,-1 0 0,1 0 0,0 0-1,0 0 1,0 0 0,1 0 0,-1-1-1,1 1 1,-1-1 0,1 0 0,0 0-1,0 0 1,0 0 0,0-1-1,0 1 1,1-1 0,-1 1 0,0-1-1,1 0 1,-1 0 0,1-1 0,-1 1-1,1-1 1,-1 0 0,1 0 0,-1 0-1,1 0 1,-1 0 0,1-1-1,-1 0 1,0 0 0,1 0 0,-1 0-1,0 0 1,1 0 0,-1-1 0,0 0-1,0 0 1,0 0 0,0 0-3,6-3 15,0-1 1,0 0-1,-1 0 1,0-1-1,0 0 0,-1 0 1,1-1-1,-2 0 1,1 0-1,-1 0 1,0-1-1,4-9-15,20-33 55,-2-1 0,-2-1 0,-2-2 0,11-41-55,-20 54 21,-2-1-1,-1 1 0,-3-2 1,-1 0-1,-2 0 1,-3 0-1,-1-44-20,-2 87-3,1 0 1,-1 0-1,0 0 1,0 0-1,0 1 0,0-1 1,0 0-1,0 0 1,0 0-1,0 1 1,0-1-1,0 0 1,0 0-1,-1 0 0,1 1 1,0-1-1,-1 0 1,1 0-1,0 1 1,-1-1-1,1 0 0,-1 1 1,1-1-1,-1 0 1,1 1-1,-1-1 1,0 1-1,1-1 0,-1 1 1,0-1-1,1 1 1,-1-1-1,0 1 1,0 0-1,1-1 1,-1 1-1,0 0 0,0 0 3,-19 25-119,14-11 128,0 0 0,1 1 0,0-1 0,1 1 0,1 1 1,0-1-1,1 0 0,1 1 0,0-1 0,1 1 0,1-1 1,1 1-1,0-1 0,1 0 0,0 1 0,2 2-9,3 2 38,1 0-1,1 0 1,0-1 0,1-1-1,2 1 1,-1-2-1,2 0 1,1 0 0,0-2-1,5 4-37,-19-17 8,1-1 0,0 1 0,0-1-1,0 1 1,0-1 0,1 0 0,-1 0-1,0 0 1,0 0 0,1 0 0,-1-1 0,0 1-1,1-1 1,-1 0 0,1 1 0,-1-1-1,1 0 1,-1 0 0,1-1 0,-1 1-1,0 0 1,1-1 0,-1 0 0,0 1 0,1-1-1,-1 0 1,0 0 0,0 0 0,0 0-1,1-1 1,-1 1 0,-1-1 0,1 1-1,0-1 1,0 0 0,0 1 0,-1-1 0,1-1-8,50-82 475,-35 47-289,-2-1 0,-2 0 1,-2-2-1,-1 1 0,0-14-186,-3 1 45,-2 1 1,-3-1-1,-2 0 0,-2 0 1,-3 1-1,-5-23-45,-2 21-31,0 32-61,4 39-50,7 8 124,2-1-1,0 1 1,1-1 0,1 0 0,2 1 0,0-1 0,2-1 0,0 1 0,2-1 0,0-1-1,2 0 1,6 11 18,2-4 7,0 0-1,2-1 0,1-1 1,2-1-1,0 0 0,1-2 1,2-2-1,12 8-6,10 14 93,-79-56 82,-109-46-132,110 48-23,-1-1 1,1-1-1,1-2 0,0-1 1,1-1-1,1-1 0,-11-10-20,36 26 11,-1 0 0,1 0 1,-1 0-1,1 0 0,0 0 0,0-1 0,0 1 0,0 0 0,0-1 0,0 1 0,0-1 0,0 0 0,1 1 0,-1-1 0,0 1 0,1-1 0,0 0 0,-1 0 0,1 1 0,0-1 0,0 0 0,0 0 0,0 1 0,0-1 0,0 0 0,0 0 0,1 1 1,-1-1-1,1 0 0,-1 1 0,1-1 0,0 1 0,-1-1 0,1 0 0,1 0-11,46-41 128,-25 29-447,0 2 0,1 1-1,1 0 1,0 2 0,25-6 319,21-6-3898</inkml:trace>
  <inkml:trace contextRef="#ctx0" brushRef="#br0" timeOffset="7716.9">5324 1470 9706,'-10'-8'1417,"6"6"-1188,1-1 0,-1 1 0,0-1 0,1 0 0,0 0 0,-1 0 0,1 0 1,0 0-1,1-1 0,-1 1 0,1-1 0,-1 0 0,1 0 0,0 0 0,0 0 0,1 0 0,-1 0 1,1-1-1,0 1 0,0 0 0,1-1 0,-1 1 0,1-1 0,0 1 0,0-1-229,4-6 240,0 1 0,1 0 0,0 0 0,1 0-1,0 0 1,1 1 0,0 0 0,0 0 0,1 1-1,0 0 1,6-5-240,-14 13 8,0 1 0,0-1 1,0 1-1,0-1 0,0 0 0,0 1 0,0-1 0,0 1 0,0-1 0,0 0 1,0 1-1,0-1 0,1 1 0,-1-1 0,0 0 0,0 1 0,0-1 0,1 0 1,-1 1-1,0-1 0,0 0 0,1 0 0,-1 1 0,0-1 0,1 0 1,-1 0-1,0 1 0,1-1 0,-1 0 0,0 0 0,1 0 0,-1 0 0,0 1 1,1-1-1,-1 0 0,0 0 0,1 0 0,-1 0 0,1 0 0,-1 0 0,0 0 1,1 0-1,-1 0 0,1 0 0,-1 0 0,0 0 0,1 0 0,-1-1 0,1 1 1,-1 0-1,0 0 0,1 0 0,-1-1 0,0 1 0,1 0 0,-1 0 0,0 0 1,0-1-1,1 1 0,-1-1-8,-7 37-45,-14 31 75,14-52-12,1 1 0,1-1 0,0 2 0,1-1 1,1 0-1,0 1 0,2 0 0,0-1 0,0 1 1,2 0-1,0-1 0,1 5-18,-2-18 1,1-1 0,-1 1-1,0-1 1,1 1 0,-1-1 0,1 0-1,0 1 1,0-1 0,0 0 0,0 0-1,0 0 1,0 1 0,1-1 0,-1 0-1,1 0 1,-1-1 0,1 1 0,0 0 0,0-1-1,0 1 1,0-1 0,0 1 0,0-1-1,0 0 1,0 0 0,0 0 0,1 0-1,-1 0 1,0 0 0,1-1 0,-1 1 0,1-1-1,-1 0 1,0 1 0,1-1 0,-1 0-1,1-1 1,-1 1 0,1 0 0,-1-1-1,14-8 20,-1 0 1,0-1 0,0-1-1,-1 0 1,-1-1-1,0-1 1,-1 0 0,0-1-1,-1 0 1,0-1 0,-1 0-1,-1 0 1,0-1-1,-2 0 1,5-12-21,-6 16 14,0 0 0,-1 0 0,0-1 1,-1 1-1,-1-1 0,0 0 0,0 0 0,-1 0 0,-1-1 0,-1 1 0,1 0 0,-2-9-14,-8 1-2,9 21 1,-1-1-1,1 1 0,0 0 1,-1 0-1,1 0 1,0-1-1,-1 1 1,1 0-1,0 0 0,-1 0 1,1 0-1,0 0 1,-1 0-1,1 0 1,0 0-1,-1 0 0,1 0 1,0 0-1,-1 0 1,1 0-1,0 0 1,-1 0-1,1 0 0,0 0 1,-1 0-1,1 0 1,0 1-1,-1-1 1,1 0-1,0 0 0,0 0 1,-1 1-1,1-1 1,0 0-1,0 0 1,-1 1-1,1-1 0,0 0 1,0 0-1,0 1 1,-1-1-1,1 0 1,0 1-1,0-1 0,0 0 1,0 1-1,0-1 1,0 0-1,0 1 1,0-1-1,-1 0 0,1 1 1,0-1-1,0 0 1,1 1-1,-1-1 1,0 0-1,0 1 2,-3 6-11,1 1 0,0-1 0,1 1-1,0 0 1,0-1 0,1 1 0,0 0 0,0 0 0,0-1-1,1 1 1,1 0 0,-1-1 0,1 1 0,0-1 0,1 1-1,0-1 1,0 0 0,0 0 0,1 0 0,0-1 0,1 1-1,-1-1 1,1 0 0,1 0 0,-1 0 0,1-1 0,2 2 11,-3-6 7,-1 0 1,0 0-1,0-1 1,0 1-1,1-1 1,-1 0-1,0-1 1,1 1 0,-1-1-1,0 0 1,0 0-1,0 0 1,0 0-1,0-1 1,0 1-1,0-1 1,0 0-1,-1-1 1,1 1 0,-1 0-1,1-1 1,-1 0-1,0 0 1,0 0-1,0 0 1,-1-1-1,1 1 1,-1 0-1,1-2-7,4-4 34,-1-1-1,0-1 0,-1 1 0,0-1 0,0 0 0,-1 0 0,-1 0 0,0-1 0,0 1 1,-1-1-1,-1 1 0,0-1 0,0 0 0,-1 0 0,-1 0 0,0 1 0,-1-1 1,0 0-1,0 1 0,-1-1 0,-1 1 0,0 0 0,-1 0 0,-5-10-33,-1 6 10,11 15-13,-1 0 1,1 0 0,-1 0-1,1 1 1,-1-1 0,1 0-1,-1 0 1,1 0 0,-1 1-1,1-1 1,0 0 0,-1 1-1,1-1 1,0 0 0,-1 1 0,1-1-1,0 0 1,-1 1 0,1-1-1,0 1 1,0-1 0,-1 0-1,1 1 1,0-1 0,0 1-1,0-1 1,0 1 0,-1-1-1,1 1 1,0-1 0,0 1 0,0-1-1,0 1 1,0-1 0,0 1-1,0-1 1,1 1 0,-1-1-1,0 1 1,0-1 0,0 1-1,0-1 1,1 0 0,-1 1-1,0 0 4,19 106-185,-17-102 183,-1 0-1,1 0 1,0 0-1,1 0 1,-1-1 0,1 1-1,0 0 1,0-1-1,1 0 1,-1 0-1,1 0 1,0 0-1,0-1 1,0 1 0,0-1-1,1 0 1,-1 0-1,6 2 2,-7-4 5,0 0-1,1 0 0,-1-1 1,1 1-1,-1-1 1,1 1-1,-1-1 0,1 0 1,0 0-1,-1-1 1,1 1-1,-1-1 0,1 0 1,-1 0-1,0 0 1,1 0-1,-1 0 0,0-1 1,0 0-1,0 0 1,0 1-1,0-2 0,0 1 1,0 0-1,-1 0 1,1-1-1,0-1-4,54-82 160,-54 80-152,35-67 75,-37 73-87,0 0 0,-1 0 1,1 0-1,0 0 0,0 0 1,0 0-1,0 0 0,0 1 1,0-1-1,-1 0 0,1 1 0,0-1 1,0 0-1,0 1 0,-1-1 1,1 1-1,0-1 0,0 1 1,-1-1-1,1 1 0,0 0 1,-1-1-1,1 1 0,-1 0 1,1 0-1,-1-1 0,1 1 1,-1 0-1,0 0 0,1 0 1,-1-1-1,0 1 0,0 0 1,0 0-1,1 0 0,-1 0 1,0 0-1,0 0 0,0 0 1,0-1-1,0 1 0,-1 0 4,2 2-5,2 6-8,1 1 0,1-1 0,-1 0 0,1 0 1,1 0-1,-1-1 0,2 1 0,-1-2 1,1 1-1,7 6 13,-11-12 4,-1 1 0,1-1 0,0 0 0,0 0 0,0 0 0,0 0 0,1-1-1,-1 0 1,0 1 0,1-1 0,-1 0 0,0 0 0,1-1 0,0 1 0,-1-1 0,1 0 0,-1 0 0,1 0 0,-1 0 0,1 0 0,-1-1 0,1 0 0,-1 1 0,1-1 0,-1-1-1,1 1 1,-1 0 0,0-1 0,0 0 0,0 0 0,0 0 0,2-1-4,58-58 132,-54 51-120,1-1-1,0 1 0,0 1 1,1 0-1,0 1 0,1 0 1,-1 0-1,2 1-11,5 0-36,-15 7-2,0-1 0,0 0 0,0 0 0,0 0 0,0 0 0,0 0 0,-1-1 0,1 0 1,0 1-1,-1-1 0,1 0 0,-1 0 0,1 0 0,-1 0 0,0-1 0,0 1 0,0-1 0,0 1 0,0-1 0,-1 0 0,1 1 0,0-4 38,-10-42-5602,-8 20 1499</inkml:trace>
  <inkml:trace contextRef="#ctx0" brushRef="#br0" timeOffset="7996.155">6176 764 9434,'11'12'1952,"9"2"905,2-5-2769,15 2-304,1-7-536,9-7-2113,0-4 297</inkml:trace>
  <inkml:trace contextRef="#ctx0" brushRef="#br0" timeOffset="8228.748">6733 805 9042,'-68'67'6264,"62"-59"-6041,-1 0 1,1 1 0,0 0-1,1 0 1,0 0-1,0 1 1,1 0 0,1 0-1,-1 0 1,2 0 0,-1 0-1,1 1-223,2-8 29,-1-1 0,1 1 1,-1-1-1,1 0 0,0 1 0,0-1 0,0 1 0,0-1 0,0 1 0,1-1 0,-1 1 0,1-1 1,-1 0-1,1 1 0,0-1 0,0 0 0,0 0 0,0 0 0,1 1 0,-1-1 0,0 0 1,1 0-1,0-1 0,-1 1 0,1 0 0,0-1 0,0 1 0,0-1 0,0 1 0,0-1 1,0 0-1,0 0 0,1 0 0,-1 0 0,2 1-29,4-5 20,-1 1 0,0-1 0,-1 0 0,1-1 0,0 1 0,-1-1 0,0 0 0,0-1 0,0 0 0,4-4-20,-6 5 13,133-130 341,-131 128-341,0 0 1,-1-1-1,0 0 0,0 0 1,-1 0-1,0 0 0,0-1 1,0 0-1,-1 1 0,0-1 1,-1-1-1,0 1 0,0 0 1,-1 0-1,1-6-13,4-45 62,-3-1-1,-2 0 1,-3 0 0,-2 0 0,-3 1 0,-9-36-62,-1 37 18,16 58-19,1-1-1,0 0 1,0 1-1,-1-1 0,1 0 1,0 1-1,-1-1 1,1 1-1,0-1 0,-1 1 1,1-1-1,-1 1 1,1-1-1,-1 1 0,1-1 1,-1 1-1,1 0 1,-1-1-1,0 1 0,1 0 1,-1-1-1,1 1 1,-1 0-1,0 0 1,1 0-1,-1 0 0,0 0 1,1-1-1,-1 1 1,0 0-1,1 0 0,-1 1 1,0-1-1,0 0 1,1 0-1,-1 0 0,1 0 1,-1 0-1,0 1 1,1-1-1,-1 0 0,0 1 1,1-1-1,-1 0 1,1 1-1,-1-1 0,1 1 1,-1-1-1,1 1 1,-1-1-1,1 1 1,0-1-1,-1 1 0,1 0 1,0-1-1,-1 1 1,1 0 1,-16 114-163,15-58 125,3 1-1,3-1 1,2 0 0,9 31 38,-15-78-4,1 0 1,0-1-1,0 1 1,1-1 0,1 0-1,-1 0 1,2 0-1,-1-1 1,1 1 0,0-1-1,1 0 1,0 0-1,0-1 1,1 0 0,0 0-1,0 0 1,0-1-1,1 0 1,0-1 0,3 2 3,40 16-283,2-6-504</inkml:trace>
  <inkml:trace contextRef="#ctx0" brushRef="#br0" timeOffset="9134.13">2899 3929 6465,'-44'-20'5971,"43"20"-5880,0 0 1,-1 0-1,1 0 1,-1 0-1,1 0 1,0 0-1,-1 1 1,1-1-1,0 1 1,-1-1-1,1 1 1,0 0-1,0-1 1,-1 1-1,1 0 1,0 0-1,0 0 1,0 0-1,0-1 1,0 2-1,0-1 1,1 0-1,-1 0 1,0 0-1,0 0 1,1 0-1,-1 1 1,1-1-1,-1 0 1,1 1-1,-1-1 1,1 0-1,0 1 1,0-1-1,-1 1 1,1-1-1,0 0 1,1 1-1,-1-1 1,0 1-1,0-1 1,0 0-1,1 1 1,-1-1-1,1 0 1,-1 0-1,1 1 1,-1-1-1,1 0-91,-1 6 113,1 26 88,-2-6-114,1 1 1,1-1 0,1 0-1,2 0 1,1 0-1,1 0 1,1-1 0,1 0-1,4 5-87,-11-27 8,1 0 0,-1 0 0,1 0 0,0-1 0,0 1 0,0-1 0,1 1 0,-1-1 0,1 0 0,0 0 0,0 0 0,0 0 0,0 0 0,1-1 0,-1 0 0,1 1 0,-1-1 0,1 0 0,0-1 0,0 1 0,0-1 0,0 0 0,0 0 0,0 0 0,0 0 0,0-1 0,0 1 0,1-1 0,-1 0 0,0 0 0,0-1 0,0 1 0,0-1 0,0 0 0,3-1-8,3-3 22,1-1-1,-2 1 1,1-2-1,0 0 1,-1 0 0,-1 0-1,1-1 1,-1 0-1,0-1 1,-1 0-1,0 0 1,0-1-22,25-36 83,-3-1 0,-1-1 0,-3-1 0,11-30-83,14-46 95,-38 98-117,-12 27 20,1 0 0,-1 0 0,0 0 0,1-1 0,-1 1-1,0 0 1,1 0 0,-1 0 0,0 0 0,1 0 0,-1 0-1,0 0 1,1 0 0,-1 0 0,0 0 0,1 0 0,-1 0-1,0 0 1,1 0 0,-1 0 0,0 0 0,1 0 0,-1 1-1,0-1 1,1 0 0,-1 0 0,0 0 0,1 0 0,-1 1 0,0-1-1,0 0 1,1 0 0,-1 1 0,0-1 0,0 0 0,0 1-1,1-1 1,-1 0 0,0 0 0,0 1 0,0-1 0,0 0-1,0 1 1,0-1 0,1 0 0,-1 1 0,0-1 0,0 0-1,0 1 1,0-1 0,0 0 0,0 1 0,0-1 0,-1 1-1,1-1 1,0 0 0,0 1 0,0-1 2,0 1-8,50 233-172,-49-229 185,-1-3 0,0 0-1,-1 0 1,1 0-1,0 0 1,1 0-1,-1 1 1,0-1-1,1 0 0,-1 0 1,1 0-1,-1 0 1,1 0-1,0 0 1,0 0-1,0 0 1,0 0-1,0-1 1,1 1-1,-1 0 1,0 0-1,1-1 1,-1 1-1,1-1 1,0 0-1,-1 1 1,1-1-1,0 0 1,0 0-1,0 0 1,0 0-1,0 0 1,0-1-1,0 1 1,0 0-1,0-1 1,2 1-5,1-5 27,1 0 0,-1 0 0,0 0 0,-1 0 0,1-1 0,-1 0 0,0 0 1,0 0-1,-1 0 0,1-1 0,1-4-27,1 1 31,129-226 472,-133 230-504,1 1 0,0-1 0,1 1 0,-1 0 0,1 0 0,-1 0 0,1 0 0,0 1 0,1-1 0,-1 1 0,1 0 0,1 0 1,-4 2-5,-1 1 1,1-1-1,-1 1 0,1-1 1,0 1-1,-1 0 1,1 0-1,0 0 0,0 0 1,-1 0-1,1 0 0,0 0 1,-1 1-1,1-1 1,-1 1-1,1-1 0,0 1 1,-1-1-1,1 1 0,-1 0 1,1 0-1,-1 0 1,0 0-1,1 0 0,-1 0 1,0 0-1,0 0 0,0 1 1,0-1-1,0 0 1,0 1-1,1 0 5,24 49-90,22 58 96,-47-107-3,0-1 0,0 1 1,0-1-1,0 0 0,0 0 1,0 1-1,0-1 0,0 0 1,0 0-1,1 0 0,-1 0 1,0 0-1,1-1 0,-1 1 1,1 0-1,-1-1 0,1 1 1,-1-1-1,1 1 0,-1-1 0,1 0 1,0 1-1,-1-1 0,1 0 1,0 0-1,-1 0 0,1-1 1,-1 1-1,1 0 0,0-1 1,-1 1-1,1 0 0,-1-1 1,1 0-1,-1 1 0,0-1 1,1 0-1,0 0-3,50-47 254,-19 6-2,-2-2 1,-2-1 0,20-41-253,-36 63 26,-10 17-17,-3 5-11,0 0-1,0 0 1,0 1-1,0-1 1,1 0-1,-1 0 1,0 0-1,0 0 1,1 0 0,-1 1-1,0-1 1,1 0-1,-1 0 1,1 1-1,-1-1 1,1 0-1,-1 1 1,1-1 0,-1 0-1,1 1 1,0-1-1,0 1 1,-1-1-1,1 1 1,0-1-1,0 1 1,-1 0 0,1-1-1,0 1 1,0 0-1,0 0 1,-1-1-1,1 1 1,0 0 0,0 0-1,0 0 1,0 0-1,0 0 1,-1 0-1,1 0 1,0 1-1,0-1 1,0 0 0,0 0-1,-1 1 1,1-1-1,0 0 1,0 1-1,0-1 1,-1 1-1,1-1 1,0 1 0,-1-1-1,1 1 1,0 0 2,53 97-163,-39-62 178,26 46 91,-41-81-201,1 0-1,0 0 1,0-1-1,0 1 0,0-1 1,0 1-1,0-1 1,0 1-1,0-1 0,0 1 1,0-1-1,0 0 1,0 1-1,0-1 0,0 0 1,0 0-1,0 0 1,0 0-1,0 0 0,0 0 1,0 0-1,0 0 1,0-1-1,1 1 0,-1 0 1,0-1-1,0 1 1,0-1-1,0 1 0,-1-1 1,1 1-1,0-1 1,0 1-1,0-1 0,0 0 1,0 0-1,-1 1 1,1-1-1,0 0 0,-1 0 1,1 0-1,-1 0 1,1 0-1,-1 0 0,1 0 1,-1 0-1,0 0 1,1 0-1,-1 0 0,0 0 1,0 0-1,0 0 1,0 0-1,0-1 96,18-39-3656</inkml:trace>
  <inkml:trace contextRef="#ctx0" brushRef="#br0" timeOffset="9955.053">4386 3516 10034,'-4'63'7581,"7"-51"-7541,1 0 0,0 0-1,1 0 1,0 0 0,1-1-1,0 0 1,0 0 0,1-1-1,1 1 1,8 8-40,-12-14 3,-1-1 1,1 1 0,0-1-1,0 0 1,1 0-1,-1 0 1,1 0 0,0-1-1,0 0 1,0 0-1,0 0 1,1 0 0,-1-1-1,1 0 1,-1 0-1,1-1 1,0 0-1,0 0 1,0 0 0,-1 0-1,1-1 1,0 0-1,0 0 1,0-1 0,0 0-1,0 0-3,1-2 18,-1 0 0,0-1 0,1 0 0,-1 0-1,-1-1 1,1 0 0,-1 0 0,0 0 0,0 0-1,0-1 1,-1 0 0,0 0 0,0 0 0,0 0 0,-1-1-1,1-2-17,34-111 201,-22 34-151,-13 106-140,-4-8 80,1 1 1,0-1 0,1 1-1,1-1 1,0 0 0,1 0-1,0 0 1,3 8 9,-6-19 1,1 0-1,-1 0 1,0 0 0,1 0 0,-1 0 0,1 0-1,-1 0 1,1 0 0,-1-1 0,1 1-1,0 0 1,-1 0 0,1-1 0,0 1 0,-1 0-1,1-1 1,0 1 0,0 0 0,0-1-1,0 1 1,0-1 0,0 0 0,0 1-1,0-1 1,0 0 0,0 1 0,0-1 0,0 0-1,0 0 1,0 0 0,0 0 0,0 0-1,0 0 1,0 0 0,0 0 0,0-1-1,0 1 1,0 0 0,0 0 0,0-1 0,0 1-1,0-1 1,0 0-1,37-34 67,121-193-440,-116 189-406,-42 39 754,1 0 1,-1 1 0,1-1 0,-1 1 0,1-1-1,-1 1 1,1 0 0,-1-1 0,0 1-1,1 0 1,-1 0 0,0 0 0,0 0-1,0 0 1,1 0 0,-1 1 0,0-1 0,-1 0-1,1 0 1,0 1 0,0-1 0,0 1-1,-1-1 1,1 1 0,-1-1 0,1 1-1,-1-1 1,0 1 0,0-1 0,1 1-1,-1-1 1,0 1 0,0 0 0,-1 1 24,2 1-28,-1 1 27,1 0 1,-1-1-1,0 1 1,1 0 0,0-1-1,0 1 1,1-1-1,-1 0 1,1 1 0,0-1-1,0 0 1,0 0-1,1 0 1,0 0-1,-1 0 1,1-1 0,0 1-1,1-1 1,-1 0-1,1 0 1,-1 0 0,1 0-1,0-1 1,0 0-1,0 1 1,0-1 0,1-1-1,-1 1 1,0-1-1,1 1 1,-1-1 0,1 0-1,0-1 1,6-3 34,1 0-1,-1-1 1,0 0 0,0-1-1,0 0 1,-1-1-1,0 0 1,0-1 0,0 0-1,-1 0 1,0-1-1,-1 0 1,1-1-1,-2 0 1,1 0 0,0-2-34,1 1 53,0-1 1,-1 0 0,0-1-1,0 1 1,-1-2 0,-1 1 0,0-1-1,-1 0 1,0 0 0,-1 0-1,1-9-53,-4 21 26,0-1-1,-1 1 0,0-1 1,0 0-1,1 1 0,-1-1 0,0 1 1,0-1-1,0 0 0,0 1 0,-1-1 1,1 1-1,0-1 0,-1 0 1,1 1-1,-1-1 0,1 1 0,-1-1 1,0 1-1,0 0 0,0-1 0,0 1 1,0 0-1,0-1 0,0 1 0,0 0 1,0 0-1,0 0 0,-1 0 1,1 0-1,0 0 0,-1 1 0,1-1 1,-1 0-1,1 1 0,-1-1 0,1 1 1,-1-1-1,1 1 0,-1 0 1,1-1-1,-1 1 0,0 0 0,1 0 1,-1 0-1,0 0 0,1 1 0,-1-1 1,1 0-1,-1 1 0,1-1 1,-1 1-1,1-1 0,-1 1 0,1 0 1,-1 0-1,1 0 0,-1 0-25,-2 3 6,0-1 0,0 1 0,1 0 0,0 0 0,0 0 0,0 0-1,0 1 1,0-1 0,1 1 0,0 0 0,0-1 0,0 1 0,1 0 0,-1 0 0,1 4-6,0-7 0,1 0-1,-1 0 1,1 0 0,0 0 0,0 1-1,0-1 1,0 0 0,0 0-1,1 0 1,-1 0 0,1 0 0,-1 0-1,1 0 1,0 0 0,-1 0 0,1 0-1,0 0 1,0 0 0,1 0 0,-1-1-1,0 1 1,1 0 0,-1-1 0,1 1-1,-1-1 1,1 1 0,0-1 0,-1 0-1,1 0 1,0 0 0,0 0 0,0 0-1,0 0 1,0 0 0,0-1 0,0 1-1,0-1 1,0 0 0,1 1 0,62-16 62,134-56 94,-172 64-142,0 2 0,0 1-1,1 2 1,-1 0 0,3 2-14,-28 0 39,0-1 0,0 0 1,0 0-1,0 0 0,0 1 1,0-2-1,-1 1 0,1 0 1,0 0-1,-1 0 1,1-1-1,-1 1 0,1-1 1,-1 1-1,0-1 0,0 0 1,1 0-1,-1 1 0,0-1 1,-1 0-1,1 0 1,0 0-1,0 0 0,-1 0 1,1 0-1,-1 0 0,0 0 1,0 0-1,0 0 1,0 0-1,0 0 0,0 0 1,0-1-1,0 1 0,-1 0 1,1 0-1,-1 0 0,0 0 1,0 0-40,1-2 46,-4-30 139,-2 1 0,-2 0-1,0 1 1,-3-1 0,0 2 0,-2 0-1,-3-3-184,-15-43 167,20 27-259,12 50 68,0-1 0,0 0 0,-1 1 0,1-1 0,0 1 0,0-1 0,0 1 0,0-1 0,0 1 0,0 0 0,0-1 0,0 1 0,1 0 0,-1 0 0,0 0 0,0 0 0,0 0 0,0 0 0,0 0 0,0 0 0,0 0 0,0 1 0,0-1 0,0 0 0,0 1 0,0-1 0,0 1 0,0-1 0,1 1 24,1 0-116,167 31-4666,-136-26 2704</inkml:trace>
  <inkml:trace contextRef="#ctx0" brushRef="#br0" timeOffset="11128.437">3140 5493 7178,'-3'6'613,"-25"27"4297,27-34-4830,0 1-1,0-1 0,0 0 1,0 0-1,0 1 0,0-1 1,0 0-1,0 0 0,0 0 0,0 0 1,1 0-1,-1 0 0,0-1 1,1 1-1,-1 0 0,1 0 1,-1 0-1,1-1 0,0 1 1,0 0-1,-1 0 0,1-1 0,0 1 1,0 0-1,0 0 0,0-1 1,0 1-1,1 0 0,-1-1 1,0 1-1,0 0 0,1-1-79,0-14 204,1 0 0,0-1 0,1 1 0,1 0 0,0 0 0,2 1 0,-1-1 0,2 1 0,0 0 0,1 1 0,0 0 0,1 0 0,1 1 0,0 0 0,12-11-204,-19 22 8,0 0 1,0 0-1,1 0 1,-1 0-1,1 0 1,0 1-1,-1 0 1,1 0-1,0 0 1,0 0 0,0 0-1,0 1 1,0 0-1,0 0 1,0 0-1,-1 0 1,1 0-1,0 1 1,0 0 0,0 0-1,0 0 1,0 0-1,-1 0 1,1 1-1,-1 0 1,1 0-1,-1 0 1,0 0-1,1 0 1,-1 1 0,0-1-1,0 1 1,-1 0-1,1 0 1,-1 0-1,1 0 1,-1 0-1,0 1 1,0-1-1,0 1 1,-1-1 0,1 1-1,-1 0 1,0 0-9,6 18 9,-2 1 1,0-1-1,-2 1 1,0 0-1,-2 0 0,0 0 1,-2 0-1,0 0 1,-1 0-1,-2 0 1,-1 3-10,-2 26 45,5-32-28,-2 10 10,1 1 1,2-1-1,1 0 0,1 0 0,2 9-27,-2-34 5,-1-2-2,0 0 1,0 0-1,1-1 0,-1 1 1,1 0-1,-1 0 1,1 0-1,0-1 1,0 1-1,0 0 0,0-1 1,1 1-1,-1-1 1,1 0-1,0 1 0,-1-1 1,1 0-1,0 0 1,2 2-4,-2-4 12,-1 0 1,1 0-1,-1 0 0,1 0 1,-1 0-1,1 0 1,-1 0-1,0-1 1,1 1-1,-1-1 0,1 1 1,-1-1-1,0 1 1,1-1-1,-1 0 1,0 1-1,0-1 1,0 0-1,0 0 0,1 0 1,-1 0-1,0 0 1,-1 0-1,1-1 1,0 1-1,0 0 0,0 0 1,-1 0-1,1-1 1,0 1-1,-1-1-12,19-31 303,-2 1 0,-2-2 0,-1 0 1,-2-1-1,-1 0 0,-1-1 0,1-19-303,-8 44 32,0 1 1,-1-1 0,0 0-1,-1 0 1,0 1-1,-1-1 1,0 0-1,-1 0 1,0 0-1,-1 0 1,0 0-1,-1 1 1,0-2-33,3 12-2,0 1 0,0-1 1,-1 1-1,1 0 0,0-1 0,0 1 1,0-1-1,-1 1 0,1-1 0,0 1 1,0-1-1,-1 1 0,1-1 1,0 0-1,-1 1 0,1-1 0,-1 1 1,1-1-1,-1 0 0,1 1 1,-1-1-1,1 0 0,0 0 0,-1 1 1,0-1-1,1 0 0,-1 0 1,1 0-1,-1 1 0,1-1 0,-1 0 1,1 0-1,-1 0 0,0 0 0,1 0 1,-1 0-1,1 0 0,-1 0 1,1-1-1,-1 1 0,1 0 0,-1 0 1,1 0-1,-1-1 0,1 1 1,-1 0-1,1 0 0,-1-1 0,1 1 1,-1-1-1,1 1 0,-1 0 1,1-1-1,0 1 0,-1-1 0,1 1 1,0-1-1,-1 1 0,1-1 0,0 1 1,0-1-1,0 1 2,1 4-6,0 1 1,0-1-1,1 1 1,0-1-1,0 0 1,0 0-1,0 0 0,1 0 1,0 0-1,0-1 1,0 1-1,0-1 1,0 1-1,1-1 1,-1 0-1,1-1 0,0 1 1,0-1-1,0 1 1,0-1-1,0 0 1,1-1-1,-1 1 0,0-1 1,1 0-1,-1 0 1,1 0-1,0 0 1,1-1 5,6-3 6,-1 0 1,0 0 0,0-2 0,0 1-1,0-1 1,-1-1 0,1 0 0,-1 0-1,-1-1 1,1 0 0,-1-1 0,-1 0-1,0-1 1,0 1 0,0-2 0,-1 1-1,1-3-6,5-3 21,-1-1 0,0-1-1,-2 1 1,0-2 0,0 0-1,-2 0 1,0 0 0,-1-1-1,-1 0 1,0-6-21,-6-7 56,0 32-56,0-1 1,0 1-1,0 0 0,0-1 0,0 1 0,0-1 0,0 1 0,0-1 0,-1 1 0,1-1 0,0 1 0,0 0 0,0-1 1,-1 1-1,1-1 0,0 1 0,-1 0 0,1-1 0,0 1 0,-1 0 0,1 0 0,0-1 0,-1 1 0,1 0 0,0 0 1,-1-1-1,1 1 0,-1 0 0,1 0 0,-1 0 0,1 0 0,0-1 0,-1 1 0,1 0 0,-1 0 0,1 0 0,-1 0 0,1 0 1,-1 0-1,1 0 0,-1 1 0,1-1 0,-1 0 0,1 0 0,0 0 0,-1 0 0,1 1 0,-1-1 0,1 0 0,0 0 1,-1 1-1,1-1 0,-1 0 0,1 0 0,0 1 0,0-1 0,-1 0 0,1 1 0,0-1 0,-1 1 0,1-1 0,-43 65-65,29-36 56,2 1-1,1-1 1,1 2 0,1-1-1,2 1 1,-3 30 9,9-59-2,0 0 0,1 1-1,-1-1 1,1 0 0,-1 1 0,1-1 0,0 1-1,0-1 1,0 0 0,0 1 0,0-1 0,0 0-1,1 1 1,-1-1 0,1 0 0,0 1 0,0-1-1,-1 0 1,2 0 0,-1 0 0,0 0 0,0 0-1,1 0 1,-1 0 0,1 0 0,-1 0 0,1 0 0,0-1-1,0 1 1,0-1 0,0 0 0,0 1 0,0-1-1,2 1 3,61-29-22,-50 17 23,1 2 1,0 0 0,1 1 0,-1 0 0,1 1-1,1 1 1,-1 1 0,1 0 0,-1 2-1,1 0 1,0 1 0,0 0 0,0 2 0,0 0-1,4 1-1,-10 0-4,-1 1-1,0 0 1,0 0 0,0 1-1,-1 0 1,0 1-1,1 1 1,-2-1-1,1 2 1,-1-1-1,0 1 1,0 0 0,0 1-1,-1 0 1,0 2 4,0-10 217,-10-20 102,2 19-313,-10-52 216,-3 1 0,-1 0 0,-3 1 0,-2 1-1,-2 1 1,-3 0 0,-18-27-222,23 49-178,13 17-251,12 11-508,6 3 100,-3-3 351,0 0-1,0 0 0,0-1 0,0 0 0,0-1 1,0 0-1,0 0 0,0-1 0,0 0 1,0-1-1,0 0 0,-1 0 0,0-1 0,1 0 1,-1 0-1,-1-1 0,1 0 0,-1-1 1,0 1-1,2-3 487,32-30-2986</inkml:trace>
  <inkml:trace contextRef="#ctx0" brushRef="#br0" timeOffset="11681.26">4401 4621 6433,'-27'-95'6028,"27"94"-5982,0 1-1,0-1 1,0 1-1,-1-1 1,1 0-1,0 1 0,0-1 1,0 1-1,0-1 1,0 0-1,-1 1 1,1-1-1,0 1 1,-1-1-1,1 1 1,0-1-1,-1 1 0,1-1 1,-1 1-1,1-1 1,-1 1-1,1 0 1,-1-1-1,1 1 1,-1-1-1,1 1 1,-1 0-1,1 0 0,-1-1 1,1 1-1,-1 0 1,0 0-1,1 0 1,-1 0-1,0 0 1,1 0-1,-1 0 0,1 0 1,-1 0-1,0 0 1,1 0-1,-1 0 1,1 0-1,-1 0 1,0 1-1,1-1 1,-1 0-1,1 0 0,-1 1 1,1-1-1,-1 0 1,1 1-1,-1-1 1,0 1-46,-11 33 749,9 12-525,3-1 1,1 0 0,3 1 0,1-1-1,3-1 1,1 1-225,7 35 457,3-1 0,3-1 0,4-1-1,3-1 1,3-2 0,3-1 0,17 21-457,34 43 143,-73-118-59,-13-19-54,0 0 0,0 0 0,-1 0 0,1 0 0,0 0 1,0 0-1,0 0 0,-1 0 0,1 0 0,0 0 0,0 0 1,0 0-1,-1 0 0,1 0 0,0 0 0,0 0 0,0 0 0,-1 0 1,1 0-1,0 0 0,0 0 0,0 0 0,-1 0-30,-261-507 1649,228 437-1647,34 70-6,1-1 0,-1 0 0,0 0 0,1 1 0,-1-1 1,0 0-1,1 1 0,-1-1 0,1 0 0,-1 1 0,1-1 0,-1 1 0,1-1 0,0 1 0,-1-1 0,1 1 0,0-1 0,-1 1 0,1 0 0,0-1 0,0 1 0,-1 0 0,1 0 0,0 0 1,0-1-1,-1 1 0,1 0 0,0 0 0,0 0 0,0 0 0,-1 0 0,1 0 0,0 1 0,0-1 0,0 0 0,-1 0 0,1 0 0,0 1 0,0-1 0,-1 0 0,1 1 0,0-1 0,-1 1 1,1-1 3,3 1-13,11 2-11,1-1 0,0 0 0,0-1 0,0-1 0,0 0 1,0-1-1,0-1 0,0-1 0,-1 0 0,1-1 1,-1 0-1,0-1 0,0-1 0,2-2 24,-7 2-170,0-1 0,-1-1 0,1 0 0,-2 0 0,1-1 0,-1 0 0,0 0 0,-1-1 0,0 0 0,-1-1 0,0 1 0,-1-1-1,0 0 1,0 0 0,0-6 170,3-11-576,-1 0 0,-2 0 0,0-1 0,-2 0 0,-1 0 0,-2-1 576,1-21-567,-3 0 0,-2 1-1,-2-1 1,-3-4 567,4 33 184,-1 40 657,6 32-244,1 1-1,3-1 0,2 0 1,3 0-1,7 24-596,-9-43 216,2 0 0,2 0 0,0-1 0,14 23-216,-21-43 20,2 0-1,0-1 0,0 0 0,0 0 1,1 0-1,0-1 0,1 0 0,0 0 1,0-1-1,1 0 0,0 0 0,0-1 1,1 0-1,-1-1 0,1 0 0,0-1-19,-5-2-104,-1 0-1,1-1 0,-1 0 0,1 0 1,-1 0-1,1 0 0,0-1 0,-1 1 1,1-1-1,0-1 0,-1 1 0,1-1 1,0 1-1,-1-1 0,1-1 1,-1 1-1,1 0 0,-1-1 0,0 0 1,1 0-1,-1-1 0,0 1 0,-1-1 1,4-2 104,24-31-3206,-2-14-78</inkml:trace>
  <inkml:trace contextRef="#ctx0" brushRef="#br0" timeOffset="12424.56">5255 4656 6577,'0'-1'173,"0"0"-1,0-1 0,0 1 1,0 0-1,0 0 0,0 0 1,-1 0-1,1 0 1,0 0-1,-1 0 0,1 0 1,-1 0-1,1 0 0,-1 0 1,1 0-1,-1 0 0,0 0 1,0 0-1,1 0 0,-1 1 1,0-1-1,0 0 0,0 0 1,0 1-1,0-1 0,0 1 1,0-1-1,0 1 1,0-1-1,0 1 0,0 0 1,0 0-1,0-1 0,0 1 1,0 0-1,-1 0 0,1 0 1,0 0-1,0 0 0,0 0 1,0 0-1,0 1 0,0-1 1,0 0-1,-1 1 0,1-1 1,0 1-1,0-1 0,0 1 1,0-1-1,0 1 1,1-1-1,-1 1 0,0 0 1,0 0-1,0 0 0,1-1 1,-1 1-1,0 0 0,0 1-172,-5 6 215,-1 0-1,1 0 0,0 1 1,1 0-1,0 0 1,1 1-1,0-1 0,-2 7-214,-1 1 82,0 1 0,2 0 0,0 1-1,1-1 1,1 1 0,1 0 0,0 0 0,1 0-1,1 0 1,1 0 0,1 0 0,1 0-82,-3-15 18,1-1 0,0 0 0,0 0 0,-1 0 0,2 0 0,-1 0 0,0 0 0,1 0 0,-1-1 0,1 1 0,0 0 0,0-1 0,0 1 0,0-1 0,0 0 0,1 0 0,-1 0 0,1 0 0,0 0 0,-1 0 0,1 0 0,0-1 0,0 0 0,0 0 0,0 1 0,0-1 0,0-1 0,0 1 0,0 0 0,0-1 0,1 0 0,-1 0 0,0 0 0,0 0 0,0 0-1,1-1 1,-1 1 0,0-1 0,0 0 0,0 0 0,0 0 0,0 0 0,0-1 0,0 1 0,-1-1 0,1 1 0,0-1 0,-1 0 0,1 0-18,5-8 126,-1-1-1,0 1 0,0-1 1,-1-1-1,-1 1 1,0-1-1,0 0 0,-1 0 1,-1 0-1,0-1 0,-1 1 1,0-1-1,-1 1 0,0-1 1,-1 0-1,0 0 0,-1 1 1,-2-11-126,3 19-8,1 0 0,-1 0 1,0 0-1,-1 0 0,1 0 1,-1 0-1,0 0 0,1 0 1,-2 0-1,1 0 0,0 1 0,-1-1 1,0 0-1,0 1 0,0-1 1,0 1-1,0-1 0,-1 1 1,0 0-1,1 0 0,-1 0 0,0 1 1,-1-1-1,1 1 0,0-1 1,-1 1-1,1 0 0,-1 0 1,0 1-1,1-1 0,-3 1 8,3 1-126,0 1 1,0 1-1,0-1 0,0 0 0,0 1 1,0-1-1,0 1 0,0 0 0,0 0 0,1 0 1,-1 1-1,1-1 0,0 0 0,0 1 1,0 0-1,0-1 0,0 1 0,0 0 0,1 0 1,-1 0-1,1 0 0,0 0 0,0 0 1,0 1-1,0-1 0,1 0 0,-1 1 0,1-1 1,0 0-1,0 1 0,0-1 0,0 0 1,0 1-1,1-1 0,0 0 0,0 0 1,0 1-1,0-1 0,0 0 0,0 0 0,1 0 1,0 1 125,0-1-163,-1 0 0,1 0 0,0 0 0,0-1 0,0 1 0,0 0 0,0-1 0,0 0 0,1 1 0,-1-1 0,1 0 0,0 0 0,0 0 0,-1-1 0,1 1 0,0-1 0,0 1 0,1-1 0,-1 0 0,0 0 0,0-1 0,0 1 0,1-1 0,-1 1 0,0-1 0,1 0 0,-1 0 0,0-1 0,1 1 0,-1-1 0,0 1 0,0-1 0,0 0 0,1 0 0,-1-1 0,0 1 0,2-2 163,12-9-234,0 0 0,-1-1 0,-1-1 1,0-1-1,-1 0 0,0-1 0,-1 0 0,-1-1 0,-1 0 0,0-1 1,4-10 233,31-76 1877,-47 75-315,1 28-1534,0 1 1,-1-1-1,1 1 1,0 0-1,0-1 1,-1 1-1,1 0 1,0-1-1,-1 1 1,1 0-1,-1 0 1,1-1-1,0 1 1,-1 0 0,1 0-1,-1-1 1,1 1-1,0 0 1,-1 0-1,1 0 1,-1 0-1,1 0 1,-1 0-1,1 0 1,-1 0-1,1 0 1,-1 0-1,1 0 1,0 0-1,-1 0 1,1 0-1,-1 0 1,1 1-1,-1-1 1,1 0-1,0 0 1,-1 0-1,1 1 1,-1-1-1,1 0 1,0 1-1,-1-1 1,1 0-1,0 0 1,-1 1-1,1-1 1,0 1-1,0-1 1,-1 0-1,1 1 1,0-1-1,0 1 1,0-1-1,0 1 1,-1-1-1,1 0 1,0 1-1,0-1 1,0 1-1,0-1 1,0 1-29,-8 15 187,0 0-1,2 0 1,0 1-1,0 0 1,2 0 0,0 0-1,1 1 1,0-1-1,2 1 1,0 0 0,1 0-1,1-1 1,1 6-187,-1-15 63,0 0-1,0 0 1,1 0 0,0 0 0,1 0-1,0 0 1,0-1 0,1 0 0,-1 1 0,2-1-1,-1 0 1,3 2-63,-5-6 12,0-1 1,1 1-1,-1-1 0,1 0 0,0 0 1,-1 0-1,1 0 0,0 0 1,0 0-1,0-1 0,1 1 0,-1-1 1,0 0-1,0 0 0,1 0 1,-1-1-1,1 1 0,-1-1 0,0 0 1,1 0-1,-1 0 0,1 0 0,-1 0 1,1-1-1,-1 0 0,0 1 1,1-1-1,-1-1 0,0 1 0,1-1-12,11-7 39,-1 0 0,-1-2-1,0 1 1,0-1 0,-1-1-1,-1-1 1,0 1 0,0-2-1,-1 1 1,-1-2 0,0 1-1,-1-1 1,-1 0 0,-1-1-1,1 0-38,6-15 161,0-1-1,-2 0 0,-2-1 0,0 0 0,-3 0 0,0 0 1,-3-2-161,-1 16 96,-1-1 0,-1 1 1,-1-1-1,-1 1 1,-1-1-1,0 1 0,-1 0 1,-2 0-1,1 1 1,-2-1-1,-1 1 0,-9-16-96,15 29-4,0-1-1,-1 1 1,1 1-1,-1-1 1,0 0-1,0 1 0,-1-1 1,1 1-1,-1 0 1,0 0-1,0 0 1,-1 1-1,1-1 1,-1 1-1,1 0 1,-1 1-1,0-1 0,0 1 1,-1 0-1,1 0 1,0 0-1,-1 1 1,1 0-1,-1 0 1,1 0-1,-1 1 1,1 0-1,-1 0 0,1 0 1,-1 1-1,1-1 1,-1 1-1,1 1 1,-1-1-1,1 1 1,0 0-1,0 0 0,0 1 1,-5 2 4,-3 8-20,-1 1 0,2 0 1,0 0-1,1 1 0,0 1 0,1 0 0,1 1 1,1-1-1,0 2 0,1-1 0,1 1 0,1 0 1,-3 16 19,6-27-3,0 0 1,0 0 0,1 0-1,0 0 1,1 0-1,-1 0 1,1 0 0,1 0-1,-1 0 1,1 0 0,1 0-1,-1 0 1,1-1 0,0 1-1,0 0 1,1-1 0,2 3 2,-2-6 0,2 0 0,-1 0 1,0-1-1,0 0 0,1 0 1,0 0-1,-1 0 0,1-1 1,0 1-1,0-1 1,0 0-1,0-1 0,-1 1 1,1-1-1,0 0 0,0-1 1,0 1-1,0-1 0,0 0 1,0 0-1,0 0 1,0-1-1,-2 2 2,20-4 23,125-8 45,-142 12-75,0 1 0,0 0 1,1 0-1,-1 0 0,0 1 0,0 0 1,0 0-1,0 0 0,-1 1 0,1 0 1,-1 0-1,1 0 0,-1 1 0,0-1 0,0 2 1,-1-1-1,1 0 0,-1 1 0,0 0 1,0 0-1,3 5 5,-2 5-3,0 1 0,0-1 1,-1 1-1,-1 1 0,-1-1 0,-1 0 1,0 0-1,-1 1 0,0-1 0,-1 1 0,-1-1 1,-1 0-1,0 0 3,-4 8 937,-3-18-3321,0-12 528</inkml:trace>
  <inkml:trace contextRef="#ctx0" brushRef="#br0" timeOffset="13202.363">6002 3823 9042,'11'56'5447,"-11"-35"-5113,4 86 753,-4-54-639,3 0 1,1 0-1,3 0 1,2-1 0,3 0-1,5 10-448,-11-46 82,1 0 1,0 0-1,2-1 0,0 0 0,0 0 0,8 8-82,-13-18 20,0 0 0,1 0 0,-1 0 0,1-1 0,0 1 0,0-1 0,0-1 0,1 1 0,-1-1 1,1 0-1,0 0 0,0 0 0,0-1 0,0 0 0,0 0 0,1-1 0,-1 1 0,1-2 0,1 1-20,-5-1 10,-1 0-1,1 0 1,0 0 0,-1 0-1,1-1 1,-1 1 0,1-1-1,-1 0 1,1 0 0,-1 0-1,1 0 1,-1 0 0,0 0-1,1 0 1,-1-1 0,0 0-1,0 1 1,0-1 0,0 0-1,0 0 1,-1 0 0,1 0-1,-1 0 1,1 0 0,-1 0-1,0-1 1,0 1 0,1-1-1,-2 1 1,1-1 0,0 1-1,0-1 1,-1 1 0,0-1-1,1 1 1,-1-1 0,0 0-1,0 1 1,-1-1 0,1 0-1,0 1 1,-1-2-10,-1-9 33,0-1 1,-1 1-1,0-1 1,-1 1-1,0 0 1,-1 1-1,-3-5-33,-65-90-92,57 101-115,17 31-1,1-20 202,-1 0 0,0 1 0,1-1-1,0-1 1,0 1 0,0 0 0,1 0-1,-1-1 1,1 1 0,0-1 0,1 0-1,-1 0 1,1 0 0,0-1 0,0 1 0,0-1-1,0 0 1,0 0 0,1 0 0,-1 0-1,1-1 1,0 0 0,0 0 0,0 0 0,0-1-1,0 1 1,0-1 0,0-1 0,1 1-1,-1-1 1,0 1 0,0-2 0,1 1 0,-1 0-1,0-1 1,3-1 6,1-2 20,0-1 1,0 0-1,0 0 0,0-1 1,-1 0-1,0-1 1,0 1-1,-1-2 0,0 1 1,0-1-1,-1 0 0,0 0 1,0-1-1,-1 0 0,0 0 1,4-9-21,-4 8 15,-1 1 1,1-1-1,-1 0 1,-1-1-1,0 1 1,-1-1 0,0 1-1,0-1 1,-1 0-1,0 1 1,-1-1 0,0 0-1,-1 0 1,0 0-1,-1 1 1,-1-4-16,3 13-2,0 0 1,0 1-1,0-1 0,0 0 1,-1 0-1,1 0 0,0 1 1,0-1-1,-1 0 0,1 0 1,0 1-1,-1-1 0,1 0 1,-1 0-1,1 1 0,-1-1 1,1 1-1,-1-1 1,1 0-1,-1 1 0,0-1 1,1 1-1,-1 0 0,0-1 1,0 1-1,1-1 0,-1 1 1,0 0-1,0 0 0,1-1 1,-1 1-1,0 0 0,0 0 1,0 0-1,1 0 0,-1 0 1,0 0-1,0 0 0,0 0 2,-21 28-108,13-1 58,2 0 0,0 1 1,2 0-1,1 0 1,1 12 49,1-31 3,1 1 0,-1-1 0,2 0 0,0 1 0,0-1 0,1 1 0,0-1 0,0 1 0,1-1 0,0 0 0,1 0 0,0 0 0,0 0 0,1 0 1,0-1-1,1 0 0,0 0 0,0 0 0,1 0 0,3 3-3,-6-9 10,1 0-1,0 0 1,0 0 0,0-1 0,1 1 0,-1-1 0,0 0-1,1 0 1,-1-1 0,0 1 0,1-1 0,-1 0 0,1 0-1,-1 0 1,0-1 0,1 1 0,-1-1 0,0 0-1,1-1 1,-1 1 0,0-1 0,0 1 0,0-1 0,0-1-1,0 1 1,-1 0 0,1-1 0,-1 0 0,1 0-1,-1 0 1,0 0 0,0 0 0,1-3-10,7-10 50,-1-1 0,-1-1 0,0 0 1,-1 0-1,-1-1 0,-1 0 0,-1 0 0,0 0 0,1-16-50,3-4 65,16-92 120,-12 170-339,-8 0 96,-4-24 53,0 0 0,2 0 1,-1-1-1,2 1 0,0 0 0,1-1 0,0 0 1,5 8 4,-9-20 1,0-1 0,0 1 0,0 0 0,0 0 0,1-1 0,-1 1 0,0-1 0,1 1 0,-1-1 0,1 0 0,0 1 0,-1-1 0,1 0 0,0 0 0,0 0 0,0 0 0,-1-1 0,1 1 1,0 0-1,0-1 0,0 0 0,0 1 0,0-1 0,1 0 0,-1 0 0,0 0 0,0 0 0,0 0 0,0 0 0,0-1 0,0 1 0,0-1 0,0 0 0,0 1 0,0-1-1,59-43 66,-34 14-12,-1-2-1,-2 0 0,-1-2 0,10-20-53,-19 32 21,20-39-19,-34 61-3,0 0-1,0 0 0,0 0 0,0 1 0,1-1 0,-1 0 0,0 0 0,0 0 1,0 1-1,0-1 0,1 0 0,-1 0 0,0 0 0,0 0 0,0 1 0,1-1 1,-1 0-1,0 0 0,0 0 0,0 0 0,1 0 0,-1 0 0,0 0 0,0 0 1,1 0-1,-1 0 0,0 0 0,0 0 0,1 0 0,-1 0 0,0 0 0,0 0 0,1 0 1,-1 0-1,0 0 0,0 0 0,1 0 0,-1 0 0,0 0 0,0 0 0,0-1 1,1 1-1,-1 0 0,0 0 0,0 0 0,0 0 0,1-1 0,-1 1 0,0 0 1,0 0-1,0 0 0,0-1 0,0 1 0,1 0 0,-1 0 0,0 0 0,0-1 1,0 1-1,0 0 0,0 0 0,0-1 0,0 1 0,0 0 0,0 0 0,0-1 2,2 20-66,-2-4 23,0 0-1,1 0 1,1 0-1,0 0 1,1 0-1,1-1 0,0 1 1,1-1-1,3 5 44,18 1-4831,-16-28 1188</inkml:trace>
  <inkml:trace contextRef="#ctx0" brushRef="#br0" timeOffset="13816.704">7378 3824 5665,'5'7'9289,"24"-8"-7387,-22-2-1797,0-1 1,0-1 0,0 1-1,0-1 1,-1 0 0,0-1 0,0 1-1,0-1 1,-1-1 0,1 1-1,-2-1 1,1 0 0,-1 0-1,0 0 1,0 0 0,-1-1 0,0 0-1,0 1 1,-1-1 0,0 0-1,-1 0 1,0 0 0,0-1-1,0 1 1,-1 0 0,0 0 0,-1-6-106,1 12 3,0 0 0,-1 0 1,1 0-1,0-1 1,-1 1-1,1 0 1,-1 0-1,0 0 1,0 0-1,1 0 0,-1 0 1,-1 0-1,1 0 1,0 1-1,0-1 1,-1 0-1,1 0 1,-1 1-1,1-1 0,-1 1 1,0 0-1,0-1 1,1 1-1,-1 0 1,0 0-1,0 0 1,0 0-1,0 1 0,0-1 1,0 0-1,-1 1 1,1 0-1,0-1 1,0 1-1,0 0 1,0 0-1,-1 0 0,1 0 1,0 1-1,0-1 1,0 0-1,0 1 1,0 0-1,0-1 0,-1 1 1,2 0-1,-1 0 1,0 0-1,0 0 1,0 1-1,0-1 1,1 0-1,-1 1 0,0-1 1,1 1-4,-10 12-12,0 0 1,2 0-1,-1 1 0,2 1 0,0-1 1,1 1-1,1 1 0,0-1 1,1 1-1,1 0 0,0 0 1,1 1-1,0 13 12,2-18 8,1 0 1,0 0-1,0-1 0,1 1 0,1 0 1,0 0-1,1-1 0,0 1 1,4 5-9,-6-13 8,1 0 0,0-1 1,1 1-1,-1-1 0,1 1 1,0-1-1,0 0 0,0 0 1,0-1-1,1 1 0,-1-1 0,1 1 1,0-1-1,0 0 0,1-1 1,-1 1-1,0-1 0,1 0 1,0 0-1,-1 0 0,1 0 1,0-1-1,0 0 0,0 0 1,3 0-9,4-2 31,0-1 1,0-1 0,0 0-1,0 0 1,-1-1 0,0-1 0,0 0-1,0 0 1,0-1 0,-1-1-1,0 1 1,0-2 0,-1 1 0,0-2-1,0 1 1,-1-1 0,6-8-32,-9 12 15,19-20 43,-1 0-1,-1-2 0,-1 0 1,-2-1-1,-1-1 0,0-3-57,-18 32-1,1-1-1,-1 1 1,0 0-1,0 0 1,1-1-1,-1 1 0,0 0 1,1 0-1,-1 0 1,1-1-1,-1 1 1,0 0-1,1 0 0,-1 0 1,0 0-1,1 0 1,-1 0-1,1 0 1,-1 0-1,0 0 0,1 0 1,-1 0-1,1 0 1,-1 0-1,0 0 0,1 0 1,-1 0-1,1 1 1,-1-1-1,0 0 1,1 0-1,-1 0 0,0 1 1,1-1-1,-1 0 1,0 0-1,0 1 1,1-1-1,-1 0 0,0 1 1,0-1-1,1 0 1,-1 1-1,0-1 1,0 0-1,0 1 0,1-1 1,-1 0-1,0 1 1,0-1-1,0 1 1,0-1-1,0 0 0,0 1 1,0-1-1,0 1 1,0-1-1,0 0 0,0 1 1,0-1-1,0 1 1,0-1-1,-1 0 1,1 1-1,0-1 0,0 0 1,0 1-1,-1-1 2,10 42-70,-8-38 62,3 22-15,-3-10 43,1 1 1,1-2-1,1 1 1,0 0 0,1-1-1,1 0 1,0 0-1,5 7-20,-11-21 15,1 0-1,-1-1 0,0 1 1,1-1-1,-1 1 0,0-1 0,1 1 1,-1-1-1,1 1 0,-1-1 0,1 1 1,-1-1-1,1 0 0,-1 1 0,1-1 1,-1 0-1,1 1 0,0-1 0,-1 0 1,1 0-1,0 0 0,-1 1 1,1-1-1,-1 0 0,1 0 0,0 0 1,-1 0-1,1 0 0,0 0 0,-1 0 1,1 0-1,0-1 0,-1 1 0,1 0 1,0 0-1,-1 0 0,1-1 0,-1 1 1,1 0-1,-1-1 0,1 1 1,-1-1-1,1 1 0,-1 0 0,1-1 1,-1 1-1,1-1 0,-1 1 0,1-1 1,-1 0-15,17-29 621,-13 9-440,0 1 0,-1 0 0,-1-1-1,-1 1 1,-1-1 0,-1 0-1,-1 1 1,0-1 0,-2 1-1,-5-20-180,-35-158 92,44 196-101,1 0 0,0 0 0,-1 0 0,1 0-1,0 0 1,0 0 0,0 0 0,0 0-1,0 1 1,1-1 0,-1 0 0,0 1-1,1-1 1,-1 1 0,1 0 0,0-1 0,-1 1-1,1 0 1,0 0 0,0 0 0,0 0-1,-1 0 1,1 1 0,0-1 0,0 0-1,0 1 1,1 0 0,-1-1 0,0 1 0,0 0-1,0 0 1,0 0 0,0 0 0,0 1-1,0-1 1,0 0 0,0 1 9,15-3-32,162-35-2231,-65-3-5389,-71 17 2048</inkml:trace>
  <inkml:trace contextRef="#ctx0" brushRef="#br0" timeOffset="14503.295">3067 6957 10202,'-161'119'6796,"153"-114"-6491,1 0-120,-1-1 1,1 1 0,-1 1-1,1 0 1,1 0-1,-1 0 1,1 1 0,0 0-1,-4 7-185,9-13 2,1-1 0,0 1 0,0 0-1,-1 0 1,1 0 0,0-1 0,0 1-1,0 0 1,0 0 0,0 0 0,0 0-1,0-1 1,0 1 0,0 0 0,0 0-1,1 0 1,-1 0 0,0-1 0,1 1-1,-1 0 1,0 0 0,1-1 0,-1 1-1,1 0 1,-1-1 0,1 1 0,-1 0-1,1-1 1,0 1 0,-1-1 0,1 1-1,0-1 1,-1 1 0,1-1 0,0 0-1,0 1 1,-1-1 0,1 0-1,0 1 1,0-1 0,0 0 0,-1 0-1,1 0 1,0 0 0,0 0 0,0 0-1,0 0 1,-1 0 0,1 0 0,0 0-1,0 0 1,0 0 0,-1-1 0,1 1-1,1-1-1,117-18-109,263-102 141,-198 58-21,617-246-13,-456 160-4,910-453-48,-805 368 38,21-12 10,434-226 27,-450 238-9,-41 18-15,-60 28 2,-55 28 2,45-20 7,-314 164-8,58-19-37,-74 37-217,-30 10-868,-33 10-2047,-17 5-44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13:54.482"/>
    </inkml:context>
    <inkml:brush xml:id="br0">
      <inkml:brushProperty name="width" value="0.05" units="cm"/>
      <inkml:brushProperty name="height" value="0.05" units="cm"/>
    </inkml:brush>
  </inkml:definitions>
  <inkml:trace contextRef="#ctx0" brushRef="#br0">698 101 4977,'-64'-31'5759,"-17"-27"-4742,80 57-996,-1 0 0,0 0-1,0-1 1,0 1 0,1 0-1,-1 0 1,-1 1 0,1-1-1,0 0 1,0 1 0,0-1-1,0 1 1,0 0 0,0 0-1,-1 0 1,1 0 0,0 0-1,0 0 1,0 0 0,0 1-1,0-1 1,-1 1 0,1 0-1,0-1 1,0 1 0,0 0-1,0 0 1,1 0 0,-1 0-1,0 1 1,0-1-21,-46 58 330,-17 57-179,4 3-1,-40 119-150,-32 136 154,111-299-129,3 0 1,3 1 0,4 1 0,0 36-26,21 173 9,7-138 6,34 137-15,-44-247 1,2-1 1,2 0 0,1-1 0,2 0 0,1 0-1,2-2 1,1 0 0,2-1 0,1-1 0,2 0-1,1-2 1,1-1 0,2 0 0,18 14-2,-21-24 4,0-2 0,2 0 0,0-1 0,0-2 0,2 0 0,-1-2 0,2-1 0,16 4-4,-37-13-1,0 0 0,0-1 0,0 0 0,1 0 0,-1-1 0,0 0 0,1 0 0,-1 0 0,0-1 0,1-1 0,-1 1 0,0-1 0,0 0 0,0 0 0,0-1 0,0 0 0,-1-1 0,1 1 0,-1-1 0,0 0 0,0-1 0,-1 1 0,4-4 1,23-28 8,-2 0-1,-1-3 1,-2 0 0,-2-2-1,-1 0 1,-2-2 0,7-23-8,67-192 50,-56 127-35,-6-1 0,-6-2 0,-6-1 0,-5 0 0,-6-2 0,-7-29-15,-6-33 184,-18-110-184,-23 42 550,40 250-430,-1 0-1,0 0 1,-2 1-1,0-1 0,0 1 1,-2 0-1,0 1 1,-1 0-1,0 0 0,-1 1 1,-1 0-1,0 1 1,-1 0-1,0 1 0,-2-1-119,5 8 26,0 1-1,0 0 1,0 0 0,0 1-1,-1 0 1,0 1-1,1 0 1,-1 0-1,0 1 1,0 1-1,0 0 1,0 0-1,0 0 1,0 1-1,0 1 1,0 0-1,1 0 1,-1 1-1,1 0 1,-1 1-1,1 0 1,-1 1-26,-187 104-1231,140-89-1620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10:29.549"/>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33CCFF"/>
    </inkml:brush>
  </inkml:definitions>
  <inkml:trace contextRef="#ctx0" brushRef="#br0">15363 5970 3049,'-1'-1'61,"0"1"1,0 0 0,1 0-1,-1 0 1,0-1 0,0 1 0,1 0-1,-1-1 1,0 1 0,1 0-1,-1-1 1,0 1 0,1-1 0,-1 1-1,0-1 1,1 0 0,-1 1-1,1-1 1,-1 1 0,1-1-1,0 0 1,-1 0 0,1 1 0,0-1-1,-1 0 1,1 0 0,0 1-1,0-1 1,0 0 0,-1 0-1,1 0 1,0 1 0,0-1 0,0 0-1,0 0-61,0-4-102,0 4 124,0 1-1,0-1 1,0 0-1,0 1 0,0-1 1,0 1-1,0-1 0,0 0 1,0 1-1,-1-1 0,1 0 1,0 1-1,0-1 1,-1 1-1,1-1 0,0 1 1,-1-1-1,1 1 0,-1-1 1,1 1-1,0-1 1,-1 1-1,1-1 0,-1 1 1,1 0-1,-1-1 0,1 1 1,-1 0-1,0-1 0,1 1 1,-1 0-1,1 0 1,-1-1-1,0 1 0,1 0 1,-1 0-1,0 0 0,1 0 1,-1 0-1,0 0 1,1 0-1,-1 0 0,1 0 1,-1 0-1,0 1 0,1-1 1,-1 0-1,1 0 0,-1 0 1,0 1-1,1-1 1,-1 0-1,0 1-21,-26 20 1081,5 5-529,13-16-385,0 1-1,0-1 1,-1-1 0,0 0 0,-1 0-1,0-1 1,-9 6-167,12-9 65,2 1 1,-1 1-1,1 0 0,0 0 0,0 0 0,1 0 1,0 1-1,0 0 0,0 0 0,1 0 0,1 1 0,-1 0-65,-4 9 29,-6 9-26,1 0-1,1 2 0,2-1 1,1 1-1,1 0 1,-1 18-3,-21 137-4,27-172 37,0 0 0,1 1 1,0-1-1,1 1 0,0-1 0,1 1 1,1 0-1,0-1 0,1 1 1,0-1-1,1 1 0,0-1 0,1 0 1,0 0-1,1 0 0,0-1 0,1 0 1,0 0-1,1 0 0,7 8-33,95 90 272,-104-105-254,0-1-1,0 0 1,0 0-1,0 0 1,1 0-1,-1-1 0,1 0 1,0 0-1,0-1 1,-1 1-1,1-1 1,0-1-1,0 1 1,0-1-1,0 0 1,0 0-1,0-1 0,0 0 1,0 0-1,0 0 1,0 0-1,1-2-17,13-3 61,0-2 0,-1 0 0,0-1 0,-1-1-1,13-10-60,-8 6 34,-1-1-1,-1-1 1,0-1-1,-1 0 1,-1-2-1,-1 0 1,0-2-1,-2 0 1,0 0-1,-1-2 1,9-19-34,-4 2 41,-2 0 0,-2 0 0,-2-2 0,-1 0 0,-2 0 1,-2-1-1,-2 0 0,-1-15-41,-5 42 66,-1-1-1,-1 1 1,-1 0 0,0-1-1,-1 1 1,-1 0-1,0 0 1,-1 1 0,-2-2-66,4 10 65,-1 0 1,0 0 0,0 1-1,0 0 1,-1 0 0,0 0-1,-1 0 1,1 1 0,-1 0-1,0 0 1,0 0-1,0 1 1,-1 0 0,0 0-1,0 0 1,0 1 0,0 0-1,0 1 1,0 0 0,-1 0-1,1 0 1,-7 0-66,-2 0 55,-1 1 1,1 0-1,0 1 0,0 1 1,0 0-1,-1 2 0,1 0 1,1 0-1,-1 1 0,-6 3-55,7-1-64,1 1 0,-1 0 0,1 1 0,0 0 0,1 1 0,-1 1 0,2 0 0,0 1 0,0 0 0,-7 10 64,-36 37-2375,-8-3 100</inkml:trace>
  <inkml:trace contextRef="#ctx0" brushRef="#br0" timeOffset="2450.49">14536 5185 3985,'-59'-2'4757,"53"3"-4545,-1-2 1,0 1-1,1-1 0,-1 0 1,1 0-1,-1 0 1,1-1-1,-1 0 0,1-1 1,0 1-1,0-1 0,-3-2-212,2 1 82,1 1 0,-1 0 0,1 0 0,-1 1 0,0 0-1,0 0 1,0 1 0,-1-1 0,1 2 0,0-1 0,-2 1-82,-19 4 220,2 1 0,-1 2 0,0 0 1,1 2-1,-15 8-220,-105 29 810,128-43-736,6-1-56,0-1-1,1 2 0,-1-1 1,1 2-1,-1-1 1,1 2-1,0-1 1,0 1-1,1 1 1,0 0-1,0 1 1,-2 1-18,-132 106 74,101-63-45,-32 26 8,13-30 139,58-41-161,0 0 0,0 0 1,0 1-1,1-1 0,-1 1 0,2 0 1,-1 0-1,1 0 0,0 0 0,0 0 1,1 0-1,0 1 0,0-1 0,1 1 1,0-1-1,0 0 0,1 1 0,0-1 1,0 1-1,1-1 0,0 0 0,2 6-15,-1 5 14,-1-10-13,0 0-1,0 0 1,1 0-1,0 0 1,0-1-1,1 1 1,0-1-1,0 0 1,1 0-1,-1 0 1,2-1-1,-1 0 1,1 0-1,0 0 1,0 0-1,0-1 1,1 0-1,0-1 1,5 4-1,201 105 73,-112-64-62,-75-40-6,1-1 1,0-1 0,0-2-1,1-1 1,-1 0 0,1-3 0,12 0-6,192 27 30,-204-27-25,0-1-1,0-1 1,0-1-1,0-1 1,0-2-1,0-1 1,-1-1-1,0-2 1,-1 0-1,0-2 1,0-1-1,-1 0 1,11-9-5,-11 8 10,1 2 0,0 1 1,1 0-1,0 3 0,0 0 0,1 1 0,3 1-10,-2 1 4,0-2-1,-1-1 1,1-1-1,-1-2 1,-1-1-1,6-3-3,-27 10 16,0 1 0,0-1-1,0 0 1,-1 0 0,1-1 0,-1 1 0,0-1 0,0 0-1,-1-1 1,0 1 0,0-1 0,0 0 0,0 0 0,-1 0-1,0 0 1,0-1 0,-1 0 0,0 1 0,0-1 0,0 0-1,-1 0 1,0 0 0,0-4-16,-1-2 39,-1 0-1,-1 1 1,0-1 0,0 1-1,-1-1 1,-1 1 0,0 0-1,0 1 1,-1-1 0,-1 1-1,0 0 1,-1 0 0,0 0-1,0 1 1,-1 0 0,0 1-1,-1 0 1,0 0 0,-1 0 0,-5-2-39,-22-23 90,-3 2 0,0 2 0,-2 1 0,-2 2 0,0 3 0,-1 1 0,-15-4-90,30 16 22,-1 0 0,-1 2 0,0 1 0,0 2 1,0 1-1,-1 2 0,1 0 0,-1 3 0,0 1 0,0 1 0,-29 6-22,15 2-512,0 2 0,1 3 0,0 1 0,2 2-1,-23 14 513,-126 70-3230</inkml:trace>
  <inkml:trace contextRef="#ctx0" brushRef="#br0" timeOffset="14257.627">15437 4700 5337,'4'-12'960,"-2"6"-334,1-1 1,-2 1 0,1-1-1,-1 0 1,1 1-1,-2-1 1,1 0-1,-1 0 1,0 1 0,-1-4-627,0 9 63,0 0 1,1 1 0,-1-1 0,0 1 0,0-1 0,0 1-1,0 0 1,0-1 0,0 1 0,0 0 0,0 0-1,0-1 1,0 1 0,0 0 0,0 0 0,0 0 0,0 0-1,0 1 1,0-1 0,-1 0 0,1 0 0,0 0-1,0 1 1,1-1 0,-1 1 0,0-1 0,0 1-1,0-1 1,0 1 0,0-1 0,0 1 0,1 0 0,-1 0-1,0-1 1,0 1 0,1 0 0,-1 0 0,1 0-1,-1 0 1,0 0-64,-12 15 91,0 1-1,1 1 0,1 0 1,1 0-1,0 1 0,1 0 0,1 1 1,1 0-1,1 0 0,1 1 1,-2 11-91,0-4 37,0 0 1,2 1 0,1 0-1,2-1 1,0 1 0,2 0-1,1 0 1,2 0 0,1 0 0,1 0-1,1-1 1,1 0 0,2 0-1,1-1 1,1 0 0,3 4-38,-11-25 12,0 0 1,0 0 0,0 0 0,0-1-1,1 1 1,0-1 0,0 0 0,0 0-1,1-1 1,0 1 0,-1-1-1,2 0 1,-1 0 0,0-1 0,1 1-1,0-1 1,0 0 0,0-1 0,0 0-1,0 0 1,0 0 0,0 0 0,1-1-1,-1 0 1,1-1 0,-1 1 0,1-1-1,-1-1 1,1 1 0,-1-1 0,1 0-1,-1 0 1,0-1 0,0 0 0,1 0-1,1-2-12,-3 2 74,-1 0 0,1-1 0,-1 1 0,0-1 0,0 0 0,0 0 0,-1-1 0,1 1 0,-1-1 0,0 0 0,0 0 0,0 0 0,0 0 0,0 0 0,-1-1-1,0 1 1,0-1 0,0 0 0,-1 1 0,0-1 0,0 0 0,0 0 0,0 0 0,-1 0 0,1 0 0,-1 0 0,-1 0 0,1 0 0,-1 0 0,0 0 0,0 0 0,0 1 0,0-1-1,-1 0 1,0 0 0,0 1 0,0 0 0,-2-2-74,-1 1 46,-1 0 0,0 0 0,0 0 1,-1 1-1,1 0 0,-1 0 0,0 1 0,0 0 0,0 0 0,-1 0 0,1 1 0,0 0 0,-1 1 0,0 0 0,1 0 0,-1 0 0,0 1 1,1 0-1,-1 1 0,0 0 0,1 0 0,-1 0 0,1 1 0,-1 0 0,1 1 0,0 0 0,0 0 0,0 0 0,0 1 0,0 0 0,1 0 1,0 1-1,-3 2-46,-1 7-635,22-15-1739,31-25-3461,-13 8 2188</inkml:trace>
  <inkml:trace contextRef="#ctx0" brushRef="#br0" timeOffset="14529.451">15797 4915 8098,'-9'2'3280,"9"-1"89,4 2-1865,5-3-1055,5-4-57,6-1-144,4-10-16,3-3-16,7-2-32,-4 2-144,-1-7-848,-6 7-2793,-4-3 640</inkml:trace>
  <inkml:trace contextRef="#ctx0" brushRef="#br0" timeOffset="14852.354">16034 4396 7474,'-12'-20'6717,"20"25"-4027,163-83-2407,-170 77-284,-1 1 0,1 0 0,0 0 0,0-1 0,0 1 0,-1 0 0,1 0 0,0 0 0,0 0 0,0-1 0,0 1 0,-1 0 0,1 1 0,0-1 1,0 0-1,0 0 0,-1 0 0,1 0 0,0 1 0,0-1 0,0 0 0,-1 1 0,1-1 0,0 1 0,-1-1 0,1 1 0,0-1 0,-1 1 0,1-1 0,0 1 0,-1 0 1,1-1-1,-1 1 0,1 0 0,-1-1 0,0 1 0,1 0 0,-1 0 0,0-1 0,1 1 0,-1 0 0,0 0 0,0 0 0,0-1 0,0 1 0,0 0 0,0 0 0,0 0 1,0 0-1,0-1 0,0 1 0,0 0 0,0 0 0,-1 0 0,1-1 0,0 1 0,0 0 0,-1 0 0,1-1 0,-1 1 0,1 0 0,-1 0 0,1-1 1,-1 8 5,-8 155 235,3-113-50,2 0-1,3 1 0,2 0 1,2-1-1,2 1 0,7 21-189,-10-62 23,0 0-1,1-1 1,0 1-1,0-1 0,1 1 1,1-1-1,0-1 1,0 1-1,0 0 1,1-1-1,6 6-22,-33-17-5571,-4-7 1972</inkml:trace>
  <inkml:trace contextRef="#ctx0" brushRef="#br0" timeOffset="15034.867">16091 4838 8730,'0'-5'2760,"8"1"425,2-5-2457,12-11-272,2-3-328,12-10-24,2 2-40,9-8-144,-3 1-424,12 2-2728,-4 7 639</inkml:trace>
  <inkml:trace contextRef="#ctx0" brushRef="#br0" timeOffset="15206.049">16747 4232 9994,'4'14'2401,"-5"10"863,-1 1-2840,1 17-224,-2-1-79,0 5 55,1-6-96,2 11 0,2-17-64,-2 7 24,-2-9-56,-1-3-120,0-12-249,-6-5 401,-2-20-3392,1-10 1063</inkml:trace>
  <inkml:trace contextRef="#ctx0" brushRef="#br0" timeOffset="15502.987">16436 4015 9066,'-12'4'627,"0"1"1,1 0 0,0 0-1,0 1 1,0 1-1,1 0 1,0 0-1,-5 5-627,-63 73 1336,71-76-1234,0 1 0,0-1 0,1 1 0,0 1 0,1-1 0,0 1 0,1 0 0,-1 1-102,5-10 17,-1 1-1,0-1 1,1 0 0,-1 1-1,1-1 1,0 1 0,-1-1-1,1 1 1,1-1-1,-1 0 1,0 1 0,0-1-1,1 1 1,0-1 0,-1 0-1,1 1 1,0-1 0,0 0-1,0 0 1,0 1-1,1-1 1,-1 0 0,0 0-1,1-1 1,0 1 0,-1 0-1,1 0 1,0-1 0,0 1-1,0-1 1,0 1-1,0-1 1,0 0 0,1 0-1,-1 0 1,0 0-17,4 1 16,0-1 0,0 1-1,0-1 1,1-1 0,-1 1 0,0-1 0,0 0-1,0 0 1,0-1 0,0 0 0,1 0 0,-1 0 0,-1-1-1,4 0-15,7-6 61,0 0-1,0-1 0,-1-1 0,0 0 1,0-1-1,-1-1 0,-1 0 0,0 0 1,-1-2-1,0 1 0,-1-2 0,-1 0 1,0 0-1,-1 0 0,0-1 1,4-14-61,-11 28 33,-1 0 0,0 0 1,0 0-1,0 0 1,0 0-1,0 0 0,0 0 1,0-1-1,-1 1 1,1 0-1,-1-1 0,0 1 1,0 0-1,0-1 1,0 1-1,0 0 0,0-1 1,0 1-1,-1 0 1,1-1-1,-1 1 0,0 0 1,0 0-1,0-1 1,0 1-1,0 0 0,0 0 1,0 0-1,-1 0 1,1 1-1,-1-1 0,1 0 1,-1 0-1,0 1 1,0-1-1,1 1 0,-1 0 1,0-1-1,0 1 1,-1 0-1,1 0 0,-1 0-33,-7 1 41,1 1 0,0 0-1,0 1 1,0 0 0,0 1-1,0-1 1,1 2-1,-1-1 1,1 1 0,-1 0-1,1 1 1,1 0-1,-1 0 1,1 1 0,0 0-1,0 0 1,1 1-1,-1 0 1,1 0 0,-2 4-41,0-1 40,0 0 1,0 1-1,1 0 0,1 0 1,0 1-1,0 0 1,1 0-1,0 3-40,5 41-1179,1-53 865,1 1 1,-1-1-1,1 0 0,0 0 1,0 0-1,0 0 1,0-1-1,0 1 1,1 0-1,-1-1 0,1 0 1,0 1-1,0-1 1,0 0-1,0-1 0,1 2 314,32 14-3906</inkml:trace>
  <inkml:trace contextRef="#ctx0" brushRef="#br0" timeOffset="15944.383">17009 4466 7498,'-2'38'3713,"-5"51"-354,6-78-3090,-1-4-156,1 0 1,0 0 0,1-1-1,-1 1 1,1 0-1,0 0 1,1 0-1,0 0 1,0-1-1,0 1 1,1 0 0,0-1-1,0 1 1,1-1-1,2 4-113,-3-9 19,0 1 0,0-2 0,0 1 0,0 0 0,0 0-1,0-1 1,0 1 0,1-1 0,-1 1 0,0-1 0,0 0 0,1 0-1,-1 0 1,0 0 0,0-1 0,1 1 0,-1 0 0,0-1 0,0 0-1,0 1 1,0-1 0,1 0 0,-1 0 0,-1 0 0,1-1 0,0 1-1,0 0 1,0-1 0,-1 1 0,1-1 0,0 0 0,-1 1 0,0-1-1,1 0 1,-1 0-19,9-8 206,0 0-1,-1 0 0,-1-1 1,0 0-1,0-1 0,-1 0 0,0 0 1,-1 0-1,-1-1 0,0 0 1,-1 0-1,0 0 0,-1 0 1,0-1-1,-1 0 0,-1 1 0,0-1 1,-1-13-206,0 23 52,-1 1 0,0-1 0,0 1 0,0-1 1,-1 1-1,1 0 0,-1 0 0,1-1 0,-1 1 0,0 0 0,0 1 1,-1-1-1,1 0 0,-1 1 0,1-1 0,-1 1 0,0 0 1,0 0-1,0 0 0,0 0 0,0 0 0,0 1 0,0-1 0,-1 1 1,1 0-1,-1 0 0,1 0 0,-3 0-52,-2 0 27,0 0-1,1 1 1,-1 0-1,1 0 1,-1 1-1,0 0 1,1 0 0,-1 1-1,1 0 1,0 0-1,0 0 1,0 1 0,-2 1-27,-3 3-49,1-1 0,-1 2 0,1 0 0,1 0 0,-1 1 0,1 0 0,1 1 0,0 0 0,0 0 0,-6 11 49,-5 42-5313,21-42 1255</inkml:trace>
  <inkml:trace contextRef="#ctx0" brushRef="#br0" timeOffset="41629.268">16816 3709 6985,'-65'-34'3929,"-42"-19"-1372,77 38-2554,-1 2-1,-1 1 1,0 1 0,-1 2 0,0 1 0,0 2 0,-9 0-3,-36 5 22,0 3 0,1 4 0,-1 3 0,1 4 0,-43 13-22,86-19 75,-172 39 417,-48 36 75,217-67-484,1 2 0,0 1-1,2 2 1,-2 2-83,-58 49 11,2 3-1,4 5 1,-4 11-11,49-48-4,2 1 1,1 3 0,3 1-1,2 1 1,2 3-1,2 0 1,3 2 0,2 1-1,-2 11 4,11-12-9,2 0-1,3 2 0,2-1 1,0 25 9,7-44-2,1 1 0,2 0 1,1 0-1,2 0 1,2-1-1,7 27 2,-6-30 4,2 0 0,1-1 1,1 0-1,2-1 0,1-1 0,2 1 0,0-2 0,2 0 0,1-1 1,17 18-5,-7-16 6,2-2 0,0-1 0,2-1 0,1-1 1,0-3-1,34 17-6,-21-15-8,0-2 0,2-2 1,0-2-1,1-2 0,27 4 8,-17-9 6,1-2-1,1-2 1,-1-4 0,1-2-1,7-3-5,33-7 86,-2-4 0,1-5 0,24-11-86,328-102 389,-385 112-338,53-17 61,-1-6 0,4-7-112,-43 13 22,-1-5 1,-3-3 0,-1-3-1,12-13-22,-25 12 16,-1-3-1,-3-2 0,-2-3 1,28-39-16,-47 47 102,-3-1 1,-1-1-1,-3-2 0,-2-1 1,11-32-103,-29 63 80,-1 0 0,-1-1 0,-1 0 0,-2 0-1,0-1 1,-1 1 0,-2-1 0,0 0 0,-2 0 0,0 0 0,-2 0 0,-1 0-80,-2 3 73,-2 0 0,0 1 0,-1 0 0,-1 0 0,-1 1 1,-1 0-1,-1 1 0,-1 0 0,0 1 0,-1 0 0,-1 1 0,-15-13-73,-4 0-24,-1 2 0,-1 1-1,-2 2 1,0 2 0,-1 1-1,-2 2 1,0 2 0,-1 1-1,0 3 1,-2 1 0,1 2-1,-33-3 25,-133-9-1332,-48 25-1918,-19 16-255</inkml:trace>
  <inkml:trace contextRef="#ctx0" brushRef="#br0" timeOffset="30008.93">14512 1353 12363,'-5'-3'212,"-4"-2"122,1 1 0,-1 0 0,0 0 0,0 1 0,0 0 0,0 1 0,0 0 0,-1 0 0,1 1 0,-1 0 0,-5 1-334,-153-11-134,141 10 101,0 1 0,0 2 0,0 1 0,0 1 0,0 1 0,0 1 0,-7 4 33,-55 11 263,-82 3 508,150-22-726,-1 0 0,1 1 0,0 1 0,1 1 0,-1 1 0,1 0 0,0 2 0,0 0 0,1 2 0,0 0 0,1 1 0,0 1 0,1 0 0,0 1 0,1 1 0,0 1 0,1 0 0,1 2-45,6-8-2,0 0 0,1 0 0,1 1 0,0-1 1,0 2-1,1-1 0,0 1 0,1-1 0,0 1 0,0 1 1,1-1-1,1 0 0,0 1 0,1-1 0,0 1 0,0 0 1,1-1-1,1 1 0,0 0 0,1-1 0,0 1 0,1-1 1,0 0-1,1 3 2,15 24 12,1 0 0,2-1 1,2-1-1,11 12-12,-16-24 7,1-1-1,0-1 1,2-1-1,0 0 1,2-2-1,0 0 1,1-2-1,1-1 1,0-1-1,1-1 1,1-1-1,0-2 1,1 0-1,0-2 1,0-2-1,23 4-6,210 12 66,-199-20-42,181 9 41,-109-7-60,0-5 1,14-7-6,-110 4 7,0-2 1,-1-2 0,0-1-1,0-2 1,12-6-8,-7-1 12,-1-1-1,-1-2 0,-1-2 1,15-13-12,-25 16 6,0-2 0,-2-1 0,-1-1 0,0-2 0,5-8-6,-6 5 35,-2-1 0,-1-2 0,-1 0 0,2-8-35,-17 27 31,-1-1 0,-1 1-1,0-1 1,0 0 0,-2 0-1,1 0 1,-2-1 0,0 1-1,0-1 1,-1 0 0,-1 0-1,0 1 1,-2-10-31,-1 4 59,-1 1 0,-1 0 0,0 0 0,-1 0 0,-1 0 0,-1 1 0,0 0 0,-1 1 0,-1 0 0,-1 1 0,0-1 0,-1 2 0,0 0 0,-1 0 0,-1 1 0,-3-1-59,-12-9 80,-1 1 0,-1 2 1,-1 1-1,-1 1 0,0 2 0,-1 2 1,-26-8-81,23 11-49,-1 2 1,0 1-1,0 2 1,-1 2-1,0 1 1,-17 2 48,-122 12-439,94 3-125,1 3 0,1 4 0,1 3 0,-45 22 564,-141 70-3485</inkml:trace>
  <inkml:trace contextRef="#ctx0" brushRef="#br0" timeOffset="31349.649">15976 1615 9170,'-6'0'534,"0"0"0,0-1 0,0 0 0,1 0 0,-1 0 0,0-1 0,1 0 0,-1 0 1,1 0-1,0-1 0,-1 0 0,1 0 0,-3-3-534,7 4 33,0-1-1,1 0 1,-1 1 0,1-1 0,-1 0 0,1 1 0,0-1-1,0 0 1,0 0 0,1 1 0,-1-1 0,1 0-1,-1 1 1,1-1 0,0 1 0,0-1 0,0 1 0,0-1-1,0 1 1,1-1 0,-1 1 0,1 0 0,0-1-33,0 1 20,6-14 2,0 0 0,2 1 1,0 1-1,1-1 0,0 2 1,1 0-1,1 0 1,0 1-1,11-8-22,-23 19-1,0 0 1,1 0-1,-1 0 0,1 0 0,-1 0 1,1 0-1,-1 1 0,1-1 0,-1 0 1,1 1-1,0 0 0,-1-1 0,1 1 1,0 0-1,-1 0 0,1 0 0,0 0 1,0 0-1,-1 0 0,1 0 0,0 0 1,-1 1-1,1-1 0,0 1 0,-1-1 1,1 1-1,-1 0 0,1 0 0,-1-1 1,1 1-1,-1 0 0,0 0 0,1 1 1,-1-1-1,0 0 0,0 0 1,0 1-1,0-1 0,0 0 0,0 1 1,0 0 0,23 70 7,-22-66-4,41 212 106,-43-214-102,0-1 1,0 0-1,1 1 0,0-1 0,-1 0 0,1 1 0,0-1 0,1 0 0,-1 0 0,1 0 0,-1 0 1,1 0-1,0 0 0,0-1 0,0 1 0,0 0 0,1-1 0,-1 0 0,1 1 0,-1-1 0,1 0 1,0 0-1,0-1 0,0 1 0,0 0 0,0-1 0,0 0 0,0 0 0,1 0 0,-1 0 0,0 0 1,1-1-1,-1 1 0,0-1 0,1 0 0,-1 0 0,3-1-7,1-3 49,0-1 0,1-1 0,-2 0 1,1 1-1,-1-2 0,0 1 0,0-1 0,0 0 0,-1 0 0,0-1 1,-1 1-1,3-7-49,-6 13 5,22-39 192,-2-2 1,-2 0-1,-2-1 0,3-14-197,12-26-45,-33 83 25,1 0 0,0 0 0,-1 0 0,1 0 0,0 0 0,0 0 0,-1 0-1,1 0 1,0 0 0,-1 0 0,1 0 0,0 0 0,0 0 0,-1 0 0,1 0 0,0 0 0,0 0 0,-1 0 0,1-1 0,0 1-1,0 0 1,-1 0 0,1 0 0,0 0 0,0 0 0,-1-1 0,1 1 0,0 0 0,0 0 0,0-1 0,0 1 0,-1 0 0,1 0 0,0-1-1,0 1 1,0 0 0,0 0 0,0-1 0,0 1 0,0 0 0,0 0 0,0-1 0,0 1 0,0 0 0,0-1 0,0 1 0,0 0-1,0 0 1,0-1 0,0 1 0,0 0 0,0-1 0,0 1 0,0 0 0,0 0 0,0-1 0,1 1 0,-1 0 0,0 0 0,0-1 0,0 1-1,0 0 1,1 0 0,-1 0 0,0-1 0,0 1 20,-16 16-3911,4 2 345</inkml:trace>
  <inkml:trace contextRef="#ctx0" brushRef="#br0" timeOffset="31740.444">16683 941 7554,'-8'47'6717,"-2"60"-5929,10-104-761,-1-2-18,1 0 0,0 0-1,0 0 1,-1-1 0,1 1-1,0 0 1,0 0 0,0 0-1,0 0 1,0 0-1,0-1 1,0 1 0,0 0-1,0 0 1,0 0 0,0 0-1,1-1 1,-1 1-1,0 0 1,1 0 0,-1 0-1,1-1 1,-1 1 0,1 0-1,-1 0 1,1-1 0,-1 1-1,1-1 1,-1 1-1,1 0 1,0-1 0,-1 1-1,1-1 1,0 1 0,0-1-9,43-39 230,-34 28-208,74-71 99,-80 78-123,0 1 1,0 0 0,1 0 0,0 1-1,-1-1 1,1 1 0,0 0 0,0 0-1,0 0 1,1 1 0,-1 0 0,0 0-1,1 0 1,-1 1 0,0 0 0,1 0-1,-1 0 1,0 0 0,1 1 0,1 0 1,-2 2-8,0-1 1,-1 1 0,1 0 0,-1 0-1,0 0 1,0 0 0,0 1-1,-1-1 1,1 1 0,-1 0-1,0 0 1,0 1 0,0-1 0,0 1-1,-1-1 1,0 1 0,1 3 7,4 12 0,0 0 0,-2 0 1,0 1-1,-2-1 0,0 1 1,-1 0-1,-1 0 1,-1 0-1,-1 1 0,-1-1 1,-2 8-1,-36 111 1304,40-137-1245,-1-1-1,0 1 1,0 0-1,0 0 1,0-1-1,-1 1 1,1-1-1,-1 1 1,0-1-1,0 0 1,1 1 0,-1-1-1,-1 0 1,1 0-1,0-1 1,0 1-1,-1 0 1,1-1-1,-1 1 1,1-1 0,-1 0-1,0 0 1,0 0-1,1 0 1,-1 0-1,0-1 1,0 1-1,0-1 1,0 0 0,0 0-1,0 0 1,-1 0-59,-94-32-931,56 12-1950,-3 1 213</inkml:trace>
  <inkml:trace contextRef="#ctx0" brushRef="#br0" timeOffset="32066.7">16672 779 8050,'25'-15'3584,"6"-2"-55,1 4-1680,8-4-1329,-1 3-312,8-1 0,-7 3-120,4-3-16,-2 7-232,4-9-680,-10 8-1113,10-16-1664,-10-6-535</inkml:trace>
  <inkml:trace contextRef="#ctx0" brushRef="#br0" timeOffset="32396.518">17420 529 9122,'8'23'2488,"-7"-4"689,-2 10-2337,-4 7-544,-7 13 88,-3 0 9,-3 19-33,1 2-96,3-2-32,5-4-104,0-7-440,5-26-440,5-39-2801,-2-18 416</inkml:trace>
  <inkml:trace contextRef="#ctx0" brushRef="#br0" timeOffset="32397.518">17144 316 9714,'-8'1'485,"3"-1"-93,0 1 0,0-1 0,0 1 0,0 0 0,0 0 0,1 1 0,-1-1 0,0 1 0,1 0 0,-1 0 0,1 1 0,0-1 0,-2 2-392,-9 11 271,1 0 1,0 1-1,1 1 0,1 0 0,1 1 0,0 0-271,-7 10 247,-43 74 597,56-93-731,4-8-92,-1 0 0,1 0-1,0 1 1,0-1 0,0 0 0,0 0 0,0 1 0,0-1 0,0 1 0,0-1 0,0 1 0,1-1 0,-1 1 0,1 0 0,-1-1 0,1 1 0,-1 0 0,1-1 0,0 1-1,0 0 1,0-1 0,0 1 0,0 0 0,1-1 0,-1 1 0,0 0 0,1-1 0,-1 1 0,1 0 0,-1-1 0,1 1 0,0-1 0,0 1 0,0-1 0,0 0-1,0 1 1,0-1 0,0 1-21,6-1 10,0 0 0,0 0 0,0-1 0,0 0 0,0 0 0,-1-1 0,1 1 0,0-2 0,0 1-1,0-1 1,-1 0 0,1 0 0,-1-1 0,1 1 0,-1-2 0,0 1 0,0-1 0,-1 0 0,1 0-1,-1 0 1,3-4-10,8-7 27,-1-1 0,-1 0-1,0-1 1,-1-1 0,-1 0-1,-1-1 1,-1 0 0,0 0-1,-1-2-26,-6 14 12,0 0-1,0-1 0,-1 0 0,0 1 0,0-1 0,-1 0 0,0 0 0,0 0 0,-1 0 1,0 0-1,0 0 0,-1-2-11,1 9 0,-1 0 0,1 0 0,0 0 0,-1 0 0,1 0 0,-1 0 0,0 0 0,1 0 0,-1 0 0,0 0 0,1 0 0,-1 0 1,0 0-1,0 0 0,0 1 0,0-1 0,0 0 0,0 1 0,0-1 0,0 0 0,0 1 0,0-1 0,0 1 0,0 0 0,0-1 0,-1 1 0,1 0 0,0 0 0,0 0 0,0 0 0,0 0 1,-1 0-1,1 0 0,0 0 0,0 0 0,0 1 0,0-1 0,-1 0 0,1 1 0,0-1 0,0 1 0,0-1 0,0 1 0,0 0 0,0-1 0,0 1 0,0 0 0,0 0 0,1-1 0,-1 1 1,0 0-1,-9 6-30,1 1 0,0-1 1,1 2-1,0-1 1,0 1-1,0 0 1,1 0-1,-5 11 30,3-8-174,1 1-1,0 0 0,1 1 1,0 0-1,1 0 0,1 0 1,0 1-1,1 0 0,1 0 0,0 0 1,1 0-1,1 0 0,0 1 1,1-1-1,0 0 0,2 6 175,16 18-3194,15-4-68</inkml:trace>
  <inkml:trace contextRef="#ctx0" brushRef="#br0" timeOffset="32712.389">17621 705 6081,'-13'40'3074,"-22"81"2297,22-75-4604,2 0-1,2 1 1,3 1-1,1-1 1,2 6-767,15 18 709,-12-69-696,1 0 0,0 0-1,-1 0 1,1 0-1,0-1 1,1 1 0,-1 0-1,0-1 1,0 1 0,1-1-1,-1 1 1,1-1-1,-1 0 1,1 1 0,-1-1-1,1 0 1,0 0 0,0 0-1,-1 0 1,1 0-1,0-1 1,0 1 0,0-1-1,0 1 1,0-1 0,0 0-1,0 1 1,0-1-1,0 0 1,0 0 0,0-1-1,0 1 1,0 0 0,1-1-14,2-1 30,0 0-1,0-1 1,0 0-1,0 0 0,-1 0 1,1 0-1,-1-1 0,0 0 1,0 0-1,0 0 1,0 0-1,-1-1 0,0 1 1,0-1-1,0 0 0,0 0 1,-1 0-1,0 0 1,0 0-1,0-1 0,-1 1 1,1-4-29,29-150 637,-29 129-486,-1-1 0,-1 1 0,-2-1 0,-4-19-151,5 41 36,-1 0-1,0 1 1,0-1 0,-1 0-1,0 1 1,0 0-1,-1 0 1,0 0 0,-1 0-1,0 1 1,0-1-1,0 1 1,-3-1-36,4 5-2,0 1 0,0-1 0,-1 1 1,1 0-1,-1 1 0,1-1 0,-1 1 0,0 0 0,0 0 1,0 0-1,1 1 0,-1 0 0,0 0 0,0 0 0,0 0 1,0 1-1,0 0 0,1 0 0,-1 0 0,0 0 0,1 1 1,-1 0-1,1 0 0,-1 0 0,1 1 0,0-1 0,0 1 0,0 0 1,-2 2 1,-3 3-297,1 1 1,0 0 0,0 0-1,0 1 1,2-1-1,-1 2 1,1-1 0,1 1-1,-2 4 297,-17 36-3926</inkml:trace>
  <inkml:trace contextRef="#ctx0" brushRef="#br0" timeOffset="39445.562">17475 54 6825,'-59'-38'5033,"-14"22"-3667,-68 22-1271,-42 28 16,26 3 85,-90 37-196,-44 51 654,-19 32 555,212-100-609,3 5 0,-7 10-600,71-47 45,1 1 1,2 2-1,0 1 0,2 1 1,1 1-1,2 1 0,0 1 1,2 4-46,-60 105-12,-38 94 12,97-187-8,-10 17-1,4 1 0,2 2 0,-1 18 9,12-26-5,3 0 1,2 1-1,4 1 0,1 13 5,6-46-5,0-1 1,2 0-1,2 1 0,0-1 0,6 16 5,-4-26-3,-1-1 0,2 0 0,0-1 0,2 0-1,0 0 1,0-1 0,1 0 0,1-1 0,1 0 0,0-1-1,1 0 1,1-1 0,0-1 0,5 3 3,32 20 5,2-2-1,1-3 1,38 15-5,-49-24 14,0-2 0,1-2 0,1-2 1,1-3-1,0-1 0,14 0-14,11-2 14,2-3 0,-1-4 0,0-3 0,8-3-14,-9-6 1,0-3 1,45-15-2,-26 3 1,0-4 0,-3-4 1,39-23-2,5-8 53,-2-5 0,4-12-53,-21 6 95,-3-4 0,32-36-95,-78 56 179,-3-3 0,-3-2 0,48-68-179,-59 68 184,-2-3-1,-3-2 0,-3-1 1,5-21-184,25-75 312,27-105-312,-39 10 40,-53 239 5,0-1-1,-2 0 1,-1 0 0,-1 0 0,-1 1 0,-1-1 0,-1 0 0,0 1-1,-2-1 1,-1 1 0,-7-18-45,9 29 46,-1-1 0,0 1 0,0 0 0,-1 0 0,0 1 1,-1 0-1,-1 0 0,1 0 0,-1 1 0,-1 0 0,0 1 0,0 0 0,-8-5-46,-10-1 20,0 1 1,-1 2-1,0 1 0,0 1 1,-1 1-1,0 1 0,0 2 1,-1 1-1,0 2 0,0 1 1,1 1-1,-8 1-20,-157 17-488,45 11-2014,2 5 0,-69 30 2502,-103 40-4065</inkml:trace>
  <inkml:trace contextRef="#ctx0" brushRef="#br0" timeOffset="47293.265">18062 2796 7226,'-9'-3'1408,"-49"-22"4951,56 23-6273,-1 1 0,1-1 0,0 0-1,0 0 1,0-1 0,0 1 0,0 0 0,1-1 0,-1 1 0,1-1 0,0 1 0,-1-1 0,1 1 0,0-1-1,1 0 1,-1 0 0,0 0 0,1 0 0,0 1 0,-1-1 0,1-2-86,1-10 27,0 1 1,1 0 0,1 0-1,0 0 1,1 0-1,1 0 1,0 1-1,0-1 1,2 1-1,0 1 1,0-1-1,1 1 1,0 0-1,1 1 1,0 0-1,1 1 1,1-1-28,-7 6-4,0 1-1,0 0 1,0 0 0,1 0-1,-1 0 1,1 1 0,0-1-1,0 1 1,1 1 0,-1-1 0,0 1-1,1 0 1,-1 0 0,1 0-1,0 1 1,0 0 0,0 0-1,-1 0 1,1 1 0,0 0-1,0 0 1,0 0 0,0 1-1,0 0 1,0 0 4,9 7-10,1-1-1,-2 2 1,1 0 0,-1 1-1,-1 0 1,0 1-1,0 1 1,-1 0 0,0 1 10,59 74-34,-60-71 33,1 0 0,0-1 1,1 0-1,1-1 0,0 0 1,1-1-1,0-1 0,1 0 1,1-1 0,-14-9 0,1 0 1,0 0 0,0-1 0,-1 1 0,1-1-1,0 0 1,0 0 0,0 0 0,0 0 0,0-1-1,0 0 1,1 0 0,-1 0 0,0 0 0,0-1-1,0 1 1,0-1 0,0 0 0,0 0-1,0-1 1,-1 1 0,1-1 0,0 0 0,-1 0-1,1 0 1,-1 0 0,2-2-1,21-15 17,-1-1 1,0-1-1,-2-2 0,-1 0 1,0-2-1,-2 0 0,-1-1 1,-1-1-1,-2 0 0,0-2 1,-2 0-1,2-7-17,0-35 65,-24 61 1324,-19 10-3286,-10 0 762</inkml:trace>
  <inkml:trace contextRef="#ctx0" brushRef="#br0" timeOffset="47550.517">18837 2105 8434,'77'-35'4999,"48"16"-4513,-118 19-473,0 0-1,-1 0 1,1 0 0,0 1-1,0 0 1,-1 0 0,1 1-1,0 0 1,-1 0 0,0 0-1,1 1 1,-1 0 0,0 0-1,0 1 1,-1 0 0,1 0-1,-1 0 1,0 0 0,0 1-1,0 0 1,-1 0 0,1 0-1,-1 1 1,-1-1 0,1 1-1,-1 0 1,0 0 0,1 1-13,-1 15 167,0 0 0,-1 0 0,-1 0 0,-1-1 1,-1 1-1,-1 0 0,-1 0 0,-1-1 0,-1 1 0,-1-1 1,0 0-1,-2 0-167,0 8 148,-31 168 289,33-65-4035,8-63 781</inkml:trace>
  <inkml:trace contextRef="#ctx0" brushRef="#br0" timeOffset="-7694.383">1440 7180 3513,'-63'27'5540,"56"-21"-5300,0 0-1,0 1 0,1 0 1,-1 0-1,2 1 1,-1 0-1,1 0 0,0 0 1,-3 8-240,-11 21 87,1 2 0,2 0 1,2 0-1,1 2 0,2 0 0,2 0 1,2 1-1,1-1 0,2 16-87,3-7 9,1 1-1,3-1 1,3 1-1,1-1 0,2 0 1,9 21-9,-16-66 1,0 1 1,1-1-1,-1 0 1,1 1-1,0-1 1,1 0-1,-1-1 1,1 1-1,0-1 1,0 1-1,0-1 1,1 0-1,0-1 1,-1 1-1,1-1 1,0 0-1,1 0 1,-1 0-1,1-1 1,-1 0-1,1 0 1,-1-1-1,1 1 1,0-1-2,7 1 21,0 0 1,0-1-1,1 0 0,-1-1 1,0-1-1,0 0 0,0-1 1,0 0-1,0-1 0,3-1-21,0-1 25,-1 0-1,1-1 1,-1 0-1,0-1 1,-1-1-1,0 0 1,0-1-1,-1-1 1,0 0-1,0 0 1,-1-2 0,-1 1-1,5-6-24,4-15 50,0-1 0,-2 0 0,-2-1 0,-1-1 1,-1 0-1,-2-1 0,6-35-50,-10 47 36,-2 0 0,-1-1 0,0 0 0,-2 0 0,-1 0 1,-1 0-1,-1-1 0,-1 1 0,-1 0 0,-2 0 0,-2-6-36,2 11 83,-2-1-1,-1 1 1,0 0-1,-2 1 1,0-1-1,-1 2 1,-1-1 0,-1 2-1,0-1 1,-12-11-83,19 24-8,0 0 1,-1 1 0,1 0-1,-1 0 1,0 0-1,1 0 1,-2 1 0,1 0-1,0 1 1,-1-1-1,1 1 1,-1 0 0,0 1-1,0 0 1,1 0-1,-1 0 1,0 1 0,0 0-1,0 0 1,0 1-1,0 0 1,0 0 0,1 0-1,-1 1 1,0 0-1,1 1 1,0-1 0,-1 1-1,1 0 1,0 1-1,-3 2 8,-116 84-2268,-24 44 94</inkml:trace>
  <inkml:trace contextRef="#ctx0" brushRef="#br0" timeOffset="96842.561">1416 6557 2465,'-12'-35'288,"2"0"1,1 0-1,2-1 1,1 1-1,1-15-288,1 19-33,-27-325 345,26 123 2706,3 156 64,-2 110-1349,-7 380-869,-3 100-695,-20 118-82,13-25-31,21-546-40,2 0 0,3 0 0,3 0 0,14 56-16,-20-108 7,0 0-1,1-1 1,0 0 0,0 1 0,1-1 0,0 0-1,0-1 1,0 1 0,1-1 0,4 4-7,-9-9 1,1 0 1,-1 0-1,1-1 1,-1 1-1,1 0 1,0-1-1,0 1 1,-1 0-1,1-1 1,0 1-1,0-1 0,0 1 1,-1-1-1,1 1 1,0-1-1,0 0 1,0 1-1,0-1 1,0 0-1,0 0 1,0 0-1,0 0 1,0 0-1,0 0 1,0 0-1,0 0 1,0 0-1,0 0 0,0 0 1,0-1-1,-1 1 1,1 0-1,0-1 1,0 1-1,0-1 1,0 1-1,0-1 1,-1 1-1,1-1 1,0 1-1,0-1 1,-1 0-1,1 1 1,0-1-1,-1 0 0,1 0 1,-1 0-1,1 1 1,-1-1-1,1 0 1,-1 0-1,0 0 1,0 0-1,1 0 1,-1 0-1,0 0 1,0 0-1,0 0 1,0 0-1,0 0 1,0 0-1,0 0 0,0 0 1,0 0-1,0 0 1,-1 1-1,1-1 1,-1-1-2,3-152 69,-12-377 38,5-197-43,19 91-31,0 400-15,18-64-18,-29 282-39,-2 27-22,-4 34-19,-40 452-115,-1 137 272,23 40-199,33-311-3223,-6-240 922</inkml:trace>
  <inkml:trace contextRef="#ctx0" brushRef="#br0" timeOffset="99566.809">1316 9277 8402,'-7'87'5353,"2"-53"-5072,3-16-203,-15 128 447,7 0-1,6 79-524,36 112 391,-30-319-378,7 40 50,-3 0 1,-3 0 0,-3 57-64,-15-58 16,15-56-39,-1 0-1,1 1 1,-1-1 0,1 0-1,-1 0 1,0 0 0,1 0-1,-1-1 1,0 1 0,0 0-1,0 0 1,0 0 0,0-1-1,0 1 1,0 0 0,0-1-1,0 1 1,0-1 0,0 1-1,0-1 1,0 0 0,0 1-1,-1-1 1,1 0 0,0 0-1,0 0 1,0 0 0,-1 0-1,1 0 1,0 0 0,0 0-1,0 0 1,-1-1 0,1 1-1,0 0 1,0-1 0,0 1-1,0-1 1,0 1 0,0-1-1,0 0 1,0 1-1,0-1 1,0 0 23,-29-30-2552,-6-22 31</inkml:trace>
  <inkml:trace contextRef="#ctx0" brushRef="#br0" timeOffset="99928.187">868 9801 8202,'-3'-13'665,"-1"-1"41,0 0 1,2 0-1,-1 0 1,1 0-1,1 0 1,1-1 0,0 1-1,2-14-706,9-10 102,2 0-1,1 0 0,2 2 1,1 0-1,2 0 1,1 2-1,2 1 0,1 0 1,2 2-102,-9 9 26,139-198 10,-138 193-27,70-94 31,-85 120-32,-1 0-1,0 0 0,0 0 0,0 0 0,1 1 0,-1-1 1,0 0-1,1 0 0,-1 1 0,1-1 0,-1 1 0,1-1 1,-1 1-1,1 0 0,-1-1 0,1 1 0,-1 0 1,1 0-1,-1 0 0,1 0 0,0 1 0,-1-1 0,1 0 1,-1 1-1,1-1 0,-1 1 0,1-1 0,-1 1 1,0 0-1,1-1 0,-1 1 0,0 0 0,1 0 0,-1 0 1,0 0-1,0 0 0,0 0 0,0 0 0,0 1 1,0-1-1,0 0 0,0 1 0,-1-1 0,1 0 0,0 1 1,-1-1-1,1 1 0,-1-1 0,0 1 0,1-1 1,-1 1-1,0 1-7,66 186 903,-64-182-877,8 24 71,0-1 1,3 1 0,0-2-1,1 0 1,2 0-1,1-2 1,18 23-98,30 17-3507,-50-64 887</inkml:trace>
  <inkml:trace contextRef="#ctx0" brushRef="#br0" timeOffset="100455.163">42 11977 9410,'-3'-1'173,"1"0"0,0 0 0,-1 0-1,1 0 1,0 0 0,0 0 0,0-1 0,0 1 0,0-1-1,0 1 1,0-1 0,1 0 0,-1 0 0,1 0 0,-1 0 0,1 0-1,0 0 1,-1 0 0,1 0 0,0 0 0,0-1 0,1 1-1,-1 0 1,0-1 0,1 1 0,0-1 0,-1 1 0,1 0 0,0-1-1,0 1 1,0-1 0,1 1 0,-1-2-173,5-9 58,-1-1 1,2 2-1,-1-1 0,2 1 1,0-1-1,0 2 1,1-1-1,1 1 0,2-2-58,-1 1 21,-1 2-1,1-1 0,1 1 1,0 1-1,1 0 1,-1 0-1,2 1 0,-1 1 1,1 0-1,0 1 0,11-4-20,-20 9 1,0 0 0,0 0 0,1 0 0,-1 1-1,0 0 1,1 0 0,-1 0 0,1 0 0,-1 0-1,0 1 1,1 0 0,-1 0 0,0 0-1,0 1 1,0-1 0,0 1 0,0 0 0,0 0-1,0 0 1,0 1 0,-1-1 0,1 1 0,-1 0-1,0 0 1,0 0 0,3 4-1,0 2 3,0 0 0,0 0 0,-1 1 0,0-1 0,0 1 1,-1 0-1,-1 1 0,1-1 0,-2 1 0,0-1 0,0 3-3,2 64 160,-4 0-1,-2 0 0,-5 0 1,-3-1-1,-3 0 1,-3 0-1,-14 35-159,12-43 225,5-24-24,3 0 0,1 1 0,2 0 0,2 1 0,1 18-201,24 14 132,-19-76-130,0 0 1,0 0-1,1 0 1,-1 0 0,0 0-1,1-1 1,-1 1-1,1 0 1,0-1-1,-1 1 1,1-1-1,0 1 1,0-1-1,0 0 1,0 0 0,0 0-1,0 0 1,0 0-1,0 0 1,1-1-1,-1 1 1,0-1-1,0 0 1,1 1-1,-1-1 1,0 0-1,1 0 1,-1 0 0,0-1-1,0 1 1,2-1-3,3-2 12,-1 0-1,0 0 1,1-1 0,-1 1 0,0-2 0,-1 1 0,1-1 0,-1 1 0,0-1 0,0-1-1,0 1 1,1-4-12,22-27 60,-2 0 0,-1-2-1,-3-1 1,3-8-60,24-56-563,-32 32-3186,-19 37 583</inkml:trace>
  <inkml:trace contextRef="#ctx0" brushRef="#br0" timeOffset="100716.824">10 12631 9074,'-8'9'2520,"16"-5"601,11-8-2537,10-15-248,6-11-160,11-17-16,1-1-32,13-12-24,-2 7-56,3-1-344,-8 10-48,7 0-2904,-17 15 623</inkml:trace>
  <inkml:trace contextRef="#ctx0" brushRef="#br0" timeOffset="100932.899">650 12134 3409,'19'24'7800,"3"4"-5893,18 56-596,24 35-359,-63-117-943,1 0 1,-1 0-1,0 0 0,1 0 0,0-1 0,-1 1 0,1 0 1,0-1-1,0 1 0,0-1 0,0 0 0,0 0 1,0 0-1,0 0 0,0 0 0,1 0 0,-1 0 0,0-1 1,1 1-1,-1-1 0,0 0 0,1 0 0,-1 1 0,0-1 1,1-1-1,-1 1 0,0 0 0,1-1 0,-1 1 0,0-1 1,1 0-1,-1 1 0,0-1 0,0 0 0,0-1 0,0 1 1,0 0-1,0 0 0,0-1 0,0 1 0,0-1-9,6-7 21,-1 0 0,1 0 0,-1-1 0,-1 0 0,0 0 0,-1 0 0,0-1 0,0 0 0,-1 0 0,2-7-21,17-59 69,-4-2-1,-3 0 1,-3 0 0,-4-1 0,-3-8-69,-2 51-47,2 31 3,0 20 69,68 345 1601,-72-350-1595,1-1 1,0 0-1,0 0 0,1 0 0,0 0 1,0-1-1,1 1 0,0-1 1,5 6-32,-9-12-12,0 0 1,0 1 0,1-1-1,-1 0 1,0 0 0,0-1 0,0 1-1,1 0 1,-1 0 0,1-1 0,-1 1-1,0 0 1,1-1 0,-1 0 0,1 1-1,-1-1 1,1 0 0,-1 0-1,1 1 1,0-1 0,-1 0 0,1-1-1,-1 1 1,1 0 0,-1 0 0,1-1-1,-1 1 1,1-1 0,-1 1-1,0-1 1,1 0 0,-1 1 0,0-1-1,1 0 1,-1 0 0,0 0 0,0 0-1,0 0 1,1 0 0,-1 0 0,-1-1-1,1 1 1,0 0 11,30-60-3626,-21 11 596</inkml:trace>
  <inkml:trace contextRef="#ctx0" brushRef="#br0" timeOffset="101276.133">932 11423 9226,'-3'-14'3193,"-1"10"287,2 13-2559,5 10-425,-1 6-408,5 8-64,-2 0 24,4-1-432,1-9-329,9-6-2767,-7-13 343</inkml:trace>
  <inkml:trace contextRef="#ctx0" brushRef="#br0" timeOffset="101879.378">1550 11426 3961,'14'-104'8132,"-18"97"-6726,-4 19-893,-51 91-17,4 3 1,5 3-1,-10 40-496,38-66 189,21-83-187,1 1 0,0 0 0,-1-1-1,1 1 1,0 0 0,0-1 0,0 1 0,0 0 0,0 0-1,0-1 1,0 1 0,0 0 0,0-1 0,0 1 0,0 0-1,0 0 1,0-1 0,0 1 0,1 0 0,-1-1 0,0 1-1,0 0 1,1-1 0,-1 1 0,1-1 0,-1 1 0,1 0-1,-1-1 1,1 1 0,-1-1 0,1 1 0,-1-1 0,1 1-1,-1-1 1,1 0 0,0 1 0,-1-1 0,1 0 0,0 0-1,-1 1 1,1-1 0,0 0 0,-1 0 0,1 0 0,0 0-1,0 0 1,-1 0 0,1 0 0,0 0 0,-1 0 0,1 0-1,0 0 1,0 0 0,-1 0 0,1-1 0,0 1 0,-1 0-1,1-1 1,0 1 0,-1 0 0,1-1 0,-1 1 0,1-1-2,41-29 62,-42 30-61,83-82 92,-68 64-93,0 1-1,2 1 1,0 0-1,1 1 0,0 1 1,1 0-1,1 2 0,0 0 1,16-6 0,-34 17-8,0 0 1,1 0 0,-1 0-1,1 0 1,-1 1-1,1-1 1,-1 1 0,1-1-1,0 1 1,-1 0-1,1 0 1,-1 0 0,1 0-1,0 0 1,-1 1 0,1-1-1,-1 1 1,1 0-1,-1 0 1,1 0 0,-1 0-1,1 0 1,-1 0-1,0 1 1,0-1 0,0 1-1,0-1 1,0 1 0,0 0-1,0 0 1,0 0-1,-1 0 1,1 0 0,-1 0-1,1 1 1,-1-1-1,0 0 1,0 1 0,1 1 7,0 9 4,0 0 0,0 0 0,-1 0 0,-1 1 0,0-1 0,-1 0 0,0 0 0,-1 0 0,-1 0 0,-3 9-4,-1 2 355,0 0 1,-2 0 0,-1-1-1,-1 0 1,-1-1 0,-1-1 0,-1 0-1,0 0 1,-2-1 0,0-1-1,-1-1 1,-1 0 0,-1-2-1,-19 14-355,-2-10 179,39-20-162,0 0 1,0 0 0,0 0-1,0 0 1,1 0-1,-1 0 1,0 0 0,0 0-1,0 0 1,0 0-1,1-1 1,-1 1 0,0 0-1,0-1 1,0 1-1,1 0 1,-1-1-1,0 1 1,1-1 0,-1 1-1,0-1 1,1 1-1,-1-1 1,0 0 0,1 1-1,-1-1 1,1 0-1,-1 1 1,1-1 0,0 0-1,-1 0 1,1 1-1,0-1 1,-1 0 0,1 0-1,0 0 1,0 0-1,0 1 1,0-1 0,0 0-1,0 0 1,0 0-1,0 0-17,2-26-2747,6-3 475</inkml:trace>
  <inkml:trace contextRef="#ctx0" brushRef="#br0" timeOffset="103054.072">2178 11368 8954,'-41'-5'4894,"-15"25"-3324,45-12-1519,1 1 0,0 0 0,1 0-1,0 1 1,0 1 0,1-1 0,0 1 0,1 1 0,0-1 0,1 1-1,1 0 1,0 1 0,0-1 0,1 1 0,1 0 0,0 0 0,0 1-1,2-1 1,0 0 0,0 1 0,1-1 0,1 1 0,0-1 0,1 0 0,0 0-1,1 1 1,1-1 0,0-1 0,0 1-51,-3-11 5,-1 0 0,0-1-1,1 1 1,-1 0 0,1 0 0,-1-1 0,1 1 0,0 0 0,0-1-1,0 1 1,0-1 0,0 1 0,0-1 0,0 0 0,0 1-1,1-1 1,-1 0 0,1 0 0,-1 0 0,1 0 0,-1 0 0,1 0-1,-1 0 1,1 0 0,0-1 0,-1 1 0,1-1 0,0 1-1,0-1 1,-1 0 0,1 1 0,0-1 0,0 0 0,0 0-1,0 0 1,-1-1 0,1 1 0,0 0-5,38-57 207,-24 21-135,-2-2 0,-2 0 0,-1 0 0,-3-1 0,0 0 0,-3 0 0,1-30-72,2 81-40,-2 7 32,1-1 0,1-1 0,0 0 0,2 0 0,0 0 0,3 2 8,-12-17 3,0 0 0,0 0 1,1 0-1,-1-1 0,1 1 1,0 0-1,-1-1 0,1 1 1,0-1-1,0 0 0,0 0 1,0 1-1,0-1 0,0-1 1,1 1-1,-1 0 0,0 0 0,0-1 1,0 1-1,1-1 0,-1 0 1,0 0-1,1 0 0,-1 0 1,0 0-1,1 0 0,-1 0 1,0-1-1,1 1 0,-1-1 1,0 0-1,0 0 0,0 0 1,0 0-1,0 0 0,0 0 0,0 0 1,0-1-1,1 0-3,5-6 23,-1 0 0,1 0 0,-2-1 1,1 0-1,-1 0 0,0-1 0,-1 0 0,-1 0 0,2-2-23,-6 10 3,81-204 268,-78 196-268,-2 6-8,0 1 1,0 0 0,0 0 0,0 0-1,0 0 1,0 0 0,1 1 0,-1-1-1,1 0 1,0 1 0,0-1 0,0 1-1,0-1 1,1 1 0,-1 0-1,0 0 1,3-1 4,-4 3-3,0 0-1,1 0 0,-1 0 0,0 1 1,0-1-1,0 0 0,0 1 1,0-1-1,1 1 0,-1 0 1,0-1-1,0 1 0,0 0 1,-1-1-1,1 1 0,0 0 1,0 0-1,0 0 0,0 0 0,-1 0 1,1 0-1,0 0 0,-1 0 1,1 0-1,-1 0 0,1 0 1,-1 0-1,0 0 0,0 1 1,1-1-1,-1 0 0,0 0 1,0 0-1,0 2 4,22 105 222,15 42 421,-36-149-634,-1 0 0,0 1-1,0-1 1,1 0-1,-1 1 1,1-1-1,-1 0 1,1 0 0,-1 1-1,1-1 1,0 0-1,0 0 1,0 0-1,-1 0 1,1 0-1,0 0 1,0 0 0,1 0-1,-1 0 1,0 0-1,0-1 1,0 1-1,0 0 1,1-1 0,-1 1-1,0-1 1,1 0-1,-1 1 1,0-1-1,1 0 1,-1 0 0,0 1-1,1-1 1,-1 0-1,0-1 1,1 1-1,-1 0 1,1 0 0,-1 0-1,0-1 1,0 1-1,1-1 1,-1 1-1,0-1 1,1 0 0,-1 1-1,0-1 1,0 0-1,0 0 1,0 0-1,0 1 1,0-1-1,1-1-8,42-63 295,60-193 211,-102 253-502,-1 1-6,0 1 1,0-1 0,0 1 0,1-1 0,-1 1-1,1 0 1,0 0 0,0 0 0,0 0 0,0 0-1,1 0 1,-1 0 0,1 1 0,0-1 0,0 1 1,-2 2-4,1 0 1,-1-1-1,0 1 0,1 0 1,-1 1-1,0-1 1,1 0-1,-1 0 1,0 0-1,1 1 1,-1-1-1,0 1 1,1-1-1,-1 1 0,0 0 1,0-1-1,0 1 1,0 0-1,0 0 1,0-1-1,0 1 1,0 0-1,0 0 1,0 0-1,0 1 0,0-1 1,-1 0-1,1 0 1,0 0-1,-1 1 4,1-2-1,45 82-76,-40-68 88,1-1 0,0 0 1,1 0-1,0 0 0,1-1 0,0-1 0,1 1 0,1 0-11,-9-11-5,0 0 1,-1-1-1,1 1 1,-1 0 0,1-1-1,0 1 1,-1-1-1,1 0 1,0 1-1,0-1 1,-1 0 0,1 0-1,0 0 1,0 0-1,0 0 1,-1-1 0,1 1-1,0 0 1,-1-1-1,1 0 1,0 1-1,-1-1 1,1 0 0,-1 0-1,1 0 1,-1 0-1,1 0 1,-1 0 0,0 0-1,1 0 1,-1 0-1,0-1 1,0 1-1,0-1 1,0 1 0,0-1-1,0 1 1,0-1-1,-1 1 1,1-1 0,0 0-1,-1 1 1,0-1-1,1 0 1,-1-1 4,34-118-4904,-25 45 1251</inkml:trace>
  <inkml:trace contextRef="#ctx0" brushRef="#br0" timeOffset="103569.3">3193 10927 7258,'-5'-11'5939,"8"27"-3391,-2-14-2790,48 220 2999,-49-222-2745,0 1 1,0 0 0,0 0-1,0 0 1,0 0-1,0 0 1,1 0 0,-1 0-1,0 0 1,0 0-1,1-1 1,-1 1-1,0 0 1,1 0 0,-1 0-1,1-1 1,-1 1-1,1 0 1,-1 0-1,1-1 1,0 1 0,-1 0-1,1-1 1,0 1-1,0-1 1,-1 1 0,1-1-1,0 1 1,0-1-1,0 0 1,-1 1-1,1-1 1,0 0 0,0 0-1,0 1 1,0-1-1,0 0 1,0 0-1,0 0 1,0 0 0,0 0-1,-1 0 1,1-1-1,0 1 1,0 0-1,0 0 1,0-1 0,0 1-1,0 0 1,-1-1-1,1 1 1,0-1 0,0 1-1,-1-1 1,1 1-1,0-1 1,0 0-1,-1 0-12,36-81 274,3-33-84,-20 56-142,1 2 1,4 0-1,2 1-48,-3 28-67,-22 28 63,-1-1 0,1 1 1,0 0-1,0 0 0,-1 0 0,1 0 0,0 0 0,-1 0 0,1 0 1,0 0-1,0 0 0,-1 0 0,1 0 0,0 0 0,-1 0 0,1 0 1,0 1-1,-1-1 0,1 0 0,0 1 0,-1-1 0,1 0 0,0 1 1,-1-1-1,1 1 0,-1-1 0,1 1 0,-1-1 0,1 1 1,-1-1-1,0 1 0,1 0 0,-1-1 0,1 1 0,-1-1 0,0 1 1,0 0-1,1-1 0,-1 1 0,0 0 0,0 0 0,0-1 0,0 1 4,20 114-163,-7-19 190,-13-95-25,0 0-1,0 0 1,0 0 0,1 0-1,-1-1 1,0 1-1,0 0 1,1 0-1,-1 0 1,0 0-1,1-1 1,-1 1-1,1 0 1,-1 0-1,1-1 1,-1 1-1,1 0 1,0-1-1,-1 1 1,1 0-1,0-1 1,0 1-1,-1-1 1,1 0-1,0 1 1,0-1-1,0 1 1,-1-1 0,1 0-1,0 0 1,0 1-1,0-1 1,0 0-1,0 0 1,0 0-1,-1 0 1,1 0-1,0 0 1,0 0-1,0-1 1,0 1-2,29-27 69,41-118 117,-52 98-161,42-77-158,-28 83-84,-32 40 204,0 0-1,0 0 1,0 0 0,0 1 0,0-1-1,0 0 1,0 0 0,0 1 0,1-1-1,-1 1 1,0-1 0,0 1 0,1 0 0,-1-1-1,0 1 1,1 0 0,-1 0 0,0 0-1,1 0 1,-1 0 0,0 0 0,0 0-1,1 0 1,-1 1 0,0-1 0,1 0 0,-1 1-1,0-1 1,0 1 0,0-1 0,1 1-1,-1 0 1,0 0 0,0-1 0,0 1 13,3 5-32,0 0 0,-1 1 1,1-1-1,-1 1 0,-1-1 1,1 1-1,-1 0 0,0 0 1,-1 0-1,0 1 0,0-1 1,0 0-1,-1 0 0,0 0 1,0 1 31,0 5-7,14 161 381,0-133-156,-14-40-212,0-1 0,1 1 0,-1 0 0,1 0 0,-1-1 0,0 1 0,1 0 0,-1-1 1,1 1-1,-1-1 0,1 1 0,0-1 0,-1 1 0,1-1 0,0 1 0,-1-1 0,1 1 0,0-1 0,-1 0 0,1 0 0,0 1 0,0-1 0,0 0 0,-1 0 0,1 0 0,0 0 0,0 0 0,-1 0 0,1 0 1,0 0-1,0 0 0,0 0 0,-1 0 0,1 0 0,0-1 0,0 1 0,-1 0 0,1 0 0,0-1 0,0 1 0,-1-1 0,1 1 0,0-1 0,-1 1 0,1-1 0,-1 1 0,1-1 0,-1 1 0,1-1-6,38-70-3564,-21 25 822</inkml:trace>
  <inkml:trace contextRef="#ctx0" brushRef="#br0" timeOffset="104156.698">4111 10613 9522,'10'-26'5820,"6"-25"-3546,-14 35-2220,0 0 1,-1 0 0,0-1-1,-2 1 1,0 0 0,0 0 0,-2 0-1,-3-15-54,5 29 23,1 0-1,0 0 1,-1 0-1,1 1 1,-1-1-1,1 0 1,-1 0-1,0 1 1,1-1-1,-1 0 1,0 1-1,0-1 1,-1 1-1,1-1 1,0 1-1,0-1 1,-1 1-1,1 0 1,-1 0-1,1 0 1,-1 0-1,1 0 1,-1 0-1,0 0 1,0 0-1,1 0 1,-1 1-1,0-1 1,0 1-1,0 0 1,1-1-1,-1 1 1,0 0-1,0 0 1,0 0-1,0 0 1,0 0-1,0 1 1,1-1-1,-1 1 1,0-1-1,0 1 1,0-1-1,1 1 1,-1 0-1,0 0 1,0 1-23,-6 5 40,0 1 1,1 0 0,0 0-1,1 0 1,-1 1 0,2 0-1,-1 0 1,1 1 0,1 0-1,0 0 1,0 0-1,1 0 1,0 0 0,1 1-1,0-1 1,1 1 0,0 0-1,0-1 1,2 5-41,-1-4 14,0 1 1,1-1 0,1 0-1,0 1 1,1-1-1,0 0 1,0 0-1,1-1 1,1 1-1,0 0-14,-3-7 6,0 0 0,0-1-1,0 1 1,1-1 0,-1 1-1,1-1 1,0 0 0,-1 0-1,2 0 1,-1-1-1,0 1 1,0-1 0,1 0-1,-1 1 1,1-2 0,0 1-1,0 0 1,0-1 0,0 1-1,0-1 1,0 0 0,0-1-1,0 1 1,0-1 0,0 0-1,0 0 1,0 0 0,1 0-1,-1-1-5,15-5 20,-1-1 1,0-1-1,-1-1 0,0 0 0,0-1 0,-1-1 1,0-1-1,0 0 0,-2-1 0,0-1 0,0 0 0,-1 0 1,-1-2-1,0 0 0,0-2-20,63-100 83,-75 118-84,0 0 1,0 1-1,1-1 1,-1 0-1,0 1 0,0-1 1,1 0-1,-1 0 1,0 1-1,0-1 1,1 0-1,-1 0 1,0 0-1,0 1 1,1-1-1,-1 0 0,0 0 1,1 0-1,-1 0 1,0 0-1,1 0 1,-1 0-1,0 1 1,1-1-1,-1 0 0,0 0 1,1 0-1,-1 0 1,1-1-1,-1 1 1,0 0-1,1 0 1,-1 0-1,0 0 1,1 0-1,-1 0 0,0 0 1,0-1-1,1 1 1,-1 0-1,0 0 1,1 0-1,-1-1 1,0 1-1,0 0 0,1 0 1,-1-1-1,0 1 1,0 0-1,0-1 1,1 1-1,-1 0 1,0-1-1,0 1 1,0 0-1,0-1 0,0 1 1,0 0-1,0-1 1,0 1-1,0 0 1,0-1-1,0 1 1,0 0-1,0-1 1,0 1-1,0 0 0,0-1 1,2 29 6,-2-27-5,-1 32 61,0-21 19,1 1 0,0-1 0,0 0 1,1 0-1,1 0 0,0 0 0,0 0 0,3 6-81,-4-17 13,0 0-1,0 1 1,1-1-1,-1 0 1,0 0 0,0 0-1,1 0 1,-1 0-1,1-1 1,-1 1 0,0 0-1,1 0 1,0-1 0,-1 1-1,1-1 1,-1 0-1,1 1 1,0-1 0,-1 0-1,1 0 1,0 0 0,-1 0-1,1 0 1,-1 0-1,1-1 1,0 1 0,-1 0-1,1-1 1,-1 1 0,1-1-1,-1 0 1,1 0-1,-1 1 1,1-1 0,-1 0-1,0 0 1,1 0-1,-1 0 1,0-1 0,0 1-1,0-1-12,15-12 33,-2-1-1,0-1 1,-1-1-1,-1 1 1,0-2 0,-1 0-1,-1 0 1,-1-1-1,4-13-32,36-61 41,-49 92-43,1 0 0,-1 0 0,0 0 0,1 0 0,-1 0 1,1 0-1,-1 1 0,1-1 0,-1 0 0,1 0 0,0 1 0,-1-1 1,1 0-1,0 1 0,0-1 0,-1 1 0,1-1 0,0 1 0,0-1 1,0 1-1,0 0 0,0-1 0,0 1 0,0 0 0,0 0 0,-1 0 1,1-1-1,0 1 0,0 0 0,0 0 0,0 0 0,0 1 0,0-1 1,0 0-1,0 0 0,0 0 0,0 1 0,0-1 0,0 0 1,0 1-1,-1-1 0,1 1 0,0-1 0,0 1 0,0 0 0,-1-1 1,1 1-1,0 0 0,-1-1 0,1 1 0,-1 0 0,1 0 0,-1-1 1,1 1-1,-1 0 0,1 0 0,-1 0 0,0 0 0,1 0 0,-1 0 1,0 0-1,0 0 0,0 0 0,0 0 0,0 0 0,0 0 0,0-1 1,0 1-1,0 1 2,23 53-65,-18-40 44,1 0 0,1-1 1,0 1-1,1-1 0,0-1 0,1 1 0,10 10 21,-17-21-174,1-1 0,-1 0 0,0-1 1,0 1-1,1 0 0,-1-1 0,1 1 0,-1-1 1,1 0-1,0 0 0,-1 0 0,1 0 0,0 0 0,0-1 1,0 1-1,0-1 0,-1 0 0,1 0 0,0 0 0,0 0 1,0 0-1,0-1 0,0 1 0,0-1 0,-1 0 0,1 0 1,0 0-1,-1 0 0,3-1 174,39-26-3710</inkml:trace>
  <inkml:trace contextRef="#ctx0" brushRef="#br0" timeOffset="106092.536">5445 10268 7866,'-25'27'2480,"6"-9"513,6-3-1841,10-10-400,2-11 16,7-9-119,8-14 63,2-8-200,15-7-152,10 5-96,0 9-64,1 14-104,5 10-968,2 12-2889,-8 8 712</inkml:trace>
  <inkml:trace contextRef="#ctx0" brushRef="#br0" timeOffset="106917.081">1251 13068 9530,'-47'20'4746,"45"-18"-4675,0 0-1,0-1 1,0 1 0,1 0 0,-1 0 0,1 0 0,-1 1 0,1-1 0,0 0-1,0 1 1,0-1 0,0 0 0,0 1 0,0-1 0,1 1 0,-1-1-1,1 1 1,0 1-71,0 8 169,1-1-1,0 0 1,1 0 0,0 0-1,1 0 1,0 0-1,1 0 1,0-1-1,1 1 1,0-1-1,1 0 1,0-1-1,5 8-168,-7-11 39,-1-1-19,0 1 1,0-1 0,0 0-1,1 0 1,-1-1-1,1 1 1,0-1-1,1 1 1,-1-1 0,1-1-1,0 1 1,0-1-1,0 1 1,0-1 0,0-1-1,1 1 1,0-1-1,-1 0 1,3 0-21,1-4 12,-1 0 1,0-1-1,1 1 0,-1-2 0,0 1 1,0-1-1,-1-1 0,1 1 1,-1-1-1,0-1 0,0 1 1,-1-1-1,0 0 0,0-1 1,0 1-1,-1-1 0,0-1 1,4-5-13,-6 8 6,41-52 53,-26 31-32,2 1 0,0 0 0,2 2 0,10-8-27,-29 28-2,0 0 1,-1 0 0,1 0 0,0 1 0,0 0-1,1-1 1,-1 1 0,0 0 0,1 0-1,-1 1 1,1-1 0,0 1 0,0 0 0,-1 0-1,1 0 1,0 0 0,0 1 0,0-1-1,0 1 1,0 0 0,0 0 0,0 1 0,0-1-1,-1 1 1,1 0 0,0 0 0,0 0 0,0 0-1,-1 1 1,1-1 0,-1 1 0,1 0-1,-1 0 1,0 1 0,3 1 1,0 5 15,1 0-1,-1 1 1,-1 0 0,0 0-1,0 0 1,-1 1 0,-1 0-1,1 0 1,-2 0 0,1 2-15,4 25 239,-2 0 0,-1 1 0,-2-1 1,-1 1-1,-4 23-239,3-41 222,-1 0 1,-1-1-1,-1 1 0,-1-1 1,-1 1-1,0-1 1,-2 0-1,-6 12-222,11-29 27,0 1 0,0-1-1,0 0 1,0 0 0,-1-1 0,0 1 0,1-1-1,-1 1 1,0-1 0,0 0 0,-1 0 0,1 0-1,0 0 1,-1 0 0,1-1 0,-1 0 0,1 0-1,-1 0 1,0 0 0,1 0 0,-1-1 0,0 1-1,1-1 1,-1 0 0,0 0 0,0-1 0,-2 0-27,-6-1 20,-1 0 0,1-1 0,0-1 1,0 0-1,0-1 0,0 0 0,-4-3-20,-4-2-125,1-1-1,0-1 0,1 0 0,0-2 0,1 0 1,0-1-1,2 0 0,-1-1 0,-6-11 126,22 27-48,1 1 1,-1-1-1,0 0 0,0 0 0,0 0 0,1 1 0,-1-1 1,0 0-1,0 0 0,1 0 0,-1 1 0,0-1 1,0 0-1,1 0 0,-1 0 0,0 0 0,1 0 0,-1 0 1,0 0-1,0 0 0,1 0 0,-1 0 0,0 0 1,1 0-1,-1 0 0,0 0 0,0 0 0,1 0 0,-1 0 1,0 0-1,1 0 0,-1 0 0,0 0 0,0 0 1,1-1-1,-1 1 0,0 0 0,0 0 0,1 0 0,-1 0 1,0-1-1,0 1 0,0 0 0,1 0 0,-1-1 0,0 1 1,0 0-1,0 0 0,0-1 0,1 1 0,-1 0 1,0 0-1,0-1 0,0 1 0,0 0 0,0-1 0,0 1 1,0 0-1,0 0 0,0-1 48,3 2-531,27 8-3386,9-7-167</inkml:trace>
  <inkml:trace contextRef="#ctx0" brushRef="#br0" timeOffset="107529.648">2017 13073 9458,'4'9'6012,"-2"20"-4584,0 6-944,0 10-203,2-1 0,2 0 0,1 0 1,7 17-282,4-25 194,-18-35-189,1-1 0,-1 1 0,1-1 0,-1 1 0,1-1 0,-1 1 0,1-1 0,0 0 0,-1 1 0,1-1 0,-1 0 0,1 1 0,0-1 0,-1 0 0,1 0 0,0 1 0,-1-1 0,1 0 0,0 0 0,0 0 0,-1 0 0,1 0 0,0 0 0,-1 0 0,1 0 0,0 0 0,-1-1 0,1 1 0,0 0 0,-1 0 0,1-1 0,0 1 0,-1 0 0,1-1 0,0 1 0,-1 0 0,1-1 0,-1 1 0,1-1 0,-1 1 0,1-1 0,-1 1 0,1-1 0,-1 0 0,0 1 0,1-1 0,-1 1 0,0-1 0,1 0 0,-1 1 0,0-1 0,0 0-5,7-15 44,-1 0-1,0 0 1,-2 0-1,0-1 1,0 1 0,-2-1-1,0 0 1,-1 0-1,-1-10-43,1 19 14,1-25 22,-2 1 0,-2-1 1,0 1-1,-2-1 1,-2 1-1,-1 1 0,-1-1 1,-5-8-37,-14-14 33,24 64-32,5 7 2,1 1-1,1-1 1,1 0-1,0 0 0,2 0 1,0-1-1,0 0 1,2 0-1,0-1 1,0 0-1,1-1 1,6 6-3,-13-17 2,-1 0 1,1-1 0,0 1 0,-1-1 0,1 1 0,0-1 0,0 0-1,1 0 1,-1 0 0,0-1 0,1 1 0,-1-1 0,1 0 0,-1 0-1,1 0 1,-1 0 0,1-1 0,0 1 0,-1-1 0,1 0 0,0 0-1,0 0 1,-1-1 0,1 1 0,0-1 0,-1 0 0,1 0 0,1-1-3,3-5 17,1-1 1,-2-1 0,1 1 0,-1-2-1,0 1 1,-1-1 0,0 1 0,0-2 0,-1 1-1,0-1 1,-1 0 0,-1 0 0,0 0 0,0 0-1,0-5-17,6-21 44,-1 0 0,-2 0 0,-2 0 0,-1-1 0,-2 0 0,-2-16-44,-4 18 23,5 45-46,13 42 37,1-1 0,3 0 0,19 38-14,19 5 146,-54-92-139,0 1-1,0-1 0,1 0 0,-1 0 0,0 1 0,1-1 0,-1 0 0,1 0 0,-1 0 1,1-1-1,-1 1 0,1 0 0,0-1 0,-1 1 0,1-1 0,0 1 0,0-1 1,-1 0-1,1 0 0,0 1 0,0-1 0,-1-1 0,1 1 0,0 0 0,0 0 1,-1-1-1,1 1 0,0-1 0,0 1 0,-1-1 0,1 0 0,-1 1 0,1-1 0,-1 0 1,1 0-1,-1 0 0,1-1 0,-1 1 0,0 0 0,0 0 0,1-1 0,-1 1 1,0-1-1,0 1 0,-1-1 0,1 1 0,0-1 0,0 1 0,-1-1 0,1 0 1,-1 0-1,1 1 0,-1-1 0,0 0 0,0 0 0,0 0-6,14-38 62,-2 0 0,-2-1 1,-2 0-1,-1-1 0,-3 0 0,-1-2-62,-2 36 6,5-100 53,-2 85-79,4 23-23,40 100-81,-36-69 120,-3-5 16,2 1 0,0-2 1,2 0-1,1 0 0,3 2-12,7-9 33,-24-18-37,1 0 1,0 0-1,-1 0 1,1-1-1,-1 1 1,1 0 0,0 0-1,-1-1 1,1 1-1,-1 0 1,1-1-1,-1 1 1,1-1 0,-1 1-1,1-1 1,-1 1-1,1-1 1,-1 1 0,1-1-1,-1 1 1,0-1-1,1 1 1,-1-1-1,0 0 1,0 1 0,1-1-1,-1 0 1,0 1-1,0-1 1,0 0-1,0 1 1,0-1 0,0 0-1,0 1 1,0-1-1,0 0 1,0 1-1,0-1 1,-1 0 0,1 1-1,0-1 4,-2-17-963,-1 0 0,0 1-1,-1 0 1,-1 0 0,-1 0 0,-6-14 963,10 25-513,-22-51-3768</inkml:trace>
  <inkml:trace contextRef="#ctx0" brushRef="#br0" timeOffset="107798.051">2584 12278 9762,'-4'17'2665,"2"-8"655,2 1-2688,2-2-423,2-2-642,-1-4 3538,11-8-6426,4-8 2801</inkml:trace>
  <inkml:trace contextRef="#ctx0" brushRef="#br0" timeOffset="108142.796">3029 12205 5849,'5'16'5625,"-14"11"-3098,6-19-2032,-9 24 14,3 0 0,0 1 0,2 0 0,2 0-1,1 1 1,0 23-509,3-45 89,1 0 0,1 0 0,0 0 0,0 0 0,1 0 0,1-1 0,0 1 1,0 0-1,3 4-89,-5-14 9,-1 0 0,1 0 0,0 0 0,-1 0 0,1 0 0,0-1 0,0 1 0,0 0 0,0-1 0,1 1 0,-1-1 0,0 1 0,1-1 0,-1 1 0,1-1 0,-1 0 0,1 0 0,0 0 0,-1 0 0,1 0 0,0 0 0,0 0 0,0-1 0,0 1 0,-1 0 0,1-1 0,0 0 0,0 1 0,0-1 1,0 0-1,0 0 0,0 0 0,0-1 0,0 1 0,0 0 0,0-1 0,0 1 0,0-1 0,0 1 0,0-1 0,-1 0 0,1 0 0,0 0 0,0 0 0,-1 0 0,1 0 0,-1-1 0,1 1 0,-1-1 0,1 1 0,-1-1 0,0 1 0,0-1 0,0 1 0,0-1 0,0 0 0,0 0-9,18-25 46,-1 0 0,-1-1 0,-2-1-1,-1 0 1,-1-1 0,-1-1 0,-2 0-1,-1 0 1,-2-1 0,3-23-46,2-10 41,-3-1 0,-2 0 1,-4 0-1,-2-7-41,-1 61 5,0 0 0,-1 0 0,-1 0 0,0 0 0,0 0 0,-1 1 0,-1-1 0,0 1 1,-1-2-6,4 11-1,1 1 1,-1 0 0,0-1 0,0 1 0,1 0 0,-1-1 0,0 1-1,0 0 1,0 0 0,0 0 0,0 0 0,0 0 0,-1 0 0,1 0-1,0 0 1,0 0 0,-1 0 0,1 1 0,0-1 0,-1 1 0,1-1-1,-1 1 1,1-1 0,-1 1 0,1 0 0,-1 0 0,1 0 0,-1 0-1,1 0 1,-1 0 0,1 0 0,-1 0 0,1 1 0,-1-1 0,1 0-1,-1 1 1,1-1 0,0 1 0,-1 0 0,1-1 0,0 1 0,-1 0-1,1 0 1,0 0 0,0 0 0,0 0 0,0 0 0,0 0 0,0 0-1,0 1 1,0-1 0,0 0 0,1 1 0,-1-1 0,0 0 0,1 1-1,-1 0 2,-7 16 3,1 1 0,0-1 0,1 1 0,1 1 0,1-1 0,1 1 1,1-1-1,0 1 0,2 7-4,-3 1 48,1 0-1,2 0 1,1 0 0,1 0 0,1 0 0,2 0 0,1 2-48,-6-28 8,0 0 1,0 1 0,0-1 0,0 0-1,1 0 1,-1 0 0,1 0 0,-1 1-1,1-1 1,0 0 0,0 0 0,0 0 0,0 0-1,0-1 1,0 1 0,0 0 0,1 0-1,-1-1 1,1 1 0,-1-1 0,1 1-1,0-1 1,-1 1 0,1-1 0,0 0-1,0 0 1,0 0 0,0 0 0,0 0-1,0-1 1,0 1 0,0-1 0,1 1 0,-1-1-1,0 0 1,0 1 0,0-1 0,0 0-1,1-1 1,-1 1 0,0 0 0,1-1-9,58-59 120,42-42-18,-98 98-103,1 0 0,0 0 0,0 0 0,0 1 0,1 0 0,-1 0 0,1 1 0,0 0 0,0 0 0,-1 0 0,1 1 0,0 0 0,0 0-1,0 1 1,0 0 0,1 0 0,-1 1 0,0 0 0,2 0 1,-1 2 2,-1-1 0,0 1-1,0 1 1,0-1 0,0 1-1,-1 0 1,1 0-1,-1 1 1,0 0 0,0 0-1,-1 1 1,0-1 0,0 1-1,0 0 1,0 1 0,-1-1-1,2 5-1,49 122-1058,-53-125 868,13 59-5728,-26-61 1278</inkml:trace>
  <inkml:trace contextRef="#ctx0" brushRef="#br0" timeOffset="108680.529">2457 14155 4793,'-7'-5'483,"0"1"0,0 0 0,0 0 0,-1 1 0,0 0-1,1 0 1,-1 1 0,0 0 0,0 0 0,0 1 0,-1 0 0,1 1 0,0-1 0,0 2 0,0-1-1,-1 1 1,1 0 0,0 1 0,0 0 0,-1 0-483,3 1 140,0-1 1,-1 1-1,1 0 0,1 0 0,-1 1 1,0 0-1,1 0 0,0 0 0,0 1 1,0-1-1,0 1 0,1 0 0,0 1 1,0-1-1,0 1 0,1 0 1,0 0-1,0 0 0,0 0 0,1 0 1,0 1-1,0-1 0,-1 7-140,3 3 47,-1 1-1,2-1 1,0 0-1,1 0 0,1 0 1,0 0-1,1-1 1,1 1-1,0-1 1,1 0-1,1 0 1,0-1-1,1 1 1,0-2-1,1 1 1,1-1-1,0-1 1,1 0-1,0 0 1,3 1-47,-13-12 10,0 1 1,1-1 0,-1 1-1,0-1 1,1 0 0,-1 0 0,1 0-1,-1 1 1,1-1 0,-1-1-1,1 1 1,0 0 0,0 0 0,-1-1-1,1 1 1,0-1 0,0 1-1,0-1 1,0 0 0,0 1 0,0-1-1,-1 0 1,1-1 0,0 1-1,0 0 1,0 0 0,0-1-1,0 1 1,-1-1 0,1 0 0,0 1-1,0-1 1,-1 0 0,3-1-11,1-5 33,0-1-1,0 1 1,0-1 0,-1 0 0,0 0 0,0-1 0,-1 1 0,0-1-1,0 0 1,-1 1 0,0-8-33,13-62 155,-4-1 0,-4 0-1,-3-12-154,-2 36 54,-2-1-1,-3 1 0,-2-1 1,-7-28-54,7 71-32,1 23-7,20 105-72,-7-75 90,4 28 45,4 0 1,2-1-1,3 0 0,18 35-24,-40-100-6,1-1 1,-1 0-1,0 1 0,0-1 0,1 1 0,-1-1 0,0 0 0,1 1 0,0-1 1,-1 0-1,1 1 0,0-1 0,-1 0 0,1 0 0,0 0 0,0 0 1,0 1-1,0-1 0,0-1 0,0 1 0,1 0 0,-1 0 0,0 0 1,0-1-1,1 1 0,-1 0 0,0-1 0,1 1 0,-1-1 0,0 0 1,1 1-1,-1-1 0,1 0 0,-1 0 0,0 0 0,1 0 0,-1 0 0,1 0 1,-1 0-1,1-1 0,-1 1 0,0 0 0,1-1 0,-1 1 0,0-1 1,1 1-1,-1-1 0,0 0 0,0 0 0,1 0 0,-1 1 0,0-1 1,1-1 5,5-11-175,0 1 1,-1-1-1,-1-1 1,0 1 0,0-1-1,-2 0 1,1 1-1,-1-6 175,1-1-1300,11-48-1003</inkml:trace>
  <inkml:trace contextRef="#ctx0" brushRef="#br0" timeOffset="108984.488">2786 13926 8738,'19'32'5969,"21"21"-3511,-39-53-2421,0-1-1,0 0 1,0 0-1,-1 1 1,1-1-1,0 0 1,0 0 0,-1 0-1,1 0 1,-1 0-1,1 0 1,-1 0-1,1 0 1,-1 0 0,1-1-1,-1 1 1,0 0-1,0 0 1,0 0-1,0 0 1,1 0-1,-2-1 1,1 1 0,0 0-1,0 0 1,0 0-1,0 0 1,-1-1-1,1 1 1,0 0 0,-1 0-37,-24-78 1355,24 77-1324,0 1 0,0-1 0,1 1-1,-1-1 1,0 1 0,0-1 0,-1 1 0,1 0 0,0 0 0,0-1 0,-1 1-1,1 0 1,0 0 0,-1 0 0,1 1 0,-1-1 0,0 0 0,1 0 0,-1 1-1,1-1 1,-1 1 0,0-1 0,0 1 0,1 0 0,-1 0 0,0 0-1,0 0 1,1 0 0,-1 0 0,0 0 0,1 1 0,-1-1 0,0 0 0,1 1-1,-1 0 1,0-1 0,1 1 0,-1 0 0,1 0 0,-1 0 0,1 0 0,0 0-1,-1 0 1,1 0 0,-1 1-31,-3 3 27,1-1-1,0 1 1,0 0-1,1 0 1,-1 1-1,1-1 1,0 1-1,0 0 1,1-1-1,0 1 1,0 0-1,0 1 1,1-1 0,-1 0-1,2 0 1,-1 1-1,1 4-26,13 109 8,-11-108-10,1 0-1,0 0 1,1 0-1,0-1 1,1 0 0,0 0-1,1 0 1,0 0-1,1-1 1,6 8 2,-12-16-6,0-1 1,1 0 0,-1 1-1,0-1 1,0 0-1,1 0 1,-1 0-1,0 0 1,1 0 0,-1-1-1,1 1 1,-1 0-1,1-1 1,0 1-1,-1-1 1,1 1-1,0-1 1,-1 0 0,1 1-1,0-1 1,-1 0-1,1 0 1,0 0-1,-1-1 1,1 1-1,0 0 1,-1-1 0,1 1-1,0-1 1,-1 1-1,1-1 1,-1 0-1,1 0 1,-1 0-1,1 0 1,-1 0 0,0 0-1,1 0 1,-1 0-1,0 0 1,0 0-1,0-1 1,0 1 0,0-1-1,0 1 1,0-1-1,0 1 1,-1-1-1,1 1 1,0-2 5,8-13-220,-1-1 0,-1-1 0,0 1 0,-1-1 0,-1-1 0,-1 1 0,1-8 220,7-26-2,12-42-2957,-1 3 497</inkml:trace>
  <inkml:trace contextRef="#ctx0" brushRef="#br0" timeOffset="109214.445">3038 13572 7650,'-1'12'4501,"-3"8"-2311,-1 5-1249,1-5-410,-2 16 74,1-1-1,1 1 1,2 0-1,1 0 1,3 3-605,-2-39 5,0 1 1,0-1-1,-1 0 0,1 1 0,0-1 1,0 1-1,0-1 0,0 0 0,0 1 1,0-1-1,1 0 0,-1 1 0,0-1 1,0 0-1,0 1 0,0-1 0,0 0 1,0 1-1,1-1 0,-1 0 0,0 1 1,0-1-1,1 0 0,-1 1 0,0-1 1,0 0-1,1 0 0,-1 1 0,0-1 1,1 0-1,-1 0 0,0 0 1,1 0-1,-1 1 0,0-1 0,1 0 1,-1 0-1,0 0 0,1 0 0,-1 0 1,0 0-1,1 0 0,-1 0 0,1 0 1,-1 0-1,0 0 0,1 0 0,-1 0 1,0 0-1,1 0 0,-1-1 0,0 1 1,1 0-1,-1 0 0,0 0 0,1 0 1,-1-1-1,0 1 0,1 0 0,-1 0 1,0-1-1,0 1 0,1 0 1,-1-1-1,0 1 0,0 0-5,20-24 82,-20 24-82,5-7 17,75-90 167,-75 93-185,0-1-1,0 1 1,1 0 0,-1 1-1,1 0 1,0-1 0,0 2 0,0-1-1,0 1 1,1 0 0,-1 0-1,1 1 1,-1-1 0,1 1 0,-1 1-1,1 0 1,0 0 0,1 0 1,-5 1 1,1 1 0,-1 0 0,0 0 0,0 0 0,0 0 1,0 1-1,0-1 0,0 1 0,0 0 0,-1 0 0,0 0 0,1 0 0,-1 0 0,0 0 1,0 0-1,-1 1 0,1-1 0,-1 1 0,0-1 0,0 1 0,0 0 0,0 0 1,0-1-1,-1 1 0,0 0 0,0 0 0,0-1 0,0 1 0,-1 0 0,1 0 1,-1 0-3,1 12 107,-1 1-1,-1 0 1,-1-1-1,0 0 0,-1 1 1,0-1-1,-2 0 0,0-1 1,0 1-1,-2-1 0,-1 1-105,8-13-66,-1 0-1,0 0 0,0-1 0,0 1 1,0 0-1,0-1 0,-1 0 0,1 1 1,-1-1-1,0 0 0,1-1 0,-1 1 1,0 0-1,0-1 0,0 1 0,0-1 1,0 0-1,-1 0 0,1 0 67,-14-7-3551,4-10-79</inkml:trace>
  <inkml:trace contextRef="#ctx0" brushRef="#br0" timeOffset="109642.815">3246 13134 9402,'67'220'7974,"-45"-138"-7591,3-2 1,4-1 0,18 33-384,-42-102 34,0 1 1,1-1 0,0 0-1,1-1 1,0 0 0,0 0-1,1 0 1,0-1 0,8 6-35,-14-12 7,0-1 0,-1 1 1,1-1-1,0 1 0,0-1 1,0 0-1,1 0 0,-1 0 1,0-1-1,0 1 0,0 0 1,1-1-1,-1 1 0,0-1 1,1 0-1,-1 0 1,0 0-1,1 0 0,-1 0 1,0 0-1,1-1 0,-1 1 1,0-1-1,0 1 0,1-1 1,-1 0-1,0 0 0,0 0 1,0 0-1,0-1 0,0 1 1,0 0-1,0-1 0,-1 1 1,1-1-1,0 0 0,-1 0 1,1 1-1,-1-1 0,0 0 1,1-1-8,37-94 281,-24 24-57,-3-1 0,1-52-224,-8 73 49,22-254 113,-26 282-242,-1 25 48,0 0 0,0 0 1,0 0-1,0 1 0,0-1 0,0 0 0,-1 0 0,1 0 0,0 1 0,0-1 0,0 0 0,0 0 0,0 0 0,-1 0 0,1 1 1,0-1-1,0 0 0,0 0 0,0 0 0,-1 0 0,1 0 0,0 0 0,0 0 0,0 1 0,-1-1 0,1 0 0,0 0 0,0 0 1,0 0-1,-1 0 0,1 0 0,0 0 0,0 0 0,-1 0 0,1 0 0,0 0 0,0 0 0,0 0 0,-1-1 0,1 1 0,0 0 1,0 0-1,0 0 0,-1 0 0,1 0 0,0 0 0,0 0 0,0-1 0,0 1 0,-1 0 0,1 0 0,0 0 0,0 0 0,0-1 1,0 1-1,0 0 0,0 0 0,-1 0 0,1-1 0,0 1 0,0 0 0,0 0 0,0 0 0,0-1 32,-10 20-3518,-12 10-255</inkml:trace>
  <inkml:trace contextRef="#ctx0" brushRef="#br0" timeOffset="109927.093">3622 13484 8178,'25'40'2360,"2"1"609,-4-13-2297,10-3-296,0-12-136,5-4-200,-6-15-216,2-18-376,-13-14-2433,-5-19 545</inkml:trace>
  <inkml:trace contextRef="#ctx0" brushRef="#br0" timeOffset="111387.458">3854 13235 6705,'-10'44'5424,"16"29"-3601,-4-63-1555,-1-1-135,0 5 101,1 0-1,0-1 0,1 1 1,1 0-1,0-1 1,0 0-1,2 0 1,0 0-1,0-1 1,4 7-234,-9-19 15,0 1 0,0-1 0,-1 0 1,1 1-1,0-1 0,0 0 0,0 1 1,-1-1-1,1 0 0,0 0 1,0 0-1,0 0 0,0 0 0,0 0 1,-1 0-1,1 0 0,0 0 0,0 0 1,0 0-1,0 0 0,0-1 0,-1 1 1,1 0-1,0-1 0,0 1 1,-1 0-1,1-1 0,0 1 0,0-1 1,-1 1-1,1-1 0,0 0 0,-1 1 1,1-1-1,-1 0 0,1 1 1,-1-1-1,1 0 0,-1 0 0,0 1 1,1-1-1,-1 0 0,0 0 0,0 0 1,1 0-1,-1 1 0,0-1 0,0 0 1,0 0-16,44-139 474,-34 97-391,0 0-15,-4 14-36,1 1 1,1-1-1,2 1 1,7-15-33,-16 41-3,-1-1 1,1 1 0,0 0 0,0-1 0,0 1 0,0 0 0,0 0 0,0 0 0,0 0 0,1 0-1,-1 0 1,1 1 0,0-1 0,-1 0 0,1 1 0,0-1 0,0 1 0,0-1 0,0 1 0,0 0-1,0 0 1,0 0 0,1 0 0,-1 0 0,0 1 0,0-1 0,1 1 0,-1-1 0,1 1 0,-1 0-1,0 0 1,1 0 0,1 0 2,3 4 38,0 1-1,0-1 1,0 1 0,0 1-1,-1-1 1,0 1 0,0 0-1,0 0 1,-1 1 0,0 0-1,0 0 1,-1 0 0,0 0-1,0 1 1,2 6-38,27 41 713,-33-54-697,0-1 0,1 1 0,-1 0-1,0 0 1,1-1 0,-1 1 0,1 0 0,-1-1 0,1 1 0,-1 0 0,1-1 0,-1 1 0,1-1-1,-1 1 1,1-1 0,0 1 0,-1-1 0,1 0 0,0 1 0,0-1 0,-1 0 0,1 1 0,0-1-1,0 0 1,-1 0 0,1 0 0,0 1 0,0-1 0,-1 0 0,1 0 0,0 0 0,0-1 0,0 1-1,-1 0 1,1 0 0,0 0 0,0 0 0,0-1 0,-1 1 0,1 0 0,0-1 0,-1 1 0,1-1-1,0 1 1,-1-1 0,1 1 0,-1-1 0,1 1 0,0-1 0,-1 1 0,1-1 0,-1 0 0,0 1-1,1-1 1,-1 0 0,1 0 0,-1 1 0,0-1-16,17-51 378,-17 52-378,10-68 154,-9 52-126,1 0 0,1-1 1,0 2-1,1-1 1,0 0-1,4-7-28,-7 22-1,-1-1 0,1 1 0,-1 0 0,1-1 0,-1 1 0,1 0 0,0 0 0,-1-1 0,1 1 0,0 0 0,0 0 0,0 0 0,0 0 0,0 0 0,0 0 0,0 0 0,0 0 0,0 1 0,1-1 0,-1 0 0,0 1 0,1-1 0,-1 1 0,0-1 0,1 1 0,-1 0 0,0-1 0,1 1 0,-1 0 0,1 0 0,-1 0 0,0 0 0,1 0 0,-1 0 0,1 1 0,-1-1 0,0 0 0,1 1 0,-1-1 0,0 1 0,1-1 0,-1 1 0,0 0 0,0-1 0,1 1 1,-1 0-1,0 0 0,60 72-22,-7-4 118,-53-69-90,0 1 0,0-1 0,0 1 0,0-1 0,0 1 0,0-1 0,0 0 0,1 0 0,-1 1-1,0-1 1,0 0 0,0 0 0,0 0 0,0 0 0,1 0 0,-1-1 0,0 1 0,0 0-1,0 0 1,0-1 0,0 1 0,0-1 0,0 1 0,0-1 0,0 1 0,0-1 0,0 0-1,0 1 1,0-1 0,0 0 0,0 0 0,0 0 0,-1 0 0,1 0 0,0 0 0,-1 0-1,1 0 1,-1 0 0,1 0 0,-1 0 0,0 0 0,1 0 0,-1 0 0,0 0 0,0 0-1,1-1 1,-1 1 0,0 0 0,0 0 0,0 0 0,-1-1-5,31-104 214,21-51-117,-50 155-99,-1 1 1,0-1-1,1 0 1,0 1-1,-1-1 1,1 1-1,0-1 1,0 1-1,0-1 1,0 1-1,0-1 1,0 1-1,0 0 1,0 0-1,1 0 1,-1-1 0,0 1-1,1 0 1,-1 1-1,1-1 1,-1 0-1,1 0 1,-1 1-1,1-1 1,0 1-1,-1-1 1,1 1-1,0 0 1,-1-1-1,1 1 1,0 0-1,0 0 1,-1 0-1,1 0 1,0 1 0,-1-1-1,1 0 1,0 1-1,-1-1 1,1 1-1,0 0 1,-1-1-1,1 1 1,-1 0-1,1 0 1,-1 0-1,1 1 2,8 9-6,-1 1 0,0 0-1,-1 0 1,0 1 0,0 0-1,-2 1 1,0 0 0,0 0-1,2 10 7,17 38 31,-6-34-2,-19-27-28,0-1 1,1 1-1,-1-1 1,0 0-1,1 1 1,-1-1-1,1 0 1,-1 1-1,1-1 1,-1 0-1,1 1 1,-1-1-1,1 0 1,-1 0-1,1 0 1,-1 0-1,1 0 1,-1 1-1,1-1 0,0 0 1,-1 0-1,1 0 1,-1 0-1,1 0 1,-1-1-1,1 1 1,-1 0-1,1 0 1,0 0-1,-1 0 1,1-1-1,-1 1 1,1 0-1,-1 0 1,1-1-1,-1 1 1,0 0-1,1-1 1,-1 1-1,1-1 1,-1 1-1,0 0 1,1-1-1,-1 1 1,0-1-1,1 1 1,-1-1-1,0 1 1,0-1-1,0 1 0,1-1 1,-1 0-1,0 1 1,0-1-2,24-89 132,-4-2-51,24-82-29,-43 175-52,-1-1-1,0 0 0,0 1 1,1-1-1,-1 0 0,0 0 0,0 1 1,1-1-1,-1 0 0,0 0 1,1 1-1,-1-1 0,1 0 0,-1 0 1,0 0-1,1 0 0,-1 1 1,0-1-1,1 0 0,-1 0 0,1 0 1,-1 0-1,1 0 0,-1 0 1,0 0-1,1 0 0,-1 0 0,1 0 1,-1 0-1,0-1 0,1 1 1,-1 0-1,0 0 0,1 0 1,-1 0-1,1-1 0,-1 1 0,0 0 1,0 0-1,1-1 0,-1 1 1,0 0-1,1-1 0,-1 1 0,0 0 1,0 0-1,1-1 0,-1 1 1,0-1-1,0 1 0,0 0 0,0-1 1,0 1-1,1-1 0,-1 1 1,0 0-1,0-1 0,0 1 1,0-1-1,0 1 0,0 0 0,0-1 1,0 1-1,0-1 0,-1 1 1,10 34-34,-8-29 36,37 128 106,-38-132-106,0-1 0,0 1 1,0 0-1,0-1 0,1 1 1,-1 0-1,0-1 0,0 1 1,0 0-1,0-1 0,1 1 1,-1 0-1,0-1 0,1 1 0,-1 0 1,0-1-1,1 1 0,-1-1 1,1 1-1,-1-1 0,1 1 1,-1-1-1,1 1 0,0-1 1,-1 0-1,1 1 0,-1-1 1,1 0-1,0 1 0,-1-1 1,1 0-1,0 0 0,-1 0 1,1 0-1,0 1 0,-1-1 0,1 0 1,0 0-1,0 0 0,-1-1 1,1 1-1,0 0 0,-1 0 1,1 0-1,0 0 0,-1-1 1,1 1-1,0 0 0,-1 0 1,1-1-1,-1 1 0,1-1 1,0 1-1,-1 0 0,1-1 1,-1 1-1,1-1 0,-1 0-2,18-39 120,43-216 132,-61 255-253,0 1 0,-1-1 0,1 0 0,0 1 0,0-1 0,0 1 1,0-1-1,0 1 0,0-1 0,0 1 0,0-1 0,1 0 0,-1 1 0,0-1 0,0 1 0,0-1 0,1 1 0,-1-1 0,0 1 0,0-1 0,1 1 0,-1-1 0,0 1 0,1 0 0,-1-1 0,1 1 0,-1-1 0,1 1 0,-1 0 0,0 0 0,1-1 0,-1 1 0,1 0 0,-1 0 0,1-1 0,0 1 0,-1 0 0,1 0 0,-1 0 0,1 0 0,-1 0 0,1 0 0,-1 0 0,1 0 0,0 0 0,-1 0 0,1 0 0,-1 0 0,1 0 0,-1 0 0,1 1 0,-1-1 0,1 0 0,-1 0 0,1 1 0,-1-1 0,1 0 0,-1 1 0,1-1 0,-1 0 0,0 1 0,1-1 0,-1 1 0,1-1 1,18 35-39,-17-32 40,8 24 0,-8-20 1,0-1 0,0 1-1,1-1 1,0 0-1,0 0 1,0-1-1,1 1 1,0 0 0,0-1-1,0 0 1,1 0-2,-4-5 0,0 0 0,1 0 0,-1 1 1,1-1-1,-1-1 0,0 1 0,1 0 0,-1 0 1,0 0-1,1-1 0,-1 1 0,0 0 0,1-1 0,-1 0 1,0 1-1,0-1 0,1 0 0,-1 1 0,0-1 1,0 0-1,0 0 0,0 0 0,0 0 0,0 0 1,0 0-1,-1 0 0,1 0 0,0-1 0,0 1 1,-1 0-1,1 0 0,-1-1 0,1 1 0,-1 0 1,0-1-1,1 1 0,-1 0 0,0-1 0,0 1 0,1-1 1,12-34 17,0-2 0,-3 0 1,-1 0-1,2-22-18,-8 12-5,2 68-7,0 0 1,1 0-1,1-1 0,1 0 1,0 0-1,2-1 0,5 9 12,-14-26 1,-1 0-1,1 0 0,-1 0 0,1 0 0,0 0 0,-1 0 1,1 0-1,0-1 0,0 1 0,0 0 0,0-1 0,-1 1 1,1 0-1,0-1 0,0 1 0,0-1 0,0 1 0,0-1 1,0 0-1,1 1 0,-1-1 0,0 0 0,0 0 0,0 0 1,0 0-1,0 0 0,0 0 0,0 0 0,1 0 0,-1 0 1,0 0-1,0-1 0,0 1 0,0 0 0,0-1 0,0 1 1,0-1-1,0 1 0,0-1 0,0 1 0,0-1 0,0 0 1,-1 0-1,1 1 0,0-1 0,0 0 0,-1 0 0,1 0 1,0 0-1,-1 0 0,1 0 0,-1 0 0,0 0 0,1 0 1,-1 0-1,1 0 0,13-19 15,-1-1 1,-1 0 0,-1 0-1,0-2 1,0-3-16,17-35 22,-28 60-23,0 1 0,0-1 0,0 0 0,0 1 0,0-1 0,0 1 0,1-1 0,-1 1 0,0-1 0,0 1 0,1-1 0,-1 0 0,0 1 0,1 0 0,-1-1 0,0 1 0,1-1 0,-1 1 0,1-1 0,-1 1 0,1 0 0,-1-1 0,1 1 0,-1 0 0,1-1 0,-1 1 0,1 0 0,-1 0 0,1 0 0,0 0 0,-1-1-1,1 1 1,-1 0 0,1 0 0,0 0 0,-1 0 0,1 0 0,-1 0 0,1 0 0,0 1 0,-1-1 0,1 0 0,-1 0 0,1 0 0,-1 1 0,1-1 0,-1 0 0,1 0 0,0 1 0,-1-1 0,0 1 0,1-1 0,-1 0 0,1 1 0,-1-1 0,1 1 0,-1-1 0,0 1 1,20 36-29,-16-26 22,30 43 14,-33-54-7,0 1 0,0-1-1,0 0 1,0 0 0,0 0 0,0 0 0,0 0 0,0 0 0,0 0-1,1 0 1,-1-1 0,0 1 0,0 0 0,0 0 0,0-1 0,0 1 0,0-1-1,0 1 1,-1-1 0,1 1 0,0-1 0,0 0 0,0 1 0,0-1-1,-1 0 1,1 0 0,0 0 0,-1 1 0,1-1 0,-1 0 0,1 0 0,-1 0-1,1 0 1,-1 0 0,1 0 0,-1 0 0,0 0 0,0 0 0,1 0-1,-1-1 1,53-198-16,-52 195-19,1 1-1,-1 0 0,1 0 1,0 0-1,0 0 0,0 0 0,1 0 1,0 0-1,-1 1 0,1-1 1,1 1-1,-1 0 0,0 0 0,1 0 36,15 2-338,-19 1 336,0 0 0,1 0 0,-1 0 0,0 0 0,0 1 0,1-1 0,-1 0 0,0 0 0,1 0 0,-1 0 0,0 0 0,1 0 0,-1 0 0,0 0 0,1 0 0,-1 0 0,0 0 0,1 0 0,-1 0 0,0 0 0,1 0 0,-1 0 0,0 0 0,1 0 0,-1 0 0,0 0 0,1-1 0,-1 1 0,0 0 0,0 0 0,1 0 0,-1-1 0,0 1 0,0 0 0,1 0 0,-1-1 0,0 1 0,0 0 0,0-1 0,1 1 0,-1 0 0,0 0 0,0-1 0,0 1 0,0 0 0,0-1 0,0 1 0,0 0 0,0-1 0,1 1 0,-1 0 0,0-1 0,-1 1 0,1 0 0,0-1 0,0 1 0,0 0 0,0-1 0,0 1 0,0 0 0,0-1 0,0 1 2,-15-71 524,9 83-136,6-6-384,0 0 0,0 0 0,1 0 0,0 0 0,0 0 0,0-1 0,0 1 0,1 0 0,0 0 0,1-1 0,-1 1 0,1-1 0,0 0 0,0 0 0,0 0 0,1 0 0,4 3-4,-5-3 0,1-1 1,-1 1-1,1 0 0,-1 0 1,0 0-1,-1 0 0,0 0 1,1 1-1,-2-1 1,1 1-1,-1 0 0,1 0 0,2 8 1,1 2 1,39 87-1,-44-102-1,0-1 0,1 0 0,-1 1 0,1-1 0,-1 1 0,0-1 0,1 0 0,-1 1 0,1-1 0,-1 0 0,1 0 0,-1 1 0,1-1-1,-1 0 1,1 0 0,-1 0 0,1 0 0,-1 0 0,1 1 0,-1-1 0,1 0 0,-1 0 0,1 0 0,-1 0 0,1-1 0,-1 1 0,1 0 0,-1 0 0,1 0 0,-1 0 0,1 0 0,-1-1 0,1 1 0,-1 0 0,1-1 0,-1 1 0,1 0 0,-1 0 0,0-1 0,1 1 0,-1-1 0,1 1 0,-1 0 0,0-1 0,0 1 0,1-1 0,-1 1 0,0-1 0,0 1 0,1-1 0,-1 1 0,0-1 0,0 1 0,0-1 0,0 1 0,0-1 0,0 1 0,0-1 0,0 0 0,0 1-1,0-1 1,0 1 0,0-1 0,0 0 0,9-48-418,-1-1 0,-3 0-1,-1 0 1,-3-15 418,-4-1-1595,3 96 1320,1-21 335,1-1 0,-1 1 0,1-1 0,1 0 0,0 0 0,0 0 0,0 0 0,1-1 0,1 1 0,-1-1 0,1 0 0,3 4-60,-6-10 11,-1 0 0,0 0-1,1 0 1,-1-1 0,1 1 0,-1 0 0,1-1-1,-1 1 1,1-1 0,-1 1 0,1-1-1,-1 0 1,1 0 0,0 0 0,-1 0-1,1 0 1,-1 0 0,1 0 0,0 0-1,-1-1 1,1 1 0,-1-1 0,1 1-1,-1-1 1,1 1 0,-1-1 0,1 0 0,-1 0-1,0 0 1,1 0 0,-1 0 0,0 0-1,0 0 1,0 0 0,0 0 0,0-1-1,0 1-10,31-54-224,-32 50-142,1 0 1,-1-1 0,0 1-1,0-1 1,0 1 0,-1-1-1,0 1 1,0-1 0,0 1-1,-1 0 1,0 0 0,0 0-1,0 0 1,0 0 0,-2-1 365,-15-20-3620</inkml:trace>
  <inkml:trace contextRef="#ctx0" brushRef="#br0" timeOffset="111789.415">5818 11815 9474,'31'41'6033,"-27"-38"-6010,0 0 0,0 0 0,1 0 1,-1-1-1,1 1 0,0-1 0,0-1 0,0 1 1,0 0-1,0-1 0,0 0 0,0 0 0,0-1 1,1 0-1,-1 1 0,0-2 0,0 1 0,1-1 1,-1 1-1,0-1 0,1-1-23,2 0-129,-1-1 1,0 0-1,0 0 0,0 0 0,0-1 1,0 0-1,-1-1 0,1 1 0,-1-1 1,-1-1-1,1 1 0,-1-1 1,1 0-1,-2 0 0,1 0 0,-1-1 1,2-2 128,3 2 473,-13 31 604,2-12-784,0 0-26,0 0 0,1 0 0,1 0 0,0 0 0,0 0 0,1 0 0,1-1 0,0 1 0,0 0 0,1 0-267,-3-11 19,0 0 0,1 0 0,-1 0 0,0 0 0,0 0 0,0 0 0,1 0 0,-1 0 0,0 0 0,1 0 0,-1 0 0,1 0 0,-1 0 0,1 0 0,-1 0 0,1-1 1,0 1-1,-1 0 0,1 0 0,0-1 0,0 1 0,0 0 0,0-1 0,-1 1 0,1-1 0,0 1 0,0-1 0,0 0 0,0 1 0,0-1 0,0 0 0,0 0 0,0 1 0,0-1 1,0 0-1,0 0 0,0 0 0,0 0 0,0 0 0,1-1 0,-1 1 0,0 0 0,0 0 0,0-1 0,0 1 0,-1 0 0,1-1 0,0 1 0,0-1 0,0 0 0,0 1 0,0-1-19,51-80 299,-45 70-319,-5 7-17,0 0 0,0 0 1,0 1-1,1-1 0,0 1 0,-1-1 0,1 1 0,0 0 1,0 0-1,1 0 0,-1 1 0,1-1 0,3-1 37,-6 4-14,1 1-1,-1-1 0,0 1 0,1 0 1,-1 0-1,0-1 0,0 1 0,0 0 1,0 0-1,0 0 0,0 0 0,0 1 1,0-1-1,0 0 0,0 0 0,0 1 1,-1-1-1,1 0 0,0 1 0,-1-1 1,0 0-1,1 1 0,-1-1 0,0 1 0,1-1 1,-1 1-1,0-1 0,0 1 0,0-1 1,0 1-1,-1-1 0,1 1 0,0-1 1,-1 0-1,1 1 15,0 1 7,-1 25 253,0 0 1,-3 0-1,0 0 0,-1-1 0,-2 0 1,-7 18-261,-14 1 1756,5-45-4183,-3-12 884</inkml:trace>
  <inkml:trace contextRef="#ctx0" brushRef="#br0" timeOffset="112475.909">6220 11764 7770,'-7'-29'7232,"10"30"-3948,6 15-2620,-8-15-486,8 17 88,-2-2-215,1 0 0,1-1 0,0 0 0,1 0 0,1-1 0,0-1 0,2 2-51,-12-14 4,1 0 1,-1 0 0,0 0-1,0 0 1,0 0-1,1 0 1,-1-1-1,1 1 1,-1-1-1,0 1 1,1-1 0,-1 1-1,1-1 1,-1 0-1,1 1 1,-1-1-1,1 0 1,-1 0-1,1 0 1,-1 0 0,1-1-1,-1 1 1,1 0-1,-1-1 1,1 1-1,-1-1 1,1 1-1,-1-1 1,0 0 0,1 1-1,-1-1 1,0 0-1,0 0 1,1 0-1,-1 0 1,0 0-1,0 0 1,0 0-5,30-51 136,-15 4-76,-3-1 0,-1 0 0,-3-1 0,-1-6-60,-3 29-9,3 13-178,0 38 37,8 38 13,-11-36 244,1-1 0,1 0 1,2-1-1,0 0 1,8 13-108,-17-35 29,1-1 1,-1 1-1,1-1 1,0 1-1,-1-1 1,1 1-1,0-1 1,0 1-1,0-1 1,0 0-1,0 1 1,0-1-1,0 0 1,0 0-1,1 0 1,-1 0-1,0 0 1,1 0-1,-1 0 1,1 0-1,-1-1 0,1 1 1,-1 0-1,1-1 1,0 0-1,-1 1 1,1-1-1,0 0 1,-1 0-1,1 0 1,0 0-1,-1 0 1,1 0-1,0 0 1,-1 0-1,1-1 1,-1 1-1,1-1 1,0 1-1,-1-1 1,1 0-1,-1 1 1,1-1-1,-1 0 1,0 0-1,1 0 1,-1 0-1,0 0 1,0-1-1,0 1 1,1 0-1,-1 0 1,0-1-30,6-13 80,0 0-1,0-1 1,-2 0 0,0 0 0,-1-1 0,0 1 0,-1-1 0,-1 0 0,-1 0 0,0-8-80,7-56 28,-7 81-31,0-1 1,-1 1 0,1-1 0,0 1 0,-1 0-1,1-1 1,0 1 0,0 0 0,-1 0-1,1-1 1,0 1 0,0 0 0,0 0 0,0 0-1,-1 0 1,1 0 0,0 0 0,0 0 0,0 1-1,-1-1 1,1 0 0,0 0 0,0 0 0,-1 1-1,1-1 1,0 1 0,0-1 0,-1 0 0,1 1-1,0-1 1,-1 1 0,1-1 0,-1 1 0,1 0-1,-1-1 1,1 1 0,-1 0 0,1-1 0,-1 1-1,1 0 1,-1-1 0,0 1 0,0 0 0,1 0-1,-1 0 1,0 0 2,1 0-4,105 134 11,-106-134-6,1 0 1,-1 0 0,1 0-1,-1 0 1,1 0 0,0 0-1,-1 0 1,1 0 0,0 0-1,0-1 1,-1 1 0,1 0-1,0 0 1,0-1 0,0 1-1,0-1 1,0 1 0,0-1-1,0 1 1,0-1 0,1 0-1,-1 1 1,0-1-1,0 0 1,0 0 0,0 0-1,0 0 1,0 0 0,1 0-1,-1 0 1,0 0 0,0 0-1,0-1 1,0 1 0,0 0-1,0-1 1,0 1 0,0-1-1,0 1 1,0-1 0,0 1-1,0-1 1,0 0-1,0 0 1,0 1 0,0-1-1,-1 0 1,1 0 0,0 0-1,-1 0 1,1 0 0,0 0-1,-1 0 1,1 0 0,-1 0-1,0 0 1,1 0 0,-1 0-1,0 0 1,0 0 0,0-1-1,1 1 1,-1 0-2,8-23-627,0-1-1,-2 0 1,-1 0 0,-1 0-1,-1 0 1,0-5 627,2-21-3880,5-1-591</inkml:trace>
  <inkml:trace contextRef="#ctx0" brushRef="#br0" timeOffset="112748.182">6916 11268 4569,'-9'12'3329,"-3"6"-561,4 2-519,-4-2-1585,9-9-304,2-2-48,-1-8-64,-1-7 24,2 1-32,-5-1-32,3 1-40,3-2-72,-3 4-160,1-1-384,0 1 72,1 1-2729,1 1 569</inkml:trace>
  <inkml:trace contextRef="#ctx0" brushRef="#br0" timeOffset="113145.119">6866 11299 8242,'-1'3'8490,"-2"-11"-5224,15 21-3120,64 133 30,-75-144-172,-1-1 0,1 0 0,-1 0 0,0 0 0,0 1 0,0-1 0,1 0 0,-1 0 0,0 0 0,1 0 0,-1 0 0,1 0 0,-1 0 0,1 0 0,0 0 0,-1 0 0,1 0 0,0 0 0,0-1 0,-1 1 0,1 0 0,0 0 0,0-1 0,0 1 0,0-1 0,0 1 0,0-1 0,0 1 0,0-1 0,0 1 0,1-1 0,-1 0 0,0 0 0,0 0 0,0 1-1,0-1 1,0 0 0,0 0 0,1-1 0,-1 1 0,0 0 0,0 0 0,0 0 0,0-1 0,0 1 0,0-1 0,0 1 0,0-1 0,0 1 0,0-1 0,0 1 0,0-1 0,0 0 0,0 0 0,0 1 0,0-2-4,9-15-34,0-1 1,-2-1-1,0 1 0,0-1 1,2-16 33,-5 22-99,40-171-5043,-23 258 5710,-19-65-265,-3-9-273,0 0 1,0-1 0,0 1 0,0 0-1,1-1 1,-1 1 0,0 0 0,0 0 0,1-1-1,-1 1 1,0 0 0,1 0 0,-1 0-1,0-1 1,1 1 0,-1 0 0,0 0-1,1 0 1,-1 0 0,0 0 0,1 0 0,-1 0-1,0-1 1,1 1 0,-1 0 0,0 0-1,1 0 1,-1 0 0,1 1 0,-1-1 0,0 0-1,1 0 1,-1 0 0,0 0 0,1 0-1,-1 0 1,0 1 0,1-1 0,-1 0-1,0 0 1,1 0 0,-1 1 0,0-1 0,0 0-1,1 0 1,-1 1 0,0-1 0,0 0-1,0 1 1,1-1 0,-1 0 0,0 1 0,0-1-1,0 0 1,0 1 0,0-1 0,0 0-1,0 1 1,1-1 0,-1 0 0,0 1-1,0-1 1,0 1 0,0-1 0,-1 0 0,1 1-1,0-1 1,0 0 0,0 1-31,2-3 10,0 0 0,-1 0-1,1 0 1,0 1 0,1-1 0,-1 1 0,0-1-1,0 1 1,1 0 0,-1 0 0,0 0 0,1 0-1,-1 0 1,1 1 0,0-1 0,-1 1 0,1-1 0,-1 1-1,1 0 1,0 0 0,-1 0 0,1 1 0,-1-1-1,1 0 1,2 2-10,4-1 98,-1 1 0,1 0-1,-1 0 1,1 1 0,-1 1-1,0-1 1,0 1 0,-1 0-1,1 1 1,-1 0 0,0 0 0,0 0-1,-1 1 1,1 0 0,-1 1-1,-1-1 1,1 1 0,-1 0-1,0 1 1,-1-1 0,1 1-1,-2 0 1,1 0 0,-1 0-1,0 0 1,-1 1 0,0-1 0,1 3-98,-3-2 172,-1 0 0,0 0 1,0 0-1,0 0 0,-1 0 1,-1 0-1,1-1 1,-1 1-1,-1-1 0,1 0 1,-2 0-1,1 0 0,-6 6-172,8-10 16,-2 1 0,1-2 0,0 1 0,-1 0 0,0-1 0,0 0 0,0 1 0,0-2 0,0 1 0,-1 0 0,1-1 0,-1 0 0,0 0 0,1 0 0,-1-1 0,0 1 0,0-1 0,0 0 0,0-1 0,0 1 0,-1-1 0,1 0 0,0 0 0,0-1 0,-4 0-16,2-1-563,-1 0-1,0-1 1,1 1 0,0-1-1,-1-1 1,1 0-1,0 0 1,1 0 0,-1-1-1,1 0 1,-6-5 563,-25-28-4541</inkml:trace>
  <inkml:trace contextRef="#ctx0" brushRef="#br0" timeOffset="85706.341">9379 3392 3497,'0'-3'96,"0"1"0,0 0 0,0-1 0,-1 1 1,1 0-1,0-1 0,-1 1 0,0 0 0,1 0 0,-1 0 1,0-1-1,0 1 0,0 0 0,-1 0 0,1 0 0,0 1 1,-1-1-1,1 0 0,-1 0 0,0 1 0,0-1 0,1 1 1,-1-1-1,0 1 0,0 0 0,0 0 0,0 0 0,-1 0 1,1 0-1,0 0 0,0 1 0,-1-1 0,1 1 0,0-1 1,-1 1-1,1 0 0,-1 0-96,-114 49 153,82-32-129,-109 67 20,-71 60 362,-127 90-170,185-117-98,-60 64-138,-7 11 60,-6 8-14,-8 36 92,-20 31 109,191-194-83,3 2 0,-15 29-164,52-69 58,1 1-1,2 2 1,1 0-1,3 2 1,1 0-1,1 1 1,3 1-1,1 0 1,3 1-1,-6 38-57,13-60 8,1 0 0,1-1 0,1 1 0,1 0 0,0 0 0,2 0 0,1 0 0,0-1 0,1 1 0,1-1 0,2 0 0,0-1 0,0 1 0,2-1 0,3 5-8,-7-19 8,0 0 0,1 0 0,-1-1-1,1 1 1,0-1 0,0-1 0,0 1 0,0-1 0,1 0-1,0 0 1,-1-1 0,1 0 0,0 0 0,0-1 0,0 1 0,0-2-1,0 1 1,0-1 0,1 0 0,-1 0 0,0-1 0,0 0-1,0 0 1,0-1 0,0 0-8,28-6 36,0-2 0,-1-2 0,-1-1-1,0-1 1,21-14-36,-47 25 6,289-159 185,10-6-69,5 24-1,-195 89-97,-3-6 1,-3-4 0,-3-5-1,-3-5 1,-3-4-1,-4-5 1,69-76-25,-50 35 325,74-104-325,-90 95 791,28-58-791,38-117 468,-123 215-337,-5-1 0,1-15-131,-24 60 179,-2 0 1,-2-1 0,-3-1-1,1-42-179,-7 64 134,-2 1-1,-1-1 0,-1 0 0,-1 1 0,-4-12-133,5 31 36,0 0-1,-1 1 1,0-1 0,-1 0 0,0 1 0,0 0-1,-1 0 1,0 0 0,-1 1 0,1 0-1,-2 0 1,1 0 0,-1 0 0,0 1 0,-1 1-1,0-1 1,-6-3-36,7 6 8,0 1 0,0 0-1,0 1 1,0 0 0,-1 0 0,1 0-1,-1 1 1,1 0 0,-1 0 0,1 1 0,-1 0-1,1 1 1,-1-1 0,1 2 0,-1-1-1,1 1 1,-3 1-8,-83 38-539,-32 39-1755,-10 19 122</inkml:trace>
  <inkml:trace contextRef="#ctx0" brushRef="#br0" timeOffset="87656.265">9354 6617 2112,'-99'-24'2005,"77"18"-1872,1-2-1,-1-1 1,1 0 0,0-2 0,1 0-1,-8-7-132,-2 0 521,-1 5-154,0 2 0,-1 1-1,0 1 1,0 2 0,-1 1-1,1 1 1,-1 2-1,-1 2 1,1 1 0,-31 4-367,54-4 9,-182 7 169,0 9 0,-71 20-178,153-15 25,0 5 1,2 4-1,-65 31-25,61-10 280,28-5-135,3 4 1,-34 30-146,75-47 14,1 3 0,1 1 0,3 1 0,1 2 0,1 2 0,3 1-1,1 1 1,3 1 0,1 2 0,2 1 0,3 0 0,2 1 0,-8 33-14,19-61 6,1 0-1,1 1 1,0-1-1,2 1 1,0 0-1,2-1 1,0 1-1,2 0 1,1 14-6,1-28 5,-1 1 1,1-1 0,1 1 0,0-1 0,0 0 0,0 0 0,1-1 0,0 0 0,1 1 0,-1-2 0,2 1 0,-1-1 0,0 0 0,1 0-1,0 0 1,8 3-6,5 4 26,0-2 0,1 0-1,0-1 1,1-1-1,16 3-25,7 0 25,-1-2 0,2-3 0,-1-1-1,1-2 1,14-2-25,17-2 8,-1-3 0,1-3 0,36-10-8,1-6 9,-1-5 0,28-14-9,261-88-8,18-25 38,-274 92-2,99-60-28,67-68 43,-15-11 441,-289 195-460,-1 2 12,-1 0-1,0 0 1,0-1 0,0 1-1,0-1 1,0-1-1,-1 1 1,0-1 0,0 0-1,-1 0 1,0-1-1,0 1 1,0-1 0,-1 0-1,0 0 1,0 0-1,-1-1 1,0 1 0,0 0-1,0-7-35,-4-1 53,0 0 0,-2 1 0,0 0 0,0 0 0,-1 0-1,-1 0 1,-1 1 0,1 0 0,-2 0 0,0 0 0,-1 0-53,-3-6 14,-1 1 1,0 1 0,-1 0-1,-1 0 1,0 2 0,-2 0-1,1 0 1,-2 2 0,0 0-1,0 1 1,-2 1 0,0 0-15,-18-5-49,0 2 0,-1 1 0,0 2 0,-1 2 0,-1 1 0,1 3 0,-1 1 0,0 1 0,0 3 0,-32 4 49,-158 20-2017,-65 18 123</inkml:trace>
  <inkml:trace contextRef="#ctx0" brushRef="#br0" timeOffset="95127.333">6944 5698 2425,'-9'-59'677,"-7"-43"1567,5 0 1,4-2-1,5-54-2244,1 84 2153,1 74-2121,0 1 0,0-1 0,-1 0 1,1 0-1,0 0 0,0 0 0,0 1 0,-1-1 0,1 0 1,0 0-1,0 0 0,-1 0 0,1 0 0,0 0 0,0 0 1,-1 0-1,1 0 0,0 0 0,0 0 0,-1 0 0,1 0 1,0 0-1,0 0 0,-1 0 0,1 0 0,0 0 0,0 0 0,-1 0 1,1 0-1,0 0 0,0 0 0,0 0 0,-1-1 0,1 1 1,0 0-1,0 0 0,-1 0-32,1 0 10,-8 28 119,0 0 1,2 0-1,1 0 0,1 1 0,1 25-129,-1-8 45,-27 436 443,-6 18-253,-6 77-195,18-51 10,23-465-27,2 1 0,3-1 0,3 1 0,3-2 0,2 1 1,2-1-1,4-1 0,12 28-23,-25-78 11,-3-5-5,0 0-1,1-1 0,-1 1 0,1 0 0,0-1 0,0 1 0,0-1 1,1 0-1,-1 0 0,1 0 0,0 0 0,0 0 0,0 0 1,3 1-6,-5-4 3,0 0 0,-1 0 0,1 0 0,0-1 0,-1 1 0,1 0 0,-1-1 0,1 1 0,0-1 0,-1 1 0,1 0 0,-1-1 0,1 1 0,-1-1 0,1 0 0,-1 1 0,1-1 0,-1 1 0,0-1 0,1 0 0,-1 1 0,0-1 0,0 1 0,1-1 0,-1 0 0,0 0 0,0 1 0,0-1 0,0 0 0,0 1 0,0-1 0,0 0 0,0 0 0,0 1 0,0-1 0,0 0 0,0 1 0,-1-1 0,1 0 0,0 1 0,0-1 0,-1 0 0,1 1 0,-1-1-3,1-2 8,-6-107 80,-21-140-36,-39-462 24,28-167-58,39 639-18,3 102-24,15-101 24,-5 174-36,-33 151-221,-15 141 145,-1 175 112,30-319 9,-22 531 14,32-115 40,-3-470-60,-1 9 4,2 0 0,1 0 0,2-1 1,2 1-1,1-1 0,3 2-7,-12-40-1,0 1-1,0 0 0,1-1 1,-1 1-1,0 0 0,0-1 1,1 1-1,-1 0 1,0-1-1,1 1 0,-1 0 1,0 0-1,1-1 0,-1 1 1,1 0-1,-1 0 1,0 0-1,1 0 0,-1 0 1,1 0-1,-1-1 0,1 1 1,-1 0-1,0 0 1,1 0-1,-1 0 0,1 0 1,-1 1-1,1-1 0,-1 0 1,0 0-1,1 0 1,-1 0-1,1 0 0,-1 1 1,0-1-1,1 0 0,-1 0 1,0 1-1,1-1 1,-1 0-1,0 0 0,1 1 1,-1-1-1,0 0 0,1 1 1,-1-1-1,0 0 1,0 1-1,0-1 0,1 1 1,-1-1-1,0 0 0,0 1 1,0-1 1,7-43-53,-3-193-26,-6 24 51,-2-48-40,14-632-112,3 656 146,6 43 36,14-20-17,-21 172-38,-11 70-137,-26 147 32,-34 351 155,37-202 35,15 39-32,35 293 1418,-22-488-1436</inkml:trace>
  <inkml:trace contextRef="#ctx0" brushRef="#br0" timeOffset="113790.003">7544 8351 9546,'2'10'2746,"44"64"1072,213 332-2032,-4 21-20,-50-32-856,-176-337-799,3-1 0,3-2-1,1-1 1,21 20-111,26 21 72,-84-95-138,1 0 1,-1 0-1,1 0 0,-1 0 0,1 0 1,-1 0-1,0 0 0,1 0 0,-1 0 0,1 1 1,-1-1-1,1 0 0,-1 0 0,1 1 1,-1-1-1,1 0 0,-1 1 0,1-1 1,-1 0-1,1 1 0,0-1 0,-1 1 0,1-1 1,0 1-1,-1-1 0,1 1 0,0-1 1,0 1-1,-1-1 0,1 1 0,0-1 0,0 1 1,0-1-1,0 1 0,0-1 0,-1 1 1,1 0-1,0-1 0,0 1 0,1-1 1,-1 1-1,0-1 0,0 1 0,0 0 66,-35-30-3762,-12-17-515</inkml:trace>
  <inkml:trace contextRef="#ctx0" brushRef="#br0" timeOffset="114190.813">7195 8980 8434,'-7'-6'2158,"-9"-10"5168,28 4-5570,0 6-1653,0 0 0,-1 0 1,0-1-1,0 0 1,0-1-1,-1 0 0,0-1 1,-1 0-1,0 0 1,0-1-1,-1 0 0,-1-1 1,1 0-1,-2 0 1,4-8-104,9-25 181,-3 0 0,-1-1 1,-3-1-1,-1 0 0,-3-1 1,2-31-182,-6 9 123,-2-1 0,-3 0 0,-5-15-123,1 37 100,-2 0 0,-1 0 0,-3 1-1,-2 0 1,-2 1 0,-18-39-100,23 68 56,16 30-41,21 35-28,3-2 1,1-1 0,2-2 0,22 21 12,-39-47 2,1 0 0,0-2 1,1 0-1,1-1 0,0-1 1,1-1-1,0 0 0,1-2 0,1 0 1,-1-1-1,1-2 0,7 2-2,0-3-173,0-2-1,0 0 1,0-2-1,1-1 1,19-3 173,77-22-3886,-28-22 352</inkml:trace>
  <inkml:trace contextRef="#ctx0" brushRef="#br0" timeOffset="130975.618">8763 10375 6297,'11'-105'8517,"-11"106"-8451,-1-1 1,1 0 0,0 0-1,-1 0 1,1 0-1,0 0 1,-1 0-1,1 0 1,0 0-1,-1 0 1,1 0 0,0 0-1,-1 0 1,1 0-1,0 0 1,0 0-1,-1 0 1,1 0-1,0-1 1,-1 1 0,1 0-1,0 0 1,0 0-1,-1 0 1,1-1-1,0 1 1,0 0-1,-1 0 1,1-1 0,0 1-1,0 0 1,0 0-1,-1-1 1,1 1-1,0 0 1,0 0-1,0-1 1,0 1 0,0 0-1,0-1 1,0 1-1,-1 0 1,1-1-1,0 1 1,0 0 0,0-1-1,0 1 1,0 0-1,1-1 1,-1 1-1,0 0 1,0 0-1,0-1 1,0 1 0,0 0-1,0-1 1,0 1-1,1 0 1,-1-1-67,-16 29 1556,10-17-1423,-23 37 249,15-29-361,2 0 1,0 1 0,1 1 0,1 0-1,1 0 1,1 1 0,1 0-1,1 0 1,-1 6-22,6 7-1,0 0 0,2 0 0,2 0 1,1 0-1,2-1 0,1 0 0,2 0 0,1 0 0,9 18 1,-18-49 1,0 1 0,-1-1-1,1 0 1,1 1 0,-1-1-1,0 0 1,1 0 0,0 0 0,0 0-1,0 0 1,0 0 0,0 0 0,0-1-1,1 1 1,-1-1 0,1 1-1,0-1 1,0 0 0,0 0 0,0 0-1,0-1 1,0 1 0,0-1-1,0 0 1,1 1 0,-1-2 0,1 1-1,-1 0 1,1-1 0,-1 1-1,1-1 1,-1 0 0,1 0 0,-1 0-1,1-1 1,-1 1 0,1-1-1,12-9-222,1-1 0,-2 0 0,0-1-1,0-1 1,-1 0 0,-1-1 0,0 0 0,-1-1 0,0-1 0,-1 0 0,-1 0 0,-1-1 0,0-1 0,-1 1-1,5-19 223,13-39-2083</inkml:trace>
  <inkml:trace contextRef="#ctx0" brushRef="#br0" timeOffset="131302.38">9069 10230 8322,'4'-13'5512,"-3"33"-3160,-7 96-702,1-63-1168,3 0 0,3 0-1,1 0 1,6 21-482,-8-67 38,1 1 0,0-1 0,1 1 0,-1-1 0,1 1 0,1-1 0,0 0 0,0 0 0,0 0 0,1 0 0,0-1 0,0 1 0,0-1 0,1 0 0,0 0 0,5 3-38,-8-8 5,0 0 0,0-1 0,1 0 1,-1 1-1,0-1 0,1 0 0,-1 0 0,0 0 0,1-1 0,-1 1 1,0 0-1,1-1 0,-1 0 0,0 1 0,0-1 0,0 0 0,0 0 1,0 0-1,0-1 0,0 1 0,0 0 0,0-1 0,0 1 0,-1-1 1,1 0-1,0 1 0,-1-1 0,1-2-5,17-16 54,-1-2 0,-2 0-1,0-1 1,9-18-54,3-4 65,43-55 24,-70 99-91,0 0-1,0 0 1,0 0-1,0-1 0,0 1 1,0 0-1,0 1 0,0-1 1,0 0-1,0 0 1,0 0-1,1 1 0,-1-1 1,0 1-1,1-1 0,-1 1 1,0-1-1,1 1 1,-1 0-1,1-1 0,-1 1 1,1 0-1,-1 0 1,0 0-1,1 0 0,-1 1 1,1-1-1,-1 0 0,0 1 1,1-1-1,-1 0 1,0 1-1,1 0 0,-1-1 1,0 1-1,0 0 0,1 0 1,-1-1-1,0 1 1,0 0-1,0 0 0,0 0 1,0 0-1,0 1 0,0-1 1,-1 0-1,1 0 1,0 0-1,-1 1 0,1-1 1,-1 0-1,1 1 0,-1-1 1,0 1-1,1-1 1,-1 0-1,0 1 0,0-1 1,0 1-1,0 0 3,5 24 33,-1 1 0,-1 0 1,-1 0-1,-2 0 0,0 1 0,-4 13-33,3 90 504,16-84-228,-14-48-269,1 1 0,-1-1 0,0 1 0,0-1-1,0 1 1,0-1 0,0 0 0,0 1 0,0-1 0,0 0 0,0 0 0,0 0 0,0 0 0,-1 0-1,1 0 1,0 0 0,-1 0 0,1 0 0,0 0 0,-1 0 0,0 0 0,1-1 0,-1 1 0,0 0-1,1 0 1,-1-1 0,0 1-7,0 0 2,18-68-1498,-8 28-2197,-1 18-915,-1 15-1352</inkml:trace>
  <inkml:trace contextRef="#ctx0" brushRef="#br0" timeOffset="132056.59">9717 10465 8490,'12'7'9239,"1"19"-8684,-9-15 392,74 131 981,-76-140-1915,0-1 0,0 1 0,0-1 0,0 1 0,1-1 0,-1 0 0,0 0 0,0 0 0,1 0 1,-1-1-1,1 1 0,-1-1 0,1 1 0,-1-1 0,1 0 0,-1 0 0,1 0 0,-1 0 0,1 0 0,-1-1 0,0 1 0,1-1 0,-1 0 0,1 1 0,-1-1 0,0 0 0,0 0 0,1-1 0,-1 1 0,0 0 0,0-1 0,0 1 0,0-1 0,-1 0 0,1 0 0,0 1 0,-1-1 0,1 0 0,-1 0 0,1-1 1,-1 1-1,0 0 0,0 0 0,0-2-13,120-193 277,-90 159-286,-30 37 7,0 1 1,0-1-1,0 1 0,0-1 0,0 1 0,0-1 0,0 1 1,0-1-1,0 1 0,0 0 0,0-1 0,0 1 1,1 0-1,-1 0 0,0 0 0,0 0 0,0 0 0,0 0 1,0 0-1,1 1 0,-1-1 0,0 0 0,0 1 0,0-1 1,0 1-1,0-1 0,0 1 0,0-1 0,0 1 0,0-1 1,0 1-1,0 0 0,-1 0 0,1 0 0,0-1 1,0 1-1,-1 0 0,1 0 0,0 0 2,6 13-7,1-1 0,-2 1 0,1 1 0,-2-1 0,0 1 1,-1 0-1,-1 1 0,0-1 0,-1 0 0,0 4 7,3 12 25,17 57 92,-21-87-114,-1 0 0,1 0 0,-1 1 0,1-1 0,0 0 0,-1 0 0,1 0 0,0 0 0,0 0-1,0 0 1,0 0 0,0 0 0,0-1 0,0 1 0,0 0 0,0 0 0,0-1 0,0 1 0,0-1-1,1 1 1,-1-1 0,0 1 0,0-1 0,0 0 0,1 0 0,-1 0 0,0 1 0,1-1 0,-1 0-1,0 0 1,0-1 0,1 1 0,-1 0 0,0 0 0,1-1 0,-1 1 0,0-1 0,0 1 0,0-1 0,0 1-1,1-1 1,-1 0 0,0 1 0,0-1 0,0 0 0,0 0 0,-1 0 0,1 0 0,0 0 0,0 0-3,45-60 93,66-163 96,-110 221-189,-2 0-3,1 1 0,0 0-1,0-1 1,0 1 0,0 0 0,1 0 0,-1-1-1,1 1 1,-1 0 0,1 1 0,0-1 0,0 0-1,0 0 1,0 1 0,0-1 0,0 1-1,0-1 1,0 1 0,3-1 3,-4 3-6,1 1 0,0-1 0,-1 0 0,1 1 0,0-1 0,-1 1 0,0 0-1,1-1 1,-1 1 0,0 0 0,0 0 0,0 0 0,0 0 0,0 0 0,0 0 0,-1 0 0,1 0 0,-1 0 0,1 0 0,-1 2 6,1 0-8,16 64-60,-14-49 72,0-1-1,2 0 0,0-1 0,2 1 1,0-1-1,7 12-3,-15-28-14,1 0 0,0 0 0,0-1 0,0 1 0,1 0 0,-1-1 0,0 1 1,0 0-1,0 0 0,0-1 0,1 1 0,-1 0 0,0-1 0,1 1 0,-1 0 0,1-1 1,-1 1-1,0-1 0,1 1 0,0-1 0,-1 1 0,1-1 0,-1 1 0,1-1 0,-1 1 0,1-1 1,0 0-1,-1 1 0,1-1 0,0 0 0,-1 0 0,1 1 0,0-1 0,0 0 0,-1 0 0,1 0 1,0 0-1,0 0 0,-1 0 0,1 0 0,0 0 0,-1 0 0,1 0 0,0 0 0,0-1 1,-1 1-1,1 0 0,0-1 0,-1 1 0,1 0 0,0-1 0,-1 1 0,1 0 0,-1-1 0,1 1 1,-1-1-1,1 1 0,-1-1 0,1 0 0,-1 1 0,1-1 0,-1 1 0,0-1 0,1 0 0,-1 1 1,0-1-1,0 0 0,1 0 0,-1 0 14,-4-31-3530,-10-14 189</inkml:trace>
  <inkml:trace contextRef="#ctx0" brushRef="#br0" timeOffset="132350.644">10239 10110 9682,'-6'-5'4521,"3"8"-200,0-3-2121,1 0-1519,2-1-489,-3 2-2857,3 2-1656,-7 5-424</inkml:trace>
  <inkml:trace contextRef="#ctx0" brushRef="#br0" timeOffset="132827.5">10870 10418 7226,'-19'-53'9787,"19"52"-9671,-1 0-1,0 0 1,0 0 0,0 0 0,0 0 0,0 1-1,0-1 1,0 0 0,0 0 0,0 1-1,0-1 1,0 0 0,0 1 0,0 0-1,-1-1 1,1 1 0,0-1 0,0 1-1,-1 0 1,1 0 0,0 0 0,0 0 0,-1 0-1,1 0 1,0 0 0,-1 0 0,1 0-1,0 1 1,0-1 0,-1 1 0,1-1-1,0 1 1,0-1 0,0 1 0,0-1-1,0 1 1,0 0 0,0 0 0,0-1 0,0 1-1,-1 1-115,-4 5 30,-1 1 0,1 0-1,0 0 1,0 0-1,1 1 1,0 0 0,0 0-1,1 0 1,1 0-1,0 1 1,0 0 0,0-1-1,1 1 1,1 0 0,0 0-1,0 0 1,1 0-1,0 1 1,1-1 0,0 0-1,1 0 1,-1 0-1,2-1 1,2 8-30,-4-13-3,-1 0 1,1 0-1,0 0 0,1 0 0,-1 0 1,1 0-1,-1 0 0,1 0 0,0-1 1,1 1-1,-1-1 0,0 0 0,1 0 0,0 1 1,0-2-1,0 1 0,0 0 0,0-1 1,1 1-1,-1-1 0,1 0 0,0 0 1,-1 0-1,1-1 0,0 1 0,0-1 1,0 0-1,1 0 3,5-4 5,0 0 0,-1 0 0,1-1 0,-1-1 0,0 1 0,0-1 0,0-1 0,-1 0 1,1 0-1,-1-1 0,-1 0 0,0 0 0,0-1 0,0 0 0,-1 0 0,5-9-5,19-21 42,-2-2-1,-2 0 1,-2-2 0,9-22-42,1-33 93,-34 81-64,-7 25-18,2 11-12,0-1 0,1 1-1,1 0 1,0 0 0,2 0-1,0 0 1,2 0 0,0 0-1,3 17 2,-3-30-4,0 1-1,0 0 1,0 0 0,1-1-1,0 1 1,1-1-1,0 0 1,0 1 0,0-1-1,1-1 1,0 1-1,0 0 1,1-1 0,0 0-1,0 0 1,0 0-1,1-1 1,0 0 0,0 0-1,3 2 5,-5-6-177,-1 0 0,1 0 0,0 0-1,0 0 1,-1-1 0,1 0 0,0 0 0,0 0 0,-1 0-1,1 0 1,0-1 0,0 1 0,-1-1 0,1 0 0,0 0-1,-1-1 1,1 1 0,-1-1 0,0 0 0,1 1 0,-1-2-1,0 1 1,0 0 0,0 0 0,0-1 0,-1 0-1,2-2 178,46-45-3551</inkml:trace>
  <inkml:trace contextRef="#ctx0" brushRef="#br0" timeOffset="133927.495">11782 9697 8722,'3'-5'735,"-3"4"-640,0 1-1,0-1 0,0 1 1,0-1-1,0 1 1,0-1-1,0 1 0,0-1 1,0 1-1,0-1 1,0 1-1,0-1 1,0 1-1,0 0 0,1-1 1,-1 1-1,0-1 1,0 1-1,1-1 0,-1 1 1,0 0-1,0-1 1,1 1-1,-1-1 0,0 1 1,1 0-1,-1-1 1,1 1-1,-1 0 0,1 0 1,-1-1-1,0 1 1,1 0-1,-1 0 0,1 0 1,-1 0-1,1-1 1,-1 1-1,1 0 1,-1 0-1,1 0 0,-1 0 1,1 0-1,-1 0 1,1 0-1,-1 1 0,1-1 1,-1 0-1,1 0 1,-1 0-1,1 0 0,-1 0 1,1 1-1,-1-1 1,0 0-1,1 1 0,-1-1 1,1 0-1,-1 1 1,0-1-1,1 0 1,-1 1-1,0-1 0,1 1-94,11 34 521,0 1 1,-3 0-1,-1 1 0,3 35-521,58 348 1495,-46-354-1062,-23-65-425,0-1 0,0 0 0,1 1 0,-1-1 0,1 0 0,-1 1 0,0-1 0,1 0 0,-1 0 0,1 1 0,-1-1 0,1 0 0,-1 0 0,1 0-1,-1 1 1,1-1 0,-1 0 0,1 0 0,-1 0 0,1 0 0,-1 0 0,1 0 0,-1 0 0,1 0 0,-1 0 0,0-1 0,1 1 0,-1 0 0,1 0 0,-1 0 0,1 0 0,-1-1 0,1 1 0,-1 0 0,1 0 0,-1-1 0,0 1-1,1 0 1,-1-1 0,0 1 0,1-1 0,-1 1 0,0 0 0,0-1 0,1 1 0,-1-1 0,0 1 0,0-1 0,1 1 0,-1-1 0,0 1 0,0 0 0,0-1 0,0 1 0,0-1 0,0 1 0,0-1 0,0 0-8,37-90 473,-31 70-416,2 1 0,0 0 0,1 1 0,1 0 0,12-17-57,-21 33-2,0 1 0,0 0 0,0 0-1,1 0 1,-1 1 0,1-1 0,-1 0-1,1 0 1,-1 1 0,1-1 0,0 1-1,0 0 1,0-1 0,0 1-1,0 0 1,0 0 0,0 0 0,0 0-1,0 0 1,1 1 0,-1-1 0,0 1-1,0-1 1,1 1 0,-1 0 0,0 0-1,1 0 1,-1 0 0,0 1 0,0-1-1,1 0 1,-1 1 0,0 0-1,0-1 1,1 1 0,-1 0 0,0 0-1,0 0 1,0 0 0,0 1 0,0-1-1,-1 1 1,2 0 2,4 7-8,0 0-1,-1 0 1,0 0 0,-1 0-1,0 1 1,0 0 0,-1 0-1,0 0 1,-1 1 0,0-1-1,-1 1 1,0 0 0,0 7 8,-1-10-1,23 171 53,-9-133 4,-6-61 5,3-34 14,-1-2 0,-2 1-1,-3-1 1,-1-30-75,-3 56 14,4-182 47,-3 197-145,4 37 4,-5-18 61,0-4 9,1 14 4,1-1 1,1 1-1,1-1 1,1-1-1,0 1 0,1-1 1,1 0-1,1-1 1,0 0-1,3 1 6,-12-16 4,0 1-1,0-1 1,1 0-1,-1 0 1,1 0-1,-1 0 1,1 0-1,-1-1 1,1 1-1,0 0 1,-1-1-1,1 1 0,0-1 1,0 1-1,-1-1 1,1 0-1,0 0 1,0 0-1,0 0 1,-1 0-1,1 0 1,0-1-1,0 1 1,-1 0-1,1-1 1,0 0-1,-1 1 0,1-1 1,0 0-1,-1 0 1,1 0-1,-1 0 1,0 0-1,1 0 1,-1 0-1,0 0 1,2-2-4,40-53 142,-32 37-154,-2 0-1,0-1 1,-1 0 0,-2-1-1,0 1 1,0-1-1,-2 0 1,-1-1-1,-1 1 1,0-1 0,-2 1-1,0-1 1,-3-11 12,1 24-408,-1 16 80,1 18-10,3 38 182,2 0 0,3 0 0,9 34 156,-6-68-13,-9-29 0,0 1-1,0-1 1,0 1 0,1-1 0,-1 0 0,0 1 0,0-1 0,1 1-1,-1-1 1,0 0 0,1 1 0,-1-1 0,0 0 0,1 1-1,-1-1 1,0 0 0,1 0 0,-1 1 0,1-1 0,-1 0-1,0 0 1,1 0 0,-1 0 0,1 0 0,-1 1 0,1-1 0,-1 0-1,1 0 1,-1 0 0,1 0 0,-1 0 0,0 0 0,1-1-1,-1 1 1,1 0 0,-1 0 0,1 0 0,-1 0 0,0 0-1,1-1 1,-1 1 0,1 0 0,-1 0 0,0-1 0,1 1 0,-1 0-1,0-1 1,1 1 0,-1 0 0,0-1 0,1 1 0,-1 0-1,0-1 1,0 1 0,1-1 0,-1 1 0,0 0 0,0-1-1,0 1 1,0-1 13,33-66-1999,10-41-2342,-22 49 1842</inkml:trace>
  <inkml:trace contextRef="#ctx0" brushRef="#br0" timeOffset="134327.246">12764 9662 8802,'-8'-36'6800,"3"37"-5097,-13 81 141,15-57-1649,-2 14 26,1 0 0,2 0 0,1 0 1,2 0-1,3 13-221,-4-48 8,0 0 1,0 0 0,1 0 0,-1 0 0,1 0-1,0-1 1,0 1 0,0 0 0,0 0 0,1 0-1,0-1 1,-1 1 0,1-1 0,1 1 0,-1-1-1,0 0 1,1 0 0,0 0 0,-1 0-1,1 0 1,0-1 0,1 1 0,-1-1 0,0 0-1,1 0 1,-1 0 0,1 0 0,0-1 0,-1 0-1,1 1 1,0-1 0,0 0 0,0-1 0,0 1-1,0-1 1,0 0 0,0 0 0,0 0-1,2-1-8,0-1 12,0-1 0,0-1 0,0 1 1,-1-1-1,1 0 0,-1 0 0,0-1 0,0 0 0,0 0 0,-1 0 0,0 0 0,0 0 0,0-1 0,-1 0 0,0 0 0,0 0 0,0-1-12,36-111 133,-25 37-86,-4 0 1,-3 0 0,-4-60-48,-4 131-61,-2 17 8,-3 22-12,2 7 46,1 0 0,2 0-1,1 1 1,2-1 0,2 0 0,1 0 0,2 0 0,1 1 19,-3-19-2,0-1-1,1 1 1,1-1 0,1 0-1,0 0 1,1-1 0,1 0 0,0-1-1,2 0 1,-1-1 0,2 0 0,0-1-1,0 0 1,1-1 0,1 0-1,12 7 3,3-7 32,-30-12-47,1 0 1,-1 0 0,1 0-1,-1 0 1,1 0-1,-1 0 1,1 0 0,0-1-1,-1 1 1,1 0 0,-1 0-1,1 0 1,-1 0 0,1-1-1,-1 1 1,1 0 0,-1-1-1,0 1 1,1 0-1,-1-1 1,1 1 0,-1 0-1,0-1 1,1 1 0,-1-1-1,0 1 1,1-1 0,-1 1-1,0 0 1,0-1 0,1 1-1,-1-1 1,0 0-1,0 1 1,0-1 0,0 1-1,0-1 1,0 1 0,0-1-1,0 1 1,0-1 0,0 1-1,0-1 1,0 1 0,0-1-1,0 1 1,-1-1-1,1 1 1,0-1 0,0 1-1,0-1 1,-1 1 0,1-1-1,-1 0 15,-1-5-442,0 0-1,0 0 0,-1 0 0,0 0 1,-1 0-1,1 0 0,-1 1 0,0 0 0,0 0 1,-1 0-1,0 0 0,0 1 0,-2-2 443,-26-21-3498</inkml:trace>
  <inkml:trace contextRef="#ctx0" brushRef="#br0" timeOffset="134606.577">12768 9928 7890,'0'-15'3144,"6"-4"609,2-2-2072,6-2-65,1-4-464,15-5-248,4-1-456,14-1-152,7 3-224,4 5-48,-8 8-576,9 5-3641,-22 6 1017</inkml:trace>
  <inkml:trace contextRef="#ctx0" brushRef="#br0" timeOffset="134801.252">12573 9363 12331,'4'-9'2784,"4"-3"1089,2 6-3617,7-5 8,4 2-520,5 2-3609,-9 2 1217</inkml:trace>
  <inkml:trace contextRef="#ctx0" brushRef="#br0" timeOffset="136077.052">9021 12122 7562,'0'-9'569,"0"3"-44,1-1 0,-1 1 0,1-1 0,0 1 0,1-1 1,-1 1-1,1-1 0,1 1 0,-1 0 0,1 0 0,0 0 0,1-1-525,-3 6 40,-1 1 1,1-1-1,-1 0 0,1 1 0,-1-1 0,1 0 0,-1 1 0,1-1 0,0 1 0,-1-1 0,1 1 0,0 0 0,0-1 0,-1 1 0,1 0 0,0-1 1,0 1-1,0 0 0,-1 0 0,1 0 0,0 0 0,0 0 0,0 0 0,0 0 0,-1 0 0,1 0 0,0 0 0,0 0 0,0 0 0,-1 1 0,1-1 0,0 0 1,0 0-1,-1 1 0,1-1 0,0 1 0,0-1 0,-1 1 0,1-1 0,-1 1 0,1-1 0,0 1 0,-1 0 0,1-1 0,-1 1 0,1 0 0,-1-1 0,1 1-40,7 12 199,-1-1 0,0 1 0,0 0 0,-2 0 0,1 1 0,-2 0 0,0 0 0,0 0 0,-1 5-199,1-4 110,9 46 221,-9-39-246,0-1-1,1 1 1,2-1 0,0 0 0,1-1-1,1 0 1,7 12-85,-15-31 5,-1 0 0,1 1 0,0-1-1,-1 0 1,1 1 0,0-1 0,0 0 0,0 0-1,0 0 1,0 0 0,0 0 0,0 0 0,0 0 0,1 0-1,-1 0 1,0-1 0,0 1 0,1 0 0,-1-1 0,0 1-1,1-1 1,-1 0 0,1 1 0,-1-1 0,1 0-1,-1 0 1,1 0 0,-1 0 0,1 0 0,-1 0 0,1 0-1,-1 0 1,0-1 0,1 1 0,-1-1 0,1 1-1,-1-1 1,0 1 0,1-1 0,-1 0 0,0 0 0,0 1-1,0-1 1,2-1-5,35-55 188,-21 12-102,-2-1 0,-2 0 0,-2-1 0,0-14-86,4-17 31,-7 65-124,-3 37-3,24 148 5,-3-113 151,-25-58-56,0 0 0,-1-1 0,1 1 1,0-1-1,0 0 0,0 1 0,0-1 1,-1 0-1,1 1 0,0-1 0,0 0 0,0 0 1,0 0-1,0 0 0,0 0 0,0 0 0,0 0 1,0 0-1,-1 0 0,1 0 0,0-1 0,0 1 1,0 0-1,0-1 0,0 1 0,0 0 0,-1-1 1,1 1-1,0-1 0,0 1 0,-1-1 0,1 0 1,0 1-1,-1-1 0,1 0 0,-1 1 0,1-1 1,-1 0-1,1 0 0,-1 1 0,1-1 0,-1 0 1,0 0-1,1 0 0,-1 0 0,0 0-4,12-19 74,-1 0-1,-2 0 0,0-1 0,-1-1 1,-1 1-1,1-9-73,1 2 59,45-159 126,-43 171-279,-5 42-15,-5-22 106,8 50-95,-4-12 89,2 0 1,3-1-1,0-1 1,14 31 8,-24-68 2,1-1 0,0 1 0,0 0 0,0 0 0,0 0 0,0-1 0,1 1 0,-1 0 0,1-1 0,-1 1 0,1-1 0,0 0 0,0 0 0,0 1 0,0-1 0,1 0 0,-1-1 0,1 1 0,-1 0 0,1-1 0,-1 1 0,1-1 0,0 0 0,0 0 0,-1 0 0,1 0 0,0-1 0,0 1 0,0-1 0,0 0 0,0 1 0,0-1 0,0-1 0,0 1 0,1 0-2,5-8 24,-1 1-1,0-1 0,0 0 0,-1-1 0,0 1 1,0-1-1,-1-1 0,-1 0 0,1 1 0,-2-1 1,1-1-1,-1 1 0,-1-1 0,1-4-23,-3 13 3,53-217 237,-54 219-243,0 1 0,0-1 0,1 0 1,-1 0-1,0 1 0,0-1 0,0 0 0,1 0 0,-1 1 0,0-1 0,0 0 0,1 0 0,-1 0 0,0 0 0,0 0 0,1 1 0,-1-1 0,0 0 0,1 0 0,-1 0 0,0 0 0,1 0 0,-1 0 0,0 0 0,0 0 0,1 0 0,-1 0 0,0 0 0,1 0 0,-1 0 0,0 0 0,1 0 0,-1 0 0,0 0 0,0-1 0,1 1 0,-1 0 0,0 0 0,0 0 0,1 0 0,-1-1 0,0 1 0,0 0 0,1 0 3,-1 0-2,67 300-209,-66-296 210,15 31-2,-16-34 3,1 0 1,-1-1 0,1 1-1,-1-1 1,1 1 0,-1-1-1,1 1 1,-1-1 0,1 1-1,0-1 1,-1 0 0,1 1-1,0-1 1,0 0 0,-1 1 0,1-1-1,0 0 1,0 0 0,-1 0-1,1 0 1,0 0 0,0 0-1,-1 0 1,1 0 0,0 0-1,0 0 1,0 0 0,-1 0-1,1 0 1,0-1 0,0 1-1,-1 0 1,1-1 0,0 1 0,-1 0-1,1-1 1,0 1 0,-1-1-1,1 1 1,-1-1 0,1 1-1,-1-1 1,1 0 0,-1 1-1,1-1 1,-1 0-1,8-9 18,-1-1 0,0 1-1,-1-1 1,0-1 0,-1 1-1,0-1 1,2-11-18,14-37 73,-3-2-1,-2 0 0,4-49-72,-12 27-10,-3 0 0,-4 0 0,-7-38 10,-3 62-234,6 71 73,1 47 10,3 1 0,3-1-1,2 2 152,-6-57 1,1 8 2,0 16 31,1-1 0,1 1 0,1-1 0,2 1 0,0-1 0,2-1 1,1 1-1,1-1 0,1-1 0,11 19-34,-20-40 7,0 0 1,0 0 0,1 0-1,-1 0 1,1-1 0,0 1-1,0-1 1,0 1 0,0-1-1,0 0 1,0 0 0,1-1-1,-1 1 1,1-1 0,-1 1-1,1-1 1,0 0 0,-1 0-1,1-1 1,0 1-8,-3-1 1,-1 0-1,1 0 1,0 0-1,-1 0 1,1 0-1,0 0 1,-1 0-1,1-1 1,0 1-1,-1 0 1,1 0-1,0 0 1,-1-1-1,1 1 1,-1 0-1,1-1 1,0 1-1,-1-1 1,1 1-1,-1 0 1,1-1-1,-1 1 1,0-1-1,1 1 1,-1-1-1,1 0 1,-1 1-1,0-1 1,1 1-1,-1-1 1,0 0-1,0 1 1,0-1-1,1 0 1,-1 1-1,0-1 1,0 0-1,0 1 1,0-1-1,0 0 1,0 1-1,0-1 1,0 0-1,-1 1 1,1-1-1,0 1 1,0-1-1,-1 0 0,-15-34-491,-1 17 76,0 1-1,-1 0 0,0 1 1,-2 1-1,0 1 1,0 0-1,-1 2 0,-20-9 416,-51-33 141,60 25 773,51 20-69,369-83-1556,-357 82-2374,-20 2 53</inkml:trace>
  <inkml:trace contextRef="#ctx0" brushRef="#br0" timeOffset="136354.823">10055 11639 8178,'-19'11'2248,"10"-7"553,9-2-2241,4-4-3233,10-2 873</inkml:trace>
  <inkml:trace contextRef="#ctx0" brushRef="#br0" timeOffset="136914.112">10973 11739 6257,'14'-15'5229,"-42"26"-2511,16-2-2489,1 2 0,0 0-1,1 0 1,0 1-1,1 0 1,0 1 0,1 0-1,0 0 1,1 1-1,0-1 1,2 2 0,-1-1-1,2 1 1,0 0-1,1 0 1,0 0 0,0 13-229,2-26 23,1 0 1,-1 0 0,1 0 0,-1 0 0,1 0 0,0 0 0,0 0 0,0 0 0,0 0 0,0 0 0,0 0 0,0 0 0,1 0 0,-1 0 0,1 0 0,-1 0-1,1 0 1,0 0 0,0 0 0,0-1 0,0 1 0,0 0 0,0-1 0,1 1 0,-1 0 0,0-1 0,1 0 0,-1 1 0,1-1 0,0 0 0,-1 0 0,1 0 0,0 0-1,0 0 1,0 0 0,-1 0 0,1-1 0,0 1 0,0-1 0,0 1-24,4-4 24,0 0 0,0 0-1,0-1 1,-1 0 0,1 0 0,-1 0-1,0 0 1,-1-1 0,1 0 0,-1 0-1,2-3-23,18-21 48,-2-1 0,-2-1 0,0-1 1,-2-1-1,-2 0 0,-1-1 0,-1-1 0,-2 0 0,1-9-48,2-51 32,-16 83-157,-2 25-28,1 33-36,2-1-1,2 1 1,6 31 189,20 31-23,-26-104 23,0 0 0,0 1-1,0-1 1,0 0 0,1 0-1,0-1 1,0 1 0,0-1-1,0 1 1,0-1-1,1 0 1,-1 0 0,1 0-1,0-1 1,2 2 0,-4-3 3,0-1 0,0 1 0,0-1 0,0 0 0,1 1 1,-1-1-1,0 0 0,0 0 0,0-1 0,0 1 0,1 0 0,-1-1 0,0 1 0,0-1 0,0 0 0,0 0 0,0 1 1,0-1-1,0 0 0,-1-1 0,1 1 0,0 0 0,0-1 0,-1 1 0,1-1 0,-1 1 0,1-1 0,-1 1 0,0-1-3,7-9-79,0 0-1,-2 0 0,1 0 0,-1-1 0,-1 0 0,0 0 0,3-11 80,-6 17-57,17-53-623,-3-1 1,-2-1-1,-3 0 0,-3 0 0,-3-1 0,-2 0 0,-2 0 0,-4 0 1,-9-56 679,9 113 300,0 16-51,3-6-129,-11 57 641,3 0 1,2 1-1,3-1 0,3 1 0,3 0 1,3 5-762,-4-54 135,1-1 0,0 1 0,1-1 0,1 0 0,0 0 0,0 0 0,1-1 0,1 1-135,-6-10 9,0-1 1,0 0-1,0 0 0,0 1 0,0-1 1,0 0-1,1 0 0,-1 0 1,1 0-1,-1-1 0,1 1 1,0 0-1,0-1 0,0 1 1,0-1-1,0 1 0,0-1 0,0 0 1,0 0-1,0 0 0,1 0 1,-1 0-1,0-1 0,1 1 1,-1-1-1,1 1 0,-1-1 0,0 0 1,1 0-1,-1 0 0,1 0 1,-1 0-1,1-1 0,-1 1 1,0-1-1,1 0 0,-1 1 0,0-1 1,1 0-1,-1-1 0,2 0-9,5-8 28,0-1 0,-1 0 0,0 0 0,-1 0-1,0-1 1,0-1 0,-2 1 0,1-1-1,-2 0 1,0 0 0,0 0 0,0-9-28,6-20 40,-2-1-1,-2-1 1,-2 1 0,-2-1-1,-3-35-39,-3 47-45,-4 28-87,2 24 59,-1 34 85,1 1 0,3 0 1,3 1-1,1-1 0,7 30-12,-8-75 52,1 1 0,-1-1 0,2 1 0,0-1 0,0 0 0,1 1 0,0-1 0,0-1 0,1 1-1,1 0 1,0-1 0,0 0 0,0 0 0,1 0 0,1-1 0,0 0 0,5 5-52,-11-12 3,0 0 0,1 0 0,-1 0 0,0-1 1,1 1-1,-1 0 0,0-1 0,1 1 0,-1-1 0,1 1 0,-1-1 1,1 1-1,-1-1 0,1 0 0,0 0 0,-1 0 0,1 0 0,-1 0 0,1 0 1,-1-1-1,1 1 0,-1 0 0,1-1 0,-1 1 0,1-1 0,-1 0 0,1 1 1,-1-1-1,0 0 0,1 0 0,-1 0 0,0 0 0,0 0 0,0 0 0,0 0 1,0 0-1,1-1-3,20-54-2227,-13 4 178</inkml:trace>
  <inkml:trace contextRef="#ctx0" brushRef="#br0" timeOffset="137357.027">11806 11486 8922,'49'66'7480,"-49"-64"-7437,1-1-1,0 0 1,0 0-1,0 0 1,0 0-1,0 0 1,0 0-1,0 0 1,0 0-1,1 0 1,-1-1-1,0 1 1,0 0-1,1-1 1,-1 1-1,0-1 1,1 1-1,-1-1 1,1 0-1,-1 1 1,0-1-1,1 0 1,-1 0-1,1 0 1,-1 0-1,1-1 1,-1 1-1,0 0 1,1 0-1,-1-1 1,1 1-1,-1-1 1,0 1-1,0-1 1,1 0-1,-1 1 1,0-1-1,0 0 1,0 0-1,1 0 1,-1 0-1,0 0 1,-1 0-1,1 0 1,0 0-1,0-1 1,0 1-43,31-63 465,-27 22-302,-5 41-160,0 0 1,0 0-1,0 0 1,0 0 0,0 0-1,0 0 1,-1 0-1,1 0 1,0 0 0,0 0-1,-1 1 1,1-1-1,0 0 1,-1 0 0,1 0-1,-1 0 1,1 0-1,-1 0 1,0 1 0,1-1-1,-1 0 1,0 1-1,1-1 1,-1 0 0,0 1-1,0-1 1,0 1-1,0-1 1,1 1 0,-1-1-1,0 1 1,0 0 0,0-1-1,0 1 1,0 0-1,0 0 1,0 0 0,0 0-1,-1 0-3,-2 2-3,0 0 0,-1 1 0,2 0 0,-1-1 0,0 2 0,0-1 0,1 0 0,0 1 0,0-1 0,0 1 0,0 0 0,0 0 0,1 0 0,0 0 0,-1 1 0,2-1 0,-1 1 0,0-1 0,1 1 0,0 0 0,0-1 0,1 1 0,-1 0 0,1 0 0,0-1-1,0 1 1,0 0 0,1 0 0,0-1 0,0 3 3,0-4-1,-1 0-1,1 0 0,0-1 0,-1 1 0,1 0 0,1-1 0,-1 1 0,0-1 0,1 1 0,-1-1 0,1 0 0,-1 1 1,1-1-1,0 0 0,0 0 0,0 0 0,0-1 0,1 1 0,-1 0 0,0-1 0,1 1 0,-1-1 0,1 0 1,-1 0-1,1 0 0,0 0 0,0 0 0,-1-1 0,1 1 0,0-1 0,0 0 0,-1 0 0,1 0 0,0 0 1,0 0-1,0-1 0,-1 1 0,1-1 0,0 1 0,0-1 0,-1 0 0,1 0 0,-1-1 0,1 1 2,19-9 25,-2-2 0,0 0-1,0-1 1,-1 0-1,4-6-24,90-55 71,-114 75-69,1-1 0,0 1 0,-1 0 0,1 0 0,0-1 0,-1 1 0,1 0 1,0 0-1,0 0 0,0-1 0,0 1 0,0 0 0,0 0 0,0 0 0,0 0 0,0-1 1,0 1-1,0 0 0,1 0 0,-1 0 0,0-1 0,0 1 0,1 0 0,-1 0 0,1-1 0,-1 1 1,0 0-1,1-1 0,0 1 0,-1 0 0,1-1 0,-1 1 0,1-1 0,0 1 0,-1-1 0,1 1 1,0-1-1,-1 0 0,1 1 0,0-1 0,0 0 0,-1 1 0,1-1 0,0 0 0,0 0 0,0 0 1,0 0-1,-1 0 0,1 0 0,0 0 0,0 0 0,0 0 0,-1 0 0,1 0 0,0-1 0,0 1 1,0 0-1,-1 0 0,1-1 0,0 1 0,0-1 0,-1 1 0,1 0 0,0-1 0,-1 0 0,1 1-2,-2 0 52,0 1-1,0 0 0,0-1 0,0 1 1,0-1-1,-1 1 0,1-1 0,0 0 1,0 1-1,0-1 0,-1 0 0,1 0 1,0 0-1,0 0 0,0 0 0,-1 0 1,1 0-1,0 0 0,0-1 0,0 1 1,-1 0-1,1-1 0,0 1 0,0-1 0,0 1 1,0-1-1,0 1 0,0-1 0,0 0 1,0 0-1,0 1 0,0-1 0,0 0 1,1 0-1,-1 0 0,0 0 0,0 0 1,1 0-1,-1 0 0,1 0 0,-1 0 1,1-1-1,-1 1 0,1 0 0,0-1-51,-95-151 847,94 153-849,1 0 1,0 0-1,0 0 0,-1 0 0,1 0 1,0-1-1,0 1 0,0 0 0,-1 0 0,1 0 1,0-1-1,0 1 0,0 0 0,0 0 1,-1 0-1,1-1 0,0 1 0,0 0 1,0 0-1,0-1 0,0 1 0,0 0 1,0 0-1,0-1 0,0 1 0,0 0 0,0-1 1,0 1-1,0 0 0,0 0 0,0-1 1,0 1-1,0 0 0,0 0 0,0-1 1,0 1-1,0 0 0,1 0 0,-1-1 1,0 1-1,0 0 0,0 0 0,0 0 0,0-1 1,1 1-1,-1 0 0,0 0 0,0 0 1,1 0-1,-1-1 0,0 1 0,0 0 1,0 0-1,1 0 0,-1 0 0,0 0 0,0 0 1,1 0-1,-1 0 0,0 0 0,1 0 1,-1 0-1,0 0 0,0 0 0,1 0 1,-1 0 1,24 6-350,-11-3-387,60 3-7236,-33-18 2449</inkml:trace>
  <inkml:trace contextRef="#ctx0" brushRef="#br0" timeOffset="138107.498">12533 10956 8978,'3'3'380,"-1"0"0,1 0 1,-1 0-1,0 0 0,0 0 0,0 0 0,0 0 1,-1 1-1,1-1 0,-1 1 0,0-1 0,0 1 1,0-1-1,0 1 0,-1 0 0,0-1 1,1 3-381,1 10 197,38 366 2985,-21-323-2401,-18-59-768,-1 1 0,1-1 0,0 0 0,-1 0 0,1 1 0,0-1 0,0 0 0,-1 0 0,1 0 0,0 0 0,-1 0 0,1 0 0,0 0 0,0 0 0,-1 0 0,1-1 0,0 1 0,-1 0 0,1 0 0,0-1 0,-1 1 0,1 0 1,-1-1-1,1 1 0,0 0 0,-1-1 0,1 1 0,-1-1 0,1 1 0,-1-1 0,1 1 0,-1-1 0,0 0 0,1 1 0,-1-1 0,0 0 0,1 1 0,-1-1 0,0 0 0,0 1 0,1-1 0,-1 0 0,0 1 0,0-1 0,0 0 0,0 1 1,0-1-1,0 0 0,0 0 0,0 0-13,6-29 109,-1-2 1,-1 1 0,-2 0 0,-1-1 0,-2 1-1,0-1 1,-3 1 0,0 0 0,-2 0 0,-1 0-1,-2 1 1,-5-11-110,-48-124 27,52 155-181,12 38 35,-1-27 115,3 26-26,1-1-1,2 0 1,0-1-1,2 0 1,8 16 30,-16-38-1,0-1 1,0 1 0,0-1 0,0 0-1,1 0 1,-1 0 0,1 0 0,-1 0-1,1 0 1,0 0 0,0 0 0,-1-1-1,1 1 1,1-1 0,-1 1 0,0-1 0,0 0-1,0 0 1,1 0 0,-1 0 0,0 0-1,1 0 1,-1-1 0,1 1 0,-1-1-1,1 0 1,-1 0 0,1 0 0,-1 0-1,1 0 1,-1 0 0,1-1 0,-1 1 0,1-1-1,-1 0 1,1 1 0,-1-1 0,0 0-1,1-1 1,-1 1 0,11-9 16,-1-1 1,-1 0-1,1 0 0,-2-1 0,0-1 1,0 0-1,-1 0 0,-1-1 0,0 0 1,-1 0-1,4-13-16,0 7 26,-1 0 0,-2-1 0,0 0 0,-1-1 0,-1 0 0,-1 1 0,-1-2 0,0 1 0,-2 0 0,-1-18-26,2 118-161,0-20 151,3-1 1,2 1 0,2-1-1,4-1 1,1 0 0,3-1-1,10 17 10,-25-66-102,0-1-1,0 0 0,0 0 1,1-1-1,-1 1 1,1-1-1,0 0 0,0 0 1,1 0-1,-1 0 1,1-1-1,0 0 0,0 1 1,0-2-1,6 3 103,-9-4-220,0-1 1,1 1-1,-1-1 0,0 0 0,1 1 0,-1-1 0,0 0 1,1-1-1,-1 1 0,0 0 0,1-1 0,-1 1 0,0-1 1,1 0-1,-1 1 0,0-1 0,0 0 0,0-1 0,0 1 1,0 0-1,0-1 0,0 1 0,0-1 0,0 1 0,0-2 220,22-32-4518</inkml:trace>
  <inkml:trace contextRef="#ctx0" brushRef="#br0" timeOffset="138411.614">13161 10944 9426,'-33'120'5743,"26"-86"-4921,2 1 0,0-1-1,3 1 1,1 9-822,1-38 138,-1 0 0,2 1 0,-1-1 0,1 0 0,0 0 0,0 0 1,1 0-1,-1 0 0,1 0 0,1 0 0,-1 0-138,-1-5 14,0-1 0,-1 1 1,1-1-1,0 1 0,-1-1 0,1 1 1,0-1-1,0 1 0,0-1 0,-1 0 1,1 1-1,0-1 0,0 0 0,0 0 0,0 1 1,0-1-1,-1 0 0,1 0 0,0 0 1,0 0-1,0 0 0,0 0 0,0-1 1,0 1-1,0 0 0,-1 0 0,1-1 1,0 1-1,0 0 0,0-1 0,-1 1 0,1-1 1,0 1-1,0-1 0,-1 1 0,1-1 1,0 1-1,-1-1 0,1 0 0,-1 0 1,1 1-1,-1-1 0,1 0 0,-1 0 1,1 1-1,-1-1-14,13-18 47,-1 0 1,-1-1-1,-1 0 1,0-1 0,-2 0-1,0 0 1,-2-1-1,0 0 1,0-5-48,-6 26 2,7-24-1,-1 0 0,-1-1 0,-1 1 0,-1-1 0,-1 0 0,-2-17-1,-3 89-458,2-26 431,0-1-1,2 0 0,0 1 0,1-1 0,1 0 0,1 0 0,0 0 1,2 0-1,0 0 28,-6-17-19,1 0 1,0 0 0,-1-1 0,1 1 0,0 0-1,0 0 1,0-1 0,0 1 0,0 0 0,0-1-1,0 1 1,0-1 0,1 1 0,-1-1-1,1 0 1,-1 0 0,1 1 0,0-1 0,-1 0-1,1 0 1,0-1 0,0 1 0,-1 0-1,1 0 1,0-1 0,0 1 0,0-1 0,0 0-1,0 0 1,0 0 0,0 0 0,0 0 0,0 0-1,0 0 1,0 0 0,-1-1 0,1 1-1,0-1 1,0 1 0,0-1 0,0 0 0,-1 0-1,1 0 1,0 0 0,-1 0 0,1 0 0,1-2 17,11-12-957,0-1 0,-1 0 0,-1-2 0,0 1 0,-2-1 0,0-1-1,-1 0 1,0 0 0,-2-1 0,0 0 0,-1-3 958,17-48-4497</inkml:trace>
  <inkml:trace contextRef="#ctx0" brushRef="#br0" timeOffset="138820.3">13533 10721 6313,'-24'61'6342,"18"39"-3921,6-88-2134,-1 1-66,0 0 0,1 0-1,0-1 1,1 1 0,0 0-1,1 0 1,0-1 0,1 1-1,1-1 1,0 0 0,1 0-1,0 0 1,1 0 0,0-1-1,6 8-220,-10-18 27,-1 0-1,1 0 1,0 0 0,0 0-1,0 0 1,0 0-1,0-1 1,0 1-1,1-1 1,-1 1-1,0-1 1,0 0-1,0 0 1,0 0-1,1 0 1,-1-1 0,0 1-1,0 0 1,0-1-1,0 1 1,0-1-1,0 0 1,0 0-1,0 0 1,0 0-1,0 0 1,0 0 0,-1 0-1,1-1 1,0 1-1,0-2-26,9-7 48,0 0-1,-1 0 1,0-1-1,-1 0 1,-1-1-1,0 0 1,0 0-1,-1-1 1,-1 0-1,0 0 1,0 0-1,-2-1 1,1-4-48,4-7 46,-1 1 1,-2-1 0,0 0-1,-2 0 1,-1-1 0,-1 1-1,-1-6-46,-1 21-23,0 0 0,0 1-1,-1-1 1,-1 0 0,0 1-1,0-1 1,-1 1 0,0 0-1,0 0 1,-1 0 0,0 0-1,-1 1 1,0-1 0,0 1-1,-1 1 1,0-1 0,0 1-1,-1 0 1,0 0 0,-5-3 23,9 7-36,0 0 1,-1 1 0,1 0 0,-1 0 0,1 0 0,-1 0-1,0 0 1,0 1 0,0 0 0,0 0 0,0 0-1,0 0 1,0 0 0,0 1 0,0 0 0,0 0 0,0 0-1,-1 0 1,1 1 0,0 0 0,0 0 0,0 0-1,0 0 1,0 0 0,1 1 0,-1 0 0,0-1 0,1 1-1,-1 1 1,1-1 0,-1 1 0,1-1 0,0 1 0,0 0-1,0 0 1,1 0 0,-2 2 35,-33 78-176,36-79 177,0-1 0,0 1 0,1 0 0,-1-1 0,1 1 0,0 0 0,0 0 0,0-1 0,0 1 0,0 0 0,1 0 0,0-1 0,0 1 0,0 0 0,0-1 0,0 1 0,1-1 0,0 0 0,-1 1 0,1-1 0,0 0 0,1 0 0,0 0-1,0-1 6,0 0 0,1 0-1,-1-1 1,1 0 0,0 0 0,-1 0 0,1 0 0,0-1 0,-1 1 0,1-1 0,0 0 0,0 0 0,-1 0 0,1-1 0,0 1 0,0-1 0,-1 0 0,1 0 0,0 0 0,2-2-6,3 1 9,39-10 44,-22 4-38,0 1 0,0 2 0,1 1 0,0 1 0,-1 1-1,10 1-14,-31 1-4,0 1-1,0-1 1,0 1-1,0 1 1,0-1-1,-1 1 1,1-1-1,0 1 1,-1 1-1,1-1 1,-1 1 0,0-1-1,0 1 1,0 0-1,0 1 1,-1-1-1,1 1 1,-1-1-1,0 1 1,0 0-1,0 0 1,-1 1-1,1-1 1,-1 1-1,0-1 1,0 1-1,-1-1 1,1 1-1,-1 0 1,0 0-1,0 0 1,-1 0-1,1 4 5,9 66 86,-1-75-84,26-66-823,-26 38-27,0-2 1,-2 1-1,-1-1 1,-2 0-1,-1-1 1,-1-4 847,1-45-2925</inkml:trace>
  <inkml:trace contextRef="#ctx0" brushRef="#br0" timeOffset="139194.206">14060 10228 7762,'5'24'4262,"-1"11"-2036,-1-7-1447,-3-25-736,2 27 329,1 0 0,1 0 0,1-1-1,2 0 1,1 0 0,1 0 0,2-1-1,0 0 1,2-1 0,1-1 0,2 0 0,1 1-372,-4-11 61,0-1 0,2-1 0,0 1 0,0-2 0,1 0 0,1-1 1,11 5-62,-28-17-16,0 0-1,0-1 1,0 1 0,0 0 0,0 0 0,0-1 0,1 1 0,-1 0 0,0 0 0,0-1 0,0 1 0,0 0 0,0 0 0,1 0 0,-1-1-1,0 1 1,0 0 0,0 0 0,1 0 0,-1 0 0,0-1 0,0 1 0,1 0 0,-1 0 0,0 0 0,0 0 0,1 0 0,-1 0 0,0 0 0,0 0-1,1 0 1,-1 0 0,0 0 0,0 0 0,1 0 0,-1 0 0,0 0 0,0 0 0,1 0 0,-1 0 0,0 0 0,0 0 0,1 0 0,-1 0-1,0 0 1,0 1 0,1-1 0,-1 0 0,0 0 0,0 0 0,0 0 0,1 1 0,-1-1 0,0 0 0,0 0 0,0 0 0,0 1 0,1-1 16,-17-20-1436,-9-3-854,-2 1 0,0 1-1,-1 1 1,-1 2-1,-8-3 2291,-92-46 1342,44 24 6439,84 43-7731,0 0 0,1 0 0,-1 0 1,0 0-1,1 0 0,-1 0 1,0 0-1,1 0 0,-1 0 0,0 0 1,1-1-1,-1 1 0,0 0 0,1 0 1,-1-1-1,1 1 0,-1 0 1,1-1-1,-1 1 0,0 0 0,1-1 1,-1 1-1,1-1 0,0 1 1,-1-1-1,1 1 0,-1-1 0,1 0 1,0 1-1,-1-1 0,1 1 0,0-1 1,0 0-1,0 1 0,-1-1 1,1 0-1,0 1 0,0-1 0,0 0 1,0 1-1,0-1 0,0 0 1,0 1-1,0-1 0,0 0 0,1 1 1,-1-1-1,0 1 0,0-1 0,0 0 1,1 1-1,-1-1 0,0 1 1,1-1-1,-1 0 0,1 1 0,-1-1 1,1 1-1,-1 0 0,1-1 1,-1 1-1,1-1 0,-1 1 0,1 0 1,-1-1-1,1 1 0,0 0 0,-1-1 1,1 1-1,0 0-50,65-39 616,41-24-1080,-39 20-2601,-15 5 277</inkml:trace>
  <inkml:trace contextRef="#ctx0" brushRef="#br0" timeOffset="140495.568">9491 13401 7714,'-44'-51'7231,"44"52"-7185,0-1 0,0 0 0,0 1 0,1-1 0,-1 0 0,0 1 0,0-1 0,0 1 0,0-1 0,0 0 0,0 1 0,0-1 0,0 1 0,0-1 0,0 0 0,0 1 0,0-1 0,0 1 0,0-1 0,0 1 0,0-1 0,0 0 0,-1 1 0,1-1 0,0 0 0,0 1 0,0-1 0,-1 0 0,1 1 0,0-1 0,0 0 0,-1 1 0,1-1 0,0 0 0,-1 0 0,1 1 0,0-1 0,-1 0 0,1 0 0,-1 0 0,1 1 0,0-1 0,-1 0 0,1 0 0,-1 0 0,1 0 0,0 0 0,-1 0 1,1 0-1,-1 0 0,1 0 0,0 0 0,-1 0 0,1 0 0,-1 0 0,1 0 0,-1 0 0,1 0 0,0-1 0,-1 1 0,1 0 0,0 0 0,-1 0 0,1-1 0,-1 1-46,5 29 206,2 0 0,0 0 0,2 0 0,1-1 1,1 0-1,2-1 0,6 10-206,34 33 207,-51-69-197,0 0 0,1 0 0,-1 0 0,1 0 0,-1 0 0,1 0 0,-1 0 0,1-1 0,0 1 0,-1 0 0,1-1 0,0 0 0,-1 1 0,1-1 0,0 0 0,0 0 0,-1 0 0,1 0 0,0 0 0,-1 0 0,1 0 0,0-1 0,0 1 0,-1-1 0,1 1 0,0-1 0,-1 0 0,1 0 0,-1 1 0,1-1 0,-1 0 0,0 0 0,1-1 0,-1 1 0,0 0 0,1 0 0,-1-1 0,0 1 0,0 0 0,0-1 0,0 1 0,0-1-10,35-70 476,-36 71-472,80-256 907,-80 256-912,0 1 1,0-1 0,0 0 0,0 0 0,1 0-1,-1 0 1,0 0 0,1 0 0,-1 0 0,1 0-1,-1 1 1,1-1 0,-1 0 0,1 0 0,0 1 0,-1-1-1,1 0 1,0 1 0,-1-1 0,1 0 0,0 1-1,0-1 1,0 1 0,0 0 0,-1-1 0,1 1-1,0 0 1,0-1 0,0 1 0,0 0 0,0 0-1,0 0 1,0 0 0,0 0 0,0 0 0,0 0 0,23 26-23,17 62 118,-31-63-36,1 0-1,2-1 1,0-1 0,1 0-1,8 8-58,-22-29 8,1-1 0,0 0 0,0 0 0,0 1 0,0-1-1,0 0 1,0 0 0,0 0 0,0 0 0,0 0 0,0 0-1,1 0 1,-1-1 0,0 1 0,0 0 0,1-1 0,-1 1-1,1 0 1,-1-1 0,1 0 0,-1 1 0,1-1 0,-1 0 0,1 0-1,-1 0 1,1 0 0,-1 0 0,1 0 0,-1 0 0,1-1-1,-1 1 1,0 0 0,1-1 0,-1 0 0,1 1 0,-1-1-1,0 0 1,1 1 0,-1-1 0,0 0 0,0 0 0,0 0 0,0 0-1,1 0 1,-2 0 0,1 0 0,0-1 0,0 1 0,0 0-1,0 0 1,-1-1 0,1 1 0,-1-1 0,1 1 0,-1 0-1,1-1 1,-1 1 0,0-1-8,51-149 508,-37 99-401,32-89 26,-44 136-135,-1 0 0,1 1 0,0-1 0,1 0 0,-1 1 0,1 0 0,0-1 0,0 1 0,0 0 0,0 0 0,1 1 0,0-1 0,3-2 2,-6 6-3,0 0 0,1 0 0,-1 0 0,1 0 0,-1 0 0,1 0 0,-1 0 0,1 0 0,-1 0 0,1 1 0,-1-1 0,1 0 0,-1 1 0,0 0 0,1-1 0,-1 1 0,0 0 0,0-1 0,1 1 0,-1 0 0,0 0 0,0 0 1,0 0-1,0 0 0,0 1 0,0-1 0,0 0 0,-1 0 0,1 0 0,0 1 0,-1-1 0,1 2 3,15 22-13,-2 2-1,-1 0 1,-1 0 0,-1 1 0,-2 1-1,0 5 14,25 64 39,-19-72 0,-15-25-39,0-1 0,1 0-1,-1 0 1,0 1 0,1-1 0,-1 0 0,0 0-1,1 0 1,-1 0 0,1 0 0,-1 0 0,0 0 0,1 1-1,-1-1 1,1 0 0,-1 0 0,0 0 0,1 0-1,-1-1 1,0 1 0,1 0 0,-1 0 0,1 0 0,-1 0-1,0 0 1,1 0 0,-1-1 0,0 1 0,1 0-1,-1 0 1,0-1 0,1 1 0,-1 0 0,0 0 0,0-1-1,1 1 1,-1 0 0,0-1 0,0 1 0,1 0-1,-1-1 1,0 1 0,0 0 0,0-1 0,0 1 0,0-1-1,0 1 1,1 0 0,-1-1 0,0 1 0,0 0-1,0-1 1,0 1 0,0-1 0,-1 1 0,1 0 0,0-1-1,0 1 1,0-1 0,0 1 0,0 0 0,0-1-1,-1 1 1,1 0 0,0-1 0,0 1 0,0 0 0,-1-1-1,1 1 1,0 0 0,-1-16-822,0 1 0,0-1 0,-2 1 0,0-1 0,0 1 0,-1 0 0,-1 1 0,-4-9 822,-18-32-4556</inkml:trace>
  <inkml:trace contextRef="#ctx0" brushRef="#br0" timeOffset="140778.509">9914 12941 10178,'9'8'2641,"-10"-10"799,2-4-2919,-5-11-3826,-10-8 1088</inkml:trace>
  <inkml:trace contextRef="#ctx0" brushRef="#br0" timeOffset="141505.474">10920 12829 8410,'-3'1'414,"0"0"0,-1 0 0,1 1 0,0 0 0,0-1 0,0 1 0,0 0 0,0 1 1,0-1-1,0 0 0,1 1 0,-1 0 0,1-1 0,0 1 0,0 0 0,0 1-414,-30 89 1755,31-88-1660,-7 28 81,2 1 0,2-1-1,1 1 1,1-1 0,2 1 0,1 0 0,5 26-176,14-6 408,-20-53-397,1 0 0,0 0 0,0 0 0,0 0-1,0-1 1,0 1 0,0 0 0,0 0 0,0-1-1,0 1 1,0-1 0,0 1 0,0-1 0,1 0 0,-1 1-1,0-1 1,0 0 0,1 0 0,-1 0 0,0 0-1,0 0 1,0 0 0,1 0 0,-1 0 0,0 0-1,0 0 1,1-1 0,-1 1 0,0-1 0,0 1 0,0-1-1,0 1 1,0-1 0,0 0 0,0 1 0,0-1-1,0 0 1,0 0 0,0 0 0,0 1 0,0-1-1,-1 0 1,1 0 0,0-1-11,10-10 38,0-1 0,-1-1 0,-1 0 0,0 0 1,-1-1-1,0 0 0,1-6-38,-3 9 17,24-56 50,-2-1 1,-3-1-1,-4-1 1,-2-2-68,-7 21 32,-1 1 0,-3-2 1,1-47-33,-8 79-71,-1 34-53,2 17 47,38 276-154,-38-292 251,1 1 0,0-1-1,1 0 1,0 0 0,1 0 0,1-1-1,0 1 1,1-1 0,0-1 0,1 1-1,4 3-19,-10-14 8,1-1 0,-1 0-1,1 0 1,-1 0 0,1 0-1,0-1 1,-1 1 0,1-1-1,0 0 1,-1 0 0,1 1-1,0-2 1,0 1 0,-1 0-1,1-1 1,0 1 0,-1-1-1,1 0 1,-1 1 0,1-1-1,-1-1 1,1 1 0,-1 0-1,1-1 1,-1 1 0,0-1-1,0 1 1,0-1 0,0 0-1,0 0 1,0 0 0,-1 0-1,1 0 1,-1-1 0,1 1-1,-1 0 1,0-1 0,0 1-1,1-2-7,11-19 22,0-2-1,-1 0 1,-2 0 0,-1-1-1,0 0 1,-2-1-1,-1 0 1,-2 0 0,0 0-1,-1-2-21,-3 1-122,-2 20-117,1 19 47,4 22 142,1-1 0,2 0 0,1 0 1,1-1-1,2 0 0,9 18 50,-19-45 26,1 0 1,0 0-1,0 0 1,1 0-1,-1 0 0,1 0 1,0 0-1,0-1 1,0 1-1,0-1 0,0 0 1,1 1-1,0-1 1,0 0-1,0 0 0,0-1 1,0 1-1,0-1 1,1 1-1,-1-1 0,1 0 1,0-1-1,-1 1 1,1 0-1,0-1 0,0 0 1,0 0-1,0 0 1,0-1-1,0 1 0,0-1 1,1 0-1,-1 0 1,3-1-27,0-2 35,-1-1-1,0 0 1,0 0 0,0-1 0,0 0 0,-1 0 0,0 0 0,0-1 0,0 1 0,-1-1 0,3-5-35,7-10 48,0-2 0,-2 0 0,-1 0 0,-1-1 0,0-1 0,-2 1 0,-1-2 0,-1 1-48,0-33 68,-6 59-69,0-1 0,-1 0 1,1 0-1,0 0 1,0 0-1,0 1 0,0-1 1,0 0-1,-1 0 0,1 0 1,0 0-1,0 0 0,0 0 1,0 1-1,-1-1 1,1 0-1,0 0 0,0 0 1,0 0-1,-1 0 0,1 0 1,0 0-1,0 0 0,0 0 1,-1 0-1,1 0 1,0 0-1,0 0 0,0 0 1,-1 0-1,1 0 0,0 0 1,0 0-1,0 0 0,-1 0 1,1 0-1,0-1 1,0 1-1,0 0 0,0 0 1,-1 0-1,1 0 0,0 0 1,0-1-1,0 1 0,0 0 1,-2 14-9,1 0-1,0 1 1,1-1-1,1 0 0,0 0 1,1 0-1,1 0 1,0 0-1,1 0 0,1 2 10,-4-13 5,1 7 20,0-1 1,0 1-1,1-1 0,0 0 0,1 0 0,0 0 0,1-1 1,0 1-1,0-1 0,0 0 0,1 0 0,0-1 0,3 3-25,-7-9 13,-1 0 0,1 0 0,0 0 0,-1 0 0,1 0 0,0 0 0,0 0 0,0 0 0,0-1 0,0 1 0,0-1 0,0 1 0,0-1-1,0 0 1,0 0 0,0 0 0,0 0 0,0 0 0,0 0 0,0-1 0,0 1 0,0-1 0,0 1 0,0-1 0,-1 0 0,1 0 0,0 0-1,0 0 1,0 0 0,-1 0 0,1 0 0,-1 0 0,1-1 0,-1 1 0,1-1 0,-1 1 0,1-1-13,39-67 143,-26-11 571,-21 46-3315,-15-2 542</inkml:trace>
  <inkml:trace contextRef="#ctx0" brushRef="#br0" timeOffset="141710.204">11567 12383 10562,'-20'-14'2497,"3"-1"920,14 6-3193,5 3-3529,1 0 1024</inkml:trace>
  <inkml:trace contextRef="#ctx0" brushRef="#br0" timeOffset="142265.462">12648 12009 11378,'0'-1'147,"0"0"-1,-1 0 0,1 0 1,-1 0-1,1 0 0,-1 0 0,0 0 1,1 0-1,-1 0 0,0 1 1,0-1-1,0 0 0,0 0 0,0 1 1,0-1-1,0 0 0,0 1 1,0-1-1,0 1 0,0-1 0,0 1 1,0 0-1,0 0 0,0-1 1,0 1-1,0 0 0,-1 0 0,1 0 1,0 0-1,0 0 0,0 0 1,0 0-1,-1 0 0,1 1 0,0-1 1,0 0-1,0 1 0,0-1 1,0 1-1,0-1 0,0 1 1,0 0-1,0-1 0,0 1 0,0 0 1,0 0-1,1-1 0,-1 1 1,0 0-1,0 0 0,1 0 0,-1 1-146,-14 19 112,1 0-1,1 1 0,1 1 1,1 0-1,1 0 0,1 2 1,0 1-112,6-16 58,-8 19 45,1 1 1,1 1-1,2 0 1,1 0-1,1 0 1,2 0-1,1 1 1,2-1-1,1 1 0,1 0 1,2-1-1,1 0 1,1 0-1,10 25-103,-14-49 5,-1 0 0,2 0 0,-1-1 0,1 0 0,0 1 0,1-1 0,-1 0 0,1 0 0,0-1 0,1 1 0,-1-1 0,1 0 0,0 0 0,0-1 0,1 1-1,-1-1 1,1 0 0,0-1 0,0 1 0,1-1 0,-1 0-5,0-4 10,-1 1-1,1-1 0,-1 0 0,1 0 1,-1 0-1,0-1 0,1 0 1,-1 0-1,0 0 0,0-1 0,0 1 1,-1-1-1,1-1 0,-1 1 1,1-1-1,-1 1 0,0-1 0,0 0 1,-1-1-1,1 1 0,-1-1 1,0 1-1,0-1 0,-1 0 0,1 0 1,-1 0-1,0-1-9,-1 3 6,0-1 0,1 0 0,-2 0 0,1 1 0,0-1 0,-1 0 0,0 0 0,0 0 0,0 0 0,0 0 0,0 0 0,-1 0 0,0 0 0,0 1 0,0-1 0,0 0 0,-1 0 0,1 1 0,-1-1 0,0 1 0,0 0 0,0-1 0,-1 1 0,1 0 0,-1 0 0,0 0 0,1 1 0,-1-1 0,0 1 0,-1-1 0,1 1 0,0 0 0,-1 0 0,1 1 0,-1-1 0,-3-1-6,5 3-3,1 0-1,0 0 1,0 0-1,-1 0 1,1 0-1,0 1 1,-1-1-1,1 0 1,0 0-1,0 1 1,0-1-1,-1 1 1,1-1-1,0 1 1,0 0 0,0-1-1,0 1 1,0 0-1,0 0 1,0 0-1,0 0 1,0 0-1,1 0 1,-1 0-1,0 0 1,0 0-1,1 0 1,-1 0 0,1 0-1,-1 0 1,1 1-1,-1-1 1,1 0-1,0 0 1,0 1-1,0-1 1,-1 0-1,1 0 1,0 1-1,1-1 1,-1 0-1,0 0 1,0 2 3,0-2-4,0 1 1,0 0-1,0-1 0,0 1 0,0-1 1,0 1-1,1 0 0,-1-1 0,0 1 1,1-1-1,-1 1 0,1-1 0,0 1 1,-1-1-1,1 1 0,0-1 0,0 0 1,0 1-1,0-1 0,0 0 1,0 0-1,0 1 0,1-1 0,-1 0 1,0 0-1,1-1 0,-1 1 0,1 0 1,-1 0-1,0-1 0,1 1 0,0-1 1,-1 1-1,1-1 4,5-2-4,1-2 1,-1 1-1,0-1 1,-1 0-1,1 0 0,-1 0 1,1-1-1,-1 0 0,-1-1 1,1 1-1,-1-1 1,0 0-1,0-1 0,-1 1 1,0-1-1,0 1 1,0-3 3,-3 9 0,63-101 34,-64 100-35,0 1-1,0-1 1,0 0-1,0 1 1,1-1-1,-1 1 1,0-1-1,1 0 1,-1 1-1,0-1 1,1 1-1,-1-1 1,1 1-1,-1-1 1,1 1-1,-1 0 1,1-1-1,-1 1 1,1-1-1,-1 1 1,1 0-1,0 0 1,-1-1-1,1 1 1,0 0-1,-1 0 1,1 0-1,0-1 1,-1 1 0,1 0-1,0 0 1,-1 0-1,1 0 1,0 0-1,-1 1 1,1-1-1,0 0 1,-1 0-1,1 0 1,-1 0-1,1 1 1,0-1-1,-1 0 1,1 1-1,-1-1 1,1 0-1,-1 1 1,1-1-1,-1 1 1,1-1-1,-1 1 1,1-1-1,-1 1 1,0-1-1,1 1 1,-1 0-1,1-1 2,13 40-110,-14-39 109,42 271-101,-31-245 36,-1-24-333,16-84-5036,-15 5 1472</inkml:trace>
  <inkml:trace contextRef="#ctx0" brushRef="#br0" timeOffset="142557.007">12935 11943 9394,'-1'27'2192,"-2"19"969,0 8-2569,1 16 288,5-3 9,5-1-89,4-12-136,9-4-176,2-19-368,4 0-512,-4-10-408,0-10-3025,-7-1 408</inkml:trace>
  <inkml:trace contextRef="#ctx0" brushRef="#br0" timeOffset="142718.754">13261 12270 8426,'-19'71'6559,"-3"92"-4176,25-52-958,-3-110-1406,0 1-1,-1-1 0,1 0 0,0 0 0,0 1 0,0-1 0,0 0 1,0 1-1,1-1 0,-1 0 0,0 0 0,1 1 0,-1-1 1,1 0-1,-1 0 0,1 0 0,-1 0 0,1 1 0,0-1 0,0 0 1,-1 0-1,1 0 0,0-1 0,0 1 0,0 0 0,0 0 1,0 0-1,0-1 0,0 1 0,1 0 0,-1-1 0,0 1 0,0-1 1,0 1-1,1-1 0,-1 0 0,0 0 0,0 1 0,1-1 1,-1 0-1,0 0 0,1 0 0,-1 0 0,0-1 0,0 1 1,1 0-1,-1 0 0,0-1 0,0 1 0,1-1 0,-1 1 0,0-1 1,0 0-1,0 1 0,0-1 0,0 0 0,1 0-18,8-10 54,-1 1 1,-1-2-1,0 1 0,0-1 0,-1 0 1,-1 0-1,0-1 0,-1 0 0,0 0 1,-1-1-1,0 1 0,-1-1 0,-1 0 1,0 1-1,0-12-54,-3 19-14,1 0 0,-1 0 0,0 0 0,-1 0 0,1 0 0,-1 0 0,-1 0-1,1 1 1,-1-1 0,0 1 0,0-1 0,0 1 0,-1 0 0,0 0 0,-2-2 14,3 5-208,0-1 0,0 0 0,0 1-1,0-1 1,0 1 0,-1 0 0,1 0-1,-1 0 1,1 0 0,-1 1 0,0 0-1,0-1 1,1 2 0,-5-2 208,7 2-198,0 0 1,0 0 0,1-1-1,-1 1 1,0 0 0,0 0-1,0 0 1,0 1 0,0-1-1,0 0 1,0 0 0,0 0-1,0 1 1,0-1 0,0 0-1,1 1 1,-1-1 0,0 1-1,0-1 1,0 1 0,1-1-1,-1 1 1,0 0 0,1-1-1,-1 1 1,0 0 0,1 0-1,-1-1 1,1 1 0,-1 0-1,1 0 1,-1 0 0,1 0 197,-5 17-3946</inkml:trace>
  <inkml:trace contextRef="#ctx0" brushRef="#br0" timeOffset="143088.765">13430 11838 8610,'-22'17'4715,"8"27"-2943,10-16-1300,2-1 1,0 0-1,2 0 1,0 1-1,2-1 1,2 0-1,0 0 1,1 0-1,9 25-472,15-4 1107,-28-47-1091,0 0-1,0 0 1,0 0 0,0 0-1,1-1 1,-1 1-1,0 0 1,0-1 0,1 1-1,-1-1 1,0 1 0,1-1-1,-1 0 1,0 1-1,1-1 1,-1 0 0,1 0-1,-1 0 1,0 0 0,1 0-1,-1-1 1,0 1-1,1 0 1,-1 0 0,0-1-1,1 1 1,-1-1 0,0 0-1,1 1 1,-1-1-1,0 0 1,0 0 0,0 1-1,0-1 1,0 0 0,0 0-1,0 0 1,1-1-16,36-47 169,-33 42-177,-1-1 0,1 2 0,0-1 0,1 1 0,-1-1 0,1 1 0,0 1 0,1-1 0,0 1 0,0 1 0,4-3 8,-9 6-14,-1 0-1,1 1 0,0-1 0,-1 1 1,1 0-1,0-1 0,0 1 1,0 0-1,-1 0 0,1 0 1,0 1-1,0-1 0,-1 0 1,1 0-1,0 1 0,0-1 1,-1 1-1,1 0 0,0 0 1,-1-1-1,1 1 0,-1 0 1,1 0-1,-1 0 0,0 1 1,1-1-1,-1 0 0,0 0 1,0 1-1,0-1 0,0 1 1,0-1-1,0 1 0,0-1 1,0 1-1,0 0 0,-1-1 1,1 1-1,-1 0 15,18 72-184,-16-66 183,0 4 120,0-1-1,0 1 1,-1 0-1,-1 0 1,0 0-1,0-1 1,-1 1 0,-1 0-1,0 0 1,0-1-1,-1 1 1,-1-1-1,-4 10-118,6-18 33,0-1 0,-1 1 0,1-1-1,-1 0 1,1 0 0,-1 0 0,0 0 0,0 0-1,0 0 1,0-1 0,0 0 0,0 1 0,0-1-1,-1 0 1,1-1 0,0 1 0,-1-1-1,1 1 1,0-1 0,-1 0 0,1 0 0,-1 0-1,1-1 1,0 1 0,-1-1 0,1 0 0,0 0-1,0 0 1,-1 0 0,1-1 0,0 1-1,0-1-32,-2 0-178,1 0-1,0 0 0,0 0 0,0-1 1,0 0-1,0 1 0,1-1 0,-1-1 1,1 1-1,0 0 0,0-1 1,0 0-1,0 0 0,1 1 0,-1-2 1,1 1-1,0 0 0,1 0 0,-1-1 1,1 1-1,-1-1 0,1 1 0,0-1 179,5-20-2794</inkml:trace>
  <inkml:trace contextRef="#ctx0" brushRef="#br0" timeOffset="143735.845">13900 11935 10186,'-57'45'5737,"3"51"-4039,46-77-1462,1 0-1,1 0 1,0 0-1,1 0 0,1 1 1,2 0-1,-2 18-235,4-37 21,-1 1-1,0-1 1,1 0-1,-1 1 1,1-1-1,0 0 1,-1 1-1,1-1 1,0 1-1,0-1 0,0 1 1,0-1-1,0 1 1,0-1-1,1 1 1,-1-1-1,0 0 1,1 1-1,-1-1 1,1 1-1,-1-1 0,1 0 1,0 0-1,0 1 1,-1-1-1,1 0 1,0 0-1,0 0 1,0 0-1,0 0 1,0 0-1,1 0 1,-1 0-1,0 0 0,0 0 1,1-1-1,-1 1 1,0-1-1,1 1 1,-1-1-1,0 1 1,1-1-1,-1 0 1,1 1-1,-1-1 0,1 0 1,-1 0-1,1 0 1,-1 0-1,1-1 1,-1 1-1,0 0 1,2-1-21,59-68 162,39-98 25,-43 42-364,-50 113-112,-7 29 66,-2 5 205,2 1 1,0 0-1,1-1 1,2 0-1,0 1 0,1-2 1,5 12 17,-10-32 7,0 1 1,1-1-1,-1 0 0,1 0 1,-1 0-1,1 0 0,-1 1 0,1-1 1,-1 0-1,1 0 0,0 0 1,0 0-1,0 0 0,0 0 1,0-1-1,-1 1 0,1 0 1,1 0-1,-1-1 0,0 1 1,0 0-1,0-1 0,0 1 1,0-1-1,1 0 0,-1 1 1,0-1-1,0 0 0,1 0 1,-1 1-1,0-1 0,0 0 0,1 0 1,-1-1-1,0 1 0,0 0 1,1 0-1,-1-1 0,0 1 1,0 0-1,0-1 0,1 1 1,-1-1-1,0 0 0,0 1 1,0-1-8,44-46 227,-22 12-169,-2-2 0,-1-1 0,-2 0 1,-2-2-1,10-37-58,-20 63-48,-1-1-1,-1 0 1,-1 1 0,0-1 0,-1 0 0,0-1 0,-1 1-1,-1 0 1,0 0 0,-1 0 0,-1-1 0,-1 1-1,0 1 1,0-1 0,-2 0 0,0-1 48,4 14-29,1 0 1,-1 0-1,1 0 1,-1 1-1,1-1 0,-1 0 1,0 0-1,0 1 0,0-1 1,0 0-1,0 1 1,-1-1-1,1 1 0,0-1 1,-1 1-1,1 0 1,-1 0-1,1 0 0,-1-1 1,1 1-1,-1 1 1,0-1-1,0 0 0,1 0 1,-1 1-1,0-1 1,0 1-1,0-1 0,0 1 1,0 0-1,0 0 1,0 0-1,1 0 0,-1 0 1,0 0-1,0 0 1,0 1-1,0-1 0,0 1 1,0 0-1,1-1 1,-1 1-1,0 0 0,0 0 1,1 0-1,-1 0 1,1 0-1,-1 0 0,0 1 29,-5 11-39,0 0 0,1 0 0,0 1 1,1 0-1,0 0 0,1 1 0,1-1 0,1 1 0,0 0 0,0 0 39,-2 6 105,2 1 1,0-1-1,1 1 0,1-1 1,1 1-1,1-1 0,0 0 1,2 1-1,1-1 0,4 10-105,-8-27 20,0-1 0,0 1 0,0 0 0,1-1 0,0 0-1,-1 1 1,1-1 0,1 0 0,-1 0 0,0 0 0,1 0-1,-1 0 1,1-1 0,0 1 0,0-1 0,0 0 0,0 1-1,1-1 1,-1-1 0,1 1 0,-1-1 0,1 1-1,-1-1 1,1 0 0,0 0 0,-1 0 0,1-1 0,0 1-1,0-1 1,0 0-20,9-3 20,-1 0 0,0-1 0,0-1 0,0 0 0,0 0 0,-1-1 0,0-1 0,0 1 0,-1-2 0,0 0 0,0 0 0,0-1 0,-1 0 0,-1 0 0,0-1 0,0 0 0,-1-1 0,2-2-20,-3 5 8,0-1 0,-1-1 0,0 1 0,0-1 0,-1 0 0,0 0-1,-1 0 1,0 0 0,-1-1 0,0 1 0,0-1-8,-2 22-41,-1 5 80,1-1 1,0 0-1,1 1 0,1-1 0,0 1 0,2-1 1,-1 0-1,2-1 0,2 7-39,-6-19 14,0-1 0,-1 1 1,1 0-1,0-1 0,1 1 0,-1-1 0,0 0 0,0 1 1,0-1-1,1 0 0,-1 0 0,1 0 0,-1 0 0,1 0 1,-1 0-1,1 0 0,0 0 0,-1-1 0,1 1 0,0 0 0,0-1 1,-1 0-1,1 1 0,0-1 0,0 0 0,0 0 0,0 0 1,-1 0-1,1 0 0,0-1 0,0 1 0,0 0 0,-1-1 1,1 0-1,0 1 0,-1-1 0,1 0 0,0 0 0,-1 0 1,1 0-1,-1 0 0,1 0 0,-1 0 0,0 0 0,1-1 1,-1 1-1,0 0 0,0-1 0,0 1 0,0-2-14,31-46-768,-13-8-3322,-10 11 492</inkml:trace>
  <inkml:trace contextRef="#ctx0" brushRef="#br0" timeOffset="144019.191">14506 11478 4745,'-3'2'4977,"4"2"-1464,7 1-96,5-2-2593,1-3-464,7-1-392,5-2-56,3-2-712,-2 3-2753,2 1 464</inkml:trace>
  <inkml:trace contextRef="#ctx0" brushRef="#br0" timeOffset="144264.392">14770 11509 8994,'-36'94'7913,"28"-72"-7351,2 0 0,0 0 0,1 1 0,2 0 1,-1 7-563,4-28 16,0-1 0,-1 0 0,1 0 0,0 1 0,0-1 0,-1 0 0,1 0 0,0 1 0,0-1 0,1 0 0,-1 0 0,0 1 0,0-1 0,1 0 0,-1 0 0,0 1 0,1-1 0,-1 0 0,1 0 0,0 0 0,-1 0 0,1 0 0,0 0 0,0 0 0,0 0 0,-1 0 0,1 0 0,0 0 0,0 0 0,0-1 0,0 1 0,1 0 0,-1-1 0,0 1 0,0-1 0,0 1 0,0-1 0,1 0 0,-1 1 0,0-1 0,0 0 0,2 0-16,67-36-328,-51 24 84,-9 5 112,3-2-94,-1 1 0,1 0 0,0 1 0,0 1 1,1 0-1,0 1 0,0 0 0,0 1 0,9-1 226,-20 4 0,-1 1-1,0 0 0,0-1 1,0 1-1,0 0 1,1 0-1,-1 0 0,0 1 1,0-1-1,0 0 1,0 1-1,0 0 0,0-1 1,0 1-1,0 0 1,0 0-1,0 0 0,0 0 1,0 0-1,0 1 1,-1-1-1,1 0 0,0 1 1,-1-1-1,1 1 1,-1 0-1,0 0 0,0-1 1,0 1-1,1 0 1,-2 0-1,1 0 0,0 0 1,0 0-1,-1 0 1,1 0-1,-1 1 0,1-1 1,-1 0-1,0 0 1,0 0-1,0 0 1,0 1-1,0-1 0,-1 0 1,1 0-1,-1 1 1,-4 16 293,-1-1 0,-1 0 0,-1 0 0,0 0 0,-2-1 0,0 0-1,0-1 1,-2 0 0,0-1 0,0 0 0,-12 8-293,24-22-27,0 0 0,-1 0 1,1 0-1,-1 0 0,1 0 0,-1 0 0,0-1 0,1 1 0,-1 0 0,0 0 1,1-1-1,-1 1 0,0 0 0,0-1 0,0 1 0,0-1 0,0 1 1,1-1-1,-1 0 0,0 1 0,0-1 0,0 0 0,0 1 0,0-1 1,0 0-1,0 0 0,0 0 0,0 0 0,0 0 0,0 0 0,0 0 1,0-1-1,0 1 0,0 0 0,0 0 0,0-1 0,0 1 0,0-1 0,0 1 1,0-1-1,0 1 0,0-1 0,1 1 0,-1-1 0,0 0 0,0 0 1,1 1-1,-1-1 0,0 0 0,1 0 0,-1 0 0,1 0 0,-1 1 1,1-1-1,0 0 0,-1 0 0,1 0 0,0 0 0,0 0 0,-1 0 1,1 0-1,0 0 0,0-1 27,-5-37-3657,3-18-335</inkml:trace>
  <inkml:trace contextRef="#ctx0" brushRef="#br0" timeOffset="144708.832">15076 11433 7954,'5'5'480,"0"0"0,-1 0 0,0 0 0,0 1 0,0 0 0,0 0 0,-1 0 0,0 0 0,-1 0 0,1 1 0,-1 0 0,0-1 0,-1 1 0,0 0 0,0-1 0,0 1 0,-1 2-480,16 57 1530,-15-63-1465,0 0 1,-1 0-1,1 0 1,1 0 0,-1-1-1,0 1 1,1 0-1,-1-1 1,1 1-1,0-1 1,0 1 0,0-1-1,0 0 1,0 0-1,1 0 1,-1 0-1,1 0 1,-1-1-1,1 1 1,0-1 0,-1 1-1,1-1 1,0 0-1,0 0 1,0 0-1,0-1 1,0 1 0,0-1-1,0 0 1,0 1-1,2-1-65,3-3 32,0-1-1,-1 1 0,1-1 0,-1-1 1,0 1-1,0-1 0,0-1 1,0 1-1,-1-1 0,0 0 0,0 0 1,-1-1-1,0 0 0,0 0 1,2-4-32,17-26-197,-2 0 1,-2-1-1,9-25 197,-27 59-34,-3 4 17,1-1 0,0 0 0,0 0 0,0 0 0,0 1 0,1-1 0,-1 0 0,0 0 0,0 0 0,0 1 0,1-1 0,-1 0 0,0 0 0,1 1 0,-1-1 0,1 0 0,-1 0 0,1 1 0,-1-1 0,1 1 0,-1-1 0,1 0 0,0 1 0,-1-1 0,1 1 0,0 0 0,-1-1 0,1 1 0,0-1 0,0 1 0,-1 0 0,1 0 0,0-1 0,0 1 0,0 0 0,-1 0 0,1 0 0,0 0 0,0 0 0,0 0 0,-1 0 0,1 0 0,0 0 0,0 1 0,0-1 0,-1 0 0,1 0 0,0 1 0,0-1 17,19 32-275,-19-29 292,0 1 0,0-1 0,1 0 0,-1 0 0,1 0 0,0 0 0,0-1 0,0 1 0,1-1 0,-1 1 0,0-1 1,1 1-1,0-1 0,-1 0 0,1 0 0,0-1 0,0 1 0,0-1 0,0 1 0,2-1-17,2-1 32,1-1 1,0 0 0,0 0 0,-1-1-1,1 0 1,-1 0 0,0-1-1,1 0 1,-1 0 0,-1-1 0,1 0-1,0 0 1,-1-1 0,0 1-1,0-2 1,0 1 0,-1 0 0,1-1-1,1-3-32,-2 4-85,56-48-2102,-59 53 2142,-1 0 1,1 1-1,-1-1 1,1 1-1,-1 0 1,0-1-1,1 1 1,-1 0-1,0 0 1,0 0-1,1 0 1,-1 0-1,0 0 1,0 0-1,0 0 1,0 0-1,0 1 1,-1-1-1,1 0 1,0 1-1,-1-1 1,1 1-1,0-1 1,-1 1-1,0-1 1,1 1-1,-1-1 1,0 1-1,0-1 1,0 1-1,0-1 1,0 1-1,0-1 1,0 1-1,0-1 1,-1 1 0,1-1-1,-1 1 1,1 0 44,0 6-7,4 19 442,1 0-1,2-1 1,0 1 0,2-2 0,1 1 0,1-1-1,12 20-434,18 47 1595,-40-91-1580,0 0-1,0 1 0,0 0 0,0-1 1,0 1-1,0 0 0,-1-1 0,1 1 1,0 0-1,-1 0 0,0-1 0,1 1 1,-1 0-1,0 0 0,0 0 0,0 0 1,0-1-1,-1 1 0,1 0 0,0 0 1,-1 0-1,1-1 0,-1 1 0,0 0 1,1-1-1,-1 1 0,0 0 0,0-1 1,0 1-1,0-1 0,0 1 0,0-1 1,-1 0-1,1 1 0,-1-1 0,1 0 1,0 0-1,-2 1-14,-4 0 14,0-1 0,0 1 1,0-1-1,0 0 0,0-1 0,0 0 1,0 0-1,0 0 0,0-1 0,0 0 1,0-1-1,0 1 0,1-1 0,-1-1 1,0 1-1,1-1 0,0 0 0,-1 0 1,1-1-1,0 0 0,1 0 0,-1-1 1,1 1-1,0-1 0,0 0 0,-2-3-14,6 3 1,0 0 0,1-1-1,-1 1 1,1 0-1,0-1 1,0 1-1,0 0 1,1 0-1,0-1 1,0 1-1,0 0 1,1 0-1,0 0 1,0 0-1,0 0 1,1 0 0,-1 1-1,1-1 1,0 1-1,0 0 1,1-1-1,-1 2 1,2-2-1,5-10 7,159-237 406,-156 234-493,-2-1 1,0-1-1,-1 0 1,-1 0 0,-1-1-1,-1-1 80,-4 12-641,0 0 0,-2-1 0,1 0 0,-1 0 0,-1 1 1,0-1-1,0 0 0,-2-5 641,-9-38-4083</inkml:trace>
  <inkml:trace contextRef="#ctx0" brushRef="#br0" timeOffset="144965.288">15455 10661 11562,'3'1'3753,"4"11"528,0-1-2961,1 0-983,1-1-866,-2 1-3735,-11-1 983</inkml:trace>
  <inkml:trace contextRef="#ctx0" brushRef="#br0" timeOffset="145977.058">10291 14624 8506,'25'49'6792,"-21"-45"-6663,1 0-1,0 0 0,0-1 0,1 0 1,-1 0-1,1 0 0,-1 0 1,1-1-1,0 0 0,0 0 0,0-1 1,0 0-1,0 0 0,1 0 0,-1-1 1,0 0-1,0 0 0,0 0 0,1-1 1,-1 0-1,1 0-128,4-5 89,0 0 1,-1 0 0,1-1-1,-1-1 1,-1 0-1,1 0 1,-1 0 0,-1-2-1,1 1 1,-2-1-1,1 0 1,-1 0 0,-1-1-1,0 0 1,-1 0-1,0-1 1,0 1 0,-1-1-1,-1 0 1,0 0-1,0 0 1,-1-11-90,0 9 26,0 0 1,-2 0-1,0 0 0,0 0 0,-2 0 1,1 0-1,-3-7-26,3 17 1,-1-1 1,1 1-1,-1 0 1,1-1-1,-1 1 1,-1 0 0,1 0-1,0 0 1,-1 1-1,0-1 1,0 0-1,0 1 1,0 0-1,-1 0 1,1 0-1,-1 0 1,0 0-1,0 1 1,0 0-1,0 0 1,0 0-1,0 0 1,-1 0-1,1 1 1,-1 0-1,1 0 1,-1 0-1,1 1 1,-1-1-1,0 1 1,1 0-1,-1 0 1,1 1-1,-1-1 1,0 1-1,1 0 1,-1 1-1,1-1 1,0 1-1,0-1 1,-1 1-1,1 1 1,0-1-1,0 0 1,1 1-1,-1 0 1,0 1-2,-4 3-5,0 1 1,1 0 0,0 0 0,1 1 0,0 0 0,0 0-1,1 0 1,0 1 0,1 0 0,0 0 0,0 0-1,1 0 1,0 1 0,1-1 0,0 6 4,-2 12-3,2-1 1,0 0-1,2 0 0,1 1 1,3 12 2,-2-21 6,0-1 1,2 1-1,0 0 1,1-1-1,0 0 1,2 0-1,0-1 1,1 0-1,1 0 1,9 13-7,-16-26 5,1 0 1,0-1-1,0 1 0,0-1 0,1 1 1,-1-1-1,1 0 0,0 0 1,0 0-1,0-1 0,0 1 0,0-1 1,0 0-1,1 0 0,-1-1 1,1 1-1,0-1 0,-1 0 1,1 0-1,0-1 0,0 1 0,-1-1 1,1 0-1,0 0 0,0-1 1,-1 0-1,1 1 0,0-2 0,-1 1 1,1 0-1,-1-1 0,4-1-5,6-5 18,0 0-1,0-1 1,-1-1-1,-1 0 1,1 0-1,-2-2 1,1 1-1,3-7-17,26-32 52,-2-1 0,-3-2 0,1-7-52,60-85 84,-94 141-83,-3 2-2,1 1 0,0-1 0,0 0-1,1 0 1,-1 0 0,0 1 0,1-1-1,-1 1 1,1-1 0,-1 1-1,1 0 1,0-1 0,-1 1 0,1 0-1,0 0 1,0 0 0,0 0 0,0 0-1,0 1 1,0-1 0,0 1-1,0-1 1,0 1 0,0 0 0,0 0-1,0 0 2,2 2-5,-1 0 0,0 1 0,0 0 0,0 0-1,0 0 1,0 0 0,-1 0 0,1 0 0,-1 1-1,0-1 1,0 1 0,0 0 0,-1-1-1,1 2 6,1 0-5,86 206 105,-88-209-84,0 1 0,0-1 0,0 1 0,1-1 0,-1 0 0,0 1 0,1-1 0,0 0 0,-1 0 0,1 0 1,0 0-1,0-1 0,0 1 0,0 0 0,1-1 0,-1 1 0,0-1 0,1 0 0,-1 0 0,0 0 0,1 0 0,0 0 0,-1 0 0,1-1 1,-1 1-1,1-1 0,0 0 0,-1 0 0,1 0 0,0 0 0,-1 0 0,1-1 0,0 1 0,-1-1 0,1 1 0,-1-1 0,1 0 0,-1 0 1,2-1-17,6-6 48,-2 1 0,1-1 0,-1-1 0,0 1 0,-1-2 0,0 1 0,-1-1 0,0 0 0,0-1-48,105-190 261,-110 197-263,1-1 1,0 1-1,0 0 1,0 0-1,1 0 1,-1 0-1,1 0 1,0 1-1,0-1 1,0 1-1,0 0 0,1 0 1,0 0-1,-1 0 1,1 1-1,0-1 1,0 1-1,0 0 1,1 0-1,-1 0 0,0 1 1,1 0-1,-1-1 1,1 2-1,-1-1 1,1 0-1,-1 1 1,1 0-1,0 0 1,-1 0-1,1 1 0,-1 0 1,1-1-1,0 2 1,-1-1-1,0 0 1,1 1 1,78 72-69,-41-31 68,-39-40 4,0 0-1,0-1 0,0 0 1,0 0-1,1 0 0,-1 0 1,1 0-1,-1-1 1,1 0-1,0 0 0,-1 0 1,1 0-1,0 0 0,0-1 1,0 1-1,-1-1 0,1 0 1,0 0-1,0-1 0,0 1 1,0-1-1,-1 0 0,1 0 1,0 0-1,-1 0 1,1-1-1,0 1 0,-1-1 1,0 0-1,1 0 0,-1 0 1,0-1-1,0 1 0,0-1 1,-1 0-1,1 1 0,-1-1 1,1 0-3,19-20 27,-2-1 0,0 0 1,-2-2-1,0 0 0,0-3-27,71-96 50,-86 121-51,0 0-1,0 0 0,0 0 1,0 1-1,1-1 0,-1 1 1,1 0-1,0 0 0,0 0 0,0 1 1,0-1-1,1 1 0,-1 0 1,1 0-1,-1 0 0,1 1 1,0 0-1,-1 0 0,1 0 1,0 0-1,0 1 0,0 0 0,0 0 1,0 0-1,0 0 0,3 2 2,2 3 5,0 2 0,-1-1 0,0 1 0,-1 0-1,0 1 1,0 0 0,0 0 0,-1 1-1,0-1 1,-1 2 0,0-1 0,0 1 0,-1 0-1,-1 0 1,1 0 0,-1 1 0,0 5-5,9 26 130,-14-41-156,1-1 0,0 1 0,0-1 0,0 1 0,0-1 0,-1 1 0,1-1 0,0 1 0,0-1 0,-1 1 0,1-1 0,0 0 0,-1 1 0,1-1 0,-1 1 0,1-1 0,0 0 0,-1 1 0,1-1 0,-1 0 0,1 0 0,-1 1 0,1-1 0,-1 0-1,1 0 1,-1 0 0,1 0 0,-1 0 0,1 0 0,-1 0 0,1 0 0,-1 0 0,0 0 0,1 0 0,-1 0 0,1 0 0,-1 0 0,1 0 0,-1 0 0,1 0 0,-1-1 0,1 1 0,-1 0 0,1-1 26,-3 1-474,-22-7-3322,-9-16-97</inkml:trace>
  <inkml:trace contextRef="#ctx0" brushRef="#br0" timeOffset="146247.358">11690 13757 12043,'-3'-10'3232,"3"5"793,6 1-3369,7 5-488,2 5-40,8 5-1104,3 4-3049,3 12 769</inkml:trace>
  <inkml:trace contextRef="#ctx0" brushRef="#br0" timeOffset="146452.257">12347 13084 10730,'16'-8'3697,"-8"16"336,9 20-2537,1 6-1280,8 16 120,-2 2 64,8 23 33,-5-9 31,5 9-120,0-5-168,6 6-88,-3-18 24,4 10-824,-1-6-2329,-8 0-1456,-7-13-1104</inkml:trace>
  <inkml:trace contextRef="#ctx0" brushRef="#br0" timeOffset="146709.12">12902 14167 12163,'17'33'3864,"-1"-7"657,-1-8-3160,2-1-953,-3-6-160,-4-7-24,-2-5-672,-11-14-4089,-9-13 1288</inkml:trace>
  <inkml:trace contextRef="#ctx0" brushRef="#br0" timeOffset="150372.061">10186 3290 8202,'-2'-1'244,"1"0"0,-1 0 0,0 0 0,1 0 0,-1 0 0,0 1 0,0-1 1,0 1-1,0-1 0,0 1 0,1 0 0,-1-1 0,0 1 0,0 0 0,0 0 0,0 1 1,0-1-1,0 0 0,0 1 0,0-1 0,0 1 0,1-1 0,-3 2-244,-61 43 1461,39-18-1380,0 1 0,2 1 0,1 1-1,1 1 1,2 1 0,1 1 0,-8 21-81,11-20 45,1 2 0,3-1 0,0 2 0,3-1-1,1 2 1,2-1 0,1 1 0,2-1 0,1 1-1,4 28-44,-2-48 26,1 0 0,1 0-1,1-1 1,0 1-1,1-1 1,1 0-1,1 0 1,0 0-1,1 0 1,1-1-1,1-1 1,0 1-1,1-1 1,0-1-1,10 10-25,-13-18 24,0 0 0,1 0 0,-1-1 0,2 0 0,-1-1 0,0 0 0,1 0 0,0 0 0,0-1 0,0-1 0,0 0 0,0 0 0,1 0 0,-1-1 0,0-1 0,1 0 0,-1 0 0,1 0 0,-1-1 0,0-1-1,1 0 1,-1 0 0,0-1 0,0 0 0,0 0 0,-1-1 0,1 0 0,-1-1 0,0 0 0,0 0 0,0-1 0,-1 0-24,17-14 152,0-1 1,-2-1-1,-1-1 0,0-1 1,-2-1-1,-1-1 0,-1 0 0,-1-1 1,-1-1-1,-2-1 0,-1 0 1,-1 0-1,-1-1 0,-2-1 1,-1-1-153,-3 16 126,-1 0 0,-1 0 0,0 0 0,-1 0 1,-1 0-1,-1 0 0,0 0 0,-2-7-126,1 17 51,1 0 0,-1 0 1,-1-1-1,1 1 0,-1 1 0,0-1 0,-1 0 0,1 1 1,-1 0-1,0 0 0,-1 0 0,1 0 0,-1 0 0,0 1 1,0 0-1,0 0 0,0 0 0,-1 1 0,0 0 0,0 0 1,-4-1-52,-13-5 66,0 1-1,-1 2 1,0 0 0,0 2 0,-2 0-66,-110-15-912,135 19 863,1 0-1,-1 0 0,1 0 1,-1 0-1,1 0 1,-1 0-1,1 0 0,-1 0 1,1 0-1,-1 0 0,0 0 1,1 0-1,-1 0 1,1 0-1,-1 1 0,1-1 1,-1 0-1,1 0 1,-1 1-1,1-1 0,-1 0 1,1 1-1,0-1 1,-1 0-1,1 1 0,-1-1 1,1 1-1,0-1 1,0 1-1,-1-1 0,1 1 1,0-1-1,0 1 0,-1-1 1,1 1-1,0-1 1,0 1-1,0-1 0,0 1 1,0-1-1,0 1 1,0 0-1,0-1 0,0 1 1,0-1-1,0 1 1,0-1-1,0 1 0,0-1 1,0 1-1,1-1 0,-1 1 1,0-1-1,0 1 1,1-1-1,-1 1 0,0-1 1,1 1-1,-1-1 1,1 1 49,12 35-3815,10 22-75</inkml:trace>
  <inkml:trace contextRef="#ctx0" brushRef="#br0" timeOffset="151013.67">10303 6447 7017,'-6'-4'387,"1"1"-1,-1-1 0,0 1 1,0 0-1,0 1 0,-1-1 1,1 1-1,-1 1 0,1-1 1,-1 1-1,0 0 0,1 0 0,-1 1 1,0 0-1,0 0 0,1 1 1,-1 0-1,-6 1-386,-7 6 130,-1 0 0,1 1-1,1 1 1,0 0 0,0 2 0,1 0 0,1 2-1,0-1 1,0 2 0,2 0 0,0 1 0,-13 18-130,5-7 37,2 2 0,0 0 0,2 1 0,1 1 0,1 1 0,2 0 0,2 1 0,-7 23-37,10-25 116,2 1 1,1 0 0,1 0-1,2 0 1,1 1-1,2 0 1,1-1 0,1 1-1,5 23-116,-4-45 52,0 0-1,1 0 0,0-1 0,1 1 1,1-1-1,-1 0 0,1 0 1,1 0-1,0-1 0,0 0 1,1 0-1,0 0 0,9 7-51,-13-13 12,1 0 0,0 0-1,-1-1 1,1 1 0,0-1-1,0 0 1,1 0 0,-1 0 0,0 0-1,1-1 1,-1 0 0,1 0-1,0 0 1,-1 0 0,1-1 0,-1 1-1,1-1 1,0-1 0,-1 1-1,1-1 1,0 1 0,-1-1 0,3-1-12,3-2 18,-1 0 1,1-1 0,-1 1-1,0-2 1,0 0 0,0 0-1,-1 0 1,0-1 0,0 0-1,5-6-18,20-29 146,-1-2-1,-3-1 1,-1-1-1,-2-1 1,-2-2-1,-3 0 1,-2-2-1,2-12-145,18-55 443,-5-2-1,-4-13-442,-22 97 73,-2 0 1,-2 0-1,-1 0 1,-2 0-1,-2 0 1,-2-16-74,3 47 0,0 0 0,0 0 0,-1 0 0,0 1 0,1-1 0,-2 0 0,1 0 0,-1 0 0,1 1 0,-1-1 0,-1 1 0,1 0 0,0-1 0,-1 1 0,0 0 0,0 0-1,0 1 1,-1-1 0,1 1 0,-1-1 0,0 1 0,0 0 0,0 1 0,0-1 0,-1 1 0,1-1 0,-1 1 0,1 1 0,-1-1 0,0 1 0,1 0 0,-1 0 0,0 0 0,0 0 0,0 1 0,0 0 0,0 0 0,0 0 0,0 1 0,0-1 0,0 2 0,-17 2-522,1 1-1,-1 2 1,1 0 0,0 1 0,1 1 0,0 1 0,1 1 0,0 1 0,0 0 0,1 1-1,1 1 1,-2 3 522,-59 58-4154</inkml:trace>
  <inkml:trace contextRef="#ctx0" brushRef="#br0" timeOffset="181264.193">10561 7450 9490,'17'67'5851,"-5"-21"-5558,1 0 0,3-1-1,1-1 1,3-1 0,1 0 0,18 25-293,-7-14 223,2 0 0,3-3-1,1-1 1,23 21-223,87 69 400,-122-121-373,-2 2-1,0 0 1,-1 2-1,-2 0 1,0 2-1,-1 0 1,9 19-27,-12 12-54,-18-55 8,0 0 0,0-1 0,0 1 0,0 0 0,0-1 0,0 1 0,0-1 0,0 0 0,0 1 0,-1-1 0,1 0 0,0 0 0,0 0 0,-1 0 0,1 0 0,0 0 0,0 0 0,0 0 0,-1 0 0,1 0 0,0-1 0,0 1 0,0 0 0,0-1 0,0 1 0,-1-1 0,1 1 0,0-1 0,0 0 0,0 0 0,0 1 0,1-1 0,-1 0 0,0 0 0,0 0 0,0-1 46,-47-30-3137,-13-9-277</inkml:trace>
  <inkml:trace contextRef="#ctx0" brushRef="#br0" timeOffset="181577.543">10465 8122 8370,'-12'-1'1084,"8"1"-666,-1-1 1,1 1 0,0-1-1,0 0 1,-1 0 0,1 0 0,0 0-1,0-1 1,0 0 0,0 1-1,0-2 1,0 1 0,1 0-1,-2-2-418,1-2 107,0-1 0,1 0 0,-1 1 0,2-1-1,-1 0 1,1 0 0,0-1 0,1 1 0,-1 0 0,1-3-107,-28-349 1530,8 208-922,-23-78-608,43 229 1,-12-84 269,23 87-86,78 105 439,-82-100-600,0-1-1,1 0 1,-1 0-1,1-1 1,1 1 0,-1-1-1,1-1 1,0 0-1,0 0 1,1 0 0,-1-1-1,1 0 1,0-1-1,0 0 1,1 0-1,-1-1 1,0-1 0,1 1-1,-1-1 1,1-1-1,0 0 1,-1 0-1,1-1 1,-1 0 0,1 0-1,-1-1 1,0-1-1,5-1-22,-6-1-46,0-1-1,0 1 0,0-1 0,-1-1 1,0 1-1,-1-1 0,1-1 0,-1 1 0,2-5 47,28-44-3209,-12 9 354</inkml:trace>
  <inkml:trace contextRef="#ctx0" brushRef="#br0" timeOffset="182147.023">11693 8149 7970,'0'1'139,"0"-1"0,0 0 0,0 0 0,1 0 0,-1 0 0,0 0 1,0 0-1,1 0 0,-1 0 0,0 0 0,0 0 0,1 0 0,-1 0 0,0 0 0,0 0 1,1 0-1,-1 0 0,0 0 0,0 0 0,1 0 0,-1 0 0,0 0 0,0 0 1,0 0-1,1 0 0,-1-1 0,0 1 0,0 0 0,0 0 0,1 0 0,-1 0 1,0-1-1,0 1 0,0 0 0,0 0 0,1 0 0,-1-1 0,0 1 0,0 0 0,0 0 1,0 0-1,0-1 0,0 1 0,0 0 0,0 0 0,0-1 0,0 1 0,0 0 1,0 0-1,0-1 0,0 1 0,0 0 0,0 0 0,0-1 0,0 1 0,0 0 0,0 0 1,0 0-1,0-1 0,0 1 0,-1 0 0,1 0 0,0-1 0,0 1 0,0 0-139,19 21 2205,30 48-1774,-3 3 0,-3 1-1,22 55-430,-17-36 77,-5 4-208,-43-96 89,0 1 0,0 0-1,1-1 1,-1 1 0,0-1 0,0 1-1,0 0 1,0-1 0,0 1 0,0-1-1,0 1 1,0 0 0,0-1 0,0 1-1,-1 0 1,1-1 0,0 1 0,0-1-1,0 1 1,-1-1 0,1 1 0,0-1-1,-1 1 1,1-1 0,0 1 0,-1-1-1,1 1 1,-1-1 0,1 1 0,-1-1-1,1 0 1,-1 1 0,1-1 0,-1 0-1,1 1 1,-1-1 0,1 0 0,-1 0-1,0 0 1,1 0 0,-1 1 0,1-1-1,-1 0 1,0 0 0,1 0 0,-1 0-1,0 0 1,1 0 0,-1 0 0,1-1-1,-1 1 1,0 0 0,1 0 0,-1 0-1,1-1 1,-1 1 42,-36-13-4419,0-10 543</inkml:trace>
  <inkml:trace contextRef="#ctx0" brushRef="#br0" timeOffset="182334.15">11498 8389 9354,'-4'-18'2697,"5"0"751,8-5-2287,8-7-273,7-11 64,5 3-136,8-5-104,1 7-320,4-2-128,1 5-184,5 1-32,-7 10-56,-1 4 48,-15 8-200,-3 11-848,-13 13-320,-12 1-2825,-3 9-56</inkml:trace>
  <inkml:trace contextRef="#ctx0" brushRef="#br0" timeOffset="182585.59">11635 8433 10138,'1'5'2769,"12"-7"816,5-11-2801,5-12 0,1-5-200,8-8-72,-5 2-128,3-1-136,-2 8-176,1 8-888,-7 14-368,-2 7-2777,-3 10-72</inkml:trace>
  <inkml:trace contextRef="#ctx0" brushRef="#br0" timeOffset="182899.412">11973 8313 5633,'1'3'323,"38"78"7868,3-42-5617,-38-38-2505,-1-1 0,1 0 0,0 0-1,0 0 1,0 0 0,0 0 0,0-1 0,-1 0 0,1 0 0,0 0 0,0 0 0,-1 0 0,1-1-1,-1 0 1,1 1 0,-1-1 0,0-1 0,0 1 0,0 0 0,0-1 0,0 0 0,0 1 0,-1-1-1,1 0 1,-1 0 0,0-1 0,0 1 0,0 0 0,0-1 0,-1 1 0,1-3-69,3 0 54,64-88 331,-68 93-381,1-1 0,0 1 0,0 0 0,-1 0 0,1 0 0,0 0 0,0 0 0,0 1 0,0-1 0,0 0 0,0 1 0,0 0 0,0-1 0,1 1 0,-1 0 0,0 0-1,0 0 1,0 1 0,0-1 0,0 0 0,0 1 0,0-1 0,0 1 0,0 0 0,0-1 0,0 1 0,0 0 0,0 0 0,0 1 0,1 0-4,47 45 198,-48-45-184,118 155 930,-119-156-934,-1 0 1,1-1-1,-1 1 1,1 0-1,0 0 0,-1-1 1,1 1-1,0 0 0,-1-1 1,1 1-1,0-1 0,0 1 1,0-1-1,0 1 1,0-1-1,0 0 0,-1 1 1,1-1-1,0 0 0,0 0 1,0 0-1,0 1 1,0-1-1,0 0 0,0 0 1,0-1-1,0 1 0,0 0 1,0 0-1,0 0 0,0-1 1,0 1-1,0 0 1,0-1-1,-1 1 0,1-1 1,0 1-1,0-1 0,0 0-10,17-41 411,13-288 748,-32 329-1160,1 0 1,0 0 0,0 0-1,-1 0 1,1 0-1,0 0 1,0 0-1,0 0 1,0 0 0,0 0-1,0 0 1,0 0-1,1 0 1,-1-1-1,0 1 1,1 0 0,-1 0-1,0 0 1,1 0-1,-1 1 1,1-1-1,0 0 1,-1 0 0,1 0-1,0 0 1,-1 0-1,1 1 1,0-1-1,0 0 1,0 1 0,0-1-1,0 1 1,0-1-1,0 1 1,0-1-1,0 1 1,0-1 0,0 1-1,0 0 1,0 0-1,0 0 1,0-1 0,0 1-1,0 0 1,0 0-1,0 0 1,1 1 0,42 70-24,-38-57 36,59 126 33,-65-141-47,0 1 1,-1 0-1,1-1 0,0 1 1,0 0-1,0 0 0,0-1 1,0 1-1,0 0 0,-1-1 1,1 1-1,0 0 0,0-1 1,0 1-1,0 0 0,0-1 0,0 1 1,1 0-1,-1-1 0,0 1 1,0 0-1,0-1 0,0 1 1,0 0-1,0-1 0,0 1 1,1 0-1,-1 0 0,0-1 1,0 1-1,0 0 0,1 0 0,-1-1 1,0 1-1,0 0 0,1 0 1,-1 0-1,0-1 0,0 1 1,1 0-1,-1 0 0,0 0 1,1 0-1,-1 0 0,0 0 1,1 0-1,-1-1 0,0 1 0,1 0 1,-1 0-1,0 0 0,1 0 1,-1 0-1,0 1 0,1-1 1,-1 0-1,0 0 0,1 0 1,-1 0-1,0 0 0,0 0 1,1 0-1,-1 1 0,0-1 0,1 0 1,-1 0-1,0 0 0,0 1 2,-1-11-295,0 1-1,0 0 1,-1 0-1,-1 0 1,0 0-1,0 0 1,0 0-1,-1 1 1,-5-8 295,4 6-448,-53-84-6500,20 39 2434</inkml:trace>
  <inkml:trace contextRef="#ctx0" brushRef="#br0" timeOffset="183167.882">12394 7843 4329,'-3'5'5609,"1"2"-1752,1 1-2585,2 1 2593,1-2-3569,4 1-208,0-5-496,4 3 2544,10 2-6008,4-7 2455</inkml:trace>
  <inkml:trace contextRef="#ctx0" brushRef="#br0" timeOffset="183499.582">12753 8007 8010,'25'46'8924,"-18"86"-6986,24-47-1721,-31-84-211,0 0 0,0-1-1,1 1 1,-1-1 0,0 1 0,1 0-1,-1-1 1,0 1 0,1-1-1,-1 1 1,1-1 0,-1 1-1,1-1 1,-1 1 0,1-1 0,-1 0-1,1 1 1,0-1 0,-1 0-1,1 0 1,0 1 0,-1-1-1,1 0 1,0 0 0,-1 0-1,1 0 1,0 0 0,-1 1 0,1-1-1,0-1 1,-1 1 0,1 0-1,0 0 1,-1 0 0,1 0-1,0 0 1,-1-1 0,1 1 0,-1 0-1,1 0 1,0-1 0,-1 1-1,1-1 1,-1 1 0,1 0-1,-1-1 1,1 1 0,-1-1-1,1 1 1,-1-1 0,0 1 0,1-1-1,-1 0 1,0 1-6,17-39 259,-13 19-98,-1 0-1,-1-1 0,0 1 1,-2-1-1,0 1 0,-2-1 1,0 1-1,-3-13-160,5 21 185,9 25-118,17 33-22,-11-18 49,1 1-1,1-2 1,2 0-1,0-2 0,6 5-93,-24-29 4,0 1-1,0-1 0,1 1 1,-1-1-1,0 1 0,1-1 1,-1 0-1,1 0 0,-1 1 1,1-1-1,-1 0 1,1 0-1,0-1 0,0 1 1,-1 0-1,1-1 0,0 1 1,0-1-1,0 1 0,0-1 1,0 0-1,0 0 0,-1 0 1,1 0-1,0 0 0,0 0 1,0 0-1,0-1 1,0 1-1,0-1 0,0 1 1,-1-1-1,1 0 0,0 0 1,-1 0-1,1 0 0,1 0-3,-1-4-308,0 1 1,0-1-1,0 1 0,0-1 0,0 1 0,-1-1 0,0 0 0,0 0 1,-1 0-1,1 0 0,-1 0 0,0 1 0,0-1 0,0 0 0,-1 0 1,0 0-1,0 0 0,0 0 0,-2-2 308,-13-32-4095</inkml:trace>
  <inkml:trace contextRef="#ctx0" brushRef="#br0" timeOffset="184145.893">12963 8008 7786,'-10'-81'7707,"16"70"-5612,6 26-1214,13 29-227,-17-27-571,2 1 0,0-1-1,1-1 1,0 0 0,1 0 0,1-1 0,1-1-1,0 0 1,8 6-83,-21-19 6,0-1 0,-1 1 0,1 0-1,0 0 1,-1 0 0,1 0 0,0-1-1,0 1 1,0 0 0,0-1 0,0 1-1,0-1 1,0 1 0,0-1 0,0 1-1,0-1 1,0 0 0,0 1 0,0-1-1,0 0 1,0 0 0,0 0 0,1 0-1,-1 0 1,0 0 0,0 0 0,0 0-1,0 0 1,0-1 0,0 1 0,0 0-1,0-1 1,0 1 0,0-1 0,0 1-1,0-1 1,0 1 0,0-1 0,0 0-1,0 0 1,0 1 0,-1-1 0,1 0-1,0 0 1,-1 0 0,1 0 0,0 0-1,-1 0 1,1 0 0,-1 0 0,0 0-1,1 0 1,-1 0 0,0 0-6,12-241 431,-13 241-432,1 1 1,0-1-1,0 1 0,-1-1 1,1 1-1,0-1 0,0 1 1,0-1-1,0 1 1,-1-1-1,1 1 0,0-1 1,0 1-1,0-1 1,0 1-1,0-1 0,0 1 1,0-1-1,1 1 1,-1-1-1,0 1 0,0-1 1,0 1-1,0-1 1,1 1-1,-1-1 0,0 1 1,0-1-1,1 1 1,-1-1-1,0 1 0,1 0 1,-1-1-1,1 1 1,-1 0-1,0-1 0,1 1 1,-1 0-1,1-1 1,-1 1-1,1 0 0,-1 0 1,1 0-1,-1-1 0,1 1 1,-1 0-1,1 0 1,-1 0-1,1 0 0,-1 0 1,1 0-1,-1 0 1,1 0-1,-1 0 0,1 0 1,-1 0-1,1 1 1,-1-1-1,1 0 0,-1 0 1,1 0-1,-1 1 1,1-1-1,-1 0 0,1 1 1,15 30-47,20 82 15,28 66 144,-53-158-96,-11-21-22,0-1-1,0 1 1,1 0 0,-1 0-1,0-1 1,0 1 0,0 0-1,0 0 1,0-1 0,0 1-1,0 0 1,0 0 0,1-1-1,-1 1 1,0 0 0,0 0-1,0 0 1,0-1 0,1 1-1,-1 0 1,0 0 0,0 0-1,1 0 1,-1-1 0,0 1-1,0 0 1,0 0 0,1 0-1,-1 0 1,0 0 0,1 0-1,-1 0 1,0 0 0,0 0-1,1 0 1,-1 0 0,0 0-1,0 0 1,1 0 0,-1 0-1,0 0 1,0 0 0,1 0-1,-1 0 1,0 0 0,0 0-1,1 1 1,-1-1 0,0 0-1,0 0 1,1 0 0,-1 0 6,-17-109-4279,11 47 1279</inkml:trace>
  <inkml:trace contextRef="#ctx0" brushRef="#br0" timeOffset="184500.632">13322 7907 7818,'-6'-58'7325,"7"50"-6930,0 0 0,1 0 0,0 0 0,1 0 0,0 0 0,0 1-1,0-1 1,1 1 0,5-7-395,-9 13 30,1-1-1,0 1 1,0-1-1,0 1 1,0-1-1,0 1 1,0 0-1,0-1 1,0 1-1,1 0 1,-1 0-1,0 0 1,1 0-1,-1 0 1,1 0-1,-1 0 1,1 1-1,-1-1 1,1 0-1,0 1 1,-1-1-1,1 1 1,0 0-1,-1-1 1,1 1-1,0 0 0,0 0 1,-1 0-1,1 0 1,0 1-1,0-1 1,-1 0-1,1 1 1,0-1-1,-1 1 1,1 0-1,-1-1 1,1 1-1,-1 0 1,1 0-1,-1 0 1,1 0-1,-1 0 1,0 0-1,1 2-29,6 14 63,0 0-1,-2 1 0,0-1 1,-1 1-1,-1 1 0,-1-1 1,-1 1-1,0-1 0,-1 1 1,-1 7-63,0-13 39,5 185 844,0-184-682,6-31-72,-5 7-100,85-110 127,-75 84-1382,-26 2-4842,-6 24 1655</inkml:trace>
  <inkml:trace contextRef="#ctx0" brushRef="#br0" timeOffset="184764.982">13437 7954 7666,'-19'18'3120,"4"-3"377,8-3-1889,6-1-583,9-4-345,2-7-168,4-7-296,3-10-64,-4-6-72,1-16-864,-5-3 808,2-13-3729,-7 3 656</inkml:trace>
  <inkml:trace contextRef="#ctx0" brushRef="#br0" timeOffset="185434.502">13451 7441 9538,'3'64'6361,"11"28"-4638,-7-46-1200,-2-15-291,2 29 325,4-1 1,2 0 0,3 0-1,10 21-557,-23-73 56,-1-2-25,-1 0 0,1 0 0,0 0 0,1-1 0,-1 1 0,1-1 0,0 1 0,0-1 0,0 0 0,0 0 0,1-1 0,0 1 0,4 2-31,-7-5 2,0 0 0,0-1 0,1 1 1,-1-1-1,0 1 0,1-1 0,-1 1 0,1-1 0,-1 0 1,0 0-1,1 0 0,-1 0 0,1 0 0,-1 0 1,1 0-1,-1-1 0,0 1 0,1 0 0,-1-1 0,0 1 1,1-1-1,-1 1 0,0-1 0,1 0 0,-1 1 1,0-1-1,0 0 0,0 0 0,0 0 0,0 0 0,0 0 1,0 0-1,0 0 0,0-1 0,0 1 0,-1 0-2,23-50 65,3-70 103,-26 120-168,0 0 0,0 0 0,0 0 0,0-1 0,0 1 0,0 0 1,0 0-1,0-1 0,0 1 0,1 0 0,-1 0 0,1 0 0,-1 0 0,1 0 1,-1 0-1,1-1 0,-1 1 0,1 0 0,0 0 0,0 1 0,-1-1 1,1 0-1,0 0 0,0 0 0,0 0 0,0 1 0,0-1 0,0 0 1,0 1-1,0-1 0,1 1 0,-1 0 0,0-1 0,0 1 0,0 0 0,0-1 1,1 1-1,-1 0 0,0 0 0,0 0 0,0 0 0,1 0 0,-1 0 1,0 1-1,0-1 0,0 0 0,1 1 0,-1-1 0,1 1 0,7 6 0,-1 1 0,1 0-1,-1 0 1,0 1 0,-1 0-1,0 1 1,-1-1 0,1 1-1,-2 1 1,4 8 0,6 8 51,-15-27-48,0 1 0,0 0-1,0-1 1,0 1-1,0-1 1,0 1 0,0 0-1,0-1 1,0 1 0,0-1-1,0 1 1,1 0 0,-1-1-1,0 1 1,0-1 0,1 1-1,-1-1 1,0 1 0,1-1-1,-1 1 1,0-1 0,1 1-1,-1-1 1,1 1-1,-1-1 1,1 0 0,-1 1-1,1-1 1,-1 0 0,1 1-1,-1-1 1,1 0 0,0 0-1,-1 0 1,1 1 0,-1-1-1,1 0 1,0 0 0,-1 0-1,1 0 1,-1 0-1,1 0 1,0 0 0,-1 0-1,1 0 1,-1-1 0,1 1-1,0 0 1,-1 0 0,1 0-1,-1-1 1,1 1 0,-1 0-1,1-1 1,-1 1 0,1 0-1,-1-1 1,1 1 0,-1-1-1,0 1 1,1 0-1,-1-1 1,1 1 0,-1-1-1,0 0 1,0 1 0,1-1-1,-1 1 1,0-1-3,14-53 93,19-47 66,-33 100-160,1 0-1,-1 0 1,1 1-1,0-1 1,0 0-1,0 1 1,-1-1-1,1 1 1,0-1-1,0 1 1,0-1-1,0 1 1,0 0-1,0-1 1,0 1-1,0 0 1,0 0-1,0 0 1,0 0-1,0 0 1,0 0-1,0 0 1,0 0-1,0 0 1,0 0-1,0 0 1,0 1-1,0-1 1,-1 0-1,1 1 1,0-1-1,0 1 1,0-1-1,0 1 1,0-1-1,-1 1 1,1 0-1,0-1 1,0 1-1,-1 0 1,1-1-1,0 1 1,-1 0-1,1 0 1,-1 0-1,1 0 1,-1 0-1,0 0 1,1-1-1,-1 1 1,0 0-1,0 0 1,1 0-1,-1 0 1,0 0-1,0 1 2,76 192 12,-76-193-10,0-1 0,0 1 0,0 0 1,1-1-1,-1 1 0,0 0 0,1-1 0,-1 1 0,0 0 0,1-1 0,-1 1 1,1-1-1,-1 1 0,1-1 0,-1 1 0,1-1 0,-1 1 0,1-1 0,-1 0 1,1 1-1,0-1 0,-1 0 0,1 0 0,0 1 0,-1-1 0,1 0 0,0 0 1,-1 0-1,1 0 0,0 0 0,0 0 0,-1 0 0,1 0 0,0 0 0,-1 0 1,1 0-1,0 0 0,0 0-2,13-28 168,1-158 364,-12 111-437,6 31-117,-9 44 20,1 0 1,-1 0 0,1-1 0,-1 1 0,1 0-1,-1 0 1,1 0 0,-1 0 0,0 0 0,1 0 0,-1 0-1,1 0 1,-1 0 0,1 0 0,-1 0 0,1 0 0,-1 0-1,1 0 1,-1 0 0,0 1 0,1-1 0,-1 0 0,1 0-1,-1 0 1,0 1 0,1-1 0,-1 0 0,1 1 0,-1-1-1,0 0 1,1 1 0,-1-1 0,0 0 0,0 1 0,1-1-1,-1 1 1,0-1 0,0 0 0,0 1 0,0-1 0,1 1-1,-1-1 1,0 1 0,0-1 0,0 1 0,0-1 0,0 0-1,0 1 1,0-1 0,0 1 1,1 1-6,62 167 51,-63-168-45,0 0 0,0 0 1,0 0-1,0 0 0,0 0 1,0 0-1,1 0 0,-1 1 1,0-1-1,1 0 1,-1 0-1,0 0 0,1 0 1,-1-1-1,1 1 0,-1 0 1,1 0-1,0 0 1,0 0-1,-1 0 0,1-1 1,0 1-1,0 0 0,0-1 1,-1 1-1,1-1 1,0 1-1,0-1 0,0 1 1,0-1-1,0 1 0,0-1 1,0 0-1,0 0 1,0 1-1,0-1 0,1 0 1,-1 0-1,0 0 0,0 0 1,0-1-1,0 1 1,0 0-1,0 0 0,0 0 1,0-1-1,0 1 0,0-1 1,0 1-1,1-1 0,18-67 24,3-62 58,-23 129-83,-1 1 0,1-1 0,0 0 0,-1 1 0,1-1 0,0 0 0,0 1 0,0-1 0,0 0 0,0 1 0,0-1 0,0 0 0,0 0 0,0 1 0,0-1 0,0 0 0,0 1 0,0-1 1,0 0-1,1 1 0,-1-1 0,0 0 0,1 1 0,-1-1 0,0 0 0,1 1 0,-1-1 0,1 1 0,-1-1 0,1 1 0,-1-1 0,1 1 0,-1-1 0,1 1 0,-1 0 0,1-1 0,0 1 1,-1 0-1,1-1 0,0 1 0,-1 0 0,1 0 0,0 0 0,-1-1 0,1 1 0,0 0 0,-1 0 0,1 0 0,0 0 0,0 0 0,-1 0 0,1 1 0,0-1 0,-1 0 0,1 0 0,0 0 1,-1 1-1,1-1 0,0 0 0,-1 1 0,1-1 0,0 1 1,49 151-24,-43-126 41,-5-18-11,0 0 0,0 0 0,1-1 0,0 1 0,0-1-1,0 0 1,1 0 0,0 0 0,1-1 0,0 1-6,-5-7 1,1 1-1,-1 0 1,1-1 0,0 0 0,-1 1 0,1-1-1,0 1 1,-1-1 0,1 0 0,0 1 0,-1-1-1,1 0 1,0 0 0,0 1 0,-1-1 0,1 0-1,0 0 1,0 0 0,0 0 0,-1 0 0,1 0-1,0 0 1,0-1 0,-1 1 0,1 0 0,0 0-1,0 0 1,-1-1 0,1 1 0,0 0 0,-1-1-1,1 1 1,0-1 0,-1 1 0,1-1 0,-1 1-1,1-1 1,-1 1 0,1-1 0,-1 0 0,1 1-1,-1-1 1,1 0 0,-1 1 0,0-1 0,1 0-1,-1 1 1,0-1 0,0 0 0,0 0-1,1 1 1,-1-1 0,0 0-1,15-50 29,-13 46-25,17-119-23,-19 125 11,0-1 0,0 1 0,1-1 0,-1 1 0,0-1 0,0 0 0,0 1 0,0-1 0,1 0 1,-1 1-1,0-1 0,0 0 0,1 1 0,-1-1 0,0 0 0,1 1 0,-1-1 0,0 0 0,1 0 0,-1 1 0,0-1 0,1 0 0,-1 0 0,0 0 1,1 1-1,-1-1 0,1 0 0,-1 0 0,1 0 0,-1 0 0,0 0 0,1 0 0,-1 0 0,1 0 0,-1 0 0,0 0 0,1 0 0,-1 0 0,1 0 1,-1-1-1,0 1 0,1 0 0,-1 0 0,1 0 0,-1 0 0,0-1 0,1 1 0,-1 0 0,0 0 0,1-1 0,-1 1 0,0 0 0,0-1 0,1 1 1,-1 0-1,0-1 0,0 1 0,1-1 8,12 60-266,-7-54-319,-2-21-4,-4 14 538,1-10-601,0 1 0,0-1 0,-1 0 0,-1 0 0,0 0 0,-1 1 0,0-1 0,-1 1 0,0-1 0,-1 1-1,0 0 1,-4-7 652,-5-4-3148,5 5 152</inkml:trace>
  <inkml:trace contextRef="#ctx0" brushRef="#br0" timeOffset="185712.2">14419 7638 4721,'5'5'3537,"4"2"-217,-6 2-551,1 7-985,-7 3-447,8 6-201,-5-6-504,-2 1-200,7-8-304,-1-1-400,3-8-464,-3-5-224,4-2-3009,5-5 480</inkml:trace>
  <inkml:trace contextRef="#ctx0" brushRef="#br0" timeOffset="185956.413">14618 7717 8138,'4'-10'6912,"-8"16"-3327,1 10-3193,1 1-1,0 0 1,1 0 0,1 0 0,1-1 0,0 1 0,2 6-392,-3-22 0,0 1 0,0-1 1,0 0-1,0 0 0,1 0 0,-1 0 0,0 0 1,0 0-1,1 0 0,-1 0 0,1 0 1,-1 0-1,1 0 0,-1 0 0,1 0 0,-1 0 1,1 0-1,0-1 0,0 1 0,-1 0 1,1 0-1,0-1 0,0 1 0,0 0 0,0-1 1,0 1-1,0-1 0,0 1 0,0-1 1,0 0-1,0 1 0,0-1 0,0 0 0,0 0 1,0 1-1,0-1 0,0 0 0,0 0 1,1 0-1,-1-1 0,0 1 0,0 0 0,0 0 1,0-1-1,0 1 0,0 0 0,0-1 0,0 1 1,0-1-1,0 1 0,0-1 0,49-38-15,-43 33 18,1-1-1,-1-1-9,0 1 0,0 1 0,1-1 1,0 1-1,1 1 0,-1 0 0,1 0 0,0 0 0,0 1 0,6-1 7,-14 4-2,1 1 0,-1 0 0,1-1 0,-1 1 0,1 0 0,-1 0 0,1 0 0,0 0 0,-1 0 0,1 0 0,-1 1 0,1-1 0,-1 1 0,1-1 0,-1 1 0,1-1 0,-1 1 1,1 0-1,-1-1 0,0 1 0,1 0 0,-1 0 0,0 0 0,0 0 0,0 0 0,0 1 0,0-1 0,0 0 0,0 0 0,0 1 0,0-1 0,0 0 0,-1 1 0,1-1 0,-1 1 0,1-1 2,5 61 384,-8-34 21,-2 0 0,-1 0 0,-1 0-1,-2-1 1,-1 0 0,-6 14-405,14-38 26,0 1 0,0-1 0,0 1 0,-1-1 0,1 1 0,-1-1 0,0 0 0,0 0 0,0 0 0,0 0 1,-1 0-1,1 0 0,-1-1 0,0 1 0,0-1 0,0 1 0,0-1 0,0 0 0,0-1 0,0 1 0,-1 0 0,1-1 0,-1 0 0,1 0 0,-1 0 1,1 0-1,-1 0 0,0-1 0,0 1 0,1-1 0,-1 0 0,0-1 0,-3 1-26,4-1-245,-1 0-1,0 0 1,1 0 0,-1-1 0,1 1-1,0-1 1,-1 0 0,1 0-1,0 0 1,0 0 0,0 0 0,1-1-1,-1 1 1,0-1 0,1 0-1,-1 0 1,1 0 0,0 0 0,0 0-1,1 0 1,-1-1 0,0 1-1,1 0 1,0-1 0,0 0 0,0 1-1,0-2 246,-5-43-4454</inkml:trace>
  <inkml:trace contextRef="#ctx0" brushRef="#br0" timeOffset="190267.195">12875 2888 3105,'-3'-16'3148,"-3"19"2787,-2 26-5307,-23 268 505,14 1-1,13 62-1132,0-25 92,-7 14-34,0-17-40,-8-11 20,-8 1-6,22-276-23,-9 79 44,6 2 0,6 20-53,6 203 184,11-177-1,-15-173-145,-1 0 0,1 0 1,0 0-1,-1 0 0,1 0 0,0 0 1,0 0-1,-1 0 0,1 0 0,0 0 1,-1 1-1,1-1 0,0 0-38,-1 6-1085,8 3-1757</inkml:trace>
  <inkml:trace contextRef="#ctx0" brushRef="#br0" timeOffset="-169294.527">15360 2185 5785,'-5'-10'5422,"0"26"-4094,-12 74-1169,4 0 0,3 0 0,5 1-1,3 10-158,2-101 1,-5 422 0,0-58 68,0 13 52,19-50-25,7-74 194,-10 237-290,-27-155 332,26 86-30,0-238 585,-13 136-887,-20 112 469,34-350-478,-11-81-78,0 1 0,0 0 0,0-1 0,0 1 0,1 0 0,-1-1 0,0 1 1,1-1-1,-1 1 0,0-1 0,1 1 0,-1 0 0,1-1 0,-1 1 0,0-1 0,1 0 1,0 1-1,-1-1 0,1 1 0,-1-1 0,1 0 0,-1 1 0,1-1 0,0 0 0,-1 0 1,1 0-1,-1 1 0,1-1 0,0 0 0,-1 0 0,1 0 0,0 0 0,-1 0 0,1 0 1,0 0-1,-1 0 0,1 0 0,0-1 0,0 1 87,8-10-2514</inkml:trace>
  <inkml:trace contextRef="#ctx0" brushRef="#br0" timeOffset="-168737.292">15851 7257 10450,'-20'42'4515,"19"10"-3338,1-48-1210,4 50 63,2 0 0,3 0-1,1-1 1,4 0 0,1-1 0,3-1 0,2 0 0,2-1 0,2-2 0,17 23-30,65 85 92,-80-115-36,-32-37-203,2-3-67,1-1 0,-1 0 0,0 0 0,0 0-1,1 0 1,-1 0 0,0-1 0,0 0 0,1 0 0,-1 0 0,1 0 0,-1 0 0,1-1 0,-1 1 0,1-1 0,0 0 0,0 0-1,-1 0 1,1-1 0,1 1 0,-1-1 214,-42-37-3047</inkml:trace>
  <inkml:trace contextRef="#ctx0" brushRef="#br0" timeOffset="-168428.892">15498 7450 9170,'-45'-27'6593,"51"-26"-5839,107-475-478,-107 501-272,-6 26-4,0 1 0,0 0 0,1-1 0,-1 1 0,0-1 0,0 1 0,0 0 0,1-1 0,-1 1 0,0 0 0,0-1 0,1 1 0,-1 0 0,0 0 0,1-1 0,-1 1 0,0 0 0,1 0 0,-1-1 0,1 1 0,-1 0 0,0 0 0,1 0 0,-1 0 0,1 0 0,-1 0 0,0-1 0,1 1 0,-1 0 0,1 0 0,-1 0 0,0 0 0,1 1 0,-1-1 0,1 0 0,-1 0 0,1 0 0,-1 0 0,0 0 0,1 0 0,-1 1 0,0-1 0,1 0 0,-1 0 0,0 1 0,1-1 0,-1 0 0,0 0 0,1 1 0,-1-1 0,0 0 0,0 1 0,1-1 0,-1 0-1,0 1 1,0-1 0,0 1 0,1-1 0,-1 0 0,0 1 1,0-1-1,93 120 153,-85-108-141,12 18 25,2-1 1,1-1-1,1-1 1,1-1-1,21 16-37,-39-37-4,0 0-1,0-1 1,1 1-1,0-2 1,-1 1 0,1-1-1,0 0 1,1-1-1,-1 1 1,0-2-1,1 1 1,-1-1 0,1-1-1,0 1 1,-1-2-1,1 1 1,-1-1 0,2 0 4,-4-1-224,0 1 0,-1-1 0,1 0 0,0-1 0,-1 1 0,1-1 0,-1 0 0,0-1 0,0 1 0,0-1 0,-1 0 0,1 0 0,-1-1 0,0 1 0,0-1 0,2-3 224,17-44-2716</inkml:trace>
  <inkml:trace contextRef="#ctx0" brushRef="#br0" timeOffset="-167718.8">16466 8609 1168,'-11'-348'10833,"5"283"-8247,6 64-2545,0 0 1,0 1-1,0-1 0,0 0 0,0 1 1,0-1-1,0 0 0,0 1 0,0-1 0,0 0 1,0 1-1,0-1 0,-1 0 0,1 1 1,0-1-1,-1 0 0,1 1 0,0-1 1,-1 1-1,1-1 0,-1 1 0,1-1 1,-1 1-1,1-1 0,-1 1 0,1-1 1,-1 1-1,1 0 0,-1-1 0,0 1 0,1 0 1,-1-1-1,1 1 0,-1 0 0,0 0 1,1 0-1,-1-1 0,0 1 0,1 0 1,-1 0-1,0 0 0,0 0 0,1 0 1,-1 0-1,0 1 0,1-1 0,-1 0 0,0 0 1,1 0-1,-1 1 0,0-1 0,1 0 1,-1 1-1,1-1 0,-1 0 0,0 1-41,-25 30 770,8 4-715,0 1 0,2 0-1,2 1 1,2 1 0,1 0-1,-1 15-54,12-53 1,-16 66 11,4 1 0,2 0 0,0 48-12,7-75 11,2 0 1,2 1 0,2-1-1,6 36-11,-7-70-2,-1 0 0,1 1 0,0-1 0,1 0 0,-1 0 0,1 0 0,0 0 0,1-1 0,0 1 0,0-1 0,0 0 2,-1-3-8,0 0 1,0-1 0,0 1 0,0-1 0,0 0 0,0 0 0,0 0 0,0 0 0,0-1 0,1 1 0,-1-1 0,0 0 0,1 0 0,-1 0 0,0 0 0,1-1 0,-1 1-1,0-1 1,0 0 0,0 0 0,0 0 0,1 0 0,-1-1 0,-1 1 0,1-1 0,0 0 0,0 0 0,-1 0 0,1 0 0,-1 0 0,1 0 0,-1-1 0,0 1-1,0-1 8,97-95-2511,-65 66 387</inkml:trace>
  <inkml:trace contextRef="#ctx0" brushRef="#br0" timeOffset="-166941.914">16762 8420 6145,'-4'1'523,"-1"1"-1,1 0 1,0 0-1,0 0 0,1 1 1,-1 0-1,0-1 0,1 1 1,0 0-1,-1 1 1,1-1-1,1 1 0,-1-1 1,0 1-523,-37 94 684,31-66-486,2 1-1,0 1 1,2-1-1,2 1 1,1 0-1,2-1 1,2 18-198,12-17 274,-13-33-271,-1-1 0,1 0 0,0 1 0,0-1 0,-1 0 0,1 1 0,0-1 0,0 0 0,-1 0 0,1 0 0,0 0 0,0 0 0,-1 1 0,1-1 0,0-1 0,0 1 0,0 0 0,-1 0 0,1 0 0,0 0 0,0-1 0,-1 1 0,1 0 0,0 0 0,0-1 0,-1 1 0,1-1 0,-1 1 0,1-1 0,0 1 0,-1-1 0,1 1 0,-1-1 0,1 1 0,-1-1 0,1 0 0,-1 1 0,1-1 0,-1 0 0,0 1 0,1-1 0,-1 0-3,10-18 43,0 1 1,-2-2-1,0 1 1,-1-1-1,-1-1 1,-1 1-1,-1-1 0,-1-1-43,0 8 21,23-121 137,-26 134-158,0 1 0,0-1 1,0 1-1,0-1 0,0 1 1,0-1-1,0 1 0,0-1 1,0 1-1,0-1 0,0 1 1,1-1-1,-1 1 0,0 0 1,0-1-1,0 1 0,1-1 1,-1 1-1,0 0 0,1-1 1,-1 1-1,0 0 0,1-1 1,-1 1-1,0 0 1,1-1-1,-1 1 0,1 0 1,-1 0-1,0-1 0,1 1 1,-1 0-1,1 0 0,-1 0 1,1 0-1,-1 0 0,1 0 1,-1 0-1,1 0 0,-1 0 1,1 0-1,-1 0 0,1 0 1,-1 0-1,1 0 0,-1 0 1,0 0-1,1 0 0,-1 1 1,1-1-1,-1 0 0,1 0 1,-1 1-1,1-1 0,20 25 11,-14-16-3,-1-2 2,-4-3-5,0 1-1,1-1 0,0 0 1,0 0-1,0 0 1,0 0-1,1 0 1,-1-1-1,1 0 0,0 1 1,0-2-1,0 1 1,0 0-1,1-1 1,-1 0-1,1 0 0,0 0 1,-1 0-1,1-1 1,0 1-1,0-2 0,0 1 1,0 0-1,0-1 1,0 0-1,2 0-4,1-5 8,-1 0 0,0-1 0,-1 0 0,0 0 0,1-1 0,-2 0 0,1 0 0,-1 0 0,0 0-1,-1-1 1,0 0 0,0 0 0,0 0 0,-1-1 0,0 1 0,-1-1 0,0-1-8,8-48 99,18 142 75,-23-67-141,-3-9-20,0 0 0,1 0 0,0 0 0,0 0 1,1 0-1,0-1 0,0 0 0,1 1 0,-1-2 0,2 1 1,-1 0-14,-3-6 1,-1-1 1,1 1 0,-1-1-1,1 0 1,-1 1 0,0-1 0,1 0-1,-1 0 1,1 0 0,-1 0-1,1 0 1,-1 0 0,1 0 0,-1-1-1,1 1 1,-1 0 0,1-1-1,-1 1 1,0-1 0,1 0-1,-1 1 1,0-1 0,0 0 0,1 0-1,-1 0 1,0 0 0,0 0-1,0 0 1,0 0 0,0 0 0,0 0-1,0-1 1,-1 1 0,1 0-1,0-1 1,0 0-2,8-13 18,-1 0 0,0-1 1,-1 0-1,-1 0 0,0-1 0,-1 0 0,-1 0 0,1-7-18,-1 6 18,22-115 111,-26 133-128,0 0 0,0 1 0,0-1 0,1 0 1,-1 1-1,0-1 0,0 0 0,0 0 0,1 1 0,-1-1 0,0 0 0,0 1 0,1-1 0,-1 0 0,0 0 0,1 0 1,-1 1-1,0-1 0,1 0 0,-1 0 0,0 0 0,1 0 0,-1 0 0,1 0 0,-1 0 0,0 0 0,1 0 0,-1 0 1,0 0-1,1 0 0,-1 0 0,1 0 0,-1 0 0,0 0 0,1 0 0,-1 0 0,0 0 0,1 0 0,-1-1 0,0 1 1,1 0-1,-1 0 0,0 0 0,1-1 0,-1 1 0,0 0 0,0 0 0,1-1-1,14 41 117,-13-30-84,1 0 1,1-1 0,0 1-1,0-1 1,1 0 0,0 0-1,0 0 1,1-1 0,0 0-1,1 0 1,2 2-34,-6-9 3,-1 0 0,1 0 1,-1-1-1,1 1 0,-1-1 1,1 1-1,0-1 0,-1 0 0,1 0 1,0 0-1,-1 0 0,1-1 0,0 1 1,-1-1-1,1 1 0,-1-1 1,1 0-1,-1 0 0,1 0 0,-1-1 1,1 1-1,-1 0 0,0-1 1,0 0-1,0 1 0,0-1 0,0 0 1,0 0-1,0 0 0,-1 0 0,1 0 1,-1-1-1,0 1 0,1 0 1,-1-1-4,14-19-28,-1 0 1,-1-1-1,-1 0 1,-1-1-1,0-5 28,37-72-1747,-48 100 1612,1 0-1,-1 0 1,0-1-1,1 1 1,-1 0-1,1 0 1,-1 0-1,1 0 1,-1 0-1,1 0 1,0 0-1,0 0 1,-1 0-1,1 0 1,0 0-1,0 0 1,0 0-1,0 1 1,0-1-1,0 0 1,0 1-1,0-1 1,1 1 0,-1-1-1,0 1 1,0 0-1,0-1 1,0 1-1,1 0 1,-1 0-1,0 0 1,0 0-1,1 0 1,-1 0-1,0 0 1,0 0-1,1 0 1,-1 1-1,0-1 1,0 0-1,0 1 1,0-1-1,1 1 1,-1-1-1,0 1 1,0 0-1,0 0 1,0-1-1,0 2 136,14 18-3074</inkml:trace>
  <inkml:trace contextRef="#ctx0" brushRef="#br0" timeOffset="-166238.409">17774 7872 4641,'2'2'4386,"7"-3"-2121,-6 2 289,-25 59 434,21-57-2942,-9 22 92,2 1-1,0 0 1,2 1-1,1-1 1,1 1-1,1 0 0,1 0 1,2 0-1,0 1 1,2-1-1,3 10-137,-5-35 1,0-1 0,0 0 0,0 1 0,1-1 0,-1 1 0,0-1-1,1 0 1,-1 1 0,1-1 0,-1 0 0,1 0 0,0 1 0,-1-1 0,1 0 0,0 0 0,0 0 0,0 0 0,0 0 0,0 0 0,0 0 0,0 0 0,0 0-1,0-1 1,0 1 0,1 0 0,-1-1 0,0 1 0,1-1 0,-1 1 0,0-1 0,1 0 0,-1 1 0,0-1 0,1 0 0,-1 0 0,1 0 0,-1 0-1,0 0 1,1 0 0,-1-1 0,0 1 0,1 0 0,-1-1 0,0 1 0,1-1 0,-1 1 0,0-1 0,0 0 0,1 1 0,-1-1 0,0 0-1,51-54 41,-39 33-21,-1-1-1,-1 0 1,-2 0-1,0-1 1,4-18-20,5-29 38,-2-1 0,-4 0 0,-2 0 0,-4-1 0,-3-20-38,-1 74 8,3 53-14,-4-15 15,8 72 293,4-1 0,8 18-302,-20-100 35,1 0 0,0 0 0,0 0 0,1-1 0,0 1-1,1-1 1,0 1 0,0-1 0,0 0 0,1 0 0,0-1 0,0 0 0,2 2-35,-4-7 7,0 0 0,0 0 0,0 0 0,0 0 0,0-1 0,0 1 0,0-1 0,0 0 0,0 0 0,1 0 0,-1 0 0,0-1 0,0 1 0,0-1 0,0 0 0,0 0 0,0 0 0,-1 0 0,1 0 0,0-1 0,0 1 0,-1-1 0,1 0 0,-1 0 0,0 0 0,1 0 0,-1 0 0,2-3-7,5-3-103,1-2 0,-1 1 0,-1-1 0,0-1 0,0 1 0,-1-1 0,4-10 103,26-87-4096,-34 33 674</inkml:trace>
  <inkml:trace contextRef="#ctx0" brushRef="#br0" timeOffset="-159035.451">15430 2093 4289,'-3'-1'367,"1"1"-1,0-1 1,0 1 0,-1 0-1,1 0 1,0 0-1,0 0 1,-1 0 0,1 0-1,0 1 1,0-1 0,0 1-1,-1 0 1,1-1 0,0 1-1,0 0 1,0 0 0,0 0-1,0 1 1,0-1 0,1 0-1,-1 1 1,0-1 0,1 1-1,-1 0 1,1-1 0,-1 1-1,1 0 1,-1 2-367,7-2 1047,22-37-479,158-179 279,43-64-487,-173 205-321,-13 16 0,2 2 0,3 2 0,42-37-39,-86 88-5,18-14 55,-21 16-48,0 0 0,1 0 0,-1 0 0,1 0-1,-1 0 1,0 0 0,1 0 0,-1 0 0,0 0 0,1 1 0,-1-1 0,0 0 0,1 0 0,-1 0 0,0 0 0,1 0 0,-1 1 0,0-1 0,1 0 0,-1 0 0,0 1 0,0-1 0,1 0 0,-1 0 0,0 1 0,0-1 0,0 0-1,1 1 1,-1-1 0,0 0 0,0 1 0,0-1 0,0 0 0,0 1 0,0-1 0,1 1 0,-1-1 0,0 0 0,0 1 0,0-1 0,0 0 0,0 1 0,-1-1 0,1 0 0,0 1 0,0-1 0,0 1 0,0-1 0,0 0-1,0 1 1,-1-1 0,1 0 0,0 0 0,0 1 0,0-1 0,-1 0 0,1 1 0,0-1 0,0 0 0,-1 0 0,1 1 0,0-1 0,-1 0-2,-11 37-1188,2-18-1905</inkml:trace>
  <inkml:trace contextRef="#ctx0" brushRef="#br1" timeOffset="-155166.523">15439 2370 9258,'-1'1'180,"1"-1"0,-1 1-1,0 0 1,1-1 0,-1 0 0,0 1-1,1-1 1,-1 1 0,0-1 0,0 0-1,1 1 1,-1-1 0,0 0 0,0 0-1,0 0 1,1 0 0,-1 0 0,0 0 0,0 0-1,0 0 1,1 0 0,-1 0 0,0 0-1,0 0 1,0 0 0,1-1 0,-1 1-1,0 0 1,0-1 0,1 1 0,-1-1-1,0 1 1,1 0 0,-1-1 0,0 1 0,1-1-1,-1 0 1,1 1 0,-1-1 0,1 0-1,-1 1 1,1-1 0,-1 0 0,1 1-1,0-1 1,-1 0 0,1 0 0,0 1 0,0-2-180,59-64 302,-7 2-260,-3-2 0,-4-2 0,5-14-42,2-1 26,133-184 720,-265 337 635,-106 81-1247,156-126-96,1 2 0,1 1 0,2 1 1,1 1-1,1 1 0,-12 22-38,25-21 12,11-32-13,0 1 0,0 0 0,0-1 0,0 1 0,0-1-1,0 1 1,1-1 0,-1 1 0,0-1 0,1 1 0,-1-1-1,0 1 1,1-1 0,-1 1 0,0-1 0,1 0-1,-1 1 1,1-1 0,-1 0 0,1 1 0,-1-1 0,1 0-1,-1 1 1,1-1 0,-1 0 0,1 0 0,-1 0 0,1 0-1,-1 1 1,1-1 0,-1 0 0,1 0 0,0 0 0,-1 0-1,1 0 1,-1 0 0,1 0 0,-1-1 0,1 1 0,-1 0-1,1 0 1,0 0 0,-1 0 0,1-1 0,-1 1 0,1 0-1,-1-1 1,0 1 0,1 0 0,-1-1 0,1 1 0,-1 0-1,1-1 1,-1 1 0,0-1 0,1 0 1,27-15-7,-1-2 1,0-1 0,-1-1-1,-2-1 1,0-1 0,-1-1-1,-1-1 1,2-6 6,123-133 48,-143 156-59,-26 26 1,-46 62 55,5 2 0,0 8-45,-14 19 51,9-16-21,68-94-32,-1 0 0,1 0 0,-1 1 0,1-1 0,0 0 0,0 1 0,-1-1 0,1 1 0,0-1 0,-1 0 0,1 1 0,0-1 0,0 1 0,0-1 0,-1 1 0,1-1 1,0 0-1,0 1 0,0-1 0,0 1 0,0-1 0,0 1 0,0-1 0,0 1 0,0-1 0,0 1 0,0-1 0,0 1 0,0-1 0,1 1 0,-1-1 0,0 0 1,0 1-1,0-1 0,1 1 0,-1-1 0,0 0 0,1 1 0,-1-1 0,0 1 0,1-1 0,-1 0 0,0 1 0,1-1 0,-1 0 0,0 0 0,1 1 0,-1-1 0,1 0 1,-1 0-1,1 0 0,-1 0 0,1 1 0,-1-1 0,1 0 0,-1 0 0,0 0 0,1 0 0,-1 0 0,1 0 0,-1 0 0,1 0 0,-1-1 0,1 1 0,-1 0 1,1 0 0,57-40-103,-20 4 93,-2-2 0,-2-2-1,-1-1 1,-1-3 11,58-71 9,-67 89 1,1 1 0,1 2 0,2 0 0,0 2 0,10-5-10,-24 15 29,-21 6-8,0 7-31,-1 0-1,0 1 0,1 0 0,-1 1 0,1 0 0,0 0 0,0 0 0,0 1 0,1 1 1,0-1-1,0 1 0,-6 6 11,-30 30-323,2 1 0,1 2 0,2 2 0,3 1 0,-3 10 323,-26 42-3580</inkml:trace>
  <inkml:trace contextRef="#ctx0" brushRef="#br1" timeOffset="-153744.221">15417 6546 7722,'-33'51'6837,"46"-59"-5075,81-123-1272,-63 82-445,141-223 48,-39 58-25,-49 102 193,-143 170 321,-89 94 587,-47 30-1169,100-93 697,95-89-697,0 0 0,1 0 1,-1 0-1,0 0 0,0 0 1,0 1-1,0-1 1,1 0-1,-1 0 0,0 0 1,0 0-1,0 0 0,0 0 1,0 0-1,1 1 1,-1-1-1,0 0 0,0 0 1,0 0-1,0 0 0,0 1 1,0-1-1,0 0 1,0 0-1,0 0 0,0 1 1,0-1-1,0 0 0,0 0 1,0 0-1,0 0 1,0 1-1,0-1 0,0 0 1,0 0-1,0 0 0,0 1 1,0-1-1,0 0 1,0 0-1,0 0 0,0 0 1,0 1-1,0-1 0,19-11-88,29-27 58,-2-1 0,-1-3 0,-3-1 0,-1-2 1,-2-2-1,22-36 30,-43 57-26,-2 1-135,2 1 0,0 1-1,1 0 1,14-11 161,-33 35-11,0-1 1,1 0-1,-1 0 0,0 1 0,0-1 1,0 0-1,0 0 0,0 1 0,1-1 1,-1 0-1,0 0 0,0 0 0,0 1 1,1-1-1,-1 0 0,0 0 0,0 0 1,1 0-1,-1 0 0,0 0 1,0 0-1,1 1 0,-1-1 0,0 0 1,0 0-1,1 0 0,-1 0 0,0 0 1,0 0-1,1 0 0,-1 0 0,0 0 1,0 0-1,1 0 0,-1-1 0,0 1 1,1 0-1,-1 0 0,0 0 11,-46 81-90,-53 94 617,-7-4 0,-25 20-527,68-101 509,61-78-528,21-35-180,48-77-1816,49-102 2015,80-171-1207,-190 363 1200,1-2 7,0-1 0,1 1-1,0 1 1,1 0 0,0 0-1,1 0 1,8-6 0,-18 17 2,0 0 0,0 0 0,0 0 1,0 1-1,0-1 0,0 0 0,0 1 0,-1-1 1,1 0-1,0 0 0,0 1 0,0-1 0,0 0 1,0 0-1,0 1 0,0-1 0,0 0 0,0 0 1,1 1-1,-1-1 0,0 0 0,0 1 1,0-1-1,0 0 0,0 0 0,0 1 0,0-1 1,1 0-1,-1 0 0,0 0 0,0 1 0,0-1 1,1 0-1,-1 0 0,0 0 0,0 0 0,0 1 1,1-1-1,-1 0 0,0 0 0,0 0 0,1 0 1,-1 0-1,0 0 0,1 0 0,-1 0-2,-42 96 672,-4-3 0,-5-2 1,-35 47-673,8-32-3226,40-70 608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15:49.044"/>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66CC00"/>
    </inkml:brush>
  </inkml:definitions>
  <inkml:trace contextRef="#ctx0" brushRef="#br0">18029 487 10154,'0'0'98,"1"0"0,0 1 1,-1-1-1,1 0 0,-1 0 0,1 0 0,-1 1 0,0-1 0,1 0 0,-1 0 1,1 1-1,-1-1 0,1 0 0,-1 1 0,0-1 0,1 1 0,-1-1 0,0 0 1,1 1-1,-1-1 0,0 1 0,1-1 0,-1 1 0,0-1 0,0 1 0,0-1 1,0 1-1,0-1 0,1 1 0,-1-1 0,0 1 0,0 0 0,0-1 0,0 1 1,0-1-1,-1 1 0,1-1 0,0 1 0,0-1 0,0 1 0,0-1 0,-1 1 1,1-1-1,0 1 0,0-1 0,-1 1 0,1-1 0,0 1 0,-1-1 1,1 0-1,0 1-98,-1 2 259,-53 429 717,51-393-942,2-1 0,2 0 0,2 1 0,2 5-34,20 38 116,-24-80-110,0 0 0,0 0 0,1-1 0,-1 1 0,0 0-1,1-1 1,-1 1 0,1-1 0,-1 1 0,1-1 0,0 0 0,0 1 0,0-1 0,0 0 0,-1 0 0,1-1 0,1 1-1,-1 0 1,0-1 0,0 1 0,0-1 0,0 1 0,0-1 0,0 0 0,0 0 0,1 0 0,-1 0 0,0-1 0,0 1 0,0 0-1,0-1 1,0 0 0,0 1 0,0-1 0,0 0 0,0 0 0,1 0-6,16-11 67,-1-1 0,0-1 1,0-1-1,-1 0 0,-1-1 0,-1-1 1,8-11-68,-23 28 1,74-88 382,-5-4 0,-3-2 1,9-26-384,-41 62 351,-3-1 0,16-47-351,-43 98 58,-1 0 0,0 0-1,0 0 1,-1-1-1,-1 1 1,1-1 0,-1 1-1,0-1 1,-1 1 0,-1-8-58,-9 25 189,-7 27-112,3 1 1,0 0-1,3 1 0,-7 37-77,11-48 4,0 1 0,2 0 0,1 0 0,1 0 0,1 1-1,2-1 1,1 1 0,1-1 0,4 20-4,-5-42 0,0 0-1,0 0 1,0 0-1,1 0 1,0 0 0,0 0-1,1 0 1,-1 0-1,1-1 1,1 1 0,-1-1-1,1 0 1,0 0-1,0 0 1,0-1 0,1 1-1,-1-1 1,1 0-1,0 0 1,1-1 0,-1 1-1,0-1 1,1 0-1,0-1 1,0 0 0,0 0-1,0 0 1,0 0-1,0-1 1,3 1 0,3-4 9,0-1 0,0 1 0,-1-2 0,1 0 0,-1 0 0,0-1 0,0 0 0,0-1 0,-1 0 0,0-1 0,0 0 0,6-6-9,15-11 78,-2-1 0,-1-1 0,0-2-1,-3-1 1,0 0 0,-2-2 0,-1-1 0,2-7-78,-13 22 54,-1-1 1,-1 0-1,-1 0 1,0-1-1,-2 0 1,0 0-1,-1-1 1,-1 0-1,0 0 1,-2 0-1,0 0 1,-2 0-1,0 0 1,-1-1 0,-1 1-1,-3-10-54,-15-14 34,19 43-41,1 1-1,-1-1 0,0 0 0,1 0 1,-1 1-1,0-1 0,0 0 0,1 1 0,-1-1 1,0 0-1,0 1 0,0-1 0,0 1 1,0 0-1,0-1 0,0 1 0,0 0 1,0 0-1,0-1 0,0 1 0,0 0 0,0 0 1,0 0-1,0 0 0,0 0 0,0 0 1,0 1-1,0-1 0,0 0 0,0 0 0,0 1 1,0-1-1,0 1 0,0-1 0,1 1 1,-1-1-1,0 1 0,0-1 0,0 1 0,1 0 1,-1 0-1,0 0 8,-4 4-226,1 0 1,0 1-1,0-1 1,0 1-1,1 0 1,-1 1-1,2-1 1,-1 0-1,1 1 1,0-1-1,0 1 1,0 0-1,1 1 226,-5 56-4950,10-27 708</inkml:trace>
  <inkml:trace contextRef="#ctx0" brushRef="#br0" timeOffset="916.583">19511 898 8378,'-3'-2'621,"-1"0"1,1 0-1,-1 1 1,0-1 0,0 1-1,0 0 1,0 0-1,0 0 1,0 0-1,0 1 1,0 0-1,0 0 1,0 0-1,0 0 1,0 1 0,-1-1-1,1 1-621,6 2 715,3-2-678,0-1 0,0 1-1,-1-1 1,1 0 0,0 0 0,0 0 0,0 0 0,-1-1 0,1 0-1,0 0 1,-1 0 0,1-1 0,-1 0 0,1 1 0,0-2-37,4 0 24,19-9-15,0 0 0,-1-2 0,-1-2 0,0 0 1,-1-1-1,-1-2 0,0 0 0,-2-2 0,1-1-9,-13 12 14,-1 0 1,1-1 0,-1 0-1,-1-1 1,0 0 0,-1 0-1,5-12-14,-11 22 4,0 1-1,0 0 0,0-1 0,-1 1 0,1-1 1,0 1-1,-1-1 0,1 1 0,-1-1 0,1 1 1,-1-1-1,0 1 0,0-1 0,0 0 0,0 1 0,0-1 1,0 1-1,0-1 0,0 0 0,-1 1 0,1-1 1,-1 1-1,1-1 0,-1 1 0,0-1 0,1 1 1,-1 0-1,0-1 0,0 1 0,0 0 0,0-1 1,0 1-1,0 0 0,0 0 0,-1 0 0,1 0 1,0 0-1,0 0 0,-1 0 0,1 1 0,-1-1 1,1 0-1,-1 1 0,1-1 0,-1 1 0,1 0 1,-1-1-1,1 1 0,-1 0 0,0 0 0,1 0 1,-1 0-1,1 0 0,-1 0 0,0 1 0,1-1 0,-1 0 1,1 1-4,-13 4 9,2 1-1,-1 0 1,0 1 0,1 1 0,1 0 0,-1 1-1,1 0 1,0 0 0,1 1 0,1 0 0,-1 1 0,1 0-1,-3 7-8,-2-1-1,1 1-1,1 1 1,1 0-1,0 0 1,1 1-1,1 0 1,1 1-1,1 0 1,1 0-1,1 1 0,1 0 1,0 0-1,1 19 2,2-37 0,1 0 0,0 0-1,0 0 1,0 0-1,1 0 1,0 0-1,-1 1 1,1-1 0,1 0-1,-1-1 1,1 1-1,-1 0 1,1 0-1,0 0 1,0-1 0,1 0-1,-1 1 1,1-1-1,-1 0 1,1 0-1,0 0 1,0 0-1,1-1 1,-1 1 0,1-1-1,-1 0 1,1 0-1,0 0 1,-1 0-1,1-1 1,0 0 0,0 1-1,0-1 1,3 0 0,7-2 3,0-1 1,1 0 0,-1-1 0,0-1-1,-1 0 1,1-1 0,-1 0 0,1-1-1,-2-1 1,1 0 0,-1 0 0,0-2-1,0 1 1,-1-1 0,0-1-4,19-14 18,-2-2 0,0 0 1,-1-2-1,-2-1 0,-1 0 0,-2-2 1,3-7-19,-6 10 23,-2-1 0,-1 0-1,-1-1 1,-1-1 0,-2-1 0,-1 0 0,6-32-23,-15 36-24,-7 23-35,-23 60-90,17-30 133,2 0 0,0 1 0,2 0 0,1 0 0,1 1 0,1 0 0,2-1 0,0 1 0,3 26 16,-1-50-1,0 1 0,0-1 1,0 1-1,1-1 0,0 0 1,0 1-1,0-1 0,0 0 1,0 1-1,0-1 0,1 0 1,0 0-1,0 0 0,0 0 0,0 0 1,0-1-1,0 1 0,1-1 1,-1 1-1,1-1 0,-1 0 1,1 0-1,0 0 0,0 0 1,0 0-1,0-1 0,1 0 1,-1 1-1,0-1 0,1 0 1,-1 0-1,0-1 0,1 1 1,-1-1-1,1 0 0,-1 0 0,1 0 1,-1 0-1,4-1 1,3-2 5,1-1-1,-1 1 0,0-2 1,-1 0-1,1 0 1,-1 0-1,0-1 1,0-1-1,7-6-4,9-10 14,0-2 0,-2 0 0,0-2 0,-2 0 0,-1-2 0,-2 0-1,6-13-13,6-10 23,-3-2 0,-2 0-1,-3-2 1,-2 0 0,-2-4-23,-8 23 28,-10 27-7,-6 23-10,-14 33 9,3 2 0,1 0 1,3 1-1,2 1 0,0 16-20,9-49 11,2 1 0,0 0 0,1 0-1,1 0 1,1 0 0,0 0 0,2-1-1,0 0 1,0 0 0,2 0 0,5 11-11,39 77 95,-102-180-1250,-72-141 1037,122 215 148,0 0-1,0 0 1,1 0-1,-1-1 1,1 1 0,-1 0-1,1 0 1,-1 0-1,1 0 1,0-1-1,0 1 1,-1 0-1,1 0 1,0-1-1,0 1 1,0 0 0,0 0-1,0-1 1,1 1-1,-1 0 1,0 0-1,1-1 1,-1 1-1,0 0 1,1 0 0,0 0-1,-1 0 1,1 0-1,0 0 1,-1 0-1,1 0 1,0 0-1,0 0 1,0 0-1,0 0 1,0 0 0,0 1-1,0-1 1,0 0-1,0 1 1,0-1-1,0 1 1,0-1-1,1 1 1,-1 0-1,0-1 1,0 1 0,0 0-1,1 0 1,-1 0-1,1 0-29,5-3-12,24-9-82,1 2 0,0 0 0,0 3 0,1 0-1,22 0 95,-1 7-3552</inkml:trace>
  <inkml:trace contextRef="#ctx0" brushRef="#br0" timeOffset="1453.179">20953 58 7058,'4'-4'4754,"-5"19"-1791,-1-4-2640,-58 461 4267,58-461-4556,0 3 9,0 1-1,0-1 1,2 0 0,-1 1 0,2-1-1,0 1 1,1-1 0,0 0 0,1 0-1,1 0 1,0 0 0,0 0 0,7 10-43,-10-22 4,1 0 1,-1 0-1,1 0 0,0-1 1,0 1-1,-1 0 1,1-1-1,0 0 0,1 1 1,-1-1-1,0 0 1,0 0-1,0 0 1,1 0-1,-1-1 0,0 1 1,1-1-1,-1 1 1,1-1-1,-1 0 1,0 0-1,1 0 0,-1 0 1,1 0-1,-1 0 1,1-1-1,-1 1 1,0-1-1,1 0 0,-1 0 1,2-1-5,68-42 100,-42 16-42,-2-1 0,0-1 0,-2-2 0,19-30-58,-4 8 53,-19 29-57,-21 24 3,0 1-1,-1 0 1,1 0-1,0 0 1,-1 0-1,1 0 1,0-1-1,-1 1 1,1 0-1,-1 0 0,1 1 1,0-1-1,-1 0 1,1 0-1,0 0 1,-1 0-1,1 0 1,0 1-1,-1-1 0,1 0 1,-1 1-1,1-1 1,-1 0-1,1 1 1,-1-1-1,1 1 1,-1-1-1,1 1 1,-1-1-1,1 1 0,-1-1 1,0 1-1,1-1 1,-1 1-1,0-1 1,1 1-1,-1 0 1,0-1-1,0 1 0,0 0 1,0-1-1,1 1 1,-1 0-1,0-1 1,0 1-1,0 0 1,0-1-1,-1 1 1,1-1-1,0 1 0,0 0 1,0-1-1,0 1 1,-1 0-1,1-1 1,-1 1 1,2 1-6,-7 261-102,5-261 87,1 0 0,0-1 0,-1 1 0,1 0-1,0 0 1,0-1 0,0 1 0,0 0 0,1-1 0,-1 1-1,0 0 1,1 0 0,-1-1 0,1 1 0,0-1 0,-1 1-1,1 0 1,0-1 0,0 0 0,0 1 0,0-1-1,0 1 1,1-1 0,-1 0 0,0 0 0,0 0 0,1 0-1,-1 0 1,1 0 0,-1 0 0,1 0 0,-1 0-1,1-1 1,0 1 0,-1-1 0,1 1 0,0-1 0,-1 0-1,1 1 1,0-1 0,0 0 0,-1 0 0,1 0-1,0 0 1,0-1 0,-1 1 0,1 0 0,0-1 0,-1 1-1,1-1 1,1 0 21,7-6-675,0-1-1,0 0 1,-1-1-1,0 0 1,-1 0-1,1-1 1,-2 1-1,1-2 676,35-53-4102</inkml:trace>
  <inkml:trace contextRef="#ctx0" brushRef="#br0" timeOffset="2429.893">21623 419 8090,'-18'24'1964,"-67"98"3515,74-104-5108,0 0-1,1 1 0,1 0 0,1 0 0,1 1 1,0 0-1,2 0 0,0 1 0,0 4-370,5-23 17,-1-1-1,1 0 0,0 1 0,0-1 0,-1 0 0,1 1 0,0-1 0,0 1 1,0-1-1,0 0 0,1 1 0,-1-1 0,0 0 0,1 1 0,-1-1 1,0 0-1,1 1 0,0-1 0,-1 0 0,1 0 0,0 0 0,0 1 1,-1-1-1,1 0 0,0 0 0,0 0 0,0 0 0,0-1 0,0 1 1,1 0-1,-1 0 0,0-1 0,0 1 0,0 0 0,1-1 0,-1 1 1,0-1-1,1 0 0,-1 1 0,0-1 0,1 0 0,-1 0 0,0 0 1,1 0-1,-1 0 0,1 0 0,-1 0 0,0 0 0,1-1 0,-1 1 1,0-1-1,1 1 0,-1-1 0,0 1 0,0-1 0,1 0 0,-1 1 1,0-1-1,0 0 0,0 0 0,0 0 0,0 0 0,0 0 0,0 0 1,0 0-1,-1 0 0,1 0-16,269-209 311,-268 207-311,0 1 1,1 0 0,-1 0 0,1 0 0,-1 1 0,1-1-1,0 1 1,-1-1 0,1 1 0,0 0 0,0 0-1,0 0 1,0 0 0,0 1 0,0-1 0,0 1 0,0 0-1,0 0 1,0 0 0,0 0 0,1 0 0,-1 1-1,0-1 1,0 1 0,0 0 0,0 0 0,-1 0 0,1 0-1,0 1 1,0-1 0,0 1-1,50 95-17,-51-93 17,-1 0 0,2 0 0,-1 1 0,0-2 0,1 1 0,0 0 0,0 0 1,0-1-1,0 0 0,0 1 0,1-1 0,-1 0 0,1-1 0,0 1 0,0-1 0,0 0 0,0 0 1,1 0-1,-1 0 0,0-1 0,1 1 0,-1-1 0,1 0 0,0-1 0,0 1 0,12-5-169,0 0 0,-1-2 0,1 0 0,-1 0 0,0-2 0,-1 0 0,0 0 0,0-2 0,-1 0 1,0 0-1,0-2 0,-1 1 0,-1-2 0,0 0 169,-11 12-29,16-14-112,26-23-3373,-2-1 0,-2-2 0,9-15 3514,-90 106 3842,23-25-2848,1 1-1,1 1 1,1 0-1,2 1 1,-1 5-994,14-31 39,0-1 0,0 0 0,0 0 0,0 1 0,1-1 0,-1 0 0,1 1 1,-1-1-1,1 0 0,-1 1 0,1-1 0,0 1 0,-1-1 0,1 1 0,0-1 0,0 1 0,0-1 0,0 1 1,1-1-1,-1 1 0,0-1 0,1 1 0,-1-1 0,0 1 0,1-1 0,0 0 0,-1 1 0,1-1 1,0 0-1,0 1 0,0-1 0,0 0 0,0 0 0,0 0 0,0 0 0,0 0 0,0 0 0,1 0-39,50-28 250,-47 23-232,25-24 43,-1-2-1,-2-1 1,-1-2-1,15-23-60,-17 23 16,107-172 65,-117 179-58,-1 0 0,-1-1 0,-1 0 0,3-19-23,-14 35 24,-10 26-9,-18 39-13,-4 7 216,2 2 0,2 0 0,-6 29-218,31-84 30,0-1 1,1 1-1,0-1 1,0 1-1,1 0 1,0 0-1,0 0 1,0-1-1,1 1 1,1 0-1,-1 0 0,1 0 1,0 0-1,1 0 1,0-1-1,0 1 1,1-1-1,0 1 1,0-1-1,1 0 0,0 0 1,0-1-1,0 1 1,1-1-1,0 0 1,0 0-1,1 0 1,0-1-1,0 0 1,4 3-31,-3-5 4,0 0 1,1 0 0,-1 0 0,1-1 0,0-1-1,0 1 1,0-1 0,0-1 0,0 1 0,-1-1-1,1-1 1,0 1 0,0-1 0,0-1-1,0 0 1,0 0 0,-1 0 0,1-1 0,-1 0-1,0 0 1,0-1 0,1 0-5,8-6 21,0 0-1,-1-1 1,0 0-1,0-1 0,-1-1 1,-1 0-1,0-1 1,8-12-21,-14 17 16,-1 0 1,0-1-1,0 0 1,-1 0-1,-1 0 1,1 0-1,-2-1 1,3-9-17,-7 20 2,1 1 0,-1-1-1,0 1 1,1-1 0,-1 0 0,0 1-1,1-1 1,-1 0 0,0 0 0,1 0 0,-1 1-1,0-1 1,0 0 0,1 0 0,-1 0 0,0 0-1,0 0 1,1 0 0,-1-1 0,0 1 0,0 0-1,1 0 1,-1 0 0,0-1 0,1 1-1,-1 0 1,0-1 0,1 1 0,-1-1 0,1 1-1,-1-1 1,0 1 0,1-1 0,-1 1 0,1-1-1,-1 1 1,1-1 0,0 0 0,-1 1-1,1-1 1,0 1 0,-1-1 0,1 0 0,0 0-1,0 1 1,-1-1 0,1 0 0,0 0 0,0 1-1,0-1 1,0 0 0,0 0 0,0 1-1,0-1 1,0 0 0,1 0-2,-9 13 40,0 0 1,2 0-1,-1 0 0,2 1 1,-1 0-1,2 0 1,0 1-1,0-1 0,1 1 1,1-1-1,0 11-40,1-19 4,1-1 0,1 0 0,-1 0 0,0 0 1,1 1-1,0-1 0,0 0 0,0 0 0,1 0 0,-1 0 0,1 0 0,0-1 0,0 1 0,0 0 1,1-1-1,-1 0 0,1 1 0,0-1 0,0 0 0,0 0 0,0 0 0,0-1 0,1 1 0,-1-1 1,1 0-1,0 0 0,0 0 0,0-1 0,-1 1 0,2-1 0,-1 0 0,0 0 0,0 0 0,0 0 1,0-1-1,0 0 0,1 0 0,-1 0 0,0 0 0,0-1 0,1 1-4,11-5 13,0 1 0,1-2-1,-2 0 1,1-1 0,-1 0 0,0-1-1,-1-1 1,1-1 0,-2 0 0,0 0-1,0-1 1,-1-1 0,0 0 0,-1-1-1,0 0 1,2-6-13,30-30 70,-2-2-1,-3-2 1,-2-2 0,-3-1-1,23-52-69,-52 100 8,-1 0 1,1 0-1,-1-1 0,-1 1 0,0-1 1,0 1-1,-1-1 0,0 0 0,0 0 1,-1 0-1,0 0-8,-1 7 0,1 1-1,-1-1 1,1 0-1,-1 1 1,1-1 0,-1 1-1,0-1 1,0 1 0,0 0-1,0-1 1,0 1 0,0 0-1,0 0 1,0 0-1,0-1 1,-1 1 0,1 0-1,0 1 1,-1-1 0,1 0-1,-1 0 1,1 0 0,-1 1-1,1-1 1,-1 1-1,1-1 1,-1 1 0,1 0-1,-1 0 1,0 0 0,1 0-1,-1 0 1,0 0 0,1 0-1,-1 0 1,0 0-1,1 1 1,-1-1 0,1 1-1,-1-1 1,1 1 0,-1 0-1,1 0 1,-1-1 0,1 1-1,0 0 1,-1 0 0,1 0-1,0 0 1,0 1-1,0-1 1,0 0 0,0 0-1,0 1 1,0 0 0,-16 12 0,0 1 0,2 1 0,0 0-1,1 1 1,0 1 0,2 0 0,0 1 0,1 1 0,1-1 0,-6 18 0,11-25 11,0 1 1,1 0 0,0 0-1,1 1 1,1-1 0,0 1 0,1-1-1,0 1 1,1 0 0,1-1-1,1 6-11,-1-14 6,0 1 0,0 0-1,0 0 1,1-1-1,0 1 1,1-1 0,-1 0-1,1 1 1,0-1 0,0 0-1,0-1 1,1 1-1,0 0 1,0-1 0,0 0-1,0 0 1,1 0-1,-1-1 1,1 1 0,0-1-1,0 0 1,1-1-1,-1 1 1,0-1 0,1 0-1,4 1-5,10 0-277,0 0-1,0-2 0,0 0 0,1-2 0,-1 0 1,0-1-1,0-1 0,0-1 0,15-5 278,-7 4-2046,24-7-1360</inkml:trace>
  <inkml:trace contextRef="#ctx0" brushRef="#br0" timeOffset="3181.661">19979 1824 9714,'33'-85'5488,"-29"77"-5282,0 1-1,1-1 1,0 1 0,1 0 0,-1 0 0,1 0 0,1 1 0,-1 0 0,1 0-1,0 1 1,0 0 0,1 0 0,-1 0 0,3 0-206,-9 5 17,1-1 0,-1 0 0,0 0 0,1 1 0,-1-1 1,1 1-1,-1-1 0,1 1 0,-1 0 0,1 0 0,0 0 0,-1-1 0,1 1 0,-1 1 1,1-1-1,-1 0 0,1 0 0,-1 1 0,1-1 0,-1 0 0,1 1 0,-1 0 0,1-1 1,-1 1-1,0 0 0,1 0 0,-1 0 0,0 0 0,1 0 0,-1 0 0,0 0 1,0 0-1,0 0 0,0 0 0,0 1 0,-1-1 0,1 0 0,0 1 0,0-1 0,-1 1 1,1-1-1,-1 1 0,1-1 0,-1 1 0,0-1 0,0 1 0,0-1 0,1 1 0,-1 0 1,-1-1-1,1 1 0,0-1 0,0 1 0,-1 0-17,-11 127 193,-6-32-47,7-41-20,2 0 0,2 1-1,2 15-125,5-70 5,-1 0-1,1 0 1,-1 0-1,1 0 0,-1 0 1,1 0-1,0 1 1,0-1-1,0 0 1,0 0-1,1 0 1,-1 0-1,1 0 0,-1 0 1,1 1-1,0-1 1,-1 0-1,1-1 1,0 1-1,0 0 1,1 0-1,-1 0 0,0 0 1,1-1-1,-1 1 1,1-1-1,-1 1 1,1-1-1,0 0 1,-1 1-1,1-1 0,0 0 1,0 0-1,0 0 1,0 0-1,0-1 1,0 1-1,0 0 1,0-1-1,0 0 0,1 1 1,-1-1-1,0 0 1,0 0-1,2 0-4,9-4 18,0-1 0,0 0 0,-1 0 0,0-2 0,0 1 0,0-1 0,-1-1 0,0 0 0,-1-1 0,0 0 0,0 0 0,0-1 0,2-6-18,15-12 33,-2-1 0,-1-2 0,-1 0 0,-2-2 1,-1 0-1,-2-1 0,-1-1 0,12-36-33,-25 57-27,-5 16-11,0 3 23,-3 33-36,2 1 1,2 0-1,1-1 0,1 1 1,3 1 50,21 58-11,-25-93 13,1-1 0,0 0 1,0 0-1,0 0 1,1 0-1,0 0 0,-1-1 1,1 1-1,0-1 0,1 0 1,-1 1-1,1-2 0,-1 1 1,1 0-1,0-1 1,0 1-1,0-1 0,0 0 1,1-1-1,-1 1 0,1-1-2,1 0 31,0 0 0,0-1 0,0 1 1,0-1-1,0-1 0,0 1 0,0-1 0,0-1 0,0 1 0,0-1 0,-1 0 0,1 0 0,0 0 0,-1-1 0,0 0 0,1 0 0,-1 0 0,0-1 0,-1 0 0,1 0 1,2-3-32,4-3 118,-2-2 0,1 1 0,-2-1 0,1 0 0,-2-1 0,0 0 0,0 0 0,1-4-118,-2 2 113,-1 0 0,-1 0 0,0 0 0,0-1 0,-2 0-1,0 1 1,-1-1 0,0-10-113,-1 19 21,-1 0-1,1 1 1,-1-1-1,0 1 1,-1-1-1,1 1 1,-1-1-1,-1 1 1,1 0-1,-1 0 1,0 0-1,0 0 1,-1 0-1,0 1 0,0-1 1,0 1-1,-1 0 1,1 1-1,-1-1 1,0 1-1,-3-2-20,7 5-14,-1 0 0,1 0 0,0 0 0,-1 0 1,0 0-1,1 0 0,-1 0 0,0 1 0,1-1 0,-1 0 0,0 1 0,0 0 0,1-1 0,-1 1 0,0 0 0,0 0 0,0 0 0,0 0 0,1 0 0,-1 0 0,0 1 0,0-1 0,0 1 1,1-1-1,-1 1 0,0 0 0,1-1 0,-1 1 0,0 0 0,1 0 0,-1 0 0,1 0 0,0 1 0,-1-1 0,1 0 0,0 0 0,0 1 0,0-1 0,-1 1 0,2-1 0,-1 1 0,0 0 1,0-1-1,0 1 0,1 0 0,-1-1 0,1 1 0,-1 0 0,1 0 0,0 0 0,0-1 0,0 1 0,0 0 0,0 0 0,0 0 0,0 0 0,1-1 0,-1 1 0,0 0 14,1 1-194,-1-1 0,1 1 0,-1-1 0,1 1 0,0-1 0,0 1 0,0-1 0,0 0 0,0 1 0,0-1 0,1 0 0,-1 0 0,1 0 0,-1 0 0,1 0-1,0 0 1,0 0 0,0 0 0,0-1 0,0 1 0,1-1 0,-1 0 0,0 0 0,0 1 0,1-1 0,-1-1 0,1 1 0,-1 0 0,1-1 0,0 1 0,-1-1 0,1 0-1,-1 0 1,1 0 0,0 0 0,-1 0 0,1 0 0,-1-1 0,1 1 0,-1-1 0,3-1 194,38-6-3509</inkml:trace>
  <inkml:trace contextRef="#ctx0" brushRef="#br0" timeOffset="3786.364">21148 1690 6705,'18'-14'4337,"-14"10"-1190,-13 10-860,-45 60 110,40-45-2239,1 1-1,1 0 0,1 1 1,0 0-1,2 0 1,1 1-1,1 0 0,1 1 1,1 0-1,1 0 0,1 3-157,14 32 365,-10-58-359,-1-1 1,1 1-1,0-1 0,0 0 0,0 1 1,0-1-1,0 0 0,0 0 0,1 0 1,-1 0-1,0 0 0,0 0 0,1 0 1,-1 0-1,1-1 0,-1 1 1,1 0-1,-1-1 0,1 1 0,-1-1 1,1 0-1,0 1 0,-1-1 0,1 0 1,-1 0-1,1 0 0,0 0 0,-1 0 1,1 0-1,-1-1 0,1 1 0,-1-1 1,1 1-1,1-1-6,4-3 16,1 0-1,-1 0 1,0-1 0,0 0 0,-1 0-1,1-1 1,-1 0 0,0 0 0,-1 0-1,1-1 1,0-1-16,8-10 43,-1-1-1,0 0 1,-2-1-1,0 0 1,-1-1 0,-1 0-1,-1-1 1,-1 0-1,-1 0 1,0 0-1,-2-1 1,0-13-43,-8 64-516,21 102-832,-17-127 1258,0 0 1,1 0-1,0 0 1,0 0-1,0 0 1,0-1-1,0 1 1,1 0-1,-1 0 1,1-1-1,-1 1 1,1-1 0,0 1-1,0-1 1,0 0-1,1 0 1,-1 0-1,0 0 1,1 0-1,0 0 1,-1-1-1,1 1 1,0-1-1,0 0 1,-1 0-1,1 0 1,0 0-1,0 0 1,0-1 0,0 1-1,0-1 1,1 0-1,-1 0 1,2 0 89,8-4-463,1 0 1,-1-1-1,0-1 1,-1 0 0,1 0-1,-1-1 1,-1-1-1,1 0 1,-1-1 0,0 0-1,4-6 463,6-3-1035,-1-2 0,0-1-1,-2 0 1,0-1 0,10-18 1035,-20 26 252,0 0 0,-1 0 0,-1 0 0,0-1-1,0 0 1,1-13-252,-6 27 119,-1 0 4,1 0 0,-1 0 0,1 0-1,-1 0 1,0 0 0,1-1 0,-1 1 0,0 0-1,1 0 1,-1 0 0,0 0 0,0 0 0,0 0 0,0-1-1,0 1 1,-1 0 0,1 0 0,0 0 0,0 0-1,-1 0 1,1 0 0,-1 0 0,1 0 0,-1 0 0,1 0-1,-1 0 1,0 0 0,1 0 0,-1 0 0,0 0-1,0 0 1,0 0-123,-29 34 1807,28-29-1729,-6 9 100,0 0 1,2 1-1,-1 0 0,2 1 1,0-1-1,0 1 1,2 0-1,0 0 0,0 1 1,2-1-1,0 0 1,0 1-1,2-1 1,0 8-179,1-21 34,-1 0 0,0-1 0,1 1 0,-1-1 1,1 1-1,-1-1 0,1 1 0,0-1 1,0 0-1,-1 0 0,1 0 0,0 0 0,0 0 1,0 0-1,0-1 0,0 1 0,0-1 1,1 1-1,-1-1 0,0 0 0,0 1 0,0-1 1,0-1-1,0 1 0,1 0 0,-1 0 0,0-1 1,0 1-1,0-1 0,0 0 0,0 1 1,0-1-1,0 0 0,0 0 0,0 0 0,-1-1 1,1 1-1,0 0 0,-1-1 0,1 1 1,-1-1-1,1 1 0,-1-1 0,1 0-34,20-18 159,0-1 1,-1-1-1,-1-1 0,-1-1 0,-1-1 0,9-16-159,-9 12 66,-2 0 0,-1-2 0,-1 1 1,-2-2-1,-1 0 0,-1 0 0,-1-5-66,-4 16 26,-1-1 0,-1 1 0,-1-1 1,-1 0-1,-1 0 0,0 0 0,-2 0 0,-4-19-26,6 39-4,0 1-1,0 0 1,0-1-1,0 1 1,-1 0-1,1-1 1,0 1-1,-1 0 1,1-1-1,-1 1 1,1 0-1,-1 0 1,1-1-1,-1 1 1,0 0-1,0 0 1,0 0-1,0 0 1,0 0-1,0 0 1,0 0-1,0 0 1,0 0-1,0 1 0,0-1 1,0 0-1,-1 1 1,1-1-1,0 1 1,-1-1-1,0 1 5,-31 30-220,8 11 255,3 2 0,1 1 0,2 1 0,2 1 0,1 4-35,1 42 455,15-88-436,0 0 0,0 0 1,1-1-1,-1 1 0,1 0 0,0-1 0,0 1 0,0-1 0,1 1 0,-1-1 0,1 1 1,0-1-1,-1 0 0,2 0 0,-1 0 0,0 0 0,1 0 0,-1 0 0,1-1 0,0 1 0,0-1 1,0 0-1,3 2-19,3-1-101,0-1 0,1 0 0,-1 0-1,1-1 1,0 0 0,0-1 0,-1 0 0,1-1 0,0 0 0,-1 0 0,1-1 0,-1 0 0,1-1 0,-1 0 0,0 0 0,0-1 0,0-1 0,0 1 101,121-51-2568,-61 28 692</inkml:trace>
  <inkml:trace contextRef="#ctx0" brushRef="#br0" timeOffset="4062.683">22365 1476 5257,'-15'-5'7307,"-11"20"-5784,24-14-1515,1 0 0,0 1 0,0-1 0,1 0 0,-1 1 0,0-1 0,0 1 0,1 0-1,-1-1 1,1 1 0,-1 0 0,1-1 0,0 1 0,0 0 0,-1-1 0,1 1 0,1 0 0,-1-1 0,0 1 0,0 0 0,0-1 0,1 1 0,-1 0 0,1-1 0,0 1-1,-1-1 1,1 1 0,0-1 0,0 1 0,0-1 0,0 1 0,0-1 0,0 0 0,0 1 0,0-1 0,1 0 0,-1 0 0,0 0 0,1 0 0,-1 0 0,1-1 0,-1 1-1,1 0 1,0 0-8,170 49 156,-169-49-128,0-1-1,-1 1 0,1-1 0,0 1 0,-1 0 0,1 0 0,0 0 0,-1 0 0,1 1 0,-1-1 0,0 1 0,1-1 0,-1 1 0,0 0 0,0 0 0,0 0 0,0 0 0,0 0 0,-1 1 1,1-1-1,-1 1 0,1-1 0,-1 1 0,0-1 0,0 1 0,0-1 0,0 1 0,0 0 0,-1 0 0,1-1 0,-1 1 0,0 0 0,0 0 0,0 0 0,0 2-27,-4 5 324,0 0 0,-1-1-1,0 1 1,-1-1 0,0 0 0,0-1-1,-1 1 1,0-1 0,-5 4-324,4-2 364,-2 2 18,-1 0-1,-1-1 0,1-1 0,-1 0 0,-1 0 1,0-1-1,-3 1-381,15-9 2,0-1 0,0 1 1,0 0-1,0-1 0,0 1 0,0-1 1,0 1-1,0-1 0,0 1 0,0-1 1,0 0-1,0 0 0,-1 1 0,1-1 0,0 0 1,0 0-1,0 0 0,0 0 0,0-1 1,-1 1-1,1 0 0,0 0 0,0-1 1,0 1-1,0 0 0,0-1 0,0 1 1,0-1-1,0 1 0,0-1 0,0 0 1,0 0-1,0 1 0,0-1 0,0 0 1,1 0-1,-1 0 0,0 0 0,1 0 0,-1 0 1,1 0-1,-1 0 0,1 0 0,-1 0 1,1 0-1,-1 0 0,1-1-2,-4-57-2372,9 8-1549,11-16-343</inkml:trace>
  <inkml:trace contextRef="#ctx0" brushRef="#br0" timeOffset="4443.662">22711 1134 8898,'-28'176'6964,"27"-158"-6725,0-1 1,1 1 0,1 0-1,1-1 1,1 1 0,0-1-1,1 1 1,1-1 0,0 0-1,2-1 1,0 1 0,0-1-1,10 13-239,31 42 136,-55-89-856,-9-6 208,-1 0-1,-1 2 1,-1 0-1,-1 0 1,-1 2 0,0 1-1,-23-15 513,-11-13 303,-20-22 1317,74 68-1544,-1-1-1,1 1 1,0-1 0,0 1-1,0-1 1,-1 1 0,1-1-1,1 1 1,-1-1 0,0 0-1,0 0 1,1 0 0,-1 1 0,1-1-1,-1 0 1,1 0 0,0 0-1,0 0 1,0 0 0,0 0-1,0 0 1,0 1 0,0-1-1,1 0 1,-1 0 0,1 0-1,-1 0 1,1 0 0,0 1 0,-1-1-1,1 0 1,0 1 0,0-1-1,1 1 1,-1-1 0,1 0-76,57-40 654,-55 39-659,31-16 36,1 1 0,0 1-1,1 3 1,24-7-31,29 10-4117,-61 15 1027</inkml:trace>
  <inkml:trace contextRef="#ctx0" brushRef="#br0" timeOffset="5870.78">23685 1596 9410,'-7'2'527,"0"1"-1,0-1 1,1 1-1,-1 0 1,0 1-1,1 0 1,0 0-1,0 0 1,0 1-1,1-1 1,-1 1-1,0 1-526,-3 5 162,0 0 0,1 0-1,0 0 1,1 1 0,0 0-1,0 1 1,2-1 0,0 1 0,-2 6-162,2 29 285,5-47-278,0 0-1,0 0 1,1 0-1,-1 0 1,0 0-1,1 0 1,-1-1-1,1 1 1,-1 0-1,1 0 1,0 0-1,-1-1 1,1 1-1,0 0 1,-1 0-1,1-1 1,0 1-1,0-1 1,0 1-1,-1-1 0,1 1 1,0-1-1,0 1 1,0-1-1,0 0 1,0 0-1,0 1 1,0-1-1,0 0 1,0 0-1,0 0 1,0 0-1,0 0 1,0 0-1,0 0 1,0 0-1,0-1 1,0 1-1,0 0 1,0-1-1,0 1 1,0 0-1,-1-1 1,1 1-1,1-2-6,12-4 44,0-2 0,0 0 0,-1-1 0,0 0 0,0-1 0,-1-1 0,7-6-44,34-36 123,-2-3-1,-2-1 0,-3-3 1,-3-2-123,-13 18 130,-2-1 1,-1-1-1,-3-2 1,-2-1-1,-2 0 0,5-24-130,-21 44 130,-9 27-43,-23 75 42,1 17 136,3 1 1,-5 61-266,26-137 44,1 0 0,1 0 0,0 0 0,1 0 0,1 0 0,0 0 0,4 14-44,-5-26 3,1 0 0,0 0 0,0-1 0,0 1 0,0 0 0,1 0 0,-1-1 0,1 1 0,-1 0 0,1-1 0,0 0 0,0 1-1,0-1 1,0 0 0,0 0 0,1 0 0,-1 0 0,1-1 0,-1 1 0,1-1 0,-1 1 0,1-1 0,0 0 0,0 0 0,0 0 0,0 0 0,0-1 0,0 1 0,1-1-3,4 0-46,-1 0 0,0-1-1,1 1 1,-1-2 0,0 1-1,1-1 1,-1 0 0,0-1 0,0 1-1,-1-1 1,3-2 46,5-3-263,0-1 0,0 0 0,0-2 0,-1 1 0,-1-2 0,0 1-1,-1-2 1,0 1 0,0-2 0,-2 1 0,0-1 0,0-1 0,-1 0 0,-1 0 0,0 0 0,-2-1 0,1 0 0,-2 0 0,2-11 263,-5 22-52,0 1 0,0 0 1,-1-1-1,1 1 0,-1-1 0,0 1 1,0-1-1,-1 1 0,1-1 1,-1 1-1,0 0 0,0-1 1,0 1-1,-1 0 0,1 0 1,-3-3 51,3 6 8,0 1 1,0-1-1,0 0 0,0 1 1,0-1-1,0 1 1,0-1-1,-1 1 1,1-1-1,0 1 1,0 0-1,0 0 0,-1 0 1,1 0-1,0 0 1,0 0-1,-1 0 1,1 0-1,0 0 0,0 0 1,0 1-1,-1-1 1,1 0-1,0 1 1,0-1-1,0 1 0,0 0 1,0-1-1,0 1 1,0 0-1,0-1 1,0 1-1,0 0 1,0 0-1,0 0 0,0 0 1,1 0-1,-1 0 1,0 0-1,1 1-8,-20 22 505,2 1-1,1 1 0,1 1 1,-8 17-505,14-26 447,1 1 0,0 0 1,2 0-1,0 0 0,1 1 0,-3 20-447,8-39 16,0 1 0,1-1 0,-1 0 0,1 0 0,-1 0 0,1 0 0,0 1 0,0-1 0,-1 0 0,1 0 0,0 1 0,0-1 0,0 0 0,0 1 0,0-1 0,1 0 0,-1 0 0,0 1 0,1-1 0,-1 0 0,0 0 0,1 0 0,0 0 0,-1 0 0,1 1 0,0-1 0,-1 0 0,1 0 0,0 0 0,0-1 0,0 1 0,0 0 0,0 0 0,0 0 0,0-1 0,0 1 0,0 0 0,0-1 0,0 1 0,1-1 0,-1 1 0,0-1 0,0 0 0,0 0 0,1 1 0,-1-1 0,0 0 0,0 0 0,1 0 0,-1 0 0,0 0 0,1-1 0,-1 1 0,0 0 0,0-1 0,0 1 0,1 0 0,-1-1 0,0 0 0,0 1-16,80-55 143,-65 41-307,0 0-1,-1-2 1,-1 0-1,-1 0 1,0-1 0,-1-1-1,0 0 1,-2-1 0,0 0-1,-2-1 1,0 1-1,-1-2 1,0 1 0,-2-1-1,2-19 165,-7 20-1883,-3 32-611,10 68 1200,-7-78 1300,1 0 0,0-1 0,-1 1-1,1 0 1,0 0 0,0-1 0,0 1-1,0-1 1,1 1 0,-1-1 0,0 1-1,0-1 1,1 0 0,-1 1-1,1-1 1,0 0 0,-1 0 0,1 0-1,0 0 1,-1-1 0,1 1 0,0 0-1,0-1 1,0 1 0,0-1-1,0 0 1,-1 1 0,1-1 0,0 0-1,0 0 1,0 0 0,0 0 0,0-1-1,0 1 1,0-1 0,0 1-1,0-1 1,-1 1 0,1-1 0,0 0-1,0 0-5,7-4 358,-1 1 0,0-2 0,0 1-1,0-1 1,-1 0 0,0 0 0,0-1-1,-1 0 1,1 0 0,-1 0 0,-1-1-1,0 0 1,0 0 0,0-1-1,-1 1 1,0-4-358,-5 36 1235,-30 399 128,44-60-340,-18-308-907,5-55-113,0 1 0,-1-1 0,1 0 0,0 0-1,-1 0 1,1 0 0,0 0 0,-1 0 0,1 1 0,0-1 0,-1 0 0,1 0-1,-1 0 1,1 0 0,0 0 0,-1 0 0,1-1 0,0 1 0,-1 0 0,1 0-1,0 0 1,-1 0 0,1 0 0,0 0 0,-1-1 0,1 1 0,0 0 0,0 0-1,-1 0 1,1-1 0,0 1 0,0 0 0,-1 0 0,1-1 0,0 1 0,0 0-1,0-1 1,-1 1 0,1 0 0,0-1 0,0 1 0,0 0 0,0-1 0,0 1-1,0 0 1,0-1 0,0 1 0,0 0 0,0-1 0,0 1 0,0 0 0,0-1-1,0 1 1,0 0 0,0-1 0,0 1 0,0 0 0,0-1-3,-7-103 162,7 54-292,3 0 0,2 0-1,2 1 1,2 0-1,2 0 1,2 1-1,3 1 1,1 0-1,3 1 1,1 1-1,25-38 131,-40 74-24,1 0 0,0 0 0,0 0 0,0 1 0,1 0 0,1 1 0,-1 0 0,1 0 0,3-1 24,-10 7-5,-1 1 0,1-1 0,0 1 0,0 0 0,0 0 0,0-1 0,0 1 0,0 0 0,0 1 0,0-1 0,-1 0 0,1 0 0,0 1 0,0-1 0,0 1 0,0 0 0,-1-1 0,1 1 0,0 0 0,-1 0 0,1 0 0,0 0 0,-1 1-1,1-1 1,-1 0 0,0 1 0,1-1 0,-1 0 0,0 1 0,0 0 0,0-1 0,0 1 0,0 0 0,0-1 0,-1 1 0,1 0 0,-1 0 0,1 0 0,-1 0 0,1-1 0,-1 1 0,0 0 0,0 0 0,0 0 0,0 0 0,0 0 0,-1 0 0,1 0 0,-1 0-1,1-1 1,-1 1 0,1 0 0,-1 0 0,0 0 5,-4 13 86,-1 1-1,0-1 0,-1-1 1,0 1-1,-1-1 0,-1-1 1,0 1-1,-1-1 0,-1-1 1,0 0-1,0 0 0,-1-2 1,-1 1-1,1-1 0,-10 5-85,2 1 210,-56 51 327,212-207-8546,-89 77 3497</inkml:trace>
  <inkml:trace contextRef="#ctx0" brushRef="#br0" timeOffset="6229.708">25060 1258 5577,'-50'204'9254,"-3"59"-5696,51-13-1876,5-162-1517,1-29 91,-4-120-62,15-219-640,-3 190-218,3 0 0,5 1 0,21-55 664,-39 136-18,1-1 0,0 0 0,1 1 1,0-1-1,0 1 0,1 0 0,0 1 0,6-8 18,-10 15-1,1-1 0,-1 1-1,0-1 1,1 1 0,-1 0 0,1 0-1,-1-1 1,0 1 0,1 0 0,-1 0 0,1 1-1,-1-1 1,0 0 0,1 0 0,-1 1-1,0-1 1,1 1 0,-1-1 0,0 1-1,0-1 1,1 1 0,-1 0 0,0 0-1,0-1 1,0 1 0,0 0 0,0 0-1,0 0 1,0 0 0,0 0 0,0 1-1,-1-1 1,1 0 0,0 0 0,-1 0-1,1 1 1,-1-1 0,1 0 0,-1 1-1,0-1 1,1 0 0,-1 1 0,0-1-1,0 1 1,0 0 1,3 6 53,0 0-1,0 0 1,-1 0-1,0 0 1,-1 1 0,1-1-1,-2 1 1,1 0-1,-1-1 1,-1 1-1,1-1 1,-1 1 0,-1-1-1,0 1 1,0-1-1,0 0 1,-1 0-1,-1 0 1,1 0 0,-1-1-1,-1 1 1,1-1-1,-1 0 1,-5 6-53,-64 54 1023,68-64-1445,14-11-1002,9-9-967,20-31-839</inkml:trace>
  <inkml:trace contextRef="#ctx0" brushRef="#br0" timeOffset="7057.517">25447 1134 8562,'-4'8'1976,"-14"29"3130,6 23-2912,12-60-2178,0 1-1,0 0 0,0-1 0,0 1 0,0 0 0,0-1 0,1 1 0,-1 0 0,0-1 0,0 1 0,1-1 0,-1 1 0,0-1 0,1 1 0,-1 0 0,0-1 0,1 1 0,-1-1 0,1 0 0,-1 1 0,1-1 0,-1 1 0,1-1 0,-1 0 0,1 1 0,-1-1 1,1 0-1,0 1 0,-1-1 0,1 0 0,-1 0 0,1 0 0,0 0 0,-1 0 0,1 0 0,0 1 0,-1-1 0,1-1 0,0 1 0,-1 0 0,1 0 0,0 0 0,-1 0 0,1 0 0,-1-1 0,1 1 0,0 0 0,-1 0 0,1-1 0,-1 1 0,1 0 0,-1-1 1,1 0-16,33-21 145,-16 6-93,-2 0 0,0-1 0,-1 0 0,0-2 0,-2 0 0,2-3-52,-9 17-67,-8 18-37,1-7 90,-17 71-157,13-58 180,0 1 1,0-1-1,2 1 0,1 0 0,0 0 0,1 0 1,2 0-1,1 17-9,-2-35 3,0 0 1,0-1-1,0 1 1,0-1-1,1 1 1,-1 0-1,0-1 1,1 1-1,-1-1 0,1 1 1,-1-1-1,1 1 1,0-1-1,0 0 1,-1 1-1,1-1 1,0 0-1,0 1 1,1-1-1,-1 0 1,0 0-1,0 0 1,0 0-1,1 0 1,-1 0-1,0 0 1,1-1-1,-1 1 1,1 0-1,-1-1 1,1 1-1,-1-1 0,1 0 1,0 0-1,-1 1 1,1-1-1,-1 0 1,1 0-1,0 0 1,-1 0-1,1-1 1,-1 1-1,1 0 1,-1-1-1,1 1 1,0-1-1,-1 1 1,0-1-1,1 0 1,-1 0-1,1 0-3,63-62 123,-56 52-109,37-50 79,-2-3-1,-3-1 1,26-59-93,-54 97-3,-2 0 0,0 0 0,-2-1 0,-1-1 0,-1 1 0,-2-1-1,2-21 4,-6 43-22,0 0-1,-1 0 0,0 0 1,0 0-1,0 0 0,-1 0 1,0 0-1,-1 0 0,1 0 1,-1 1-1,-1-1 0,1 0 23,1 6-6,0 1 0,0-1 0,0 1-1,0-1 1,0 1 0,0-1 0,0 1-1,0 0 1,0-1 0,0 1 0,0 0-1,0 0 1,0 0 0,0 0 0,0 0-1,0 0 1,0 0 0,0 0 0,0 0-1,0 0 1,0 0 0,0 1 0,0-1-1,0 1 1,0-1 0,0 1 0,0-1-1,0 1 1,0-1 0,0 1 0,1 0-1,-1-1 1,0 1 0,0 0 0,1 0-1,-1-1 1,0 1 0,1 0 0,-1 0-1,1 0 1,-1 0 0,1 0 0,0 0-1,-1 0 1,1 0 0,0 0 0,0 0-1,-1 0 7,-13 22 55,0 0 0,2 0-1,0 1 1,2 1 0,0 0-1,2 0 1,1 1 0,1 0-1,-3 26-54,8-43 33,0-1-1,1 1 0,0 0 0,1-1 0,-1 1 0,2 0 1,-1-1-1,1 1 0,0-1 0,1 1 0,0-1 0,0 0 0,1 0 1,0-1-1,1 1 0,-1-1 0,1 0 0,5 6-32,-7-11 9,-1 0 0,1 0 0,0 0 0,0 0 0,-1-1 0,1 1 0,0-1 0,0 0 0,1 0 0,-1 0 0,0 0-1,0 0 1,0-1 0,1 1 0,-1-1 0,0 0 0,1 0 0,-1 0 0,0-1 0,1 1 0,-1-1 0,0 1 0,0-1 0,0 0 0,0-1 0,0 1 0,0 0-1,0-1 1,2-1-9,76-64 373,-43 26-178,-2-3 0,-1 0 0,17-33-195,-34 50 33,-1 0 1,-2-2 0,0 0-1,-2-1 1,-1 0 0,-1-1-1,-2 0 1,5-32-34,-15 32 23,-7 28-29,-24 74-15,16-24 19,3 1 0,1 1 0,3 0-1,2 0 1,1 17 2,5-35 1,2 0 0,2-1 0,1 1 0,1-1 1,1 0-1,2 0 0,1-1 0,1 0 0,2 0 0,4 5-1,-5-12 129,-35-107-30,10 44-181,-2 0 0,-2 1 0,-1 1 0,-2 0 0,-1 2 0,-3-1 82,-15-38 1,39 74 0,1 0 0,0 1 0,0-1 1,0 0-1,0 1 0,0-1 0,0 0 0,0 0 0,0 1 0,1-1 0,-1 0 0,1 1 0,-1-1 1,1 0-1,0 1 0,-1-1 0,1 1 0,0-1 0,0 1 0,0 0 0,0-1 0,0 1 0,1 0 1,-1 0-1,0-1 0,1 1 0,-1 0 0,0 0 0,1 1 0,-1-1 0,1 0 0,0 0 0,0 0-1,59-14-54,96-2-5820,-103 4 1797</inkml:trace>
  <inkml:trace contextRef="#ctx0" brushRef="#br0" timeOffset="7580.74">23074 2690 9194,'1'-7'627,"-1"0"1,1 0-1,-1 0 1,-1 0-1,1 0 1,-1-1-1,0 1 1,-1 0-1,0 1 1,0-1-1,0 0 1,-2-3-628,2 9 87,0 0-1,1 0 1,-1 0 0,0 0 0,0 0 0,0 0 0,1 1 0,-1-1 0,0 1 0,0-1 0,0 1 0,0 0 0,0 0 0,0 0 0,0 0 0,0 0 0,0 0 0,0 0 0,0 1 0,0-1 0,0 1 0,0-1-1,0 1 1,0 0 0,1 0 0,-1 0 0,0 0 0,0 0 0,1 0 0,-1 0 0,1 1 0,-1-1 0,1 1 0,0-1 0,-1 1-87,-25 22 218,1 2-1,1 0 1,1 2 0,-8 13-218,12-17 38,-97 133 56,116-156-95,-1 0 0,1 0-1,0 0 1,-1 0 0,1 0 0,0 0 0,0 1 0,0-1 0,0 0 0,0 1 0,0-1 0,0 0 0,1 1-1,-1-1 1,0 1 0,1-1 0,-1 1 0,1 0 0,0-1 0,-1 1 0,1 0 0,0-1 0,0 1-1,0-1 1,0 1 0,0 0 0,1-1 0,-1 1 0,0 0 0,1-1 0,-1 1 0,1-1 0,0 1-1,-1-1 1,1 1 0,0-1 0,0 0 0,0 1 0,0-1 0,0 0 0,0 1 0,0-1 0,0 0-1,1 0 1,-1 0 0,0 0 0,1 0 0,-1-1 0,1 1 0,-1 0 0,2 0 1,119-23-146,-97 16 137,0 0 0,0 2 0,1 1 0,-1 1 0,1 1 0,0 1 0,-1 2 0,1 0 0,-1 2-1,0 0 1,10 5 9,-32-8-3,0-1-1,-1 1 0,1 1 0,-1-1 1,0 0-1,1 1 0,-1-1 0,0 1 1,0 0-1,0-1 0,0 1 0,0 0 1,0 0-1,0 1 0,-1-1 0,1 0 1,-1 0-1,0 1 0,0-1 0,1 1 1,-2-1-1,1 1 0,0 0 0,0-1 1,-1 1-1,1 0 0,-1-1 0,0 1 1,0 0-1,0-1 0,0 1 0,-1 0 1,1 0-1,-1-1 0,1 1 0,-1 0 1,-1 0 3,-49 78 729,45-74-650,-11 13 207,-1 0-1,-1-2 1,-1 0 0,0-2 0,-1 0 0,-1-1-1,-10 5-285,23-15 71,-1 0-1,0 0 1,0-1 0,-1-1-1,1 1 1,-1-1-1,0-1 1,-6 0-71,14-1-57,1-1-1,-1 1 1,0-1 0,0 0 0,0-1 0,0 1-1,1 0 1,-1-1 0,0 1 0,0-1-1,1 0 1,-1 0 0,0 0 0,1 0 0,-1-1-1,1 1 1,-1-1 0,1 1 0,0-1 0,0 0-1,0 0 1,0 0 0,0 0 0,0 0 0,0 0-1,1-1 1,-1 1 0,1-1 0,-1 1 0,1-1-1,0 1 1,0-1 0,0 0 0,1 0 0,-1-1 57,-1-50-4048,15-4-226</inkml:trace>
  <inkml:trace contextRef="#ctx0" brushRef="#br0" timeOffset="7887.977">23415 2918 6409,'3'3'7381,"-18"13"-3417,-8 11-2058,23-26-1886,0 0 1,0-1-1,0 1 0,0 0 0,0-1 0,0 1 0,0 0 0,0-1 1,1 1-1,-1 0 0,0-1 0,0 1 0,1 0 0,-1-1 1,0 1-1,1 0 0,-1-1 0,1 1 0,-1-1 0,1 1 1,-1-1-1,1 1 0,-1-1 0,1 1 0,-1-1 0,1 0 1,0 1-1,-1-1 0,1 0 0,0 1 0,-1-1 0,1 0 0,0 0 1,-1 0-1,1 1 0,0-1 0,-1 0 0,1 0 0,0 0 1,0 0-1,-1 0 0,1-1 0,0 1 0,-1 0 0,1 0 1,0 0-1,-1-1 0,1 1 0,0 0 0,-1 0 0,1-1-20,1 1 7,14-2 96,0 0 0,-1-2 0,1 1 0,-1-2 1,0 0-1,0-1 0,0 0 0,-1-1 0,0-1 0,0 0 0,-1-1 0,0-1 0,9-8-103,-20 17 27,-1 0-1,1 0 1,0 1-1,-1-1 0,0 0 1,1 0-1,-1-1 0,0 1 1,1 0-1,-1 0 1,0-1-1,0 1 0,0-1 1,0 1-1,0-1 1,0 1-1,-1-1 0,1 1 1,-1-1-1,1 0 1,-1 1-1,1-1 0,-1 0 1,0 1-1,0-1 1,0 0-1,0 0 0,0 1 1,0-1-1,0 0 0,0 0 1,-1 1-1,1-1 1,-1 0-1,1 1 0,-1-1 1,0 1-1,0-1 1,0 0-1,1 1 0,-1 0 1,-1-1-1,1 1 1,0 0-1,0-1 0,0 1 1,-1 0-1,1 0 0,-1 0 1,1 0-1,-1 0 1,0 0-27,-9-1 21,-1 1 1,1 0-1,-1 1 1,1 0-1,-1 0 1,1 1-1,-1 1 1,1 0-1,-1 1 1,1 0-1,0 0 1,0 1-1,1 1 1,-1 0-1,1 0-21,8-4-18,0 0-1,0-1 0,0 1 0,0 0 0,0 0 1,0 0-1,0 1 0,0-1 0,1 0 0,-1 1 0,0-1 1,1 1-1,-1-1 0,1 1 0,0 0 0,-1-1 1,1 1-1,0 0 0,-1 2 19,2-3-37,0 0 0,0 0 0,1 0 0,-1 0 0,0 0 0,0 0 0,0 0 0,1 0 0,-1 0 0,0 0-1,1 0 1,-1 0 0,1 0 0,0 0 0,-1 0 0,1 0 0,0 0 0,-1-1 0,1 1 0,0 0 0,0 0 0,0-1 0,-1 1 0,1-1 0,0 1 0,0-1 0,0 1 0,0-1 0,0 1 0,0-1 0,0 0 0,0 0-1,0 1 1,0-1 0,1 0 37,7 4-1881,17 11-734</inkml:trace>
  <inkml:trace contextRef="#ctx0" brushRef="#br0" timeOffset="8884.344">24705 2317 10338,'-66'-14'6628,"-34"28"-3925,91-12-2582,-1 1-70,0 1 1,0 0 0,0 1 0,1 0 0,0 0-1,0 1 1,0 0 0,1 1 0,0 0 0,0 0-1,0 1 1,1 0 0,0 0 0,1 1 0,0-1-1,0 1 1,1 1 0,0-1 0,1 2-52,-16 26 30,3 1 0,1 1 1,1 0-1,-7 38-30,17-61 5,2-6 0,1-5-5,0 1 0,0-1 1,1 1-1,0-1 1,-1 1-1,2 0 0,-1-1 1,1 1-1,0 0 1,0-1-1,0 1 0,1 0 1,1 4-1,-1-8-2,1-1 0,-1 1 1,1-1-1,-1 0 0,1 0 0,0 1 1,-1-1-1,1 0 0,0 0 0,0 0 1,0-1-1,0 1 0,0 0 0,0-1 1,0 1-1,0-1 0,0 0 0,0 0 1,0 0-1,0 0 0,0 0 1,0 0-1,0 0 0,1-1 0,-1 1 1,0-1-1,0 1 0,-1-1 0,1 0 1,0 0-1,0 0 0,0 0 0,0 0 1,-1 0-1,1 0 0,0-1 0,0 0 2,8-2-5,154-75-68,-151 74 70,0 2 0,0 0 0,0 0 0,0 2 0,1-1 0,-1 2 0,1 0 0,-1 0 0,2 1 3,-9 0-6,-1 0 0,0 0 1,1 0-1,-1 1 0,0-1 0,0 1 1,0 1-1,0-1 0,0 1 0,-1-1 0,1 1 1,-1 1-1,1-1 0,-1 1 0,0-1 1,-1 1-1,1 0 0,-1 1 0,1-1 0,-1 1 1,0-1-1,-1 1 0,1 2 6,-1-4 12,-1 1 0,1 0 0,-1 0 0,0 0 0,0 0 0,-1 0-1,1 0 1,-1 0 0,0 0 0,0 0 0,-1 1 0,1-1 0,-1 0 0,0 0 0,0 0 0,0-1 0,0 1 0,-1 0 0,1 0-1,-1 0 1,0-1 0,0 1 0,-1-1 0,1 0 0,-1 0 0,1 0 0,-1 0 0,0 0 0,0 0 0,-4 2-12,-111 62 1107,114-65-1072,-143 51 659,143-52-735,0 0 1,0-1-1,1 1 1,-1-1-1,0 0 1,0 0-1,0 0 1,0-1-1,0 1 1,1-1-1,-1 0 1,0 0-1,0 0 1,1-1-1,-1 1 1,1-1-1,-1 0 1,1 0-1,-1-1 41,2 1-271,0 1 0,1-1 0,-1 0 0,0 0 0,1 0 0,0-1 0,-1 1 0,1 0-1,0 0 1,0-1 0,0 1 0,1-1 0,-1 1 0,0-1 0,1 1 0,0-1 0,-1 1 0,1-1 0,0 0 271,4-37-4158</inkml:trace>
  <inkml:trace contextRef="#ctx0" brushRef="#br0" timeOffset="10251.744">24873 2752 8162,'-68'125'9914,"68"-124"-9884,-1-1 0,1 1 1,-1-1-1,1 1 0,-1-1 0,1 1 1,0-1-1,-1 1 0,1-1 0,0 1 0,-1-1 1,1 1-1,0 0 0,0-1 0,0 1 1,0-1-1,-1 1 0,1 0 0,0-1 1,0 1-1,0 0 0,0-1 0,1 1 1,-1-1-1,0 1 0,0 0 0,0-1 1,0 1-1,1 0 0,-1-1 0,0 1 0,0-1 1,1 1-1,-1-1 0,0 1 0,1-1 1,-1 1-1,1-1 0,-1 1 0,1-1 1,-1 0-1,1 1 0,-1-1 0,1 1 1,-1-1-1,1 0 0,-1 0 0,1 1 0,0-1 1,-1 0-1,1 0 0,-1 0 0,1 0 1,0 0-1,-1 0 0,1 0-30,42-6 317,-35 3-295,1-1 0,-1 1 0,0-1 0,0-1 0,0 1 0,-1-1 0,0-1 1,0 1-1,0-1 0,-1-1 0,1 1 0,4-7-22,114-193 393,6-30 134,-35 83 60,-94 151-569,0 0-1,0 0 1,0 0 0,0 0-1,-1 0 1,1-1 0,-1 1 0,1 0-1,-1-1 1,0 1 0,1-1-1,-1 1 1,-1-1 0,1 0-1,0 1 1,-1-1 0,1 0 0,-1 0-1,0 1 1,0-1 0,0 0-1,0 0 1,0 0 0,-1 1-1,1-1 1,-1 0 0,0 1 0,0-1-1,0 0 1,0 1 0,0-1-1,0 1 1,-1 0 0,1-1-1,-1 1 1,0 0 0,0 0-18,-3 0 8,0 0 1,0 0 0,0 1-1,0 0 1,-1 0-1,1 0 1,0 0-1,-1 1 1,1 0 0,0 0-1,-1 1 1,1 0-1,0 0 1,-1 0-1,1 0 1,0 1 0,0 0-1,0 0 1,0 0-1,0 0 1,-1 2-9,-7 4 5,0-1-1,1 2 1,0-1 0,1 2 0,0 0 0,1 0-1,0 1 1,0 0 0,1 0 0,-4 8-5,8-11 12,1-1 0,0 1 0,0 0 0,1 0 0,0 1 0,1-1 0,0 1 0,0-1 0,0 1 0,1 0 0,1-1 0,0 7-12,-1-11 4,0 8 9,0 0 1,1 0-1,0 0 0,1 0 1,0 0-1,1-1 0,1 1 1,-1 0-1,2-1 0,0 0 1,0 0-1,1 0 0,0 0 1,6 8-14,-9-16 0,-1-1 0,0 0 1,0 0-1,1 1 1,0-1-1,-1 0 1,1-1-1,0 1 0,0 0 1,0 0-1,0-1 1,0 1-1,0-1 1,0 0-1,1 0 0,-1 1 1,0-2-1,1 1 1,-1 0-1,1 0 0,-1-1 1,1 1-1,-1-1 1,1 0-1,-1 0 1,1 0-1,0 0 0,-1 0 1,1 0-1,-1-1 1,1 1-1,-1-1 1,1 0-1,-1 0 0,0 0 1,1 0-1,-1 0 1,1-1-1,115-97 48,1-14 13,-110 104-57,-4 4-3,1-1 0,-1 1 0,1 0 0,0 0 1,0 0-1,0 1 0,1 0 0,-1 1 0,1-1 0,0 1 0,0 0 0,2 0-1,-6 2-2,-1 0-1,1 1 0,0-1 1,-1 0-1,1 1 0,0 0 1,-1-1-1,1 1 1,0 0-1,-1 1 0,1-1 1,0 0-1,-1 1 0,1-1 1,-1 1-1,1 0 1,0 0-1,-1 0 0,0 0 1,1 1-1,-1-1 0,0 0 1,0 1-1,1 0 1,-1 0-1,0-1 0,-1 1 1,1 0-1,0 0 0,-1 1 1,1-1-1,-1 0 0,1 0 1,-1 1-1,0-1 1,0 1-1,0 2 3,40 270-16,-26-219 21,-15-55-4,1-1-1,-1 1 1,0 0 0,1-1-1,-1 1 1,1-1-1,0 1 1,-1-1-1,1 1 1,-1-1 0,1 0-1,0 1 1,-1-1-1,1 0 1,0 1 0,-1-1-1,1 0 1,0 0-1,0 0 1,-1 0-1,1 1 1,0-1 0,0 0-1,-1 0 1,1 0-1,0-1 1,-1 1 0,1 0-1,0 0 1,0 0-1,-1 0 1,1-1-1,0 1 1,-1 0 0,1-1-1,0 1 1,-1 0-1,1-1 1,-1 1-1,1-1 1,0 1 0,-1-1-1,1 1 1,-1-1-1,0 0 1,1 1 0,-1-1-1,1 0 1,-1 1-1,0-1 1,1 0-1,2-1 8,51-74 69,-46 61-69,18-28 27,2 1-1,1 1 1,17-16-35,-36 45-3,-9 9 2,0 1 0,0 0 0,1 0-1,-1 0 1,1 0 0,0 0-1,-1 0 1,1 0 0,0 0 0,0 1-1,0-1 1,1 1 0,-1-1-1,0 1 1,0 0 0,1 0 0,-1 0-1,1 0 1,-1 0 0,1 1-1,-1-1 1,1 1 0,-1 0 0,3-1 1,-1 2-9,-3-1 6,0-1 0,0 1 1,0 0-1,0 1 0,1-1 0,-1 0 0,0 0 1,0 0-1,0 1 0,0-1 0,0 0 1,0 1-1,0-1 0,-1 1 0,1-1 1,0 1-1,0-1 0,0 1 0,0 0 1,-1-1-1,1 1 0,0 0 0,0 0 0,-1 0 1,1 0-1,-1-1 0,1 1 0,-1 0 1,1 0-1,-1 0 0,0 0 0,1 1 3,17 188-93,5-48 108,-23-141-14,0 0-1,0 1 1,0-1 0,0 0 0,1 0 0,-1 1 0,0-1 0,1 0 0,-1 0 0,1 1 0,-1-1-1,1 0 1,0 0 0,-1 0 0,1 0 0,0 0 0,0 0 0,0 0 0,-1 0 0,1 0 0,0 0 0,0 0-1,1-1 1,-1 1 0,0 0 0,0-1 0,0 1 0,0-1 0,1 1 0,-1-1 0,0 0 0,0 1 0,1-1-1,-1 0 1,0 0 0,0 0 0,2 0-1,32-36 36,73-194 72,-22 49-28,-57 106-40,-29 75-42,-1 0-1,1 1 1,0-1 0,0 0-1,-1 1 1,1-1 0,0 0-1,-1 0 1,1 1 0,0-1-1,-1 0 1,1 0 0,0 0-1,-1 1 1,1-1 0,0 0-1,-1 0 1,1 0 0,-1 0-1,1 0 1,0 0 0,-1 0-1,1 0 1,-1 0 0,1 0-1,0 0 1,-1 0 0,1 0-1,-1 0 1,1 0 0,0 0-1,-1-1 1,1 1 0,0 0-1,-1 0 1,1 0 0,0-1-1,-1 1 1,1 0 0,0 0-1,-1-1 1,1 1 0,0 0-1,0-1 1,-1 1 0,1 0-1,0-1 1,0 1 0,0 0-1,0-1 1,-1 1 0,1 0-1,0-1 1,0 1 0,0-1-1,0 1 1,0 0 0,0-1-1,0 1 1,0-1 2,-40 102-84,37-90 96,6 1-31,0-9 12,-1-1-1,1 1 1,0-1-1,0 1 1,0-1-1,0 0 1,1 0-1,-1 0 1,1 0-1,-1-1 1,1 0-1,-1 1 1,1-1-1,0-1 1,0 1-1,-1 0 1,1-1-1,0 0 0,1 0 9,-2 1-4,15 0-4,1 0 1,-1-1-1,1 0 0,-1-2 1,1 0-1,8-3 7,-16 1 7,-1 1 0,0-1 1,0-1-1,-1 0 0,1 0 0,-1-1 1,0 0-1,0-1 0,-1 0 0,0 0 1,0-1-1,-1 0 0,0 0 0,2-4-7,0-3 11,-1-1 0,0 0-1,-2-1 1,0 1 0,0-1-1,-2-1 1,0 1 0,-1 0-1,0-1 1,-2 0 0,0 0-1,-1 0 1,-1-8-11,-9-108-12,-5 87-119,14 47 124,0 0-1,0 1 0,-1-1 1,1 1-1,0 0 1,0-1-1,0 1 0,0 0 1,0 0-1,0-1 1,0 1-1,0 0 0,0 0 1,0 0-1,0 0 0,1 0 1,-1 0-1,0 0 1,1 1-1,-1-1 0,1 0 1,-1 0-1,1 0 1,0 1-1,-1-1 0,1 0 1,0 2 7,-1 0-12,-16 35-4,1 0 0,2 2 0,2 0 0,2 0 0,1 1 0,0 20 16,9-53-4,0 0 1,0 0 0,1 1-1,0-1 1,0 0-1,1 0 1,0 0-1,1 0 1,0 0-1,0-1 1,0 1 0,1-1-1,0 0 1,1 0-1,0 0 1,0-1-1,0 0 1,1 1-1,-1-2 1,2 1 0,-1-1-1,0 0 1,1 0-1,0-1 1,0 0-1,1 0 1,-1 0 0,1-1-1,0 0 1,-1-1-1,3 0 4,1 1 12,-1-1 1,1-1-1,0 0 0,0 0 0,0-1 1,0-1-1,-1 0 0,1 0 0,0-1 1,0 0-1,-1-1 0,1 0 0,-1-1 1,0 0-1,0-1 0,-1 0 0,1 0 1,-1-1-1,0 0 0,0-1 0,-1 0 1,4-4-13,10-17 67,-1-1 0,-1-1 0,-2 0 0,-1-2 0,-2 0 0,6-16-67,8-21 48,-3-1 0,-3-2 0,-4 0 0,9-58-48,-26 119 2,-1 4-3,1 0 0,-1 1 0,-1-1 0,1 1 0,-1-1 0,0 0 0,0 0 0,-1 1 0,0-1 0,0 1 0,-1-1 0,0-1 1,2 7-4,-1 0 1,0 0-1,1 0 1,-1 0-1,0 0 1,1 0 0,-1 0-1,0 0 1,0 0-1,0 0 1,0 0-1,0 0 1,0 1 0,0-1-1,0 0 1,0 1-1,-1-1 1,1 1-1,0-1 1,0 1-1,0 0 1,-1-1 0,1 1-1,0 0 1,-1 0-1,1 0 1,0 0-1,0 0 1,-1 0 0,1 0-1,0 1 1,0-1-1,-1 0 1,1 1-1,0-1 1,0 1-1,0-1 1,-1 1 0,1-1-1,0 1 1,0 0-1,0 0 4,-48 38-102,38-27 95,0 1-1,1 1 1,0 0 0,1 0 0,1 1-1,0 0 1,2 1 0,-1-1 0,2 1 0,0 1-1,-2 11 8,-2 18-10,2 0 0,3 1-1,0 29 11,3-58-5,0 0-1,2 0 1,0 0-1,0 0 1,2 0-1,0-1 1,1 1-1,1-1 1,3 6 5,-3-16-1,0-1 1,0 1-1,1-1 1,0 0-1,0-1 1,0 1-1,1-1 1,-1 0-1,1-1 1,1 0-1,-1 0 1,1 0-1,-1-1 1,1 0-1,6 1 1,-4 0 4,2 1-466,1 0-1,-1-1 1,1 0-1,0-1 1,0-1 0,1 0-1,11 0 463,5-13-4191,-8-19-708</inkml:trace>
  <inkml:trace contextRef="#ctx0" brushRef="#br0" timeOffset="11379.086">23578 3834 11378,'34'-70'7556,"45"-17"-5715,-78 86-1835,0-1 1,0 1-1,0 0 1,1-1-1,-1 1 0,1 0 1,-1 0-1,1 0 1,-1 0-1,1 0 0,-1 0 1,1 0-1,0 1 1,0-1-1,-1 1 0,1-1 1,0 1-1,0 0 0,0-1 1,0 1-1,-1 0 1,1 0-1,0 0 0,0 0 1,0 1-1,0-1 1,-1 1-1,1-1 0,0 1 1,0-1-1,-1 1 0,1 0 1,0 0-1,-1 0 1,1 0-1,-1 0 0,1 0 1,-1 0-1,1 0 1,-1 1-1,0-1 0,0 1 1,0-1-1,0 1 0,0-1 1,0 1-1,0 0 1,0-1-1,0 1 0,-1 0 1,1-1-1,-1 2-6,4 10-18,0 1 0,-1-1-1,0 1 1,-1 0 0,-1-1-1,-1 1 1,0 10 18,-33 525 57,37-485-8,-4-63-48,0-1 0,0 1 0,0 0 0,1 0 0,-1-1 0,0 1 0,0 0 1,0-1-1,1 1 0,-1 0 0,1-1 0,-1 1 0,0 0 0,1-1 0,-1 1 1,1-1-1,-1 1 0,1-1 0,-1 1 0,1-1 0,0 1 0,-1-1 1,1 0-1,-1 1 0,1-1 0,0 0 0,-1 1 0,1-1 0,0 0 0,0 0 1,-1 0-1,1 0 0,0 0 0,-1 0 0,1 0 0,0 0 0,0 0 0,-1 0 1,1 0-1,0 0 0,0 0 0,-1 0 0,1-1 0,0 1 0,-1 0 1,1-1-1,0 1 0,-1 0 0,1-1 0,-1 1 0,1-1 0,-1 1 0,1-1 1,0 1-1,-1-1 0,0 1 0,1-1 0,-1 0 0,1 1 0,-1-1 0,0 0 1,1 1-1,-1-1 0,0 0 0,0 1 0,0-2-1,73-126 83,69-173 77,-83 187-53,-38 89-95,-11 49-134,0 80-8,-7-72 116,0 7 22,1 1-1,2-1 1,1 0 0,2-1-1,2 0 1,2 0 0,7 13-8,11-11 84,-29-40-78,0 0 1,0 1 0,-1-1-1,1 0 1,0 0-1,-1-1 1,1 1-1,0 0 1,0 0 0,-1-1-1,1 1 1,0-1-1,-1 0 1,1 1-1,-1-1 1,1 0 0,-1 0-1,1 0 1,-1 0-1,0 0 1,1 0-1,-1-1 1,0 1-1,0 0 1,0-1 0,0 1-1,0-1 1,0 1-1,0-1-6,25-36 265,-3-1 0,0-2 0,-3 0 0,-2-1-1,-1-1 1,-2 0 0,8-42-265,-12 48 184,-3 16-90,-1-1 0,-1 0-1,-1-1 1,-1 1 0,-1-1 0,-1 1 0,-1-1-1,-1 0 1,-1-5-94,-6 1 12,7 27-14,-1 1 0,1-1 0,0 0 0,0 0 0,0 1 0,0-1 0,0 0 1,0 0-1,-1 0 0,1 1 0,0-1 0,0 0 0,0 0 0,-1 0 0,1 1 0,0-1 0,0 0 0,0 0 0,-1 0 0,1 0 0,0 0 0,0 0 0,-1 0 0,1 0 0,0 1 0,0-1 0,-1 0 0,1 0 0,0 0 0,0 0 0,-1 0 0,1 0 0,0 0 0,0-1 1,-1 1-1,1 0 0,0 0 0,0 0 0,-1 0 0,1 0 0,0 0 0,0 0 0,-1 0 0,1-1 0,0 1 0,0 0 0,0 0 0,-1 0 0,1 0 0,0-1 0,0 1 0,0 0 0,0 0 0,-1-1 0,1 1 0,0 0 0,0 0 0,0-1 0,0 1 0,0 0 0,0 0 1,0-1-1,0 1 0,0 0 0,0 0 0,0-1 0,0 1 0,0 0 0,0 0 0,0-1 2,0 100-274,0-95 273,-1 0 0,1-1 0,0 1 0,0-1 0,1 1-1,-1-1 1,1 1 0,0 0 0,0-1 0,0 0-1,0 1 1,0-1 0,1 0 0,-1 1 0,1-1-1,0 0 1,0 0 0,0-1 0,1 1 0,-1 0-1,1-1 1,-1 1 0,1-1 0,0 0 0,0 0-1,0 0 1,0 0 0,0 0 0,4 0 1,1-2 14,1-2 0,-1 1 0,1-1 0,-1-1-1,1 0 1,-1 0 0,0 0 0,0-1 0,-1 0 0,1-1 0,-1 1 0,0-2 0,0 1 0,-1-1 0,1 0 0,-1 0 0,0-1 0,-1 1 0,0-1 0,3-5-14,1-1 22,0-1 1,-1 0 0,-1 0-1,0-1 1,-1 0 0,0 0-1,2-14-22,-4 19-60,-3 24-56,-1 4 36,0-16 71,0 13-9,0-1 1,1 0 0,1 1-1,0-1 1,1 0 0,0 0-1,1 0 1,1 0 0,0-1-1,1 1 1,0-1 0,1-1-1,1 1 1,1 1 17,-4-11 9,1 0 0,-1 0-1,0-1 1,1 0 0,-1 0-1,1 0 1,0 0 0,-1-1 0,1 0-1,0 0 1,0-1 0,0 1-1,0-1 1,0-1 0,0 1 0,-1-1-1,1 0 1,0 0 0,0-1-1,-1 0 1,1 0 0,-1 0 0,1 0-1,-1-1 1,0 0 0,0 0-1,0-1 1,2-2-9,3-3 31,-1-2-1,0 1 0,-1-1 1,0-1-1,-1 1 0,0-1 1,-1 0-1,0-1 1,-1 0-1,-1 0 0,0 0 1,0 0-1,-1 0 0,-1-1 1,-1 0-1,0 1 1,0-1-1,-2-7-30,-3 9-74,-2 35-100,3-1 133,1 0 0,1 0-1,1 0 1,1 0 0,1 0 0,1 0 0,2 9 41,-4-26-1,0-1 1,0 1-1,0 0 0,0-1 1,1 1-1,0-1 0,-1 0 1,2 0-1,-1 0 1,0 0-1,1 0 0,0 0 1,0 0-1,0-1 0,0 0 1,1 1-1,-1-1 1,1 0-1,0-1 0,0 1 1,0-1-1,0 1 0,0-1 1,0-1-1,1 1 1,-1-1-1,1 1 0,-1-1 1,1 0-1,0-1 0,-1 1 1,1-1 0,-3 0-80,0 0-1,0 0 1,-1-1 0,1 1-1,0-1 1,0 1 0,0-1-1,-1 1 1,1-1 0,0 0 0,-1 0-1,1 0 1,0 0 0,-1 0-1,1 0 1,-1-1 0,0 1 0,1 0-1,-1-1 1,0 1 0,0-1-1,0 1 1,0-1 0,0 0 0,0 0 80,10-52-6232,-12 0 1221</inkml:trace>
  <inkml:trace contextRef="#ctx0" brushRef="#br0" timeOffset="11696.492">24914 3250 10554,'-7'3'3281,"-7"3"480,8 5-2929,3-1-1640,1 1-2961,2-3 512</inkml:trace>
  <inkml:trace contextRef="#ctx0" brushRef="#br0" timeOffset="12323.954">26025 3415 11522,'-39'-27'6341,"37"27"-6257,0-1-1,0 1 1,-1 0-1,1 0 1,0 0-1,-1 0 1,1 0-1,0 1 1,0-1-1,-1 1 1,1-1-1,0 1 1,0 0-1,0 0 1,0 0-1,0 0 1,0 0-1,0 0 0,-2 2-83,-3 5 31,-1 0-1,1 0 0,0 1 1,0 0-1,1 1 0,1-1 1,-1 1-1,2 0 0,-1 0 1,1 1-1,1 0 0,0-1 1,-1 8-31,2-12 8,-4 16 12,0 0 0,1 1 0,1-1 0,1 1 0,1 0 0,2-1 0,0 1 0,2 12-20,-2-32 4,0 0-1,0 0 0,1-1 1,-1 1-1,1 0 0,-1-1 1,1 1-1,0-1 1,0 1-1,0-1 0,1 1 1,-1-1-1,1 0 0,-1 0 1,1 1-1,0-1 0,0 0 1,-1 0-1,1-1 1,1 1-1,-1 0 0,0-1 1,0 1-1,1-1 0,-1 0 1,1 0-1,-1 0 1,1 0-1,-1 0 0,1 0 1,0-1-1,-1 1 0,1-1 1,0 0-1,-1 0 0,1 0 1,0 0-1,0 0 1,-1 0-1,1-1 0,0 0 1,1 0-4,9-5 21,-1-1 1,0 0 0,0 0 0,-1-1 0,0-1 0,0 0-1,-1-1 1,0 0 0,-1 0 0,0-1 0,-1 0 0,0-1-1,-1 0 1,5-8-22,-8 14 19,15-24 153,-1 0 0,-1-1 1,-2-1-1,-1-1 0,-2 0 1,-1 0-1,-1-1 0,-2-1 0,-2 1 1,1-17-173,-12-57 617,-3 91-601,1 32-94,-4 121-182,11-103 219,-1 8 51,1 0 0,2-1 0,2 1 0,2 0 0,2-1 0,4 11-10,-11-47 6,0 1 0,0-1-1,0 1 1,1-1-1,0 0 1,0 1-1,0-1 1,0 0-1,1 0 1,-1-1-1,1 1 1,0 0-1,0-1 1,0 0-1,1 0 1,-1 0-1,1 0 1,0 0-1,0-1 1,0 1-1,0-1 1,0 0-1,0-1 1,1 1-1,-1-1 1,1 0-1,-1 0 1,1 0-1,-1 0 1,1-1-1,0 0 1,-1 0-1,1 0 1,-1 0 0,1-1-1,0 0 1,0 0-6,9-6 17,-1 0 1,-1-2 0,1 1 0,-1-1 0,-1-1 0,0 0 0,0-1 0,-1 0 0,-1-1 0,1 0 0,-2 0 0,0-1 0,0 0 0,-1 0 0,-1-1 0,0 0 0,-1 0 0,-1 0 0,3-12-18,8-49 44,-15 67-107,-2 14-9,-2 17-34,0-1 83,1 0 0,1 0 0,1 0 0,1 0 1,1 0-1,1 0 0,1-1 0,1 1 0,1-1 0,6 20 24,-10-38 1,0 0 1,0-1 0,1 1 0,-1-1-1,0 1 1,1-1 0,-1 0 0,1 1 0,0-1-1,0 0 1,0 0 0,0 0 0,0 0-1,0-1 1,1 1 0,-1 0 0,1-1 0,-1 0-1,1 1 1,-1-1 0,1 0 0,0-1-1,-1 1 1,1 0 0,0-1 0,0 1 0,0-1-1,-1 0 1,1 0 0,0 0 0,0 0-1,0-1 1,0 1 0,-1-1 0,3 0-3,9-7 39,0 0 0,-1-1-1,0-1 1,-1 0 0,0-1 0,0 0 0,-1 0 0,-1-2 0,0 1 0,0-1 0,-2-1-1,1 1 1,4-13-39,-4 12 23,0 0 0,-1 0 0,0-1-1,-2 0 1,1 0 0,-2-1 0,0 1-1,-1-1 1,-1 0 0,0-1 0,-1 1 0,-1 0-1,0-1 1,-1 0-23,0 15-6,0-1-1,0 1 1,0-1-1,0 1 1,0-1-1,0 1 1,-1 0 0,1-1-1,-1 1 1,0 0-1,0-1 1,0 1-1,0 0 1,0 0-1,0 0 1,-1 0 0,1 0-1,-1 0 1,1 0-1,-1 0 1,0 0-1,1 1 1,-1-1 0,0 1-1,0-1 1,0 1-1,0 0 1,-1 0-1,1 0 1,0 0-1,0 0 1,-1 1 0,1-1-1,-1 0 1,1 1-1,0 0 1,-1 0-1,1 0 1,-1 0 0,1 0-1,-1 0 1,1 0-1,0 1 1,-1-1-1,1 1 1,0 0-1,-1 0 1,1 0 0,0 0-1,0 0 1,0 0-1,-2 2 7,-3 5-14,1 0 0,-1 0 0,2 1 0,-1 0 0,1 0 0,1 0 0,0 1 0,0 0 0,1 0 0,0 0 0,1 0 0,0 0 0,0 0-1,1 1 1,1-1 0,-1 0 0,2 1 0,-1-1 0,2 0 0,-1 1 0,1-1 0,1 0 0,0 0 0,1 2 14,-2-8-66,0 1 1,0 0-1,1-1 0,-1 1 1,1-1-1,0 0 0,0 0 1,1 0-1,-1 0 0,1-1 1,0 1-1,0-1 0,0 0 0,0 0 1,4 2 65,-6-4-235,0-1-1,0 1 1,0 0 0,0-1 0,0 1 0,0-1-1,0 0 1,1 0 0,-1 0 0,0 0-1,0 0 1,0 0 0,0 0 0,0-1 0,0 1-1,0-1 1,0 0 0,0 1 0,0-1-1,0 0 1,0 0 0,0 0 0,0 0 0,-1-1-1,1 1 236,22-23-4569</inkml:trace>
  <inkml:trace contextRef="#ctx0" brushRef="#br0" timeOffset="12536.971">26600 2935 8858,'-15'-2'1832,"3"14"-1832,9 5-1728</inkml:trace>
  <inkml:trace contextRef="#ctx0" brushRef="#br0" timeOffset="12848.14">25209 4637 12011,'-5'9'3144,"4"40"793,8 26-3417,8 45-400,2 12-200,3 28 96,4-22 8,2 0 80,-3-38-72,2-8-888,-3-35-272,-15-23-2825,-13-28-104</inkml:trace>
  <inkml:trace contextRef="#ctx0" brushRef="#br0" timeOffset="13144.561">24995 5053 6049,'-8'-24'700,"2"0"-1,1 0 1,1-1 0,1 1-1,1-1 1,1 0-1,2 1 1,0-1-1,1 0 1,2 1-1,0-1 1,2 1 0,1 0-1,0 1 1,2 0-1,1 0 1,0 1-1,12-17-699,-14 29 52,0 0-1,1 1 1,0-1-1,1 2 1,0-1-1,1 2 1,0-1-1,0 1 1,0 1-1,1 0 1,0 1-1,0 0 1,0 0-1,1 2 1,-1-1-1,1 2 1,0 0-1,0 0 1,0 1-1,0 1 1,0 0-1,0 1 1,0 0-1,0 1 1,0 0-1,0 1 1,-1 1-1,1 0 1,-1 0-1,0 2 1,11 5-52,-19-9 23,1 0 0,-1 0 0,0 0 0,0 1 1,0-1-1,0 1 0,-1 0 0,1 0 0,-1 0 0,1 1 1,-1-1-1,0 1 0,0 0 0,-1 0 0,1 0 0,-1 0 1,0 0-1,0 0 0,0 1 0,-1-1 0,0 1 0,1-1 1,-1 1-1,-1-1 0,1 1 0,-1 0 0,0-1 0,0 1 1,0 0-1,-1 0 0,1-1 0,-2 5-23,-7 8 284,-1-1 0,-1 0 0,0 0-1,-1-1 1,0-1 0,-1 0 0,-1 0-1,-1-1-283,2-1 168,-144 139 994,127-121-1258,29-30 59,1 0 1,-1 0 0,1 1 0,-1-1-1,1 0 1,-1 1 0,1-1 0,-1 0-1,1 1 1,-1-1 0,1 1 0,0-1-1,-1 1 1,1-1 0,0 1 0,-1-1 0,1 1-1,0-1 1,0 1 0,-1-1 0,1 1-1,0-1 1,0 1 0,0 0 0,0-1-1,0 1 1,0-1 0,0 1 0,0 0-1,0-1 1,0 1 0,0-1 0,0 1-1,0-1 1,1 1 0,-1 0 0,0-1-1,0 1 1,1-1 0,-1 1 0,0-1 0,1 1-1,-1-1 1,0 0 0,1 1 0,-1-1-1,1 1 1,-1-1 0,1 0 0,-1 1-1,1-1 1,-1 0 36,35 7-4008,-20-6 1712,18 6-2540</inkml:trace>
  <inkml:trace contextRef="#ctx0" brushRef="#br0" timeOffset="13871.392">25626 5016 10002,'-5'6'3924,"4"7"-2141,1-6-824,6 252 2423,-6-231-3224,2 0 1,0 0-1,2 0 1,1-1-1,1 1 1,2-1-1,0-1 1,4 6-159,-12-32 10,0 1 0,0 0 0,0 0 0,0 0 1,1 0-1,-1-1 0,0 1 0,1 0 0,-1 0 0,0 0 0,1-1 0,-1 1 0,1 0 1,-1-1-1,1 1 0,0 0 0,-1-1 0,1 1 0,0-1 0,-1 1 0,1-1 1,0 1-1,0-1 0,-1 1 0,1-1 0,0 0 0,0 0 0,0 1 0,-1-1 1,1 0-1,0 0 0,0 0 0,0 0 0,0 0 0,0 0 0,-1 0 0,1 0 1,0 0-1,0 0 0,0 0 0,0-1 0,0 1 0,-1 0 0,1-1 0,0 1 1,0 0-1,-1-1 0,1 1 0,0-1 0,-1 1 0,1-1 0,0 0 0,-1 1 1,1-1-1,-1 0 0,1 1 0,-1-1 0,1 0-10,21-48 701,-19 22-538,-1 1 0,-1 0 0,-1-1 0,-2 1-1,0-1 1,-2 1 0,-1 0 0,-1 1 0,-1-1 0,-9-21-163,8 19 23,-17-34-191,21 65 15,3 0 100,0 1 1,0 0-1,0-1 0,0 1 0,1 0 0,-1 0 0,1 0 1,0-1-1,0 1 0,0 0 0,1 0 0,-1 0 1,1-1-1,0 1 0,0 0 0,1-1 0,-1 1 1,1-1-1,-1 1 0,1-1 0,0 0 0,0 1 1,1-1-1,-1 0 0,1-1 0,-1 1 0,1 0 1,0-1-1,0 1 0,0-1 0,0 0 0,1 0 1,-1 0-1,0-1 0,1 1 0,0-1 0,-1 0 1,1 0-1,0 0 0,-1 0 0,1-1 0,1 1 53,7-4-381,-1 0-1,1-1 0,-1-1 1,0 0-1,0 0 0,0-1 1,-1 0-1,0-1 1,0 0-1,-1-1 0,0 0 1,5-6 381,7-7-490,-2-1 1,0 0-1,-1-2 1,-2 0-1,0-1 1,9-21 489,-19 35 47,0-1 0,-1 1 0,-1-1 0,0 0 0,0 0 0,-1-1 0,1-6-47,-4 18 31,0 1 0,1-1 0,-1 0-1,0 0 1,1 1 0,-1-1 0,0 0 0,0 0-1,0 1 1,1-1 0,-1 0 0,0 0-1,0 0 1,0 1 0,0-1 0,-1 0-1,1 0 1,0 0 0,0 1 0,0-1-1,-1 0 1,1 0 0,0 1 0,-1-1-1,1 0 1,0 0 0,-1 1 0,1-1-1,-1 1 1,0-1 0,1 0 0,-1 1 0,1-1-1,-1 1 1,0-1 0,1 1 0,-1 0-1,0-1 1,1 1 0,-1 0 0,0-1-1,0 1 1,1 0 0,-1 0 0,0 0-1,-1-1-30,-2 6 138,0 0 0,0 0 0,0 0 0,0 0 0,1 1 0,0 0 0,0-1 0,1 1 0,-1 0 0,1 0 0,0 1-138,-10 35 299,1 1 0,2 0 0,2 0 0,1 16-299,3-38 132,0 0-1,2 0 1,1 0-1,1 0 0,0 0 1,2 0-1,0 0 1,2 0-1,0-1 1,1 0-1,6 14-131,-11-32 25,0 0 0,0 0 1,0 0-1,0 0 0,0 0 0,0 0 1,0-1-1,1 1 0,-1 0 0,1-1 1,0 1-1,-1-1 0,1 1 0,0-1 1,0 0-1,0 0 0,0 0 0,0 0 1,0 0-1,0 0 0,0 0 0,0-1 1,0 1-1,0-1 0,1 1 0,-1-1 1,0 0-1,0 0 0,1 0 0,-1 0 1,0-1-1,0 1 0,0 0 0,0-1 0,1 0 1,-1 1-1,0-1 0,0 0 0,0 0 1,0 0-1,0 0 0,1-2-25,8-7 169,-1-1-1,0 0 1,-1 0 0,-1-1-1,1 0 1,-2-1 0,0 0-1,0 0 1,-2 0-1,1-1 1,-2 0 0,1 0-1,-2 0 1,0-1 0,-1 1-1,0-1 1,-1 1 0,-1-4-169,0 7-21,0 1 1,-1 0-1,1 0 1,-2-1-1,0 1 1,0 0-1,-1 0 1,0 1-1,-1-1 1,0 1-1,0-1 1,-1 1-1,0 0 1,-1 1-1,0-1 1,0 1-1,-7-7 21,12 14-37,0 1-1,1-1 0,-1 0 0,1 1 0,-1-1 1,0 0-1,1 1 0,-1-1 0,0 1 0,0-1 0,0 1 1,1-1-1,-1 1 0,0 0 0,0-1 0,0 1 1,0 0-1,0 0 0,0 0 0,0-1 0,0 1 1,1 0-1,-1 0 0,0 0 0,0 1 0,0-1 0,0 0 1,0 0-1,0 0 0,0 1 0,0-1 0,1 0 1,-1 1-1,0-1 0,0 1 0,0-1 0,1 1 1,-1-1-1,0 1 0,0 0 0,1-1 0,-1 1 0,1 0 1,-1-1-1,1 1 0,-1 0 0,1 0 0,-1 0 1,1 0-1,0-1 0,-1 1 0,1 0 0,0 0 1,0 0-1,-1 0 38,-6 54-2017,7-50 1826,0 0 0,0 0 0,0 0 0,0 0 0,1 0 0,0 0 0,0 0 0,0-1 1,1 1-1,0 0 0,0-1 0,0 1 0,0-1 0,1 1 0,-1-1 0,1 0 1,0 0-1,0 0 0,1-1 0,-1 1 0,1-1 0,0 0 0,0 0 0,0 0 0,0 0 1,0-1-1,1 1 0,-1-1 0,1 0 0,3 0 191,35-3-3030,4-12 39</inkml:trace>
  <inkml:trace contextRef="#ctx0" brushRef="#br0" timeOffset="14385.112">26386 4981 6353,'5'-9'531,"0"-1"-1,-1 0 0,-1 0 1,1 0-1,-1 0 0,-1-1 1,0 0-1,-1 1 0,0-1 1,0 0-1,-1 1 0,0-1 1,-1 0-1,-1 1 0,0-1 1,0 1-1,-1-1 0,-3-8-530,6 18 34,-1 0 0,1-1 0,-1 1 0,0 0-1,1 0 1,-1 0 0,0 0 0,0-1-1,0 1 1,0 0 0,0 1 0,0-1 0,0 0-1,0 0 1,0 0 0,-1 1 0,1-1 0,0 0-1,0 1 1,-1-1 0,1 1 0,0 0 0,-1-1-1,1 1 1,0 0 0,-1 0 0,1 0-1,-1 0 1,1 0 0,0 0 0,-1 0 0,1 0-1,0 1 1,-1-1 0,1 0 0,0 1 0,-1-1-1,1 1 1,0 0 0,0-1 0,0 1-1,-1 0 1,1 0 0,0 0 0,0-1 0,0 1-1,0 0 1,0 1-34,-36 61 359,27-29-228,2-1 1,1 2-1,2-1 1,1 1-1,2 3-131,0-20 92,0-3 23,1 0 0,0-1-1,1 1 1,1 0 0,0-1-1,0 1 1,2-1 0,0 1 0,1-1-1,0 0 1,1 1-115,-4-13 16,-1-1 1,1 1-1,0-1 1,0 1-1,0-1 1,-1 1-1,1-1 1,1 0-1,-1 1 1,0-1-1,0 0 1,0 0-1,1 0 1,-1 0-1,0 0 1,1 0-1,-1 0 1,1-1-1,-1 1 1,1 0-1,0-1 1,-1 1-1,1-1 1,0 0-1,-1 1 1,1-1-1,0 0 1,-1 0-1,1 0 0,0 0 1,-1 0-1,1-1 1,0 1-1,-1 0 1,1-1-1,0 1 1,-1-1-1,1 0 1,-1 0-1,1 1 1,-1-1-1,1-1-16,53-49 807,-38 28-555,-2-1 1,-1-1 0,-1-1-1,-1 0 1,-1 0-1,-1-1 1,5-26-253,-13 46 32,12-35 98,-1 0-1,-3-1 1,-2 0-1,-1-1 1,-3 0 0,-1 0-1,-2-8-129,-1 47 3,0 4-5,0-1 0,0 0-1,0 0 1,0 0 0,0 0-1,0 0 1,0 0 0,-1 1-1,1-1 1,-1 0 0,1 0-1,-1 0 1,0 1 0,1-1-1,-1 0 1,0 1 0,0-1-1,0 0 1,0 1 0,-1-1-1,1 1 1,0 0 0,-1 0-1,1-1 1,-1 1 0,0-1 2,1 2-8,-1 0 0,1 0-1,0 0 1,0 1 0,0-1 0,0 0 0,0 0 0,0 1 0,-1-1 0,1 0-1,0 1 1,0-1 0,0 1 0,0 0 0,0-1 0,0 1 0,1 0 0,-1-1-1,0 1 1,0 0 0,0 0 0,1 0 0,-1 0 0,0 0 0,1 0 0,-1 0 0,1 0-1,-1 0 1,1 0 0,0 0 0,-1 0 0,1 0 0,0 1 8,-10 25-51,2 1 0,2 0 0,0 1 0,2-1 0,1 1 0,1 4 51,7 149-2,-3-169 2,0 1 1,2-1 0,-1-1 0,2 1 0,-1 0 0,2-1-1,0 0 1,0 0 0,2 0-1,-6-8 1,2 1-1,-1-1 1,1 1 0,-1-1-1,1 0 1,0-1 0,0 1 0,1-1-1,-1 0 1,1 0 0,0 0-1,0 0 1,0-1 0,0 0-1,0 0 1,0 0 0,1-1 0,-1 0-1,1 0 1,-1 0 0,1 0-1,2-1 0,0 0 8,-1-1-1,0 0 0,0 0 1,0-1-1,0 0 0,0 0 1,0 0-1,0-1 0,-1 0 1,1 0-1,-1-1 1,0 0-1,0 0 0,0 0 1,-1-1-1,1 0 0,-1 0 1,0 0-1,-1-1 0,1 0 1,-1 0-1,0 0 0,-1 0 1,1 0-1,0-3-7,5-13 31,-1 0-1,0 0 1,-2 0-1,0-1 1,-2 0-1,-1 0 1,0-4-31,-2-40 21,-6 68-82,-13 94-165,16-72 192,0-15 32,0 1-1,1-1 1,1 0 0,-1 0 0,1 1 0,1-1-1,-1 0 1,1 0 0,1 0 0,-1 0 0,2 0 0,-1 0-1,1 0 1,0 0 0,0-1 0,1 1 0,0-1 0,1 0-1,0 1 3,-2-7 6,-1-1-1,1 1 1,0-1 0,-1 1-1,1-1 1,0 0-1,0 1 1,-1-2-1,1 1 1,0 0-1,-1 0 1,1-1-1,0 1 1,-1-1 0,1 0-1,-1 0 1,1 0-1,-1 0 1,1-1-1,-1 1 1,0 0-1,1-1 1,-1 0-1,0 0 1,0 1-1,0-1 1,-1 0 0,1 0-1,0-1 1,-1 1-1,1 0 1,0-2-6,18-26 63,-1-1 0,-2 0 0,-1-1 0,-2-1 1,0 0-1,3-21-63,9-17 30,4 2-38,-30 69 6,0 0 0,1-1 1,-1 1-1,1 0 0,-1 0 0,0 0 0,1 0 0,-1 0 0,1 0 1,-1 0-1,0 0 0,1 0 0,-1 0 0,1 0 0,-1 0 0,0 0 1,1 0-1,-1 0 0,1 0 0,-1 0 0,0 1 0,1-1 0,-1 0 1,0 0-1,1 0 0,-1 1 0,0-1 0,1 0 0,-1 1 0,0-1 1,1 0-1,-1 0 0,0 1 0,0-1 0,1 1 0,-1-1 0,0 0 1,0 1-1,0-1 0,0 0 0,1 1 0,-1-1 0,0 1 0,0-1 1,0 0-1,0 1 0,0-1 0,0 1 0,0-1 0,0 1 0,0-1 1,0 0-1,-1 1 0,1-1 0,0 1 0,0-1 0,0 0 0,0 1 1,-1-1-1,1 0 0,0 1 0,0-1 0,0 0 0,-1 1 0,1-1 1,0 0-1,-1 1 0,1-1 0,0 0 0,-1 0 2,1 1-1,0 57-95,-1-31 80,2 1 1,0 0-1,2-1 0,1 1 1,6 20 15,-10-45-5,0 0 1,1 0-1,-1 0 0,1-1 1,0 1-1,0 0 1,0 0-1,0 0 1,0-1-1,0 1 0,1-1 1,0 1-1,-1-1 1,1 1-1,0-1 1,0 0-1,0 0 0,0 0 1,0 0-1,1 0 1,-1-1-1,1 1 0,-1-1 1,1 1-1,0-1 1,-1 0-1,1 0 1,0 0-1,0 0 0,0-1 1,0 1-1,-1-1 1,1 0-1,0 0 1,0 0-1,0 0 0,1 0 5,2-5-355,-1 1-1,1-1 1,-1 0-1,0-1 0,0 1 1,-1-1-1,0 0 0,0 0 1,0 0-1,-1-1 1,0 0-1,0 1 0,0-1 1,-1 0-1,0-1 356,-1 5-240,18-53-4380,-4-6-670</inkml:trace>
  <inkml:trace contextRef="#ctx0" brushRef="#br0" timeOffset="15236.73">27345 4107 10474,'5'15'3186,"-7"88"1399,-16 67-2947,15-145-1317,2-19-273,-3 19 133,0 0 0,2 0 0,1 0 0,1 0-1,1 0 1,1 0 0,2 0 0,3 14-181,-5-30 11,0-1 0,1 0 0,0 0-1,0 0 1,1-1 0,0 1-1,0-1 1,1 0 0,0 0 0,0 0-1,1-1 1,-1 0 0,2 0 0,-1 0-1,0-1 1,1 0 0,0 0 0,0 0-1,1-1 1,2 1-11,-7-5 5,0 0 1,1 0-1,-1 0 0,0 0 1,0-1-1,0 1 0,1-1 1,-1 0-1,0 0 0,0 0 1,0-1-1,0 1 0,-1-1 1,1 1-1,0-1 0,-1 0 1,1 0-1,-1 0 0,1 0 1,-1-1-1,0 1 0,0-1-5,10-9 24,-2 0 0,1-1 0,-2 0 0,0-1 0,0 0 0,-1-1 0,-1 0 0,-1 0 0,0 0 0,0-2-24,-4-45-332,-13 93-679,7-7 921,2 0 0,0 0-1,2 1 1,0-1-1,5 24 91,-5-45 2,0 0-1,0-1 1,1 1-1,-1 0 1,1-1-1,-1 1 1,1 0-1,0-1 1,0 1-1,0-1 1,1 0-1,-1 1 1,0-1-1,1 0 1,0 0-1,-1 0 1,1 0-1,0 0 1,0 0-1,0 0 1,0-1-1,1 1 1,-1-1-1,0 1 1,0-1-1,1 0 1,-1 0-1,1 0 1,0 0-1,-1-1 1,1 1-1,-1-1 1,1 1-1,1-1-1,5-5 1,1 0 1,-1-1-1,0 0 0,0 0 0,-1-1 0,0 0 1,0-1-1,-1 0 0,0 0 0,0 0 1,0-1-1,-1 0 0,1-3-1,-5 9-1,78-122-103,-70 108 88,-1-1 1,-1 0-1,-1-1 1,-1 0-1,0 0 1,-1 0-1,-1-1 1,1-14 15,-4 27-7,11-82-478,-4 0 0,-3 0 0,-5 0 0,-5-29 485,-1 78-605,6 40 596,0 0-1,0 1 1,0-1-1,0 1 0,0-1 1,0 0-1,0 1 1,0-1-1,-1 0 0,1 1 1,0-1-1,0 0 0,0 1 1,0-1-1,0 0 1,-1 1-1,1-1 0,0 0 1,0 0-1,0 1 0,-1-1 1,1 0-1,0 0 1,-1 1-1,1-1 0,0 0 1,0 0-1,-1 0 1,1 1-1,0-1 0,-1 0 1,1 0-1,0 0 0,-1 0 1,1 0-1,0 0 1,-1 0-1,1 0 0,0 0 1,-1 0-1,1 0 0,-1 0 1,1 0-1,0 0 1,-1 0-1,1 0 0,0 0 1,-1 0-1,1 0 1,0-1-1,-1 1 0,1 0 1,0 0-1,0 0 0,-1-1 1,1 1-1,0 0 1,-1 0-1,1-1 0,0 1 1,0 0 9,-16 108 225,7-9 490,4 1 0,5 0 0,4 4-715,-4-97 44,23 99 660,-22-104-693,4 11 35,0 1 1,1-2-1,1 1 0,0-1 0,1 0 0,0 0 0,6 6-46,-13-18 10,-1 1-1,1 0 0,-1 0 0,1-1 0,-1 1 1,1 0-1,0-1 0,-1 1 0,1 0 0,0-1 0,-1 1 1,1-1-1,0 1 0,0-1 0,0 0 0,-1 1 1,1-1-1,0 0 0,0 1 0,0-1 0,0 0 1,0 0-1,-1 0 0,1 0 0,0 0 0,0 0 0,0 0 1,0 0-1,0 0 0,0-1 0,-1 1 0,1 0 1,0 0-1,0-1 0,0 1 0,0 0 0,-1-1 1,1 1-1,0-1 0,0 1 0,-1-1 0,1 0 0,0 1 1,-1-1-1,1 0 0,-1 1 0,1-1 0,-1 0 1,1 0-1,-1 1 0,1-1 0,-1 0 0,0 0 1,1 0-10,0-9 64,0 0 0,0 0 0,-1 0 0,0 0 0,0 0 0,-1 0 0,-1 0 0,1 0 0,-2 1 0,1-1 0,-1 0 0,-1 1 0,0 0 0,0 0 0,-1 0 0,0 0 0,-5-6-64,9 15-3,1-1 0,-1 0 0,1 0 0,-1 1 0,0-1 0,1 0 0,-1 1-1,0-1 1,1 1 0,-1-1 0,0 1 0,0-1 0,0 1 0,0 0 0,1-1 0,-1 1 0,0 0 0,0 0 0,0-1 0,0 1 0,0 0 0,0 0 0,0 0 0,0 0 0,1 0 0,-1 0 0,0 0 0,0 1 0,0-1 0,0 0 0,0 1 0,0-1 0,0 0 0,1 1 0,-1-1-1,0 1 1,0-1 0,1 1 0,-1-1 0,0 1 0,1 0 0,-1-1 0,0 1 0,1 0 0,-1-1 0,1 1 0,-1 0 0,1 0 0,-1 0 0,1-1 0,0 1 0,-1 0 0,1 0 0,0 0 0,0 0 0,0 0 0,0 0 0,0 0 0,0 0 0,0 0 0,0-1 0,0 1 0,0 0 0,0 0-1,0 0 1,1 0 0,-1 0 0,0 0 0,1 0 3,0 7 0,1-1 0,0 1 0,0-1 0,0 1 0,1-1 0,0 0 0,1 0 0,0 0 0,0 0-1,0-1 1,1 0 0,0 0 0,0 0 0,0 0 0,1-1 0,0 0 0,0 0 0,1 0 0,-1-1-1,1 0 1,0 0 0,0-1 0,0 0 0,0 0 0,1 0 0,-1-1 0,1 0 0,-1-1 0,1 0-1,0 0 1,0 0 0,0-1 0,-1-1 0,1 1 0,0-1 0,0 0 0,-1-1 0,1 0 0,-1 0 0,1-1-1,-1 1 1,4-4 0,2-1 20,-2-1 0,1 0 0,-1-1-1,0 0 1,-1-1 0,0 0 0,-1-1 0,0 0-1,0 0 1,-1-1 0,-1 0 0,3-7-20,-7 15 8,0-1 9,8-9-21,-7 29-103,-4 12 24,-1-22 100,0 1 0,1-1 0,-1 1 0,1 0 0,0-1 0,1 1 1,-1-1-1,1 1 0,0-1 0,1 1 0,-1-1 0,1 0 0,0 0 0,0 0 0,1 0 0,-1 0 0,1 0 0,0 0 0,1-1 1,-1 1-1,1-1 0,0 0 0,1 1-17,0-4 2,0-1-1,-1 1 1,1-1 0,0-1 0,-1 1 0,1 0 0,-1-1-1,1 0 1,0 0 0,-1-1 0,0 1 0,1-1-1,-1 0 1,0 0 0,0 0 0,0-1 0,0 1 0,0-1-1,-1 0 1,1 0 0,-1 0 0,0-1 0,0 1 0,0-1-1,0 0 1,0 0 0,-1 0 0,0 0 0,0 0-1,1-2-1,10-58-1336,-20 2-2219,-6-11 102</inkml:trace>
  <inkml:trace contextRef="#ctx0" brushRef="#br0" timeOffset="15518.264">28348 3837 9706,'-8'-6'4889,"-1"-1"-96,3 1-2488,-2 4-793,5 4-952,3-1-360,2 7-400,6 5-1176,5 2-609,10 28-2816,1 10-344</inkml:trace>
  <inkml:trace contextRef="#ctx0" brushRef="#br0" timeOffset="15921.831">28943 4484 5201,'-4'-6'9105,"-21"-22"-5452,18 23-3408,0 1 0,-1 1 0,1-1 1,-1 1-1,0 1 0,0-1 1,0 1-1,-1 1 0,1-1 1,0 1-1,-1 1 0,1 0 0,0 0 1,-1 1-1,1-1 0,-8 3-245,15-3 6,-1 0 1,0 0-1,0 0 0,0 0 0,0 1 0,1-1 0,-1 0 0,0 1 1,0-1-1,1 1 0,-1 0 0,0 0 0,1-1 0,-1 1 0,0 0 1,1 0-1,-1 1 0,1-1 0,0 0 0,-1 0 0,1 1 0,0-1 1,0 1-1,0-1 0,0 1 0,0-1 0,0 1 0,0 0 0,1-1 1,-1 1-1,1 0 0,-1 0 0,1 0 0,0-1 0,-1 1 0,1 0 1,0 0-1,0 0 0,0 0 0,0-1 0,1 1 0,-1 0 0,1 1-6,-1-1 6,1 0 0,0 0-1,0 0 1,1 1 0,-1-1-1,0 0 1,1 0-1,-1-1 1,1 1 0,-1 0-1,1 0 1,0-1 0,0 1-1,0-1 1,0 1 0,0-1-1,0 0 1,0 0-1,1 0 1,-1 0 0,0 0-1,0-1 1,1 1 0,-1-1-1,1 1 1,-1-1-1,0 0 1,1 0 0,-1 0-1,1 0 1,1-1-6,74-21 99,-69 17-90,-1 1-1,1-1 1,-1-1 0,0 1-1,-1-1 1,1-1 0,-1 1 0,0-1-1,-1-1 1,0 1 0,0-1-1,0 0 1,-1-2-9,27-33 41,-2-2 0,-2-1 0,9-25-41,-16 28-8,-21 44 7,0-1 1,0 0-1,-1 0 1,1 1-1,0-1 1,0 0 0,0 0-1,0 1 1,0-1-1,0 0 1,0 1-1,0-1 1,0 0-1,0 0 1,0 1-1,1-1 1,-1 0-1,0 0 1,0 1-1,0-1 1,0 0-1,0 0 1,0 1 0,1-1-1,-1 0 1,0 0-1,0 0 1,0 1-1,1-1 1,-1 0-1,0 0 1,0 0-1,0 0 1,1 1-1,-1-1 1,0 0-1,0 0 1,1 0-1,-1 0 1,0 0 0,1 0-1,-1 0 1,0 0-1,0 0 1,1 0-1,-1 0 1,0 0-1,0 0 1,1 0-1,-1 0 1,0 0-1,1 0 1,-1 0-1,0 0 1,0 0-1,1-1 1,-1 1 0,0 0-1,0 0 1,0 0-1,1 0 1,-1 0-1,0-1 1,0 1-1,0 0 1,1 0-1,-1-1 1,0 1 0,1 146-98,-4-96 104,1 88 137,2-135-121,0 0 1,0 0-1,1 0 1,-1 0-1,1 0 1,0 0-1,-1 0 1,1 0 0,1 0-1,-1 0 1,0-1-1,1 1 1,-1 0-1,1-1 1,0 1 0,0-1-1,0 0 1,0 0-1,0 0 1,0 0-1,1 0 1,-1 0 0,1 0-1,-1-1 1,1 1-1,0-1 1,-1 0-1,1 0 1,0 0-1,0 0 1,0 0 0,0-1-1,0 1 1,0-1-1,0 0 1,0 0-1,0 0 1,0 0 0,0 0-1,0-1 1,0 1-1,0-1 1,0 0-1,0 0 1,0 0 0,0 0-1,-1-1 1,1 1-1,-1-1 1,2 0-23,9-5 97,0-1 0,0 0 1,0-1-1,-1 0 1,-1-1-1,0 0 0,7-8-97,-1 1 34,-17 17-34,0-1-3,1 0 0,-1 1 0,0-1 0,0 0 0,1 0 0,-1 1 0,1-1 0,-1 0 1,1 1-1,-1-1 0,1 0 0,-1 1 0,1-1 0,-1 1 0,1-1 0,-1 1 0,1-1 1,0 1-1,0-1 0,-1 1 0,1 0 0,0-1 0,-1 1 0,1 0 0,0-1 0,0 1 0,0 0 1,-1 0-1,1 0 0,0 0 0,0 0 0,0 0 0,0 0 0,-1 0 0,1 0 0,0 0 1,0 1-1,-1-1 0,1 0 0,0 0 0,0 1 0,-1-1 0,1 0 0,0 1 0,0-1 1,-1 1-1,1-1 0,-1 1 0,1 0 0,0-1 0,-1 1 0,1-1 0,-1 1 0,0 0 0,1-1 1,-1 1-1,1 0 0,-1 0 0,0 0 3,2 7 5,0-1 0,1 1 0,-1-1 1,1 1-1,1-1 0,-1 0 0,1 0 0,1-1 1,-1 1-1,1-1 0,0 0 0,1 0 0,-1-1 1,1 1-1,0-1 0,0 0 0,1-1 0,0 0 1,0 1-6,23 5 342,1 1-4087</inkml:trace>
  <inkml:trace contextRef="#ctx0" brushRef="#br0" timeOffset="-16569.943">1600 4827 9394,'-67'-17'7652,"108"-7"-6655,-7 12-957,1 3 1,0 0-1,1 3 1,0 1-1,0 1 1,0 2-1,1 2 1,-1 1-1,0 1 1,29 7-41,172-4 60,73-13 195,-176-7 198,108-28-453,140-20 261,-34 39-98,-16 24-29,19-5-68,13-10 82,7-9 275,-25 10 60,317 36 46,-335-7-477,-301-13-12,-36 3 38,-96-15-20,66 2-70,-410-45-253,348 42 150,-1 5 1,-35 5 114,-263 22-349,-46 17 41,-30-3 179,-3-3 130,152-1 21,-155 52 15,406-70-26,-1-4-1,0-2 1,-1-4 0,-36-5-11,39-6-76,0-3 0,0-3 0,-41-15 76,-150-43-363,254 70 352,-23-4 42,0 1-1,0 2 0,0 1 1,-11 3-31,28 0 36,-77 18 241,124-5-445,59-19 51,250-18 49,10 22 58,51 6 20,43-27-14,5 10 0,-33 2 2,427 24 32,-562 2-14,-161-24-102,-100-3-2186,-48 3-1256,-23 8-458</inkml:trace>
  <inkml:trace contextRef="#ctx0" brushRef="#br0" timeOffset="-11853.141">275 4538 7914,'-7'-46'7711,"7"48"-7657,0-1 0,0 1 0,0-1 0,1 1 0,-1-1 1,1 1-1,-1-1 0,1 0 0,0 1 0,0-1 0,-1 0 0,1 1 1,0-1-1,0 0 0,0 0 0,0 0 0,0 0 0,1 0 0,-1 0 1,0 0-1,0 0 0,1 0 0,-1-1 0,0 1 0,1 0 0,-1-1 1,1 1-1,-1-1 0,1 0 0,-1 1 0,1-1 0,-1 0 0,1 0 1,-1 0-1,1 0-54,93-46 182,-92 47-183,0-1 1,-1 1-1,1 0 0,-1 0 0,0 0 0,1 0 0,-1 1 0,0-1 0,1 1 0,-1-1 0,0 1 0,0 0 0,0 0 0,-1 0 0,1 0 0,0 0 0,-1 0 0,1 0 0,-1 1 0,0-1 0,0 1 0,0-1 0,0 1 0,0-1 0,0 1 1,-1-1-1,1 1 0,-1 0 0,0-1 0,0 1 0,0 0 0,0 0 1,1 15 207,-1-1-1,-1 0 1,-1 1 0,0-1 0,-2 0 0,1 0 0,-4 7-207,-3 14 631,10-36-580,0 0-1,0 0 1,0 0 0,-1 0 0,1 0 0,-1 0-1,1 0 1,-1 0 0,0-1 0,0 1-1,0 0 1,0 0 0,0-1 0,0 1-1,0-1 1,-1 1 0,1-1 0,0 1 0,-1-1-1,1 0 1,-1 0 0,0 1 0,1-1-1,-1 0 1,0-1 0,0 1 0,1 0-1,-1 0 1,-1-1-51,-101 28 622,-71 45-2489,170-71 1359,0-1 1,0-1 0,0 1 0,0 0-1,0-1 1,0 0 0,0-1 0,-1 1-1,1-1 1,0 0 0,0 0 0,0 0-1,1-1 1,-5-1 507,-19-18-5306</inkml:trace>
  <inkml:trace contextRef="#ctx0" brushRef="#br0" timeOffset="-11590.703">250 4289 5545,'15'-10'4713,"-11"2"-968,-1 7-296,5-5-2489,3 3-456,7-5-88,5-4-224,11-11-56,3 6-80,2-19-304,-1 6-448,-1 4-488,-9 9-2777,-2 19 320</inkml:trace>
  <inkml:trace contextRef="#ctx0" brushRef="#br0" timeOffset="-11364.875">853 4253 7130,'20'-6'2888,"-12"4"369,-5 8-1809,-3 23-184,-5 8-319,-5 22-1,-4 8-296,-3 7-48,1-4-328,3 7-40,3-16-200,2 0 24,4-13 8,-1-13-712,-2-18-480,-9-13-2817,0-11 56</inkml:trace>
  <inkml:trace contextRef="#ctx0" brushRef="#br0" timeOffset="-11075.713">586 4176 10002,'-100'50'5892,"78"-34"-5423,1 1-1,0 0 0,2 2 0,0 0 0,-5 8-468,13-5 259,33-21-136,-8-9-100,0-1 1,-1 0-1,-1-1 0,1-1 0,-2 0 0,1-1 0,-2 0 0,1 0 0,-2-1 0,0 0 1,0-1-1,0-2-23,30-67 78,-39 82-68,1 0-1,0 0 1,0 0-1,-1 0 0,1 0 1,-1 0-1,1 0 0,-1 0 1,1 0-1,-1 0 1,0 0-1,1-1 0,-1 1 1,0 0-1,0 0 1,0 0-1,0 0 0,0-1 1,0 1-1,0 0 0,0 0 1,0 0-1,-1 0 1,1-1-1,0 1 0,-1 0 1,1 0-1,-1 0 1,1 0-1,-1 0 0,0 0 1,1 0-1,-1 0 0,0 0 1,0 1-1,0-1 1,0 0-1,0 0 0,1 1 1,-1-1-1,0 0 1,-1 1-1,1-1 0,0 1 1,0-1-1,0 1 0,0 0 1,0-1-1,0 1 1,-1 0-1,1 0 0,0 0 1,0 0-1,-1 0-9,-5 4 42,-1 0 0,1 1-1,0 0 1,0 1 0,0-1 0,1 1 0,-1 1-1,2-1 1,-1 1 0,1 0 0,0 0-1,0 0 1,1 1 0,-3 7-42,6-14 3,-6 10-43,0 0 0,0 0 0,2 0 1,-1 1-1,1 0 0,1 0 0,0 1 0,1-1 0,0 1 0,1 0 0,0 0 0,1-1 0,1 1 0,0 0 0,1 0 0,0 0 0,1 0 0,0 0 0,1-1 0,3 9 40,18 10-3235,6-17 156</inkml:trace>
  <inkml:trace contextRef="#ctx0" brushRef="#br0" timeOffset="-10788.372">1011 4503 8882,'-24'99'6331,"19"-2"-3827,5-96-2485,0 1 0,0-1 0,0 1 1,0-1-1,0 1 0,0-1 0,1 1 0,-1-1 0,0 1 0,1-1 0,0 1 1,-1-1-1,1 1 0,-1-1 0,1 0 0,0 1 0,0-1 0,0 0 0,0 0 1,0 0-1,0 0 0,0 1 0,0-1 0,1-1 0,-1 1 0,0 0 0,1 0 1,-1 0-1,0-1 0,1 1 0,-1-1 0,1 1 0,-1-1 0,1 1 0,-1-1 1,1 0-1,-1 0 0,1 0 0,-1 0 0,1 0 0,-1 0 0,1 0 0,-1 0 1,1-1-1,0 0-19,63-34 197,-45 21-54,-2 0 1,0-2-1,-1 0 1,0-1-1,-1-1 1,-1 0-1,-1-1 1,2-5-144,-15 22 38,1 0 0,-1 0 0,0 0 0,0-1 0,0 1 0,0 0 0,-1-1 0,1 1 0,-1-1 0,1 1 0,-1 0 1,0-1-1,0 1 0,0-1 0,0 1 0,0-1 0,-1 1 0,1-1 0,-1 1 0,1 0 0,-1-1 0,0 1 0,0 0 0,0-1 0,0 1 0,-1 0 0,1 0 0,0 0 0,-1 0 0,1 0 0,-1 1 1,0-1-1,0 0 0,0 1 0,0-1 0,0 1 0,0-1 0,0 1 0,0 0 0,-1 0 0,1 0 0,0 0 0,-1 1 0,1-1 0,0 1 0,-1-1 0,1 1 0,-1 0 0,-1 0-38,-54-3 176,-15-4-4426,48-3 940</inkml:trace>
  <inkml:trace contextRef="#ctx0" brushRef="#br0" timeOffset="-9698.885">1884 3280 7378,'-82'35'9023,"82"-34"-8997,0-1 0,0 1 1,0-1-1,0 1 0,0 0 1,0-1-1,0 1 0,0-1 1,0 1-1,0-1 0,0 1 1,0-1-1,1 1 0,-1 0 1,0-1-1,0 1 0,1-1 1,-1 1-1,0-1 0,1 0 1,-1 1-1,1-1 0,-1 1 1,1-1-1,-1 0 0,0 1 1,1-1-1,-1 0 0,1 1 1,0-1-1,-1 0 0,1 0 1,-1 0-1,1 1 0,-1-1 1,1 0-1,-1 0 0,1 0 1,0 0-1,-1 0 0,1 0 1,-1 0-1,1 0 0,-1 0 0,1 0 1,0-1-27,107 9 165,82-19 34,122-26-199,-23 2 40,-90 21 121,0 9 1,149 18-162,-186-3 316,77-7-316,282-43 360,-443 44-272,-79-4-78,1 0 1,0 0-1,-1 0 1,1 0 0,0 0-1,-1 0 1,1 0-1,0 0 1,-1 0-1,1 0 1,0 1-1,-1-1 1,1 0 0,0 0-1,0 0 1,-1 0-1,1 1 1,0-1-1,-1 0 1,1 0-1,0 1 1,0-1 0,0 0-1,-1 0 1,1 1-1,0-1 1,0 0-1,0 1 1,0-1-1,0 0 1,0 0 0,-1 1-1,1-1 1,0 0-1,0 1 1,0-1-1,0 0 1,0 1 0,0-1-1,0 0 1,0 1-1,0-1 1,1 0-1,-1 1 1,0-1-1,0 0 1,0 1 0,0-1-1,0 0 1,0 1-1,1-1 1,-1 0-1,0 0 1,0 1-1,0-1 1,1 0-11,-4 1 58,-30 11 298,0-3 0,-1 0 0,-1-2 0,0-2-1,1-1 1,-10-1-356,-190-4 328,150-3-301,-65-1-3,-136 14-24,-175 57-11,173-18 17,42-17-5,-7-12-33,245-19 27,5 0 2,1 1 0,-1-1 1,0 0-1,0 0 1,0 1-1,1-1 0,-1 0 1,0-1-1,0 1 1,0 0-1,1 0 0,-1-1 1,0 1-1,0-1 1,1 0-1,-1 1 0,1-1 1,-1 0-1,0 0 1,1 0-1,0 0 0,-1 0 1,1-1 2,11-8-39,84-3-12,174 1-3,-222 12 39,385 5-372,-282-9 209,1-8-1,38-12 179,-6-11-8,135-48 8,-135 34 23,88-8-23,-229 51 1,0 2 0,1 1 1,0 3-1,8 1-1,-43-1-1,0-1 0,0 1 0,0 1 1,0-1-1,0 1 0,0 0 0,0 1 0,0-1 0,0 2 1,-1-1-1,1 1 0,0 0 0,-1 0 0,0 0 0,0 1 1,0 0-1,0 0 0,-1 1 0,0 0 0,0 0 1,4 5 0,-8-6 6,-1 0 0,0 0 0,0 0 1,0 0-1,-1 0 0,1 0 1,-1 0-1,0 0 0,0 0 0,0 0 1,-1-1-1,1 1 0,-1 0 0,0-1 1,0 1-1,0-1 0,-1 1 1,1-1-1,-1 0 0,0 0 0,0 0 1,0-1-1,0 1 0,0-1 1,-1 0-1,1 1 0,-1-1 0,1-1 1,-1 1-1,0 0 0,-1-1-6,-18 10 82,0-1 1,0-2-1,-1 0 0,0-2 0,-17 3-82,-35 2 142,1-3 0,-1-3 0,-1-4 0,1-3-1,-72-12-141,-375-42 57,317 55-296,-150 19 239,290-12-181,-181 9-1730,72-19-2547,21-10 157</inkml:trace>
  <inkml:trace contextRef="#ctx0" brushRef="#br0" timeOffset="-8904.02">61 3497 10090,'1'0'132,"-1"0"0,0 0 0,1-1-1,-1 1 1,0 0 0,1-1 0,-1 1 0,0 0-1,0-1 1,0 1 0,1 0 0,-1-1 0,0 1-1,0-1 1,0 1 0,0 0 0,0-1 0,0 1-1,0-1 1,0 1 0,0 0 0,0-1 0,0 1-1,0-1 1,0 1 0,0-1 0,0 1 0,0 0-1,0-1 1,0 1 0,-1 0 0,1-1 0,0 1-1,0-1 1,0 1 0,-1 0 0,1-1 0,0 1-1,0 0 1,-1 0 0,1-1 0,0 1 0,-1 0-1,1 0 1,0-1 0,-1 1 0,1 0-1,-1 0 1,1 0 0,0 0 0,-1-1 0,1 1-1,-1 0 1,1 0 0,0 0 0,-1 0 0,1 0-1,-1 0-131,72-76 807,119-171-603,-74 96-156,-112 145-52,0 1-1,0 0 1,0 0 0,1 1-1,0-1 1,0 1-1,0 0 1,1 0-1,-1 0 1,1 1-1,0 0 1,1 0 4,2 13-56,-26 87 64,-97 315 847,112-407-839,1-1 1,0 1-1,1-1 0,-1 1 1,1 0-1,0-1 1,0 1-1,0-1 0,0 1 1,1 0-1,0-1 0,0 1 1,0-1-1,1 2-16,0-5-12,-1-1 0,0 1 0,0 0 0,1-1-1,-1 0 1,0 1 0,1-1 0,-1 0 0,0 1 0,1-1 0,-1 0-1,1 0 1,-1 0 0,0 0 0,1-1 0,-1 1 0,1 0-1,-1-1 1,0 1 0,1 0 0,-1-1 0,0 0 0,0 1-1,1-1 1,-1 0 0,0 1 0,0-1 0,0 0 0,0 0 0,0 0-1,0 0 1,0 0 0,0 0 0,0-1 0,-1 1 12,11-10-797,0-1 1,-1 0-1,-1-1 0,0 0 1,0 0-1,5-15 797,25-50-3681</inkml:trace>
  <inkml:trace contextRef="#ctx0" brushRef="#br0" timeOffset="-8619.774">846 2936 7434,'-40'73'7166,"-16"35"-4838,45-86-2019,7-14-256,-6 8 4,1 0 0,1 1 0,1 0 1,1 0-1,0 0 0,1 1 0,1 0 0,0 0 0,2 0 0,-1 8-57,3-23 5,0 0-1,0 0 0,1 0 1,-1 0-1,1 0 0,-1 0 1,1 0-1,0 0 0,0 0 1,0-1-1,1 1 1,-1 0-1,1-1 0,-1 1 1,1-1-1,0 1 0,0-1 1,0 0-1,0 0 0,0 0 1,1 0-1,-1 0 1,0 0-1,1-1 0,0 1 1,-1-1-1,1 0 0,0 0 1,0 0-1,0 0 1,-1 0-1,1 0 0,0-1 1,0 0-1,0 1 0,0-1 1,0 0-1,0-1 0,0 1 1,3-1-5,5-1 17,0-1 0,-1 0 0,1-1 0,-1 0 0,0-1 0,0 0 0,0-1 0,-1 0 0,0 0 0,0-1 0,0 0 0,-1-1 0,0 1 0,-1-2 0,0 1 0,2-4-17,7-6 93,0 0-1,-2-1 1,-1-1-1,0 0 1,-1-1 0,-1-1-1,-1 1 1,-1-2 0,-2 1-1,0-1 1,0-3-93,-6 23 44,0 0 0,0 0 1,-1 0-1,1 0 1,-1-1-1,0 1 0,0 0 1,0 0-1,0-1 0,-1 1 1,1 0-1,-1 0 0,0-1 1,0 1-1,0 0 0,0 0 1,-1 0-1,1 0 0,-1 1 1,1-1-1,-1 0 0,0 1 1,0-1-1,-1 1 0,1-1 1,0 1-1,-1 0 0,1 0 1,-1 0-1,0 0 0,0 1 1,-2-2-45,-2 1 11,1 1 0,-1 1 1,0-1-1,1 1 0,-1 0 1,0 0-1,0 1 0,1 0 0,-1 0 1,1 0-1,-1 1 0,1 0 1,-1 1-1,1-1 0,0 1 0,0 0 1,0 1-1,1-1 0,-1 1 1,1 0-1,0 1 0,0-1 0,0 1 1,1 0-1,-1 0 0,1 1 1,0-1-1,-2 7-11,0 28-1586,7-38 1371,-1 0 0,1-1 0,0 1 0,0-1 0,-1 0 0,1 1 0,0-1 0,1 0 0,-1 1 0,0-1 0,0 0 0,0 0-1,1 0 1,-1 0 0,1 0 0,-1 0 0,1-1 0,-1 1 0,1 0 0,-1-1 0,1 1 0,-1-1 0,1 0 0,1 1 215,34 2-4425</inkml:trace>
  <inkml:trace contextRef="#ctx0" brushRef="#br0" timeOffset="-7787.949">1653 2350 6913,'1'-6'5226,"-2"7"-1605,-2 4-3223,-19 49 1536,-77 267 78,55-153-1697,42-157-258,-1 0-237,2-19-341,-7-64-2456,-10 18 182</inkml:trace>
  <inkml:trace contextRef="#ctx0" brushRef="#br0" timeOffset="-7429.566">1122 2402 9258,'-14'2'1715,"5"-2"-1142,1 1 0,0 0 0,-1 1 0,1 0 1,0 0-1,0 1 0,0-1 0,1 2 0,-1-1 0,1 1 1,-1 0-1,1 1 0,-1 1-573,6-4 17,1-1 0,0 1 0,0 0 0,0 0 0,0 0 0,0 0 0,0 0 0,0 0 0,1 0 0,-1 0 0,1 0 0,-1 0 0,1 0 0,0 0 0,0 0-1,0 0 1,0 0 0,0 1 0,0-1 0,1 0 0,-1 0 0,1 0 0,-1 0 0,1 0 0,0 0 0,0 0 0,0 0 0,0-1 0,0 1 0,0 0 0,0 0 0,1-1-17,52 49-31,-47-47 34,0-1 0,1 1 1,-1-1-1,1 0 0,0-1 0,-1 0 0,1 0 1,0-1-1,0 0 0,-1 0 0,1 0 0,0-1 1,0-1-1,-1 1 0,1-1 0,-1 0 0,0-1 1,1 0-1,-1 0 0,0-1 0,5-3-3,5-4 22,-1 0 0,0-1-1,0-1 1,-1 0-1,-1-1 1,-1 0 0,12-17-22,-21 27 18,0-2 0,0 1 0,0 0 0,-1-1 0,0 1-1,0-1 1,-1 0 0,1 0 0,-1-1 0,-1 1 0,1 0 0,-1 0 0,0-2-18,-1 7 11,0-1-1,0 1 1,0-1-1,0 1 1,0-1 0,-1 1-1,1 0 1,-1-1-1,1 1 1,-1-1-1,1 1 1,-1 0 0,0-1-1,0 1 1,1 0-1,-1 0 1,0 0 0,0-1-1,0 1 1,0 0-1,-1 0 1,1 1-1,0-1 1,0 0 0,0 0-1,-1 0 1,1 1-1,-1-1 1,1 1-1,0-1 1,-1 1 0,1 0-1,-1-1 1,1 1-1,-1 0 1,0 0-11,-58 7 277,40-1-253,0 2 0,0-1 1,1 2-1,0 1 1,0 0-1,1 2 1,1 0-1,0 0 0,0 2 1,1 0-1,1 1 1,1 1-1,0 0 1,1 1-1,0 0 0,2 1 1,0 0-1,1 1 1,1 0-1,0 1 1,2 0-1,-2 8-24,8-26-22,0 1 0,1-1 0,-1 1-1,1 0 1,-1-1 0,1 1 0,0-1 0,0 1 0,0-1-1,0 1 1,1 0 0,-1-1 0,1 1 0,-1-1 0,1 1-1,0-1 1,0 1 0,0-1 0,0 0 0,0 0 0,2 2 22,18-4-1418,13-27-2109,6-19-228</inkml:trace>
  <inkml:trace contextRef="#ctx0" brushRef="#br0" timeOffset="-7041.613">1820 2593 5609,'6'16'1155,"10"24"1435,0-2 1,3 0-1,16 25-2590,-34-61 85,0-1-1,1 1 0,-1-1 1,0 1-1,1-1 1,-1 1-1,1-1 1,-1 0-1,1 0 1,-1 0-1,1 0 1,0 0-1,0 0 1,-1 0-1,1 0 0,0-1 1,0 1-1,0-1 1,0 0-1,0 1 1,0-1-1,0 0 1,0 0-1,0 0 1,0 0-1,-1 0 1,1-1-1,0 1 1,0-1-1,0 1 0,0-1 1,0 0-1,0 1 1,-1-1-1,1 0 1,0 0-1,-1-1 1,1 1-1,0-1-84,42-63 1523,-39 57-1406,-1-1 1,0 0-1,0 0 0,-1 0 1,0 0-1,0-1 0,-1 1 0,-1-1 1,0 1-1,0-1 0,-1 0 1,0 0-1,0 1 0,-1-1 0,-1 0 1,1 1-1,-2-1 0,1 1 1,-1-1-118,1 9 22,1-1 0,0 0 1,0 0-1,-1 1 1,1-1-1,0 1 1,-1-1-1,0 1 0,1 0 1,-1-1-1,0 1 1,0 0-1,0 0 1,0 0-1,1 0 1,-1 1-1,-1-1 0,1 1 1,0-1-1,0 1 1,0 0-1,0-1 1,0 1-1,0 0 0,0 0 1,0 1-1,0-1 1,-1 0-1,1 1 1,0-1-1,-1 1-22,-62 33 274,46-19-265,1 0 0,1 1 0,1 1 1,0 0-1,1 2 0,1-1 0,1 2 0,0 0 0,2 0 0,0 1 0,1 0 1,-5 18-10,14-36-96,0-1 1,-1 1 0,1 0 0,0 0 0,0 0 0,0 0-1,1 0 1,-1 0 0,1 0 0,0 0 0,0 0 0,0 1 0,0-1-1,0 0 1,1 0 0,-1 0 0,1 0 0,0 0 0,0 0-1,0 0 1,0 0 0,0-1 0,1 2 95,20-2-4019</inkml:trace>
  <inkml:trace contextRef="#ctx0" brushRef="#br0" timeOffset="-1743.144">4474 2505 9010,'-59'7'6109,"59"-8"-6031,0 1 0,0 0 0,0 0 0,0 0 0,0-1 0,0 1 0,0 0 0,0-1 0,0 1 0,0 0 0,0 0 0,0-1 0,0 1 0,0 0 0,0 0 0,0-1 0,0 1 0,0 0 0,0 0 0,0-1 0,0 1 0,0 0 0,0 0 0,-1-1 0,1 1-78,5-2 25,185-89 409,119-36-434,113-4 5,-229 81-49,183-24 44,-282 66-15,0 3-1,0 4 1,0 5 0,81 13 15,439 45 17,-321-45 22,139-16-39,-30-23 38,17-20-38,431-64 43,26 15-23,13 5-31,65-23-1,1 20-1,-38 41 18,-57-10 6,-65-42 82,-131-17 430,-125 10 163,-296 46-980,-172 37-779,-44 8-2200</inkml:trace>
  <inkml:trace contextRef="#ctx0" brushRef="#br0" timeOffset="-984.373">4675 1775 8354,'0'-2'120,"-1"1"1,1-1-1,-1 0 1,0 0-1,0 1 1,0-1-1,0 0 1,0 1-1,0-1 1,-1 1-1,1-1 1,-1 1-1,1 0 1,0 0-1,-1 0 1,0-1-1,1 1 1,-1 1-1,0-1 1,0 0-1,1 0 1,-1 1-1,0-1 1,0 1-1,0-1 1,0 1-1,0 0 1,0 0-1,0 0 1,0 0-1,1 0 1,-1 0-1,0 0 1,0 1-1,0-1 1,0 1-1,0-1 1,0 1-1,1 0 1,-1 0-1,0 0 1,1 0-1,-1 0 1,0 0-1,1 0-120,-59 76 682,56-71-642,-281 509 1879,245-438-1410,4 2-1,-21 67-508,54-138 51,1 0-1,-1 0 0,1 1 1,0-1-1,1 0 0,0 1 0,1 0 1,-1-1-1,2 1 0,0 5-50,-1-13 4,1 0 0,0 0 0,0 0 0,0 0 0,0-1 0,0 1 0,0 0 0,0-1 0,0 1 0,0 0 1,0-1-1,0 0 0,0 1 0,0-1 0,0 1 0,0-1 0,0 0 0,1 0 0,-1 0 0,0 0 0,0 0 0,0 0 0,1 0 0,-1 0 0,0 0 0,0 0 0,0-1 0,0 1 0,0 0 0,1-1 0,-1 1 0,0-1 0,0 0 0,0 1 0,0-1 0,0 0 0,-1 1 0,1-1 0,0 0 0,0 0 1,0 0-1,-1 0 0,1 0 0,0 0 0,0 0-4,2-1 9,205-137 163,-188 127-189,0 2 0,1 0 0,0 1 0,1 1 0,0 1 0,0 1 0,0 1 1,1 0-1,-1 2 0,1 1 0,0 1 0,0 1 0,0 1 0,0 0 0,0 2 0,19 5 17,46 26-2584,-13 1-978</inkml:trace>
  <inkml:trace contextRef="#ctx0" brushRef="#br0" timeOffset="18024.107">8150 1395 6473,'-23'-21'799,"-2"2"-1,0 1 1,-1 1-1,0 2 1,-2 0-1,0 2 1,-3-1-799,7 7 119,-1 0 1,1 2 0,-1 1-1,0 1 1,1 0 0,-1 2-1,-1 2 1,1 0-1,1 1 1,-20 5-120,-8 3 29,1 3 1,0 3-1,1 1 0,-34 18-29,-25 16 0,3 5-1,-46 35 1,78-40 8,2 3 1,3 3-1,2 3 0,-38 45-8,-13 21 112,5 5-1,-37 64-111,35-27 125,8 5-1,-13 43-124,-46 125 82,-1 47-82,-6 120 12,41-85 6,-131 522-8,152-480-17,60-202-4,-9 179 11,37-191 8,11 1 0,11 0 0,12 18-8,15 36 47,13-2 0,17 15-47,15 7 40,63 153-40,97 248 18,-161-539 25,25 36-43,-71-170 27,2-1 0,2-2 1,3 0-1,2-2 0,2-2 0,2-1 0,2-2 0,16 13-27,-29-32 28,1-1 0,1-1 0,1-1 0,1-2 0,1-1 0,1-1 0,0-2 0,1-1 0,1-1 0,0-2 0,1-2 0,0-1 0,1-2 0,24 2-28,-17-7 21,0-3-1,0-1 0,0-2 0,0-2 0,-1-2 0,0-1 0,-1-3 0,13-6-20,17-10 26,-2-3 1,-1-3 0,-1-2-1,27-23-26,-38 22 19,-1-2 0,-2-2 0,-2-2 0,-1-3 0,6-11-19,-8-2 38,-2-2 0,-3-2 1,10-25-39,18-39 53,-6-4 1,-6-2 0,23-81-54,17-95 85,51-281-85,-77 230 27,116-812 296,-129 604 472,-23-41-795,-21-642 517,-22 829-498,-62-914-17,31 932-2,-27-57 0,36 303-9,-6 1 0,-8 2-1,-55-135 10,77 242-33,-2 1-1,-2 0 0,-1 2 0,-3 0 0,-2 2 0,-1 2 1,-3 1-1,-1 1 0,-2 2 0,-1 1 0,-14-8 34,24 24-143,-1 0 0,-1 2 1,-1 1-1,0 2 0,-1 1 0,-1 1 0,-21-5 143,3 5-573,-1 3 0,0 1 0,-1 3 0,1 2 0,-22 3 573,-88 7-2935,-59 15 2935</inkml:trace>
  <inkml:trace contextRef="#ctx0" brushRef="#br0" timeOffset="27309.352">6885 5459 6921,'-6'-1'303,"1"0"-1,0 0 0,-1 1 0,1-1 0,-1 1 0,1 0 1,0 1-1,-1-1 0,1 1 0,0 0 0,-1 0 0,1 1 0,0 0 1,-3 1-303,-106 68 369,102-62-174,-33 31-132,1 1 1,2 2-1,1 2 0,3 2 1,2 1-1,2 2 1,2 1-1,3 2 0,2 1 1,2 1-1,3 1 1,2 1-1,-12 58-63,-15 66 19,-17 153-19,42-162 8,8 0 0,7 90-8,25 408 58,29-3 18,23 27-21,-43-478-48,9-2-1,11 2-6,-22-121 14,4-2 0,5 0-1,3-3 1,26 44-14,-49-109 6,1 0 0,1 0-1,2-2 1,0 0 0,1-1-1,1-1 1,4 2-6,-11-13 4,-1 0 1,1-1-1,1-1 1,0 0-1,0-1 0,0 0 1,1-1-1,0-1 1,0 0-1,1-1 0,-1-1 1,1-1-1,-1 0 0,1 0 1,0-2-1,0 0 1,0-1-1,0 0 0,-1-2 1,1 1-1,5-3-4,-20 4 1,20-2 6,0-1 0,-1-1 0,1-1 0,-2 0 0,1-2 0,-1 0 0,0-2 0,0 0 0,-1-1 0,13-11-7,-16 8-4,-1-2 1,-1 0-1,0 0 0,-1-1 1,-1-1-1,0 1 0,-2-2 1,0 0-1,-1 0 1,-1 0-1,2-9 4,8-38 12,-3-1-1,3-53-11,-14 100 6,17-171 45,-9-2-1,-9-11-50,-14-533 63,-32-106-22,-10 2 52,37 638 231,-9 1 1,-19-50-325,14 119 543,-6 2 0,-43-100-543,17 86 418,-73-123-418,95 195-78,-3 3-1,-3 2 0,-3 1 1,-30-28 78,-17 1-1006</inkml:trace>
  <inkml:trace contextRef="#ctx0" brushRef="#br0" timeOffset="31187.961">7827 1328 2136,'1'-6'221,"-1"1"-1,1-1 0,-1 0 1,0 1-1,-1-1 0,1 1 1,-1-1-1,0 1 1,-1-1-1,1 1 0,-1 0 1,0-1-1,-1 1 0,1 0 1,-1 0-1,0 0 0,0 1 1,0-1-1,-1 1 0,1 0 1,-1 0-1,0 0 0,-1 0 1,1 1-1,0-1 0,-1 1 1,0 0-1,0 1 0,0-1 1,0 1-1,0 0 0,-3-1-220,0 3 123,0 0-1,1 0 1,-1 0-1,0 1 1,0 0-1,1 1 1,-1 0-1,1 0 1,-1 0-1,1 1 1,0 0-1,0 1 1,0-1-1,1 1 1,-1 1-1,1-1 1,0 1-1,0 0 1,-1 1-123,-13 15 54,1 0 0,1 1 0,1 1 0,-11 19-54,-25 52 45,4 1 1,4 2 0,-19 65-46,58-147 3,-65 182 122,-13 78-125,56-161-12,4 1 1,6 1-1,2 40 12,7 49-124,14 169 124,6-187-39,8-1 0,15 35 39,88 324 14,4-90 66,-98-364-70,4 0 0,38 73-10,-62-147 0,1 0 1,0-1-1,2-1 0,0 1 0,0-2 0,2 0 1,0 0-1,0-1 0,7 5 0,-13-13 6,0 0-1,1-1 1,-1 0 0,1 0 0,0 0-1,0-1 1,1 0 0,-1 0-1,0-1 1,1-1 0,0 1 0,-1-1-1,1-1 1,0 1 0,-1-1-1,1-1 1,0 0 0,-1 0 0,1-1-1,5-1-5,4-3 16,0-1-1,0 0 0,-1-1 1,0-1-1,0-1 1,-1 0-1,0-1 0,-1-1 1,0-1-1,-1 0 0,0 0 1,-1-2-1,-1 1 1,0-2-1,0 0-15,15-28 22,-1 0 0,-2-2 0,-2 0 1,-2-2-1,2-10-22,43-138 130,14-90-130,-15-6 200,-10-22-200,22-334 178,-59 409-82,-14-188-96,-7 314 66,-6 0 1,-4 0 0,-5 1-1,-24-72-66,28 138 47,-1 2-1,-3 0 1,-2 1-1,-1 1 1,-27-38-47,28 52 19,-1 0 0,-1 2 1,-1 1-1,-1 0 0,-1 2 1,-13-7-20,13 12-521,0 2 0,-1 0 0,-1 2 0,-1 2 0,-27-10 521,55 22-20,-98-37-1999</inkml:trace>
  <inkml:trace contextRef="#ctx0" brushRef="#br0" timeOffset="39573.915">8734 5259 9434,'5'3'3969,"11"-7"-2325,-12 3-1573,24-7 245,1 2 0,0 1 0,0 2 0,0 1 1,23 1-317,-26 0 143,436 11 1595,-423-8-1629,390 5 765,46-21-874,-22 9 47,9 31-26,1 7 15,-3-23-48,-280-12 13,43 0 58,60 14-59,-269-11 2,-4-1 1,0 0 0,1 0 0,-1 1 0,0 1 0,0 0 0,1 0 0,-1 1 0,-1 0 0,1 0 0,0 2 0,-1-1 0,0 1 0,0 0 0,0 1 1,-1 0-1,5 4-3,-13-10 2,1 1 1,0 0-1,-1 0 1,1-1-1,0 1 0,-1 0 1,1 0-1,-1 0 1,0 0-1,1 0 1,-1 0-1,0 0 1,1 0-1,-1 0 1,0 0-1,0 0 1,0 0-1,0 0 1,0 0-1,0 0 1,0 0-1,0 0 1,0 0-1,-1 0 1,1 0-1,0 0 1,-1 0-1,1-1 1,0 1-1,-1 0 1,1 0-1,-1 0 1,0 0-1,1 0 1,-1-1-1,0 1 0,1 0 1,-1-1-1,0 1 1,0 0-1,1-1 1,-1 1-1,-1 0-2,-43 16 118,44-17-117,-44 9 33,-1-1-1,0-3 1,0-2-1,-8-2-33,-24 3 18,-390 32-6,-117 8 56,379-39-31,0-9-1,1-10-36,-431-66 74,568 70-62,-198-24 268,-44 8-280,85 21 500,-161 19-500,-119 42 172,105-18-188,395-40-23,21 0 14,280-10-94,140 4-78,127-25-35,-286 18 237,104 15-5,-26 22 7,18 18-7,329 41 28,-95-32-12,-311-9-1690,-194-15-1971</inkml:trace>
  <inkml:trace contextRef="#ctx0" brushRef="#br0" timeOffset="40439.638">7338 10741 7074,'8'13'7253,"15"46"-5143,26 161 274,-31-122-2040,-11-54-277,3 0 0,1-1-1,3 0 1,1-1 0,2-1 0,2 0-1,6 6-66,-23-37-286,-16-18-1051,-12-15-2010,-5-15-217</inkml:trace>
  <inkml:trace contextRef="#ctx0" brushRef="#br0" timeOffset="40706.602">7050 10836 8498,'-5'-13'2976,"8"13"257,8 0-2257,15-2-344,4-9-247,10-4 87,5-10 24,8-16-24,-4-3-176,9-8-80,-10 0-152,-5 5-16,-13 17 24,-9 12-752,-15 21 368,-7 26-3441,-8 6 520</inkml:trace>
  <inkml:trace contextRef="#ctx0" brushRef="#br0" timeOffset="40993.439">7146 11203 9378,'1'7'2881,"4"-4"591,11-14-2311,6-7-657,9-19-32,6-10-136,10-13-72,-5-1-80,4 8-832,-13 19 1184,-1 6-4273,-12 14 1041</inkml:trace>
  <inkml:trace contextRef="#ctx0" brushRef="#br0" timeOffset="41187.68">7552 10968 9002,'42'76'6839,"-38"-65"-6592,1-1 0,0 1 1,0-1-1,1-1 1,0 1-1,1-1 0,0 0 1,1 0-1,0-1 1,5 4-248,-11-10 17,0-1 0,1 0 0,0 1 1,-1-1-1,1 0 0,0 0 0,-1-1 0,1 1 1,0 0-1,0-1 0,0 0 0,0 0 1,-1 0-1,1 0 0,0 0 0,0 0 1,0-1-1,0 1 0,-1-1 0,1 0 0,0 0 1,-1 0-1,1 0 0,0 0 0,-1-1 1,1 1-1,-1-1 0,0 0 0,0 0 1,1 0-1,-1 0 0,0 0 0,-1 0 0,1 0 1,0 0-1,-1-1 0,1 1 0,-1-1-17,54-99 251,-9-12 16,-46 113-263,1 0-1,-1 0 1,0 0 0,1 0 0,-1 0-1,1 1 1,-1-1 0,1 0 0,-1 0-1,1 0 1,0 1 0,-1-1 0,1 0 0,0 1-1,0-1 1,-1 1 0,1-1 0,0 1-1,0-1 1,0 1 0,0-1 0,0 1-1,-1 0 1,1-1 0,0 1 0,0 0-1,0 0 1,0 0 0,0 0 0,0 0 0,0 0-1,0 0 1,0 0 0,0 0 0,0 0-1,0 1 1,0-1 0,0 0 0,0 1-1,0-1 1,0 1 0,-1-1 0,1 1-1,0-1 1,0 1 0,0-1 0,-1 1-1,1 0 1,0-1 0,-1 1 0,1 0-4,35 48 146,-31-40-125,3 5 11,-5-8-23,0 0 0,0-1 0,0 1 0,0-1-1,1 0 1,0 1 0,0-2 0,0 1 0,1 0-1,0-1 1,0 0 0,0 0 0,0 0 0,0-1-1,1 0 1,0 0 0,0 0 0,0-1 0,1 1-9,-3-4 5,0 0 0,0 0 0,0 0 0,-1-1 0,1 0 0,0 1 0,-1-1 0,1 0 0,-1-1 0,0 1 0,1-1 0,-1 1 0,0-1 0,-1 0 0,1 0 1,-1 0-1,1-1 0,-1 1 0,0 0 0,0-1 0,0 0 0,0 1 0,-1-1 0,1-1-5,52-130 283,-38 111-89,-10 12-2745,-8-19-951,-1-12-375</inkml:trace>
  <inkml:trace contextRef="#ctx0" brushRef="#br0" timeOffset="41367.72">8070 10402 9394,'-11'-6'3481,"0"14"408,4 6-2665,-1 8-288,7 1-528,4 0-224,4-11-216,15-14-664,2-17-408,9-7-2809,-1-12 136</inkml:trace>
  <inkml:trace contextRef="#ctx0" brushRef="#br0" timeOffset="41867.174">8358 10372 8722,'-3'68'5506,"-6"0"-3362,2-17-1468,4-35-523,0 0 1,1 0-1,1 0 1,1 0-1,0-1 1,1 1-1,1 0 1,0 0-1,1 0 1,1-1-1,5 15-153,-8-29 4,0 1 1,0-1-1,0 1 1,0-1-1,0 0 0,0 1 1,0-1-1,1 0 1,-1 0-1,0 0 0,1 0 1,-1 0-1,1 0 1,-1-1-1,1 1 0,-1 0 1,1-1-1,-1 1 1,1-1-1,0 1 0,-1-1 1,1 0-1,0 0 1,0 0-1,-1 0 0,1 0 1,0 0-1,-1 0 1,1-1-1,0 1 0,-1 0 1,1-1-1,-1 0 1,1 1-1,-1-1 0,1 0 1,-1 0-1,1 0 1,-1 0-1,1 0 0,-1 0 1,0 0-1,0 0 1,0 0-1,0-1 0,0 1 1,0 0-1,0-1 1,0 1-1,0-1 0,0 1 1,-1-1-1,1 0 1,-1 1-1,1-1 0,-1 1 1,0-1-5,7-15 48,-1 0 1,-1 0 0,-1-1 0,0 1-1,-2-1 1,0 0 0,0 0 0,-2 0-1,0-1-48,0 4 35,-4-53 213,27 199 516,-23-129-755,0-1 0,-1 1 0,1-1-1,0 0 1,0 1 0,0-1 0,0 1-1,0-1 1,1 0 0,-1 1 0,0-1 0,1 1-1,-1-1 1,1 0 0,-1 1 0,1-1-1,-1 0 1,1 0 0,0 1 0,0-1-1,0 0 1,0 0 0,0 0 0,0 0-1,0 0 1,0 0 0,0 0 0,0-1 0,0 1-1,1 0 1,-1 0 0,0-1 0,1 1-1,-1-1 1,0 0 0,1 1 0,-1-1-1,0 0 1,1 0 0,-1 1 0,1-1-1,-1 0 1,1-1 0,-1 1 0,0 0-1,1 0 1,-1-1 0,1 1 0,-1 0-9,10-11 27,-1 0 0,-1 0 1,0 0-1,0-1 0,-1-1 1,0 1-1,-1-1 0,-1-1 1,0 0-28,-1 4 10,17-38 30,-1-1-1,-3-2 1,-2 1 0,1-12-40,-4 15 6,-7 51-28,44 129-20,-50-129 43,1-1-1,0 0 0,-1 0 1,2 0-1,-1 0 1,0 0-1,1 0 0,-1 0 1,1-1-1,0 1 1,0 0-1,0-1 0,0 0 1,0 1-1,0-1 0,1 0 1,-1 0-1,1 0 1,0 0-1,-1-1 0,1 1 1,0-1-1,0 0 1,0 1-1,0-1 0,0-1 1,0 1-1,1 0 1,-1-1-1,0 1 0,0-1 1,0 0-1,1 0 0,-1-1 1,0 1-1,0-1 1,0 1-1,1-1 0,-1 0 1,0 0-1,0 0 0,10-10 6,0 0 0,-1-1 0,-1 0 0,0-1 0,0 0 0,-1-1 0,-1 0 1,0 0-1,-1-1 0,5-15-6,6-5 30,-19 36-30,0-1 0,0 0-1,0 0 1,0 1 0,1-1 0,-1 0 0,0 0-1,0 1 1,0-1 0,0 0 0,0 0 0,1 0 0,-1 1-1,0-1 1,0 0 0,0 0 0,1 0 0,-1 0-1,0 1 1,0-1 0,0 0 0,1 0 0,-1 0 0,0 0-1,0 0 1,1 0 0,-1 0 0,0 0 0,0 0 0,1 0-1,-1 0 1,0 0 0,1 0 0,-1 0 0,0 0-1,0 0 1,1 0 0,-1 0 0,0 0 0,0 0 0,1 0-1,-1 0 1,0 0 0,0-1 0,1 1 0,-1 0-1,0 0 1,0 0 0,0 0 0,1-1 0,-1 1 0,0 0-1,0 0 1,0 0 0,0-1 0,0 1 0,1 0-1,-1 0 1,0-1 0,0 1 0,0 0 0,0 0 0,0-1-1,0 1 1,0 0 0,0 0 0,0-1 0,0 1 0,0 0-1,0-1 1,5 23-4,-5-22 4,17 183 168,2-83-22,-4-80-188,-22-36-5525,-8 12 1676</inkml:trace>
  <inkml:trace contextRef="#ctx0" brushRef="#br0" timeOffset="42148.196">8933 10682 9242,'12'7'2953,"5"-11"647,9-19-2271,2-12-713,4-21-16,-3-5-232,-5-13-144,-5 15-16,-6-8-1024,-11 11 3032,-5-17-6032,-14 18 2047</inkml:trace>
  <inkml:trace contextRef="#ctx0" brushRef="#br0" timeOffset="42715.983">8971 9761 9298,'11'8'4890,"-1"14"-2139,-8-15-2409,81 226 1952,48 57-1831,-128-282-429,1 0 0,0-1-1,0 0 1,1 0 0,0 0 0,0-1 0,0 1 0,1-1 0,0 0 0,1-1 0,2 2-34,-9-7 8,1 1 1,0-1-1,-1 0 0,1 1 0,0-1 1,0 0-1,0 0 0,-1 0 1,1 0-1,0 0 0,0 1 0,0-2 1,-1 1-1,1 0 0,0 0 1,0 0-1,0 0 0,-1 0 0,1-1 1,0 1-1,0 0 0,-1-1 1,1 1-1,0 0 0,-1-1 0,1 1 1,0-1-1,-1 1 0,1-1 1,-1 0-1,1 1 0,-1-1 0,1 1 1,-1-1-1,1 0 0,-1 0 1,0 1-1,1-1 0,-1 0 0,0 0 1,0 1-1,1-1 0,-1 0 1,0 0-1,0 1 0,0-1 0,0 0-8,18-102 479,-12 29-287,25-170 52,-30 240-243,-1 0-1,1 0 1,0 0-1,0 0 0,0 1 1,1-1-1,-1 0 1,1 1-1,0-1 0,0 1 1,0 0-1,0-1 1,1 1-1,-1 0 1,1 0-1,2-1 0,-4 4-1,0 0 0,0 0 0,1 0 0,-1 0 0,0 0 1,1 0-1,-1 1 0,0-1 0,0 1 0,1-1 0,-1 1 0,0-1 0,0 1 0,0-1 1,0 1-1,0 0 0,1 0 0,-1 0 0,-1 0 0,1-1 0,0 1 0,0 0 0,0 1 0,0-1 1,-1 0-1,1 0 0,-1 0 0,1 0 0,-1 0 0,1 1 0,-1-1 0,1 0 0,-1 1 1,1 0-1,12 27 7,-1 0-1,-1 0 0,-2 1 0,5 27-5,18 55 53,-33-111-53,1 1 1,0-1-1,0 0 0,0 0 1,0 0-1,0 0 1,0 0-1,0 0 1,0 0-1,0 0 1,0 0-1,1 0 0,-1 0 1,0 0-1,1 0 1,-1 0-1,1 0 1,-1-1-1,1 1 1,-1 0-1,1 0 0,0 0 1,-1 0-1,1-1 1,0 1-1,0 0 1,0-1-1,-1 1 1,1-1-1,0 1 0,0-1 1,0 1-1,0-1 1,0 1-1,0-1 1,0 0-1,0 0 1,0 1-1,0-1 0,0 0 1,0 0-1,0 0 1,0 0-1,0 0 1,0 0-1,0-1 1,0 1-1,0 0 0,0 0 1,0-1-1,0 1 1,0-1-1,0 1 1,0-1-1,8-18 9,-2-1-1,0 0 1,-2-1 0,0 1 0,-1-1 0,-1 0 0,-1 0 0,-1 0 0,-1-13-9,-14-176 76,32 244-190,-7-5 93,41 81 106,-51-108-82,0-1 0,0 0 0,0 0-1,0 1 1,0-1 0,0 0 0,0 0-1,0 0 1,1 0 0,-1 0-1,0 0 1,1 0 0,-1-1 0,1 1-1,-1 0 1,1-1 0,-1 1 0,1-1-1,-1 0 1,1 1 0,-1-1 0,1 0-1,0 0 1,-1 0 0,1 0 0,-1 0-1,1 0 1,0-1 0,-1 1-1,1-1 1,-1 1 0,1-1 0,-1 1-1,1-1 1,-1 0 0,1 0-3,41-42 32,-32 25-16,-1-1-1,-1 1 1,-1-2 0,0 1-1,-2-1 1,0-1 0,-1 1-1,-2-1 1,0 1-1,-1-1 1,0-5-16,4 41-28,68 341 722,-43-282-462,-31-75-234,0 1 1,-1-1-1,1 1 1,0 0 0,0-1-1,0 1 1,0-1 0,0 1-1,0 0 1,0-1-1,0 1 1,0-1 0,0 1-1,0 0 1,1-1 0,-1 1-1,0 0 1,0-1 0,0 1-1,0-1 1,1 1-1,-1 0 1,0 0 0,0-1-1,1 1 1,-1 0 0,0-1-1,0 1 1,1 0-1,-1 0 1,0-1 0,1 1-1,-1 0 1,0 0 0,1 0-1,-1-1 1,1 1-1,-1 0 1,0 0 0,1 0-1,-1 0 1,1 0 0,-1 0-1,0 0 1,1 0-1,-1 0 1,1 0 0,-1 0-1,0 0 1,1 0 0,-1 0-1,0 0 1,1 1-1,-1-1 1,1 0 0,-1 0-1,0 0 1,1 1 0,-1-1-1,0 0 1,1 0-1,-1 1 1,0-1 0,0 0-1,1 1 1,-1-1 0,0 1 1,-7-85-1374,-55-139-7615,32 122 4246</inkml:trace>
  <inkml:trace contextRef="#ctx0" brushRef="#br0" timeOffset="43118.2">9748 9533 9802,'21'22'5638,"0"-30"-4899,30-67-388,-36 46-289,13-18 7,-29 47-63,1 1 0,0-1 0,0 0 0,-1 1 0,1-1 0,0 0 0,0 0 0,0 1 0,-1-1 0,1 0 0,0 1 0,0-1 0,0 1 0,0-1 0,0 0 0,0 1 0,0-1 0,0 0 0,0 1 0,0-1 0,0 0 0,0 1 0,0-1 0,0 1 0,0-1 0,0 0 0,0 1 0,0-1 1,0 0-1,1 1 0,-1-1 0,0 0 0,0 1 0,0-1 0,1 0 0,-1 1 0,0-1 0,0 0 0,1 0 0,-1 1 0,0-1 0,1 0 0,-1 0 0,0 0 0,1 1 0,-1-1 0,0 0 0,1 0 0,-1 0 0,0 0 0,1 0 0,-1 0 0,0 0 0,1 0 0,-1 0 0,1 0 0,-1 0 0,0 0 0,1 0 0,-1 0 0,0 0 0,1 0 0,-1 0 0,1 0-6,-31 261 2514,18-132-1344,21-65-494,-7-63-674,-1-1-1,0 1 1,0 0 0,0-1 0,0 1-1,0-1 1,1 1 0,-1-1-1,0 0 1,0 0 0,1 1 0,-1-1-1,0 0 1,1 0 0,-1 0-1,0 0 1,0-1 0,1 1 0,-1 0-1,0 0 1,0-1 0,1 1-1,-1-1 1,0 1 0,0-1 0,0 1-1,0-1 1,0 0 0,0 0 0,0 0-1,0 1 1,0-1 0,0 0-1,0 0 1,0 0 0,0 0 0,-1 0-1,1-1 1,-1 1 0,1 0-1,0 0 1,-1 0 0,0 0 0,1-1-2,1-1-1,32-40-134,-31 36 109,0 1 0,0 0-1,1 0 1,0 0-1,1 0 1,-1 0 0,1 1-1,0 0 1,1 0 0,-1 0-1,1 1 1,0 0-1,0 0 1,0 0 0,0 1-1,1 0 1,-1 0-1,1 0 1,0 1 0,0 0-1,0 1 1,0-1 0,0 1-1,0 1 1,1-1-1,-1 1 27,-2 3 69,0 0 0,0 0 0,0 0 1,-1 0-1,1 1 0,-1-1 0,0 1 0,0 0 0,0 1 0,0-1 0,-1 1 0,0-1 0,0 1 0,0 0 0,0 0 0,-1 1 0,0-1 0,0 0 0,0 1 0,-1-1 0,0 1 0,0 0 0,0-1 0,-1 1 0,0 0 0,0-1 0,0 1 0,-1 0 0,0 3-69,0 3 180,-1 0 0,0 0 0,-1 0 0,0-1 0,-1 1 0,0-1 0,0 0 0,-1 0 0,-1-1 0,0 1 0,-1-1 0,1 0-1,-2-1 1,-1 2-180,7-9-19,1 0-1,-1-1 0,1 1 0,-1-1 0,1 0 0,-1 1 1,0-1-1,0 0 0,0 0 0,0 0 0,0 0 0,0 0 0,0 0 1,0-1-1,0 1 0,0-1 0,0 1 0,0-1 0,0 0 1,-1 0-1,1 0 0,0 0 0,0 0 0,0-1 0,0 1 1,-1-1-1,1 1 0,0-1 0,0 0 0,0 1 0,0-1 1,0 0-1,1 0 0,-1-1 0,0 1 0,0 0 0,1-1 1,-1 1-1,0-1 0,1 1 0,0-1 0,-1 0 0,1 0 1,0 1-1,0-1 0,0 0 0,0 0 0,0-1 20,-2-4-598,1 0-1,-1 0 1,1-1-1,1 1 1,0-1 0,0 1-1,0-1 1,1 1-1,0-1 1,0 1-1,1-1 1,0 1-1,0-1 1,1 1 0,2-6 598,14-27-5091</inkml:trace>
  <inkml:trace contextRef="#ctx0" brushRef="#br0" timeOffset="43441.696">10273 9709 7170,'9'-4'704,"0"-1"1,-1-1 0,1 1 0,-1-1-1,0 0 1,0-1 0,-1 0 0,0 0-1,0-1 1,-1 0 0,0 0 0,0-1-1,-1 1 1,2-5-705,0-1 237,-1-1 0,-1 1 0,0-1 0,-1-1 0,-1 1 0,0 0 0,-1-1 0,0 0 0,-2 1 0,0-1 1,0 0-1,-2 0 0,-2-14-237,4 27 28,0 0 0,-1 0 0,1 0 0,-1 0 0,1 0 0,-1 1 0,0-1 1,0 0-1,-1 0 0,1 1 0,0-1 0,-1 0 0,1 1 0,-1-1 0,0 1 0,0 0 1,0 0-1,0 0 0,0 0 0,-1 0 0,1 0 0,-1 0 0,1 1 0,-1-1 0,1 1 1,-1 0-1,0 0 0,0 0 0,0 0 0,1 0 0,-1 1 0,0-1 0,0 1 0,0 0 1,0 0-1,0 0 0,0 0 0,-1 0-28,-2 3 31,0-1 1,0 1-1,1 0 1,-1 1-1,1 0 1,0-1-1,0 2 1,0-1-1,0 0 1,1 1-1,0 0 1,0 0-1,0 1-31,-9 12 80,1 0-1,0 1 0,2 1 0,0-1 1,1 2-1,2-1 0,0 1 0,1 0 1,-2 14-80,4-19 71,2-1 0,0 1 0,0 0 0,2 0 1,0 0-1,0 0 0,2 4-71,-1-14 19,0 0-1,0 1 1,1-1-1,0 0 1,0 0 0,0 0-1,1-1 1,0 1 0,0-1-1,0 1 1,1-1 0,-1 0-1,1 0 1,1 0-1,-1-1 1,1 0 0,-1 1-1,1-2 1,0 1 0,2 0-19,1 0-194,1-1 1,-1 0 0,1 0-1,0-1 1,0 0 0,0-1-1,1 0 1,-1 0 0,0-1-1,0 0 1,1 0 0,-1-1-1,0-1 1,0 0 0,0 0 0,0 0-1,-1-1 1,1-1 0,0 1-1,-1-1 1,0-1 0,0 1-1,0-2 1,2-2 193,80-67-3497</inkml:trace>
  <inkml:trace contextRef="#ctx0" brushRef="#br0" timeOffset="45093.064">9123 5653 10266,'36'-16'5005,"180"-12"-4294,59 8-702,0 13 1,257 25-10,-117-3-4,-291-21 18,0-4 0,98-23-14,278-74 120,-344 74 12,107-7-132,-99 27 41,-84 9-26,0-3 0,-1-4 0,0-3 0,12-7-15,-84 18 5,30-7 174,-1-2 0,-1-2 0,30-15-179,-63 27 62,-2 2-49,0 0 0,0 0 0,-1 0 0,1 0 0,0 0 0,0-1 0,0 1 0,-1 0 0,1 0 0,0 0 0,0-1 0,0 1 0,0 0 0,-1 0 0,1-1 0,0 1 0,0 0 0,0 0-1,0-1 1,0 1 0,0 0 0,0 0 0,0-1 0,0 1 0,0 0 0,0-1 0,0 1 0,0 0 0,0 0 0,0-1 0,0 1 0,0 0 0,0 0 0,0-1 0,0 1 0,0 0 0,1 0 0,-1-1 0,0 1 0,0 0 0,0 0 0,0 0-1,1-1 1,-1 1 0,0 0 0,0 0 0,0 0 0,1-1 0,-1 1 0,0 0 0,0 0 0,1 0 0,-1 0-13,-109 6 684,-248 38-141,-55 21 103,-40-5-169,-79-31-437,-52-29-192,99-30 43,89 10 115,316 17-40,66 4-29,25 3-25,78 9-274,367 3-648,42 9 868,34 12 133,39-13 9,-295-20-3,6-12 3,-79-9 24,121-29-24,-267 37 12,-41 7 87,-29 5 27,-2 1-53,-458 153 715,148-53-483,288-94-411,0-2-1,0-2 0,-1-1 1,1-2-1,-18-1 107,-100-23-3796,48-10 488</inkml:trace>
  <inkml:trace contextRef="#ctx0" brushRef="#br0" timeOffset="46633.358">12829 5626 7698,'77'-41'841,"2"4"1,1 3-1,2 4 1,1 3-1,1 4 1,1 3-1,1 5 1,60-3-842,263 11 44,87 14 278,109-16 243,103-27 28,89-8-253,-12 25-253,-19 9-28,-427-8-34,66-22-25,321-65 220,-112 16 651,-412 66-244,64 6-627,-246 18-90,32-9-1241,-54 0-1748,-25-2-162</inkml:trace>
  <inkml:trace contextRef="#ctx0" brushRef="#br0" timeOffset="47166.445">13465 4625 10946,'2'0'5872,"-5"5"-4413,-6 9-1600,-75 99 113,-216 281 201,276-363-144,-88 113 562,-79 137-591,175-259 41,1 2 0,1-1 0,1 1 0,1 1 0,1 1 0,1-1 0,2 1 0,0 1 0,2 0 0,1 0 0,1 0 0,0 16-41,5-38 2,-1 1-1,1-1 1,0 1-1,1-1 0,-1 0 1,1 0-1,0 0 0,1 0 1,-1 0-1,1 0 0,0 0 1,0-1-1,0 1 0,1-1 1,-1 0-1,1 0 0,0 0 1,0-1-1,1 1 1,-1-1-1,1 0 0,1 0-1,5 2-1,0 0-1,0-1 0,1 0 1,0-1-1,-1 0 0,1-1 1,0-1-1,0 0 0,1 0 1,-1-1 1,77-5 10,-1-4 0,-1-3 0,0-5 0,19-8-10,-61 15 4,588-123 61,-28 48-225,-233 59-4075,-189 9 1037</inkml:trace>
  <inkml:trace contextRef="#ctx0" brushRef="#br0" timeOffset="48445.514">19344 6016 9138,'-10'-69'4648,"10"69"-4633,0-1 0,0 1 0,0-1 0,0 1 0,0-1 0,0 1 0,-1-1 0,1 1 0,0-1 0,0 1 0,0 0 0,0-1 0,-1 1 0,1-1 0,0 1 0,0 0 0,-1-1 0,1 1 0,0 0 0,-1-1 0,1 1 0,0 0 0,-1-1 0,1 1 0,0 0 0,-1 0 0,1 0 0,-1-1 0,1 1 0,0 0 0,-1 0 0,1 0 0,-1 0 0,1 0 0,-1 0 1,1 0-1,-1-1 0,1 1 0,-1 1 0,1-1 0,0 0 0,-1 0 0,1 0 0,-1 0 0,1 0 0,-1 0 0,1 0 0,0 1 0,-1-1 0,1 0 0,-1 0 0,1 1 0,0-1 0,-1 0 0,1 1 0,0-1 0,-1 0 0,1 1 0,0-1 0,0 0 0,-1 1-15,-13 28 74,6 8 15,2 0-1,1 0 0,2 0 0,2 0 0,1 0 0,1 1 0,4 7-88,18 121 380,-22-161-362,1 1 0,-1-1 1,1 1-1,1-1 1,-1 0-1,1 0 0,0 0 1,0 0-1,0 0 0,1-1 1,3 4-19,-5-6 11,-1-1 0,2 0 0,-1 1 0,0-1-1,0 0 1,0 0 0,0 0 0,1 0 0,-1-1 0,0 1 0,1-1 0,-1 1 0,1-1 0,-1 0 0,0 0 0,1 0 0,-1 0 0,1 0-1,-1-1 1,1 1 0,-1-1 0,0 1 0,1-1 0,-1 0 0,0 0 0,0 0 0,0 0 0,2-2-11,25-16 97,-1-1 1,-1-2-1,-1-1 1,-1-1-1,-2-1 1,0-1-1,-1-1 1,-1-2-98,124-185 345,-131 190-227,-1-1-1,-1-1 0,-1 0 1,6-22-118,-19 14 540,-24 54 43,15 2-543,1 1 1,0 1 0,2-1 0,1 1-1,1 0 1,1 1 0,1 0 0,1-1-1,1 1 1,1 0 0,1 5-41,0-10 2,0-1 1,1 1 0,1 0-1,1-1 1,1 1 0,0-1 0,2 0-1,0 0 1,1-1 0,1 0-1,0 0 1,2 0-3,-8-14 3,1 0 0,0-1 0,0 1 0,0-1 0,0 1 0,1-1 0,-1 0 0,1-1 0,0 1 0,0 0 0,0-1 0,0 0 0,0 0 0,0 0-1,1-1 1,-1 1 0,0-1 0,1 0 0,0 0 0,-1-1 0,1 1 0,-1-1 0,1 0 0,0 0 0,-1-1 0,1 1 0,-1-1 0,4-1-3,5-2 19,-1-1-1,0 0 1,0 0 0,0-1-1,-1-1 1,0 1-1,0-2 1,-1 0 0,6-6-19,11-10 128,-1-2 0,-2-1 1,0-1-1,-2-2 1,-2 1-1,0-2 0,14-31-128,-27 49 106,0 0 1,0-1-1,-1 0 0,-1 0 0,0 0 0,-1 0 0,-1-1 0,0 0 0,-1 0 0,0 1 0,-1-1 0,-1 0 0,-1-6-106,1 18 15,-1 1-1,1-1 0,-1 1 0,1-1 1,-1 1-1,0 0 0,0 0 0,0-1 1,0 1-1,0 0 0,0 0 1,-1 0-1,1 0 0,-1 0 0,1 0 1,-1 1-1,0-1 0,0 0 0,0 1 1,0-1-1,0 1 0,0 0 0,0 0 1,0 0-1,-1 0 0,1 0 0,0 0 1,-1 1-1,1-1 0,-1 1 0,1-1 1,0 1-1,-1 0 0,1 0 1,-1 0-1,1 0 0,-1 1 0,1-1 1,0 1-1,-1-1 0,1 1 0,0 0 1,-1 0-1,1 0 0,0 0 0,0 0 1,0 0-1,0 1 0,-1 0-14,2-1-17,0 0 0,0 0 0,-1 1 0,1-1 0,0 1 0,0-1 1,1 1-1,-1-1 0,0 1 0,0-1 0,1 1 0,-1-1 0,1 1 0,-1 0 0,1 0 0,0-1 0,0 1 0,0 0 0,0-1 0,0 1 0,0 0 0,0 0 0,1-1 0,-1 1 0,0 0 0,1-1 0,-1 1 1,1-1-1,0 1 0,0-1 0,0 1 0,-1-1 0,2 2 17,46 37-678,-27-25-2370,-2 0 478</inkml:trace>
  <inkml:trace contextRef="#ctx0" brushRef="#br0" timeOffset="49228.442">20408 6156 6281,'51'32'5843,"9"-23"-3551,-46-12-2155,-1 0 0,1-2-1,-1 0 1,0 0 0,0-1-1,-1-1 1,0 0 0,0 0-1,-1-1 1,0-1 0,0 0-1,-1-1 1,0 0 0,0 0-1,-1-1 1,-1 0 0,6-10-137,16-47 693,-29 66-648,0 0 1,-1 0 0,1-1-1,-1 1 1,0 0 0,1-1-1,-1 1 1,0 0 0,-1-1-1,1 1 1,0 0 0,-1-1 0,1 1-1,-1 0 1,0 0 0,0 0-1,1-1 1,-1 1 0,-1 0-1,1 0 1,0 0 0,-1 1 0,1-1-1,-1 0 1,1 0 0,-1 1-1,0-1 1,0 0-46,-2 1 42,-1 0-1,1 1 1,-1-1-1,0 1 1,1 0-1,-1 0 1,0 0-1,1 1 1,-1 0-1,0 0 1,1 0-1,-1 0 1,1 1-1,0-1 1,-1 1-1,1 0 1,0 0-1,0 1 1,0-1-1,1 1 1,-1 0-1,0 0 1,1 1-1,0-1 1,0 0 0,0 1-1,0 0 1,1 0-1,-1 0 1,0 2-42,-5 9 2,1 0 1,0 0 0,1 1 0,1 0 0,0 0 0,1 0 0,1 1 0,0 0 0,2-1-1,0 1 1,0 0 0,2 4-3,-1-12 0,-1-5 2,1-1 0,-1 0 0,1 1 0,0-1 0,0 1 0,0-1 0,0 0 0,0 1 0,1-1 0,-1 0 0,1 1-1,0-1 1,0 0 0,1 0 0,-1 1 0,1-1 0,-1 0 0,1-1 0,0 1 0,0 0 0,0 0 0,0-1 0,1 1 0,-1-1-1,1 0 1,-1 0 0,4 2-2,-1-4 5,0 1 0,1-2 0,-1 1 1,0-1-1,0 1 0,1-1 0,-1-1 0,0 1 0,0-1 0,0 0 0,-1 0 0,1 0 0,0-1 0,-1 0 0,4-2-5,34-25 37,-1-1 0,-2-3 0,-1-1 0,-1-2 0,-3-1 0,-1-2 0,18-29-37,-32 45-2,-1 0 1,-1-1-1,-1-1 0,-2-1 0,0 0 1,-2-1-1,8-27 2,-20 55-7,0 0-1,-1 1 1,1-1 0,-1 0-1,1 0 1,0 0 0,-1 0-1,1 0 1,-1 0 0,1 0-1,0 0 1,-1 0 0,1 0-1,-1 0 1,1 0 0,0-1-1,-1 1 1,1 0 0,-1 0-1,1 0 1,0 0 0,-1-1-1,1 1 1,0 0 0,-1 0-1,1-1 1,0 1 0,-1 0-1,1-1 1,0 1 0,0 0-1,-1-1 1,1 1 0,0 0-1,0-1 1,0 1 0,-1 0-1,1-1 1,0 1 0,0-1 7,-14 25-74,0 1 0,2 1 0,1 0 0,1 0 0,-2 9 74,6-18 3,1 1 0,0 0-1,1 0 1,0 0 0,2 1-1,0-1 1,1 0 0,1 1-1,1-1 1,2 12-3,-2-25 1,0 0 1,0 0 0,1-1-1,0 1 1,-1 0-1,2-1 1,-1 0 0,0 1-1,1-1 1,0 0-1,0 0 1,0-1 0,0 1-1,1 0 1,-1-1-1,1 0 1,0 0 0,0 0-1,0 0 1,0-1-1,1 0 1,-1 0 0,1 0-1,-1 0 1,1-1-1,0 1 1,0-1 0,0 0-1,-1-1 1,5 1-2,4-4 10,1-1-1,-1 0 1,0 0 0,-1-1 0,1-1-1,-1 0 1,0-1 0,0-1 0,-1 1-1,0-2 1,0 1 0,-1-2 0,0 1-1,-1-2 1,0 1 0,0-2-10,16-15 38,-2-2 1,-1-1-1,-1-1 1,-2-1-1,-1 0 1,-1-1-1,-2-1 1,0-6-39,0 0 76,-1-2-1,-2 0 1,-2 0 0,-2-1-1,-1-1 1,-3 1-1,-1-20-75,-8 29 63,-6 33-48,-25 80-30,28-52 16,1 1-1,1 0 0,2 0 1,0 0-1,2 1 0,1-1 1,2 0-1,1 1 1,1-1-1,1 0 0,1 0 1,2 0-1,1 0 1,1-1-1,1-1 0,1 0 1,8 12-1,56 89 84,-73-123 32,-10-18-25,-126-231 225,77 151 42,57 93-351,0 0-1,0 0 0,0 0 0,0 1 0,0-1 1,1 0-1,-1 0 0,0 0 0,0 1 1,1-1-1,-1 0 0,0 0 0,1 0 1,-1 1-1,1-1 0,-1 0 0,1 1 1,-1-1-1,1 0 0,-1 1 0,1-1 0,0 1 1,-1-1-1,1 1 0,0-1 0,0 1 1,-1 0-1,1-1 0,0 1 0,0 0 1,-1-1-1,1 1 0,0 0 0,0 0 0,0 0 1,0 0-7,2-1 18,146-29 46,120 3-1682,-221 22-338</inkml:trace>
  <inkml:trace contextRef="#ctx0" brushRef="#br0" timeOffset="49821.062">22044 5280 10850,'1'31'4336,"-6"16"-2868,1-23-1318,-24 142 91,13-93 199,4 1 1,3 0 0,1 49-441,7-113 60,1 1 0,-1 0 0,2 0 0,-1 0 0,1-1 0,1 1 0,0-1 1,1 0-1,0 0 0,0 0 0,1 0 0,0 0-60,-1-7 9,-1 0 0,1 0 1,-1-1-1,1 1 0,0-1 0,0 0 0,0 0 0,0 0 0,0 0 1,0-1-1,1 0 0,-1 1 0,0-2 0,1 1 0,-1 0 0,1-1 1,-1 0-1,1 0 0,-1 0 0,1-1 0,-1 1 0,1-1 0,-1 0 1,0-1-1,1 1 0,-1-1 0,0 0 0,0 0 0,0 0 0,0 0 1,0-1-1,-1 1 0,1-1 0,-1 0 0,2-1-9,21-14 41,-1 0 0,0-2 0,-1-1 0,-1-1-1,-1 0 1,-1-2 0,-1-1 0,-1 0 0,-2-2 0,0 0 0,7-17-41,-22 64-66,-6 9 49,1 0 0,1 0-1,2 0 1,1 1 0,2 10 17,-3-36-1,0-1 0,0 1 1,0-1-1,1 1 1,-1-1-1,1 1 1,0-1-1,0 0 0,0 1 1,0-1-1,1 0 1,0 0-1,-1 0 0,1 0 1,0 0-1,0 0 1,1 0-1,-1-1 1,1 1-1,-1-1 0,1 0 1,0 0-1,-1 0 1,1 0-1,0 0 1,1 0-1,-1-1 0,0 0 1,0 1-1,1-1 1,-1 0-1,0-1 1,1 1-1,-1-1 0,1 1 1,-1-1-1,4 0 1,4-5-422,0-1 0,-1 0 1,1 0-1,-1-1 0,-1 0 0,1 0 0,-1-1 0,0-1 0,-1 0 1,0 0-1,-1 0 0,4-6 422,34-47-3572</inkml:trace>
  <inkml:trace contextRef="#ctx0" brushRef="#br0" timeOffset="50626.454">22783 5694 9074,'-70'215'8083,"69"-214"-8063,1-1 0,-1 1 0,0 0 0,1 0 0,-1 0 0,1-1 0,0 1 1,-1 0-1,1 0 0,-1 0 0,1 0 0,0 0 0,0 0 0,0 0 0,0 0 0,-1 0 0,1 0 0,1 0 0,-1 0 0,0 0 0,0 0 0,0 0 1,0 0-1,1 0 0,-1 0 0,0 0 0,1 0 0,-1 0 0,1-1 0,-1 1 0,1 0 0,-1 0 0,1 0 0,0-1 0,-1 1 0,1 0 0,0-1 1,0 1-1,-1 0 0,1-1 0,0 1 0,0-1 0,0 1 0,0-1 0,0 0 0,0 1 0,0-1 0,0 0 0,0 0 0,0 0 0,0 1 0,0-1 0,0 0 1,0 0-1,0 0 0,0-1 0,0 1 0,0 0 0,0 0 0,0-1 0,-1 1 0,1 0 0,0-1 0,0 1 0,1-1-20,78-53 248,-38 16-926,-2-1-1,-2-2 0,29-41 679,-19 30-1691,-48 52 1681,0 0 1,1-1 0,-1 1-1,0 0 1,1 0 0,-1 0-1,1 0 1,-1-1-1,1 1 1,-1 0 0,0 0-1,1 0 1,-1 0-1,1 0 1,-1 0 0,0 0-1,1 0 1,-1 1-1,1-1 1,-1 0 0,1 0-1,-1 0 1,0 0 0,1 0-1,-1 1 1,0-1-1,1 0 1,-1 0 0,0 1-1,1-1 1,-1 0-1,0 0 1,1 1 0,-1-1-1,0 0 1,0 1-1,1-1 1,-1 1 0,0-1-1,0 0 1,0 1-1,0-1 1,1 1 0,-1-1-1,0 0 1,0 1 0,0-1-1,0 1 1,0-1-1,0 0 1,0 1 0,0-1-1,0 1 1,0-1-1,-1 1 1,1-1 0,0 0-1,0 1 1,0-1-1,0 1 1,-1-1 0,1 0 9,0 3-18,0 27 390,-2 1 0,-1-1 0,-2 1 0,0-1 0,-6 12-372,9-14 719,2-28-707,0 1 0,0-1-1,0 0 1,1 1-1,-1-1 1,0 1-1,0-1 1,0 0 0,0 1-1,1-1 1,-1 0-1,0 1 1,1-1-1,-1 0 1,0 0 0,0 1-1,1-1 1,-1 0-1,1 0 1,-1 1-1,0-1 1,1 0 0,-1 0-1,0 0 1,1 0-1,-1 0 1,1 1-1,-1-1 1,0 0 0,1 0-1,-1 0 1,1 0-1,-1 0 1,1 0-1,-1 0 1,0-1 0,1 1-1,-1 0 1,1 0-1,-1 0 1,0 0-1,1 0 1,-1-1 0,0 1-1,1 0 1,-1 0-1,0-1 1,1 1-1,-1 0 1,0 0 0,1-1-1,-1 1 1,0 0-1,0-1 1,0 1 0,1 0-1,-1-1 1,0 1-1,0-1 1,0 1-12,55-64 319,-5-1-234,-4-2 1,-3-2 0,1-8-86,-27 46-22,0 0 0,-2-2 0,-2 1 0,0-2 1,3-21 21,-10 14-38,-6 41 38,0 1 1,-1-1-1,1 0 0,-1 1 0,1-1 1,0 0-1,-1 1 0,1-1 0,-1 0 1,1 0-1,0 0 0,-1 0 0,1 1 0,-1-1 1,1 0-1,-1 0 0,1 0 0,-1 0 1,1 0-1,-1 0 0,1 0 0,-1 0 0,1 0 1,-1 0-1,1 0 0,-1-1 0,1 1 1,0 0-1,-1 0 0,1 0 0,-1-1 1,1 1-1,-1 0 0,1 0 0,0-1 0,-1 1 1,1 0-1,0-1 0,-1 1 0,1-1 1,0 1-1,-1 0 0,1-1 0,0 1 1,0-1-1,0 1 0,-1-1 0,1 1 0,0 0 1,0-1-1,0 1 0,0-1 0,0 1 1,0-1-1,0 1 0,0-1 0,0 1 1,0-1-1,-53 95 90,40-63 51,1-1 1,1 1-1,2 1 0,1 0 0,1 0 0,-1 27-141,7-43 89,1-1 0,0 1-1,0 0 1,2 0 0,0 0 0,1 0-1,1-1 1,2 9-89,-4-18 17,0-1-1,0 1 1,1-1-1,-1 0 1,1 0-1,0 0 1,1 0-1,-1 0 1,1-1-1,0 1 1,0-1 0,0 0-1,1 0 1,-1-1-1,1 1 1,0-1-1,0 0 1,0 0-1,0-1 1,1 1-1,-1-1 1,1 0-1,-1-1 1,5 1-17,2-2 16,0 0 1,-1-1 0,1 0-1,0-1 1,-1 0-1,0-1 1,1-1-1,-1 1 1,0-2-1,0 1 1,-1-2-1,0 1 1,0-2-1,0 1 1,-1-1-1,1-1 1,-2 1-1,9-10-16,-8 8 18,-1 1 0,0-2 0,-1 1 0,0-1 0,0 0 0,-1-1 0,0 1 0,-1-1 0,0 0 0,-1-1 0,0 1 0,-1-1 0,0 0 0,-1 0 0,0 0 0,-1 0 0,0 0 0,-1 0 0,-1-4-18,-8 1 10,-2 33-42,7-6 30,0 1 0,1 0 0,1 0 0,0 0 0,0 1 0,2-1 0,0 0 0,0 0 0,1 1 0,1-1 0,0 0 0,2 6 2,-3-16 4,-1 0 0,2 0-1,-1 0 1,0 0-1,0 0 1,1 0 0,0 0-1,-1 0 1,1-1 0,0 1-1,1-1 1,-1 1-1,0-1 1,1 0 0,-1 0-1,1 0 1,-1 0-1,1 0 1,0 0 0,0-1-1,0 0 1,0 1-1,0-1 1,0 0 0,0-1-1,1 1 1,-1 0-1,0-1 1,0 0 0,1 0-1,-1 0 1,0 0 0,1 0-1,1-1-3,11-6 16,1 0-1,-2-1 1,1-1 0,-1 0-1,-1-1 1,0-1 0,0 0-1,-1-1 1,0 0 0,-1-1-1,1-3-15,21-20 24,-2-2-1,-2-1 1,-1-1-1,-2-1 1,-2-2-1,-2-1 0,-1 0 1,-3-2-1,-2 0 1,9-39-24,-23 78-1,-1 0 0,-1 1 0,1-1 0,-1 0 1,0 0-1,-1-1 0,1 1 0,-2 0 0,1 0 0,-1 0 1,0-4 0,0 10-2,0 1 0,0-1 1,0 0-1,0 1 1,0-1-1,0 1 1,0-1-1,0 1 1,0 0-1,0-1 1,0 1-1,0 0 0,0 0 1,-1-1-1,1 1 1,0 0-1,0 0 1,0 0-1,0 1 1,0-1-1,0 0 1,-1 0-1,1 1 1,0-1-1,0 0 0,0 1 1,0-1-1,0 1 1,0 0-1,0-1 1,1 1-1,-1 0 1,0-1-1,0 1 1,0 0-1,0 0 0,1 0 1,-1 0-1,1-1 1,-1 1-1,0 0 1,1 0-1,-1 1 2,1-1 0,-17 15-3,1 0 0,1 1 0,0 1 0,2 1 0,0 0 0,1 1 0,1 0 0,0 0 0,2 2 0,1-1 0,0 1 0,2 0 0,0 0 0,1 1 0,2 0 0,0 3 3,3-17 1,0 1 0,0 0 0,1 0 1,0 0-1,1-1 0,0 1 0,1-1 0,0 1 1,0-1-1,1 0 0,0 0 0,1 0 0,0-1 1,0 0-1,1 1 0,0-2 0,0 1 0,1-1 1,0 0-1,0 0 0,1-1 0,0 0 0,0-1 1,0 1-1,1-1 0,-1-1 0,1 0 0,0 0 1,1-1-1,-1 0-1,5 1-718,0 0 1,1-1-1,-1-1 1,0 0-1,1-1 1,0-1-1,10-1 718,37-6-3648</inkml:trace>
  <inkml:trace contextRef="#ctx0" brushRef="#br0" timeOffset="51626.075">20493 7193 6161,'0'-9'1645,"1"-3"3152,-1 18-1229,1 32-2804,2-1 0,1 0 0,2 0 0,9 30-764,-15-63 17,1-1 1,-1 0-1,1 0 1,0 1-1,0-1 1,0 0-1,1 0 0,-1 0 1,1 0-1,0 0 1,0 0-1,0-1 1,0 1-1,0 0 1,0-1-1,1 0 1,-1 1-1,1-1 0,0 0 1,-1 0-1,1-1 1,0 1-1,0-1 1,0 1-1,0-1 1,1 0-1,-1 0 1,0 0-1,1-1 0,-1 1 1,0-1-1,1 0 1,-1 1-1,4-2-17,10-5 33,0 0 1,0-1-1,-1-1 0,0-1 0,0 0 0,-1-2 1,0 1-1,-1-2 0,0 0 0,3-4-33,-8 9 14,182-151 203,-189 155-220,1 0 1,-1 1-1,1 0 0,0 0 0,0-1 1,0 2-1,0-1 0,0 0 1,1 1-1,-1-1 0,0 1 0,1 0 1,-1 0-1,1 0 0,-1 1 1,1-1-1,0 1 0,-1 0 1,1 0-1,0 0 0,-1 0 0,1 1 1,-1 0-1,1-1 0,-1 1 1,1 1-1,-1-1 0,0 0 0,1 1 1,0 0 2,25 66-143,0 63 116,-28-129 30,-1-1 0,1 1 0,-1-1-1,1 1 1,0 0 0,0-1 0,-1 0-1,1 1 1,0-1 0,1 1 0,-1-1 0,0 0-1,0 0 1,0 0 0,1 1 0,-1-1-1,0-1 1,1 1 0,-1 0 0,1 0 0,-1 0-1,1-1 1,0 1 0,-1-1 0,1 1-1,0-1 1,-1 0 0,1 0 0,0 1-1,-1-1 1,1 0 0,0-1 0,-1 1 0,1 0-1,0 0 1,-1-1 0,1 1 0,0-1-1,-1 1 1,1-1 0,-1 0 0,1 0-1,-1 1 1,1-1 0,-1 0 0,0 0 0,1-1-1,-1 1 1,0 0 0,0 0 0,1-2-3,98-101 117,-72 69-261,-1 3-174,-7 6-643,1 2 0,1 0 1,1 1-1,12-7 961,-34 28-61,0 1 0,1 0 0,-1 0 0,1 0 0,-1 0 0,1 0 0,-1 0 0,1 0 0,-1 1 0,1-1 0,0 1 0,-1-1 0,1 1 0,0-1 0,0 1 0,-1 0 1,1 0-1,0 0 0,0 0 0,-1 0 0,1 0 0,0 1 0,0-1 0,-1 0 0,1 1 0,0-1 0,-1 1 0,1 0 0,0 0 0,-1 0 0,1-1 0,-1 1 0,1 1 0,-1-1 0,0 0 0,1 0 61,16 17-192,-16-16 209,-1 1 1,1-1-1,0 0 0,0 0 0,1 0 1,-1 0-1,0 0 0,1 0 0,-1-1 1,1 1-1,0-1 0,-1 0 0,1 0 1,0 1-1,0-2 0,0 1 0,0 0-17,-3-1 42,-1 0-1,1 0 0,-1 0 1,1-1-1,-1 1 0,1 0 1,-1 0-1,1-1 1,-1 1-1,1 0 0,-1-1 1,1 1-1,-1 0 0,1-1 1,-1 1-1,1-1 0,0 1 1,-1 0-1,1-1 1,0 1-1,-1-1 0,1 1 1,0-1-1,0 1 0,0-1 1,-1 0-1,1 1 0,0-1 1,0 1-1,0-1 1,0 1-1,0-1 0,0 1 1,0-1-1,0 0 0,0 1 1,0-1-1,0 1 0,1-1 1,-1 1-1,0-1 0,0 1 1,0-1-1,1 1 1,-1-1-1,0 1 0,1-1 1,-1 1-1,0-1 0,1 1 1,-1-1-1,1 1 0,-1 0 1,0-1-1,1 1 1,-1 0-1,1-1 0,-1 1 1,1 0-1,-1 0 0,1 0 1,0-1-1,-1 1 0,1 0 1,-1 0-1,1 0 1,-1 0-1,1 0 0,0 0-41,-6 3 81,-1 0-1,1 1 0,0 0 1,1-1-1,-1 2 0,1-1 1,-1 0-1,1 1 0,1 0 1,-1 0-1,1 0 0,0 1 1,0-1-1,0 1 1,1-1-1,-1 3-80,-1 0 109,0 0 1,0 1-1,1-1 0,0 1 1,1 0-1,0 0 0,0 0 1,1 0-1,0 1 0,0-1 1,1 0-1,1 0 1,-1 0-1,1 1 0,2 5-109,-1-13 15,-1-1 0,1 1 0,0 0 0,0 0 0,0-1-1,0 1 1,0-1 0,0 1 0,1-1 0,-1 0 0,0 0 0,1 0 0,-1 0-1,1 0 1,-1-1 0,1 1 0,-1-1 0,1 1 0,-1-1 0,1 0 0,-1 0-1,1 0 1,-1-1 0,1 1 0,-1-1 0,1 1 0,-1-1 0,1 0-1,-1 0 1,1 0 0,-1 0 0,0 0 0,0 0 0,1-1 0,-1 1 0,0-1-1,0 1 1,-1-1 0,1 0 0,0 0-15,31-22 50,-1-1 1,-1-1-1,-1-2 0,-2-1 0,-1-1 1,-1-2-1,-1 0 0,-2-1 1,-2-2-1,11-23-50,-16 31 24,-2-1 0,0 0 0,-2-1 0,-1-1 0,-2 0 0,0 0 0,1-16-24,-9 39 5,0 3-2,0 0 0,0-1 0,-1 1 1,1-1-1,-1 1 0,0-1 0,0 1 0,0-1 1,0 1-1,-1-1 0,0 1 0,0 0 0,0-1 0,-1 1 1,1 0-1,-2-1-3,3 4 0,-1 0 0,0 1 0,0-1 0,0 1 0,1-1 0,-1 1 0,0-1 1,0 1-1,0-1 0,0 1 0,0 0 0,0 0 0,0-1 0,0 1 0,0 0 0,0 0 0,0 0 0,0 0 1,0 0-1,0 0 0,0 0 0,0 1 0,0-1 0,0 0 0,0 1 0,1-1 0,-1 0 0,0 1 0,0-1 1,0 1-1,0-1 0,0 1 0,1 0 0,-1-1 0,0 1 0,1 0 0,-1-1 0,0 1 0,1 0 0,-1 0 1,1 0-1,-1-1 0,1 1 0,-1 0 0,1 1 0,-14 20 25,2 0 1,0 1-1,2 0 1,0 1-1,2 0 1,1 0-1,0 1 1,2 0-1,1 0 0,1 0 1,0 15-26,2-26 67,0 0 0,1-1 0,1 1-1,0 0 1,0-1 0,2 1 0,2 9-67,-4-19 17,1 0 0,-1-1 0,1 1 0,0 0 0,0-1 0,0 1 0,0-1 0,1 0 0,-1 0 0,1 0 0,0 0 0,0 0 0,0 0 0,0-1 0,0 1 0,1-1 0,-1 0 0,1 0-1,0 0 1,-1-1 0,1 1 0,0-1 0,0 0 0,0 0 0,0 0 0,0-1 0,0 0 0,1 1-17,7-1-167,-1 0-1,0-1 1,0-1-1,1 1 1,-1-2-1,0 1 1,-1-1-1,1-1 1,8-4 167,36-25-3705,-12-10 39</inkml:trace>
  <inkml:trace contextRef="#ctx0" brushRef="#br0" timeOffset="52086.628">22924 6749 10538,'6'13'3065,"-11"21"576,-4 19-2633,0 5-800,0 16 80,1-7 16,7-4 32,5-14-104,8 0-56,4-19-112,-1-4 16,-6-8-280,-6-11-824,-12-11 2136,-11-8-5105,-10 0 1561</inkml:trace>
  <inkml:trace contextRef="#ctx0" brushRef="#br0" timeOffset="52337.068">22534 6945 8850,'-2'-11'392,"1"1"0,0 0 0,1-1 1,0 1-1,1 0 0,0-1 0,1 1 0,0 0 0,1 0 1,-1 0-1,2 0 0,0 1 0,0-1 0,0 1 0,1 0 0,1 0 1,0 1-393,5-11 122,2 1 1,0 0-1,1 1 1,1 0 0,0 2-1,1 0 1,1 0-1,0 1 1,1 2-1,1 0 1,0 0 0,0 2-1,1 0 1,1 2-1,-1 0 1,1 1 0,0 1-1,1 1 1,0 1-1,0 1 1,0 1-1,0 0 1,0 2 0,0 1-123,-17-1 22,-1 0 0,0 0 0,0 1 1,0-1-1,0 1 0,0 0 1,0 0-1,0 0 0,0 1 1,-1-1-1,1 1 0,0 0 0,-1 0 1,1 0-1,-1 1 0,0-1 1,0 1-1,0 0 0,0 0 0,0 0 1,-1 0-1,1 0 0,-1 0 1,0 1-1,0-1 0,0 1 0,0 0 1,0 1-23,-2 13 123,0 1 0,-1-1 1,-1 0-1,-1 0 0,0 0 1,-1 0-1,-2 0 0,1-1 1,-2 0-1,0 0 0,-1-1 0,-1 0 1,-4 5-124,-128 197 927,115-185-747,8-12-1483,40-40-2626,11-16 211</inkml:trace>
  <inkml:trace contextRef="#ctx0" brushRef="#br0" timeOffset="52612.369">23306 6920 8994,'-14'100'6238,"-20"45"-3091,30-128-2885,-7 51 767,11-68-1022,0 1 0,0-1 1,0 1-1,0 0 1,0-1-1,0 1 1,0-1-1,0 1 1,0-1-1,0 1 1,0-1-1,1 1 1,-1 0-1,0-1 1,0 1-1,1-1 0,-1 1 1,0-1-1,0 1 1,1-1-1,-1 0 1,1 1-1,-1-1 1,0 1-1,1-1 1,-1 0-1,1 1 1,-1-1-1,1 0 1,-1 0-1,1 1 0,-1-1 1,1 0-1,-1 0 1,1 0-1,-1 1 1,1-1-1,-1 0 1,1 0-1,0 0 1,-1 0-1,1 0 1,-1 0-1,1 0 1,-1 0-1,1-1 0,0 1 1,-1 0-1,1 0 1,-1 0-1,1-1 1,-1 1-1,1 0 1,-1 0-1,1-1 1,-1 1-1,0 0 1,1-1-1,-1 1 1,1-1-1,-1 1 0,0-1 1,1 1-1,-1-1-7,30-30 221,-25 19-190,0-1 0,0 1 0,-2-1-1,1 0 1,-2-1 0,1 1 0,-2 0-1,0-1 1,0 1 0,-2-1-1,1 1 1,-2-1 0,0 1 0,0 0-1,-1 0 1,-1 0 0,0 0 0,-1 0-1,0 1 1,-1 0 0,-5-7-31,11 18 0,0 0-1,0 0 1,0 1 0,0-1 0,0 0 0,0 0 0,0 0-1,0 1 1,0-1 0,-1 0 0,1 0 0,0 1 0,-1-1 0,1 0-1,0 1 1,-1-1 0,1 0 0,-1 1 0,1-1 0,-1 1-1,1-1 1,-1 0 0,0 1 0,1-1 0,-1 1 0,1 0-1,-1-1 1,0 1 0,0 0 0,1-1 0,-1 1 0,0 0-1,0 0 1,1-1 0,-1 1 0,0 0 0,0 0 0,0 0-1,1 0 1,-1 0 0,0 0 0,0 0 0,1 0 0,-1 1-1,0-1 1,0 0 0,1 0 0,-1 1 0,0-1 0,0 0-1,1 1 1,-1-1 0,0 1 0,1-1 0,-1 1 0,0 0-1,1 2-33,-1 1-1,1 0 0,0-1 0,0 1 1,0 0-1,1 0 0,-1-1 0,1 1 0,0 0 1,0-1-1,0 1 0,0-1 0,1 1 0,0-1 1,-1 0-1,1 1 0,0-1 0,1 0 0,-1 0 1,0 0-1,1-1 0,0 1 0,0-1 0,0 1 1,0-1-1,0 0 0,0 0 0,0 0 1,1 0-1,-1-1 0,0 0 0,1 1 0,0-1 1,1 0 34,6-1-568,-1 0 1,1 0 0,0-1 0,0 0 0,-1-1 0,1 0-1,-1-1 1,1 0 0,-1-1 0,0 0 0,-1-1 0,1 1-1,-1-2 1,1 0 567,55-30-4303</inkml:trace>
  <inkml:trace contextRef="#ctx0" brushRef="#br0" timeOffset="52880.651">23716 6737 5705,'-74'26'7948,"-14"54"-4831,72-60-2779,1 0-1,1 0 1,1 2 0,1 0-1,1 0 1,1 1-1,1 0 1,0 2-338,0 48 919,9-71-900,0 0-1,0 0 1,1 0-1,-1 0 0,1 0 1,0 0-1,-1 0 1,1 0-1,0 0 1,0-1-1,0 1 1,1 0-1,-1 0 1,0-1-1,1 1 0,-1-1 1,1 1-1,-1-1 1,1 0-1,0 0 1,-1 1-1,1-1 1,0 0-1,0-1 1,0 1-1,0 0 0,0 0 1,0-1-1,0 1 1,0-1-1,0 0 1,0 0-1,1 0-18,9-1 24,-1 0 0,0-1 1,0 0-1,0-1 0,0-1 0,0 0 0,-1 0 0,1-1 0,-1 0 0,-1-1 1,1 0-1,-1 0 0,0-1 0,0-1 0,-1 1 0,1-1 0,-2-1 1,1 1-1,-2-2 0,1 1 0,1-4-24,32-88 168,-39 98-191,0 0 0,0 0-1,0 0 1,0 0 0,-1 0 0,1 1 0,-1-1 0,0 0 0,0 0-1,0 0 1,0 0 0,0 0 0,-1 0 0,1 0 0,-1 0-1,0 0 1,0 0 0,0 0 0,0 0 0,0 1 0,-1-1-1,1 1 1,-1-1 0,0 1 0,0-1 0,0 1 0,0 0-1,0 0 1,0 0 0,-1-1 23,0 3-109,1-1-1,0 1 0,-1 0 1,1 0-1,-1 0 0,1 0 1,0 0-1,-1 1 1,1-1-1,0 0 0,-1 1 1,1 0-1,0 0 1,-1 0-1,1 0 0,0 0 1,0 0-1,0 0 1,0 1-1,0-1 0,0 1 1,0-1-1,1 1 1,-1 0-1,1 0 0,-1 0 1,1 0-1,-1 0 0,1 0 1,0 0-1,0 0 1,0 0-1,0 1 0,1-1 1,-1 0-1,0 1 1,1 1 109,-1-2-220,1 1 1,0 0-1,-1 0 1,1 0 0,1 0-1,-1-1 1,0 1 0,1 0-1,-1 0 1,1-1-1,0 1 1,0 0 0,0-1-1,0 1 1,0-1 0,0 1-1,1-1 1,0 1-1,-1-1 1,1 0 0,0 0-1,0 0 1,0 0-1,1 1 220,17 3-2760</inkml:trace>
  <inkml:trace contextRef="#ctx0" brushRef="#br0" timeOffset="54329.246">23913 6743 4649,'1'-2'239,"0"0"1,-1 1-1,1-1 1,-1 0-1,1 1 1,-1-1-1,1 0 1,-1 0-1,0 0 1,0 0-1,0 1 1,0-1-1,0 0 1,0 0-1,-1 0 1,1 1-1,-1-1 1,1 0-1,-1 0 1,1 1-1,-1-1 1,0 0-1,0 1 1,0-1-1,0 1 1,0-1-1,0 1 1,-1-1-1,1 1 1,0 0-1,-1 0 1,1 0-1,-1 0 0,1 0 1,-1 0-1,1 0 1,-1 0-1,0 0 1,1 1-1,-2-1-239,0 2 79,0 0-1,0 0 1,0 0-1,0 0 0,0 1 1,0-1-1,1 1 1,-1 0-1,1 0 0,-1 0 1,1 0-1,0 0 1,0 1-1,-1-1 0,2 1 1,-1-1-1,0 1 1,0 0-1,0 1-78,1-3 35,-9 17 208,0 0 0,2 0 0,0 1 0,1 0 0,0 0 0,2 0 1,1 1-1,0 0 0,1 0 0,0 15-243,9 49 1219,-6-82-1206,1-1 0,-1 1 1,1-1-1,-1 0 0,1 1 0,-1-1 1,1 0-1,0 1 0,0-1 0,-1 0 0,1 0 1,0 0-1,0 0 0,0 0 0,0 0 1,1 0-1,-1 0 0,0 0 0,0 0 1,1 0-1,-1-1 0,0 1 0,1-1 1,-1 1-1,0-1 0,1 1 0,-1-1 1,1 0-1,-1 0 0,1 1 0,-1-1 1,1 0-1,-1-1 0,0 1 0,1 0 1,-1 0-1,1 0 0,-1-1 0,1 1 0,-1-1 1,0 1-1,2-2-13,53-35 175,-36 17-124,0 0 1,-1-1-1,-2-1 1,0-1-1,-1 0 1,-1-1-1,-2-1 1,0 0-1,-2-1 1,-1 0-1,7-28-51,-7-40-20,-11 95 13,1 0 0,0 0 0,-1-1 0,1 1-1,-1 0 1,1-1 0,-1 1 0,1-1 0,-1 1-1,1 0 1,-1-1 0,1 1 0,-1-1 0,0 1 0,1-1-1,-1 0 1,0 1 0,1-1 0,-1 0 0,0 1-1,0-1 1,1 0 0,-1 0 0,0 0 0,0 0-1,1 1 1,-1-1 0,0 0 0,0 0 0,0-1-1,1 1 1,-1 0 0,0 0 0,0 0 0,1 0-1,-1-1 1,0 1 0,0 0 0,1-1 0,-1 1 0,0 0-1,1-1 1,-1 1 0,0-1 0,1 1 0,-1-1-1,1 0 1,-1 1 0,1-1 0,-1 1 0,1-1-1,0 0 1,-1 0 0,1 1 0,0-1 0,-1 0-1,1 1 1,0-1 0,0 0 0,-1 0 0,1 0 7,-10 20-35,0 1 0,1 0 1,1 0-1,1 1 0,0 0 1,1 5 34,1-13 37,1-1 0,1 1 0,0 0 1,0 0-1,1 0 0,1 0 0,0 0 1,1 0-1,1 0 0,0 0 1,0 0-1,2 0 0,-1 0 0,2 0 1,-1-1-1,2 1 0,5 9-37,-9-19 6,2-1-1,-1 0 1,0 1-1,0-1 1,1 0 0,-1 0-1,1-1 1,0 1-1,-1 0 1,1-1 0,0 0-1,0 1 1,0-1 0,0 0-1,0-1 1,0 1-1,1 0 1,-1-1 0,0 0-1,0 0 1,0 0-1,0 0 1,1 0 0,-1-1-1,0 1 1,0-1-1,0 0 1,1 0-6,5-2 14,0-1-1,0 0 1,0 0 0,0 0 0,-1-1-1,0-1 1,0 1 0,6-6-14,-3 0 22,0 0 0,0 0 0,-1-1 0,0 0 0,-1-1 0,-1 0 0,0-1 0,0 1 0,-2-2 0,1-1-22,-10 28-17,-1 0-1,2 0 1,0 1 0,0-1 0,1 1 0,1 0 0,0-1-1,0 1 1,2 7 17,-1-18 8,-1 0 0,1 1 0,-1-1 0,1 0 0,0 0 0,0 0 0,-1 0 0,1 0 0,1-1 0,-1 1 0,0 0 0,0 0 1,1-1-1,-1 1 0,1-1 0,-1 1 0,1-1 0,0 1 0,0-1 0,0 0 0,-1 0 0,1 0 0,0 0 0,0 0 0,0-1 0,1 1 0,-1 0 0,0-1 0,0 0 0,0 1 0,0-1 0,0 0 0,1 0 0,-1 0 0,0 0 0,0-1 0,0 1 0,0-1 0,0 1 0,0-1 0,0 0 0,0 0 0,0 1 0,0-2 0,0 1 0,0 0 0,0 0 0,0 0 0,-1-1 1,1 1-1,-1-1 0,1 0 0,0-1-8,13-10 50,-2-2 0,0 0 0,0 0 1,-1-1-1,-1 0 0,8-17-50,-13 23 4,-6 9-9,1 0 1,0 0-1,-1 1 0,1-1 1,0 0-1,0 0 1,-1 1-1,1-1 0,0 0 1,0 1-1,0-1 0,0 1 1,0-1-1,0 1 1,0 0-1,0-1 0,0 1 1,0 0-1,0 0 0,0 0 1,0 0-1,0 0 1,0 0-1,0 0 0,0 0 1,0 0-1,0 0 0,0 0 1,0 0-1,0 1 1,0-1-1,0 1 0,0-1 1,0 0-1,0 1 0,-1 0 1,1-1-1,0 1 1,0-1-1,0 1 0,-1 0 1,1 0-1,0-1 0,-1 1 1,1 0-1,-1 0 1,1 0-1,-1 0 0,1 0 1,-1 0-1,1 0 0,-1 0 1,0 0-1,0 0 0,1 0 1,-1 0-1,0 0 5,9 12-124,-8-12 39,0 0 1,-1 0-1,1 1 0,0-1 1,0 0-1,-1 0 0,1 0 1,0 0-1,0 0 1,0 0-1,0 0 0,0 0 1,1-1-1,-1 1 0,0 0 1,0-1-1,1 1 0,-1 0 1,0-1-1,0 0 0,1 1 1,-1-1-1,1 0 1,-1 0-1,0 0 0,1 1 1,-1-1-1,0-1 0,1 1 1,-1 0-1,1 0 0,-1 0 1,0-1-1,1 1 1,-1-1-1,0 1 0,0-1 1,1 0-1,-1 1 0,0-1 1,0 0-1,0 0 0,0 0 1,0 0-1,1-1 85,12-17-1044,-1-1 0,-1-1 0,0 0 0,-2-1 0,0 0 0,-2 0 0,0-1 0,0-8 1044,20-105-294,-13 1 3684,-7 60-438,-5 51-1644,1 19-184,-2 14-553,-21 234 1168,19-242-1735,-7 72 189,3 2-1,5 54-192,9-78 78,-10-50-72,1 0 0,-1 0 0,1 0 0,-1 0 0,0 0 0,1-1 0,-1 1 0,1 0-1,0 0 1,-1 0 0,1-1 0,0 1 0,-1 0 0,1-1 0,0 1 0,0-1 0,0 1 0,-1-1 0,1 1-1,0-1 1,0 1 0,0-1 0,0 0 0,0 1 0,0-1 0,0 0 0,0 0 0,0 0 0,0 0-1,0 0 1,0 0 0,0 0 0,0 0 0,0 0 0,0 0 0,0-1 0,0 1 0,0 0 0,0-1 0,-1 1-1,1-1 1,0 1 0,0-1 0,0 1 0,0-1 0,-1 1 0,1-1 0,0 0-6,17-15 64,-2 0 0,0 0 0,-1-2 0,-1 0 1,0-1-1,-1 0 0,-2-1 0,0 0 0,7-17-64,-13 28-55,-1-1-1,0 1 1,0-1-1,-1 0 0,-1 0 1,1 0-1,-1 0 1,-1 0-1,0-10 56,-4 4-766,-4 21-141,-6 29-76,9-23 950,2 1 1,-1 0 0,1 0 0,1 0-1,0 0 1,1 0 0,0 0 0,1 0 0,0 0-1,1 0 1,1 0 0,-1-1 0,4 7 32,-5-16-11,0 0-1,-1 0 1,2-1 0,-1 1-1,0 0 1,0-1 0,0 1 0,1 0-1,-1-1 1,1 0 0,-1 1-1,1-1 1,0 0 0,0 0 0,-1 0-1,1 0 1,0 0 0,0 0 0,0-1-1,0 1 1,0 0 0,0-1-1,0 0 1,0 1 0,0-1 0,0 0-1,0 0 1,0 0 0,0-1 0,0 1-1,0 0 1,0-1 0,0 1-1,0-1 1,0 0 0,0 1 0,0-1-1,0 0 1,0 0 0,-1 0 0,2-1 10,60-59-1198,-38 25 789,-2-1-1,-2-1 1,-1 0 0,-2-2 0,-2 0-1,-2-1 1,-1-1 0,-2 0-1,4-37 411,-15 73 97,1 1 25,0 1 1,-1-1 0,1 1-1,-1-1 1,0 1 0,-1 0-1,1-1 1,-1 1 0,0-1-1,0 1 1,0 0 0,-1-1-1,-1-2-122,3 6 32,-1 1 0,1-1 1,-1 1-1,1 0 0,-1-1 0,0 1 0,1 0 0,-1 0 0,1-1 0,-1 1 0,1 0 0,-1 0 0,0 0 0,1 0 0,-1 0 0,0-1 0,1 1 0,-1 0 0,1 1 1,-1-1-1,0 0 0,1 0 0,-1 0 0,0 0 0,1 0 0,-1 1 0,1-1 0,-1 0 0,1 0 0,-1 1 0,1-1 0,-1 0 0,1 1 0,-1-1 0,1 1 1,-1-1-1,1 1 0,-1-1 0,1 1 0,0-1 0,-1 1 0,1-1 0,0 1 0,-1-1 0,1 1 0,0 0 0,0-1 0,0 1 0,0-1 0,0 1-32,-11 19 257,1 1-1,1 0 0,1 0 0,0 1 0,2 0 1,1 0-1,1 0 0,0 1 0,1 19-256,0-8 261,2 0-1,1 0 1,2 0 0,2 0-1,5 27-260,2-30 78,-11-31-74,0 1 1,0-1 0,0 0-1,0 1 1,0-1 0,0 1-1,1-1 1,-1 0 0,0 1-1,0-1 1,0 1 0,1-1-1,-1 0 1,0 1 0,0-1-1,1 0 1,-1 1 0,0-1-1,1 0 1,-1 0 0,0 1-1,1-1 1,-1 0 0,0 0-1,1 0 1,-1 1 0,0-1-1,1 0 1,-1 0 0,1 0-1,-1 0 1,1 0 0,-1 0-1,0 0 1,1 0 0,-1 0-1,1 0 1,-1 0 0,0 0-1,1 0 1,-1 0 0,1 0-1,-1-1 1,0 1 0,1 0-1,-1 0 1,1 0 0,-1 0-1,0-1 1,1 1 0,-1 0-1,0-1 1,1 1 0,-1 0-1,0 0 1,0-1 0,1 1-1,-1-1 1,0 1 0,0 0-1,0-1 1,1 1 0,-1 0-1,0-1 1,0 1 0,0-1-1,0 1 1,0 0 0,0-1-1,0 0-4,4-11 57,0 0 0,-1 0 0,-1-1 0,0 0 0,-1 1 0,0-1 0,-1 0 0,0 0 0,-1 1 0,0-1 0,-1 0 0,-2-5-57,-15-22 23,18 40-24,1 0 0,-1 0 0,1 0 0,-1 0 0,0-1 0,1 1 0,-1 0 0,1 0 0,-1 0 0,1 0 0,-1 0 1,0 1-1,1-1 0,-1 0 0,1 0 0,-1 0 0,1 0 0,-1 1 0,1-1 0,-1 0 0,1 0 0,-1 1 0,1-1 0,-1 1 0,1-1 0,-1 0 0,1 1 0,-1-1 0,1 1 0,0-1 0,-1 1 0,1-1 0,0 1 0,0-1 0,-1 1 1,1-1-1,0 1 0,0-1 0,0 1 0,0 0 0,0-1 0,-1 1 0,1-1 0,0 1 0,0-1 0,0 1 0,1 0 0,-1-1 0,0 1 0,0-1 0,0 1 0,0-1 0,0 1 0,1 0 0,-1-1 0,0 1 0,1 0 1,0 5 10,0 0 0,0 1 1,1-1-1,0 0 0,0 0 0,0 0 0,1 0 0,0 0 0,0-1 0,0 1 0,1-1 0,0 0 0,0 0 0,0 0 0,1 0 1,-1-1-1,1 0 0,0 0 0,0 0 0,1-1 0,-1 1 0,1-1 0,0-1 0,0 1 0,0-1 0,0 0 0,0 0 0,0-1 1,1 1-1,-1-1 0,1-1 0,-1 0 0,0 1 0,1-2 0,-1 1 0,1-1-10,11-3 24,-1-1 0,0 0-1,0-1 1,0-1 0,-1-1 0,0 0-1,0-1 1,-1-1 0,-1 0-1,7-6-23,71-56 190,-108 118-167,12-33 49,1 0 1,0 0 0,0 0-1,2 1 1,-1-1 0,2 1-1,0-1 1,0 1 0,1-1-1,3 10-72,-5-23-2,1 0 0,0 1 0,0-1 0,0 1 0,0-1 0,0 0 0,0 1 0,0-1-1,0 0 1,0 1 0,0-1 0,0 1 0,0-1 0,0 0 0,0 1 0,0-1 0,0 1 0,0-1-1,0 0 1,0 1 0,1-1 0,-1 0 0,0 1 0,0-1 0,1 0 0,-1 1 0,0-1-1,0 0 1,1 0 0,-1 1 0,0-1 0,0 0 0,1 0 0,-1 1 0,1-1 0,-1 0 0,0 0-1,1 0 1,-1 0 0,0 1 0,1-1 0,-1 0 0,0 0 0,1 0 0,-1 0 0,1 0 0,-1 0-1,0 0 1,1 0 0,-1 0 0,1 0 0,-1 0 0,0-1 0,1 1 0,-1 0 0,0 0 0,1 0-1,-1 0 1,1-1 2,6-70-3052,-4 34 324</inkml:trace>
  <inkml:trace contextRef="#ctx0" brushRef="#br0" timeOffset="54614.158">25483 6283 10138,'-3'8'2417,"2"2"807,4 2-2880,7 7-296,4-1-40,9 3-448,6-3 568,7 0-3368,-1 2 879</inkml:trace>
  <inkml:trace contextRef="#ctx0" brushRef="#br0" timeOffset="54847.355">25797 6482 9002,'-30'63'8046,"0"41"-5031,30-102-2985,0 0 0,0 1 0,0-1 0,0 0 0,0 1 0,1-1 0,-1 0 0,1 1-1,-1-1 1,1 0 0,0 0 0,0 0 0,0 1 0,0-1 0,0 0 0,1 0 0,-1 0 0,0-1 0,1 1 0,0 0 0,-1-1 0,1 1 0,0-1 0,0 1 0,0-1 0,0 0 0,0 0-1,0 0 1,0 0 0,0 0 0,1 0 0,-1 0 0,0-1 0,0 1 0,1-1 0,-1 0 0,0 0 0,1 0 0,-1 0 0,0 0 0,1 0 0,-1 0 0,0-1 0,1 0-30,16-3 32,0-1 0,0-1 1,-1-1-1,0-1 0,-1 0 1,0-1-1,0-1 0,3-3-32,48-25 71,-63 34-68,1 0 1,0 1-1,0 0 1,0 1 0,0-1-1,0 1 1,1 0-1,-1 0 1,1 1-1,-1 0 1,1 0-1,0 1 1,-1 0-1,1 0 1,0 0-1,-1 1 1,1 0-1,-1 0 1,6 2-4,94 87 29,-102-88-21,0 0 1,-1-1-1,1 1 0,0-1 0,1 0 1,-1 0-1,0 0 0,0 0 1,0-1-1,0 0 0,1 0 0,-1 0 1,0 0-1,0 0 0,1-1 1,1-1-9,47 3-37,-8 31-7174,-22-18 2378</inkml:trace>
  <inkml:trace contextRef="#ctx0" brushRef="#br0" timeOffset="55670.126">20883 8541 4657,'-5'-3'727,"1"0"-1,-1 0 1,1-1 0,-1 1-1,1-1 1,1 0 0,-1 0-1,0 0 1,1 0 0,0-1-1,0 0 1,0 1-1,1-1 1,-2-3-727,4-32 1764,3 29-1694,0 2 0,1-1 0,0 0 0,1 1 0,0 0 0,1 0-1,0 0 1,0 1 0,0-1 0,1 2 0,1-1 0,-1 1 0,1 0 0,1 0-1,-1 1 1,1 1 0,0-1 0,0 1 0,1 1 0,-1-1 0,1 2 0,0-1 0,0 2-1,1-1 1,1 1-70,-8 2-1,0 0 0,-1 0 0,1 0 0,0 0 0,-1 1-1,1 0 1,-1 0 0,1 0 0,-1 0 0,1 0 0,-1 1 0,0 0 0,1-1-1,-1 1 1,0 0 0,0 1 0,-1-1 0,1 0 0,0 1 0,-1 0-1,1-1 1,-1 1 0,0 0 0,0 0 0,0 1 0,0-1 0,-1 0-1,1 0 1,-1 1 0,0 0 1,3 9 3,0 1 0,-1 0 1,-1 0-1,0 0 0,-1 0 0,0 0 0,-2 5-3,-23 154 86,6-77-38,8 46 102,10-140-141,-1 0-1,1 0 1,0 0-1,0 0 1,0 0-1,0 0 1,0 1-1,1-1 1,-1 0-1,1 0 1,-1 0-1,1 0 1,0 0-1,0-1 1,-1 1-1,1 0 1,1 0-1,-1 0 1,0-1-1,0 1 1,1 0-1,-1-1 1,1 0-1,-1 1 1,1-1-1,0 0 1,-1 0-1,1 1 1,0-1-1,0-1 1,0 1-1,0 0 1,0 0-1,0-1 1,0 1-1,0-1 1,0 0-1,0 1 1,0-1-1,0 0 1,0 0-1,0 0 1,0-1-1,0 1 1,0 0-1,0-1 1,0 1-1,0-1 1,0 0-1,0 0 1,1 0-9,8-6 45,0-1 0,-1 0-1,0 0 1,-1-1 0,0 0 0,0-1 0,4-7-45,-3 6 28,73-94 405,51-89-433,-85 111 74,-38 73-89,-9 30-15,-2-16 29,0 29-12,2-1 1,1 1-1,2-1 0,1 0 1,7 22 12,-12-50 12,0 0-1,-1 0 1,1 0 0,0-1 0,1 1 0,-1 0-1,1-1 1,0 1 0,0-1 0,0 0-1,0 1 1,0-1 0,1 0 0,-1 0-1,1-1 1,0 1 0,0 0 0,0-1 0,0 0-1,0 0 1,1 0 0,-1 0 0,1 0-1,-1-1 1,1 1 0,0-1 0,-1 0 0,1 0-1,4 0-11,0-3 72,-1 0 0,1 0 1,-1-1-1,1 0 0,-1 0 0,0-1 0,0 0 0,0 0 0,-1-1 0,0 1 0,1-2 0,-2 1 0,1-1 1,-1 1-1,1-1 0,-2-1 0,1 1 0,1-3-72,3-4 103,1 0 0,-2 0 1,0-1-1,-1 0 0,0 0 0,-1-1 0,0 0 1,-1 0-1,-1-1 0,-1 1 0,0-1 1,-1 1-1,-1-1 0,0 0 0,-1-15-103,-1 26 13,0 0-1,1 1 0,-1-1 1,-1 0-1,1 1 0,-1-1 1,0 1-1,0 0 0,0 0 1,0 0-1,-1 0 1,0 0-1,0 0 0,0 0 1,0 1-13,2 2-2,1 1 0,0-1 1,-1 1-1,1 0 0,-1-1 0,1 1 1,0 0-1,-1-1 0,1 1 1,-1 0-1,1 0 0,-1 0 1,1-1-1,-1 1 0,0 0 1,1 0-1,-1 0 0,1 0 0,-1 0 1,1 0-1,-1 0 0,1 0 1,-1 0-1,1 0 0,-1 0 1,0 0-1,1 0 0,-1 1 1,1-1-1,-1 0 0,1 0 0,-1 1 1,1-1-1,0 0 0,-1 0 1,1 1-1,-1-1 0,1 1 1,0-1-1,-1 0 0,1 1 1,-1-1-1,1 1 0,0-1 0,0 1 1,-1-1-1,1 1 0,0-1 1,0 1-1,0-1 0,0 1 1,-1-1-1,1 1 0,0-1 0,0 1 2,-6 33-149,6-31 39,0 0-1,0-1 1,0 1 0,0 0 0,0 0-1,0-1 1,1 1 0,-1 0 0,1-1 0,0 1-1,0-1 1,0 1 0,0-1 0,0 1-1,1-1 1,-1 0 0,1 0 0,0 1-1,-1-1 1,1 0 0,0 0 0,0-1 0,0 1-1,0 0 1,1-1 0,-1 1 0,0-1-1,1 0 1,-1 0 0,1 0 0,-1 0-1,1 0 1,-1 0 0,1-1 0,1 1 110,33-4-3646,8-6 116</inkml:trace>
  <inkml:trace contextRef="#ctx0" brushRef="#br0" timeOffset="55984.751">22183 8287 8746,'-25'37'7970,"-32"54"-5695,51-79-2159,0-1 0,1 1 0,1 0 1,0 1-1,0-1 0,1 1 0,1 0 0,0 0 1,0 0-1,2 0 0,-1 0 0,2 0 1,0 0-1,1 7-116,-1-18 9,-1-1 1,0 1-1,1-1 1,-1 1-1,1-1 1,0 1-1,-1-1 0,1 1 1,0-1-1,0 0 1,0 0-1,0 1 1,0-1-1,0 0 1,0 0-1,1 0 1,-1 0-1,0 0 0,0 0 1,1 0-1,-1-1 1,1 1-1,-1 0 1,1-1-1,-1 1 1,1-1-1,-1 0 1,1 1-1,-1-1 1,1 0-1,-1 0 0,1 0 1,0 0-1,-1 0 1,1 0-1,-1-1 1,1 1-1,-1-1 1,1 1-1,0-1-9,57-36 125,-32 11-58,-2 0 1,-1-2-1,-1-1 1,-1-1 0,-2-1-1,0 0 1,1-10-68,-3-6 35,-23 48-37,-2 13-10,0 0-1,1 1 1,0 0-1,1 0 1,1 1-1,0-1 1,1 1-1,0 8 13,2-21-1,-1 4-2,1 0 1,0 0 0,0 0-1,0 1 1,1-1-1,0 0 1,0 0 0,1 0-1,0 0 1,0 0-1,1 0 1,0 0 0,0 0-1,0 0 1,4 5 2,-4-11-49,1 0 1,0 1-1,0-1 0,0 0 1,0 0-1,0-1 0,0 1 1,0-1-1,0 1 0,0-1 1,0 0-1,0 0 0,0 0 1,0-1-1,0 1 0,1-1 1,-1 0-1,-1 0 0,1 0 1,0 0-1,0 0 0,0 0 1,0-1-1,-1 0 1,1 1-1,-1-1 0,1 0 1,-1 0-1,0 0 0,0-1 1,0 1-1,0 0 0,1-2 49,92-96-5340,-44 34 1558</inkml:trace>
  <inkml:trace contextRef="#ctx0" brushRef="#br0" timeOffset="56398.228">22655 8216 6209,'-7'20'1473,"-5"11"84,2 0-1,0 0 1,3 1-1,0 0 0,2 0 1,-1 30-1557,6-59 51,0-1 0,-1 1 0,1-1 0,0 0 0,0 1-1,1-1 1,-1 1 0,1-1 0,-1 1 0,1-1 0,-1 0 0,1 0 0,0 1 0,0-1 0,0 0 0,1 0-1,-1 0 1,0 0 0,1 0 0,-1 0 0,1 0 0,0-1 0,0 1 0,0 0 0,-1-1 0,2 0 0,-1 1-1,0-1 1,0 0 0,0 0 0,0 0 0,1 0 0,-1 0 0,0-1 0,1 1 0,-1-1 0,1 0 0,-1 1-1,0-1 1,2 0-51,10-4 55,0-1 0,0 0 1,0-1-1,0 0 0,-1-1 0,0-1 0,-1 0 0,0 0 0,0-1 0,-1-1 0,9-9-55,6-6 50,0-2 1,-3 0-1,0-2 1,-1 0-1,-2-1 1,-1-2-1,2-7-50,-10 18 19,-1-1-1,-1 0 0,-2 0 1,0-1-1,-1 0 1,-1 0-1,-1 0 1,-1-1-1,-1 0 0,-1-16-18,-1 33 9,-1 0-1,1 1 0,-1-1 1,0 0-1,0 1 1,-1-1-1,0 1 0,0 0 1,-1-1-1,1 1 1,-1 0-1,-1 1 0,1-1 1,-5-5-9,6 9 1,0 1 1,0-1-1,0 0 1,0 1 0,0 0-1,0-1 1,0 1-1,0 0 1,-1 0-1,1 0 1,0 0 0,-1 1-1,1-1 1,-1 1-1,1-1 1,-1 1-1,1 0 1,-1 0 0,1 0-1,-1 0 1,1 0-1,-1 1 1,1-1-1,-1 1 1,1 0 0,-1-1-1,1 1 1,0 0-1,-1 1 1,1-1-1,0 0 1,0 1-1,0-1 1,0 1 0,-1 1-2,-69 67-23,68-64 21,-16 18 74,2 0-1,0 1 0,2 2 1,0-1-1,2 2 0,1 0 1,2 1-1,-2 7-71,12-35 10,0 1 1,0 0-1,0 0 0,0-1 0,1 1 0,-1 0 1,1 0-1,-1 0 0,1 0 0,0 0 0,-1 0 1,1 0-1,0 0 0,0 0 0,1 0 1,-1 0-1,0 0 0,1 0 0,-1 0 0,1 0 1,-1 0-1,1-1 0,0 1 0,0 0 0,0 0 1,0-1-1,0 1 0,0 0 0,0-1 1,1 1-1,-1-1 0,1 0 0,-1 1 0,1-1 1,-1 0-1,1 0 0,0 0 0,0 0 1,-1 0-1,1 0 0,0-1 0,0 1 0,0 0 1,0-1-11,13 0 6,-1 0 1,1-1-1,-1-1 1,0 0-1,0-1 1,0-1 0,4-1-7,20-5 15,-21 5-13,0 0 0,-1 1 0,1 1 0,0 1 0,1 0 0,-1 2 0,0 0 0,0 0 0,0 2 0,0 0 0,0 1 0,0 0 0,0 2 0,1 1-2,-12-2-6,0 1 0,0 0 0,-1 0 1,1 0-1,-2 1 0,1 0 0,0 0 0,-1 0 0,0 0 1,0 1-1,-1 0 0,0 0 0,0 0 0,-1 0 0,0 0 0,0 0 1,0 1-1,-1-1 0,0 1 0,-1-1 0,0 1 0,0-1 1,0 1-1,-1-1 0,0 1 0,-1-1 0,1 0 0,-1 1 1,-2 2 5,13-44-7578,8-8 3301</inkml:trace>
  <inkml:trace contextRef="#ctx0" brushRef="#br0" timeOffset="56761.724">23514 8017 8946,'0'-10'7072,"-22"15"-4565,9 0-2381,0 1-1,0 1 1,1-1-1,-1 2 1,2 0-1,-1 0 0,1 1 1,1 1-1,0 0 1,0 0-1,0 1 1,2 0-1,-1 0 1,1 1-1,-5 12-125,11-22 1,1 0 0,0 0 0,0 1 0,0-1 0,0 0 0,0 1 0,1-1 0,-1 1 0,1-1 0,-1 1 0,1-1 0,0 1-1,0-1 1,0 1 0,0-1 0,1 1 0,-1-1 0,1 0 0,-1 1 0,1-1 0,0 1 0,0-1 0,0 0 0,0 0 0,0 1 0,1-1 0,-1 0 0,0 0 0,1 0 0,0 0 0,0-1 0,0 1-1,4 0 2,0-1 0,1 0 0,-1 0 1,1-1-1,-1 0 0,1 0 0,-1 0 1,1-1-1,-1 0 0,1-1 0,-1 1 0,0-1 1,0 0-1,0-1 0,0 1 0,6-4-2,-7 4 1,197-87-511,-200 88 495,-1 0-1,1 0 0,0 1 0,-1-1 0,1 0 1,0 1-1,0-1 0,-1 1 0,1-1 1,0 1-1,0 0 0,0 0 0,0-1 1,-1 1-1,1 1 0,0-1 0,0 0 0,0 0 1,0 1-1,-1-1 0,1 1 0,0 0 1,-1-1-1,1 1 0,0 0 0,-1 0 1,1 0-1,-1 0 0,1 0 0,-1 0 0,1 1 1,-1-1-1,0 0 0,1 2 16,-3 6 36,0 0-1,-1-1 0,0 1 1,0 0-1,-1-1 0,0 0 1,-1 0-1,0 0 1,0 0-1,0 0 0,-1-1 1,-1 0-1,-4 6-35,3-3 155,2 0-45,-2 0-1,1-1 1,-1 1-1,0-1 1,-1-1 0,0 0-1,-1 0 1,0 0 0,0-1-1,0 0 1,-1-1-1,0 0 1,0-1 0,-1 0-1,1 0 1,-1-1 0,0-1-1,0 0 1,-1 0-1,-2-1-109,13-2-110,0 0-1,1 0 1,-1 0-1,0 0 1,1 0-1,-1 0 0,0 0 1,1-1-1,-1 1 1,1 0-1,-1 0 0,0-1 1,1 1-1,-1 0 1,1-1-1,-1 1 1,1-1-1,-1 1 0,1-1 1,-1 1-1,1-1 1,0 1-1,-1-1 1,1 1-1,0-1 0,-1 0 1,1 1-1,0-1 1,0 0-1,-1 1 0,1-1 1,0 1-1,0-1 1,0 0-1,0 1 1,0-1-1,0 0 0,0 1 1,0-1-1,0 0 1,0 1-1,0-1 1,1 0-1,-1 1 0,0-1 1,0 0-1,1 1 1,-1-1 110,7-26-4037</inkml:trace>
  <inkml:trace contextRef="#ctx0" brushRef="#br0" timeOffset="57255.906">23760 8170 7554,'97'-53'8240,"-86"47"-8030,-1-1 0,0 0-1,-1-1 1,0 0 0,0-1-1,0 0 1,-1 0 0,-1 0-1,1-1 1,-2-1 0,1 1 0,1-6-210,-2-22 493,-6 37-481,0 1-1,0-1 1,0 1 0,-1-1-1,1 0 1,0 1 0,0-1-1,-1 0 1,1 1 0,0-1-1,-1 1 1,1-1 0,-1 1-1,1-1 1,0 1 0,-1-1-1,1 1 1,-1-1 0,0 1-1,1 0 1,-1-1 0,1 1-1,-1 0 1,0-1 0,1 1-1,-1 0 1,1 0 0,-1 0-1,0 0 1,1 0 0,-1-1-1,0 1 1,1 0 0,-1 0-1,0 1 1,1-1 0,-1 0-1,0 0 1,1 0 0,-1 0-1,0 0 1,1 1 0,-1-1-1,0 0 1,1 1 0,-1-1-1,1 0 1,-1 1-1,1-1 1,-1 1 0,1-1-1,-1 1 1,1-1 0,-1 1-1,1 0-11,-12 8 71,0 1 0,1 1-1,0 0 1,1 0-1,0 1 1,1 1 0,0-1-1,1 1 1,1 1-1,0-1 1,1 1 0,0 1-1,1-1 1,0 1-1,-1 10-70,5-21 18,-1-1-1,1 1 0,0-1 0,0 1 0,0 0 0,1-1 0,-1 1 0,1 0 1,0-1-1,0 1 0,0 0 0,0-1 0,1 1 0,0 0 0,-1-1 0,1 1 1,1-1-1,-1 1 0,0-1 0,1 1 0,0-1 0,0 0 0,0 0 0,0 0 1,0 0-1,0 0 0,1 0 0,0-1 0,-1 1 0,1-1 0,0 0 0,0 1 1,0-1-1,1-1 0,-1 1 0,0 0 0,1-1 0,0 0-17,4-1 17,0-1 0,0-1 0,-1 0 0,1 0-1,0 0 1,0-1 0,-1 0 0,0 0 0,1-1 0,-1 0 0,1-2-17,262-197 286,-269 202-290,1-1-1,-1 1 1,1-1-1,0 1 1,0 0 0,-1-1-1,1 1 1,0 0-1,0 0 1,0 0-1,0 1 1,0-1-1,1 0 1,-1 1-1,0-1 1,0 1-1,0 0 1,0 0 0,1 0-1,-1 0 1,0 0-1,0 0 1,0 0-1,1 1 1,-1-1-1,0 1 1,0 0-1,0 0 1,0 0 0,0 0-1,0 0 1,0 0-1,0 0 1,-1 0-1,2 2 5,26 68-139,6 8 149,-34-78-8,1 1 0,0 0 1,-1-1-1,1 0 0,0 1 0,0-1 1,0 0-1,0 0 0,0 0 0,0 0 1,0 0-1,0-1 0,0 1 0,0-1 1,0 1-1,0-1 0,1 0 0,-1 0 1,0 0-1,0 0 0,0 0 0,1 0 1,-1 0-1,0-1 0,0 0 0,0 1 1,0-1-1,0 0 0,0 0 0,1 0-2,60-40 95,-53 33-78,18-17 39,46-27-6,-72 53-56,0-1 1,-1 0-1,1 1 0,0-1 0,-1 1 0,1-1 1,0 1-1,-1 0 0,1 0 0,-1 0 0,1 0 1,-1 0-1,0 0 0,1 0 0,-1 0 0,0 0 1,0 1-1,0-1 0,0 0 0,0 1 0,0-1 0,0 1 1,0-1-1,-1 1 0,1-1 0,0 1 0,-1 0 1,1-1-1,-1 1 0,0 0 0,0 1 6,3 4-53,0 0-290,9 20 469,1-17-3797,-3-12 656</inkml:trace>
  <inkml:trace contextRef="#ctx0" brushRef="#br0" timeOffset="58554.424">25206 7867 9370,'4'-71'7796,"-4"72"-7750,0-1-1,1 0 1,-1 1-1,0-1 0,0 0 1,0 0-1,0 1 1,1-1-1,-1 0 1,0 0-1,0 0 0,0 1 1,1-1-1,-1 0 1,0 0-1,0 0 1,1 0-1,-1 1 0,0-1 1,1 0-1,-1 0 1,0 0-1,0 0 1,1 0-1,-1 0 0,0 0 1,1 0-1,-1 0 1,0 0-1,1 0 1,-1 0-1,0 0 0,0 0 1,1 0-1,-1 0 1,0-1-1,1 1 1,-1 0-1,0 0 0,0 0 1,1 0-1,-1 0 1,0-1-1,0 1 1,1 0-1,-1 0 0,0 0 1,0-1-1,0 1 1,0 0-1,1 0 1,-1-1-1,0 1 0,0 0 1,0-1-1,0 1 1,0 0-1,0 0 1,0-1-1,0 1 0,1 0 1,-1-1-1,0 1-45,15 73 384,19 299-306,-23-326-28,-11-45-47,0 0-1,1 0 0,-1 0 0,1 0 0,-1 0 0,0 0 0,1-1 1,0 1-1,-1 0 0,1 0 0,-1 0 0,1-1 0,0 1 0,0 0 1,-1-1-1,1 1 0,0 0 0,0-1 0,0 1 0,0-1 0,0 0 1,0 1-1,0-1 0,-1 0 0,1 1 0,0-1 0,0 0 0,0 0 1,0 0-1,0 0 0,0 0 0,0 0 0,0 0 0,0 0 0,0 0 1,0-1-1,0 1 0,0 0 0,0 0 0,0-1 0,0 1 0,0-1 1,0 1-1,0-1 0,0 1 0,-1-1 0,1 0 0,0 1 0,-1-1 1,1 0-1,0 0 0,-1 0 0,1 1 0,-1-1 0,1 0 0,0-1-2,69-100 155,-48 61-95,-1-1 1,-3-1-1,-1 0 0,-2-2 1,5-28-61,-18 174-113,-2-92 114,0 9 31,0 1 1,2 0 0,0-1 0,1 1-1,1-1 1,0 0 0,5 10-33,-8-27 8,-1 0 1,1 0-1,0 0 1,0 0-1,-1 0 1,1 0-1,0 0 1,0 0-1,0 0 1,0 0 0,0 0-1,0-1 1,1 1-1,-1 0 1,0-1-1,0 1 1,0-1-1,1 1 1,-1-1-1,0 0 1,1 1-1,-1-1 1,0 0-1,1 0 1,-1 0-1,0 0 1,1 0-1,-1 0 1,0 0-1,1-1 1,-1 1-1,0 0 1,0-1-1,1 1 1,-1-1-1,0 1 1,0-1-1,0 0 1,0 0-1,1 1 1,-1-1-1,0 0 1,0 0-1,-1 0 1,1 0-1,0 0 1,0 0-1,0 0 1,-1 0-1,1-1 1,0 1-1,-1 0 1,1 0-1,-1 0 1,1-1-9,17-28 67,0 0 0,-2-1 0,-2-1 0,-1-1 1,-1 0-1,-1 0 0,-2-1 0,-2 0 0,0-8-67,-10 75-90,2-1 1,1 1-1,1-1 0,6 30 90,-5-51 11,-2-6 1,0-1-1,0 1 1,1-1 0,0 1 0,0-1 0,0 0 0,0 1 0,1-1 0,0 0 0,0 0 0,0 0 0,0 0 0,0 0 0,3 2-12,-4-5 7,0-1 0,1 0 0,-1 0 0,0 1-1,1-1 1,-1 0 0,0 0 0,0 0 0,1 0 0,-1-1 0,0 1 0,0 0 0,1 0 0,-1-1 0,0 1 0,0-1 0,1 1 0,-1-1 0,0 1 0,0-1 0,0 0-1,0 0 1,0 1 0,0-1 0,0 0 0,0 0 0,0 0 0,-1 0 0,1-1-7,12-13 51,-1-1 0,-1 0-1,0 0 1,-2-1 0,0-1 0,0 0 0,-2 0-1,3-10-50,-8 23 10,37-119 134,-40 143-181,0 0-1,2 0 0,0 0 0,1-1 1,1 1-1,1 0 0,6 17 38,-10-33 4,1 0 0,0-1 0,0 1 0,0 0 0,0 0 0,0 0 0,1-1 0,-1 1 0,1 0-1,0-1 1,0 0 0,0 1 0,0-1 0,0 0 0,0 0 0,1 0 0,-1 0 0,0 0 0,1-1 0,0 1 0,-1-1 0,1 0 0,0 0-1,0 0 1,0 0 0,0 0 0,0 0 0,0-1 0,0 1 0,0-1 0,0 0 0,0 0 0,0 0 0,0-1 0,0 1 0,2-1-4,9-4 24,0 0 1,-1-1-1,0-1 1,0 0-1,-1 0 1,0-1-1,7-6-24,63-36 99,-80 50-101,-1-1 0,1 1-1,0 0 1,0 0 0,-1 0-1,1 0 1,0 1 0,-1-1-1,1 0 1,0 1 0,-1-1-1,1 1 1,0 0 0,-1 0-1,1-1 1,-1 1 0,1 0-1,-1 0 1,0 0 0,1 0-1,-1 1 1,0-1 0,0 0-1,0 0 1,0 1 0,0-1-1,0 1 1,0-1 0,0 1-1,0-1 1,-1 1 0,1 0-1,-1-1 1,1 1-1,-1 0 1,0-1 0,1 1-1,-1 0 1,0 0 0,0-1 2,4 11-13,2 3 11,0-1 1,1 0 0,0 0-1,1-1 1,1 0 0,0 0-1,4 3 2,-11-15 5,-1 1 1,1-1-1,-1 0 0,1 0 0,0 0 0,0 0 1,-1 0-1,1 0 0,0 0 0,0-1 0,0 1 0,0 0 1,0-1-1,0 0 0,0 1 0,0-1 0,0 0 1,0 0-1,0 0 0,0-1 0,0 1 0,0 0 1,0-1-1,0 1 0,0-1 0,-1 0 0,1 1 0,0-1 1,0 0-1,0 0-5,51-40 229,-43 32-195,100-78-63,-110 87-68,-1 0 0,1 0 0,0 1 0,0-1 1,0 0-1,0 0 0,0 0 0,0 1 0,0-1 0,0 0 1,0 0-1,0 1 0,0-1 0,0 0 0,0 0 1,0 0-1,0 1 0,0-1 0,0 0 0,0 0 1,0 1-1,0-1 0,0 0 0,0 0 0,0 0 0,0 1 1,1-1-1,-1 0 0,0 0 0,0 0 0,0 0 1,0 1-1,0-1 0,1 0 0,-1 0 0,0 0 0,0 0 1,0 0-1,0 0 0,1 1 0,-1-1 0,0 0 1,0 0-1,0 0 0,1 0 0,-1 0 0,0 0 1,0 0-1,1 0 0,-1 0 0,0 0 0,0 0 0,0 0 1,1 0-1,-1 0 0,0 0 0,0 0 0,1 0 1,-1 0 96,0 1-299,-7 13-4043</inkml:trace>
  <inkml:trace contextRef="#ctx0" brushRef="#br0" timeOffset="59149.558">24770 7529 9050,'-20'-58'9481,"19"59"-9372,-1-1 1,1 1 0,0 0 0,-1 0 0,1 0-1,0 0 1,0 1 0,0-1 0,0 0 0,0 0-1,0 1 1,0-1 0,0 1 0,0-1 0,1 1-1,-1-1 1,0 1 0,1-1 0,0 1 0,-1-1-1,1 1 1,0 0 0,0-1 0,0 1 0,0 0-1,0-1 1,0 1-110,-1 2 6,0-1 0,0 0-1,0 1 1,1-1 0,0 1 0,-1-1-1,1 1 1,0-1 0,1 1-1,-1-1 1,1 0 0,-1 1 0,1-1-1,0 1 1,0-1 0,1 0-1,-1 0 1,1 0 0,-1 0-1,1 0 1,0 0 0,0 0 0,0 0-1,1-1 1,-1 1 0,1-1-1,-1 0 1,1 0 0,0 0 0,0 0-1,0 0 1,0 0 0,0-1-1,0 1 1,0-1 0,0 0 0,1 0-1,-1 0 1,1-1 0,-1 1-1,0-1 1,1 0 0,-1 0 0,1 0-1,-1 0 1,2-1-6,8-5 12,0 0 1,0-2-1,-1 0 0,0 0 1,0-1-1,-1 0 1,0-1-1,-1 0 0,0-1 1,-1 0-1,0-1 0,-1 0 1,0 0-1,-1-1 1,0 0-1,-1 0 0,0 0 1,3-14-13,-6 20 4,-1 0 1,0 0 0,0 0 0,0 0 0,-1 0-1,0 0 1,-1 0 0,0 0 0,0 0-1,0 0 1,-1 0 0,0-2-5,-3 21-135,16 108-25,-10-114 33,-1 0 0,1 1 0,0-1 0,1 0 0,-1 0 0,1 0 0,1-1 0,-1 1-1,1 0 1,-1-1 0,2 0 0,-1 0 0,1 0 0,-1-1 0,1 0 0,0 0 0,2 1 127,34 10-3748</inkml:trace>
  <inkml:trace contextRef="#ctx0" brushRef="#br0" timeOffset="59565.193">26677 7107 11250,'-9'16'3182,"-12"23"585,17-31-3651,0 0 0,0 0 0,1 0 0,0 0 0,1 1 1,0-1-1,0 1 0,1 0 0,0 0 0,0 3-116,1-11 13,0 1 0,0 0-1,0-1 1,0 1 0,0 0 0,0-1-1,1 1 1,-1 0 0,0-1 0,1 1 0,-1 0-1,1-1 1,0 1 0,-1-1 0,1 1-1,0-1 1,0 1 0,0-1 0,0 0-1,0 1 1,1-1 0,-1 0 0,0 0 0,0 0-1,1 0 1,-1 0 0,1 0 0,-1 0-1,1-1 1,-1 1 0,1 0 0,-1-1-1,1 1 1,0-1 0,0 0-13,7-1 21,1 0 0,-1-1 1,0-1-1,1 1 0,-1-1 0,-1-1 0,1 0 1,0 0-1,-1-1 0,0 0 0,0 0-21,18-12 39,-1-1 1,-2-1-1,1-1 0,-2-1 0,-1 0 0,-1-2 0,0-1 1,-2 0-1,-1-2 0,-1 0 0,1-3-39,-14 22 17,11-19 13,-14 27-30,0-1-1,0 0 1,0 0-1,0 0 1,0 1-1,0-1 1,0 0-1,0 0 1,1 0-1,-1 0 1,0 1-1,0-1 1,0 0-1,0 0 1,0 0-1,1 0 1,-1 0-1,0 0 1,0 0 0,0 1-1,0-1 1,1 0-1,-1 0 1,0 0-1,0 0 1,0 0-1,1 0 1,-1 0-1,0 0 1,0 0-1,0 0 1,1 0-1,-1 0 1,0 0-1,0 0 1,0 0-1,1 0 1,-1 0-1,0 0 1,0 0-1,0-1 1,0 1-1,1 0 1,-1 0-1,0 0 1,0 0-1,0 0 1,0 0-1,1 0 1,-1-1-1,0 1 1,0 0-1,0 0 1,0 0-1,0 0 1,0-1 0,3 92-332,9 68 663,23-62-4273,-8-60 1021</inkml:trace>
  <inkml:trace contextRef="#ctx0" brushRef="#br0" timeOffset="60138.653">27447 7565 8194,'28'-58'6757,"-9"47"-3715,-10 35-1686,-11 117-283,-2-93-931,-10 182 257,22-179-306,-8-50-90,0 0 0,1-1 0,-1 1-1,0 0 1,1 0 0,-1 0 0,1 0 0,-1-1 0,1 1 0,-1 0 0,1-1 0,0 1 0,-1 0-1,1-1 1,0 1 0,0-1 0,0 1 0,-1-1 0,1 1 0,0-1 0,0 0 0,0 1-1,0-1 1,0 0 0,-1 0 0,1 0 0,0 1 0,0-1 0,0 0 0,0 0 0,0 0-1,0-1 1,0 1 0,0 0 0,0 0 0,0 0 0,-1-1 0,1 1 0,0 0 0,0-1 0,0 1-1,0-1 1,-1 1 0,1-1 0,0 1 0,0-1 0,-1 0 0,1 1 0,-1-1 0,1 0-3,18-16 42,-2-1 1,0 0 0,-1-2 0,0 0 0,-2 0 0,4-8-43,12-21 74,-1-1 0,-3-1-1,5-18-73,-20 43 24,-11 26-25,0 0 0,0 1-1,0-1 1,0 0-1,0 1 1,1-1 0,-1 0-1,0 1 1,0-1-1,0 0 1,0 1 0,0-1-1,0 0 1,1 1 0,-1-1-1,0 0 1,0 0-1,1 1 1,-1-1 0,0 0-1,0 0 1,1 1 0,-1-1-1,0 0 1,1 0-1,-1 0 1,0 1 0,0-1-1,1 0 1,-1 0-1,0 0 1,1 0 0,-1 0-1,1 0 1,-1 0 0,0 0-1,1 0 1,-1 0-1,0 0 1,1 0 0,-1 0-1,0 0 1,1 0-1,-1 0 1,0 0 0,1-1-1,-1 1 1,0 0 0,1 0-1,-1 0 1,0 0-1,0-1 1,1 1 0,-1 0 1,34 232-154,-33-229 158,-2-2-2,1 0 0,0 0 0,0 0 0,0 0 1,0 0-1,0 0 0,0 0 0,0 0 0,0 0 1,0 0-1,1 0 0,-1 0 0,0 0 0,1 0 1,-1-1-1,1 1 0,-1 0 0,1 0 0,-1 0 1,1 0-1,-1-1 0,1 1 0,0 0 0,-1-1 1,1 1-1,0 0 0,0-1 0,0 1 0,-1-1 1,1 1-1,0-1 0,0 0 0,0 1 0,0-1 1,0 0-1,0 1 0,0-1 0,0 0 0,0 0 1,0 0-1,0 0 0,0 0 0,0 0 0,0 0-2,4-5-61,1 0 0,-1-1 0,-1 0 0,1 1 0,-1-1 0,0-1 0,0 1 0,-1-1 0,0 1 0,0-1 0,-1 0 0,1 0 0,-1 0 0,-1 0 0,1-2 61,-8-78-5614,-5 43 1306</inkml:trace>
  <inkml:trace contextRef="#ctx0" brushRef="#br0" timeOffset="60415.006">27855 7602 7674,'-2'27'1920,"1"6"617,-2-2-2217,1-6-2697,5-13 769</inkml:trace>
  <inkml:trace contextRef="#ctx0" brushRef="#br0" timeOffset="60715.05">28243 7488 8658,'16'-48'8143,"-15"47"-8067,-1 0 1,0 0 0,0 0 0,1 0-1,-1 0 1,0 1 0,0-1-1,0 0 1,0 0 0,0 0 0,0 0-1,0 0 1,0 0 0,0 0-1,-1 0 1,1 0 0,0 0 0,-1 0-1,1 0 1,0 1 0,-1-1-1,1 0 1,-1 0 0,1 0 0,-1 1-1,0-1 1,1 0 0,-1 1-1,0-1 1,1 0 0,-1 1 0,0-1-1,0 1 1,0-1 0,0 1-1,1 0 1,-1-1 0,0 1 0,0 0-1,0-1 1,0 1 0,0 0-1,0 0 1,0 0 0,0 0 0,0 0-1,0 0 1,0 0 0,0 0-1,0 1-76,-6 1 61,-1 0-1,1 1 0,0 0 0,1 1 0,-1-1 1,0 1-1,1 0 0,0 1 0,0 0 0,0 0 1,1 0-1,0 1 0,0-1 0,-4 6-60,-5 7 2,0 0 0,1 0 0,1 1 0,0 1 0,2 0-1,0 1 1,2 0 0,0 0 0,1 0 0,-3 20-2,8-34 3,1 0-1,0 0 1,1 0 0,0 0-1,0 0 1,0 0 0,1 0-1,0 1 1,0-1 0,1 0-1,1 3-2,-2-7 3,1-1 0,0 0-1,0 1 1,0-1 0,1 0-1,-1 0 1,0 0 0,1 0-1,-1-1 1,1 1 0,0-1-1,0 1 1,-1-1 0,1 0-1,0 0 1,0 0 0,0-1-1,0 1 1,0-1 0,0 0-1,0 1 1,0-1 0,0 0-1,0-1 1,0 1 0,0-1-1,0 1 1,0-1 0,0 0-1,0 0 1,0 0 0,0 0-1,0-1 1,-1 1 0,1-1-1,-1 0 1,1 0 0,-1 1-1,0-2 1,1 1 0,0-1-3,6-5 23,0 0 1,0 0 0,0-1-1,-1 0 1,-1-1-1,0 0 1,0 0 0,-1-1-1,0 1 1,0-1 0,-2 0-1,1-1 1,-1-1-24,33-157 294,-35 158-275,-3-18-723,-4 52-3984,5-20 4485,0-1 1,0 1-1,1 0 1,-1-1-1,1 0 0,-1 1 1,1-1-1,-1 1 0,1-1 1,0 0-1,0 1 1,0-1-1,0 0 0,0 0 1,0 1-1,0-1 1,0 0-1,0 0 0,1 0 1,-1-1-1,0 1 1,0 0-1,1 0 0,-1-1 1,1 1-1,0 0 203,26 5-2531</inkml:trace>
  <inkml:trace contextRef="#ctx0" brushRef="#br0" timeOffset="61058.404">28663 7316 6169,'32'-56'6390,"-33"56"-6338,1 0 0,0 0 0,-1 1 1,1-1-1,0 0 0,0 0 0,-1 0 1,1 0-1,0 0 0,-1 0 0,1 0 1,0 0-1,-1 0 0,1 0 0,0 0 1,-1 0-1,1 0 0,0 0 0,-1 0 1,1 0-1,0 0 0,-1 0 0,1 0 1,0 0-1,-1-1 0,1 1 0,0 0 1,0 0-1,-1 0 0,1 0 0,0-1 0,0 1 1,-1 0-1,1 0 0,0-1 0,0 1 1,0 0-1,-1-1 0,1 1 0,0 0 1,0 0-1,0-1 0,0 1 0,0 0 1,0-1-1,0 1 0,0 0 0,0-1 1,0 1-1,0 0 0,0-1 0,0 1 1,0 0-1,0-1 0,0 1 0,0 0 1,0-1-1,0 1 0,0 0 0,0 0 1,0-1-1,1 1 0,-1 0-52,-34 57 1175,25-38-1062,1 0 1,1 0-1,1 1 1,1 0-1,1 1 1,1-1-1,0 1 1,2-1-1,0 1 1,2 11-114,-2-29 34,1 0 1,0 0 0,0 0-1,0 0 1,0 0 0,1 0-1,-1 0 1,1 0-1,0 0 1,0 0 0,0-1-1,0 1 1,0 0-1,0 0 1,1-1 0,0 1-1,-1-1 1,1 1-1,0-1 1,0 0 0,0 1-1,1-1 1,-1 0-1,0-1 1,1 1 0,-1 0-1,1-1 1,0 1-1,-1-1 1,1 0 0,0 0-1,0 0 1,0 0-1,0 0 1,0-1 0,0 1-1,0-1 1,0 0-35,4-1 67,0-1 0,-1 0 1,1 0-1,-1 0 0,1-1 1,-1 0-1,0 0 0,0 0 1,0-1-1,0 0 0,-1 0 0,0-1 1,0 0-1,0 1 0,0-2 1,0 1-68,66-97 719,-67 95-675,20-36 207,-1 0 0,-2-2-1,13-43-250,-29 75 8,-1-1-1,0 0 0,-1 0 0,-1 0 0,0 0 0,-1 0 1,-1 0-1,0-1 0,0 1 0,-2 0 0,0 0 0,0 0 1,-1 0-1,-1 0 0,0 1 0,-6-11-7,9 20-24,1 1-1,-1 0 1,-1 0-1,1 0 1,0 0 0,-1 0-1,1 0 1,-1 1-1,0-1 1,0 0-1,0 1 1,-1-1-1,1 1 1,0 0 0,-1 0-1,1 0 1,-1 0-1,0 0 1,0 1-1,0-1 1,0 1 0,0 0-1,0 0 1,0 0-1,0 0 1,0 0-1,0 1 1,-1-1 0,1 1-1,0 0 1,0 0-1,-1 0 1,1 0-1,0 1 1,0-1 0,-1 1-1,1 0 1,0 0-1,0 0 1,0 0-1,-1 1 26,-1 1-19,1 0 1,-1 0 0,1 1 0,0-1 0,0 1-1,0 0 1,0 0 0,1 0 0,0 1 0,0-1-1,0 1 1,0 0 0,1 0 0,-1 0 0,1 0-1,0 0 18,2-2-1,-1-1-1,0 1 1,1 0-1,0-1 1,0 1-1,0 0 1,0-1-1,0 1 0,0 0 1,0-1-1,1 1 1,0 0-1,-1-1 1,1 1-1,0-1 0,0 1 1,0-1-1,1 1 1,-1-1-1,1 0 1,-1 0-1,1 0 0,0 0 1,0 0-1,-1 0 1,2 0-1,-1 0 1,0-1-1,0 1 0,0-1 1,1 0-1,-1 1 1,2-1 1,94 29-36,-84-28 34,-1 1 1,0 0 0,0 1 0,0 1 0,-1 0-1,1 0 1,-1 1 0,0 1 0,-1 0 0,1 1 1,-8-4 8,0-1 0,-1 1 0,0 0 1,0 0-1,0 0 0,0 0 0,0 1 0,-1-1 1,0 1-1,0 0 0,0-1 0,-1 1 0,0 0 0,0 0 1,0 0-1,0 0 0,-1 0 0,1 0 0,-1 0 1,-1 0-1,0 5-8,-34 161-1154,32-146-2457,4-10-39</inkml:trace>
  <inkml:trace contextRef="#ctx0" brushRef="#br0" timeOffset="61729.944">22658 9841 9354,'8'24'4350,"11"11"-2975,-3-7-1125,-6-6-45,-5-8-105,1 1-1,1-2 1,0 1-1,1-1 1,0 0-1,1-1 1,1 0-1,0 0 0,0-1 1,6 4-100,-13-13 23,0-1 0,1 1 0,-1-1 0,1 0 0,-1 0 0,1 0 0,-1-1 0,1 1 0,0-1 0,-1 0 1,1 0-1,0 0 0,-1 0 0,1-1 0,0 1 0,-1-1 0,1 0 0,-1 0 0,1 0 0,-1-1 0,0 1 0,1-1 0,-1 0 0,0 0-23,15-9 96,0-1 1,-1-1-1,0-1 0,-2 0 0,1-1 0,-2-1 1,0 0-1,8-12-96,3-2 107,72-97 151,-39 68-183,-56 58-71,0 2 0,-1-1 1,1 0-1,0 0 0,0 1 1,0-1-1,0 1 0,0-1 1,-1 1-1,1 0 0,0 0 0,-1 0 1,1 0-1,0 0 0,-1 0 1,1 0-1,-1 0 0,0 0 0,1 1 1,-1-1-1,0 1 0,0-1 1,0 1-1,0 0 0,0-1 0,0 1 1,0 0-1,-1-1 0,1 1 1,-1 0-1,1 0 0,-1 0 1,1 0-1,-1 0 0,0-1 0,0 1 1,0 0-1,0 0 0,-1 0 1,1 2-5,3 8 59,30 101 558,-33-112-597,1 0 0,-1 1 0,1-1 1,-1 1-1,1-1 0,0 0 0,-1 1 0,1-1 0,0 0 0,0 0 0,0 0 0,0 1 1,0-1-1,0 0 0,1-1 0,-1 1 0,0 0 0,0 0 0,1 0 0,-1-1 0,0 1 1,1-1-1,-1 1 0,1-1 0,-1 1 0,1-1 0,-1 0 0,1 0 0,-1 0 0,1 1 1,-1-2-1,1 1 0,-1 0 0,1 0 0,0-1-20,44-30 515,159-198 353,-165 197-1743,-42 50-2316,-9 7-568,-8 3-225</inkml:trace>
  <inkml:trace contextRef="#ctx0" brushRef="#br0" timeOffset="61922.765">23348 9105 9930,'-10'-4'2313,"1"8"831,10 8-2904,8 8-432,3 1 64,7 11-2992,2-2 751</inkml:trace>
  <inkml:trace contextRef="#ctx0" brushRef="#br0" timeOffset="63350.008">24159 9691 8346,'-5'2'833,"5"-2"-708,0 0 0,1 1 0,-1-1 0,0 0-1,0 0 1,0 0 0,1 0 0,-1 1 0,0-1-1,0 0 1,0 0 0,0 0 0,0 1 0,0-1-1,0 0 1,1 0 0,-1 0 0,0 1 0,0-1-1,0 0 1,0 0 0,0 1 0,0-1-1,0 0 1,0 0 0,0 1 0,0-1 0,0 0-1,0 0 1,0 0 0,-1 1 0,1-1 0,0 0-1,0 0 1,0 1 0,0-1 0,0 0 0,0 0-1,0 0 1,-1 0 0,1 1 0,0-1 0,0 0-1,0 0 1,-1 0 0,1 0 0,0 0-1,0 1 1,0-1 0,-1 0 0,1 0 0,0 0-1,0 0 1,0 0 0,-1 0 0,1 0 0,0 0-1,0 0 1,-1 0 0,1 0 0,0 0 0,0 0-1,-1 0 1,1 0 0,0 0 0,0 0-125,62-11 2021,-49 5-1970,1-1-1,-1 0 0,0-1 0,0 0 0,-1-1 0,0 0 1,-1-1-1,0 0 0,0-1 0,-1 0 0,-1-1 0,0 0 0,0 0 1,-1-1-1,-1 0 0,0-1 0,-1 1 0,-1-1 0,0-1 1,0 1-1,-2-1 0,1 1 0,-2-1 0,0 0 0,-1 0 0,-1 0 1,0 0-1,-2-9-50,-17-55 201,19 78-198,0 0-1,-1 0 1,1 0 0,-1 0-1,1 0 1,-1 0 0,0 0-1,1 0 1,-1 0 0,0 0-1,0 1 1,0-1 0,0 0-1,1 0 1,-1 1 0,0-1-1,0 0 1,0 1 0,0-1-1,-1 1 1,1 0 0,0-1-1,0 1 1,0 0 0,0-1-1,0 1 1,-1 0 0,1 0-1,0 0 1,0 0 0,0 0-1,0 0 1,-1 1 0,1-1-1,0 0 1,0 1 0,0-1-1,0 0 1,0 1 0,0-1-1,0 1 1,0 0 0,0-1-1,0 1 1,0 0 0,0 0-1,0 0-2,-33 47-35,26-27 20,1 0 1,0 1-1,2 0 1,0 0-1,2 0 1,0 0 0,2 0-1,0 1 1,2-1-1,1 11 15,-1-25-5,0 1 0,1-1 0,0 1 0,1-1 0,0 0 0,0 0-1,0 0 1,1 0 0,2 3 5,-4-9 0,-1 1 1,1-1-1,0 1 0,0-1 0,0 0 1,0 0-1,0 0 0,0 0 1,1 0-1,-1 0 0,1-1 0,-1 1 1,1-1-1,0 0 0,-1 1 1,1-1-1,0-1 0,0 1 1,0 0-1,0-1 0,0 1 0,-1-1 1,1 0-1,0 0 0,0 0 1,0 0-1,3-1 0,0-1 19,1-1 1,-1 0 0,1 0-1,-1-1 1,0 1 0,-1-1-1,1-1 1,-1 1-1,1-1 1,-1 0 0,-1 0-1,1 0 1,3-7-20,-6 11 5,27-36 139,-2-2 1,-1-1-1,-2 0 0,6-19-144,-10 21 72,91-193 259,-101 205-299,-1-1-1,-1 1 1,-1-2 0,-1 1-1,-2-1 1,-1 1 0,-1-1-1,-1-3-31,0 27 1,-1 1 0,0 0 0,0-1 0,0 1 0,0-1 0,-1 1 0,1-1 0,-1 1-1,0-1 1,0 1 0,0 0 0,-1 0 0,1-1 0,-1 1 0,1 0 0,-1 0 0,0 0-1,0 1 1,0-1 0,-1 0 0,0 0-1,-19 19-41,-33 105-57,39-78 85,1 1 0,2 0 0,1 0 0,3 1-1,2 1 1,2 0 0,2-1 0,1 1 0,4 23 13,0-54 0,1 0 0,1 0 0,0 0 0,0-1 1,2 0-1,-1 0 0,2 0 0,1 0 0,-7-11 1,0 0 1,0 0-1,0 0 0,1-1 1,-1 1-1,1 0 0,0-1 0,0 1 1,0-1-1,0 0 0,0 0 1,1 0-1,-1 0 0,0 0 1,1 0-1,0 0 0,-1-1 0,1 0 1,0 1-1,0-1 0,0 0 1,0 0-1,0-1 0,0 1 1,0 0-1,0-1 0,0 0 0,0 0 1,0 0-1,0 0 0,0 0 1,0-1-1,0 1 0,1-1 0,-2 0 1,2 0-2,4-6 18,0-1 0,0 1 1,0-1-1,-1-1 1,-1 1-1,0-1 0,0 0 1,0-1-1,-1 1 0,-1-1 1,1 0-1,0-5-18,-5 14 1,56-141 175,-29 102-184,-26 40 5,0-1 0,-1 0 1,1 0-1,0 1 0,-1-1 0,1 1 0,0-1 1,0 1-1,-1-1 0,1 1 0,0-1 0,0 1 1,0-1-1,0 1 0,0 0 0,0 0 0,0-1 1,-1 1-1,1 0 0,0 0 0,0 0 0,0 0 1,0 0-1,0 0 0,0 0 0,0 1 0,0-1 1,0 0-1,0 0 0,0 1 0,0-1 0,-1 1 1,1-1-1,0 1 0,0-1 0,0 1 0,-1-1 1,1 1-1,0 0 0,-1-1 0,1 1 0,0 0 1,-1-1-1,1 1 0,-1 0 0,1 0 0,-1 0 1,0 0 1,4 6-15,0 1 0,-1 0 0,-1 0-1,1 0 1,-1 0 0,-1 1-1,0-1 1,0 0 0,0 8 16,8 44 26,-8-60-25,0 1-1,0 0 1,0-1-1,0 1 1,0-1 0,0 0-1,0 1 1,0-1-1,0 0 1,0 0-1,1 0 1,-1 0-1,0 0 1,0 0-1,0 0 1,0 0-1,0 0 1,0 0-1,0 0 1,1-1-1,-1 1 1,0-1-1,0 1 1,0 0-1,0-1 1,0 0-1,0 1 1,0-1-1,-1 0 1,1 1-1,0-1 1,0 0-1,0 0 1,-1 0-1,1 0 1,0 0-1,-1 1 1,1-1-1,-1 0 1,1-1 0,-1 1-2,8-6 7,7-4 2,-9 5-3,1 1-1,0 0 0,0 0 1,0 0-1,0 1 1,1 0-1,0 0 0,-1 1 1,1 0-1,9-2-4,-14 6-2,0 0-1,1 0 1,-1 0-1,0 0 1,0 1-1,0-1 1,0 1-1,0-1 1,0 1-1,-1 0 1,1 0-1,0 1 0,-1-1 1,0 1-1,1-1 1,-1 1-1,0-1 1,-1 1-1,1 0 1,0 0-1,-1 0 1,1 0-1,0 3 3,12 16-3,-13-20 3,0 0 0,0-1 0,1 1 1,-1-1-1,0 1 0,1-1 0,-1 1 0,1-1 0,-1 0 1,1 0-1,0 1 0,0-1 0,-1 0 0,1-1 1,0 1-1,0 0 0,0-1 0,0 1 0,0-1 1,0 1-1,0-1 0,0 0 0,0 0 0,0 0 0,0 0 1,0 0-1,0 0 0,0-1 0,0 1 0,0 0 1,0-1-1,0 0 0,0 0 0,0 1 0,-1-1 0,1 0 1,0 0-1,0-1 0,-1 1 0,1 0 0,-1-1 1,1 1-1,-1-1 0,14-13 21,0-1 0,-1-1 0,-1-1 0,-1 0 0,-1 0 0,0-1 0,-1-1 0,-2 1 0,4-10-21,0-17-5,-15 63-26,0-1 1,1 1-1,1 0 1,0 0 0,2 0-1,0 8 31,-1-18 1,0 1 0,0 0-1,0 0 1,1 0 0,1-1 0,-1 1-1,1 0 1,0-1 0,1 0-1,0 1 1,0-1 0,1 0 0,0 0-1,0-1 1,0 1 0,1-1 0,0 0-1,0 0 1,0-1 0,4 3-1,-6-6 14,0 0 0,0-1 0,0 0 0,0 0-1,0 1 1,0-2 0,0 1 0,1 0 0,-1-1 0,0 1 0,0-1 0,1 0 0,-1 0 0,0-1 0,1 1 0,-1 0 0,0-1 0,0 0 0,0 0-1,0 0 1,0 0 0,0-1 0,0 1 0,0-1 0,0 1 0,0-1 0,-1 0 0,1 0 0,0-1-14,5-4 85,0-1 1,0 0-1,-1 0 1,0-1-1,-1 1 1,0-2 0,0 1-1,0-2-85,3-6 93,-1 1 0,-1-1-1,-1-1 1,0 1 0,-2-1 0,1 0 0,-2 0 0,-1-1-1,0 1 1,-1-17-93,-1 32 2,0-1 0,0 1 1,-1-1-1,1 1 0,-1 0 0,0-1 0,0 1 0,0 0 0,0 0 1,0 0-1,-1-1 0,1 1 0,-1 1 0,0-1 0,0 0 0,0 0 1,-1 1-1,1-1 0,0 1 0,-1 0 0,0 0 0,1 0 0,-1 0 0,0 0 1,-2-1-3,5 3-7,-1 0 0,0 0 1,1 0-1,-1 0 1,1 0-1,-1 0 0,1 0 1,-1 0-1,0 0 1,1 0-1,-1 0 0,1 0 1,-1 0-1,0 0 1,1 0-1,-1 1 1,1-1-1,-1 0 0,1 0 1,-1 1-1,1-1 1,-1 0-1,1 1 0,-1-1 1,1 1-1,0-1 1,-1 0-1,1 1 0,-1-1 1,1 1-1,0-1 1,0 1-1,-1-1 1,1 1-1,0 0 0,0-1 1,0 1-1,-1-1 1,1 1-1,0-1 0,0 1 1,0 0-1,0-1 1,0 1-1,0-1 0,0 1 1,0 0-1,0-1 1,1 1-1,-1-1 0,0 1 1,0-1-1,0 1 1,1-1-1,-1 1 1,0-1-1,1 1 0,-1-1 1,0 1-1,1-1 1,-1 1-1,1-1 0,-1 1 7,21 35-998,-19-33 834,1-1 0,0 1 1,-1-1-1,1 0 0,0 0 1,0 0-1,1 0 0,-1 0 0,0-1 1,1 1-1,-1-1 0,1 0 0,-1 0 1,1 0-1,-1-1 0,1 1 0,0-1 1,-1 0-1,1 0 0,0 0 1,-1-1-1,1 1 0,0-1 164,86-25-2445,-76 20 2277,-2 2 37,4-1 106,-1 0 1,1-1-1,-1-1 0,-1 0 0,1-2 0,-1 1 0,0-2 0,-1 0 0,3-3 25,-15 12 69,0 1-1,0 0 1,0-1-1,0 1 1,0-1-1,0 1 1,-1-1-1,1 1 0,0-1 1,0 0-1,-1 1 1,1-1-1,0 0 1,-1 0-1,1 0 1,-1 0-1,1 1 0,-1-1 1,1 0-1,-1 0 1,1 0-1,-1 0 1,0 0-1,0 0 1,0 0-1,1 0 0,-1 0 1,0 0-1,0 0 1,0 0-1,0 0 1,-1 0-1,1 0 0,0 0 1,0 0-1,-1 0 1,1 0-1,0 0 1,-1 0-1,1 0 1,-1 0-1,1 1 0,-1-1 1,1 0-1,-1 0 1,0 1-1,0-1 1,1 0-1,-1 0 1,0 1-69,-6 1 107,-1 0 1,1 1 0,0 0 0,-1 0-1,1 1 1,1 0 0,-1 0 0,0 1 0,1-1-1,-1 2 1,1-1 0,0 1 0,1-1 0,-1 2-1,1-1 1,0 0 0,-2 4-108,-1-2 16,0 1-1,1-1 1,0 1-1,0 0 1,1 1-1,0 0 1,1 0 0,0 0-1,0 0 1,1 1-1,0 0 1,0 0 0,1 0-1,1 0 1,0 1-1,0-1 1,1 1-1,0-1 1,1 6-16,0-13 4,1-1 1,-1 1-1,1 0 0,0-1 1,0 1-1,0-1 0,0 1 1,0-1-1,0 0 0,0 1 1,1-1-1,0 0 0,-1 0 1,1 0-1,0 0 0,0 0 1,0 0-1,0 0 0,0-1 1,0 1-1,1-1 0,-1 0 1,0 1-1,1-1 0,-1 0 1,1 0-1,-1-1 0,1 1 1,0 0-1,-1-1 0,1 0 1,0 0-1,-1 1 0,1-2 1,0 1-1,-1 0 0,3-1-4,4 0 14,0-1 1,0 0-1,0-1 0,0 0 0,-1-1 1,1 0-1,-1 0 0,0-1 1,0 0-1,2-2-14,13-10 79,-2-1 1,0-1-1,-1-1 0,-1-1 1,-1-1-1,-1-1 1,-1 0-1,0-1 1,2-9-80,-1-15 244,-17 49-243,0-1 0,0 0 0,0 0 0,0 1 0,0-1 0,-1 0 0,1 0 0,0 0 0,0 1 1,0-1-1,-1 0 0,1 0 0,0 0 0,0 0 0,0 0 0,-1 0 0,1 1 0,0-1 0,-1 0 0,1 0 1,0 0-1,0 0 0,-1 0 0,1 0 0,0 0 0,0 0 0,-1 0 0,1 0 0,0 0 0,0 0 1,-1 0-1,1 0 0,0 0 0,0 0 0,-1-1 0,1 1 0,0 0 0,0 0 0,-1 0 0,1 0 0,0 0 1,0-1-1,0 1 0,-1 0 0,1 0 0,0 0 0,0-1 0,0 1 0,0 0 0,-1 0-1,1 9-6,-1 0 0,1 1 1,0-1-1,1 0 0,0 1 0,1-1 0,0 0 0,0 0 0,1 0 0,0 0 0,1-1 0,0 1 0,0-1 0,1 0 0,0 0 0,0 0 1,1-1-1,3 4 6,1 1-629,0 0 0,0-1 0,1-1 1,1 0-1,0 0 0,0-2 0,0 1 1,1-1-1,1-1 0,-1 0 0,5 1 629,21 4-4625</inkml:trace>
  <inkml:trace contextRef="#ctx0" brushRef="#br0" timeOffset="64918.158">26230 9876 9042,'-2'-5'272,"1"1"1,-1-1-1,0 1 1,0 0-1,0-1 1,-1 1-1,1 0 1,-1 0-1,0 1 1,-1-1-1,1 1 0,0-1 1,-1 1-1,0 0 1,0 0-1,0 1 1,0-1-1,0 1 1,0 0-1,-1 0 1,1 0-1,-1 0 1,1 1-1,-1 0 0,0 0 1,1 0-1,-1 1 1,0-1-1,0 1 1,0 1-1,1-1 1,-1 0-1,-4 2-272,2 1 57,0 0-1,0 1 0,0-1 1,1 1-1,0 1 1,0-1-1,0 1 1,0 1-1,1-1 0,0 1 1,0-1-1,0 1 1,1 1-1,-1-1 0,2 1 1,-1-1-1,1 1 1,0 0-1,0 2-56,-6 14 27,2 2 0,0-1 0,2 1 0,1 0 0,0 3-27,2-12 21,1 1 0,0-1-1,1 0 1,1 1 0,1-1 0,0 0-1,2 3-20,-4-16 4,0-1 0,0 1 0,1-1 0,-1 0 0,1 1 0,-1-1 0,1 0-1,0 0 1,0 1 0,0-1 0,0 0 0,0 0 0,1 0 0,-1 0-1,1 0 1,-1-1 0,1 1 0,-1 0 0,1-1 0,0 1 0,0-1 0,0 1-1,0-1 1,0 0 0,0 0 0,0 0 0,1 0 0,-1 0 0,0-1-1,1 1 1,-1-1 0,0 1 0,1-1 0,-1 0 0,0 0 0,1 0 0,-1 0-1,1 0 1,-1-1 0,0 1 0,1-1 0,-1 1 0,0-1 0,0 0-1,0 0 1,1 0 0,-1 0 0,0 0 0,0-1 0,0 0-4,12-9 21,0 0 0,-1-2 0,-1 1 0,0-2 0,0 1 0,-2-2 0,0 1 0,0-1 0,-2-1 0,0 0 0,2-6-21,-3 9 16,70-159 248,-65 149-250,-11 23-15,-1 0-1,0-1 0,1 1 1,-1 0-1,0-1 1,1 1-1,-1 0 1,0 0-1,1 0 0,-1-1 1,1 1-1,-1 0 1,1 0-1,-1 0 1,0 0-1,1 0 1,-1 0-1,1 0 0,-1 0 1,1 0-1,-1 0 1,1 0-1,-1 0 1,0 0-1,1 0 1,-1 0-1,1 0 0,-1 0 1,0 1-1,1-1 1,-1 0-1,1 0 1,-1 1-1,0-1 0,1 0 1,-1 0-1,0 1 1,1-1-1,-1 0 1,0 1-1,0-1 1,1 0-1,-1 1 0,0-1 1,0 1-1,1-1 1,-1 1-1,0-1 1,0 0-1,0 1 1,0-1-1,0 1 0,0-1 1,0 1-1,0-1 1,0 0-1,0 1 1,0-1-1,0 1 0,0-1 1,0 1-1,0-1 1,0 0-1,-1 1 2,38 195-186,-10-62 400,-12-64 48,-4 0-1,-2 1 0,-4 0 1,-3 0-1,-3 0 1,-5 22-262,5-79 46,-1-1 0,-1 1 0,0-1 1,0 0-1,-2 0 0,0 0 0,0 0 0,-1-1 1,-1 0-1,0 0 0,0 0 0,-3 1-46,9-12 5,0 0 0,0-1-1,0 1 1,0 0-1,0 0 1,0-1 0,-1 1-1,1-1 1,0 1-1,0-1 1,-1 1 0,1-1-1,0 0 1,0 0-1,-1 1 1,1-1 0,0 0-1,-1 0 1,1 0-1,0-1 1,-1 1 0,1 0-1,0 0 1,-1-1-1,1 1 1,0-1 0,0 1-1,-1-1 1,1 1-1,0-1 1,0 0 0,0 0-1,0 1 1,0-1-1,0 0 1,0 0 0,0 0-1,0 0 1,0 0-1,1 0 1,-1-1 0,0 1-1,1 0 1,-1 0-1,1 0 1,-1-1 0,1 1-1,0 0 1,-1-1-5,-6-17 9,1 0 0,0 0 1,2-1-1,0 0 0,1 0 1,1 0-1,1 0 0,0-1 1,2 1-1,1-5-9,2-45-1,3 1 0,3-1 0,3 2 0,8-21 1,-4 27 9,3 1 0,2 1 0,3 1 0,3 1 0,2 1 0,2 2 0,12-13-9,-32 54 1,0 0 0,-1-1 0,-1-1-1,-1 1 1,0-2 0,-1 1 0,-1-1 0,0 0 0,-2-1 0,0 0 0,0 0 0,-2 0 0,0 0 0,-2 0-1,0-1 1,0 1 0,-2-1 0,0 1 0,-3-14-1,4 31-3,-1-1-1,1 0 1,0 0-1,0 1 1,-1-1 0,1 0-1,-1 0 1,1 1-1,-1-1 1,0 0-1,0 1 1,1-1-1,-1 1 1,0-1 0,-1 1-1,1 0 1,0-1-1,0 1 1,0 0-1,-1 0 1,1 0 0,-1 0-1,1 0 1,-1 0-1,1 0 1,-1 0-1,0 1 1,1-1-1,-1 0 1,0 1 0,1 0-1,-1-1 1,0 1-1,0 0 1,1 0-1,-1 0 1,0 0 0,0 0-1,0 0 1,1 1-1,-1-1 1,0 0-1,1 1 1,-1 0-1,-1 0 4,-2 4-12,0 0 0,0 1 0,1-1 0,-1 1 0,1 1 0,1-1 0,-1 0-1,1 1 1,0 0 0,0 0 0,0 2 12,-14 31-31,2 0 0,1 0 1,3 2-1,1 0 0,2 0 0,2 0 0,0 24 31,5-57-3,1-1 0,0 1-1,0 0 1,1-1 0,1 1 0,-1-1 0,1 1 0,1-1-1,0 1 1,0-1 0,0 0 0,1 0 0,0-1-1,1 1 1,-1-1 0,2 0 0,-1 0 0,1-1-1,0 1 1,0-1 0,1 0 0,-1-1 0,6 3 3,-9-6-1,0 0 1,1-1-1,-1 0 1,0 0-1,1 0 1,-1 0-1,1-1 1,-1 1-1,1-1 1,-1 0-1,1 0 1,-1 0-1,1 0 1,-1-1-1,1 1 1,-1-1-1,0 0 1,1 0-1,-1 0 1,0-1-1,1 1 1,-1-1-1,0 0 1,0 1-1,0-2 1,-1 1-1,2-1 1,68-74 55,-63 65-36,-1-1-1,0 1 1,0-2-1,-2 1 1,1-1-1,-2 0 1,0 0 0,-1 0-1,0-1 1,-1 0-1,-1 0 1,0 0-1,0-6-18,-4 4 3,1 23-57,1 26-39,1-23 88,0-1 0,0 1 0,1 0 0,0-1 0,0 1 0,1-1 0,0 1 0,0-1 0,1 0 0,0-1 0,1 1 0,2 2 5,-6-9 1,0 1-1,1-1 1,-1 0 0,1 0-1,-1 0 1,1 0-1,-1-1 1,1 1-1,-1 0 1,1-1-1,0 1 1,0-1-1,-1 1 1,1-1 0,0 0-1,0 0 1,-1 0-1,1 0 1,0 0-1,0 0 1,-1 0-1,1 0 1,0-1-1,0 1 1,-1-1-1,1 1 1,0-1 0,-1 0-1,1 0 1,-1 0-1,2-1 0,42-35 66,30-67 149,-70 96-201,-1 1 0,-1-1 0,0 0 0,0 0 0,0-1 0,-1 1 0,0-1 0,-1 1 0,0-4-14,19 146-181,-18-125 189,-1-1 0,1 0 1,1 0-1,-1 0 0,1 0 0,1-1 0,-1 1 0,1-1 0,4 5-8,-7-12-6,1 1-1,0-1 1,-1 1-1,1-1 1,-1 0-1,1 0 1,0 0-1,-1 0 1,1 0-1,0 0 1,-1 0-1,1 0 1,0-1-1,-1 1 1,1 0-1,-1-1 1,1 0-1,-1 1 1,1-1-1,-1 0 1,1 0-1,-1 0 1,1 0-1,-1 0 1,0 0-1,0 0 1,0 0-1,0-1 1,0 1-1,0 0 1,0-1-1,0 1 1,0-1-1,0 1 1,-1-1-1,1 1 1,-1-1-1,1-1 7,0 2 31,20-33-3069,-3-7 272</inkml:trace>
  <inkml:trace contextRef="#ctx0" brushRef="#br0" timeOffset="65461.059">27058 9199 7410,'-11'9'4164,"12"25"-2354,1-27-1814,-1 0-1,1 0 1,0 0-1,1 0 1,0-1-1,0 1 0,0-1 1,1 1-1,0-1 1,0 0-1,1-1 1,-1 1-1,1-1 1,0 0-1,1 0 1,-1 0-1,1-1 1,3 2 4,-3-2-222,0-1 1,0 0 0,0 0 0,0 0-1,1-1 1,-1 0 0,1 0 0,0 0 0,0-1-1,0 0 1,-1 0 0,1-1 0,0 0-1,0 0 1,0-1 0,0 0 0,0 0 0,0 0-1,2-2 222,38-19-588,-4 1 4149,-34 44-1305,-5 130-278,-5-113-1159,1 0 0,2-1 0,8 39-819,-10-76 30,0 1 0,1 0 0,0-1 0,-1 1-1,1-1 1,0 1 0,0-1 0,1 1 0,-1-1 0,0 0 0,1 1 0,-1-1 0,1 0 0,0 0 0,0 0 0,0 0 0,0-1 0,0 1 0,0 0 0,0-1 0,1 1 0,-1-1 0,0 0 0,1 0 0,-1 0 0,1 0 0,0 0 0,-1-1-1,1 1 1,-1-1 0,1 0 0,0 1 0,-1-1 0,1 0 0,0-1 0,0 1 0,-1 0 0,1-1 0,-1 0 0,1 1 0,0-1 0,-1 0 0,1 0 0,-1 0 0,0-1 0,1 1 0,-1-1 0,0 1 0,0-1 0,0 0 0,0 0-1,0 0 1,0 0 0,-1 0 0,1 0 0,0-1-30,11-14 75,-1-2 0,0 0 0,-2-1 0,0 0-1,-1 0 1,-1-1 0,-1 0 0,-1 0 0,0-1-1,-2 0 1,2-21-75,1-7 91,-3-1-1,-1 0 1,-3 1-1,-2-1 1,-3 1-1,-1 0 1,-11-39-91,2 50-5,14 39 3,1-1-1,0 1 1,-1-1 0,1 0-1,-1 1 1,1-1 0,-1 1-1,1-1 1,-1 1 0,1-1-1,-1 1 1,1-1 0,-1 1-1,0 0 1,1-1 0,-1 1-1,0 0 1,1 0-1,-1-1 1,0 1 0,0 0-1,1 0 1,-1 0 0,0 0-1,1 0 1,-1 0 0,0 0-1,0 0 1,1 0 0,-1 0-1,0 1 1,1-1 0,-1 0-1,0 0 1,1 1 0,-1-1-1,0 0 1,1 1-1,-1-1 1,0 0 0,1 1-1,-1-1 1,1 1 0,-1-1-1,1 1 1,-1 0 0,1-1-1,-1 1 3,-54 98-146,44-74 126,2-8 21,1 1 1,1-1-1,1 1 0,0 0 1,1 0-1,2 1 1,-1 0-1,2 0 1,1-1-1,0 17-1,1-32 1,1 0-1,0 0 1,-1 0-1,1 0 1,0 0 0,1 0-1,-1 0 1,0 0-1,1 0 1,0-1-1,-1 1 1,1-1-1,0 1 1,0-1-1,1 0 1,-1 0-1,0 0 1,1 0-1,-1 0 1,1 0 0,0-1-1,0 1 1,-1-1-1,1 0 1,0 1-1,3-1 0,84 9 17,-59-9 2,-23 1-18,1-1 0,-1 2-1,0-1 1,0 1 0,0 0 0,0 1 0,0 0 0,-1 0 0,1 0 0,-1 1 0,0 1 0,-1-1 0,1 1 0,-1 0 0,0 0 0,-1 1 0,1-1 0,-1 1-1,-1 1 1,1-1 0,-1 1 0,-1 0 0,1-1 0,-1 2 0,-1-1 0,1 0 0,0 8-1,17 62-1610,-8-61-2089,1-25-11</inkml:trace>
  <inkml:trace contextRef="#ctx0" brushRef="#br0" timeOffset="66019.513">28182 9163 9298,'3'-25'1933,"-2"-61"5501,-2 85-7372,0 0 0,0 0 0,0 0 0,0 0 0,0 0 1,0 0-1,0 1 0,-1-1 0,1 0 0,0 0 0,0 1 0,-1-1 0,1 1 0,0-1 0,-1 1 0,1 0 0,0-1 0,-1 1 0,1 0 0,-1 0 0,1 0 0,-1 0 0,1 0 0,0 0 0,-1 1 0,1-1 0,0 0 0,-1 1 0,1-1 0,0 1 0,-1-1 0,1 1 0,0 0 0,0 0 0,-1-1 0,1 1 0,0 0 1,0 0-1,0 0 0,0 0 0,0 1-62,0-2 8,-17 13 38,0 1 1,1 1 0,0 1 0,1 0 0,1 1-1,1 0 1,0 2 0,2-1 0,-3 6-47,-53 104 108,64-108-112,4-20 3,0 1 0,0-1 0,0 0 0,0 1-1,0-1 1,0 0 0,1 1 0,-1-1 0,0 0 0,0 0 0,1 1 0,-1-1 0,0 0 0,0 0 0,1 1-1,-1-1 1,0 0 0,0 0 0,1 0 0,-1 1 0,0-1 0,1 0 0,-1 0 0,0 0 0,1 0-1,-1 0 1,0 0 0,1 0 0,-1 0 0,1 0 0,-1 0 0,0 0 0,1 0 0,-1 0 0,0 0-1,1 0 1,-1 0 0,0 0 0,1 0 0,-1-1 0,0 1 0,1 0 0,-1 0 0,0 0 0,0-1-1,1 1 1,-1 0 0,0 0 0,0 0 0,1-1 0,-1 1 0,0 0 0,0-1 0,0 1 0,1 0 0,-1-1-1,0 1 2,1-1-5,91-57-126,-81 52 119,1 0 1,0 1-1,0 0 0,0 1 0,1 0 1,-1 1-1,1 0 0,0 1 0,0 1 0,0 0 1,-1 1-1,1 0 0,0 1 0,0 0 1,0 1-1,0 1 0,-1 0 0,13 4 12,-23-6-4,0 0 1,0 0-1,1 0 0,-1 1 0,0-1 0,0 0 0,0 1 0,0 0 1,0-1-1,-1 1 0,1 0 0,0 0 0,-1 0 0,0 0 0,1 0 1,-1 0-1,0 1 0,0-1 0,0 0 0,0 1 0,0-1 0,-1 0 1,1 1-1,-1-1 0,0 1 0,1-1 0,-1 1 0,0-1 0,-1 1 1,1-1-1,0 1 0,-1-1 0,1 1 0,-1-1 0,0 0 1,0 2 3,-7 14 130,-1 0 1,-1-1 0,0 0 0,-1 0 0,-1-1 0,-5 3-131,9-8 76,-83 87-128,90-97-130,0 1-1,0-1 1,-1 0 0,1 0-1,-1 0 1,1 0 0,-1 0-1,1 0 1,-1 0 0,1-1-1,-1 1 1,0 0 0,0-1-1,1 1 1,-1-1 0,0 0-1,0 0 1,1 1 0,-1-1-1,0 0 1,0-1 0,0 1-1,1 0 1,-1 0 0,0-1-1,0 1 1,1-1 0,-1 0-1,0 0 183,-17-16-3999</inkml:trace>
  <inkml:trace contextRef="#ctx0" brushRef="#br0" timeOffset="66722.617">28524 9049 8626,'-47'59'5471,"6"50"-4071,35-87-1163,0 1 0,2-1 0,0 1 0,1-1 0,2 1 0,0 0 0,2 0 1,0 0-1,1 0 0,5 18-237,-7-39 25,0 0 1,0 0 0,1 0-1,-1 1 1,0-1-1,1 0 1,0 0-1,-1 0 1,1-1 0,0 1-1,0 0 1,0 0-1,0 0 1,0-1 0,0 1-1,1 0 1,-1-1-1,1 1 1,-1-1-1,1 1 1,-1-1 0,1 0-1,0 0 1,-1 0-1,1 0 1,0 0 0,0 0-1,0 0 1,0-1-1,0 1 1,0-1-1,0 1 1,0-1 0,0 0-1,0 0 1,0 0-1,0 0 1,1 0 0,-1 0-1,0 0 1,0-1-1,0 1 1,0-1-1,0 0 1,0 1 0,-1-1-1,1 0 1,0 0-1,1-1-25,7-6 95,-1 0 0,0-1 0,0 0 0,0-1 0,-1 0 0,-1 0 0,1-1-1,1-4-94,-9 14 4,23-35 201,-2-1 0,-2-1 0,-2-1 0,-1-1-1,4-16-204,-11 24 52,-2 0 0,-1 0 0,-1 0 0,-2 0 0,-1-1 0,-1 1 0,-2-1 0,-2 1 0,0-1 0,-3 1-1,0 0 1,-2 1 0,-3-6-52,9 29-48,-1-1 0,0 1 1,0 0-1,-1 0 0,0 0 0,-1 0 0,1 0 0,-1 1 0,-1 0 0,1 0 0,-6-4 49,8 10-25,1 0 1,0 0-1,-1 0 1,1 1-1,-1-1 1,1 1 0,-1 0-1,1 0 1,-1 0-1,1 0 1,-1 0 0,1 0-1,-1 1 1,1-1-1,0 1 1,-1 0 0,1-1-1,0 1 1,-1 0-1,1 1 1,0-1 0,0 0-1,0 1 1,0-1-1,0 1 1,0-1 0,0 1-1,1 0 1,-1 0-1,1 0 1,-1 0 0,1 0-1,0 0 1,-1 0-1,1 1 1,0-1 0,1 0-1,-1 1 1,0-1-1,1 0 1,-1 1 0,1 1 23,-12 21 12,1-1 0,2 1 0,0 1 0,2 0 0,1 0 0,1 0 0,1 1 0,1 0 0,2 0 0,1-1 0,1 11-12,-1-33 9,1 0 0,0 0 0,0 0 1,0 0-1,0-1 0,1 1 0,0 0 0,0-1 1,0 1-1,0-1 0,0 1 0,0-1 1,1 0-1,0 0 0,-1 0 0,1 0 0,1-1 1,-1 1-1,0-1 0,0 0 0,1 0 1,-1 0-1,1 0 0,0-1 0,0 1 0,-1-1 1,1 0-1,0 0 0,0 0 0,0-1 0,0 1 1,0-1-1,1 0-9,7 0 12,-1-1-1,0 0 1,0 0 0,0-1 0,0-1-1,0 0 1,0 0 0,0-1 0,-1-1-1,0 0 1,4-2-12,3-3 29,40-15 61,-55 26-93,0 0 0,0 0 0,0 0 0,0 1 0,0-1-1,-1 1 1,1-1 0,0 1 0,-1 0 0,1-1 0,-1 1 0,0 0 0,1 0 0,-1 0 0,0 0 0,0 1 0,-1-1 0,1 0 0,0 0 0,-1 0 0,1 1 0,-1-1 0,0 0 0,1 1-1,-1-1 1,0 1 3,2 9-15,42 178 271,-44-190-253,1 3 22,-1 0 0,0-1-1,1 1 1,-1-1 0,1 1 0,0-1 0,0 1-1,0-1 1,0 1 0,0-1 0,1 0 0,-1 0 0,1 0-1,-1 0 1,1 0 0,0 0 0,0 0 0,0 0-1,0 0 1,0-1 0,0 1 0,0-1 0,1 0 0,-1 0-1,0 0 1,1 0 0,-1 0 0,1 0 0,-1 0-1,1-1 1,1 1-25,1-3 38,1 0-1,0 0 0,-1-1 1,1 1-1,-1-1 0,0 0 1,0-1-1,0 1 0,0-1 1,0 0-1,-1 0 0,2-2-37,21-22 77,-1-2-1,-1 0 1,-2-2-1,-1 0 0,-1-2 1,-2 0-1,12-32-76,-22 150-131,-9-82 136,-1 0 0,1 0 0,0 0-1,0 0 1,0 0 0,0 0-1,0 0 1,1 0 0,-1 0-1,1 0 1,-1 0 0,1 0-1,0-1 1,0 1 0,-1 0-1,1 0 1,0 0 0,1-1 0,-1 1-1,0-1 1,0 1 0,1-1-1,-1 1 1,1-1 0,-1 0-1,1 0 1,0 1 0,-1-1-1,1-1 1,0 1 0,0 0-1,0 0 1,0-1 0,0 1-1,0-1 1,0 1 0,1-1-5,70-21-320,-73 21 47,0 1 1,1 0-1,-1 0 0,0-1 1,0 1-1,1 0 1,-1 0-1,0-1 1,0 1-1,0 0 0,0 0 1,0-1-1,0 1 1,0 0-1,0 0 1,0 0-1,-1-1 0,1 1 1,0 0-1,0-1 1,-1 1-1,1 0 0,0 0 1,-1-1-1,1 1 1,-1-1-1,1 1 1,-1 0-1,1-1 0,-1 1 1,1-1-1,-1 1 1,0-1-1,1 1 0,-1-1 1,0 0-1,0 1 273,1 0-347,-10 11-5000</inkml:trace>
  <inkml:trace contextRef="#ctx0" brushRef="#br0" timeOffset="67515.341">29437 8770 8618,'20'32'4694,"-17"-26"-4418,-1 0-1,1-1 1,1 0 0,-1 1-1,1-1 1,0 0 0,0 0-1,0-1 1,1 1 0,0-1-1,0 0 1,0-1 0,0 1-1,0-1 1,1 0-1,0 0-275,-3-2 61,0-1 0,0 0 0,0-1 0,1 1 0,-1 0 0,0-1 0,0 0 0,0 0 0,0 0 0,0 0 0,0 0 0,0 0 0,0-1-1,-1 0 1,1 1 0,-1-1 0,1 0 0,-1 0 0,1 0 0,-1-1 0,0 1 0,0-1 0,0 1 0,0-1 0,-1 1 0,1-2-61,-2 4 4,10-11 90,0-1 0,-1 0-1,0 0 1,-2-1 0,1 0 0,-1 0 0,-1-1 0,0 0 0,-1 0 0,-1 0 0,0-1-1,-1 1 1,-1-1 0,0 0 0,0-8-94,-2 20 4,0 0-1,0 0 0,-1 0 1,1 0-1,-1 0 1,1 0-1,-1 1 1,0-1-1,0 0 1,0 0-1,-1 1 0,1-1 1,-1 1-1,1-1 1,-1 1-1,0 0 1,0-1-1,0 1 1,0 0-1,0 0 1,0 1-1,-1-1 0,1 0 1,-1 1-1,1-1 1,-1 1-1,0 0 1,1 0-1,-1 0 1,0 0-1,0 0 0,0 1 1,0-1-1,0 1 1,1 0-1,-1 0 1,0 0-1,0 0 1,0 0-1,0 1 1,0-1-1,0 1 0,0 0 1,1 0-1,-1 0 1,-2 1-4,-4 5-3,1 0 1,0 0-1,0 1 0,0 0 1,1 0-1,1 1 1,-1 0-1,1 0 0,1 0 1,0 1-1,0 0 1,1 0-1,0 0 0,0 1 1,1-1-1,1 1 1,0 0-1,0 2 3,-3 9 36,1 1-1,1-1 1,1 1-1,1-1 1,1 1-1,1-1 1,0 1-1,5 17-35,-6-38 6,0 0 0,0 1 0,0-1 0,1 0 0,-1 0 0,0 0 0,1 0 0,0 0 0,-1 0 0,1 0 0,0 0 0,0 0 0,0 0 0,0 0 0,0-1 0,0 1 0,1 0 0,-1-1 0,1 1-1,-1-1 1,1 1 0,0-1 0,-1 0 0,1 1 0,0-1 0,0 0 0,0 0 0,0 0 0,0-1 0,0 1 0,0 0 0,0-1 0,0 1 0,0-1 0,0 0 0,2 0-6,3-3 16,0-1 1,0 0-1,-1-1 1,1 1-1,-1-1 1,0 0-1,0-1 1,-1 0-1,0 0 0,0 0 1,0 0-1,-1-1 1,1 1-1,-1-2-16,-3 7 5,28-48 88,-2-1 0,-2-1 1,12-38-94,-22 52 12,85-249 21,-97 264-193,-21 59 126,1 1 0,2 0 0,2 1 0,2 0 0,1 1 0,2 0 0,2 1 0,1 0 0,2 0 0,3 23 34,0-53 0,1 0 0,1 0-1,0 0 1,0 1 0,1-2 0,0 1 0,1 0-1,0-1 1,1 1 0,0-1 0,1-1 0,0 1-1,0-1 1,6 6 0,-10-13 3,0 0 0,0-1 0,1 1 0,-1 0 0,1-1 0,0 0 0,-1 1 0,1-1 0,0 0 0,0-1 0,0 1 0,-1 0 0,1-1 0,0 1 0,0-1 0,0 0 0,0 0 0,0 0 0,0-1 0,0 1 0,0-1 0,0 1 0,0-1 0,-1 0 0,1 0 0,0 0 0,0 0 0,-1-1 0,1 1 0,-1-1 0,1 0 0,0 0-3,71-68 231,-47 32-93,-1-1 0,-3-2 0,-1 0 1,-2-1-1,-1-1 0,-3-1 0,-2 0 0,-1-1 0,-3 0 1,-1-4-139,3-14 95,-3-1 0,-3 0 1,-2-1-1,-5-46-95,-4 75-60,5 36 57,0-1 1,0 1-1,0-1 0,0 1 1,0 0-1,-1-1 0,1 1 0,0-1 1,0 1-1,0-1 0,0 1 1,-1 0-1,1-1 0,0 1 1,0-1-1,-1 1 0,1 0 0,0-1 1,-1 1-1,1 0 0,0 0 1,-1-1-1,1 1 0,-1 0 1,1 0-1,0-1 0,-1 1 1,1 0-1,-1 0 0,1 0 0,-1 0 1,1 0-1,0 0 0,-1 0 1,1 0-1,-1 0 0,1 0 1,-1 0-1,1 0 0,-1 0 1,1 0-1,-1 0 0,1 0 0,0 0 1,-1 1-1,1-1 0,-1 0 1,1 0-1,0 0 0,-1 1 1,1-1-1,-1 0 0,1 1 0,0-1 1,0 0-1,-1 1 0,1-1 1,0 0-1,-1 1 0,1-1 1,0 1 2,-17 25-107,1 9 99,2 0-1,2 1 1,1 0-1,2 0 1,1 1 0,2 1-1,1-1 1,3 1-1,0 0 1,3 0-1,1-1 1,2 1-1,1-1 1,2 1 0,8 22 8,17 7-15,-31-65 16,0 0 0,1 0 0,0-1 0,-1 1-1,1-1 1,0 1 0,0-1 0,-1 1 0,1-1 0,0 0 0,0 0 0,0 0 0,1 0 0,-1-1 0,0 1-1,0 0 1,0-1 0,1 1 0,-1-1 0,0 0 0,1 0 0,-1 0 0,0 0 0,0 0 0,1-1-1,-1 1 1,0-1 0,0 1 0,1-1 0,-1 0 0,1 0-1,6-4-253,1-1 0,-1 0 0,0-1 0,0 0 0,-1 0 0,0-1 0,7-8 253,4-3-2338,14-11-863</inkml:trace>
  <inkml:trace contextRef="#ctx0" brushRef="#br0" timeOffset="68848.198">25992 10873 8178,'-34'4'2888,"20"-2"-96,32-10-1609,117-38-199,321-150-747,-256 109-170,524-202 93,-463 183-131,619-221 3,-64 42 382,-591 196 31,350-152 1686,-524 225-2020,-51 17-109,0-1 0,0 0 0,0 1 0,1-1 1,-1 0-1,0 0 0,0 1 0,0-1 0,0 1 0,0-1 0,0 0 1,0 1-1,1-1 0,-1 0 0,0 1 0,0-1 0,0 0 1,-1 1-1,1-1 0,0 0 0,0 1 0,0-1 0,0 1 0,0-1 1,0 0-1,0 1 0,-1-1 0,1 0 0,0 0 0,0 1 0,0-1 1,-1 0-1,1 1 0,0-1 0,0 0 0,-1 0 0,1 1 0,0-1 1,-1 0-1,1 0 0,0 0 0,-1 0 0,1 1 0,0-1 0,-1 0 1,1 0-1,0 0 0,-1 0 0,1 0 0,0 0 0,-1 0 0,1 0 1,-1 0-1,1 0 0,0 0 0,-1 0 0,1 0 0,0 0 1,-1-1-3,-111 33 223,71-25-202,-72 25-5,2 4 0,1 4 0,-36 24-16,145-64 0,-352 146 21,46-12 0,-403 183-6,377-170-20,-93 62 17,-34 23 6,270-138-12,101-62 3,85-29-70,26-8 34,149-60-89,-10 1 64,42-17 37,642-276 22,81-10 28,-636 253-23,-133 52-6,-3-7 1,-3-7 0,58-43-7,-47 12 4,30-39 14,-164 115-18,-28 31-1,0-1 0,0 0 0,0 1 1,0-1-1,-1 0 0,1 1 0,0-1 0,0 1 1,0-1-1,-1 1 0,1-1 0,0 1 0,-1-1 1,1 1-1,-1-1 0,1 1 0,-1-1 0,1 1 1,-1-1-1,1 1 0,-1 0 0,1-1 1,-1 1-1,1 0 0,-1-1 0,1 1 0,-1 0 1,0 0-1,1 0 0,-1 0 0,1-1 0,-1 1 1,0 0-1,1 0 0,-1 0 0,0 0 0,1 0 1,-1 1-1,1-1 0,-1 0 0,0 0 1,1 0-1,-1 0 0,1 1 0,-1-1 0,0 0 1,1 1-1,-1-1 0,1 0 0,-1 1 0,1-1 1,-1 1-1,1-1 0,0 0 0,-1 1 1,-79 25-325,-64 32-1141,-50 26-1992,-51 25-159</inkml:trace>
  <inkml:trace contextRef="#ctx0" brushRef="#br0" timeOffset="82350.72">11081 4687 8178,'-57'144'4138,"15"88"-3553,0 253-379,34-73 11,28-202 90,-9-186 11,1-45 143,10-118 27,59-879-124,-51 836-348,-22 142-33,-8 29-4,-4 24 0,-37 235 21,4 5 58,20-87-13,22-161-40,27-115 41,-4-21-12,110-638 120,-124 633-156,-16 70-52,-4 62 16,-2 21-4,-22 85-45,-7 75-36,-120 659-5339,102-559 1982</inkml:trace>
  <inkml:trace contextRef="#ctx0" brushRef="#br0" timeOffset="90865.564">4404 2731 7386,'-49'-24'2661,"0"3"1,-1 2 0,-29-7-2662,24 12 262,-2 2 0,1 3-1,-2 2 1,1 2 0,-23 3-262,24 2-235,-1 2 0,1 2 0,-37 9 235,-76 32-392,-216 58 1199,-21 13 409,356-105-1014,1 2 0,0 2 0,1 2 0,1 2 0,1 3 0,1 1 0,1 2 0,1 2 0,-12 12-202,3 9-11,3 2 1,3 2-1,-40 57 11,13-8-472,5 2 0,-2 15 472,16-21-348,4 2 0,-6 25 348,42-88 7,0 1 0,3 1 0,1 0 0,1 0 0,3 1 0,-1 20-7,6-29 59,1 0 0,2 0 0,0 0-1,3 0 1,0-1 0,2 1-1,9 25-58,12 11 70,2-1-1,4-1 1,2-2 0,3-2-1,40 48-69,-22-34-57,3-3 0,3-2-1,53 44 58,-66-71-264,1-2 0,2-2 0,2-2 0,1-3 0,40 17 264,-54-32-135,1-2 0,0-1-1,1-3 1,0-1 0,0-3 0,1-1 0,1-2-1,20-2 136,20-3 10,0-5 0,0-3-1,-1-3 1,42-14-10,21-14 411,-2-5 0,71-36-411,325-151 1255,-411 161-1057,-4-6 1,112-87-199,-57 31-519,85-83 519,-215 168-183,-2-2 1,-2-3-1,-3-1 0,-1-3 1,-4-1-1,15-30 183,-18 23-89,-3-2 1,-2-2 0,-4 0-1,-3-2 1,-2-3 88,-13 39 72,-2-1 0,-2-1 0,-1 1 0,-1-1-1,-2 0 1,-2 0 0,-1 0 0,-2 0 0,-1 1 0,-2-1 0,-6-18-72,2 22 176,-2 1-1,0 0 0,-3 1 1,0 1-1,-2 0 0,-1 1 1,-1 1-1,-2 0 0,0 2 0,-2 0 1,-4-2-176,1 5 93,-2 2 0,0 0 1,0 2-1,-2 1 1,0 1-1,-1 2 0,-1 1 1,-12-3-94,5 3-91,-1 1 1,0 3 0,-31-4 90,4 6-21,0 3 0,0 4 0,0 2-1,1 3 1,-26 7 21,-79 18 1475,-86 30-1475,-94 37-2876</inkml:trace>
  <inkml:trace contextRef="#ctx0" brushRef="#br0" timeOffset="132614.959">14538 4690 6041,'-19'-78'2729,"-4"0"-1,-21-46-2728,40 115 165,0 0-1,0 0 1,-1 1-1,0-1 0,0 1 1,-1 1-1,0-1 1,-6-5-165,9 10 42,1 1 0,-1 0 0,0 0 0,0 1 0,0-1-1,0 1 1,0-1 0,-1 1 0,1 0 0,0 0 0,-1 0 0,1 1 0,0-1 0,-1 1 0,1 0 0,-1 0 0,1 0 0,-1 0 0,1 0 0,0 1 0,-1 0 0,1 0 0,0 0 0,-1 0 0,1 0-42,-6 4 24,0 1-1,0 0 1,1 0-1,0 1 1,0 0-1,1 0 1,0 1-1,0 0 1,1 0 0,0 0-1,0 1 1,1 0-1,0 0 1,1 1-1,-2 4-23,-6 14 52,2 0-1,0 0 0,2 1 1,1 1-1,1-1 0,2 1 1,1 0-1,1 15-51,-5 108 139,6 0 0,8-1 1,20 116-140,0-107 50,7 0 0,45 128-50,17 1 57,38 61-57,-63-183 10,7-3 0,51 74-10,-98-185 3,2-1 1,3-2-1,1-2 1,3-1-1,2-2 1,2-2-1,2-1 1,46 32-4,-61-56-4,0-1 0,1-1 0,0-2 0,1-1 0,1-2 0,0-1 0,26 4 4,-48-12-3,-1-1 1,1 0-1,0-1 0,0 0 1,0-1-1,0 0 0,0-1 1,0 0-1,0-1 0,0-1 1,-1 0-1,1 0 0,-1-1 1,0 0-1,0-1 0,0-1 1,-1 0-1,8-5 3,-2-4 11,-1-1 0,-1-1 0,-1 0 0,0-1 1,-2 0-1,0-1 0,0-1 0,-2 1 0,-1-1 0,0-1 1,-1 0-1,-2 0 0,0 0 0,2-21-11,20-134 96,-19-1 64,-8 1 1,-7-1-1,-12-37-160,-12-22 533,-27-82-533,26 171 335,-6 1 0,-7 3 0,-57-126-335,63 178 287,-5 1 0,-3 2-1,-4 2 1,-49-61-287,68 107 131,-2 2-1,-2 1 1,0 1 0,-25-15-131,41 36-30,-1 1 1,0 1 0,-1 1-1,0 1 1,-1 0 0,0 2-1,-1 1 1,0 1 0,0 1-1,-1 1 1,-2 1 29,-58-6-1383,13 14-2023</inkml:trace>
  <inkml:trace contextRef="#ctx0" brushRef="#br0" timeOffset="138075.186">15726 8025 10114,'-13'-21'7546,"21"-22"-7904,-5 34 861,95-257-329,23-44 3,14-100-30,-58 166-110,140-420 2,78-95-22,-189 419-1,-103 326-16,26-102 9,4 0-1,16-28-8,-17 54 18,-4-2-1,2-29-17,-6-10 28,-43 180 483,1 10-530,-2-2 1,-3 0 0,-2-1-1,-14 20 19,10-15 17,3 1-1,2 2 0,3 0 0,-1 18-16,7-31 6,-118 352-50,-46 61 44,-53 150 40,98-237-16,56-190-7,-44 125-611,87-206-609,19-67-266</inkml:trace>
  <inkml:trace contextRef="#ctx0" brushRef="#br1" timeOffset="141072.29">15884 7518 10922,'-56'123'5458,"42"-32"-5085,14-91-379,-1 0 0,1 1 0,0-1 0,-1 1 0,1-1 0,0 1 1,0 0-1,-1-1 0,1 1 0,0-1 0,0 1 0,0-1 0,0 1 0,0 0 0,0-1 0,0 1 0,0-1 1,0 1-1,0 0 0,0-1 0,0 1 0,0-1 0,0 1 0,1-1 0,-1 1 0,0-1 0,0 1 0,1 0 0,-1-1 1,0 0-1,1 1 0,-1-1 0,0 1 0,1-1 0,-1 1 0,1-1 0,-1 0 0,1 1 0,-1-1 0,1 0 1,-1 1-1,1-1 0,-1 0 0,1 0 0,-1 1 0,1-1 0,-1 0 0,1 0 0,0 0 0,-1 0 0,1 0 0,-1 0 1,1 0-1,-1 0 0,1 0 0,0 0 0,-1 0 0,1 0 0,-1 0 0,1-1 6,5-6-11,0-1 0,-1 0 0,0 0 1,0-1-1,-1 1 0,0-1 0,-1 0 0,0 0 0,0 0 0,-1-1 0,0-2 11,1 1 1,187-816-175,54-118 348,-166 705 77,34-56-251,83-169 40,-32 84-26,-73 194 2,-168 308 330,-50 88-90,39-1-187,9 4-1,-36 159-68,80-250-9,-135 402-29,-46 62 52,29-125 244,165-400-183,2 2 1,4 0-1,2 1 1,2 1-1,-1 39-75,17-39-185,-3-64 178,0 1 0,0-1 0,0 0 0,0 1 0,0-1 0,0 0 0,1 1 0,-1-1 1,0 0-1,0 1 0,0-1 0,1 0 0,-1 1 0,0-1 0,0 0 0,1 0 0,-1 1 0,0-1 0,1 0 1,-1 0-1,0 1 0,1-1 0,-1 0 0,0 0 0,1 0 0,-1 0 0,0 0 0,1 0 0,-1 1 0,1-1 1,-1 0-1,0 0 0,1 0 0,-1 0 0,0 0 0,1 0 0,-1-1 0,1 1 0,-1 0 0,0 0 0,1 0 0,-1 0 1,0 0-1,1 0 0,-1-1 0,0 1 0,1 0 0,-1 0 0,0-1 0,1 1 0,-1 0 0,0 0 0,0-1 1,1 1-1,-1 0 0,0-1 0,0 1 0,0 0 0,0-1 7,20-21-183,45-89-13,28-72 257,4-32-61,-16 20 8,223-557 6,30-42-4,-225 543 0,156-280 6,-225 457-14,248-466-11,-229 454-62,-74 113-186,-226 389 53,-53 59 627,166-237-75,-4 34-348,-143 296 74,-5 20-56,19 35-4,135-262-4,111-318-24,3 0 1,1 1-1,2 1 0,2 0 1,2 0-1,2 0 14,6-7-181,-3-37 174,0 0-1,1-1 1,-1 1-1,0 0 1,1-1-1,-1 1 1,1-1 0,-1 1-1,1-1 1,-1 1-1,1-1 1,-1 1-1,1-1 1,0 1-1,-1-1 1,1 0 0,0 1-1,-1-1 1,1 0-1,0 1 1,-1-1-1,1 0 1,0 0 0,0 0-1,-1 0 1,1 0-1,0 0 1,0 0-1,-1 0 1,1 0-1,0 0 1,0 0 0,-1 0-1,1 0 1,0-1-1,-1 1 1,1 0-1,0-1 1,-1 1 0,1 0-1,0-1 1,-1 1-1,1-1 1,-1 1-1,1-1 1,-1 1-1,1-1 1,-1 1 0,1-1-1,-1 0 1,1 1-1,-1-1 1,0 0-1,1 1 1,-1-1 0,0 0-1,0 1 1,0-1-1,1 0 8,61-102-300,-56 91 288,50-117 73,34-122-61,-72 199 1,203-653 20,30-106 7,13 17-7,-102 341-19,-111 318 1,5 3 0,30-42-3,-72 148 0,39-56-32,-40 76-93,-23 30 44,7-18 87,-226 466-71,127-279 27,-180 302-783,101-173-1778,-9 37 90</inkml:trace>
  <inkml:trace contextRef="#ctx0" brushRef="#br0" timeOffset="150543.03">15856 8674 10482,'2'47'2177,"-1"27"1055,2 11-3120,2 25 8,1-7 8,5 9 81,5-12-57,1 6 16,4-25-56,0-11-16,-4-19-56,-5-17 16,-1-21-24,-8-2-88,-3-8-168,-15-12-313,0 7-2895,-19-36 703</inkml:trace>
  <inkml:trace contextRef="#ctx0" brushRef="#br0" timeOffset="150850.288">15497 8956 10386,'-1'-1'79,"-1"-3"401,0 0 0,0 0-1,0 0 1,1 0 0,-1-1 0,1 1 0,0-1 0,0 1 0,1 0 0,0-1 0,-1 1 0,1-1 0,1 1 0,-1-1 0,1 1 0,0-3-480,9-21 140,2 0 0,0 1 0,2 0-1,1 1 1,6-7-140,15-26 46,-3 0 14,-2-1-1,-3-1 0,-2-2 1,-1-7-60,6-36 415,-31 105-408,0 0 0,0 0 0,0 0 0,0 1 1,0-1-1,0 0 0,0 0 0,0 0 1,0 1-1,1-1 0,-1 0 0,0 0 1,0 1-1,1-1 0,-1 0 0,0 0 0,1 1 1,-1-1-1,1 0 0,-1 1 0,1-1 1,-1 1-1,1-1 0,0 1 0,-1-1 1,1 1-1,0-1 0,-1 1 0,1-1 0,0 1 1,-1 0-1,1 0 0,0-1 0,0 1 1,-1 0-1,1 0 0,0 0 0,0 0 1,0 0-1,-1 0 0,1 0 0,0 0 0,0 0 1,0 0-8,22 33 168,16 42-41,3-3-1,3-1 0,38 42-126,-74-101-14,0-2 1,1 1-1,1-2 1,0 1-1,0-1 1,1-1-1,0 0 0,0-1 1,0 0-1,1-1 1,1 0-1,-1-1 0,4 1 14,68-3-3516,-26-18 573</inkml:trace>
  <inkml:trace contextRef="#ctx0" brushRef="#br0" timeOffset="151481.347">15453 10120 8706,'-2'-2'146,"1"0"1,0 1 0,0-1-1,-1 0 1,1 1-1,-1-1 1,1 1-1,-1 0 1,0-1 0,0 1-1,1 0 1,-1 0-1,0 0 1,0 0 0,0 0-1,0 1 1,0-1-1,0 1 1,-1-1-1,1 1 1,0 0 0,0-1-1,0 1 1,0 0-1,0 1 1,0-1 0,-1 0-1,1 1 1,0-1-1,0 1 1,0-1-1,0 1 1,0 0 0,0 0-1,0 0 1,0 0-1,1 0 1,-1 1-1,0-1 1,1 0 0,-1 1-1,1-1 1,-1 1-1,1 0 1,-1 0-147,-14 11 178,0 2 0,0 0 0,1 1 0,1 0 0,1 1 0,0 1 0,2 0 0,0 0 0,0 2 0,-2 9-178,-8 19 242,3 2 1,1 0-1,-6 38-242,10-29 212,3 1 0,2 0 0,3 1 0,3 0 0,2 19-212,0-59 53,0-1-1,1 1 0,1 0 1,1-1-1,1 0 1,1 0-1,0 0 0,2 0 1,0-1-1,1 0 0,3 3-52,-9-19 4,1 0-1,-1 0 1,1 0-1,0-1 1,0 1-1,0-1 1,0 0-1,0 0 1,0 0-1,1 0 1,-1-1-1,1 0 1,-1 1-1,1-1 1,-1 0-1,1 0 1,0-1-1,-1 1 1,1-1-1,0 0 0,0 0 1,-1 0-1,1 0 1,0-1-1,3 0-3,84-32 82,83-85-2927,-128 83-188,1-1-869</inkml:trace>
  <inkml:trace contextRef="#ctx0" brushRef="#br0" timeOffset="153150.803">15877 10460 10474,'-49'53'5435,"-1"35"-3196,44-77-2138,-16 33 54,2 2 0,2 1 0,2 0 0,2 1 0,2 0 0,2 1-1,2 6-154,6-40 71,0 0 0,2 0 1,-1 0-1,2 0 0,0 0 0,1 0 0,1 0 0,0 1-71,-2-14 5,-1 0 0,1 1 0,0-1 0,-1 0 0,1 0 0,0 0 0,0 0 0,0 0 0,0-1 0,1 1 0,-1 0 0,0 0 0,1-1 0,-1 1 0,1-1 0,0 1 0,-1-1 0,1 0 0,0 0 0,0 1 0,0-1 0,0-1 1,0 1-1,0 0 0,0 0 0,0-1 0,0 1 0,0-1 0,0 0 0,1 1 0,-1-1 0,0 0 0,0 0 0,0-1 0,1 1 0,-1 0 0,0-1 0,0 1 0,0-1 0,0 0 0,0 0 0,0 1 0,0-1 0,0-1 0,0 1 0,0 0 1,-1 0-1,1-1 0,0 1 0,-1-1-5,14-12 30,-1-1 0,-1 0 0,-1-1 0,0-1 1,-1 0-1,-1 0 0,0-1 0,2-8-30,-2 7 69,0-2 1,-1 1-1,-1-1 0,-2 0 1,1-1-1,-2 1 0,1-15-69,-6 34 33,1 1-1,-1-1 0,0 0 0,0 1 0,0-1 0,0 0 1,0 1-1,0-1 0,-1 0 0,1 1 0,0-1 1,-1 0-1,1 1 0,-1-1 0,0 1 0,1-1 0,-1 1 1,0-1-1,0 1 0,0-1 0,0 1 0,0 0 0,0 0 1,-1-1-1,1 1 0,0 0 0,-1 0 0,1 0 0,-1 0 1,1 1-1,-1-1 0,-1 0-32,0 2 70,-3-11 61,8-14-111,1 1-1,2-1 1,0 1-1,1 0 1,1 1-1,3-3-19,-3 3 6,15 3-49,-21 18 46,0 1-1,0-1 0,-1 0 1,1 0-1,0 1 0,0-1 0,0 0 1,-1 0-1,1 0 0,0 0 1,-1 0-1,1 0 0,-1 0 0,1 0 1,-1 0-1,0-1 0,1 1 1,-1 0-1,0 0 0,0 0 0,0 0 1,0-1-1,0 1 0,0 0 0,0 0 1,0 0-1,-1-1-2,9-28 9,-4 27-16,0 1 1,1 0-1,-1 0 0,1 0 0,0 0 1,-1 1-1,1-1 0,0 1 1,0 1-1,0-1 0,0 1 0,0-1 1,0 2-1,0-1 0,0 0 0,0 1 1,-1 0-1,1 0 0,0 0 1,0 1-1,-1 0 0,3 0 7,6 8-19,-1-1-1,1 2 0,-2-1 1,0 1-1,0 1 1,-1 0-1,0 1 1,-1 0-1,-1 0 1,0 1-1,0 0 1,-2 1-1,0-1 1,0 1-1,-2 0 0,4 15 20,3 2 17,1 12 44,-12-44-56,0 0 0,-1 0-1,1 0 1,0 0 0,0 0-1,0 0 1,-1 0-1,1 0 1,0 0 0,0 0-1,0 0 1,-1 0 0,1 0-1,0 0 1,0 0 0,0 0-1,-1 0 1,1 0-1,0 0 1,0 0 0,0 1-1,-1-1 1,1 0 0,0 0-1,0 0 1,0 0 0,0 0-1,0 1 1,-1-1-1,1 0 1,0 0 0,0 0-1,0 0 1,0 1 0,0-1-1,0 0 1,0 0 0,0 0-1,0 1 1,0-1 0,0 0-1,0 0 1,0 0-1,0 1 1,0-1 0,0 0-5,-26-113 322,4 20-236,-4 1-1,-11-22-85,108 188-296,-68-71 274,1-1 0,-1 0 0,1-1 0,0 1 0,0-1 0,0 0 0,0 1-1,0-2 1,0 1 0,0 0 0,0-1 0,0 0 0,0 0 0,0 0 0,0 0 0,0-1 0,0 0 0,0 0 0,0 0 0,0 0 0,0 0-1,0-1 1,0 0 0,-1 1 0,1-2 0,-1 1 0,0 0 0,3-3 22,7-5-414,-1-1 0,0-1 0,-1 0 0,-1-1 0,0 0 0,4-7 414,-2 3-735,0-1 0,-2 0 0,0 0 0,-1-1 0,-1-1 0,-1 1 0,4-21 735,-9-9-324,-3 49 348,1 0 0,0 0 0,0 1 1,0-1-1,-1 0 0,1 0 0,0 0 0,0 0 1,0 0-1,-1 0 0,1 0 0,0 0 0,0 0 0,0 0 1,-1 0-1,1 0 0,0 0 0,0 0 0,0 0 1,-1 0-1,1 0 0,0 0 0,0 0 0,0-1 0,-1 1 1,1 0-1,0 0 0,0 0 0,0 0 0,0 0 1,-1 0-1,1-1 0,0 1 0,0 0 0,0 0 0,0 0 1,0 0-1,-1-1-24,-3 33 699,2-1 0,1 0 0,1 1 0,4 30-699,-3-48 151,-1 6 31,1-1 1,1 0-1,1 1 0,1-1 0,0 0 0,2-1 1,0 1-1,5 9-182,-9-25 11,-1-1 0,0 1 0,1-1 0,0 0 0,0 1 0,-1-1 0,1 0 0,0 0 0,1-1 0,-1 1 0,0 0 0,0-1 0,1 1 0,-1-1 0,1 0 0,-1 0 0,1 0 0,0 0 0,-1 0 0,1 0 0,0-1 0,0 1 0,-1-1 0,1 0 0,0 0 0,0 0 0,0 0 0,-1 0 0,1-1 0,0 1 0,0-1 0,-1 0 0,1 0 0,0 0 0,-1 0 0,1 0 0,-1-1 0,0 1 0,1-1-11,7-5 34,0-1-1,-1 1 1,0-1-1,0-1 1,-1 0-1,-1 0 1,1-1-1,2-5-33,101-193 716,-111 209-708,0-1 0,0 1 0,0 0 0,1 0 0,-1 0 0,0 0-1,1 0 1,-1 0 0,0-1 0,1 1 0,-1 0 0,1 0 0,0-1-1,-1 1 1,1 0 0,-1-1 0,1 1 0,0 0 0,0-1 0,-1 1-1,1-1 1,0 1 0,0-1 0,0 0 0,-1 1 0,1-1 0,0 0-1,0 0 1,0 1 0,0-1 0,0 0 0,0 0 0,0 0 0,0 0 0,-1 0-1,1 0 1,0 0 0,0-1 0,0 1 0,0 0 0,0 0 0,0-1-1,0 1 1,-1 0 0,1-1 0,0 1 0,0-1 0,-1 1 0,1-1-1,0 0 1,0 1 0,-1-1 0,1 0 0,-1 1 0,1-1 0,-1 0-1,1 0 1,-1 1 0,1-1 0,-1 0 0,0 0 0,1 0 0,-1 0-1,0 0 1,0 0 0,1 0-8,-1 1 0,54 83 150,-51-81-143,-1 1 0,1-1 0,0 0 0,0 0 0,0 0 0,0-1 0,0 1 0,0-1 0,0 1 0,0-1 0,0 0 0,1 0 0,-1 0 0,1-1 0,-1 1 0,0-1 0,1 0 0,-1 0 0,1 0 0,-1 0 0,1-1 0,-1 1 0,0-1 0,1 0 0,-1 0 0,0 0 0,0-1 0,1 1-7,13-10 29,0 0 0,-1-2 0,0 0 0,-1 0 0,0-1 0,-2-1 0,1-1 0,-2 0 0,0 0 1,-1-1-1,5-10-29,73-105 133,-88 131-134,-1 0 0,1 0 0,0 0 0,-1 1 0,1-1 0,0 0 0,0 0 0,0 1 0,-1-1 0,1 1 0,0-1-1,0 1 1,0-1 0,0 1 0,0 0 0,0-1 0,0 1 0,0 0 0,0 0 0,0 0 0,0-1 0,1 1 0,-1 0 0,0 1 0,0-1 0,0 0 0,0 0 0,0 0 0,0 1 0,0-1 0,0 0 0,0 1 0,0-1 0,0 1-1,0-1 1,-1 1 0,1-1 0,0 1 0,0 0 0,0 0 0,-1-1 0,1 1 0,0 0 0,0 0 1,23 46-66,-23-44 66,45 111 17,-46-113-16,1 1-1,0-1 1,-1 1-1,1-1 1,0 1-1,0-1 0,0 0 1,0 1-1,0-1 1,0 0-1,0 0 1,1 1-1,-1-1 1,0 0-1,1 0 1,-1-1-1,0 1 0,1 0 1,0 0-1,-1-1 1,1 1-1,-1-1 1,1 1-1,0-1 1,-1 0-1,1 1 1,-1-1-1,1 0 0,0 0 1,0 0-1,-1-1 1,1 1-1,-1 0 1,1 0-1,0-1 1,-1 1-1,1-1 1,-1 0-1,1 1 0,-1-1 1,1 0-1,-1 0 1,1 0-1,-1 0 1,0 0-1,0 0 1,2-2-1,12-11 4,-1 0-1,0-2 1,0 0 0,-2 0 0,0-1 0,-1-1 0,2-5-4,-5 12-9,107-225-3327,-112 306 2785,-1-70 562,0 0 0,-1 0 0,1 0 0,0-1 0,-1 1 0,1 0 0,0-1 0,-1 1 0,1-1 0,-1 1 0,1-1 0,-1 0 0,1 0 0,-1 0 0,0 0 0,1 0 0,-1 0 0,0 0 0,0 0 0,1 0 0,-1-1 0,0 1 0,0 0 0,0-1 0,-1 1 0,1-1 0,0 1 1,-1-1-1,1 1 0,0-2-11,95-165 392,-95 161-242,-7 22 4,4 0-66,1 0 0,0 1 0,1-1 0,0 0 0,1 0 0,1 0 0,0 0 1,1 0-1,1 0 0,0-1 0,1 0 0,1 1 0,0-2 0,1 1 0,2 3-88,-6-14 19,-1 1-1,1 0 0,-1-1 0,1 0 1,0 0-1,0 1 0,0-2 0,1 1 1,-1 0-1,1-1 0,-1 1 1,1-1-1,0 0 0,0-1 0,0 1 1,0-1-1,0 1 0,0-1 0,0 0 1,1-1-1,-1 1 0,0-1 0,1 0 1,-1 0-1,0 0 0,1 0 1,-1-1-1,0 0 0,0 0 0,0 0 1,1 0-1,-1-1 0,3-1-18,10-6 59,-1-2 1,0 1-1,-1-2 0,-1 0 1,0-1-1,0 0 0,-1-1 0,-1-1 1,-1 0-1,0 0 0,0-1 1,-2-1-1,3-6-59,-8 18 24,-1 0 0,0 0 0,0 0-1,0-1 1,-1 1 0,1-1 0,-2 0 0,1 1 0,0-1 0,-1 0-1,0 0 1,-1 0 0,1 0 0,-1 0 0,0 0 0,-1 0 0,1 0-1,-2-4-23,1 9 9,1-1 0,-1 1 0,0 0 0,0 0 0,0-1 0,0 1 0,0 0 0,0 0 0,0 0 0,0 0-1,-1 0 1,1 0 0,0 0 0,-1 1 0,1-1 0,0 0 0,-1 1 0,1-1 0,-1 1 0,1-1 0,-1 1 0,1 0-1,-1 0 1,1 0 0,-1 0 0,1 0 0,-1 0 0,0 0 0,1 0 0,-1 0 0,1 1 0,-1-1 0,1 1 0,0-1-1,-1 1 1,1-1 0,-1 1 0,1 0 0,0 0 0,-1 0 0,1 0 0,0 0 0,0 0 0,0 0 0,0 0 0,0 0-1,0 0 1,0 1 0,0-1 0,1 0 0,-1 1-9,-2 3 2,1 1-1,0-1 1,1 0-1,-1 1 1,1-1-1,0 1 1,1 0-1,-1-1 1,1 1-1,0 0 1,0-1-1,1 1 1,0 0-1,0-1 1,0 1-1,1-1 1,-1 0-1,1 1 1,1-1-1,-1 0 1,1 0-1,0 0 1,0 0-1,0-1 1,1 1-1,-1-1 1,1 0-1,0 0 1,0 0-1,1-1 1,-1 1-1,1-1 0,3 2-1,7-1-151,-1 0 0,1-1 0,0 0 0,0-1 0,0-1 0,1 0 0,-1-2 0,0 1-1,0-2 1,0 0 0,0-1 0,0 0 0,-1-1 0,1-1 0,-1 0 0,6-4 151,50-18-3925,-9 1-345</inkml:trace>
  <inkml:trace contextRef="#ctx0" brushRef="#br0" timeOffset="153621.761">15116 12528 8786,'-204'95'8872,"177"-81"-8047,27-14-816,0-1 0,1 1 0,-1 0 0,0 0 0,1 0 0,-1 0 0,0 0 0,1 0 0,-1 0 0,1 0 0,-1 0 0,0 0 0,1 0 0,-1 0-1,0 0 1,1 0 0,-1 0 0,0 0 0,1 0 0,-1 0 0,0 1 0,1-1 0,-1 0 0,0 0 0,1 0 0,-1 1 0,0-1 0,1 0 0,-1 0 0,0 1 0,0-1 0,1 0 0,-1 0 0,0 1 0,0-1 0,0 0 0,1 1 0,-1-1 0,0 0 0,0 1 0,0-1 0,0 1 0,0-1 0,0 0 0,0 1 0,0-1 0,0 0 0,0 1 0,0-1 0,0 0 0,0 1 0,0-1 0,0 1 0,0-1 0,0 0 0,0 1 0,-1-1 0,1 0 0,0 1 0,0-1 0,0 0 0,-1 1-9,98-19-67,23-23 39,-2-5-1,-1-5 0,1-8 29,-35 19-10,704-364 50,-479 241 38,548-340 710,-717 418-588,479-307 701,113-106-279,-548 364-539,-108 78-52,39-28 187,91-50-218,-179 119 33,-17 12 2,-14 6 29,-44 1-2211,35-5-3,-15 0-1128</inkml:trace>
  <inkml:trace contextRef="#ctx0" brushRef="#br0" timeOffset="-50098.403">9130 5517 9842,'-20'-30'6980,"19"25"-6957,0 1 1,1 0-1,0-1 1,0 1 0,0-1-1,1 1 1,-1 0-1,1-1 1,0 1 0,0 0-1,1 0 1,-1 0-1,1 0 1,0 0 0,0 0-1,0 0 1,1 0-1,1-1-23,54-32 1114,-38 30-858,2 0-1,-1 1 1,1 2-1,0 0 1,0 1 0,0 1-1,0 1 1,0 1-1,21 3-255,342 76 926,-331-73-917,1-2 0,0-3 0,0-2 0,0-3 0,38-8-9,319-76 34,-36 1-20,-301 77-12,0 4-1,1 3 0,42 5-1,221 38 11,-202-29 16,94-7-27,-132-7 6,0-5 1,-1-4 0,-1-4-1,86-27-6,-64 4 19,-210 60-79,-1-4-1,0-4 1,-88 1 60,35-3-136,-247 30 78,-30-16 120,-21-28-14,7-11 20,71 7-8,-443-27 97,724 16-474,268 73-662,70-4 747,11-10 232,154 12 1,50 26 10,23 0-15,-286-61-6,91-7 10,-93-15-21,25-10 21,-205 12-1,60-3 1,-1-3 0,0-4 0,-1-3 1,-1-4-1,77-28 0,-197 37 189,-209-24-439,0 10-1,-1 12 0,-186 17 251,-122 0 99,8-25 146,193-11-74,50 10-768,105 25-2919,53 9 421</inkml:trace>
  <inkml:trace contextRef="#ctx0" brushRef="#br0" timeOffset="-44759.653">8980 5332 9458,'19'2'6182,"4"6"-4893,9 2-1406,1-7 157,1 0 1,0-3 0,0-1 0,0-1-1,0-2 1,0-1 0,17-6-41,51-6 27,191-4 19,-223 22-23,1 4-1,0 3 0,17 6-22,245 40 92,-204-37-23,104-2-69,159-16 59,-12 3-23,-106 11 321,162 33-357,-385-38 906,0-2 0,0-3 0,48-3-906,-90 1 1373,-31 3-1296,-58 11-4987,10 0 1165</inkml:trace>
  <inkml:trace contextRef="#ctx0" brushRef="#br0" timeOffset="-44298.323">3853 3197 5849,'44'-27'744,"5"-8"33,7-9-2530,3 0-359</inkml:trace>
  <inkml:trace contextRef="#ctx0" brushRef="#br0" timeOffset="-43593.95">3836 2021 9826,'-299'-44'5740,"87"26"-5472,148 21-235,0 2-1,1 3 1,0 2 0,-48 16-33,58-10 17,2 2 0,0 3 1,-15 9-18,-50 28 32,3 5 1,-48 37-33,-43 53 21,18 3-13,52-5 12,75-70 31,4 2 0,3 2-1,4 2 1,4 3-1,4 1 1,-6 27-51,-19 80 218,9 3-1,-8 85-217,43-168 119,4 1 0,6 0-1,4 113-118,7-150 48,4 1-1,4-2 1,15 65-48,-10-80 14,4 0 1,2-1-1,3-1 0,20 39-14,-10-44 0,2-2 0,3-1 0,2-3 0,2 0 0,3-3 0,2-2 0,30 24 0,-24-28 3,3-3-1,1-2 0,2-2 1,51 23-3,-40-26 4,2-3 1,1-2-1,1-5 1,1-2 0,1-3-1,0-4 1,8-3-5,22 2 14,1-5-1,0-5 1,14-4-14,66-13 45,-1-7-1,116-30-44,-70 0 18,180-65-18,-309 81-19,-2-5 0,-1-4 1,9-9 18,-29 5-19,-2-3 0,-2-3 0,-3-3 0,-2-4 0,-3-2 1,-2-3-1,4-13 19,9-20-17,-5-4 1,-4-3-1,23-53 17,-34 50 15,-4-2-1,-4-2 0,-6-3 0,-5-1 0,15-81-14,-34 108 33,-3 0-1,-4-1 1,-5-1 0,-2-32-33,-7 39 104,-4 0 0,-3 1 0,-4-1 1,-4 2-1,-3 0 0,-28-74-104,18 88 225,-2 1 0,-3 1 0,-3 1 0,-39-49-225,42 70 117,-1 1 0,-3 2 0,-1 2 0,-2 1 0,-1 2 0,-2 2 0,-2 2-117,-25-16 82,-3 2 0,-2 4-1,-1 4 1,-69-24-82,78 38-8,-1 3 0,-65-10 8,25 12-161,-1 5 1,0 4-1,-1 5 1,0 5-1,-12 6 161,2 6-736,2 4 0,-50 17 736,48-2-1737,2 5 0,-81 37 1737,-302 153-3612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41:33.794"/>
    </inkml:context>
    <inkml:brush xml:id="br0">
      <inkml:brushProperty name="width" value="0.05" units="cm"/>
      <inkml:brushProperty name="height" value="0.05" units="cm"/>
      <inkml:brushProperty name="color" value="#333333"/>
    </inkml:brush>
  </inkml:definitions>
  <inkml:trace contextRef="#ctx0" brushRef="#br0">624 1 9034,'-65'20'4887,"-22"9"-4961,22-3-3744,-50 19 2936,93-35 1429,0 0 0,1 1-1,0 1 1,0 1 0,2 0-1,-1 2 1,2 0 0,0 2-1,1 0 1,-14 17-547,24-24 20,0 0 1,0 1 0,1 0-1,0 0 1,1 0 0,0 1-1,1 0 1,0 0 0,1 0-1,0 0 1,1 0 0,1 1 0,0-1-1,0 1 1,1-1 0,1 1-1,0-1 1,1 4-21,0 2-15,1-1 0,0 1 0,1-1 0,1 0 0,0-1 0,1 1 0,1-1 0,1 0 0,0 0 0,1-1 0,1 0 0,0-1 0,1 0 0,0-1 0,1 0 0,1-1 0,0 0 0,10 6 15,-4-6 37,0-1 0,1-1 0,0-1 0,0-1 0,1-1 0,0-1 0,8 2-37,52 4 3,0-3 0,1-4 0,77-5-3,88 4-198,-171 6 191,1 3 1,-1 3 0,40 17 6,149 29 27,-125-47-4,0-6 1,0-6 0,55-9-24,-134 3 151,0 4 0,0 2 1,-1 3-1,1 3 0,-1 2 1,56 18-152,127 44 292,-157-59-258,0-3 1,1-4 0,0-4 0,20-4-35,-13 1 110,24 6 309,107 21-419,60 3 43,-156-29-71,101-14 28,-124 5 2,-1 3 0,1 6 0,15 5-2,65 17 65,-29-2 34,84-3-99,38-17-16,-1-11 0,1-13 16,70-1 3,12 36 17,1 18-17,-12-5-33,-32-21-231,-249-8 74,0-2 0,0-4-1,19-7 188,191-66-585,-33-16 232,-230 93 344,16-4 34,-1-2 0,-1-1 0,0-1 0,-1-1 0,0-2 1,-2-1-1,0-1 0,-1-1 0,15-15-25,20-63-181,-54 87 160,-1 1 0,0-2 0,0 1 0,-1 0 0,-1-1 0,0 0 0,-1 0 0,0 0 0,-1-1 0,0 1 0,-1-1 0,0 1 0,-1-1 0,0 1 0,-1-1 0,-1 1 0,0-1 0,-1 1 0,-1-3 21,-6-1-32,0 1 1,-2 1-1,0 0 0,0 0 1,-1 1-1,-1 1 0,0 0 1,-1 1-1,0 0 0,0 2 1,-1 0-1,-1 0 0,0 1 1,0 2-1,-15-5 32,-32-11-43,0 3-1,-49-8 44,-48-12 202,-214-82 30,261 90-222,-99-13-10,76 32 26,-2 5 0,1 7 0,0 6 0,-6 6-26,32-4 11,-60-2 13,-1-7-1,1-8 1,-17-9-24,-180-23 231,294 33-83,0 2 1,0 5-1,-61 6-148,-210 41 399,16-9-531,22-32-243,104-8 376,9 0 306,-38-12-307,-22-7 424,82 22-156,-1 8-1,-162 29-267,76-7-145,-23-21-11,135-8 526,0 7 0,-54 14-370,-420 109 632,577-121-762,1-2 0,-2-2 1,1-2-1,-1-2 0,1-2 1,-1-2-1,1-2 1,0-1-1,-33-10 130,-140-58-648,210 70 593,0 1 1,-1 0 0,1 0 0,-1 1 0,1-1-1,-1 2 1,0-1 0,1 2 0,-1-1-1,1 1 1,-1 0 0,1 1 0,-1-1-1,1 2 1,0-1 0,0 1 0,0 1 0,0 0-1,0 0 1,1 0 0,0 1 54,-40 46-2621,9 11-54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19:12.531"/>
    </inkml:context>
    <inkml:brush xml:id="br0">
      <inkml:brushProperty name="width" value="0.05" units="cm"/>
      <inkml:brushProperty name="height" value="0.05" units="cm"/>
    </inkml:brush>
  </inkml:definitions>
  <inkml:trace contextRef="#ctx0" brushRef="#br0">36 61 8194,'-7'5'1513,"6"-5"-1286,-1 1-1,0 0 1,0 0 0,1 0 0,-1 1 0,0-1-1,1 0 1,-1 1 0,1-1 0,0 1 0,-1-1-1,1 1 1,0-1 0,0 1 0,0 0-1,0 0 1,0 0 0,0-1 0,1 1 0,-1 0-1,1 0 1,-1 0 0,1 0 0,0 0-1,-1 0 1,1 0 0,1 2-227,0-3 36,1 0 0,-1 1 0,1-1 1,0 0-1,-1 0 0,1 0 0,0-1 0,0 1 0,0 0 0,0-1 1,-1 1-1,1-1 0,0 0 0,0 1 0,0-1 0,0 0 0,0 0 1,0 0-1,0-1 0,0 1 0,0 0 0,0-1 0,0 1 0,2-2-36,6 1 192,-4 1 13,0 1 0,0 0 0,-1 0 0,1 1 0,0-1 0,-1 1-1,1 1 1,-1-1 0,0 1 0,0-1 0,0 1 0,3 3-205,35 16 430,-27-19-419,0 0 1,-1-1-1,1-1 1,0 0-1,0-2 1,0 1 0,0-2-1,-1 0 1,1-1-1,7-2-11,69-8 42,62 2-5,152-40 21,151 34 52,-228-17-81,-148 18-35,0 5-1,58-1 7,-42 14 72,0 4-1,47 10-71,-51-4 9,1-4 1,53-4-10,-20-6 24,-1 6 0,1 5 0,33 11-24,-73-9 45,1-2-1,-1-5 1,86-7-45,-88 1 1,1 3 0,37 7-1,332 13 62,-214-24-56,-87 0-4,73 10-2,-117 5 83,-52-5-10,1-2 0,0-3 0,8-3-73,10-7 7,-2-4 0,1-3 0,11-6-7,-48 17 1115,-41 9-883,-25-28-2106,-16-1-1972,-15-11-209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19:22.010"/>
    </inkml:context>
    <inkml:brush xml:id="br0">
      <inkml:brushProperty name="width" value="0.05" units="cm"/>
      <inkml:brushProperty name="height" value="0.05" units="cm"/>
    </inkml:brush>
  </inkml:definitions>
  <inkml:trace contextRef="#ctx0" brushRef="#br0">0 209 11939,'3'-3'272,"0"1"0,0-1 1,0 1-1,0 0 0,1 0 1,-1 1-1,1-1 0,-1 1 1,1-1-1,-1 1 0,1 0 1,0 1-1,0-1 0,1 0-272,13-3 298,65-22-304,-2-4-1,19-13 7,-66 29 1,-5 1 29,0 2 1,0 1 0,1 1-1,1 1 1,-1 2 0,1 1-1,0 2 1,1 1 0,0 1-31,255 14 300,-68-10 3,-56 4 119,-1 8 0,70 18-422,-24-3 41,22-8-41,82-11 7,204 2 10,-210-14-9,2 19 8,13 15 31,-192-21 6,1-7 1,1-5-1,34-9-53,170-15 36,-254 20-14,1 4 0,52 8-22,123 29 31,47 11 15,-143-47-11,-55-5 310,-55-6 1273,-54 14 104,-28-14-1982,2 0-3265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19:25.069"/>
    </inkml:context>
    <inkml:brush xml:id="br0">
      <inkml:brushProperty name="width" value="0.05" units="cm"/>
      <inkml:brushProperty name="height" value="0.05" units="cm"/>
    </inkml:brush>
  </inkml:definitions>
  <inkml:trace contextRef="#ctx0" brushRef="#br0">1032 239 6009,'-18'17'438,"0"1"-1,1 1 0,0 0 1,2 1-1,1 1 0,0 0 0,2 1 1,0 1-1,1 0 0,2 0 1,0 1-438,-12 26 209,2 0 1,2 1 0,-6 38-210,-19 153 113,8 77-90,-11 44 32,-13 59 130,15 86 265,24 61-24,12 69-212,5 35-146,5 36-36,-4 3-18,12-61 118,2-425 218,22 102-350,63 181 147,33-25-143,4 2 16,-28-41-2,-85-368-17,3-1-1,4-1 1,2-2-1,4-1 0,3-2 1,10 9-1,-27-50 2,1 0 1,1-2-1,2-1 0,1-1 1,1-1-1,0-1 0,2-2 1,29 17-3,145 89 80,-161-101-81,0-2 0,1-2 1,2-1-1,1-3 1,-25-11-8,-1-1 0,2-2 0,-1 0 0,1-1 0,-1-1 0,1-1-1,0-1 1,-1-1 0,1-1 0,-1-1 0,1-1 0,-1 0 0,0-2 0,0 0 0,-1-2 0,0 0 0,0-1 0,-1-1 0,0-1 0,-1-1 0,4-4 8,37-29 0,-3-4 0,-2-1 1,-2-3-1,42-57 0,46-67 3,5-23-3,128-213 25,-1-33 10,-13-33-1,-6-42-20,-143 265-2,7-58-12,66-269 21,-113 307 8,-8-23-29,13-281 3,-35-22 14,-10-3 5,-16 15 7,-22 334-12,-15-36-17,-48-220 12,30 288-14,-18-31 2,6 71 14,-39-79-14,18 82 2,-32-48-2,52 125 101,-5 2 0,-55-72-101,78 125 207,-2 1-1,-2 2 1,-1 2-1,-3 1 1,-1 3-1,-13-7-206,27 25 172,-2 1-1,0 1 0,-1 2 1,-1 1-1,0 2 1,-12-2-172,-8 0 136,0 1 0,-1 4 1,0 2-1,-20 0-136,-7 5 2,-1 5 1,1 3-1,0 3 1,0 5-1,0 3 1,-5 5-3,-130 42-870,-36 28-1933,1-2-22</inkml:trace>
  <inkml:trace contextRef="#ctx0" brushRef="#br0" timeOffset="67924.92">814 339 9394,'-41'9'6029,"16"22"-4370,3 54-2701,19-67 1458,-12 60-1039,-4-1 0,-20 53 623,-171 430-291,13-48 791,189-488-434,1 0-1,1 1 1,1 0-1,2 0 1,0 0-1,2 0 1,1 1-1,1 5-65,2 12 20,2-1-1,2 0 0,1 0 1,3-1-1,1 0 0,2-1 1,2-1-1,2 0 0,1-1 1,1-1-1,3-1 0,14 17-19,-24-36 9,0-1 0,1-1 0,1 0-1,1-1 1,0-1 0,0 0 0,2-1-1,-1-1 1,3 1-9,8 1 6,0-1 0,1-1 0,0-2 0,1-1 1,0-1-1,0-1 0,0-2 0,1-1 0,28-1-6,44-4 46,1-5 0,30-10-46,-58 8 32,260-28 59,-143 21-70,-39 4-26,0-6-1,-1-7 1,10-9 5,189-78-1,-34 12 30,-282 90-22,1 2 1,-1 1-1,2 2 1,-1 2-1,0 1 1,1 2-1,-1 1 1,35 6-8,174 63 104,-130-32-49,-94-30-52,0-1 0,0-1 0,0-1 0,0-1 0,1 0 0,0-2 0,0-1 0,0-1 0,-1-1 0,1 0 0,0-2 0,-1-1 0,1-1 0,1-1-3,-4-2 7,0-2 0,-1 0 0,-1 0 0,1-2 0,-2 0 0,0-2 0,0 1 0,-1-2 0,-1 0 0,0-1 0,-1-1-1,-1 0 1,-1-1 0,0 0 0,-2-1 0,0 0 0,0 0 0,-2-1 0,-1-1 0,4-16-7,25-118 63,4-77-63,-31 182 11,-3-1 0,-1 1 0,-3-1 0,-2-1 1,-2 1-1,-2 0 0,-3 1 0,-1-1 0,-3 2 1,-5-11-12,7 31 23,-1 0 0,-1 1 1,-1 1-1,-2 0 1,0 1-1,-2 0 0,-1 1 1,-1 1-1,-1 1 0,0 0 1,-2 2-1,-1 0 1,-1 1-1,0 2 0,-9-5-23,4 10 30,0 1 0,-1 1 0,-1 2 0,0 1 0,0 1-1,0 2 1,-1 1 0,-20 0-30,-216-15 111,-77 29 42,80 19-23,-168 3 107,-58 8 23,-36 10-73,24-6 353,63-41-31,15-20-2370,288 13-1570,-18-6-155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0:41.931"/>
    </inkml:context>
    <inkml:brush xml:id="br0">
      <inkml:brushProperty name="width" value="0.05" units="cm"/>
      <inkml:brushProperty name="height" value="0.05" units="cm"/>
    </inkml:brush>
  </inkml:definitions>
  <inkml:trace contextRef="#ctx0" brushRef="#br0">10502 1183 20516,'11'-20'12,"2"-2"-3,-1-1 0,-2 0 0,0-1 0,-1 0-1,3-14-8,-7-3-78,-1 1-1,-2-1 0,-1 1 1,-5-36 78,-13-85-398,14 155 273,1 21 50,-10 97-168,2-23 235,4 0-1,4 18 9,27 53 44,27 69-20,-28-198-41,-12-49-271,-28-58-4044,-6 26 1055</inkml:trace>
  <inkml:trace contextRef="#ctx0" brushRef="#br0" timeOffset="-1719.358">8194 990 8906,'19'-1'5543,"-23"26"-4070,-85 219-98,69-177-1231,-3-1 0,-4 0 0,-2-2-1,-2-2 1,-4 0 0,-2-3 0,-29 36-144,35-58 77,-88 128 139,192-314-2419,120-197-2614,-104 195 3065,37-40 1752,-116 177 249,1-1 1,0 2-1,1-1 1,0 2 0,1-1-1,1 2 1,5-4-250,33-26 1958,-51 41-1935,-1 0 0,1 0 0,0 0 0,-1 0 0,1 0 0,-1 0 0,1 0 0,-1 0 0,1 1 0,-1-1 0,1 0 0,-1 0 0,1 0 1,-1 1-1,1-1 0,-1 0 0,1 1 0,-1-1 0,1 0 0,-1 1 0,1-1 0,-1 1 0,0-1 0,1 1 0,-1-1 0,0 1 0,0-1 0,1 1 1,-1-1-1,0 1 0,0-1 0,0 1 0,0-1 0,1 1 0,-1-1 0,0 1 0,0 0 0,0-1 0,0 1 0,0-1 0,0 1 0,-1-1 1,1 1-1,0 0 0,0-1 0,0 1 0,0-1 0,-1 1 0,1-1 0,0 1 0,-1-1 0,1 1 0,0-1 0,-1 0 0,1 1 0,0-1 0,-1 1 1,1-1-1,-1 0 0,1 1 0,-1-1 0,1 0 0,-1 1-23,0 4 103,-14 72 248,3 1 1,4 0-1,4 0 1,2 1-1,4 0 0,8 41-351,5-16 123,-8-27-26,-8-74-172,-1-1 0,1 0-1,-1 0 1,0 0 0,1-1 0,-1 1-1,0 0 1,0-1 0,-1 1-1,1-1 1,0 0 0,0 0-1,-1 0 1,1 0 0,0 0-1,-1 0 1,1 0 0,-1-1-1,1 0 1,-1 1 0,0-1 0,1 0-1,-1 0 1,1 0 0,-1 0-1,1-1 1,-1 1 0,1-1-1,-1 0 1,1 1 0,-1-1-1,1 0 1,0-1 0,-2 1 75,-15-6-113,0-1 0,1-1 0,0 0 0,0-1 0,1-1 1,0-1-1,1 0 0,0-1 0,1-1 0,1 0 0,-3-5 113,16 18 41,0 0 0,0 0 1,0-1-1,0 1 0,0 0 0,0 0 0,0-1 0,1 1 0,-1 0 0,0-1 1,1 1-1,-1-1 0,1 1 0,0-1 0,0 1 0,-1-1 0,1 1 0,0-1 1,0 1-1,0-1 0,0 1 0,1-1 0,-1 1 0,0-1 0,1 1 0,-1-1 1,1 1-1,-1 0 0,1-1 0,0 1 0,-1 0 0,1-1 0,0 1 0,0 0 1,0 0-1,0 0 0,0 0 0,0 0 0,0 0 0,1 0 0,-1 0 0,0 0 1,0 0-42,81-31 357,-56 24-327,-15 5-129,0 0-1,0-1 1,-1-1 0,1 1 0,-1-1 0,0-1 0,-1 0-1,1-1 1,2-2 99,1-3-740,-1-1 0,0-1 0,0 0 0,-2-1 1,0 0-1,2-4 740,20-51-3194</inkml:trace>
  <inkml:trace contextRef="#ctx0" brushRef="#br0" timeOffset="-1391.637">8451 1111 8138,'0'0'100,"-1"0"0,1 0 1,0-1-1,0 1 0,-1 0 0,1 0 1,0-1-1,0 1 0,0 0 0,-1-1 1,1 1-1,0-1 0,0 1 0,0 0 1,0-1-1,0 1 0,0 0 0,0-1 1,0 1-1,0 0 0,0-1 0,0 1 1,0-1-1,0 1 0,0 0 0,0-1 1,0 1-1,0 0 0,1-1 0,-1 1 1,0 0-1,0-1 0,0 1 1,1 0-1,-1-1 0,0 1 0,0 0 1,1 0-1,-1-1 0,0 1 0,1 0 1,-1 0-1,0-1 0,0 1 0,1 0 1,-1 0-1,0 0 0,1 0 0,-1 0 1,1 0-1,-1-1 0,0 1 0,1 0 1,-1 0-1,0 0 0,1 0 0,-1 0 1,1 0-1,-1 0 0,0 1 0,1-1 1,-1 0-101,-8 49 1229,-9 27-431,0-7-151,3 1-1,4 0 0,0 31-646,9-94 19,1 1 0,0 0 1,0 0-1,1 0 0,0 0 1,1 0-1,0 0 0,0-1 0,0 1 1,1-1-1,2 4-19,-4-9 3,1 0-1,-1 0 1,1 0-1,-1 0 1,1 0 0,0 0-1,0-1 1,0 1-1,0-1 1,0 1 0,0-1-1,0 0 1,1 0-1,-1 1 1,0-2 0,1 1-1,-1 0 1,1 0-1,-1-1 1,1 0 0,-1 1-1,1-1 1,-1 0-1,1 0 1,-1 0 0,1-1-1,-1 1 1,2-1-3,64-24 75,62-61 132,-126 83-202,-2 1-6,0 0 0,0 1 0,0-1 1,0 1-1,0-1 0,0 1 1,0 0-1,1 0 0,-1 0 0,0 0 1,1 0-1,-1 1 0,1-1 1,-1 1-1,1-1 0,-1 1 0,1 0 1,1 0 0,-3 1-4,0-1 0,0 1 0,0 0 1,0 0-1,0-1 0,0 1 0,0 0 0,-1 0 1,1 0-1,0 0 0,0 1 0,-1-1 0,1 0 1,-1 0-1,1 0 0,-1 0 0,1 1 0,-1-1 1,0 0-1,1 0 0,-1 1 0,0-1 0,0 0 1,0 1-1,0-1 0,0 0 0,0 0 0,-1 1 1,1-1-1,0 0 0,-1 0 0,1 1 0,-1-1 4,-2 12 101,0 0-1,-1 0 0,0-1 0,-1 1 1,-1-1-1,0-1 0,0 1 1,-1-1-1,-1 0 0,0 0 1,0-1-1,-1 0 0,-1-1 0,1 0 1,-1 0-1,-1-1 0,0-1 1,0 1-1,0-2 0,-11 6-100,17-10 3,0 0 0,0-1 0,0 1 1,0-1-1,0 0 0,0 0 0,0 0 0,0-1 0,0 0 0,0 0 0,0 0 0,0-1 1,0 1-1,0-1 0,0 0 0,0-1 0,0 1 0,0-1 0,0 0 0,1 0 0,-1-1 1,1 1-1,0-1 0,-1 0-3,4-4-5669,9 7 1434</inkml:trace>
  <inkml:trace contextRef="#ctx0" brushRef="#br0" timeOffset="-1050.608">9067 1283 7314,'0'-4'649,"1"3"-540,-1 1 0,0-1 0,1 1 0,-1-1-1,0 0 1,0 1 0,0-1 0,1 1 0,-1-1 0,0 1 0,0-1-1,0 0 1,0 1 0,0-1 0,0 0 0,0 1 0,0-1 0,0 1-1,0-1 1,-1 0 0,1 1 0,0-1 0,0 1 0,0-1 0,-1 1-1,1-1 1,0 1 0,-1-1 0,1 1 0,-1-1 0,1 1 0,0-1-1,-1 1 1,1-1 0,-1 1 0,1 0 0,-1-1 0,1 1 0,-1 0-1,1 0 1,-1-1 0,0 1 0,1 0 0,-1 0 0,1 0 0,-1-1-1,0 1 1,1 0 0,-1 0 0,1 0 0,-1 0-109,-3 2 156,0 1 0,0-1 0,1 0-1,-1 1 1,1 0 0,-1 0 0,1 0 0,0 0 0,0 1 0,1-1 0,-1 1 0,1 0 0,-1-1-1,1 3-155,-3 0 117,-94 155 355,39-56-296,59-104-175,0 0-1,0 0 1,1 0 0,-1 1-1,0-1 1,1 0-1,-1 0 1,1 1 0,-1-1-1,1 0 1,0 1 0,0-1-1,-1 0 1,1 1-1,0-1 1,0 0 0,0 1-1,1-1 1,-1 0-1,0 1 1,0-1 0,1 0-1,-1 1 1,1-1-1,-1 0 1,1 0 0,-1 1-1,1-1 1,0 0 0,0 0-1,-1 0 1,1 0-1,0 0 1,0 0 0,0 0-1,0 0 1,0 0-1,0-1 1,1 1 0,-1 0-1,0-1 1,0 1-1,0-1 1,1 1 0,-1-1-1,0 1 1,1-1 0,-1 0-1,154-23 100,-116 20-90,0 3 0,0 0 0,37 7-10,-75-7 4,0-1-1,-1 1 1,1 0-1,0-1 1,0 1-1,-1 0 1,1 0-1,0 0 1,0 0-1,0 0 1,-1 0 0,1 0-1,0 0 1,0 0-1,0 0 1,-1 0-1,1 1 1,0-1-1,0 0 1,0 1-1,-1-1 1,1 0-1,0 1 1,-1-1-1,1 1 1,0-1-1,-1 1 1,1-1-1,-1 1 1,1 0-1,-1-1 1,1 1-1,-1 0 1,1-1 0,-1 1-1,0 0 1,1-1-1,-1 1 1,0 0-1,1 0 1,-1 0-1,0-1 1,0 1-1,0 0 1,0 0-1,0 0 1,0-1-1,0 1 1,0 0-1,0 0 1,0 0-1,0-1 1,-1 1-1,1 0 1,0 0 0,-1-1-1,1 1 1,0 0-1,-1 0 1,1-1-1,-1 1 1,1 0-1,-1-1 1,1 1-1,-1-1 1,0 1-1,0 0-3,-113 66 2006,-24-13-271,136-53-1801,0 0 0,0 0 0,0 0 0,0-1 0,-1 1 0,1-1 0,0 1 0,0-1 0,0 0 0,-1 0-1,1 0 1,0 0 0,0 0 0,-1-1 0,1 1 0,0-1 0,0 1 0,0-1 0,0 0 0,0 0 0,0 0 0,0 0 0,0 0 0,0 0 0,0-1 0,0 1 0,0 0-1,1-1 1,-1 0 0,1 1 0,-1-1 0,1-1 66,2-13-3630,13-3-327</inkml:trace>
  <inkml:trace contextRef="#ctx0" brushRef="#br0" timeOffset="-586.872">9386 1488 8522,'-10'4'5672,"-3"17"-5245,0 1 1,2 1-1,1 0 1,0 0-1,0 7-427,10-29 4,-1 0 0,0 1-1,0-1 1,1 1 0,-1-1-1,1 0 1,-1 1 0,1-1-1,0 1 1,0-1 0,-1 1-1,1-1 1,0 1 0,0-1-1,0 1 1,1-1 0,-1 1-1,0-1 1,1 1 0,-1-1-1,1 1 1,-1-1 0,1 0-1,-1 1 1,1-1 0,0 0-1,0 1 1,0-1 0,0 0-1,0 0 1,0 0-1,0 0 1,0 0 0,0 0-1,0 0 1,1 0 0,-1 0-1,0-1 1,1 1 0,-1 0-1,0-1 1,1 1 0,-1-1-1,1 0 1,-1 1 0,1-1-1,-1 0 1,1 0 0,-1 0-1,1 0 1,-1 0 0,1 0-1,-1 0 1,1-1 0,-1 1-1,1-1 1,-1 1 0,1-1-4,7-2 74,1-1 1,-1 0-1,0 0 1,0-1-1,0 0 1,-1-1 0,0 0-1,0 0 1,0-1-1,-1 0 1,0 0-1,0-1 1,-1 1-1,0-2 1,0 1 0,-1-1-1,0 0 1,0 0-1,-1 0 1,0 0-1,-1-1 1,0 0 0,-1 1-1,0-1 1,0 0-1,-1 0 1,0 0-1,-1-1 1,0 1 0,-1 0-1,0 0 1,-1 0-1,1 0 1,-2 0-1,-1-3-74,4 11 14,0 1 0,0 0-1,-1-1 1,1 1 0,0-1-1,-1 1 1,1 0-1,-1 0 1,1-1 0,-1 1-1,0 0 1,0 0 0,1 0-1,-1 0 1,0-1-1,0 1 1,0 1 0,0-1-1,0 0 1,0 0 0,-1 0-1,1 0 1,0 1-1,0-1 1,0 1 0,-1-1-1,1 1 1,0-1-1,-1 1 1,1 0 0,-1-1-1,1 1 1,0 0 0,-1 0-1,1 0 1,0 0-1,-1 0 1,1 1 0,-1-1-1,1 0 1,0 1 0,-1-1-1,1 0 1,0 1-1,0 0 1,-1-1 0,1 1-1,0 0 1,0 0 0,0-1-1,0 1 1,0 0-1,0 0 1,0 0 0,0 0-1,0 1-13,-4 4 9,-1 1-1,2 0 0,-1 0 1,1 0-1,0 0 0,1 1 1,-1 0-1,1 0 1,1 0-1,0 0 0,0 0 1,1 0-1,-1 0 0,2 1 1,-1-1-1,1 0 1,1 1-1,0 2-8,-1-9 0,0 1-1,0 0 1,1 0 0,-1-1-1,1 1 1,0 0-1,0-1 1,0 1 0,0-1-1,0 1 1,1-1 0,-1 1-1,1-1 1,-1 0 0,1 0-1,0 0 1,0 0-1,0 0 1,0 0 0,0 0-1,1-1 1,-1 1 0,0-1-1,1 0 1,-1 1 0,1-1-1,-1 0 1,1-1-1,0 1 1,-1 0 0,1-1-1,0 1 1,0-1 0,-1 0-1,1 0 1,0 0 0,0 0 0,7-3 5,0 0 0,-1-1 1,0 0-1,0-1 0,0 0 1,0 0-1,-1 0 0,0-1 1,0-1-1,0 1 0,4-7-5,55-62 60</inkml:trace>
  <inkml:trace contextRef="#ctx0" brushRef="#br0" timeOffset="1212.773">9686 805 8018,'1'-28'4884,"-1"19"-2061,0 23-1748,-33 365 745,34-313-1663,4 0 0,2 0 0,3-1 0,4 3-157,-12-57 46,0-1 0,1 0 0,0 1 0,1-1 0,0 0 0,0-1 1,1 1-1,0-1 0,1 0 0,0 0 0,1 0 0,0-1 0,5 5-46,-12-13-17,0 0 1,0 0-1,0 0 1,0-1-1,0 1 1,0 0-1,0 0 1,1-1-1,-1 1 1,0 0-1,0 0 1,0 0-1,0-1 1,0 1-1,0 0 1,0 0-1,0 0 1,1 0-1,-1-1 1,0 1-1,0 0 1,0 0-1,0 0 1,1 0-1,-1 0 1,0 0-1,0 0 1,0-1-1,1 1 1,-1 0-1,0 0 1,0 0-1,0 0 1,1 0-1,-1 0 1,0 0-1,0 0 1,0 0-1,1 0 1,-1 0-1,0 0 1,0 0-1,1 0 1,-1 0-1,0 0 1,0 0-1,0 1 1,1-1-1,-1 0 1,0 0-1,0 0 1,0 0-1,0 0 1,1 0-1,-1 1 1,0-1-1,0 0 1,0 0-1,0 0 1,0 0-1,1 1 1,-1-1-1,0 0 1,0 0-1,0 0 17,-5-20-3915,5 18 3410,-9-27-3327</inkml:trace>
  <inkml:trace contextRef="#ctx0" brushRef="#br0" timeOffset="1613.097">9989 1098 10866,'-24'77'5824,"0"42"-5386,22-103-264,-12 158 68,14-166-226,0-1 0,0 1 0,1 0 0,0-1 0,0 1 0,1 0 1,0-1-1,0 0 0,0 1 0,1-1 0,1 0 0,2 6-16,-5-12 6,0 0-1,0 0 0,0 0 1,0 1-1,0-1 1,0 0-1,0 0 0,0 0 1,0-1-1,0 1 1,0 0-1,1 0 0,-1-1 1,0 1-1,1 0 1,-1-1-1,0 0 0,1 1 1,-1-1-1,1 0 1,-1 1-1,1-1 0,-1 0 1,0 0-1,1 0 1,-1 0-1,1-1 0,-1 1 1,1 0-1,-1-1 1,0 1-1,1-1 0,-1 1 1,0-1-1,1 1 1,-1-1-1,0 0 0,0 0 1,1 0-6,41-49 196,-12-9 50,-3 0-1,-3-2 1,-2-1-1,-3-1 1,10-56-246,-24 59 486,-6 60-483,-1-1 0,1 1 1,0 0-1,0 0 0,-1-1 1,1 1-1,0 0 0,-1 0 0,1 0 1,0 0-1,-1-1 0,1 1 1,0 0-1,-1 0 0,1 0 1,0 0-1,-1 0 0,1 0 1,-1 0-1,1 0 0,0 0 1,-1 0-1,1 0 0,0 0 1,-1 0-1,1 0 0,0 1 1,-1-1-1,1 0 0,0 0 1,-1 0-1,1 0 0,0 1 1,-1-1-1,1 0 0,0 0 0,0 0 1,-1 1-1,1-1 0,0 0 1,0 1-1,-1-1 0,1 0 1,0 1-1,0-1 0,0 0 1,0 1-1,0-1 0,-1 0 1,1 1-1,0-1 0,0 0 1,0 1-1,0-1 0,0 0 1,0 1-1,0-1 0,0 0 1,0 1-1,0-1 0,0 1 1,1-1-1,-1 0 0,0 1 1,0-1-1,0 0 0,0 1 0,0-1 1,1 0-4,-2 1 5,-7 28 12,0 1-1,2 1 0,1-1 0,1 1 0,2 0 1,2 27-17,14 94 48,12-89-17,-25-61-32,0-1 0,1 1-1,-1-1 1,0 1-1,0-1 1,1 0 0,-1 1-1,1-1 1,-1 0-1,1 0 1,0 0-1,-1 0 1,1 0 0,0 0-1,0-1 1,-1 1-1,1 0 1,0-1 0,0 0-1,0 1 1,0-1-1,0 0 1,0 0 0,0 0-1,0 0 1,0 0-1,-1-1 1,1 1-1,0 0 1,0-1 0,1 0 1,3-2-186,-1 0 1,0-1 0,0 1 0,0-1-1,0 0 1,-1 0 0,1-1-1,-1 1 1,0-1 0,0 0 0,-1 0-1,0 0 1,0-1 0,0 1-1,2-7 186,21-64-3707</inkml:trace>
  <inkml:trace contextRef="#ctx0" brushRef="#br0" timeOffset="2089.498">10246 999 9010,'-2'-6'3137,"10"15"375,10-12-2399,22 9-257,8-16-344,23-7-24,4-13-72,13 5-104,-14-13-136,2 20-40,-20 9-88,-4 6-3977,-22-9 1353</inkml:trace>
  <inkml:trace contextRef="#ctx0" brushRef="#br0" timeOffset="2784.537">11513 898 11330,'-32'-8'5925,"-13"41"-5280,37-25-452,-95 81 89,76-55-133,51-29-95,-20-6-51,127-36-187,19-4-262,-144 41 426,0-1 1,0 2-1,0-1 1,0 1-1,0-1 1,0 2 0,0-1-1,-1 1 1,1-1-1,-1 2 1,1-1-1,-1 1 1,0-1 0,1 1-1,-1 1 1,-1-1-1,1 1 1,-1 0-1,1 0 1,-1 0 0,0 1-1,0-1 1,-1 1-1,0 0 1,1 0-1,-2 0 1,1 1 0,0-1-1,-1 1 1,0 0 19,13 40-58,-2 0 1,-3 1 0,-1 1-1,-2-1 1,-2 9 57,3 2 274,-4 0-1,-1 1 1,-3 0 0,-8 53-274,8-107 64,0 0 0,-1 0 0,0-1 0,0 1 0,0 0 0,0 0 0,-1-1 0,0 1 0,0-1 0,0 1 0,0-1 0,-1 0 0,0 0 0,0 0 0,0 0 0,0 0 0,0-1 0,-1 1 0,0-1 0,0 0 0,0 0 0,0 0 0,0-1 0,0 1 0,-1-1 0,1 0 0,-1-1 0,1 1 0,-1-1 0,0 0 0,0 0 0,0 0 0,0 0 0,1-1 0,-1 0 0,0 0 0,0-1 0,-1 1-64,1-2 14,0 0-1,0-1 0,1 1 1,-1-1-1,1 0 0,-1-1 0,1 1 1,0-1-1,0 1 0,0-1 1,1 0-1,-1-1 0,1 1 1,0 0-1,0-1 0,1 0 0,-1 0 1,1 0-1,0 0 0,1 0 1,-1 0-1,1 0 0,0-1 1,0 1-1,1 0 0,-1-1 0,1 1 1,0-1-1,1 1 0,-1 0 1,1-1-1,0 1 0,0 0 1,1-1-1,0 1 0,1-3-13,77-185-179,-45 120 140,4 3-1,3 1 0,3 2 1,4 0 39,78-86 40,-117 141-33,-1 1 1,-1-2-1,0 1 0,0-1 1,-1 0-1,-1 0 1,5-14-8,-10 25 0,0 0 0,0 0 0,0 0 1,0 0-1,0-1 0,-1 1 0,1 0 0,-1-1 1,1 1-1,-1 0 0,0-1 0,0 1 0,0 0 1,0-1-1,0 1 0,-1-1 0,1 1 0,-1 0 1,1 0-1,-1-1 0,0 1 0,0 0 0,0 0 1,0 0-1,-1 0 0,1 0 0,0 0 0,-1 0 1,1 0-1,-1 0 0,0 1 0,0-1 0,1 1 1,-1-1-1,0 1 0,0 0 0,0 0 0,-1 0 1,1 0-1,0 0 0,0 0 0,-1 0 0,1 1 1,0-1-1,-1 1 0,1 0 0,-2 0 0,-9 3 3,0 2 0,0 0 0,0 1 1,1 0-1,0 1 0,0 0 0,1 0 0,-1 2 0,2-1 0,-1 2 0,-1 2-3,6-7 5,-8 6 13,1 1 0,0 1-1,0 0 1,2 0 0,0 1 0,0 0 0,2 1 0,-1 1 0,2-1 0,-3 9-18,10-22-3,1-1 1,-1 0-1,1 0 1,0 1 0,0-1-1,0 0 1,0 0-1,0 1 1,0-1 0,0 0-1,0 0 1,0 1 0,0-1-1,1 0 1,-1 0-1,1 1 1,-1-1 0,1 0-1,-1 0 1,1 0 0,0 0-1,-1 0 1,1 0-1,0 0 1,0 0 0,0 0-1,0 0 1,0 0 0,0 0-1,0-1 1,0 1-1,0 0 1,0-1 0,0 1-1,0-1 1,1 1 0,-1-1-1,0 0 1,0 1-1,1-1 1,-1 0 0,0 0-1,0 0 1,1 0 0,-1 0-1,0 0 1,0 0-1,1 0 1,-1-1 0,0 1-1,0 0 1,1-1 0,-1 1-1,0-1 1,0 1 2,22-6-798,-1 0 1,-1-1-1,1-1 1,-1-1-1,0-1 1,-1-1-1,1-2 798,48-38-3817</inkml:trace>
  <inkml:trace contextRef="#ctx0" brushRef="#br0" timeOffset="3074.925">12323 766 9538,'-73'119'7394,"58"-70"-6725,35-43-585,15-14-13,20 2 27,-50 7-100,0 0 0,0 0 0,0 1-1,0 0 1,0-1 0,0 1 0,-1 1-1,1-1 1,-1 1 0,0 0 0,1 0-1,-1 0 1,1 2 2,1 1-2,-4-4 5,0-1 1,1 1-1,-1 0 0,-1 0 0,1 0 1,0 0-1,0 0 0,-1 0 0,1 0 1,-1 1-1,0-1 0,1 0 0,-1 1 1,0-1-1,-1 1 0,1 0 1,0-1-1,-1 1 0,1-1 0,-1 1 1,0 0-1,0 0 0,0-1 0,0 1 1,0 0-1,-1-1-3,-4 7 178,0 0 0,-1-1 0,0 1 0,0-2 0,0 1 0,-1-1 0,-1 1 0,1-2 0,-1 1 0,0-1 0,-1-1 0,1 1 0,-1-1 0,0-1 0,-7 3-178,14-6-13,0 0 0,0 0 0,1-1 0,-1 1 0,0 0 1,0-1-1,0 1 0,0-1 0,0 0 0,0 0 0,-1 0 0,1 0 0,0 0 1,0 0-1,0 0 0,0-1 0,0 1 0,0-1 0,0 1 0,0-1 0,1 0 1,-1 0-1,0 0 0,0 0 0,0 0 0,1 0 0,-1 0 0,1-1 0,-1 1 1,1-1-1,-2 0 13,-18-64-4833,20 6 833</inkml:trace>
  <inkml:trace contextRef="#ctx0" brushRef="#br0" timeOffset="3778.515">12610 773 4681,'1'12'1663,"-1"-8"-1249,1-1 0,-1 1 0,0 0 0,1-1 0,0 1 0,0-1 0,0 1 0,0-1 0,0 1 0,1-1 0,-1 0 0,1 0 0,0 0 0,0 0 0,0 0 0,1 0 0,-1 0 0,2 0-414,-3-2 20,1-1-1,-1 0 1,0 0-1,1 0 1,-1 0-1,1 0 1,-1 0-1,0-1 1,1 1-1,-1 0 1,0-1-1,1 1 1,-1-1-1,0 1 0,1-1 1,-1 0-1,0 1 1,0-1-1,0 0 1,0 0-1,0 0 1,0 0-1,0 0 1,0 0-1,0 0 1,0 0-1,0 0 1,-1-1-20,8-8 80,0-1 0,-1 0-1,0 0 1,-1 0 0,-1-1 0,1 0 0,-2 0 0,0 0 0,0-1 0,-1 1 0,-1-1 0,0-4-80,-1 16 22,0-1 0,-1 1 1,1 0-1,-1 0 0,0-1 0,1 1 1,-1 0-1,0 0 0,0-1 1,0 1-1,0 0 0,0-1 1,0 1-1,0 0 0,0-1 1,0 1-1,-1 0 0,1 0 0,0-1 1,-1 1-1,1 0 0,-1 0 1,0 0-1,1-1 0,-1 1 1,0 0-1,0 0 0,0 0 1,1 0-1,-1 0 0,0 0 0,0 1 1,-1-1-1,1 0 0,0 0 1,0 1-1,0-1 0,0 1 1,-1-1-1,1 1 0,0-1 1,0 1-1,-1 0 0,1 0 0,0 0 1,-1-1-1,1 1 0,0 0 1,-1 1-1,1-1 0,0 0 1,0 0-1,-1 0 0,1 1 1,0-1-23,-5 5 56,1 0 1,-1 0 0,1 1 0,1 0-1,-1-1 1,1 2 0,0-1 0,0 0 0,1 1-1,0 0 1,-3 5-57,5-8 17,-10 19 48,2-1 0,1 1 0,1 1 0,0-1 0,2 1 0,1 0 0,-1 17-65,5-37 18,-1 0 0,0 0-1,1 0 1,0 1 0,0-1 0,0 0 0,0 0 0,1 0 0,0 0-1,-1 0 1,2 0 0,-1 0 0,0 0 0,1 0 0,0 0 0,-1-1 0,2 1-1,-1-1 1,0 1 0,1-1 0,-1 0 0,1 0 0,0 0 0,0 0 0,0 0-1,1-1 1,-1 1 0,1-1 0,-1 0 0,1 0 0,0 0 0,-1-1-1,1 1 1,0-1 0,0 0 0,0 0 0,0 0 0,0-1 0,1 0 0,-1 1-18,8-1 24,1-1 1,-1 1 0,1-2 0,-1 0 0,0 0 0,0-1-1,0-1 1,0 0 0,0 0 0,-1-1 0,0-1 0,0 0-1,0-1 1,-1 0 0,0 0 0,0-1 0,-1 0 0,1-2-25,8-8 29,-2 0 1,0-1-1,-1-1 1,-1-1-1,-1 0 0,-1 0 1,-1-1-1,7-21-29,-11 26 28,0-2-1,-1 1 0,-1 0 1,-1-1-1,-1 0 0,-1 0 0,0 0 1,-1-1-1,-1 1 0,-1 0 0,-3-15-27,4 31 8,0 0 0,0 0 0,0 1-1,-1-1 1,1 0 0,-1 1-1,0-1 1,0 0 0,0 1-1,0-1 1,0 1 0,0-1 0,-1 1-1,1 0 1,-1 0 0,0-1-1,0 1 1,0 0 0,0 1-1,0-1 1,0 0 0,0 0 0,0 1-1,-1 0 1,1-1 0,-1 1-1,1 0 1,-1 0 0,1 0-1,-1 0 1,0 1 0,1-1 0,-1 1-1,0 0 1,0-1 0,1 1-1,-1 0 1,0 1 0,0-1 0,-1 1-8,-5 5 19,0 1 0,1 0 1,-1 0-1,2 1 1,-1 0-1,1 1 1,0-1-1,1 1 0,0 1 1,1-1-1,-1 1 1,2 0-1,0 0 1,-3 10-20,0-6 44,1-1 0,1 1 1,0 0-1,0 0 0,2 0 1,0 1-1,1-1 0,0 1 0,1-1 1,0 1-1,2 0 0,0 0 1,0-1-1,1 1 0,1-1 1,0 1-1,5 11-44,-5-22 11,0 0-1,0 1 0,1-2 1,-1 1-1,1 0 1,0-1-1,0 1 0,0-1 1,1 0-1,-1 0 1,1-1-1,-1 1 1,1-1-1,0 0 0,0-1 1,0 1-1,0-1 1,0 0-1,0 0 0,1 0 1,-1-1-1,5 0-10,3 0 16,0 0-1,-1-1 1,1-1 0,-1 0-1,1-1 1,-1 0-1,0-1 1,0 0-1,1-2-15,102-75 209,-113 82-212,-1 0 0,1 1 0,-1-1 0,1 1 0,-1-1 0,1 1 0,-1 0 0,0-1 1,0 1-1,1 0 0,-1 0 0,-1 0 0,1 0 0,0 0 0,0 0 0,-1 0 0,1 0 1,-1 0-1,0 1 0,0-1 0,0 0 0,0 0 0,0 0 0,0 0 0,0 0 0,-1 2 3,2 6-6,-1-7 7,0 1 0,0-1 1,0 0-1,1 1 0,-1-1 0,1 0 0,0 0 0,0 0 0,0 1 1,0-1-1,1 0 0,-1 0 0,1 0 0,-1-1 0,1 1 0,0 0 0,0-1 1,1 1-1,-1-1 0,0 0 0,1 0 0,-1 0 0,1 0 0,0 0 0,0 0 1,0-1-1,0 1 0,0-1 0,0 0 0,0 0 0,0 0 0,0 0 1,4 0-2,2-2 11,1-1 1,-1 0-1,0-1 1,1 0 0,-1 0-1,-1-1 1,1 0-1,0-1 1,-1 0 0,0 0-1,0-1 1,-1 0 0,0 0-1,7-7-11,125-131 175,-133 136-171,-4 6-5,0 0 0,-1-1 0,1 1 0,0 0 0,0 0 0,0 0 0,0 0 0,1 1 0,-1-1 0,0 1-1,1-1 1,-1 1 0,1 0 0,-1 0 0,1 0 0,0 0 0,0 0 0,-1 0 0,2 1 1,-2 1-5,0 0 0,0 0 0,0 0 0,-1 0 0,1 1 0,-1-1 0,1 1-1,-1-1 1,0 1 0,1 0 0,-1-1 0,0 1 0,0 0 0,0 0 0,0 0 0,0 0 0,-1 0 0,1 0 0,-1 0 0,1 0 0,-1 0 0,0 0 0,0 0 0,1 1 5,5 33-53,24 81 21,-28-113 37,0 1-1,0-1 1,1 0 0,-1 1 0,1-1-1,0 0 1,0 0 0,1-1-1,-1 1 1,1-1 0,0 0-1,0 0 1,0 0 0,0 0-1,0-1 1,1 1 0,-1-1-1,1 0 1,0 0 0,-1-1 0,1 0-1,1 1-4,9-1 18,0-1-1,0 0 1,-1-1-1,1-1 1,0 0-1,-1-1 1,0 0-1,15-6-17,-17 5-24,0 0 1,0-1-1,-1 0 0,1-1 0,-1-1 0,0 0 1,-1 0-1,1-1 0,-2 0 0,1-1 0,-1 0 1,0-1-1,-1 0 0,1-2 24,-8 27-2115,-6-7 196</inkml:trace>
  <inkml:trace contextRef="#ctx0" brushRef="#br0" timeOffset="4155.091">14708 536 10978,'2'10'2601,"-2"3"1304,1 13-3153,1 13-16,-1 1-24,7 5-216,-2-4-280,12-6-32,0-17-328,2-4-1016,-2-9-2945,-7-27 392</inkml:trace>
  <inkml:trace contextRef="#ctx0" brushRef="#br0" timeOffset="4545.02">14678 357 11050,'-11'-4'3017,"2"7"728,4 0-3097,7-5-424,9 1-408,16-5-600,6-2-2969,16-8 560</inkml:trace>
  <inkml:trace contextRef="#ctx0" brushRef="#br0" timeOffset="4814.494">15239 407 8546,'-105'68'8014,"-59"46"-5287,164-114-2724,0 0-1,1 1 1,-1-1 0,0 0 0,1 0 0,-1 0 0,0 0-1,0 0 1,1 1 0,-1-1 0,0 0 0,0 0-1,1 0 1,-1 1 0,0-1 0,0 0 0,1 1 0,-1-1-1,0 0 1,0 0 0,0 1 0,0-1 0,1 0-1,-1 1 1,0-1 0,0 0 0,0 1 0,0-1 0,0 0-1,0 1 1,0-1 0,0 0 0,0 1 0,0-1-1,0 0 1,0 1 0,0-1 0,0 0 0,0 1 0,-1-1-1,1 0 1,0 1 0,0-1 0,0 0 0,0 1-1,-1-1 1,1 0 0,0 0 0,0 1 0,-1-1 0,1 0-1,0 0 1,0 0 0,-1 1 0,1-1 0,0 0-1,-1 0 1,1 0 0,0 0 0,0 1 0,-1-1 0,1 0-1,0 0 1,-1 0 0,1 0 0,-1 0 0,1 0-1,0 0-2,28-2 4,120-15-365,-133 18 341,1 0-1,0 1 0,-1 0 0,1 2 0,-1 0 0,12 5 21,-23-8-2,0 0-1,0 1 1,0 0 0,0 0-1,0 1 1,0-1 0,0 1 0,-1-1-1,1 1 1,-1 0 0,0 1-1,0-1 1,0 0 0,0 1-1,-1 0 1,1 0 0,-1 0 0,0 0-1,0 0 1,0 0 0,-1 0-1,1 0 1,-1 1 0,0-1-1,-1 1 1,1 2 2,-1 1 37,-1 0 0,0-1 0,0 1-1,0 0 1,-1-1 0,-1 0 0,1 1 0,-1-1 0,0 0 0,-1 0-1,0 0 1,0-1 0,0 1 0,-1-1 0,0 0 0,-5 5-37,-99 78 1266,107-88-1249,-5 5 76,-1-1-1,0 1 0,0-2 1,0 1-1,0-1 1,-1 0-1,0-1 0,0 0 1,0 0-1,0-1 0,0 0 1,0-1-1,-6 1-92,14-3-14,1 1 0,-1 0 0,0 0 0,0 0-1,0 0 1,1-1 0,-1 1 0,0 0 0,0-1 0,1 1 0,-1-1-1,0 1 1,1-1 0,-1 1 0,0-1 0,1 1 0,-1-1 0,1 0 0,-1 1-1,1-1 1,-1 0 0,1 1 0,-1-1 0,1 0 0,0 0 0,-1 1 0,1-1-1,0 0 1,0 0 0,0 0 0,0 1 0,0-1 0,-1 0 0,1 0-1,1 0 1,-1 0 0,0 1 0,0-1 0,0 0 0,0 0 0,1 0 0,-1 1-1,0-1 1,0 0 0,1 0 0,-1 1 0,1-2 14,5-17-756,1-1 1,1 1-1,1 0 1,0 1-1,2 0 1,0 0-1,0 1 1,9-8 755,-6 5-1118,47-66-3136</inkml:trace>
  <inkml:trace contextRef="#ctx0" brushRef="#br0" timeOffset="4998.502">15655 1 10842,'-21'49'4390,"-17"45"-1746,29-73-2496,2 1 0,0-1 0,1 1 1,1 0-1,1 0 0,1 1 0,1-1 1,1 1-1,1-1 0,1 1 0,1-1 0,1 1 1,1-1-1,5 18-148,5-11-73,0 0-1,2-1 1,1-1 0,1-1-1,2 0 1,14 14 73,-34-40-88,0 0 0,0-1-1,0 1 1,0 0 0,0 0 0,0 0 0,0-1 0,1 1 0,-1 0-1,0 0 1,0 0 0,0 0 0,0-1 0,0 1 0,0 0 0,0 0 0,1 0-1,-1 0 1,0-1 0,0 1 0,0 0 0,0 0 0,1 0 88,-69-81-3397,-56-22 2497,-62-31 4789,185 134-3854,0 0 1,0 0-1,1 0 1,-1-1 0,0 1-1,1 0 1,-1 0-1,0-1 1,1 1 0,-1 0-1,1-1 1,-1 1-1,0-1 1,1 1 0,-1-1-1,1 1 1,-1-1-1,1 1 1,-1-1 0,1 1-1,0-1 1,-1 0-1,1 1 1,0-1 0,-1 0-1,1 1 1,0-1-1,0 0 1,0 1 0,0-1-1,-1 0 1,1 0-1,0 1 1,0-1 0,0 0-1,1 1 1,-1-1-1,0 0 1,0 0 0,0 1-1,0-1 1,1 0-1,-1 1 1,0-1-1,1 0 1,-1 1 0,0-1-1,1 1 1,-1-1-1,1 0 1,-1 1 0,1-1-1,-1 1 1,1 0-1,-1-1 1,1 1 0,0-1-1,-1 1 1,1 0-1,0-1 1,-1 1 0,1 0-1,0 0 1,-1-1-1,1 1 1,0 0 0,-1 0-1,2 0-35,86-13 174,-22 4-2501,0-3 1,57-19 2326,-29-1-3302</inkml:trace>
  <inkml:trace contextRef="#ctx0" brushRef="#br0" timeOffset="5442.369">11546 2460 9082,'2'-9'3017,"1"23"319,1 15-2303,4 10-817,-1 13-160,1 1 16,-2 8 16,2-8 0,-1 15-336,1-15-409,-4 6-2735,-5-19 423</inkml:trace>
  <inkml:trace contextRef="#ctx0" brushRef="#br0" timeOffset="5764.03">11089 2664 9698,'5'-25'5600,"13"-9"-3915,-15 31-1552,20-32-29,1 1 0,2 2 0,2 1 0,0 1 0,2 1 0,1 1 0,2 2 0,0 1 0,25-12-104,-39 25-2,0 1 0,0 2 0,1 0 0,1 1 0,-1 0 0,1 2-1,0 1 1,1 0 0,-1 2 0,1 0 0,0 1 0,0 2 0,10 1 2,-19-1-15,-1 1-1,0 1 1,1 0-1,-1 1 1,0 0-1,0 1 1,-1 0-1,1 1 1,-1 1-1,0-1 1,0 2-1,-1-1 1,1 2-1,-2-1 1,1 1-1,-1 1 1,0 0-1,6 8 16,-7-3 23,0 1-1,-1 0 0,-1 0 0,0 1 0,-1-1 1,-1 1-1,-1 0 0,0 0 0,-1 1 0,0-1 1,-2 0-1,0 1 0,0-1 0,-2 1 0,0-1 1,-1 0-1,-4 12-22,-8 22 505,-2-2 0,-2 0 1,-3-1-1,-1-1 0,-3-1 1,-1-1-1,-2-2 0,-20 21-505,33-42 153,-1-2-1,0 0 1,-1-1 0,-1-1-1,-1 0 1,-14 8-153,27-20-22,0 0 0,0-1 0,0 0 0,0-1 0,-1 0 0,0 0 0,0 0 0,0-1 0,0 0 0,0-1 0,0 0 0,0 0 0,-1-1 0,1 0 0,0 0 0,0-1 0,-1 0 0,1 0 0,0-1 0,0 0 0,0-1 0,-4-1 22,10 3-168,1 0 1,-1 0-1,0 0 0,0 0 0,1 0 0,-1-1 0,0 1 1,1 0-1,0-1 0,-1 0 0,1 1 0,0-1 1,-1 0-1,1 1 0,0-1 0,1 0 0,-1 0 0,0 0 1,0 0-1,1 0 0,-1 0 0,1 0 0,-1 0 1,1 0-1,0 0 0,0 0 0,0 0 0,0 0 0,1 0 1,-1 0-1,0 0 0,1 0 0,-1 0 0,1 0 1,0 0-1,0 0 0,-1 0 0,1 0 0,1 1 0,-1-1 1,0 0-1,0 1 0,1-2 168,22-25-4436</inkml:trace>
  <inkml:trace contextRef="#ctx0" brushRef="#br0" timeOffset="6699.262">12334 2673 9434,'-2'-10'7214,"-13"-18"-6076,11 22-687,-71-118 185,75 123-630,0-1-1,-1 1 0,1 0 0,-1 0 0,1-1 1,-1 1-1,0 0 0,1 0 0,-1 0 0,0 0 0,0 0 1,0 0-1,0 0 0,0 0 0,0 0 0,0 1 1,0-1-1,0 0 0,-1 1 0,1-1 0,0 1 1,0-1-1,0 1 0,-1-1 0,1 1 0,0 0 0,-1 0 1,1-1-1,0 1 0,-1 0 0,1 0 0,0 1 1,-1-1-1,1 0 0,0 0 0,-1 1 0,1-1 1,0 0-1,0 1 0,-1-1 0,1 1 0,0 0 1,0-1-1,0 1 0,0 0 0,-1 1-5,-3 10 5,1 0 1,1 0-1,-1 0 0,2 1 0,0 0 0,1-1 1,0 1-1,0 0 0,2 0 0,0 0 1,0-1-1,1 1 0,0 0-5,0-7 4,0 0-1,1 0 0,-1 0 1,1-1-1,0 1 1,0-1-1,1 0 1,-1 0-1,1 0 1,0 0-1,1-1 0,-1 1 1,1-1-1,0 0 1,0 0-1,0-1 1,1 0-1,-1 0 0,1 0 1,-1 0-1,1-1 1,0 0-1,0 0 1,0-1-1,1 0 1,-1 0-1,0 0 0,0-1 1,0 0-1,1 0 1,3-1-4,6-1 35,-1 0 1,0-1 0,0-1-1,0 0 1,-1-2-1,1 1 1,-1-2 0,0 0-1,-1 0 1,0-1-1,0-1 1,-1 0 0,0-1-1,0-1 1,-1 1 0,-1-2-1,0 1 1,0-1-1,-1-1 1,0-1-36,-5 9 45,-1 0-1,0-1 1,0 0-1,0 1 1,0-1-1,-1 0 1,0-1 0,0 1-1,-1 0 1,0-1-1,0 1 1,0 0-1,-1-1 1,0-5-45,0 12 4,0 1-1,0-1 1,-1 1-1,1-1 1,0 0-1,0 1 1,0-1-1,-1 0 1,1 1-1,0-1 1,0 0-1,-1 0 1,1 1-1,0-1 1,-1 0-1,1 0 1,0 1-1,-1-1 1,1 0-1,0 0 1,-1 0-1,1 1 1,0-1-1,-1 0 1,1 0-1,-1 0 1,1 0 0,0 0-1,-1 0 1,1 0-1,0 0 1,-1 0-1,1 0 1,-1 0-1,1 0 1,0 0-1,-1 0 1,1-1-1,-1 1 1,1 0-1,0 0 1,-1 0-1,1 0 1,0-1-1,-1 1 1,1 0-1,0 0 1,0-1-1,-1 1 1,1 0-1,0-1 1,0 1-1,-1 0 1,1-1-1,0 1-3,-5 16-12,2 1 0,0 0 0,0-1 0,2 1 0,0 0 0,1 0 0,0 5 12,0-20 3,0-1-1,1 1 0,-1 0 0,0 0 0,0-1 1,1 1-1,-1 0 0,1-1 0,-1 1 0,1-1 1,0 1-1,0-1 0,0 1 0,0-1 0,0 1 1,0-1-1,0 0 0,0 1 0,0-1 0,1 0 0,-1 0 1,0 0-1,1 0 0,-1 0 0,1 0 0,-1-1 1,1 1-1,-1 0 0,1-1 0,0 1 0,-1-1 1,1 1-1,0-1 0,0 0-2,59-14 113,-39 0-80,-1 0 0,-1-2-1,0 0 1,-1-1 0,-1-1 0,0 0-1,-2-2 1,0 0 0,-1-1-1,-1 0 1,-1-1 0,4-12-33,16-38 0,-28 66-207,-4 27 41,-1-15 146,-1 22-28,1 0-1,2 0 0,1 0 0,1-1 0,7 25 49,-10-49 5,-1 0-1,1 0 0,0 0 1,0 1-1,0-1 0,1 0 0,-1 0 1,1-1-1,-1 1 0,1 0 1,0 0-1,0-1 0,0 1 1,1-1-1,-1 0 0,0 0 0,1 0 1,0 0-1,-1 0 0,1 0 1,0-1-1,0 1 0,0-1 0,0 0 1,0 0-1,0 0 0,0 0 1,1 0-1,-1-1 0,0 0 0,0 1 1,1-1-5,5-3 29,-1 1-1,1-1 1,-1-1 0,0 0 0,0 0 0,-1 0-1,1-1 1,-1 0 0,0-1 0,0 0 0,-1 0 0,0 0-1,0-1 1,0 1 0,-1-2 0,4-6-29,-6 11 8,17-20 30,-2-1 0,0-1 0,-2-1 0,-1 0 0,0-1 0,-3-1 0,0 0 0,-1-1 0,-2 0 0,-1-1 0,-2 1 0,0-1 0,-1-9-38,-4 0-33,0 0 1,-3-1-1,-1 1 0,-2 0 1,-4-10 32,9 49-7,0 1 0,0-1 0,0 0 0,-1 0 0,1 1 0,0-1 0,0 0 0,0 0 0,-1 0 0,1 1 0,0-1 0,0 0 0,-1 0 0,1 0 0,0 0 0,0 0 0,-1 1 0,1-1 0,0 0 0,-1 0 0,1 0 0,0 0 0,0 0 0,-1 0 0,1 0 0,0 0 0,-1 0 0,1 0 0,0 0 0,-1 0 0,1 0 0,0-1 0,0 1 0,-1 0 1,1 0-1,0 0 0,0 0 0,-1 0 7,-22 171-247,22-158 249,0 1-1,1 0 1,1 0 0,0 0 0,0 0 0,2 0-1,0-1 1,0 1 0,1-1 0,1 0-1,0 0 1,1-1 0,0 1 0,1-1 0,8 10-2,96 103 93,-107-119-28,-9-9-46,-10-11-142,-9-10-601,-1 1 0,-1 1-1,-1 2 1,-1 0-1,0 2 1,-2 1 0,-26-11 724,51 25 83,-1 1 0,1-1-1,-1 1 1,1 0 0,-1 0 0,0 1 0,0 0 0,0 0 0,0 0 0,0 1 0,0 0-1,0 0 1,-2 1-83,7-1 32,1 0-1,0 0 0,-1 1 1,1-1-1,-1 0 1,1 1-1,0-1 0,-1 0 1,1 1-1,0-1 0,-1 1 1,1-1-1,0 1 1,0-1-1,0 1 0,-1-1 1,1 1-1,0-1 0,0 0 1,0 1-1,0-1 0,0 1 1,0 0-1,0-1 1,0 1-1,0-1 0,0 1 1,0-1-1,0 1 0,0-1 1,0 0-1,1 1 1,-1-1-1,0 1 0,0-1 1,1 1-1,-1-1 0,0 1 1,0-1-1,1 0 1,-1 1-1,0-1 0,1 0 1,-1 1-1,1-1 0,-1 0 1,0 1-1,1-1 0,-1 0 1,1 0-1,-1 1 1,1-1-1,-1 0 0,1 0 1,-1 0-1,1 0 0,-1 0 1,1 0-1,-1 0 1,1 0-1,-1 0 0,1 0 1,-1 0-1,1 0 0,-1 0 1,1 0-1,0 0-31,4 1 61,0 0 1,0-1-1,0 1 0,0-1 1,0 0-1,0 0 0,0 0 0,0-1 1,0 1-1,0-1 0,0-1 1,0 1-1,2-2-61,10-1 93,164-43-249,-62 21-4843,-71 14 1174</inkml:trace>
  <inkml:trace contextRef="#ctx0" brushRef="#br0" timeOffset="7051.863">13811 2096 8850,'-20'0'6182,"-8"10"-3606,17-5-1959,-23 9 61,-1 2 1,2 2-1,0 0 0,-21 18-678,54-36 1,1 0 1,-1 0 0,0 0-1,1 0 1,-1 1-1,0-1 1,1 0-1,-1 0 1,0 0 0,1 1-1,-1-1 1,0 0-1,0 1 1,1-1 0,-1 0-1,0 0 1,0 1-1,0-1 1,1 0 0,-1 1-1,0-1 1,0 0-1,0 1 1,0-1-1,0 1 1,0-1 0,0 0-1,0 1 1,0-1-1,0 0 1,0 1 0,0-1-1,0 1 1,0-1-1,0 0 1,0 1-1,0-1 1,0 0 0,-1 1-1,1-1 1,0 0-1,0 1 1,0-1 0,-1 0-1,1 0 1,0 1-1,0-1 1,-1 0 0,1 1-1,0-1 1,0 0-1,-1 0 1,1 0-1,0 1 1,-1-1 0,1 0-1,0 0 1,-1 0-1,1 0 1,-1 0 0,1 0-1,0 0 1,-1 0-2,35-4-150,39-19-361,-53 15 405,1 1-1,-1 1 0,1 0 0,0 2 0,1 0 0,-1 1 0,0 2 0,1 0 0,0 1 0,13 2 107,-33-1 4,43 12-49,-45-13 51,1 1 1,0-1-1,0 1 1,-1 0-1,1-1 1,0 1-1,-1 0 0,1-1 1,0 1-1,-1 0 1,1 0-1,-1 0 1,1-1-1,-1 1 0,0 0 1,1 0-1,-1 0 1,0 0-1,1 0 1,-1 0-1,0 0 0,0 0 1,0-1-1,0 1 1,0 0-1,0 0 1,0 0-1,0 0 1,-1 0-1,1 0 0,0 0 1,-1 0-1,1 0 1,0 0-1,-1-1 1,1 1-1,-1 0 0,1 0 1,-1 0-1,1-1 1,-1 1-1,0 0 1,1-1-1,-1 1 0,0 0 1,0-1-7,-131 121 2254,127-117-2177,-2 1 23,3-1-54,0 0 0,0-1 0,0 0-1,-1 1 1,1-2 0,-1 1 0,1 0 0,-1-1 0,0 0-1,0 0 1,0 0 0,0-1 0,-1 0 0,1 0 0,0 0 0,-5 0-46,9-1-47,1 0 1,-1 0 0,0 0 0,1 0 0,-1 0 0,0 0 0,0 0 0,1 0-1,-1 0 1,0 0 0,0 0 0,1-1 0,-1 1 0,0 0 0,1-1-1,-1 1 1,0 0 0,1-1 0,-1 1 0,1-1 0,-1 1 0,0-1 0,1 1-1,-1-1 1,1 1 0,-1-1 0,1 0 0,0 1 0,-1-1 0,1 0 0,0 1-1,-1-1 1,1 0 0,0 1 0,0-1 0,0 0 0,0 0 0,-1 1 0,1-1-1,0 0 1,0 0 0,0 1 0,1-1 0,-1 0 0,0 0 0,0 1 0,0-1-1,0 0 1,1 1 0,-1-1 0,0 0 0,1 1 0,-1-1 0,1 0 46,28-29-4798,7 9 145</inkml:trace>
  <inkml:trace contextRef="#ctx0" brushRef="#br0" timeOffset="7531.59">14262 2022 8450,'5'7'5852,"-17"12"-3756,4-9-1685,2 0-59,-4 4-63,0 0-1,1 0 0,1 1 0,1 0 0,0 0 0,0 1 1,2 0-1,0 0 0,-2 15-288,7-28 19,0-1 0,0 0 1,0 1-1,0-1 0,0 0 0,0 1 1,1-1-1,-1 0 0,1 1 0,0-1 1,0 0-1,0 0 0,0 0 0,0 0 1,0 0-1,1 0 0,-1 0 0,0 0 1,1 0-1,0-1 0,-1 1 0,1-1 1,0 1-1,0-1 0,0 1 0,0-1 1,0 0-1,0 0 0,0 0 0,0 0 1,1-1-1,-1 1 0,0 0 0,1-1 1,-1 0-1,0 1 0,1-1 0,-1 0 1,1 0-20,9 0 17,0-1 0,0 0 0,0-1 1,0 0-1,0-1 0,0 0 1,-1-1-1,0-1 0,0 1 0,0-2 1,0 1-1,-1-1 0,0-1 0,0 0 1,0-1-1,-1 1 0,2-5-17,2-1 19,0-1 0,-1 0 0,-1-1 0,0-1 0,-2 0 0,1 0 0,-2-1 0,0 0 0,-1 0 0,-1-1 0,0-2-19,-2 6 14,0 0-1,-1 0 1,0 0-1,-1 0 1,-1 0-1,0 0 1,-1-1-1,-1 1 1,0 0-1,-2-7-13,2 14-13,-1 0 1,0 1-1,0-1 0,0 1 1,-1-1-1,0 1 0,0 0 1,-1 0-1,1 0 0,-1 0 1,0 1-1,-1 0 0,0 0 1,0 0-1,0 0 0,0 1 1,-1-1-1,1 1 0,-1 1 1,0-1-1,0 1 0,-2 0 13,0 0-31,0 0-1,1 1 1,-1 0-1,0 1 0,-1 0 1,1 0-1,0 1 1,0 0-1,0 0 0,0 1 1,0 0-1,-1 0 0,1 1 1,1 0-1,-1 0 1,0 1-1,0 0 0,1 0 1,0 1-1,0 0 0,0 1 1,-4 2 31,-2 3 6,0 0 1,1 1 0,0 1-1,1 0 1,0 0 0,0 1-1,2 1 1,-1 0-1,2 0 1,-4 7-7,9-16 19,1-1 0,-1 1-1,1-1 1,-1 1 0,1 0 0,0 0-1,1-1 1,0 1 0,-1 1 0,1-1 0,1 0-1,-1 0 1,1 0 0,0 0 0,0 1 0,1-1-1,-1 0 1,1 0 0,0 0 0,0 0-1,1 0 1,0 0 0,0 0 0,0 0 0,0-1-1,1 1 1,-1-1 0,1 0 0,1 1 0,-1-1-1,0-1 1,1 1 0,0 0 0,0-1-1,2 1-18,6 1 11,1-1-1,0-1 0,0 0 0,1-1 0,-1-1 0,1 0 1,-1 0-1,1-2 0,-1 0 0,0 0 0,1-1 0,-1 0 0,0-2 1,0 1-1,0-2 0,-1 1 0,4-3-10,81-19-133,-95 25 78,1 0-1,0 1 1,0-1-1,0 0 0,0 1 1,0 0-1,0-1 0,0 1 1,0 0-1,0 0 0,-1 1 1,1-1-1,0 1 0,0 0 1,0-1-1,0 1 0,0 0 1,-1 1-1,1-1 1,0 0-1,-1 1 0,1-1 1,-1 1-1,0 0 0,1 0 1,-1 0-1,0 0 0,0 0 1,0 1-1,-1-1 0,1 1 1,0-1-1,-1 1 56,-6 72-3838,-4-29 1239</inkml:trace>
  <inkml:trace contextRef="#ctx0" brushRef="#br0" timeOffset="8126.71">14652 1643 8338,'4'-108'9380,"-1"93"-7959,-1 20-964,1 26-512,-3-26 193,4 60 278,-2 3-119,3 0-1,4-1 1,2 0 0,10 29-297,-19-88 12,0 0 0,0 0 0,1-1 0,0 1 0,0-1 0,1 0 0,0 0 0,0 0 0,1-1 1,-1 1-1,1-1 0,1 0 0,-1 0 0,1-1 0,0 0 0,1 0 0,-1 0 0,1-1 0,0 0 0,0 0 0,2 1-12,12-5-332,-2-13-3163</inkml:trace>
  <inkml:trace contextRef="#ctx0" brushRef="#br0" timeOffset="8470.309">15300 1809 9354,'-43'-12'9948,"-26"30"-8329,58-13-1129,6-4-478,1 0-1,0 1 0,-1 0 0,1-1 1,0 2-1,0-1 0,0 0 1,1 1-1,-1 0 0,0 0 0,1 0 1,0 0-1,0 1 0,0-1 1,0 1-1,0 0 0,1 0 0,0 0 1,0 0-1,0 0 0,0 0 1,0 1-1,1-1 0,0 0 0,0 1 1,0-1-1,0 1 0,1 0-11,0-3-2,0 0-1,0 0 1,0 0-1,0 0 0,1 0 1,-1 0-1,1 0 1,-1 0-1,1 0 0,0 0 1,0 0-1,0-1 1,0 1-1,0 0 0,0-1 1,0 1-1,0-1 1,1 1-1,-1-1 0,0 1 1,1-1-1,0 0 1,-1 0-1,1 0 0,0 0 1,-1 0-1,1 0 1,0 0-1,0 0 0,0-1 1,0 1-1,0-1 1,1 1 2,68-13-21,101-82 124,8-3 2,-180 97-105,3-2-8,-1 0 1,1 1 0,-1-1-1,1 1 1,0-1 0,-1 1 0,1 0-1,0 0 1,0 0 0,0 1-1,0-1 1,0 1 0,-1 0 0,1-1-1,0 1 1,0 0 0,0 1 0,0-1-1,0 0 1,0 1 0,0 0-1,0 0 1,0 0 0,-1 0 0,1 0-1,0 0 1,-1 1 0,1-1 0,-1 1-1,1 0 1,-1 0 0,0 0-1,0 0 1,0 0 0,2 2 7,21 116-287,-24-117 296,-1-2-6,0 0 1,0 0-1,0 0 1,0 0-1,0 0 1,1 0 0,-1 0-1,0-1 1,1 1-1,-1 0 1,0 0-1,1 0 1,-1-1-1,1 1 1,-1 0-1,1 0 1,-1-1-1,1 1 1,0 0-1,-1-1 1,1 1 0,0-1-1,0 1 1,-1-1-1,1 1 1,0-1-1,0 0 1,0 1-1,-1-1 1,1 0-1,0 1 1,0-1-1,0 0 1,0 0-1,0 0 1,0 0-1,0 0 1,-1 0 0,1 0-1,0 0 1,1-1-4,102-59-19,-80 43-184,111-69-1296,-81 53-1565,6-3-117</inkml:trace>
  <inkml:trace contextRef="#ctx0" brushRef="#br0" timeOffset="8846.892">16154 1674 8866,'-46'42'4964,"-31"37"-366,77-79-4586,0 0 1,-1 0-1,1 0 1,0 0-1,0 0 1,-1 1-1,1-1 1,0 0-1,0 0 1,0 0-1,-1 1 1,1-1-1,0 0 1,0 0-1,0 0 1,-1 1-1,1-1 1,0 0-1,0 0 1,0 1-1,0-1 1,0 0-1,0 0 0,0 1 1,0-1-1,0 0 1,0 1-1,0-1 1,0 0-1,0 0 1,0 1-1,0-1 1,0 0-1,0 0 1,0 1-1,0-1 1,0 0-1,0 1 1,0-1-1,0 0 1,1 0-1,-1 1 1,0-1-1,0 0 1,0 0-1,0 0 1,1 1-1,-1-1 0,0 0 1,0 0-1,1 0 1,-1 0-1,0 1 1,0-1-1,0 0 1,1 0-1,-1 0 1,0 0-1,1 0 1,-1 0-1,0 0 1,0 0-1,1 0 1,-1 0-1,0 0-12,21-6 226,96-62 83,-107 62-302,-1 0 0,0-1 0,0 0 0,0-1 0,-1 0 0,0 0 1,0-1-1,-1 1 0,0-2 0,0 1 0,4-10-7,18-44 10,-3-1 0,-2-1 0,-4-2 0,-2 0 0,2-26-10,-1 7 52,-19 86-45,-1-1 0,0 1 0,1-1 0,-1 1 0,1 0 0,-1-1 0,0 1 0,1 0 0,-1 0 0,0-1 0,1 1 0,-1 0 0,0 0 0,0 0 0,1 0 0,-1 0 0,0 0 0,1 0 0,-1 0 0,0 0 0,0 0 0,1 0 0,-1 1 0,0-1 0,1 0 0,-1 0 0,0 1 0,1-1 0,-1 0 0,1 1 0,-1-1 0,0 1 0,1-1 0,-1 1 0,1-1 0,-1 1 0,1-1 0,0 1 0,-1 0 0,1-1 0,-1 1-7,1-1 14,-18 21 205,5 13 24,2 1 0,2 0 1,1 0-1,-3 34-243,-2 107 556,12-170-547,0 1 0,0 0-1,1-1 1,0 1 0,0 0 0,1-1-1,0 1 1,0-1 0,0 1-1,1-1 1,0 1 0,0-1-1,1 0 1,0 0 0,0 0 0,0 0-1,1 0 1,-1-1 0,1 0-1,1 1 1,-1-2 0,1 1-1,2 2-8,13 5-42,0-1-1,0 0 1,1-2-1,1 0 1,-1-1 0,1-2-1,17 4 43,13-5-2630,-30-7-1331</inkml:trace>
  <inkml:trace contextRef="#ctx0" brushRef="#br0" timeOffset="10815.585">17054 1481 5713,'-4'-4'632,"4"3"-450,0 0-1,0 0 1,0 0-1,-1 0 1,1 0-1,0 0 1,-1 0-1,1 0 0,0 0 1,-1 1-1,1-1 1,-1 0-1,0 0 1,1 0-1,-1 1 0,0-1 1,1 0-1,-1 1 1,0-1-1,0 1 1,1-1-1,-1 1 1,0-1-1,0 1 0,0-1 1,0 1-1,0 0 1,0 0-1,0-1 1,0 1-1,1 0 1,-1 0-1,0 0 0,0 0 1,0 0-1,0 0 1,0 0-1,0 0 1,0 1-1,0-1 1,0 0-1,0 1 0,0-1 1,0 0-1,0 1 1,1-1-1,-1 1 1,0-1-1,0 1 1,1 0-1,-1-1 0,0 1 1,1 0-1,-1-1 1,0 1-1,1 0-181,-3 8 86,0-1-1,1 1 1,1 0-1,-1-1 0,1 1 1,1 0-1,0 0 1,0 0-1,1 0 1,0-1-1,0 1 0,1 0 1,0 0-1,1-1 1,0 0-1,1 4-85,-2-8 20,0 1 0,1-1-1,-1 0 1,1 0 0,-1 0 0,1 0 0,0-1-1,1 1 1,-1-1 0,1 0 0,-1 0-1,1 0 1,0 0 0,0 0 0,0-1 0,1 0-1,-1 0 1,0 0 0,1-1 0,-1 1-1,1-1 1,0 0 0,1 0-20,-1 0 10,0 0 0,0-1 0,1 0 0,-1 0 0,0 0 1,0-1-1,1 1 0,-1-1 0,0 0 0,0-1 0,0 1 0,0-1 0,0 0 0,3-2-10,15-14 29,-1 0-1,0-1 1,-2-1-1,0-1 1,-1-1-1,-1-1 0,-2 0 1,0-1-1,0-3-28,98-173 110,-80 145-78,-34 54-31,0 1 0,0-1 0,0 1 0,1 0 1,-1-1-1,0 1 0,0-1 0,1 1 0,-1 0 1,0-1-1,1 1 0,-1 0 0,0 0 0,1-1 1,-1 1-1,1 0 0,-1 0 0,0-1 0,1 1 1,-1 0-1,1 0 0,-1 0 0,0 0 0,1 0 0,-1 0 1,1 0-1,-1 0 0,1 0 0,-1 0 0,1 0 1,-1 0-1,1 0 0,-1 0 0,0 0 0,1 0 1,-1 0-1,1 1 0,-1-1 0,0 0 0,1 0 1,-1 0-1,1 1 0,-1-1 0,0 0 0,1 1 1,-1-1-1,0 0 0,1 1 0,-1-1 0,0 0 0,0 1 1,1-1-1,-1 1 0,0-1 0,0 0 0,0 1-1,6 51 120,-27 309 791,24-312-724,-3-48-180,0 0-1,0 0 1,1 0 0,-1 0-1,0 0 1,1 0 0,-1 0 0,1 0-1,-1 0 1,1 0 0,-1 0-1,1 0 1,0 0 0,-1-1-1,1 1 1,0 0 0,0-1 0,0 1-1,-1 0 1,1-1 0,0 1-1,0-1 1,0 1 0,0-1-1,0 1 1,0-1 0,0 0-1,0 0 1,0 1 0,0-1 0,0 0-1,0 0 1,0 0 0,0 0-1,0 0 1,0 0 0,0-1-1,0 1 1,0 0 0,0 0 0,0-1-1,0 1 1,0-1 0,0 1-1,1-1-6,5-2 23,-1 0 1,1-1-1,-1 0 0,0 0 0,0 0 0,0-1 0,0 0 0,-1 0 0,0-1 0,0 1 0,0-1 0,-1 0 0,0 0 1,0-1-1,2-4-23,-6 11 0,235-406 451,-233 402-452,0 0-1,-1 0 1,1 0 0,1 1-1,-1-1 1,0 1 0,1 0 0,0-1-1,0 1 1,0 0 0,0 1-1,0-1 1,1 0 0,-1 1 0,1 0-1,0 0 1,-1 0 0,1 0-1,0 1 1,0-1 0,0 1 0,0 0-1,0 0 1,1 1 0,-1-1-1,0 1 1,0 0 0,1 0-1,-1 0 1,2 1 1,-4 0-2,0 0 0,1 0-1,-1 0 1,0 0 0,0 1-1,0-1 1,0 1 0,0-1 0,0 1-1,0 0 1,-1-1 0,1 1-1,-1 0 1,1 0 0,-1 0 0,0 1-1,1-1 1,-1 0 0,0 0-1,-1 1 1,1-1 0,0 0 0,-1 1-1,1-1 1,-1 1 0,0-1-1,0 1 1,0 0 2,3 8-6,54 246-21,-30-180 42,-27-75-15,1 0 1,0 0 0,0 0 0,0-1 0,0 1-1,0 0 1,1-1 0,-1 1 0,0 0 0,1-1-1,-1 0 1,1 1 0,0-1 0,-1 0 0,1 0-1,0 0 1,0 0 0,0 0 0,-1 0 0,1 0 0,0-1-1,0 1 1,0-1 0,0 1 0,1-1 0,-1 0-1,0 0 1,0 0 0,0 0 0,0 0 0,0 0-1,0-1 1,0 1 0,2-1-1,1-2 3,0 1-1,0-1 1,0 0 0,0-1 0,0 1-1,-1-1 1,0 0 0,1 0-1,-1 0 1,-1-1 0,1 0 0,2-3-3,102-171 82,6 22-19,-114 157-63,4-6 2,-1 1 0,1 0-1,0 0 1,1 1 0,-1-1 0,1 1 0,0 0 0,0 0-1,0 0 1,0 1 0,1 0 0,-1 0 0,1 0 0,0 1-1,0 0 1,5-1-2,-10 3-18,31-4-39,-32 4 21,0 0 0,-1 0 1,1 0-1,0 1 0,-1-1 0,1 0 0,0 0 1,-1 0-1,1 0 0,0 1 0,-1-1 1,1 0-1,0 0 0,-1 1 0,1-1 0,0 0 1,0 1-1,0-1 0,-1 0 0,1 1 1,0-1-1,0 0 0,0 1 0,0-1 0,-1 0 1,1 1-1,0-1 0,0 0 0,0 1 1,0-1-1,0 0 0,0 1 0,0-1 0,0 1 1,0-1-1,0 0 0,0 1 0,1-1 0,-1 0 1,0 1-1,0-1 0,0 0 0,0 1 1,0-1-1,1 0 0,-1 1 0,0-1 0,0 0 1,1 1-1,-1-1 0,0 0 0,0 0 1,1 1-1,-1-1 0,0 0 0,1 0 0,-1 0 1,0 0-1,1 1 0,-1-1 0,0 0 1,1 0-1,-1 0 0,1 0 0,-1 0 0,0 0 1,1 0 35,-12 9-3681,0-4-167</inkml:trace>
  <inkml:trace contextRef="#ctx0" brushRef="#br0" timeOffset="11082.443">18251 577 10642,'-6'-6'4209,"3"1"96,3 5-2384,1 3-1673,-4 3-392,-3 0-769,-4 9-3392,-19-13 681</inkml:trace>
  <inkml:trace contextRef="#ctx0" brushRef="#br0" timeOffset="11631.651">11237 3777 10930,'0'-1'114,"1"1"1,-1-1-1,1 1 0,0-1 0,0 1 0,-1 0 0,1 0 0,0-1 0,-1 1 1,1 0-1,0 0 0,0 0 0,-1 0 0,1 0 0,0 0 0,0 0 0,0 0 1,-1 0-1,1 0 0,0 0 0,0 0 0,-1 0 0,1 1 0,0-1 0,0 0 1,-1 1-1,1-1 0,0 0 0,-1 1 0,1-1 0,-1 1 0,1-1 0,0 1 1,-1-1-1,1 1 0,-1 0 0,0-1 0,1 1 0,-1 0 0,1-1 0,-1 1 1,0 0-1,1-1 0,-1 1 0,0 0 0,0 0 0,0 0-114,9 18 99,-1 0 1,0 0-1,-2 1 0,0 0 1,-2 0-1,0 0 0,-1 4-99,3 9 52,64 301 88,-63-307-120,1 0 1,2 0-1,1-1 0,1 0 0,9 14-20,-19-36 18,-1-1-1,1 1 1,0-1-1,0 0 1,0 1-1,0-1 1,1 0-1,-1 0 1,1-1-1,0 1 1,0-1-1,0 1 1,0-1-1,0 0 1,0 0-1,1 0 1,-1 0-1,0-1 1,1 0-1,0 1 1,-1-1-1,1 0 1,0-1-1,0 1 1,-1-1-1,1 1 1,0-1-1,0 0 1,0-1-1,0 1 0,-1-1 1,1 0-1,0 0 1,-1 0-1,1 0 1,0 0-1,-1-1 1,0 0-1,1 1 1,-1-1-1,0-1 1,0 1-1,0 0 1,2-2-18,21-23 215,-1-1 0,-1-2 0,-1 0 1,-1-1-1,-3-1 0,0-1 0,-2-1 1,6-17-216,15-34 331,-4-2 1,-4-1-1,11-56-331,-9-17 346,-26 127-239,-13 34-149,-44 125-218,45-106 321,-12 43-2870,3-3 649</inkml:trace>
  <inkml:trace contextRef="#ctx0" brushRef="#br0" timeOffset="12850.358">12170 3906 11050,'-33'86'5104,"11"-30"-4600,2 1 0,2 1-1,3 1 1,-5 45-504,19-95 42,0 0 0,1 0-1,0 0 1,1 0 0,0 0-1,0 0 1,1 0 0,0-1-1,2 6-41,-3-12 9,-1 0 1,1 0-1,0 0 0,0 0 0,0-1 0,0 1 0,1 0 0,-1-1 0,0 1 0,1-1 1,-1 1-1,1-1 0,0 1 0,-1-1 0,1 0 0,0 0 0,0 0 0,0 0 0,0 0 1,-1-1-1,1 1 0,0 0 0,1-1 0,-1 1 0,0-1 0,0 0 0,0 0 0,0 0 1,0 0-1,0 0 0,0 0 0,0-1 0,0 1 0,0 0 0,0-1 0,0 0 0,0 1 1,0-1-1,0 0 0,0 0 0,0 0 0,-1-1 0,1 1-9,13-8 75,-1-1-1,-1-1 1,0 0-1,0-1 1,-1 0-1,-1-1 1,0-1 0,-1 1-1,0-2 1,-1 1-1,3-8-74,0 3 140,0-1-1,-1 0 0,-2 0 1,0-1-1,-1 0 0,-1-1 1,-1 0-1,0 0 0,-2 0 1,1-21-140,-18-22 353,13 65-351,0-1 0,0 0-1,0 1 1,0-1 0,0 0-1,0 1 1,-1-1 0,1 0-1,0 1 1,0-1 0,-1 0-1,1 1 1,0-1 0,-1 1-1,1-1 1,-1 1 0,1-1-1,-1 1 1,1-1 0,-1 1-1,1-1 1,-1 1 0,1 0-1,-1-1 1,1 1 0,-1 0-1,0-1 1,1 1 0,-1 0-1,0 0 1,1 0 0,-1 0-1,0-1 1,1 1 0,-1 0-1,0 0 1,1 0-1,-1 0 1,0 1 0,1-1-1,-1 0 1,0 0 0,1 0-1,-1 0 1,0 1 0,1-1-1,-1 0 1,1 1 0,-1-1-1,0 0 1,1 1 0,-1-1-1,1 1 1,-1-1 0,1 1-1,0-1 1,-1 1 0,1-1-1,-1 1-1,-17 37 6,15-32-6,1-1-1,0 1 1,1 0 0,-1 0-1,1 0 1,0 0-1,0 0 1,1 0-1,0 0 1,0 1 0,1-1-1,-1 0 1,1 0-1,1 0 1,-1 0 0,1 0-1,0-1 1,0 1-1,2 1 1,-3-5 1,1-1 0,0 0-1,0 0 1,0 0 0,-1 0-1,1-1 1,0 1 0,0 0 0,0-1-1,0 1 1,1-1 0,-1 0-1,0 0 1,0 0 0,0 0-1,0 0 1,0 0 0,0 0-1,0-1 1,0 1 0,0-1 0,0 0-1,0 1 1,0-1 0,1-1-1,7-2 8,0-1 0,0-1 0,0 0 0,-1-1 0,0 1 0,0-2 1,0 1-1,-1-1 0,0-1 0,-1 1 0,0-1 0,0-1 0,2-4-8,7-7 12,10-15 14,-1-2 0,-2 0 0,-2-1 1,-2-1-1,4-15-26,-11 30 14,-2-2 0,0 1 0,-2-1 1,-1-1-1,-2 1 0,0-1 0,-2 0 0,-1 0 1,-1-15-15,-2 37 7,0 0 0,0 1 0,0-1 0,-1 0 0,0 1 0,0-1 0,0 1 0,-1 0 0,0 0 0,0 0 0,-3-4-7,5 8 0,0-1 0,0 1 0,-1 0 0,1-1 0,0 1 0,-1 0 0,1 0 0,0 0 0,-1 0 0,0 0 0,1 1 0,-1-1 0,1 0 0,-1 1 0,0-1 0,1 1 0,-1-1 0,0 1 0,0 0 0,1 0 0,-1 0 0,0 0 0,0 0 0,1 0 0,-1 0 0,0 1 0,0-1 0,1 1 0,-1-1 0,0 1 0,1-1 0,-1 1 0,1 0 0,-1 0 0,1 0 0,-1 0 0,1 0 0,0 0 0,-1 1 0,-43 64-51,41-58 47,-19 43 0,2 0 0,3 2 0,2 0 0,2 1 0,2 0 0,3 1 0,1 19 4,5-57-1,2 1-1,0 0 0,1 0 0,0 0 0,2 0 1,0 0-1,1 0 0,1 0 0,1-1 0,0 0 1,1 0-1,1 0 0,0 0 0,2-1 0,0-1 0,0 1 1,10 10 1,-15-22-2,0-1 1,0 0 0,0 0 0,0 0 0,1 0-1,0-1 1,-1 1 0,1-1 0,0 0-1,0-1 1,0 1 0,0-1 0,0 0 0,0 0-1,0 0 1,1-1 0,-1 0 0,0 0-1,0 0 1,0-1 0,1 0 0,-1 0-1,0 0 1,0 0 0,0-1 0,4-2 1,4-2 9,0-1 0,0 0 1,-1 0-1,0-2 0,0 1 1,-1-2-1,0 1 0,9-12-9,-7 7 15,-1 0-1,0-1 1,-1-1 0,-1 1-1,-1-2 1,0 0-1,-1 0 1,0 0-1,-2-1 1,4-13-15,-10 22 13,-7 19-18,3 2 3,0-1 0,1 1 0,0 0 0,1 0 0,0 1 0,0-1 0,2 0 0,-1 0 0,3 13 2,-3-23 0,1 0 0,0 0-1,1 1 1,-1-1 0,0 0-1,0 0 1,1 1 0,0-1-1,-1 0 1,1 0-1,0 0 1,0 0 0,0 0-1,0 0 1,0 0 0,1 0-1,-1 0 1,1-1 0,-1 1-1,1-1 1,-1 1-1,1-1 1,0 1 0,0-1-1,0 0 1,0 0 0,0 0-1,0 0 1,0 0 0,0 0-1,0 0 1,0-1-1,1 1 1,-1-1 0,0 0-1,0 0 1,2 0 0,9-3 5,0-1-1,0 0 1,0-1 0,-1-1 0,0 0-1,0 0 1,-1-1 0,1-1-1,-2 0 1,1-1 0,-1 0 0,0 0-1,-1-1 1,0 0 0,3-6-5,91-114 94,-103 129-95,0 0 0,1 0 0,-1 0 0,0 0-1,1 0 1,-1 0 0,0 0 0,1 0 0,-1 0-1,1 0 1,0 1 0,-1-1 0,1 0-1,0 0 1,-1 0 0,1 1 0,0-1 0,0 0-1,0 1 1,0-1 0,0 0 0,0 1 0,0 0-1,0-1 1,0 1 0,0-1 0,0 1 0,0 0-1,0 0 1,0 0 0,0 0 0,0-1-1,0 1 1,0 1 0,0-1 0,0 0 0,0 0-1,0 0 1,0 0 0,0 1 0,0-1 0,0 1-1,0-1 1,0 1 0,0-1 0,0 1 0,0-1-1,0 1 1,0 0 0,0-1 0,-1 1-1,1 0 1,0 0 0,-1 0 1,30 70-87,-28-64 89,0 1 0,0-1 1,1 0-1,-1 0 0,2 0 1,-1 0-1,1 0 0,0-1 1,1 1-1,-1-1 0,1 0 1,0 0-1,1-1 0,4 4-2,-5-8 8,0 0-1,0-1 1,1 0 0,-1 0-1,1 0 1,-1 0-1,0-1 1,0 0-1,1 0 1,-1 0-1,0-1 1,0 0-1,0 0 1,0 0 0,0-1-1,-1 1 1,1-1-1,-1 0 1,0 0-1,1-1 1,-2 0-1,1 1 1,0-1-1,1-2-7,1 1 11,46-42 72,-36 31-64,0 2 0,1 0 1,1 0-1,0 2 0,14-8-19,-29 19-3,-1 0 0,1-1 0,0 1 1,-1 1-1,1-1 0,0 0 0,0 1 0,-1-1 0,1 1 0,0 0 0,0 0 1,0 0-1,0 0 0,-1 1 0,1-1 0,0 1 0,0 0 0,-1-1 0,1 1 0,0 0 1,-1 1-1,1-1 0,-1 0 0,1 1 0,-1 0 0,0-1 0,0 1 0,1 0 1,-1 0 2,48 72-71,-33-45 72,-16-27 0,-1 0 0,1 0 0,1 0 0,-1 0-1,0 0 1,0 0 0,1 0 0,-1 0 0,1 0 0,-1-1 0,1 1 0,0-1 0,0 1 0,0-1 0,0 1 0,0-1 0,0 0 0,0 0-1,0 0 1,0-1 0,1 1 0,-1 0 0,0-1 0,0 1 0,1-1 0,-1 0 0,0 0 0,1 0 0,-1 0 0,0 0 0,1 0 0,-1-1-1,1 1 0,12-9 12,-2 0-1,1 0 0,-1-1 0,0-1 0,-1 0 0,-1 0 1,0-1-1,0-1 0,-1 0 0,-1-1 0,6-9-11,71-126 98,-79 146-169,-4 19 48,-3-10 18,1 4-10,1 3 9,-1 0 0,2 0 1,0 0-1,0 0 1,1 0-1,1-1 0,0 0 1,3 5 5,-7-15-1,1 0 0,-1 0 0,1 0 1,-1 0-1,1 0 0,0 0 0,0-1 1,0 1-1,0-1 0,0 1 0,0-1 1,0 0-1,0 0 0,1 0 0,-1 0 0,0 0 1,1 0-1,-1 0 0,1-1 0,-1 0 1,1 1-1,-1-1 0,1 0 0,-1 0 0,1 0 1,-1 0-1,1-1 0,1 0 1,67-29 35,126-125 65,-195 152-103,0 1 1,1 0-1,-1 0 0,1 0 1,-1 0-1,1 0 0,0 1 1,0-1-1,0 1 0,0-1 1,0 1-1,0 0 0,0 0 1,0 1-1,0-1 0,0 1 1,0-1-1,1 1 0,-1 0 1,0 0-1,0 1 0,0-1 1,1 0-1,-1 1 0,0 0 1,0 0-1,0 0 0,0 0 1,0 0-1,0 1 0,2 1 3,2 5-9,0 0 0,0 0 0,0 1 0,-1 0 0,0 0-1,-1 1 1,0 0 0,3 9 9,40 61 24,-47-78-30,1 0-1,0-1 0,0 1 1,0-1-1,0 1 1,0-1-1,0 1 1,0-1-1,0 0 1,0 0-1,1 0 0,-1 0 1,0-1-1,1 1 1,-1 0-1,0-1 1,1 0-1,-1 1 1,1-1-1,-1 0 0,1-1 1,-1 1-1,1 0 1,-1-1-1,0 1 1,1-1-1,-1 0 1,1 1-1,-1-1 1,0 0-1,0-1 0,0 1 1,0 0-1,0-1 1,1 0 6,38-43-4792,-26 15 1142</inkml:trace>
  <inkml:trace contextRef="#ctx0" brushRef="#br0" timeOffset="13536.061">15401 3447 8842,'-1'-1'204,"-1"0"0,1 0 0,-1-1 0,1 1 1,-1-1-1,1 1 0,0-1 0,0 0 0,-1 1 0,1-1 1,0 0-1,1 0 0,-1 1 0,0-1 0,0 0 0,1 0 0,-1 0 1,1 0-1,0 0 0,0 0 0,0 0 0,0 0 0,0 0 0,0 0 1,0 0-1,0 0 0,1 0 0,-1 0 0,1 0 0,0 0 1,-1 0-1,1 0 0,0 0 0,0 0 0,0 1 0,0-1 0,1 0 1,0 0-205,65-48 1567,-59 44-1489,0-1 1,1 1 0,0 0-1,0 1 1,1 0 0,0 1-1,-1 0 1,1 0 0,1 1-1,-1 0 1,0 1 0,1 0-1,-1 1 1,1 0 0,-1 0-1,1 1 1,7 1-79,-15 0-1,-1 0 0,1 1-1,-1-1 1,1 1 0,-1-1-1,0 1 1,0-1 0,0 1 0,0 0-1,0 0 1,0 0 0,0 1-1,-1-1 1,1 0 0,-1 1 0,0-1-1,1 0 1,-1 1 0,0 0-1,-1-1 1,1 1 0,0 0 0,-1-1-1,1 1 1,-1 0 0,0 0 1,-3 73-15,3-75 16,-13 69 52,8-51-28,1 0 1,1 0-1,1 1 1,1-1-1,0 1 1,2 5-26,-1-24 2,0 1 0,0-1-1,0 0 1,0 0 0,0 1 0,0-1 0,0 0 0,0 1 0,1-1-1,-1 0 1,1 0 0,-1 1 0,1-1 0,-1 0 0,1 0-1,0 0 1,-1 0 0,1 0 0,0 0 0,0 0 0,0 0 0,0 0-1,0 0 1,0 0 0,0-1 0,0 1 0,0 0 0,0-1 0,1 1-1,-1-1 1,0 1 0,0-1 0,1 0 0,-1 1 0,0-1-1,0 0 1,1 0 0,-1 0 0,0 0 0,1 0 0,-1 0 0,0 0-1,1 0 1,-1-1 0,0 1 0,0 0 0,1-1 0,-1 1-1,0-1 1,0 0-2,60-38 79,-59 38-77,53-46 90,-1-3-1,-4-1 1,15-22-92,-61 69 6,0 0 5,0 0 1,0 0-1,-1-1 0,1 1 0,-1-1 1,0 0-1,0 0 0,0 0 1,-1-1-1,0 1 0,0-1 0,0 1 1,-1-1-1,1-2-11,-3 6 5,0 0-1,0 0 1,0 0 0,0 0-1,0 0 1,-1 0 0,1 0 0,-1 0-1,1 1 1,-1-1 0,0 0-1,1 1 1,-1-1 0,0 1-1,0 0 1,0 0 0,0 0-1,0 0 1,0 0 0,0 0 0,-1 0-1,1 1 1,0-1 0,0 1-1,-1-1 1,1 1 0,-1 0-5,2 0 2,-7-2-5,0 1 0,-1 0 1,1 0-1,0 1 0,0 0 0,0 1 0,-1 0 0,1 0 0,0 1 0,-4 1 3,11-3-36,0 0-1,-1 0 1,1 0 0,0 1-1,0-1 1,0 0 0,-1 1 0,1-1-1,0 1 1,0-1 0,0 1-1,0 0 1,0-1 0,0 1-1,0 0 1,0 0 0,0-1-1,0 1 1,1 0 0,-1 0-1,0 0 1,0 0 0,1 0 0,-1 1-1,1-1 1,-1 0 0,1 0-1,-1 0 1,1 0 0,0 1-1,0-1 1,-1 0 0,1 0-1,0 0 1,0 1 0,0-1 0,0 0-1,1 0 1,-1 1 0,0-1 36,1 2-258,1-1 1,-1 0-1,0 0 1,1 1-1,0-1 1,-1 0-1,1 0 1,0 0 0,0-1-1,0 1 1,0 0-1,1-1 1,-1 0-1,0 1 1,1-1-1,-1 0 1,0 0-1,1 0 1,0 0 257,34 8-2885</inkml:trace>
  <inkml:trace contextRef="#ctx0" brushRef="#br0" timeOffset="13908.998">16301 3246 3777,'1'-1'237,"-1"1"0,1-1 0,-1 0 0,1 1 0,-1-1 0,0 1 0,1-1 0,-1 0 0,0 1 0,1-1 0,-1 1 0,0-1 0,0 0 1,0 0-1,1 1 0,-1-1 0,0 0 0,0 1 0,0-1 0,0 0 0,0 1 0,0-1 0,-1 0 0,1 0 0,0 1 0,0-1 0,0 0 0,-1 1 0,1-1 0,0 1 0,-1-1 1,1 0-1,0 1 0,-1-1 0,1 1 0,-1-1 0,1 1 0,-1-1 0,1 1 0,-1-1 0,0 1 0,1-1 0,-1 1 0,1 0 0,-1-1 0,0 1 0,1 0 0,-1 0 0,0-1-237,-19 3 1540,10 1-1436,0 0 0,1 1 0,-1 0 0,1 1 0,0 0 0,0 0 0,1 1 0,0 0 1,0 1-1,0 0 0,0 0 0,1 0 0,1 1 0,-1 0 0,1 0 0,1 1 0,-4 6-104,8-13 5,0-1 1,0 1-1,0 0 0,1-1 0,-1 1 0,1 0 0,-1 0 0,1-1 1,0 1-1,-1 0 0,1 0 0,0 0 0,0-1 0,0 1 0,1 0 0,-1 0 1,0 0-1,1-1 0,-1 1 0,1 0 0,-1-1 0,1 1 0,0 0 0,0-1 1,0 1-1,0-1 0,0 1 0,0-1 0,0 1 0,0-1 0,1 0 1,-1 0-1,0 1 0,1-1 0,-1 0 0,1 0 0,0-1 0,-1 1 0,1 0 1,0 0-1,-1-1 0,1 1 0,0-1 0,0 1 0,-1-1 0,2 0-5,5 2 22,0-1 0,0 0-1,0 0 1,1-1 0,-1 0 0,0 0-1,0-1 1,1 0 0,-1 0-1,0-1 1,0 0 0,0-1-1,0 0 1,-1 0 0,2-1-22,112-68 367,-87 49-257,40-14 46,-71 37-159,0 0 0,0 1 0,0-1 0,1 1 0,-1 0 0,-1 0 0,1 0 0,0 0 0,0 0 0,0 1 0,-1-1 0,1 1 0,0 0-1,-1-1 1,0 1 0,1 1 0,-1-1 0,0 0 0,0 0 0,0 1 0,0-1 0,-1 1 0,1 0 0,-1-1 0,1 1 0,-1 0 0,0 0 0,0 0 0,0 0 0,-1 0 0,1 0 0,-1 0-1,0 0 1,1 0 0,-1 0 0,-1 1 0,1 0 3,13 36 20,-11-37-3,1-1 0,0 1 0,1 0 1,-1-1-1,0 0 0,1 1 0,-1-1 0,1-1 0,0 1 0,0-1 1,-1 1-1,1-1 0,0 0 0,0 0 0,0-1 0,0 1 1,0-1-1,1 0 0,-1 0 0,0 0 0,0-1 0,0 1 1,0-1-1,0 0 0,0 0 0,0 0 0,-1-1 0,1 1 1,0-1-1,0-1-17,15-2 84,0-1 0,-1-1 0,1-1 0,-1 0 0,-1-2 0,0 0 0,0-1 0,-1 0 0,0-1 0,0-2-84,7-4-653,-22 17 463,0 1 0,0 0 0,0 0-1,-1 0 1,1 0 0,0 0 0,0 0 0,0 0 0,0 0 0,0 0 0,0 0 0,0 0-1,-1 0 1,1 0 0,0 1 0,0-1 0,0 0 0,0 1 0,-1-1 0,1 1 0,0-1-1,0 1 1,-1-1 0,1 1 0,0 0 0,-1-1 0,1 1 0,-1 0 0,1-1 0,-1 1-1,1 0 1,-1 0 0,1-1 0,-1 1 0,0 0 0,1 0 0,-1 0 0,0 0 0,0-1-1,0 1 1,1 0 0,-1 0 0,0 0 0,0 0 0,0 0 0,-1 0 190,9 36-5623</inkml:trace>
  <inkml:trace contextRef="#ctx0" brushRef="#br0" timeOffset="18430.715">14075 4924 9882,'-2'-3'297,"0"2"3,-1-1 0,1 0 0,0 0 0,0 0 0,-1 0 0,2-1 0,-1 1 0,0-1 0,0 1 0,1-1 0,-1 1 0,1-1 0,0 0 0,0 0 0,0 0 0,0 0 1,0 0-1,1 0 0,-1 0 0,1 0 0,0 0 0,0 0 0,0 0 0,0 0 0,0 0 0,1-1-300,6-8 89,0 0 0,1 0 0,0 1 1,0 0-1,2 1 0,-1 0 0,1 1 1,0-1-1,1 2 0,0 0 0,1 0 0,0 1 1,0 0-1,0 1 0,1 0 0,0 1 0,0 1 1,0 0-1,9-1-89,-17 3-3,0 1-1,0-1 1,0 1 0,0 0 0,1 0 0,-1 1-1,0 0 1,0 0 0,1 0 0,-1 0-1,0 1 1,0 0 0,1 0 0,-1 1 0,0-1-1,0 1 1,0 0 0,0 0 0,-1 1 0,1-1-1,-1 1 1,1 0 0,-1 0 0,0 1-1,0-1 1,0 1 0,-1 0 0,1 0 0,-1 0-1,0 0 1,0 1 0,-1 0 0,1-1 0,1 5 3,-4 3 15,0-1 0,0 1 1,-1 0-1,-1 0 1,0-1-1,0 1 1,-1-1-1,-1 1 1,0-1-1,-1 0 1,0-1-1,0 1 0,-1-1 1,0 0-1,-1 0 1,0-1-1,-7 7-15,1 3 164,-1-1 0,-1-1 0,0 0 0,-1-1 0,-1-1 0,-1 0 0,-3 1-164,17-17 235,14-9-172,0 2-63,1 1 0,0-1 0,0 2 0,0 0 0,1 0 0,0 1 0,0 1 0,0 0 0,1 0 0,-1 1 0,1 1 0,0 0 0,0 1 0,0 0 0,0 1 0,0 1 0,0 0 0,0 0 0,-1 1 0,1 1 0,0 0 0,-1 1 0,0 0 0,0 1 0,0 1 0,0 0 0,-1 0 0,1 1 0,-6-3-8,0 1 0,0-1 0,0 1 1,0 0-1,-1 0 0,0 1 0,0-1 0,0 1 0,-1 1 0,0-1 1,0 0-1,-1 1 0,1 0 0,-2 0 0,1 0 0,-1 0 1,0 0-1,0 0 0,-1 1 0,0-1 0,0 1 0,-1-1 1,1 1-1,-2-1 0,1 1 0,-1-1 0,-1 0 0,1 1 1,-1-1-1,0 0 0,-1 0 0,0 0 0,-2 5 8,-7 3 97,-1-1-1,1 0 0,-2-1 1,0 0-1,-1-2 0,0 1 1,-1-2-1,0 0 1,0-1-1,-1-1 0,0 0 1,-1-1-1,1-1 0,-1-1 1,-4 1-97,9-2 22,1-1 0,-1 0-1,0-1 1,0 0 0,-1-1 0,1-1 0,0 0 0,0 0-1,0-2 1,0 1 0,0-2 0,0 0 0,-8-3-22,3-5-1234,18 2-3340,16 5 320</inkml:trace>
  <inkml:trace contextRef="#ctx0" brushRef="#br0" timeOffset="18700.515">15016 5326 9594,'8'-8'4537,"-14"5"-160,-5 3-2457,-3 2-831,2-1-641,-3-2 1840,1 2-6665,-7-19 3017</inkml:trace>
  <inkml:trace contextRef="#ctx0" brushRef="#br0" timeOffset="16507.207">11860 5339 10882,'3'9'2961,"-3"22"720,6 11-3065,2 25-360,-7 13-200,1 16 24,1-8-24,6-3-8,0-24 0,9-11 72,1-26-272,2-10 1976,-5-7-5568,-11-20 2247</inkml:trace>
  <inkml:trace contextRef="#ctx0" brushRef="#br0" timeOffset="16765.813">11664 6007 9666,'-7'15'2697,"7"-4"727,7 1-2719,15-8-201,8-7-128,22-13 24,7-7-80,24-18-8,-2-6-88,10-12-40,-17 7-64,-7-4-592,-28 17-392,-18 5-2913,-28 11 256</inkml:trace>
  <inkml:trace contextRef="#ctx0" brushRef="#br0" timeOffset="17050.999">11384 5304 11018,'-15'-12'3153,"18"-6"672,18 0-3161,24-16-264,16-2-304,21-3-48,4 8-16,12 2 96,-13 19-616,4 7-3361,-16 9 1009</inkml:trace>
  <inkml:trace contextRef="#ctx0" brushRef="#br0" timeOffset="17383.984">12320 5377 8122,'3'234'7819,"15"-131"-6446,-18-101-1354,1 0-1,0 0 0,0 0 1,0 0-1,0 0 1,1 0-1,-1 0 0,1-1 1,-1 1-1,1 0 0,-1-1 1,1 1-1,0-1 0,0 0 1,-1 1-1,1-1 1,0 0-1,0 0 0,0 0 1,1-1-1,-1 1 0,0 0 1,0-1-1,0 1 0,0-1 1,1 0-1,-1 0 0,0 0 1,0 0-1,1 0 1,-1 0-1,0-1 0,0 1 1,0-1-1,1 1 0,-1-1 1,0 0-1,0 0 0,0 0 1,0 0-1,0 0 1,-1 0-1,2-1-18,80-64 269,149-202 161,-228 264-427,-3 2-5,0 0 1,0-1 0,0 1-1,1 0 1,-1 0-1,1 1 1,-1-1 0,1 0-1,0 0 1,-1 1 0,1-1-1,0 1 1,0-1-1,0 1 1,0 0 0,0 0-1,0 0 1,1 0 0,-1 0-1,0 1 1,0-1-1,1 0 1,-1 1 0,1 0-1,-1 0 1,0 0 0,1 0-1,-1 0 1,0 0-1,1 0 1,-1 1 0,0-1-1,1 1 1,-1 0 0,0 0-1,0-1 1,1 1-1,-1 1 1,0-1 1,3 8 4,0 0 0,-1 1 1,-1-1-1,0 1 0,0 0 0,-1 0 0,0 0 0,0 0 1,-1 0-1,-1 3-4,2 2 37,2 23 72,-4-26-36,1 0 1,0 0 0,1-1 0,0 1 0,1-1 0,0 1 0,1-1 0,2 5-74,-5-14 24,0 0 0,1 0 0,-1 0 0,0 0 0,1 0 0,-1 0 0,1-1 0,0 1 0,-1-1 0,1 1 0,0-1 0,0 0 0,0 1 0,0-1 0,0 0 0,0 0 0,0-1 0,1 1 0,-1 0 0,0-1 0,0 1 0,1-1 0,-1 0 0,0 0 0,1 0 0,-1 0 0,0 0 0,0 0 0,1-1 0,-1 1 0,0-1 0,0 1 0,1-1 0,-1 0 0,0 0 0,0 0 0,1-1-24,75-54 513,121-183 53,-149 196-541,-49 42-27,0 0 0,0 1 0,0-1 0,1 0 0,-1 1 0,0-1 0,0 0 0,1 1 0,-1 0-1,0-1 1,1 1 0,-1 0 0,0-1 0,1 1 0,-1 0 0,1 0 0,-1 0 0,0 0 0,1 1 0,-1-1-1,0 0 1,1 1 0,-1-1 0,0 0 0,1 1 0,-1 0 0,0-1 0,0 1 0,1 0 0,-1-1-1,0 1 1,0 0 0,0 0 0,0 0 0,0 0 0,0 0 0,-1 0 0,1 0 0,0 1 0,0-1 0,-1 0-1,1 0 1,-1 1 0,1 0 2,3 10-8,0 1 0,-1 0-1,-1 1 1,0-1 0,-1 0-1,-1 0 1,0 1 0,0 0 8,-1-1 5,1-1 0,0 1 1,1-1-1,1 1 0,0-1 1,0 1-1,1-1 0,1 0 1,2 4-6,-6-14-47,1-1 1,-1 1-1,1-1 1,0 0 0,-1 1-1,1-1 1,0 0 0,0 0-1,0 1 1,0-1-1,0 0 1,0 0 0,0 0-1,0 0 1,0 0 0,1-1-1,-1 1 1,0 0-1,1 0 1,-1-1 0,0 1-1,1-1 1,-1 1 0,1-1-1,-1 0 1,1 0-1,-1 1 1,1-1 0,-1 0-1,1 0 1,1-1 46,22-8-3700</inkml:trace>
  <inkml:trace contextRef="#ctx0" brushRef="#br0" timeOffset="14222.354">17561 2684 8458,'3'44'2512,"-2"3"625,4 58-2289,1 1-408,6 6 24,-2-22-256,16-7-16,-1-52-23,8-9-33,0-11-32,2-14-96,-11-12-425,5-17-2911,-14 3 735</inkml:trace>
  <inkml:trace contextRef="#ctx0" brushRef="#br0" timeOffset="14442.381">17644 2575 9714,'0'-3'2817,"8"-3"607,14 1-2615,18-1-105,7-7-184,20 2 40,5-12-80,15-4-96,-13 3-264,2 2-32,-18-5-56,-8 19-824,-30 5 1312,-20 8-4441,-28 21 1057</inkml:trace>
  <inkml:trace contextRef="#ctx0" brushRef="#br0" timeOffset="14673.174">17706 2774 6361,'-20'45'3225,"14"-10"40,12-5-1089,10-27-1080,12-15 241,13-21-361,20-11-40,1-3-176,8 7-168,-9 15-344,-5 9 1,-23 13-321,-8 6 2408,-22 2-6569,-25 34 2777</inkml:trace>
  <inkml:trace contextRef="#ctx0" brushRef="#br0" timeOffset="15037.882">17762 3379 6521,'-18'17'3625,"11"-10"64,13-13-1265,16 0-839,9-6-321,22-12-168,6 1-440,17-3-87,-6 3-353,1-1-176,-10 6-616,10 1 560,-6-28-4337,5-8 1104</inkml:trace>
  <inkml:trace contextRef="#ctx0" brushRef="#br0" timeOffset="15038.882">18809 2619 9410,'-19'15'2409,"-18"21"823,-5 21-2584,-18 58 49,6-1-65,-4 7 8,16-15-120,13-12-104,20-63-272,9-10-248,10-16-280,6-19-568,-3-12-49,-2-39-2783,-7-11 543</inkml:trace>
  <inkml:trace contextRef="#ctx0" brushRef="#br0" timeOffset="15345.186">18494 2687 8362,'3'-13'3449,"6"11"55,6 8-2287,8-1-385,4 2-600,11 21-88,6-3-40,18 13 8,-6 2-16,22-1-336,-2-10 968,2 7-4337</inkml:trace>
  <inkml:trace contextRef="#ctx0" brushRef="#br0" timeOffset="15534.924">19410 2567 8762,'-15'7'1963,"8"-6"-1424,1 2 1,0-1-1,0 1 0,0-1 0,0 2 1,0-1-1,1 1 0,-1 0 0,1 0 1,0 0-1,0 1 0,1-1 0,-1 1 1,0 2-540,4-6 24,1 0 0,-1 0 0,1 1 0,0-1 0,-1 0 0,1 0 0,0 1 0,0-1 0,0 0 0,0 0 0,0 1 0,0-1 0,0 0 0,0 1 0,1-1 0,-1 0 0,0 0 0,1 0 0,-1 1 0,1-1 0,-1 0 0,1 0 0,0 0 0,-1 0 0,1 0 0,0 0 0,0 0 0,0 0 0,0 0 0,0 0 0,0 0 0,0-1 0,0 1 0,0 0 0,0-1 0,0 1 0,0-1 0,1 1-24,46 16 210,-22-16-166,0 0 0,0-2-1,0-1 1,0-1-1,0-2 1,-1 0-1,0-2 1,0 0-1,0-2 1,-1-1-1,0 0 1,-1-2-1,0-1 1,8-7-44,73-48 121,-48 34-82,-55 34-40,0 1-1,0-1 1,0 0 0,-1 1-1,1-1 1,0 1 0,0-1-1,-1 1 1,1-1 0,0 1-1,-1-1 1,1 1 0,0 0-1,-1 0 1,1-1 0,-1 1-1,1 0 1,-1 0 0,0-1-1,1 1 1,-1 0 0,0 0-1,0 0 1,1 0 0,-1-1-1,0 1 1,0 0 0,0 0-1,0 0 1,0 0 0,0 0-1,0 0 1,0-1-1,-1 1 1,1 0 0,0 0-1,0 0 1,-1 0 0,1-1-1,0 1 2,-1 4-3,1 10-48,-1-13 37,0 1 0,0 0 0,0 0 0,1 0 0,-1 0 0,1 0 0,0 0 0,0 0-1,0 0 1,0 0 0,1 0 0,-1 0 0,1 0 0,-1 0 0,1 0 0,0-1 0,1 1 0,-1 0 0,0 0 0,1-1-1,-1 1 1,1-1 0,0 1 0,0-1 0,0 0 0,0 0 0,0 0 0,0 0 0,1 0 0,-1 0 0,1-1 0,-1 1-1,1-1 1,0 0 0,-1 1 0,3-1 14,5 0-543,-1-2-1,0 1 1,0-1 0,0-1-1,0 0 1,0 0-1,0-1 1,0 0 0,1-1 543,-10 4-18,63-23-3760</inkml:trace>
  <inkml:trace contextRef="#ctx0" brushRef="#br0" timeOffset="15848.145">20346 2331 5921,'-11'8'1093,"0"1"0,0 1 0,1 0 0,0 0 0,1 1 0,0 0 0,0 1 0,1 0 0,-3 8-1093,-9 44 2115,22-62-2078,-1-1 0,1 1 0,0-1 1,-1 1-1,1-1 0,0 1 0,0-1 0,0 0 0,0 0 0,0 0 0,0 0 0,0 0 0,1-1 1,-1 1-1,0-1 0,0 1 0,1-1 0,-1 0 0,0 0 0,1 0 0,-1 0 0,0 0 0,0-1 1,1 1-1,-1 0 0,0-1 0,0 0 0,0 0 0,0 0 0,1 0 0,-1 0 0,0 0 0,0-1-37,16-6 69,0-1 0,-1-1-1,-1 0 1,0-1 0,0-1 0,-1-1-1,0 0 1,6-9-69,10-8 51,-1-2 0,-1 0 0,-2-3 0,4-8-51,-21 28 12,1-2 0,-2 1 1,0-1-1,-1 0 0,-1-1 0,-1 0 0,0 0 1,-1-1-1,-1 1 0,-1-1 0,-1 0 1,0-3-13,-6-12 34,4 33-34,-1 1 1,1-1-1,-1 1 0,1-1 0,0 1 0,-1-1 0,0 1 0,1-1 1,-1 1-1,1-1 0,-1 1 0,1 0 0,-1-1 0,0 1 0,1 0 1,-1 0-1,0 0 0,1-1 0,-1 1 0,0 0 0,1 0 0,-1 0 1,0 0-1,1 0 0,-1 0 0,0 0 0,1 0 0,-1 0 0,0 1 0,1-1 1,-1 0-1,0 0 0,1 0 0,-1 1 0,1-1 0,-1 0 0,0 1 1,1-1-1,-1 1 0,1-1 0,-1 1 0,1-1 0,-1 1 0,1-1 1,0 1-1,-1-1 0,1 1 0,0-1 0,-1 1 0,1 0 0,0-1 1,0 1-1,-1 0 0,1-1 0,0 1 0,0 0 0,0-1 0,-44 89-41,36-70 75,1 1 0,1 0 0,1 0 0,1 0 0,0 0 0,2 1 0,0-1 0,1 1 0,2 14-34,0-25 28,0 0 0,0 0 0,1 0 1,0 0-1,1 0 0,0-1 0,1 1 0,0-1 0,0 0 0,1 0 0,0 0 0,1-1 0,0 0 1,0 0-1,1 0 0,0-1 0,0 0 0,0 0 0,1-1 0,8 6-28,-10-8-43,1 0-1,0 0 0,0-1 1,0 0-1,1 0 1,-1-1-1,1 0 1,-1 0-1,1-1 0,-1 1 1,1-2-1,6 1 44,45-11-3223,-1-2 273</inkml:trace>
  <inkml:trace contextRef="#ctx0" brushRef="#br0" timeOffset="20555.005">15571 4906 6809,'12'-24'1429,"-1"-1"-1,-2 0 0,0 0 0,-2-1 0,0 0 0,-1-6-1428,-6 30 107,1 0 0,0-1-1,-1 1 1,1 0 0,-1 0 0,1-1 0,-1 1-1,0 0 1,0 0 0,0-1 0,0 1 0,-1 0-1,1 0 1,-1-1 0,1 1 0,-1 0 0,0 0-1,0 0 1,0 0 0,0 0 0,0 0 0,0 0-1,0 0 1,-1 0 0,1 1 0,-1-1 0,1 0-1,-1 1 1,0-1 0,0 1 0,0 0 0,1-1-1,-1 1 1,0 0 0,-1 0 0,-1 0-107,-2 3 66,0 0 0,-1 1-1,1 0 1,0 0 0,1 0 0,-1 1 0,1 0 0,-1 0 0,1 0-1,0 1 1,1 0 0,-1 0 0,1 0 0,0 0 0,0 1 0,1 0 0,-3 5-66,4-8 16,-17 24-6,2 1-1,2 0 1,0 2 0,2-1 0,1 2-1,1 0 1,1 6-10,8-32 1,0 0-1,1 1 1,0-1-1,0 1 1,0-1-1,1 1 1,0 0-1,0-1 1,0 1 0,1-1-1,0 1 1,1 3-1,-2-8 0,1 0 1,0 0 0,0 0-1,0 0 1,0-1-1,0 1 1,0 0 0,0 0-1,0-1 1,0 1-1,0 0 1,0-1 0,1 1-1,-1-1 1,0 0 0,0 1-1,0-1 1,1 0-1,-1 0 1,0 0 0,1 0-1,-1 0 1,0 0 0,0 0-1,1 0 1,-1 0-1,0-1 1,0 1 0,1 0-1,-1-1 1,0 1-1,0-1 1,0 0 0,0 1-1,0-1 1,0 0 0,0 1-1,0-1 1,0 0-1,0 0 1,1-1-1,17-12 21,0-1 0,-1 0 0,-1-2 0,0 0-1,4-7-20,33-34 57,-53 56-60,0 1 0,0-1 0,0 0 0,0 1 0,0 0 0,1-1 0,-1 1 0,0-1-1,1 1 1,-1 0 0,1 0 0,-1 0 0,1 0 0,-1 0 0,1 0 0,0 0 0,0 1-1,-1-1 1,1 1 0,0-1 0,0 1 0,0-1 0,-1 1 0,1 0 0,0 0 0,0 0-1,0 0 1,0 0 0,0 1 0,0-1 0,-1 0 0,1 1 0,0 0 0,0-1 0,-1 1-1,1 0 1,0 0 0,-1 0 0,1 0 0,-1 0 0,1 0 0,-1 0 0,1 0 0,-1 1-1,0-1 1,0 1 0,0-1 0,0 1 0,0-1 0,0 1 0,1 1 3,7 25-66,-2 0 1,0 0 0,-2 1-1,-1-1 1,-1 18 65,-2-36-8,9 263-7,-29-61 254,8-148 144,9-78 240,6-38-334,-1-20-197,3 0-1,4 1 1,2 0-1,4 1 1,3 0-1,5-6-91,-21 67-2,-1 0-1,1 0 0,1 1 1,0 0-1,0 0 0,0 0 1,1 0-1,0 1 0,1-1 1,-1 1-1,2 1 0,-1-1 1,1 1-1,0 0 0,0 0 1,0 1-1,1 0 0,0 1 1,0-1-1,0 1 0,0 1 1,1 0-1,-1 0 0,6-1 3,44 8-88,-58-4 86,1 1-1,-1-1 1,1 0-1,-1 1 1,0-1 0,1 0-1,-1 1 1,1-1-1,-1 0 1,0 1-1,1-1 1,-1 1-1,0-1 1,0 1-1,1-1 1,-1 1-1,0-1 1,0 1-1,0-1 1,0 1-1,1-1 1,-1 1 0,0-1-1,0 1 1,0-1-1,0 1 1,0 0-1,0-1 1,-1 1-1,1-1 1,0 1-1,0-1 1,0 1-1,0-1 1,-1 1-1,1-1 1,0 1-1,0-1 1,-1 1 0,1-1-1,0 0 1,-1 1-1,1-1 1,-1 1-1,1-1 1,0 0-1,-1 0 1,1 1-1,-1-1 3,-21 22-9,22-22 9,-2 1-1,2 0 4,0 0-1,-1-1 1,1 1-1,-1 0 1,1 0 0,-1 0-1,1-1 1,-1 1-1,0 0 1,1-1 0,-1 1-1,0-1 1,0 1-1,1-1 1,-1 1 0,0-1-1,0 1 1,0-1-1,0 0 1,1 1 0,-1-1-1,0 0 1,0 0-1,0 0 1,0 1 0,0-1-1,0 0 1,0 0-1,0-1 1,0 1-1,0 0 1,1 0 0,-1 0-1,0 0 1,0-1-1,0 1 1,0-1 0,0 1-1,0 0 1,1-1-1,-1 1 1,0-1 0,0 0-1,1 1 1,-1-1-1,0 0 1,1 0-3,-6-76 75,-1-63 23,10 130-176,12 20-10,-3-2 62,-5-4-164,-1-1-1,1 0 0,0 0 0,0-1 0,1 1 1,-1-2-1,0 1 0,1-1 0,-1 0 0,1-1 1,-1 1-1,1-1 0,-1-1 0,1 0 0,3-1 191,31-9-3895,-1-3-505</inkml:trace>
  <inkml:trace contextRef="#ctx0" brushRef="#br0" timeOffset="21271.929">16341 4568 9938,'-26'33'4780,"-5"22"-2527,16-28-1914,12-20-254,-2 0 1,1 0 0,0 0 0,0 1 1,1-1-1,0 1 0,0 0 0,1 0 1,0 0-1,1 1 0,-1 4-86,2-12 4,-1 0 1,1-1-1,0 1 0,0-1 0,-1 1 1,1 0-1,0-1 0,0 1 0,0-1 1,0 1-1,0 0 0,0-1 0,0 1 1,0 0-1,0-1 0,0 1 0,0-1 1,1 1-1,-1 0 0,0-1 0,0 1 1,0-1-1,1 1 0,-1 0 0,0-1 0,1 1 1,-1-1-1,1 1 0,-1-1 0,0 0 1,1 1-1,-1-1 0,1 1 0,-1-1 1,1 0-1,0 1 0,-1-1 0,1 0 1,-1 0-1,1 1 0,0-1 0,-1 0 1,1 0-1,-1 0 0,1 0 0,0 0 1,-1 0-1,1 0 0,0 0 0,-1 0 0,1 0 1,-1 0-1,1 0 0,0 0 0,-1 0 1,1-1-1,-1 1 0,1 0 0,0 0 1,-1-1-1,1 1 0,-1 0 0,1-1 1,-1 1-1,1-1 0,-1 1-4,36-34 119,36-58 98,52-53 9,-124 145-226,31-24-22,-30 23 19,-1 1-1,1 0 1,0 0 0,-1-1 0,1 1-1,-1 0 1,1 0 0,0 0 0,-1-1-1,1 1 1,0 0 0,-1 0 0,1 0-1,0 0 1,-1 0 0,1 0 0,-1 0-1,1 1 1,0-1 0,-1 0 0,1 0-1,0 0 1,-1 1 0,1-1-1,-1 0 1,1 1 0,-1-1 0,1 0-1,-1 1 1,1-1 0,-1 1 0,1-1-1,-1 1 1,1-1 0,-1 1 0,0-1-1,1 1 1,-1-1 0,0 1 0,0-1-1,1 1 1,-1 0 0,0-1 0,0 1-1,0 0 1,0-1 0,1 1-1,-1-1 1,0 1 0,0 0 0,-1 0 3,2 13-30,-1 0 0,-1-1 0,0 1 0,-1 0 0,-1-1 0,0 1 0,-1-1 1,-3 8 29,4-12-7,-39 117 47,23-76 116,3 0 0,2 1 0,-6 42-156,18-32 527,2-69-499,1 0 0,-1 0 0,2 0 0,-1 0 0,2 0 0,-1 0 1,1 0-1,0 0 0,0 1 0,1-1 0,2-3-28,2-6 17,174-346 41,23-118 42,-170 400-112,-41 119-153,-73 196 133,31-102 75,39-99-37,9-34-5,0 1 0,1-1 0,-1 1 0,0 0 0,0-1-1,1 1 1,-1 0 0,0-1 0,1 1 0,-1 0 0,0-1-1,1 1 1,-1 0 0,0 0 0,1-1 0,-1 1 0,1 0 0,-1 0-1,1 0 1,-1-1 0,0 1 0,1 0 0,-1 0 0,1 0 0,-1 0-1,1 0 1,-1 0 0,1 0 0,-1 0 0,1 0 0,-1 0-1,0 1 1,1-1 0,-1 0 0,1 0 0,-1 0 0,1 0 0,-1 1-1,0-1 1,1 0 0,-1 0 0,1 1 0,-1-1 0,0 0 0,1 1-1,-1-1 1,0 0 0,0 1 0,1-1 0,-1 0 0,0 1-1,0-1 1,0 1 0,1-1 0,-1 1 0,0-1 0,0 0 0,0 1-1,0-1 1,0 1 0,0-1 0,0 1 0,0-1 0,0 1 0,0-1-1,0 1 1,0-1 0,0 0 0,0 1-1,62-44 56,-52 34-66,0 0 0,0 1-1,0 1 1,1-1 0,0 2-1,1-1 1,-1 2 0,1-1-1,0 2 1,1 0 0,-1 0-1,1 1 1,-1 0 0,1 1 0,0 1-1,0 0 1,0 1 0,12 1 10,-21 0-9,0 0 0,0 0 1,-1 0-1,1 1 1,0-1-1,-1 1 0,1 0 1,-1 0-1,0 0 1,0 1-1,0-1 1,0 1-1,0 0 0,0 0 1,0 0-1,-1 0 1,0 0-1,0 0 0,0 1 1,0-1-1,0 1 1,0-1-1,-1 1 0,0 0 1,0 0-1,0-1 1,0 1-1,0 0 1,-1 0-1,0 0 0,0 0 1,0 0-1,0 0 1,-1 4 8,-4 9 124,0 0 0,-1 0 0,0-1 0,-1 1 0,-1-1 0,-1-1 0,0 0 0,-1 0 0,-1-1 0,0 0 0,-1 0 0,-4 2-124,13-13 2,1 1 1,-1-1 0,-1 0-1,1 0 1,0 0 0,-1 0-1,1-1 1,-1 1 0,0-1-1,0 0 1,0 0-1,0 0 1,0-1 0,0 1-1,-1-1 1,1 0 0,0 0-1,-1-1 1,1 1 0,-1-1-1,1 0 1,-1 0-1,1-1 1,-1 1 0,1-1-1,0 0 1,-1 0 0,1 0-1,0-1 1,0 0 0,0 1-1,0-2 1,0 1-1,0 0 1,0-1 0,1 1-1,0-1 1,-1 0 0,1 0-1,0-1 1,0 0-3,0-1-463,0-1 1,0 1 0,1-1-1,0 0 1,0 0-1,1 0 1,0 0-1,0 0 1,0 0-1,1 0 1,0 0-1,0 0 1,0-1 462,5-50-4572</inkml:trace>
  <inkml:trace contextRef="#ctx0" brushRef="#br0" timeOffset="21721.206">17204 3946 8290,'0'-1'84,"0"1"0,1 0 0,-1-1 0,0 1 0,0 0 0,1 0 0,-1-1 0,0 1 0,0 0 0,1-1 0,-1 1 0,0 0 0,1 0 1,-1 0-1,1 0 0,-1-1 0,0 1 0,1 0 0,-1 0 0,0 0 0,1 0 0,-1 0 0,1 0 0,-1 0 0,0 0 0,1 0 0,-1 0 0,1 0 0,-1 0 0,0 0 0,1 0 1,-1 0-1,0 1 0,1-1 0,-1 0 0,1 0 0,-1 0 0,0 0 0,1 1 0,-1-1 0,0 0 0,0 0 0,1 1 0,-1-1 0,0 0 0,0 1 0,1-1 0,-1 0 0,0 1 0,0-1 1,0 0-1,1 1 0,-1-1 0,0 1 0,0-1 0,0 0 0,0 1 0,0-1 0,0 0 0,0 1 0,0-1 0,0 1 0,0-1 0,0 0 0,0 1 0,0-1-84,-5 35 1733,-22 68-457,11-53-952,3 1 0,3 0 0,1 1 0,3-1 1,0 25-325,6-66 22,0-1 0,0 0 1,0 0-1,1 1 0,1-1 1,-1 0-1,2 0 1,-1 0-1,1-1 0,0 1 1,1 0-1,0-1 0,3 4-22,-5-11 8,0-1-1,0 1 1,-1 0 0,1-1-1,0 0 1,0 0-1,0 1 1,0-1-1,0 0 1,0 0-1,0-1 1,0 1-1,0 0 1,0-1 0,0 1-1,0-1 1,-1 0-1,1 1 1,0-1-1,0 0 1,-1 0-1,1 0 1,0 0-1,-1 0 1,1-1 0,-1 1-1,0 0 1,1-1-1,-1 1 1,0-1-1,0 0 1,0 1-1,0-1 1,0 0-1,0 0 1,0 1-1,-1-1 1,1 0-8,77-161-1008,-66 131 697,-12 30 294,1-1-1,-1 1 0,0 0 1,1-1-1,-1 1 1,1 0-1,0-1 1,-1 1-1,1 0 1,0 0-1,1 0 1,-1 0-1,0 0 0,0 0 1,1 0-1,0 0 1,-1 0-1,1 1 1,0-1-1,0 0 1,-1 1-1,1 0 0,0-1 1,1 1-1,-1 0 1,0 0-1,0 0 1,0 0-1,1 1 1,-1-1-1,0 1 1,1-1-1,-1 1 0,1 0 1,-1 0-1,0 0 1,1 0-1,-1 0 1,0 0-1,1 1 1,-1-1-1,0 1 0,1 0 1,0 0 17,48 37-6,-47-33 52,1 0 0,0 0 1,0 0-1,1-1 0,-1 1 1,1-1-1,0-1 0,0 1 0,0-1 1,1 0-1,-1-1 0,1 1 0,-1-1 1,1-1-1,0 1 0,0-1 1,0 0-1,0-1 0,0 1 0,0-1 1,0-1-1,0 1 0,-1-1 1,1-1-1,3 0-46,-2-1 131,-1-1 0,1 0 0,-1-1 1,0 0-1,0 0 0,-1 0 0,1-1 0,-1 0 0,-1 0 1,1 0-1,-1-1 0,0 0 0,0 0 0,-1 0 0,0-1 1,0 0-1,-1 0-131,-1 7 32,-1-1 1,-1 0-1,1 0 1,0 0-1,0 0 1,-1 0-1,1 0 1,-1 0 0,1 0-1,-1 0 1,0 0-1,0 0 1,0 0-1,0 0 1,0 0-1,-1 0 1,1 0-1,0 0 1,-1 0-1,0 0 1,1 1 0,-1-1-1,0 0 1,0 0-1,0 0 1,0 1-1,0-1 1,-1 0-1,1 1 1,0-1-1,-1 1 1,1 0-1,-1-1 1,1 1 0,-1 0-1,0 0 1,0 0-1,1 0 1,-1 0-1,0 0 1,0 1-1,0-1 1,0 1-1,0-1 1,0 1 0,0 0-1,0 0 1,0 0-1,0 0 1,0 0-1,0 0 1,0 0-1,0 1 1,0-1-1,-1 1-32,-6 6 0,1 2-1,0-1 0,0 1 0,0 0 0,1 1 1,1-1-1,0 1 0,0 1 0,0-1 1,2 1-1,-1 0 0,1 0 0,1 0 0,0 1 1,1-1-1,0 1 0,1 1 1,-3 74-48,4-84 46,0 0 0,1-1-1,0 1 1,0-1 0,-1 1 0,2-1 0,-1 1 0,0-1 0,0 1 0,1-1 0,-1 0 0,1 0-1,0 0 1,0 0 0,0 0 0,0 0 0,0 0 0,0-1 0,0 1 0,0-1 0,1 1 0,-1-1 0,1 0-1,-1 0 1,1 0 0,-1 0 0,1 0 0,0-1 0,-1 1 0,1-1 0,0 0 2,9 0-89,-1 0 0,0 0 1,1-2-1,-1 1 0,0-2 1,0 1-1,0-1 1,8-4 88,49-24-4631,-26 4 753</inkml:trace>
  <inkml:trace contextRef="#ctx0" brushRef="#br0" timeOffset="22084.854">15966 4195 9778,'3'-29'2793,"5"3"631,5 8-2823,10 3-233,3 4-272,4 9-96,2 2-8,12 10-3417,1 3 1160</inkml:trace>
  <inkml:trace contextRef="#ctx0" brushRef="#br0" timeOffset="22887.709">18485 3738 11026,'-7'21'5560,"-9"251"-4576,16-264-979,-2 18 23,1 1 1,2 0-1,0 0 0,2 0 1,1-1-1,6 24-28,-10-48 7,0 0 0,0 0 0,1 0 0,-1 0 0,0 1 0,1-1 0,-1 0 0,1 0 0,0 0 0,-1 0 0,1 0 0,0 0 0,0 0 0,1-1 0,-1 1 0,0 0 0,1 0 0,-1-1 0,1 1 0,-1-1 0,1 1 0,-1-1 0,1 0 0,0 0 0,0 0 0,0 0 0,0 0 0,0 0 0,0 0 0,0 0 0,0-1 0,0 1 0,0-1 0,0 0 0,0 0 0,1 1 0,-1-1 0,0-1 0,0 1 0,0 0 0,0 0 0,0-1 0,1 1 0,-1-1 0,0 0 0,0 0 0,0 0 0,0 1 0,-1-2 0,1 1 0,0 0 0,0 0 0,0-1-7,14-12 68,-2-1 0,0 0-1,0-1 1,-2 0 0,0-1 0,0 0 0,-2-1 0,0-1 0,3-10-68,-2 4 107,-2-1 0,-1 0 0,0 0 0,-3 0 0,0-1 0,-1 1 0,-2-1 0,0 0 0,-2-4-107,-22-107 614,10 109-490,0 31-110,-1 94-124,5 144-4,8-229 113,-1 6 22,1 0-1,0 1 0,1-1 0,1 0 0,1 0 1,0-1-1,2 1 0,-1 0 0,2-1 1,0 0-1,1-1 0,1 1 0,0-1 0,7 9-20,13-6 171,-28-18-166,1 0 0,-1 1 0,1-1 0,-1 0 0,1 0 0,-1 0 0,0 0 0,1 0 0,-1 0 0,1 0 0,-1 0 0,1 0 0,-1 0 0,0 0 0,1 0 0,-1 0 0,1 0 0,-1-1 0,0 1 0,1 0 0,-1 0 0,1 0 0,-1-1 0,0 1 0,1 0 0,-1 0 0,0-1 0,1 1 0,-1 0 0,0-1 0,0 1 0,1 0 0,-1-1 0,0 1 0,0 0 0,0-1 0,1 1 0,-1-1 0,0 1 0,0 0 0,0-1 0,0 1 0,0-1 0,0 1 0,0-1 0,0 1-1,0 0 1,0-1 0,0 1 0,0-1 0,0 1 0,0-1 0,0 1 0,0 0 0,-1-1 0,1 1 0,0 0 0,0-1 0,0 1 0,-1-1 0,1 1 0,0 0 0,0-1 0,-1 1 0,1 0-5,-6-12 48,0 1-1,0 0 1,-1 0-1,-1 1 1,0 0-1,0 0 0,-1 1 1,0 0-1,-1 1 1,-9-8-48,-105-68 69,111 80-106,18 11-44,19 11-67,-15-15 39,-1-1 0,1 0 0,-1 0 0,1 0 1,-1-1-1,1-1 0,0 1 0,0-1 1,-1-1-1,8-1 109,32-7-2960,19-12 26</inkml:trace>
  <inkml:trace contextRef="#ctx0" brushRef="#br0" timeOffset="23222.478">19187 3877 6241,'-30'6'6221,"-12"20"-3181,35-20-2535,-11 7-269,1 1-1,0 1 1,1 1-1,1 0 0,0 1 1,2 0-1,0 1 0,0 1 1,2 0-1,0 1 1,2 0-1,-5 13-235,13-31 13,0 0-1,0 0 1,0 0-1,0 0 1,1-1-1,-1 1 1,1 0-1,-1 0 1,1 1-1,0-1 1,0 0-1,0 0 1,0 0-1,0 0 1,0 0-1,0 0 1,1 0-1,-1 0 1,1 0-1,-1 0 1,1 0 0,0 0-1,0 0 1,0-1-1,0 1 1,0 0-1,0 0 1,0-1-1,1 1 1,-1-1-1,1 1 1,-1-1-1,1 0 1,-1 1-1,1-1 1,0 0-1,0 0 1,0 0-1,-1 0 1,1-1-1,2 1-12,4-2 28,0-1-1,0-1 0,0 0 1,0 0-1,0 0 0,0-1 0,-1 0 1,0-1-1,0 1 0,0-2 1,0 1-1,-1-1 0,4-4-27,9-8 93,-2-1-1,0-1 1,-1-1 0,-1 0-1,-1-1 1,0-2-93,4-5 84,-18 30-85,0-1-1,0 1 1,0-1-1,1 1 0,-1-1 1,0 1-1,0-1 1,1 1-1,-1-1 0,1 1 1,-1-1-1,0 1 1,1-1-1,-1 1 1,1-1-1,-1 1 0,1-1 1,-1 0-1,1 1 1,-1-1-1,1 0 0,-1 0 1,1 1-1,-1-1 1,1 0-1,0 0 0,-1 0 1,1 0-1,-1 0 1,1 0-1,0 0 1,-1 0-1,1 0 0,-1 0 1,1 0-1,-1 0 1,1 0-1,0 0 0,-1-1 1,1 1-1,-1 0 1,1 0-1,-1-1 0,1 1 1,-1 0-1,1-1 1,-1 1-1,1 0 1,-1-1-1,1 1 0,-1-1 1,0 1-1,1-1 1,-1 1-1,0-1 0,1 1 1,-1-1-1,0 1 1,0-1-1,1 1 0,-1-1 1,0 0-1,0 0 2,9 63-146,-9-55 147,0 1-1,0 0 1,1-1 0,0 1-1,0-1 1,1 0 0,0 1 0,0-1-1,1 0 1,-1 0 0,2 0-1,-1 0 1,1-1 0,0 1-1,0-1 1,1 0 0,3 3-1,-4-7-6,-1-1 0,1 0 1,-1 0-1,1 0 0,0 0 1,-1 0-1,1-1 0,0 0 1,0 1-1,-1-2 0,1 1 1,0 0-1,0-1 0,-1 1 1,1-1-1,0 0 0,-1 0 1,1-1-1,-1 1 0,1-1 1,-1 0-1,0 0 0,0 0 1,0 0-1,0 0 1,0-1-1,2-2 6,0 2-53,148-125-4985,-100 74 1474</inkml:trace>
  <inkml:trace contextRef="#ctx0" brushRef="#br0" timeOffset="23708.718">19756 3815 5801,'-20'53'7739,"-10"-4"-4859,26-45-2856,0 1 1,0 0 0,0 0 0,1 0-1,-1 0 1,1 1 0,1-1 0,-1 1-1,1 0 1,0 0 0,0 0 0,1 0-1,0 0 1,0 0 0,0 0 0,1 6-25,0-11 6,0 0 1,0 0-1,0 0 1,0 0-1,0 0 1,0 0-1,1 0 0,-1 0 1,0-1-1,1 1 1,-1 0-1,0 0 1,1 0-1,-1 0 1,1-1-1,-1 1 1,1 0-1,0 0 1,-1-1-1,1 1 1,0-1-1,0 1 1,-1 0-1,1-1 1,0 0-1,0 1 1,0-1-1,-1 1 1,1-1-1,0 0 1,0 1-1,0-1 1,0 0-1,0 0 1,0 0-1,0 0 1,0 0-1,0 0 1,0 0-1,0 0 1,0 0-7,38-21 499,-17-2-200,-1-2 0,-1 0 0,-2-1 0,0 0 0,-2-2-1,-1 0 1,-1-1 0,2-9-299,4-14 300,-2-2 0,-3 0 0,-1-1 1,1-31-301,-10 56-7,-5 30 2,0 1 1,-1-1-1,1 0 1,0 0-1,0 1 1,0-1-1,-1 0 1,1 0-1,0 0 1,0 1-1,0-1 1,-1 0-1,1 0 1,0 0-1,0 0 1,-1 0-1,1 1 1,0-1-1,0 0 1,-1 0-1,1 0 1,0 0-1,-1 0 1,1 0-1,0 0 1,0 0-1,-1 0 1,1 0-1,0 0 1,-1 0-1,1 0 1,0 0-1,0-1 1,-1 1-1,1 0 1,0 0-1,0 0 1,-1 0-1,1 0 1,0-1-1,0 1 1,0 0-1,-1 0 5,-42 105 19,43-104-1,-1-1 1,1 0-1,0 1 0,0-1 0,-1 1 1,1-1-1,0 0 0,-1 1 1,1-1-1,0 0 0,-1 1 0,1-1 1,0 0-1,-1 0 0,1 1 0,-1-1 1,1 0-1,-1 0 0,1 0 1,0 0-1,-1 1 0,1-1 0,-1 0 1,1 0-1,-1 0 0,1 0 0,-1 0 1,1 0-1,-1 0 0,1 0 0,-1 0 1,1-1-1,-1 1 0,1 0 1,-1 0-1,1 0 0,0-1 0,-1 1 1,1 0-1,-1 0 0,1-1 0,0 1 1,-1 0-1,1-1 0,0 1 1,-1 0-1,1-1 0,0 1 0,-1 0 1,1-1-1,0 1 0,0-1 0,0 1 1,-1-1-1,1 1 0,0 0 0,0-1 1,0 1-1,0-1 0,0 1 1,0-1-1,0 1 0,0-1 0,0 1 1,0-1-1,0 1 0,0-1 0,0 1 1,1-1-19,-10-11 398,3 27-435,5-9-116,1 0-1,-1 0 1,-1 0 0,1 0 0,-1 0 0,0 0-1,0-1 1,-1 1 0,1-1 0,-1 1 0,0-1-1,-1 0 1,1 0 0,-1-1 0,0 1 0,-3 1 153,0 1-3868,0 0-271</inkml:trace>
  <inkml:trace contextRef="#ctx0" brushRef="#br0" timeOffset="24157.606">20157 3325 5593,'-13'-7'8529,"5"0"-8121,6 5-383,2 1-32,0 0 0,-1 0 1,1 0-1,-1 0 1,1 0-1,-1 0 1,1 0-1,-1 0 0,0 0 1,1 0-1,-1 0 1,0 0-1,0 0 0,0 0 1,1 1-1,-1-1 1,0 0-1,0 1 0,0-1 1,0 1-1,0-1 1,0 1-1,0-1 0,-1 1 1,1 0-1,0-1 1,0 1-1,0 0 0,0 0 1,0 0-1,-1 0 1,1 0-1,0 0 1,0 0-1,0 0 0,0 1 1,0-1-1,-1 0 1,1 1-1,0-1 0,0 1 7,-1 36-1971,-28-23 1493,17-7-1411,-4 3 137</inkml:trace>
  <inkml:trace contextRef="#ctx0" brushRef="#br0" timeOffset="24858.766">19985 3903 7194,'-11'7'5862,"20"5"-3323,24 4-962,-25-18-1437,0 0 0,0-1 0,0 0 0,0-1 0,0 1 0,-1-1 0,1-1 1,-1 1-1,0-1 0,0-1 0,-1 1 0,0-1 0,0 0 0,0-1 0,-1 1 0,0-1 1,1-1-141,23-32 337,-2-2 1,-2 0 0,9-23-338,-26 51 53,0-1 10,0 0 0,0 0 0,-2-1 0,1 0 0,-2-1 0,-1 1 0,0-1 1,0-6-64,-4 24 1,-1-1 0,1 0 0,-1 1 1,1-1-1,-1 0 0,1 0 0,-1 1 1,0-1-1,1 0 0,-1 0 0,0 0 1,1 0-1,-1 0 0,0 0 0,1 0 1,-1 0-1,0 0 0,1 0 0,-1 0 1,1 0-1,-1 0 0,0 0 1,1 0-1,-1-1 0,1 1 0,-1 0 1,0-1-1,1 1 0,-1 0 0,1-1 1,-1 1-1,1-1 0,-1 1 0,1 0 1,-1-1-1,1 1 0,0-1 0,-1 0 1,1 1-1,0-1 0,-1 1 1,1-1-1,0 1 0,0-1 0,0 0 1,-1 1-1,1-1 0,0 0 0,0 1 1,0-1-1,0 0 0,0 1 0,0-1 1,0 0-1,0 1 0,1-1 0,-1 1 1,0-1-1,0 0 0,0 1 0,1-1 1,-1 1-1,0-1 0,1 0 1,-1 1-2,-37 44-36,24-17 24,0 1 0,1 0 0,2 0 0,1 1-1,2 1 1,0-1 0,2 1 0,1 0 0,1 26 12,2-51-1,1 0 0,-1 0 0,1 0 1,1 0-1,-1 0 0,1 0 0,-1 0 0,2 0 1,-1 0-1,0-1 0,1 1 0,0 0 0,0-1 1,0 1-1,3 3 1,-3-7 3,0 0-1,0 0 1,1-1 0,-1 1-1,0 0 1,0-1 0,1 0-1,-1 1 1,0-1 0,1 0-1,-1 0 1,0 0 0,1 0-1,-1-1 1,0 1 0,1-1 0,-1 1-1,0-1 1,0 0 0,0 0-1,0 0 1,1 0 0,-1 0-1,-1 0 1,1-1 0,0 1-1,0-1 1,0 1 0,-1-1-1,2-1-2,-2 2 4,22-17 44,-2-1 0,0-1 0,-1-1 0,15-21-48,38-49 296,53-89-296,-108 153 33,-2-1 0,0 0 0,-2-1 0,-2-1-1,0 0 1,-1-4-33,-10 30 1,0 0 0,0 0 0,0 0-1,-1 0 1,1 0 0,-1 0 0,0 0 0,0 0-1,0 0 1,-1 0 0,0 1 0,1-1 0,-1 0-1,-1 0 1,1 0 0,0 0 0,-2-1-1,1 4-6,0 0-1,0 0 1,0 0 0,-1 1 0,1-1 0,0 0 0,-1 1 0,1 0 0,0-1-1,-1 1 1,1 0 0,-1 0 0,1 1 0,0-1 0,-1 0 0,1 1 0,0-1-1,-1 1 1,1 0 0,0 0 0,0 0 0,0 0 0,0 0 0,0 0 0,0 0-1,0 1 1,0-1 0,0 1 0,0 0 0,1-1 0,-1 1 0,1 0 0,-1 0-1,1 0 1,-1 1 6,2-3-1,-11 11-6,0 1 0,1 1 0,1-1 1,0 1-1,1 1 0,0 0 1,1 0-1,1 0 0,0 1 0,1 0 1,0 0-1,1 0 0,1 1 0,0-1 1,2 1-1,-1 0 0,2-1 1,0 1-1,1 0 0,1 0 0,0-1 1,1 1-1,1 1 7,-4-14-7,1 0 0,-1 0 0,0 0 1,1 0-1,0 0 0,-1 0 0,1 0 0,1 0 1,-1-1-1,0 1 0,1 0 0,-1-1 0,1 1 1,0-1-1,-1 1 0,1-1 0,1 0 0,-1 0 0,0 0 1,0 0-1,1 0 0,-1-1 0,1 1 0,-1-1 1,1 1-1,0-1 0,0 0 0,0 0 0,-1 0 1,1-1-1,0 1 0,0-1 0,0 1 0,0-1 0,0 0 1,0 0-1,1 0 7,3-3-533,-1-1 0,0 1 1,0-1-1,0 0 0,0 0 0,-1-1 1,1 0-1,-1 0 0,0 0 0,-1 0 1,3-4 532,1 0-1466,18-21-3136</inkml:trace>
  <inkml:trace contextRef="#ctx0" brushRef="#br0" timeOffset="25143.644">20807 3395 9546,'-19'12'6725,"4"-4"-5180,12-4-1489,0 0 1,0 0-1,1 0 0,0 1 1,0-1-1,0 0 1,0 1-1,1 0 0,0-1 1,-1 1-1,2 0 1,-1 0-1,1-1 0,-1 1 1,1 0-1,1 0 0,-1 0 1,1 0-1,0-1 1,0 1-1,0 0 0,0-1 1,1 1-1,0-1 1,0 1-1,0-1 0,1 0 1,-1 0-1,1 0 1,0 0-1,0 0 0,1-1 1,-1 1-1,1-1 1,1 1-57,1-1 11,0 0-1,0 0 1,1 0 0,-1-1 0,1 0 0,-1-1 0,1 0 0,0 0 0,0 0 0,0-1 0,-1 0 0,1 0 0,0 0 0,0-1 0,0 0 0,-1-1 0,1 1 0,0-1-1,-1-1 1,0 1 0,1-1-11,3 0 20,-9 2-20,-1 1 1,1-1-1,-1 1 1,1 0-1,0-1 1,-1 1-1,1-1 1,0 1-1,-1 0 1,1-1-1,0 1 0,-1 0 1,1 0-1,0 0 1,-1-1-1,1 1 1,0 0-1,0 0 1,-1 0-1,1 0 1,0 0-1,0 0 1,-1 1-1,1-1 0,0 0 1,-1 0-1,1 0 1,0 1-1,-1-1 1,1 0-1,0 1 1,-1-1-1,1 0 1,0 1-1,-1-1 0,1 1 1,-1-1-1,1 1 1,-1 0-1,1-1 1,-1 1-1,0-1 1,1 1-1,-1 0 1,0-1-1,1 1 1,-1 0-1,0-1 0,0 1 1,1 0-1,-1-1 1,0 1-1,0 0 1,0 0-1,0-1 1,0 1-1,0 0 1,0 0-1,-59 82 569,-45 18 857,60-72-632,22-28-1686,8-23-3763,10 4 742</inkml:trace>
  <inkml:trace contextRef="#ctx0" brushRef="#br0" timeOffset="25407.912">21009 3434 11442,'22'-13'3329,"8"2"776,5 2-3297,12 0-256,-5 1-120,7 4-1176,-22 1-1128</inkml:trace>
  <inkml:trace contextRef="#ctx0" brushRef="#br0" timeOffset="26743.038">13315 6719 8234,'2'-19'863,"-2"-2"523,2 0 0,1 0 0,1 1-1,0-1 1,8-19-1386,6 10 1428,-18 30-1402,1 0 0,0-1 0,-1 1 0,1 0 0,0 0 0,-1-1 0,1 1 0,0 0 0,-1 0 0,1 0 0,0 0 0,-1 0 0,1 0 0,0 0 0,-1 0 0,1 0 0,0 0 0,0 0 0,-1 1 0,1-1 0,0 0 0,-1 0 0,1 1 0,-1-1 0,1 0 0,0 1 0,-1-1 0,1 0 0,-1 1 0,1-1 0,-1 1 0,1-1 1,-1 1-1,1 0 0,-1-1 0,0 1 0,1-1 0,-1 1 0,0 0 0,0-1 0,1 1 0,-1 0 0,0-1 0,0 1 0,0 0 0,0-1 0,0 1 0,1 0-26,20 109 494,10 208 408,-30-312-873,0 0 0,1 1 0,0-1 0,0 0 0,0 0 0,0 0 0,1 0 0,0-1 0,0 1 0,1-1 0,0 0 0,4 5-29,-7-9 10,1 0-1,0-1 1,0 1 0,0-1-1,0 1 1,0-1 0,0 0-1,0 0 1,0 0 0,1 0 0,-1 0-1,0 0 1,0 0 0,0-1-1,0 1 1,0-1 0,0 0-1,-1 1 1,1-1 0,0 0-1,0 0 1,0 0 0,-1 0-1,1-1 1,0 1 0,-1 0-1,1-1 1,-1 1 0,0-1-1,1 1 1,-1-1 0,1-1-10,-2 3 2,17-19 62,0 0 1,-1-1-1,-2-1 1,0 0-1,-1-1 0,2-7-64,5-6 65,80-137 120,-100 171-186,0 0-1,0 0 0,1 1 0,-1-1 1,1 0-1,-1 0 0,1 1 1,-1-1-1,1 0 0,-1 0 1,1 1-1,0-1 0,-1 1 0,1-1 1,0 1-1,-1-1 0,1 1 1,0-1-1,0 1 0,0-1 1,-1 1-1,1 0 0,0 0 1,0-1-1,0 1 0,0 0 0,0 0 1,-1 0-1,1 0 0,0 0 1,0 0-1,0 0 0,0 0 1,0 0 1,11 28-99,23 212-1,-35-238 91,0-1 0,0 0 0,0 1-1,0-1 1,0 0 0,0 1 0,1-1-1,-1 0 1,1 1 0,-1-1 0,1 0-1,-1 0 1,1 0 0,-1 1 0,1-1 0,0 0-1,0 0 1,0 0 0,-1 0 0,1 0-1,0 0 1,0 0 0,0 0 0,1-1 0,-1 1-1,0 0 1,0-1 0,0 1 0,1-1-1,-1 1 1,0-1 0,0 1 0,1-1 0,-1 0-1,0 0 1,1 0 0,-1 0 0,0 0-1,1 0 1,-1 0 0,0 0 0,1 0 0,-1 0-1,0-1 1,1 1 0,-1-1 0,0 1-1,0-1 1,0 1 0,1-1 0,-1 0 0,0 1-1,0-1 1,0 0 0,0 0 0,0 0-1,0 0 1,0 0 0,0 0 0,-1 0 9,19-20-610,-1 0 0,-1 0 0,-1-2 0,-1 0 0,-1 0 0,9-24 610,2 0-542,-3-2 0,-2 0 0,-2-2 0,-2 0 0,1-14 542,-11 25 159,-12 28 167,-5 28-42,-2 13 5,2 1 0,1-1 0,1 2 0,0 9-289,7-33 42,-6 30 407,0 0 0,3 0 0,1 1 0,1 9-449,3-42 69,0-2-5,-1 1 1,1 0 0,0 0 0,0-1-1,0 1 1,1 0 0,-1-1-1,1 1 1,0 0 0,0-1 0,0 1-1,0-1 1,1 1 0,0-1 0,-1 0-1,1 1 1,1-1-65,-2-3 27,1 1 0,0-1-1,-1 1 1,1-1 0,0 0 0,-1 0-1,1 0 1,0 0 0,0 0 0,-1 0-1,1 0 1,0-1 0,-1 1 0,1-1 0,0 1-1,-1-1 1,1 0 0,-1 1 0,1-1-1,-1 0 1,1 0 0,-1 0 0,0 0-1,1 0 1,-1-1 0,0 1 0,0 0-1,0 0 1,0-1 0,1-1-27,17-20 216,-1-1 0,-1 0 0,-1-2 0,10-20-216,63-131 358,-89 178-361,0 0 0,0-1 0,0 1 0,0 0 1,1-1-1,-1 1 0,0 0 0,1-1 1,-1 1-1,0 0 0,1-1 0,-1 1 0,1-1 1,-1 1-1,1 0 0,-1-1 0,1 1 1,-1-1-1,1 0 0,-1 1 0,1-1 1,0 1-1,-1-1 0,1 0 0,0 0 0,-1 1 1,1-1-1,0 0 0,0 0 0,-1 0 1,1 0-1,0 0 0,0 0 0,-1 0 0,1 0 1,0 0-1,0 0 0,-1 0 0,1 0 1,0 0-1,-1-1 0,1 1 0,0 0 1,-1 0-1,1-1 0,0 1 0,-1-1 0,1 1 1,-1-1-1,1 1 0,-1-1 0,1 1 1,-1-1-1,1 1 0,-1-1 0,1 1 0,-1-1 1,1 0-1,-1 1 0,0-1 0,0 0 1,1 1-1,-1-1 3,21 79-149,19 44 115,-39-121 38,0 1 0,0-1 0,1 0 0,-1 1 0,0-1 0,1 0 0,-1 0 0,1 0 0,-1 0 0,1 0-1,0-1 1,-1 1 0,1 0 0,0-1 0,-1 1 0,1-1 0,0 1 0,0-1 0,0 0 0,-1 0 0,1 0 0,0 0 0,0 0 0,0 0 0,-1-1 0,1 1 0,0-1 0,0 1-1,-1-1 1,1 1 0,0-1 0,-1 0 0,1 0 0,-1 0 0,1 0 0,-1 0 0,1 0 0,-1 0 0,0-1 0,1 1 0,-1 0 0,0-1 0,0 1 0,0-1 0,0 1 0,0-1-1,0-1-3,23-26 103,-1 0 0,-1-2 0,-2-1 0,-1 0 0,-1-1 0,-2-1-1,-2-1 1,0-1-103,5-15 54,-1 0 0,-3-2 0,-2 1-1,-2-2 1,-3 0 0,-1-15-54,-13-20 28,6 89-29,0 0-1,-1 1 1,1-1-1,0 0 1,0 0 0,0 0-1,-1 1 1,1-1-1,0 0 1,0 0-1,-1 0 1,1 0 0,0 1-1,0-1 1,-1 0-1,1 0 1,0 0 0,-1 0-1,1 0 1,0 0-1,-1 0 1,1 0-1,0 0 1,0 0 0,-1 0-1,1 0 1,0 0-1,-1 0 1,1 0 0,0 0-1,-1 0 1,1-1-1,0 1 1,0 0-1,-1 0 1,1 0 0,0 0-1,0-1 1,-1 1-1,1 0 1,0 0 0,0 0-1,0-1 1,-1 1-1,1 0 1,0 0-1,0-1 1,0 1 0,0 0-1,0-1 1,0 1-1,-1 0 1,1 0 0,0-1-1,0 1 1,0 0-1,0-1 1,0 1 1,-8 31-78,8-28 73,-12 58-32,3 0 1,3 0-1,3 1 1,2 0-1,3 0 1,5 25 36,-7-79 2,1 1-1,0-1 1,0 1 0,1-1-1,0 1 1,0-1 0,1 0-1,0 0 1,1 0 0,-1 0 0,2-1-1,-1 1 1,1-1 0,0 0-1,0-1 1,1 1 0,0-1-1,0 0 1,3 1-2,-8-6 4,0 0-1,1-1 1,-1 1 0,0-1-1,1 1 1,-1-1-1,0 0 1,1 1 0,-1-1-1,1 0 1,-1 0 0,1 0-1,-1 0 1,0 0 0,1-1-1,-1 1 1,1 0 0,-1-1-1,0 1 1,1 0-1,-1-1 1,0 0 0,0 1-1,1-1 1,-1 0 0,0 0-1,0 0 1,0 0 0,0 1-1,0-1 1,0-1 0,0 1-1,0 0 1,0 0-1,-1 0 1,1 0 0,0-2-4,17-51 133,-14 23-84,-2 0 0,-1 0 0,-1 0 0,-2 0 0,-1 0-1,-5-21-48,-6 1-14,11 57-42,3 10 30,0 1 0,2-1 0,0 0 0,1 0-1,0 0 1,1 0 0,1-1 0,1 1 0,0-1 0,1 0 0,0-1 0,2 0 0,1 2 26,-7-12 0,0-1 0,0 1-1,1 0 1,0-1 0,0 0 0,0 0 0,0 0 0,0 0-1,0-1 1,1 1 0,0-1 0,-1 0 0,1-1-1,0 1 1,0-1 0,0 0 0,0 0 0,0-1-1,0 1 1,0-1 0,0 0 0,0 0 0,0-1-1,0 0 1,0 1 0,0-2 0,0 1 0,-1 0-1,1-1 1,0 0 0,-1 0 0,1-1 0,-1 1 0,0-1-1,3-2 1,15-13 41,-1-1 0,-1 0-1,-1-2 1,0 0-1,-2-1 1,-1-1 0,0 0-1,-2-1 1,9-21-41,11-20 117,-34 65-118,0 0 0,0 0 0,0 1 0,0-1 0,0 0 1,0 0-1,1 0 0,-1 0 0,0 1 0,0-1 0,0 0 0,0 0 0,1 0 0,-1 0 0,0 0 0,0 0 0,0 0 0,1 0 0,-1 0 0,0 1 0,0-1 1,0 0-1,1 0 0,-1 0 0,0 0 0,0 0 0,0 0 0,1 0 0,-1 0 0,0-1 0,0 1 0,0 0 0,1 0 0,-1 0 0,0 0 0,0 0 0,0 0 1,0 0-1,1 0 0,-1 0 0,0-1 0,0 1 0,0 0 0,0 0 1,-1 36-48,0-16 17,0 13 11,2 1 0,1-1 0,1 0 0,2 0 0,5 19 20,11-6 15,-20-45-13,-1 0 0,1 0 0,0 0-1,-1 0 1,1 0 0,0 0 0,0 0 0,-1 0 0,1-1 0,0 1-1,0 0 1,0-1 0,0 1 0,0-1 0,0 1 0,0-1-1,0 1 1,0-1 0,0 0 0,0 1 0,0-1 0,0 0 0,1 0-1,-1 0 1,0 0 0,0 0 0,0 0 0,0 0 0,0 0-1,0 0 1,0-1 0,1 1 0,-1 0 0,0-1 0,0 1 0,0-1-1,0 1 1,0-1 0,0 1 0,-1-1 0,2 0-2,1-2-64,0-1 0,0 1-1,0-1 1,0 1 0,-1-1 0,1 0 0,-1 0 0,0 0 0,-1 0 0,1-1 0,0 1-1,-1 0 1,0-1 0,0 1 64,8-70-4277,-8 64 3244,2-53-3261</inkml:trace>
  <inkml:trace contextRef="#ctx0" brushRef="#br0" timeOffset="26984.749">15242 5908 10386,'-1'7'2521,"1"5"831,6 2-2991,6 10-233,6-3-88,12-2-176,7-4-313,13-3-2903,3-6 687</inkml:trace>
  <inkml:trace contextRef="#ctx0" brushRef="#br0" timeOffset="27223.01">15735 6106 9538,'-20'52'6945,"-19"68"-2846,39-119-4083,-1-1 0,1 1 0,0-1-1,-1 1 1,1-1 0,0 1 0,-1-1 0,1 1 0,0-1 0,0 1 0,0-1 0,-1 1 0,1-1 0,0 1 0,0 0 0,0-1-1,0 1 1,0-1 0,0 1 0,0-1 0,0 1 0,0 0 0,1-1 0,-1 1 0,0-1 0,0 1 0,0-1 0,1 1 0,-1-1-1,0 1 1,0-1 0,1 1 0,-1-1 0,0 1 0,1-1 0,-1 0 0,1 1 0,-1-1 0,1 0 0,-1 1 0,0-1 0,1 0-1,-1 1 1,1-1 0,0 0 0,-1 0 0,1 0 0,-1 1 0,1-1 0,-1 0 0,1 0 0,-1 0 0,1 0 0,0 0 0,-1 0-1,1 0 1,-1 0 0,1 0 0,-1 0 0,1-1 0,-1 1 0,1 0 0,0 0 0,-1 0 0,1-1-16,33-25 220,-30 22-200,48-46 130,-33 30-108,1 0-1,1 2 1,1 0 0,1 2-1,0 0 1,7-2-42,-28 16-3,1 1 0,-1 0 0,1-1 1,0 1-1,0 0 0,-1 0 0,1 0 1,0 1-1,0-1 0,0 1 0,0-1 0,0 1 1,0 0-1,0 0 0,0 0 0,0 1 1,-1-1-1,1 1 0,0-1 0,0 1 0,0 0 1,0 0-1,-1 1 0,1-1 0,-1 0 1,1 1-1,-1 0 0,1-1 0,-1 1 1,0 0-1,0 0 0,0 0 0,0 0 0,0 1 1,0-1-1,0 1 0,0 2 3,8 18-21,-10-21 23,1 1-1,-1 0 1,1 0-1,0 0 1,0 0-1,0 0 1,0-1-1,0 1 1,0 0-1,1-1 0,0 1 1,-1-1-1,1 0 1,0 1-1,0-1 1,0 0-1,0 0 1,1 0-1,-1-1 1,1 1-1,-1 0 0,1-1 1,-1 0-1,1 1 1,0-1-1,0 0 1,2 0-2,2-3 6,0 0 0,0-1 0,0 0 0,-1 0 0,1 0 1,-1-1-1,0 0 0,0-1 0,-1 1 0,1-1 0,2-4-6,5-2 14,94-77 62,-106 87-81,0 0 1,-1 0-1,1 0 0,0 0 1,0 0-1,-1 0 0,1 1 1,0-1-1,0 0 0,0 1 0,0-1 1,0 0-1,0 1 0,0-1 1,0 1-1,0-1 0,0 1 1,0 0-1,1-1 0,-1 1 1,0 0-1,0 0 0,0 0 0,0 0 1,0 0-1,1 0 0,-1 0 1,0 0-1,0 1 0,0-1 1,0 0-1,0 1 0,1-1 1,-1 1-1,0-1 0,0 1 0,0-1 1,0 1-1,0 0 0,-1-1 1,1 1-1,0 0 0,0 0 1,0 0-1,-1 0 0,1 0 1,0 0-1,-1 0 0,1 0 0,-1 0 1,1 0-1,-1 1 5,15 93-5891,-1-63 1987</inkml:trace>
  <inkml:trace contextRef="#ctx0" brushRef="#br0" timeOffset="27952.189">16864 5648 9866,'10'47'4215,"0"24"-2579,-1-5-1451,-5-38-94,-1-8 13,1 1 1,0-1-1,1 0 0,2 0 0,6 16-104,-12-34 15,0 0 0,0 0 1,0 0-1,0 0 0,0 0 0,1 0 0,-1 0 0,0 0 1,1-1-1,-1 1 0,1 0 0,0-1 0,0 1 0,0-1 0,0 0 1,-1 1-1,2-1 0,-1 0 0,0 0 0,0-1 0,0 1 0,0 0 1,1-1-1,-1 1 0,0-1 0,0 0 0,1 1 0,-1-1 0,0 0 1,1-1-1,-1 1 0,0 0 0,0-1 0,1 1 0,-1-1 0,0 0 1,0 1-1,0-1 0,1 0 0,-1 0 0,0-1 0,1 0-15,8-5 89,-1-1 0,0 0-1,0-1 1,0 0 0,-1 0-1,-1-1 1,0 0 0,2-4-89,18-27 411,-2-1 0,-1-2 0,11-32-411,-19 42 291,0 12 183,-7 43-144,-4 43-211,15 78 185,-21-141-287,0 0-1,0 0 1,0 0 0,1 1 0,-1-1-1,0 0 1,1 0 0,-1 0-1,1 0 1,-1 0 0,1 0 0,0 0-1,-1 0 1,1 0 0,0 0-1,-1 0 1,1 0 0,0 0 0,0-1-1,0 1 1,0 0 0,0-1-1,0 1 1,0-1 0,0 1 0,0-1-1,0 1 1,1-1 0,-1 0-1,0 1 1,0-1 0,0 0 0,0 0-1,1 0 1,-1 0 0,0 0-1,0 0 1,0 0 0,0 0 0,1-1-1,-1 1 1,0 0 0,0-1-1,0 1 1,0-1 0,0 1 0,1-1-17,8-8 99,-1 0 0,0-1 1,0 0-1,-1 0 0,0-1 1,-1 0-1,0-1 0,-1 1 1,0-1-1,-1 0 0,0-1 1,-1-1-100,20-40-79,-45 144-2644,18-74 1900,-4 38 1369,12-32-2867,3-11 943</inkml:trace>
  <inkml:trace contextRef="#ctx0" brushRef="#br0" timeOffset="28478.047">17911 5542 9906,'-5'-3'6473,"-3"4"-3598,-18 12-2148,25-12-344,-16 11-296,1 2 0,1 0 0,0 0 0,1 2 0,0 0-1,1 0 1,1 1 0,1 1 0,-7 14-87,10-20 10,0 0-1,1 1 1,0 0 0,1 0-1,1 0 1,0 1 0,1 0-1,0 0 1,1 0 0,1 1 0,-1 11-10,3-23 3,0-1 0,0 0 1,0 0-1,1 0 0,-1 0 0,1 0 1,-1 1-1,1-1 0,0 0 1,0 0-1,0 0 0,0-1 1,0 1-1,0 0 0,0 0 1,1 0-1,-1-1 0,1 1 1,-1-1-1,1 1 0,-1-1 1,1 0-1,0 0 0,0 1 1,0-1-1,0 0 0,0-1 1,0 1-1,0 0 0,0 0 0,0-1 1,0 1-1,0-1 0,0 0 1,1 0-1,-1 0 0,0 0 1,0 0-1,0 0 0,0-1 1,1 1-1,-1 0 0,0-1 1,0 0-1,0 0 0,0 1 1,1-2-4,7-1 11,-1-1 0,1 0 1,0 0-1,-1-1 1,0-1-1,0 1 0,0-2 1,-1 1-1,0-1 1,0 0-1,-1-1-11,35-35 55,-3-2 0,-1-2 0,-3-2 0,-1-1 0,25-52-55,-41 71 18,-1-2 0,-1 0 1,-2-1-1,-2 0 0,-1-1 1,-1 0-1,-2-1 0,0-14-18,-7 46 0,0 0 0,0 0 0,-1 0 0,0 0 0,0 0 0,0 0 0,0 0 0,-1 0 0,0 0 0,1 0 0,-1 0-1,-1 0 1,1 0 0,-1 0 0,1 1 0,-1-1 0,-1 0 0,-15 1-40,-51 59-68,16-5 85,3 1-1,-37 52 24,49-36 38,38-67-38,0-1 1,-1 1-1,1-1 0,0 1 1,0 0-1,0-1 1,-1 1-1,1 0 1,0-1-1,0 1 0,0-1 1,0 1-1,0 0 1,0-1-1,0 1 1,0 0-1,1-1 1,-1 1-1,0-1 0,0 1 1,0 0-1,1-1 1,-1 1-1,0-1 1,1 1-1,-1-1 1,0 1-1,1-1 0,-1 1 1,1-1-1,-1 1 1,1-1-1,-1 0 1,1 1-1,-1-1 0,1 0 1,0 1-1,-1-1 1,1 0-1,-1 0 1,1 1-1,0-1 1,-1 0-1,1 0 0,-1 0 1,1 0-1,0 0 1,-1 0-1,1 0 1,0 0-1,-1 0 1,1 0-1,0 0 0,37-13 17,-32 10-13,3-2-4,0 1 1,0-1-1,1 2 1,-1-1-1,1 1 1,0 1-1,0 0 1,0 0-1,0 1 1,0 0-1,0 1 1,1 0-1,-1 1 1,0 0-1,0 0 1,0 1-1,0 0 1,0 1-1,-1 0 1,1 1-1,-1 0 1,1 1-1,-2-1 1,7 5-1,-8 0-10,0-1 0,-1 1 0,0 0 0,-1 1-1,0-1 1,0 1 0,-1 0 0,0 0 0,-1 1 0,0-1 0,0 1 0,-1-1 0,-1 1 0,0 0 0,0 0 0,-1 0 0,-1 0 0,1-1 0,-2 3 10,2-9 152,2 23 225,8-17-3064,1-14 459</inkml:trace>
  <inkml:trace contextRef="#ctx0" brushRef="#br0" timeOffset="28818.818">18928 4944 11114,'-2'-2'372,"0"0"-1,0 0 0,-1 0 1,1 0-1,0 0 0,-1 0 1,1 1-1,-1-1 0,1 1 1,-1 0-1,0 0 0,0 0 1,1 0-1,-1 0 0,0 1 0,0-1 1,0 1-1,-3-1-371,3 2 101,-1-1 0,1 1 0,-1 0-1,0 0 1,1 0 0,-1 0 0,1 0 0,0 1 0,-1 0 0,1 0-1,0-1 1,0 2 0,0-1 0,0 0 0,0 1-101,-11 12 60,1 0 0,0 0 1,1 1-1,1 1 0,0 0 0,1 0 1,-5 16-61,9-23 13,-20 41 128,1 2 0,3 1 0,2 1-141,14-38 68,2 0-1,-1 1 0,2 0 0,1 0 0,0 0 0,1 0 0,1 1 0,0-1 0,2 0 0,0 0 0,4 15-67,-6-28-56,1-1-1,-1 1 0,1 0 1,1 0-1,-1 0 1,1-1-1,-1 1 1,1 0-1,1-1 1,-1 0-1,1 1 1,-1-1-1,1 0 1,0-1-1,1 1 0,-1 0 1,1-1-1,-1 0 1,1 0-1,0 0 1,0 0-1,1 0 1,-1-1-1,0 0 1,1 0-1,0 0 0,-1-1 1,1 1-1,0-1 1,0 0-1,0 0 1,0-1-1,0 1 1,-1-1-1,4-1 57,28-14-3607,4-9-264</inkml:trace>
  <inkml:trace contextRef="#ctx0" brushRef="#br0" timeOffset="30270.774">19199 4909 8770,'1'-11'960,"0"6"-390,-1 0-1,0-1 1,0 1 0,0 0-1,0 0 1,-1 0-1,1 0 1,-1 0-1,-1 0 1,1 0-1,-1 0 1,0-1-570,-10 15 1575,5 7-1434,1 1 1,0 1 0,1-1-1,1 1 1,1 0 0,0 6-142,-2 3 114,-5 32 104,-7 34 581,4 0-1,4 10-798,9-102 6,-1 0 9,0 1-1,1-1 1,-1 1-1,1 0 0,-1-1 1,1 1-1,-1 0 1,1-1-1,0 1 1,0 0-1,0-1 1,0 1-1,0 0 0,0-1 1,0 1-1,1 0 1,-1-1-1,1 1 1,-1 0-1,1-1 1,0 1-1,-1-1 0,1 1 1,0-1-1,0 1 1,0-1-1,0 0 1,0 1-1,0-1 1,1 0-1,-1 0 0,0 0 1,1 0-1,-1 0 1,0 0-1,1 0 1,-1-1-1,1 1 1,0 0-1,-1-1 0,1 1 1,-1-1-1,1 0 1,0 1-1,1-1-14,9-5 31,-1-1 0,1 0 0,-1 0-1,0-1 1,-1-1 0,0 0 0,0 0 0,-1-1-1,0 0 1,0-1 0,3-5-31,11-11 55,-2 0 0,0-2 0,-2 0 1,-2-2-1,0 0 0,-1-1-55,-15 29 2,-1 2-3,0 0-1,0 0 0,0 0 1,1 1-1,-1-1 0,0 0 1,0 0-1,1 0 0,-1 0 1,0 0-1,0 0 0,1 0 2,-3 11-11,-7 31-15,2 0-1,2 1 0,2-1 0,2 37 27,18-12 9,-16-65-7,0-1 0,-1 1 0,1-1 0,0 1 0,-1-1 0,1 0 0,0 1 0,0-1 0,0 0 0,0 0 0,0 0 0,1 0 1,-1 0-1,0 0 0,0 0 0,1 0 0,-1 0 0,1-1 0,-1 1 0,0 0 0,1-1 0,-1 1 0,1-1 0,0 0 0,-1 1 0,1-1 0,-1 0 0,1 0 0,-1 0 0,1 0 0,0 0 0,-1-1 0,1 1 0,-1 0 0,1-1 0,-1 1 0,1-1 0,-1 1 0,1-1 0,-1 0-2,10-7 48,-1-1 0,0 0-1,0-1 1,-1 0-1,0-1 1,-1 0-1,0 0 1,-1 0-1,0-1 1,-1 0 0,-1-1-1,1 1 1,-2-1-1,0 0 1,0-3-48,17-49 104,-21 63-102,0 1-3,-1 1 0,1 0 0,0-1-1,0 1 1,-1-1 0,1 1 0,0-1 0,0 1 0,0-1 0,-1 1-1,1-1 1,0 1 0,0-1 0,0 1 0,0-1 0,0 1 0,0-1-1,0 1 1,0-1 0,0 1 0,0-1 0,1 1 0,-1-1 0,0 1-1,0-1 1,0 1 0,1-1 0,-1 1 0,0-1 0,0 1 0,1 0-1,-1-1 1,1 1 0,-1 0 0,0-1 0,1 1 0,-1 0-1,0-1 1,1 1 0,-1 0 0,1-1 0,-1 1 0,1 0 0,-1 0-1,1 0 1,-1 0 0,1 0 0,-1-1 0,1 1 0,-1 0 0,1 0-1,-1 0 1,1 0 0,-1 0 0,1 0 0,-1 1 0,1-1 0,-1 0-1,1 0 1,-1 0 0,1 0 0,-1 1 0,1-1 0,-1 0 0,1 0-1,-1 1 1,1-1 1,43 98-90,-41-97 90,1 1 0,-1-1 0,0 0 0,0 0 0,0 0 0,1 0 0,-1-1 0,1 0 0,-1 1 0,0-1 0,1 0 1,-1-1-1,1 1 0,-1-1 0,0 1 0,1-1 0,-1 0 0,0 0 0,0 0 0,0-1 0,0 1 0,0-1 1,0 0-1,0 0 0,0 0 0,-1 0 0,1 0 0,-1 0 0,1-1 0,-1 1 0,0-1 0,38-31 18,87-59 64,-122 91-85,-1-1 0,0 1-1,1 0 1,0 0-1,-1 1 1,1 0 0,0 0-1,0 0 1,-1 0 0,1 0-1,0 1 1,0 0 0,0 0-1,0 1 1,0-1-1,0 1 1,-1 0 0,1 0-1,0 1 1,0 0 0,-1-1-1,1 1 1,-1 1 0,0-1-1,0 1 1,0-1 0,3 4 3,83 71-19,-90-76 11,1 0 1,0 0-1,0 0 0,-1 0 1,1 0-1,0-1 1,0 1-1,0 0 0,0-1 1,0 1-1,0-1 0,0 1 1,0-1-1,0 1 1,0-1-1,0 0 0,0 1 1,0-1-1,1 0 0,-1 0 1,0 0-1,0 0 1,0 0-1,0 0 0,0 0 1,1-1-1,-1 1 0,0 0 1,0 0-1,0-1 1,0 1-1,0-1 0,0 1 1,0-1-1,0 1 1,0-1-1,0 0 0,0 0 1,0 1-1,-1-1 0,1 0 1,0 0-1,0 0 1,-1 0-1,1 0 0,-1 0 1,1 0-1,-1 0 8,18-56-2783,-11 11-1356,0-2-680</inkml:trace>
  <inkml:trace contextRef="#ctx0" brushRef="#br0" timeOffset="30516.703">20134 4783 8410,'-3'0'2512,"6"2"441,3 4-2265,1 6-1464,10 6-2169,17 8 361</inkml:trace>
  <inkml:trace contextRef="#ctx0" brushRef="#br0" timeOffset="30747.543">20490 4882 8482,'-49'30'6618,"-1"46"-4593,50-75-1996,-8 11 173,1 1 0,0 1 0,1-1 0,1 1 0,0 0-1,0 0 1,2 1 0,0-1 0,0 1 0,2 0 0,0 0 0,0 0-1,1 0 1,2 3-202,-2-17 18,0 1 1,0 0-1,1 0 0,-1 0 0,1 0 1,0 0-1,0 0 0,-1-1 0,1 1 1,0 0-1,0-1 0,1 1 0,-1-1 0,0 1 1,0-1-1,1 1 0,-1-1 0,1 0 1,-1 0-1,1 0 0,0 0 0,-1 0 1,1 0-1,0 0 0,0 0 0,-1-1 0,1 1 1,0-1-1,0 1 0,0-1 0,0 0 1,0 0-1,0 1 0,0-2 0,1 1-18,62-29 491,-42 8-308,-1 0 1,-1-2-1,-1-1 1,-1-1 0,-2 0-1,0-1 1,7-18-184,-22 41 12,5-8 34,0-1-1,-1 1 0,-1-2 1,0 1-1,0 0 0,-1-1 1,-1 0-1,2-9-45,-6 22-1,1 1 1,-1-1-1,1 0 1,0 0-1,-1 1 1,1-1-1,-1 0 1,1 0-1,-1 0 1,1 0-1,0 1 1,-1-1-1,1 0 1,-1 0-1,1 0 1,-1 0-1,1 0 1,-1 0-1,1 0 1,-1 0-1,1-1 1,-1 1-1,1 0 1,0 0-1,-1 0 1,1 0-1,-1-1 1,1 1-1,0 0 1,-1 0-1,1-1 1,-1 1-1,1 0 1,0-1-1,-1 1 1,1 0-1,0-1 1,0 1-1,-1-1 1,1 1-1,0 0 1,0-1-1,0 1 1,-1-1-1,1 1 1,-4 8-3,1 1-1,0-1 0,0 1 1,0 0-1,1 0 1,1 1-1,0-1 1,0 0-1,0 1 0,1-1 1,1 0-1,0 0 1,0 1-1,1-1 0,0 0 1,0 0-1,1 0 1,0 0-1,1-1 1,0 1-1,0-1 0,1 0 1,4 7 3,-4-9-419,0-1 0,0 1 1,0-1-1,1 0 0,-1 0 1,1-1-1,0 0 0,1 0 1,-1 0-1,1-1 0,-1 0 1,5 2 418,30 5-3645</inkml:trace>
  <inkml:trace contextRef="#ctx0" brushRef="#br0" timeOffset="31756.811">18299 6467 7626,'6'77'7147,"13"36"-7405,-14-92 873,-3-5-519,-1-6 13,0 1-1,0-1 1,1 0-1,1 1 1,-1-1-1,2 0 1,-1 0-1,1-1 1,1 1-1,0-1 0,0 0 1,1 0-1,0-1 1,0 1-1,1-1 1,0-1-1,5 5-108,-9-11 50,-1-1 0,1 1 0,-1-1 0,1 0 0,-1 1-1,0-1 1,1 0 0,-1 0 0,1-1 0,-1 1 0,1 0-1,-1-1 1,1 0 0,-1 1 0,0-1 0,1 0 0,-1 0-1,0 0 1,0-1 0,0 1 0,0 0 0,0-1 0,0 0-1,0 1 1,0-1 0,-1 0 0,2-1-50,14-16 275,-1 0 1,-1-2-1,0 1 1,-2-2-1,-1 0 0,0 0 1,-2-1-1,6-16-275,12-25 433,-28 64-430,0 1-1,0-1 0,0 0 0,-1 1 1,1-1-1,0 0 0,0 1 0,0-1 1,0 1-1,0-1 0,0 0 0,0 1 0,0-1 1,0 1-1,0-1 0,0 0 0,0 1 1,1-1-1,-1 1 0,0-1 0,0 0 0,0 1 1,0-1-1,1 0 0,-1 1 0,0-1 1,0 0-1,1 1 0,-1-1 0,0 0 1,1 0-1,-1 1 0,0-1 0,1 0 0,-1 0 1,0 0-1,1 1 0,-1-1 0,0 0 1,1 0-1,-1 0 0,0 0 0,1 0 0,-1 0 1,1 0-1,-1 0 0,0 0 0,1 0 1,-1 0-1,1 0 0,-1 0 0,0 0 1,1 0-1,-1 0 0,1 0 0,-1 0 0,0-1 1,1 1-1,-1 0 0,0 0 0,1 0 1,-1-1-4,2 8 0,14 42 6,1 0 0,3-2 1,7 12-6,-26-58 5,-1 1 0,0 0 0,1-1 0,-1 1 0,1-1 1,0 1-1,0-1 0,0 1 0,-1-1 0,1 1 1,0-1-1,1 0 0,-1 0 0,0 1 0,0-1 1,0 0-1,1 0 0,-1 0 0,1 0 0,-1 0 1,0-1-1,1 1 0,0 0 0,-1-1 0,1 1 1,-1-1-1,1 0 0,0 1 0,-1-1 0,1 0 1,0 0-1,-1 0 0,1 0 0,0 0 0,-1 0 0,1-1 1,0 1-1,-1 0 0,1-1 0,0 1 0,-1-1 1,1 0-1,-1 0 0,1 1 0,-1-1 0,0 0 1,1-1-6,70-89 482,-54 62-371,43-51 118,-60 79-231,0-1 0,0 0 0,0 1-1,0-1 1,0 1 0,0-1-1,1 1 1,-1-1 0,0 1-1,1 0 1,-1 0 0,1 0 0,-1 0-1,1 0 1,0 0 0,-1 0-1,1 0 1,0 1 0,0-1-1,0 0 1,-1 1 0,1 0 0,0-1-1,0 1 1,0 0 0,0 0-1,0 0 1,-1 0 0,1 0-1,0 1 1,0-1 0,0 1 0,0-1-1,0 1 1,-1 0 0,1-1-1,0 1 1,-1 0 0,1 0-1,-1 0 1,1 0 0,-1 0 0,1 1-1,-1-1 1,0 0 0,1 1-1,0 0 3,9 26-231,-10-25 66,0 1 0,0 0 1,0-1-1,1 1 1,0-1-1,-1 1 0,1-1 1,0 0-1,0 0 1,1 0-1,-1 0 1,1 0-1,0 0 0,-1-1 1,3 1 164,-4-2-183,1-1-1,0 0 1,-1 0 0,1 1 0,0-1 0,-1-1-1,1 1 1,0 0 0,-1 0 0,1-1-1,0 1 1,-1 0 0,1-1 0,-1 0 0,1 1-1,-1-1 1,1 0 0,-1 0 0,1 0-1,-1 0 1,0 0 0,1 0 0,-1 0 0,0 0-1,1-2 184,-2 3-82,72-89-9617,-35 22 6173,-27 48 3258,52-105 8091,-56 108-5550,-11 19-177,-15 24-42,12-15-1801,0 1 0,1 0 0,0 1 0,1 0 0,1 0 0,0 0 0,1 0 0,1 1 0,0 0 0,1-1 1,0 1-1,1 0 0,1 2-253,0-16 10,0 0 0,0 1 0,0-1 0,0 0 0,0 0 0,0 0 0,1 1 0,-1-1 0,1 0 1,-1 0-1,0 0 0,1 0 0,0 0 0,-1 0 0,1 0 0,0 0 0,-1 0 0,1 0 0,0 0 0,0 0 0,0-1 1,0 1-1,0 0 0,0 0 0,0-1 0,0 1 0,0-1 0,0 1 0,0-1 0,0 1 0,0-1 0,0 0 0,1 0 1,-1 1-1,0-1 0,0 0 0,0 0 0,1 0 0,-1 0 0,0 0 0,0-1 0,0 1 0,0 0 0,1 0 0,-1-1 1,0 1-1,0-1 0,0 1 0,0-1-10,50-39 435,-26 6-318,-1-2-1,-3-1 1,0-1-1,-3 0 1,-1-2-1,-2 0 1,-2 0-1,6-31-116,-9-1 78,-10 72-79,-1 0 0,1 0-1,0 0 1,0 0 0,-1 0 0,1 0 0,0 0 0,0 0 0,-1 0 0,1 0 0,0-1-1,0 1 1,0 0 0,-1 0 0,1 0 0,0 0 0,0 0 0,-1 0 0,1 0 0,0-1 0,0 1-1,0 0 1,0 0 0,-1 0 0,1 0 0,0-1 0,0 1 0,0 0 0,0 0 0,0 0-1,0-1 1,-1 1 0,1 0 0,0 0 0,0 0 0,0-1 0,0 1 0,0 0 1,-7 26-34,0 14 32,1 0 0,2 1 0,2-1 0,2 1 0,1 0 0,4 11 2,-4-45 5,0-1 0,0 1 1,1 0-1,0-1 0,1 1 1,0-1-1,0 0 0,0 0 1,1 0-1,-1 0 0,1-1 1,1 1-1,-1-1 1,2 1-6,-3-4-274,0 1 0,0 0 1,1-1-1,0 0 1,-1 0-1,1 0 0,0 0 1,0-1-1,0 0 1,0 1-1,0-1 0,0-1 1,0 1-1,4 0 274,34-7-2959</inkml:trace>
  <inkml:trace contextRef="#ctx0" brushRef="#br0" timeOffset="32497.131">19817 5917 8826,'-2'-4'543,"2"2"-326,0 1 1,0-1 0,-1 1 0,1-1 0,0 1 0,-1-1 0,1 1 0,-1-1-1,0 1 1,1 0 0,-1-1 0,0 1 0,0 0 0,0-1 0,0 1 0,0 0 0,0 0-1,0 0 1,0 0 0,-1 0 0,1 0 0,0 0 0,-1 0 0,1 1 0,0-1 0,-1 0-1,1 1 1,-1-1 0,1 1 0,-1 0 0,1-1 0,-1 1 0,1 0 0,-1 0-1,0 0 1,1 0 0,-1 0 0,1 0 0,-1 1 0,0-1-218,-1 5 94,1-1 1,-1 1 0,1-1-1,0 1 1,1 0-1,-1 0 1,1 0 0,0 0-1,0 0 1,0 1-1,1-1 1,0 0 0,0 4-95,0-5 21,-3 44 12,3 0 1,2 0-1,2 0 1,2 0-1,2 0 1,2-1 0,11 30-34,-19-70 3,1 1 0,0 0 0,0-1 0,0 0 0,1 0 0,0 0 0,1 0 0,-1 0 0,1-1 0,1 0 0,-1 0 0,5 3-3,-7-8 8,0 0 0,0 0 0,-1 0 0,1-1 0,0 1 0,0-1 0,0 0 0,-1 0 0,1 0 0,0 0 0,0 0 0,0-1 0,0 1 0,-1-1 0,1 0 0,0 0 0,0 0 0,-1 0 0,1 0 0,-1 0 0,1-1 0,-1 0 0,0 1 0,1-1 0,-1 0 0,0 0 0,0 0 0,0 0 0,1-2-8,11-11 97,-1 0 1,0-1-1,-1-1 1,-1 0-1,-1 0 1,9-19-98,-2 2 157,0-1 0,-3 0 0,-1-2 0,-2 1-1,-1-1 1,-2-1 0,-1 0 0,-2 0 0,-2 0 0,-1 0 0,-4-35-157,0 45-44,9 372-258,0-163 401,-7-179-104,0 1-1,0 0 1,0-1-1,0 1 1,1-1-1,-1 1 1,1-1-1,-1 1 1,1-1-1,0 1 1,0-1-1,0 1 1,0-1-1,1 0 1,-1 0-1,1 1 1,-1-1-1,1 0 1,0-1-1,-1 1 1,1 0-1,0 0 1,0-1-1,1 1 1,-1-1-1,0 1 1,0-1 0,1 0-1,-1 0 1,1 0-1,-1-1 1,1 1-1,-1 0 1,1-1-1,-1 0 1,3 1 5,73-30-6203,-48 8 1959</inkml:trace>
  <inkml:trace contextRef="#ctx0" brushRef="#br0" timeOffset="32980.161">20533 5959 8938,'-19'11'5711,"-6"14"-4362,12-10-791,-19 20 85,22-22-294,-1-1 0,0 0 1,-1-1-1,0 0 0,-1-1 0,0 0 0,-8 4-349,-7-6 1474,39 6-1213,-1-8-265,-1 0 0,2-1 0,-1-1 1,0 1-1,1-1 0,0-1 0,0 0 0,0-1 1,0 0-1,0 0 0,1-1 0,-1-1 0,1 0 1,-1-1-1,0 0 0,0 0 0,1-1 0,-1-1 1,0 0-1,7-3 4,-39 33 453,4-3-288,13-16-20,0-1 0,-1 0 0,0 0 0,-1 0 0,1 0 0,-1-1 0,-1 0 1,1 0-1,-1-1 0,0 0 0,-1 0-145,7-4 30,0-1 0,-1 0 0,1 1 0,0-1 0,-1 0 0,1 0 0,0 0 0,-1 0 0,1 0 0,0 0 0,-1 0 0,1-1 0,0 1 0,-1 0 0,1-1 0,0 1 0,-1-1 0,1 0 0,0 1 0,0-1 0,0 0 0,0 0 0,0 1 0,0-1 0,0 0 0,0 0 0,0 0 0,0 0-1,0 0 1,0-2-30,-7-14-567,29 26-9649,-13-13 4226</inkml:trace>
  <inkml:trace contextRef="#ctx0" brushRef="#br0" timeOffset="33497.042">20568 5681 8266,'6'-14'1646,"0"-1"1,-1-1 0,-1 1-1,-1-1 1,0 0 0,0 0-1,-2 0-1646,-1 16 40,0 0 1,0 0-1,0 1 0,0-1 0,0 0 1,0 1-1,-1-1 0,1 0 0,0 0 1,0 1-1,0-1 0,0 0 0,-1 0 1,1 1-1,0-1 0,0 0 0,-1 0 1,1 1-1,0-1 0,0 0 0,-1 0 1,1 0-1,0 0 0,0 0 0,-1 1 1,1-1-1,0 0 0,-1 0 0,1 0 1,0 0-1,-1 0 0,1 0 0,0 0 1,0 0-1,-1 0 0,1 0 0,0 0 1,-1 0-1,1 0 0,0 0 0,-1-1 1,1 1-1,0 0 0,0 0 0,-1 0 0,1 0 1,0 0-1,-1-1 0,1 1 0,0 0 1,0 0-1,0-1 0,-1 1 0,1 0 1,0 0-1,0-1 0,0 1 0,0 0 1,-1 0-1,1-1 0,0 1 0,0 0 1,0-1-1,0 1 0,0 0 0,0 0 1,0-1-41,-22 27 219,21-24-147,-41 60 111,3 1 0,-17 41-183,51-95 14,0-1-1,0 1 1,0 0-1,1 0 0,0 1 1,1-1-1,0 1 0,0 0 0,1 0 1,0 0-1,1 0 0,0 9-13,3-14 1,1-1-1,0 1 0,0-1 1,0 0-1,0 0 0,1 0 1,-1-1-1,1 1 0,0-1 1,0 0-1,0 0 0,1 0 1,-1-1-1,1 1 0,0-1 1,-1 0-1,1 0 0,0-1 0,0 1 1,0-1-1,2 0 0,4 2 4,33 12 6,-26-10-6,0 1 0,0 1-1,-1 0 1,0 1 0,0 1 0,11 9-4,-27-17 4,1 1 0,-1 0 0,0 0 0,0 1 0,-1-1 0,1 0-1,0 0 1,-1 0 0,1 0 0,-1 1 0,0-1 0,1 0 0,-1 0 0,0 1-1,-1-1 1,1 0 0,0 1 0,-1-1 0,1 0 0,-1 0 0,1 0 0,-1 0-1,0 1 1,0-1 0,0 0 0,0 0 0,-1-1 0,1 1 0,0 0 0,-1 0-1,0-1 1,1 1 0,-1 0 0,0-1 0,1 0 0,-1 1 0,0-1 0,0 0-1,0 0 1,-2 0-4,4 0 3,-27 22 440,0 0 1,-2-2-1,0-1 0,-26 13-443,48-29 28,0-1 0,0 0 0,0 0 0,0 0-1,0-1 1,0 0 0,-1-1 0,1 0-1,-1 0 1,1 0 0,-1-1 0,1 0 0,-1-1-1,0 0 1,1 0 0,0 0 0,-1-1 0,-1-1-28,9 3-119,0 0 1,0 0 0,0 0 0,0 0 0,0 0 0,1 0-1,-1-1 1,0 1 0,0 0 0,0 0 0,0 0 0,0 0 0,0 0-1,0 0 1,0-1 0,0 1 0,0 0 0,0 0 0,0 0 0,0 0-1,0 0 1,0-1 0,0 1 0,0 0 0,0 0 0,0 0-1,0 0 1,0 0 0,0-1 0,0 1 0,0 0 0,0 0 0,0 0-1,0 0 119,19 0-4476,-18 0 4112,21 1-4533</inkml:trace>
  <inkml:trace contextRef="#ctx0" brushRef="#br0" timeOffset="34111.036">20999 5496 6177,'24'-74'8203,"-24"74"-8144,-1 0-1,1-1 0,0 1 1,0 0-1,0-1 0,0 1 0,0 0 1,0-1-1,0 1 0,0 0 1,0-1-1,0 1 0,0 0 1,0-1-1,0 1 0,0 0 0,0-1 1,1 1-1,-1 0 0,0-1 1,0 1-1,0 0 0,0-1 1,1 1-1,-1 0 0,0 0 0,0-1 1,1 1-1,-1 0 0,0 0 1,0 0-1,1-1 0,-1 1 1,0 0-1,1 0 0,-1 0 0,0 0 1,1 0-1,-1-1 0,0 1 1,1 0-1,-1 0 0,0 0 1,1 0-1,-1 0 0,0 0 0,1 0 1,-1 0-1,0 0 0,1 0 1,-1 0-1,0 1 0,1-1 1,-1 0-1,0 0 0,1 0 0,-1 0 1,0 0-1,0 1 0,1-1 1,-1 0-1,0 0 0,0 1 1,1-1-1,-1 0 0,0 0 0,0 1 1,0-1-59,3 26 800,-11 19-386,-1-1 0,-3 0-1,-1 0 1,-2-1 0,-6 9-414,-31 72 514,19-50-215,4 1 0,-8 38-299,29-66 3,14-56-261,47-111-3563,-5-2 0,10-52 3821,29-77 2124,-76 224-785,-11 28-1294,0-1 0,0 0 0,0 1 0,0-1 0,0 0 0,0 1 0,0-1 0,1 0 0,-1 0-1,0 1 1,0-1 0,0 0 0,0 1 0,0-1 0,1 0 0,-1 1 0,0-1 0,0 0 0,0 0 0,1 0 0,-1 1 0,0-1 0,0 0 0,1 0 0,-1 0 0,0 1 0,1-1 0,-1 0 0,0 0 0,0 0 0,1 0 0,-1 0 0,0 0 0,1 0 0,-1 0 0,0 0 0,1 0 0,-1 0-1,0 0 1,1 0 0,-1 0 0,0 0 0,1 0 0,-1 0 0,0 0 0,1 0-45,-19 332 1509,17-307-1393,1-1 0,1 1 1,1-1-1,0 1 1,2-1-1,2 0 0,5 16-116,32 29 100,-21-49-1210,-44-47-4362,-75-52 2227,-1-1 6563,96 79-3217,0 0 1,1 0-1,-1-1 1,0 1-1,1-1 1,-1 1-1,1-1 0,0 0 1,-1 1-1,1-1 1,0 0-1,0 0 0,0 0 1,0 0-1,1 0 1,-1 0-1,0 0 1,1 0-1,0-1 0,-1 1 1,1 0-1,0 0 1,0 0-1,0 0 0,0 0 1,1-1-1,-1 1 1,0 0-1,1 0 1,0 0-1,-1 0 0,1 0 1,0 0-1,0 0 1,0 0-1,0 0 0,1 1 1,-1-1-1,0 0 1,1 1-1,-1-1 0,1 1 1,0-1-1,-1 1 1,1-1-102,114-56 160,-52 29-3610,-17 4 545</inkml:trace>
  <inkml:trace contextRef="#ctx0" brushRef="#br0" timeOffset="-32704.484">1694 5508 4249,'-143'4'7448,"23"1"-6044,64-14-1176,48 7-210,-1 0 1,1 0 0,-1 1 0,0 0-1,1 0 1,-1 1 0,0 0 0,0 1 0,-1 0-19,-9 7 6,1 0 0,0 1 0,0 1 0,1 0 0,0 2 1,1 0-1,0 0 0,1 2 0,0 0 0,1 1 1,1 0-1,-7 11-6,16-21 2,-99 106 412,-68 54-414,136-130 43,2 1 0,1 1 0,1 2 0,3 1 0,1 1 0,2 1 0,1 3-43,-43 95 64,-24 83-64,83-204 23,-12 31 41,-3 3 47,3 1 1,2 1-1,2 0 0,3 1 1,3 2-112,8-39 14,1 0 0,1 0 0,1-1 1,1 1-1,0 0 0,1-1 0,1 1 1,1-1-1,1 0 0,7 16-14,127 342 10,-119-309-11,4-2 1,2 0 0,3-2 0,3-1 0,3-1-1,2-3 1,42 50 0,-48-77-6,2 0-1,1-3 0,1-1 1,1-1-1,2-2 0,21 9 7,-15-9 9,2-2 1,1-2-1,1-2 0,0-3 0,1-1 0,0-3 0,34 3-9,315 43 24,-315-54 4,1-4 0,0-4 0,-1-3 0,0-5 0,-1-2 0,44-17-28,-100 26 13,-1-2 0,0-1 0,-1-1-1,0-1 1,-1-1 0,0-1 0,-1-1 0,0-1-1,-2-1 1,1-1 0,-2-1 0,4-6-13,1 0 8,-1-1-1,-2-2 1,0 0 0,-2-1 0,-1-1 0,-1-1 0,-2-1-1,-1 0 1,2-10-8,-5 7 20,-2-1 0,-2 0 0,-1-1 0,-1 0 0,-1-9-20,-3-233 223,-20 76 227,-9 0 0,-36-130-450,-35-17 103,80 288 93,-3 2 0,-3 1 1,-2 0-1,-3 2 0,-2 1 0,-2 2 1,-5-2-197,-156-169 866,171 200-849,0 0 0,-1 2 0,-1 1 0,-1 1 0,-1 1 0,-1 1 0,0 2-1,-1 0 1,-1 2 0,0 2 0,-1 1 0,-1 1 0,1 1 0,-1 2 0,-1 1-1,1 2 1,-1 1 0,0 1 0,0 2 0,0 2 0,1 0 0,-1 3-1,-4 1-15,-17 10-114,1 3 1,0 2 0,2 2 0,0 3 0,2 2 0,0 1-1,3 3 1,0 2 0,2 2 0,2 2 0,-1 4 112,-53 45-3193</inkml:trace>
  <inkml:trace contextRef="#ctx0" brushRef="#br0" timeOffset="-31366.748">2609 9456 7874,'-63'-36'5965,"-47"11"-4996,50 15-452,-33-12-432,39 8 97,-2 1-1,0 3 1,0 2 0,-1 3-1,0 3 1,-43 3-182,-3 14 170,1 5 1,1 4 0,1 4 0,2 5 0,1 4 0,1 4-171,-316 98 13,390-131-20,0 0 0,1 2-1,0 1 1,1 0-1,0 2 1,1 0-1,0 1 1,1 1-1,1 1 1,0 0 0,2 1-1,-2 3 8,2 2-16,1 0-1,1 1 0,0 1 1,2 0-1,1 1 1,1 0-1,2 0 1,0 1-1,1 0 0,2 0 1,0 1-1,2 4 17,1-18-6,1 0-1,0 0 1,1 0-1,0 0 0,1 0 1,0-1-1,1 1 0,1-1 1,0 1-1,0-1 1,1 0-1,1-1 0,0 1 1,1-1-1,0 0 1,0-1-1,1 0 0,1 0 1,0 0-1,0-1 1,1-1-1,9 8 7,24 8-10,1-1 0,1-2 0,0-2 0,2-2 0,0-3 0,1-1 0,0-2 0,0-3 0,1-1 0,23-2 10,269 32-11,-203-27-33,99-6 44,-119-11-16,0-4 0,55-15 16,-37-4 20,-2-6-1,4-7-19,-72 22 10,79-24 13,-2-7 0,16-14-23,-145 60 6,-1 0-1,0-1 1,0-1 0,-1 0 0,0-1-1,0 0 1,-1-1 0,0 0-1,0 0 1,-2-1 0,1-1 0,-1 0-1,-1 0 1,0-1 0,-1 0-1,0 0 1,-1 0 0,0-1 0,-2 0-1,1-1 1,0-8-6,-2 5 36,-1-1 1,-1 1-1,0-1 1,-1 1-1,-2-1 1,0 1-1,0 0 1,-2 0-1,0 0 1,-1 0-1,-1 0 1,-1 1-1,0 0 1,-2 1-1,1-1 1,-2 2-1,-11-15-36,10 16 51,0 0-1,-2 0 1,1 2-1,-2-1 1,0 2-1,0 0 1,-1 0-1,0 2 1,-8-4-51,-19-4 44,0 1 1,-1 3-1,-1 1 0,1 2 1,-2 2-1,1 2 1,-27 1-45,-99 9-308,94 7-809,1 4 1,0 3 0,1 3 0,-69 31 1116,-129 60-3312</inkml:trace>
  <inkml:trace contextRef="#ctx0" brushRef="#br0" timeOffset="-17806.827">2374 8610 5153,'-24'-12'771,"-1"2"1,0 0-1,-1 2 0,0 1 0,0 1 0,0 1 1,-24-1-772,-12 2 936,-1 4 1,-56 6-937,-137 1 998,-41-10-377,-15 1-163,272 2-426,1 2-1,0 1 1,0 3 0,0 0 0,1 3-1,0 1 1,0 2 0,1 2 0,1 1 0,1 2-1,0 1 1,-13 10-32,26-14 8,1 2 0,1 0 0,1 1-1,0 1 1,1 1 0,-11 15-8,16-17 1,0 1 0,1 0 0,2 1 1,0 0-1,0 0 0,2 1 0,0 0 0,2 1 1,0 0-1,-2 20-1,7-20-7,2 0 1,0 0-1,1 0 1,1 0-1,1 0 0,1-1 1,1 1-1,1-1 1,0-1-1,2 1 1,0-1-1,1-1 0,1 1 1,13 15 6,2-3-4,2-1-1,1-2 1,1-1 0,1-1 0,2-1-1,0-2 1,2-1 0,0-2 0,1-2-1,1-1 1,10 2 4,24 14-32,2-3-1,1-3 1,61 14 32,-87-31-14,1-2 0,0-2 0,0-2 0,0-3 0,0-2 0,0-1 0,34-8 14,88-21 18,118-40-18,-165 34 34,-2-4 0,30-19-34,-108 41 17,-1-2 1,0-2-1,-2-1 1,-1-3-1,-1-1 1,-2-1-1,0-3 1,27-30-18,-62 61 9,0 0-1,-1-1 1,1 1 0,0 0 0,-1-1 0,1 1-1,0-1 1,-1 1 0,0-1 0,1 0 0,-1 1-1,0-1 1,0 0 0,0 0 0,0 0 0,0 0-1,-1 0 1,1 0 0,0 0 0,-1 0 0,0 0-1,1 0 1,-1-1 0,0 1 0,0 0 0,0 0-1,-1 0 1,1 0 0,0 0 0,-1-1 0,1 1-1,-1 0 1,0 0 0,0 0 0,0 0 0,0 1-1,0-1 1,0 0 0,0 0 0,0 0 0,-1 1-1,1-1 1,-1 1 0,1-1 0,-2 0-9,-13-4 89,-1 1 0,0 0 0,0 1 0,0 1 0,0 0 0,-1 1 1,1 1-1,-1 1 0,-2 1-89,-1-2 71,-517 7 582,355-1-665,-263 29-1090,181 1-1785</inkml:trace>
  <inkml:trace contextRef="#ctx0" brushRef="#br0" timeOffset="-54452.101">2860 3830 7978,'-34'-11'3760,"-18"-3"-2768,-3-2-918,24 9 376,0 2 1,-1 0-1,0 3 1,0 0-1,0 2 0,-1 1-450,-100-4 1390,4-4-733,-101 8-657,228-1 1,-86 3 293,0-4 0,0-3 0,-21-8-294,-21-12 375,88 13-363,1 2 0,-1 2 0,0 2-1,-1 1 1,1 3 0,-1 1 0,1 2 0,-1 2-1,-7 4-11,-45 20 30,2 5-1,1 3 0,-67 39-29,158-74 0,-161 103-4,149-95 4,0 0-1,1 1 0,0 0 0,1 1 0,0 0 0,0 1 1,1 0-1,1 0 0,0 1 0,1 0 0,0 1 0,1 0 1,1 0-1,0 1 0,1 0 0,-3 14 1,5-12-9,1 0-1,0 0 1,2 0 0,0 0-1,0 0 1,2 1-1,0-1 1,1 0 0,1-1-1,0 1 1,1-1-1,1 1 1,1-1 0,0-1-1,1 0 1,1 0-1,0 0 1,1-1 0,0 0-1,2-1 1,-1 0 0,1-1-1,1-1 1,0 0-1,1 0 1,10 5 9,27 6 36,1-2 1,0-3-1,2-2 1,14 1-37,8 3 18,-41-10-18,20 7-2,0-3 0,1-3 0,1-2 0,6-1 2,221-5 31,113-1-22,37 22-9,-372-21-2,1-3 0,0-3 1,-1-3-1,0-2 0,0-3 0,-1-3 1,-1-2-1,0-4 0,35-17 2,143-77 29,-214 102-25,0 0-1,-1-2 0,0 0 1,-1-2-1,-1 0 0,-1-1 0,0-1 1,4-8-4,-16 18 6,-1 0 1,0 0-1,-1-1 1,0 1-1,0-2 1,-1 1-1,0 0 1,-1-1-1,0 0 1,-1 0-1,-1 0 1,1-1-1,-2 1 1,1 0-1,-2-1 0,1 1 1,-2-1-1,1 0 1,-2 1-1,-2-11-6,-1 10 58,-1 0 1,0 0-1,-1 1 0,0 0 0,-1 1 0,0-1 0,-1 1 0,0 1 0,-1 0 0,0 0 0,0 1 0,-1 0 0,0 1 0,0 0 0,0 1 0,-1 0 0,0 1 1,-11-3-59,-17-13 89,-78-49 110,2-6 1,-35-35-200,22 17-19,94 70-51,-1 1-1,-1 2 1,-1 2 0,-1 1-1,-1 2 1,-40-10 70,49 18-285,0 1 1,0 1-1,-1 2 1,1 1 0,-1 2-1,0 1 1,0 1 0,-14 4 283,-152 24-3550,-16 18-238</inkml:trace>
  <inkml:trace contextRef="#ctx0" brushRef="#br0" timeOffset="-18980.704">1867 791 7186,'-100'-103'4576,"87"93"-4431,0 0 0,0 1 0,-1 1 0,-1 0-1,1 1 1,-1 1 0,-16-5-145,2 5 22,-1 1 0,0 1 0,0 2 0,0 1 0,-1 1 0,1 2 1,0 1-1,0 1 0,0 2 0,1 1 0,-3 2-22,-18 8-2,0 3 0,2 1 1,0 3-1,2 2 1,0 2-1,-25 22 2,56-40-4,-191 143 36,60-20 156,57-32-65,5 4 0,-63 101-123,114-152 20,3 1 0,2 1 0,2 1 0,3 2 0,3 0 0,2 2 0,-1 20-20,6-18 5,3 1 0,3 0 0,3 0 0,3 45-5,5-47-1,2 0 0,3-1 0,3 0 0,17 51 1,-8-49 4,2-2-1,3-1 1,3-1 0,24 36-4,-22-48-1,1-1-1,3-2 1,1-1 0,2-1 0,20 14 1,15 7-4,3-3 0,62 37 4,-80-59-8,1-2 0,2-3-1,2-3 1,42 14 8,-67-32-6,1-1 1,0-3-1,1-1 1,0-2-1,0-1 1,0-3-1,0-1 1,31-4 5,-22-3 8,0-1 0,-1-3-1,0-1 1,-1-3 0,0-2 0,-1-2 0,16-10-8,200-125 59,-162 92-48,224-114 29,-256 142-32,-2-2-1,-1-4 1,11-11-8,-41 25 4,0-1 0,-2-2 0,-1-1 0,-2-2 0,-1-1 1,-1-1-1,-2-1 0,-2-2 0,-1 0 0,-2-2 0,-1 0 0,11-35-4,-24 51 10,-2-1 0,0 0-1,-1-1 1,-2 1 0,0-1-1,-2 1 1,0-1 0,-2 0-1,-1 1 1,-1 0 0,0-1-1,-6-12-9,-16-37 38,-4 0-1,-30-55-37,4 25 27,-3 1 1,-17-13-28,7 23 174,-4 3 0,-63-59-174,100 111 100,0 2 1,-3 2-1,-1 1 1,-1 2-1,-2 2 1,-42-21-101,48 33 14,0 1 1,-1 1-1,-1 3 1,0 1-1,-1 2 1,0 2-1,-1 1 1,-10 1-15,15 4-290,1 1 1,-1 2 0,1 1 0,-1 2 0,2 1 0,-10 4 289,-84 28-2740</inkml:trace>
  <inkml:trace contextRef="#ctx0" brushRef="#br0" timeOffset="35921.212">2453 3665 9450,'-121'-65'4917,"96"52"-4870,-1 1 0,0 1 0,-1 2 0,0 0 0,-1 2 0,0 1 0,0 1 0,0 2 0,0 1-1,-2 1-46,-4 4 75,1 3 0,0 0-1,0 2 1,1 2-1,0 1 1,1 1-1,-23 13-74,41-19 27,-364 168 450,-79 19-409,59-42 722,341-130-328,1 1 0,2 3 1,0 3-1,-20 15-462,60-34 48,1 0-1,0 1 1,1 0-1,0 1 1,0 1-1,1 0 1,1 0-1,0 1 0,1 0 1,0 0-1,1 1 1,0 0-1,1 0 1,1 0-1,0 1 1,1 0-1,1 0 1,0 0-1,1 1 0,1-1 1,0 1-1,1-1 1,1 1-1,0-1 1,1 0-1,1 0 1,0 1-1,1-2 1,2 4-48,6 16-5,2-2 1,2 0 0,1 0 0,1-2-1,1 0 1,2-1 0,1-1-1,1-1 1,2-1 0,17 14 4,-9-10-76,2-2 0,1-2 0,1 0 0,2-3 0,0-1 0,1-2 0,1-2 0,0-2 0,2-1 0,21 3 76,-8-4-235,0-3 1,1-2-1,0-3 1,1-2 0,13-3 234,90-11-509,-1-6 1,42-14 508,290-58 43,-294 45 20,112-44-63,-157 35 64,-2-6 0,41-28-64,-123 52 51,-2-4 0,-1-2 1,-2-3-1,54-47-51,-102 76 32,0-1 0,-1 0 0,0-2-1,-1 1 1,-1-2 0,-1 0 0,-1 0 0,8-16-32,-16 23 60,0-1 1,0 1-1,-2-1 1,1 0-1,-1 1 0,-1-1 1,0 0-1,-1 0 1,0 0-1,0 1 1,-1-1-1,-1 0 1,0 1-1,-1 0 0,0 0 1,-1 0-1,0 0 1,0 1-1,-1 0 1,-1 0-1,0 0 0,0 1 1,-1 0-1,0 0 1,0 1-1,-1 0 1,0 0-1,-4-1-60,-202-155 924,-81-15-480,216 135-424,-2 3-1,-1 3 0,-2 5 1,-1 3-1,-2 4 0,-24-2-19,24 12-68,-2 3-1,1 4 1,-1 4-1,0 4 1,-33 6 68,1 7-1289,0 6 0,2 5 0,0 5 0,-90 35 1289,-209 90-3796</inkml:trace>
  <inkml:trace contextRef="#ctx0" brushRef="#br0" timeOffset="40695.784">3749 4550 10586,'-2'-8'756,"-1"-17"4108,23 37-3027,92 95-1813,4-5 1,5-5-1,4-6 1,20 5-25,92 69 30,-46-9-58,34 46 28,1 21 45,163 188 84,173 205 71,-246-271-130,-84-83-13,-210-234-706,-77-58-3895,-3-1 1127</inkml:trace>
  <inkml:trace contextRef="#ctx0" brushRef="#br0" timeOffset="41239.696">3389 5284 9938,'16'12'3396,"-3"-10"882,8-11-3868,-17 7-200,3-3-208,0 0 0,0 0 0,-1-1 0,0 0 1,0 0-1,0 0 0,-1-1 0,0 1 0,0-1 0,-1-1 0,0 1 1,0-1-1,0 1 0,-1-1 0,0-3-2,21-58 73,-4-1 0,-3 0 0,-3-2 0,-3 1 0,1-57-73,-5 54 322,-4 0-1,-2 0 1,-4 0-1,-7-26-321,5 61 1156,70 69-1008,745 276-1631,-603-223-4154,-124-48 1340</inkml:trace>
  <inkml:trace contextRef="#ctx0" brushRef="#br0" timeOffset="50225.7">7365 7438 8370,'12'-21'2608,"-5"14"561,5 10-2329,-3 19-56,-2 9-200,2 25 9,0 8-153,-5 16 32,1-9-224,2 8-48,3-17-104,-1-5 40,-3-20-64,3-8-200,-3-14-456,-6-15-520,0-4-2641,-18-11 256</inkml:trace>
  <inkml:trace contextRef="#ctx0" brushRef="#br0" timeOffset="50601.343">6946 7519 10970,'24'-43'5293,"34"-10"-4335,-38 37-785,8-7-90,0 1 0,2 1 0,0 2 0,1 1 0,1 2 0,1 1 0,24-8-83,-47 19-3,0 1 0,0 0 1,0 0-1,0 1 0,0 1 1,0-1-1,1 2 1,-1-1-1,0 2 0,1-1 1,-1 1-1,0 1 0,0 0 1,1 0-1,-2 1 1,1 0-1,0 1 0,-1 0 1,1 1-1,-1 0 0,0 0 1,-1 1-1,1 0 1,-1 0-1,0 1 0,-1 0 1,0 1-1,0-1 0,0 1 1,-1 1-1,1 2 3,1 3 50,-1 0-1,-1 1 0,-1 0 1,0 0-1,-1 0 1,0 1-1,-1 0 1,-1 0-1,0-1 0,-2 1 1,0 0-1,0 0 1,-1 0-1,-1 0 1,-1 0-1,-1-1 1,0 1-1,0-1 0,-3 4-49,-5 12 394,-2-1-1,0-1 1,-2 0-1,-1-2 1,-2 1 0,0-2-1,-2-1 1,-1 0-1,-3 0-393,6-5 156,0-2-1,-1 0 1,-1-2-1,-1 0 1,0-1 0,-11 3-156,9-5-28,-1-2 1,0-1 0,-1-2 0,0 0 0,-1-1 27,-2-6-1605,17-14-4015,12-1 851</inkml:trace>
  <inkml:trace contextRef="#ctx0" brushRef="#br0" timeOffset="51476.835">8275 7417 8642,'2'-8'1148,"8"-27"3887,-9 35-4994,-1-1-1,0 1 0,1-1 1,-1 1-1,0 0 0,1-1 1,-1 1-1,1 0 0,-1-1 1,1 1-1,-1 0 0,1-1 1,-1 1-1,1 0 1,-1 0-1,1 0 0,-1 0 1,1 0-1,-1-1 0,1 1 1,-1 0-1,1 0 0,-1 0 1,1 0-1,0 0 0,-1 1 1,1-1-1,-1 0 1,1 0-1,-1 0 0,1 0 1,-1 1-1,1-1 0,-1 0 1,1 0-1,-1 1 0,1-1 1,-1 0-1,0 1 1,1-1-1,-1 1 0,0-1 1,1 0-1,-1 1 0,0-1 1,1 1-1,-1-1 0,0 1 1,0-1-1,1 1 0,-1-1 1,0 1-1,0-1 1,0 1-1,0-1 0,0 1 1,0-1-1,0 1 0,0 0-40,11 21 311,-1 0 0,-1 1 0,-1 1-1,-1-1 1,-1 1 0,-1 0 0,0 10-311,23 88 517,-41-139-4137,-4-15-300,-3-6-925</inkml:trace>
  <inkml:trace contextRef="#ctx0" brushRef="#br0" timeOffset="51957.869">8240 7150 11578,'-8'9'7630,"24"28"-7411,31-35-917,109-41-3289,-76 16 2030,38-1 212,-116 24 1787,0-1 0,0 0 0,0 1 0,1 0 0,-1-1 1,0 1-1,0 0 0,0 0 0,1 0 0,-1 0 0,0 1 1,0-1-1,0 1 0,1-1 0,-1 1 0,0 0 0,0-1 1,0 1-1,0 0 0,0 0 0,0 1 0,-1-1 0,1 0 0,0 1 1,-1-1-1,1 1 0,-1-1 0,1 1 0,-1 0 0,0 0 1,1 0-1,-1-1 0,0 1 0,0 0 0,0 0 0,0 2-42,-3 6 426,0 0 0,0 0 0,-1 0-1,-1-1 1,0 1 0,0-1-1,-1 0 1,0 0 0,-5 6-426,-16 25 1143,-2-2 0,-1-1 0,-23 20-1143,50-56 26,19-9 157,-1-4-270,0 2 0,1 0 1,0 0-1,0 2 0,1 0 0,0 1 1,1 1-1,0 1 0,-1 0 0,2 1 0,-1 2 1,0 0-1,0 0 0,1 2 0,12 1 87,-27 0-6,0 0-1,-1 0 1,1 0-1,-1 0 0,1 1 1,-1-1-1,0 1 1,0 0-1,0 1 0,0-1 1,0 1-1,0 0 1,0 0-1,-1 0 0,0 0 1,1 0-1,-1 1 1,0 0-1,-1-1 0,1 1 1,-1 0-1,0 0 1,1 1-1,-2-1 0,1 0 1,-1 1-1,1-1 1,-1 1-1,0-1 0,-1 1 1,1 0-1,-1-1 1,0 1-1,0 0 0,0-1 1,-1 1-1,0 0 1,0-1-1,-1 4 7,-2 10 101,-1 0 0,0 0-1,-2-1 1,0 0 0,-1 0 0,-1-1 0,0 0 0,-1 0 0,-1-1-1,0 0 1,-1-1 0,-1 0 0,-5 3-101,16-15 27,1 1 0,-1-1 0,0 0-1,0 0 1,-1 0 0,1 0 0,0-1 0,-1 1 0,1-1 0,-1 1 0,1-1 0,-1 0-1,1 0 1,-1 0 0,0 0 0,0 0 0,0-1 0,1 1 0,-1-1 0,0 0 0,0 0-1,0 0 1,0 0 0,0 0 0,0 0 0,0-1 0,1 0 0,-1 1 0,0-1 0,0 0-1,-1-1-26,1-4-261,0 1-1,1-1 0,-1 1 0,1-1 0,0 0 0,1 0 1,-1 0-1,1 0 0,0 0 0,1 0 0,-1-1 0,1 1 1,0 0-1,1 0 0,0 0 0,0 0 0,0 0 0,1 0 1,-1 0-1,1 0 0,2-3 262,-3 8-53,21-73-3894</inkml:trace>
  <inkml:trace contextRef="#ctx0" brushRef="#br0" timeOffset="52302.467">8968 6640 12427,'-43'107'5697,"6"58"-4704,33-149-946,1 1 0,0 0-1,2 0 1,0 0 0,1 0-1,0 0 1,1 0 0,1-1 0,1 1-1,1 0 1,0-1 0,1 0-1,0 0 1,2 0 0,0 0-1,0-1 1,1 0 0,1-1-1,1 0 1,6 8-47,13 3 55,0 0-1,2-2 1,0-1 0,1-2-1,4 0-54,-28-17 86,-21-13-125,-188-124-794,70 62 1806,110 58-522,20 14-439,1-1 0,0 1 0,-1-1 0,1 1 0,0-1 1,-1 1-1,1-1 0,0 1 0,0-1 0,0 1 0,-1-1 0,1 1 0,0-1 0,0 1 1,0-1-1,0 1 0,0-1 0,0 1 0,0-1 0,0 0 0,0 1 0,0-1 0,0 1 1,1-1-1,-1 1 0,0-1 0,0 1 0,0-1 0,1 1 0,-1-1 0,0 1 1,1-1-1,-1 1 0,0 0 0,1-1 0,-1 1 0,1-1 0,-1 1 0,0 0 0,1-1 1,-1 1-1,1 0 0,-1 0 0,1-1 0,-1 1 0,1 0 0,-1 0 0,1 0 1,-1 0-1,1-1 0,0 1 0,-1 0 0,1 0-12,0 0 22,235-111 97,-53 35-4514,-99 43 1136</inkml:trace>
  <inkml:trace contextRef="#ctx0" brushRef="#br0" timeOffset="54210.222">7345 8950 7866,'15'-34'2672,"-15"33"-2602,0 1 0,0-1 0,0 1-1,0-1 1,0 1 0,0-1 0,0 1-1,0-1 1,0 1 0,0-1 0,0 1-1,0-1 1,1 1 0,-1 0 0,0-1-1,0 1 1,0-1 0,1 1 0,-1 0-1,0-1 1,1 1 0,-1 0 0,0-1-1,1 1 1,-1 0 0,1-1 0,-1 1-1,0 0 1,1 0 0,-1-1 0,1 1 0,-1 0-1,1 0 1,-1 0 0,1 0 0,-1 0-1,1 0 1,-1 0 0,1 0 0,-1 0-1,1 0 1,-1 0 0,0 0 0,1 0-1,-1 0 1,1 0 0,-1 0 0,1 0-1,-1 1 1,1-1 0,-1 0 0,1 0-1,-1 1 1,0-1 0,1 0 0,-1 0-1,0 1 1,1-1-70,13 30 989,45 183 1028,-31-108-1439,3-1 1,22 40-579,-52-143 6,3 12 121,2 0 1,-1-1-1,2 0 1,-1 0-1,2-1 1,-1 0-1,2 0 1,-1-1-1,2 1-127,6-9 1056,-15-25-287,-10-27-234,-2-1 0,-3 1 1,-14-37-536,25 79 23,-67-173-55,75 191 0,1 0 0,0 0 0,0 0 0,1-1-1,0 0 1,0 0 0,1-1 0,6 5 32,-10-10 0,-1 0 0,1 0 0,0-1 0,0 0 0,1 0 0,-1 0 0,0 0 0,1 0 0,-1-1 0,1 0-1,0 0 1,-1 0 0,1-1 0,0 1 0,-1-1 0,1 0 0,0 0 0,-1-1 0,1 0 0,0 0 0,-1 0 0,1 0 0,-1 0 0,1-1 0,-1 0 0,0 0 0,1 0 0,-1-1 0,0 1 0,12-9 5,0 0-1,-1-1 1,0-1 0,-1 0 0,-1-1 0,6-7-5,7-11 17,-1 0 0,-1-2-1,-3 0 1,0-2 0,-3 0 0,0-1 0,-3-1 0,6-23-17,-17 52 10,-1-1 0,-1 0 0,0 1 0,0-1 0,-1 0 1,0 0-1,0 0 0,-2-7-10,1 17 0,1 0 0,-1 0 0,0-1 0,0 1 0,0 0 0,0-1 0,0 1 0,0 0 0,0-1 0,0 1 0,0 0 0,0-1 0,0 1 0,0 0 0,0 0 0,0-1 0,0 1 0,0 0 0,0-1 0,0 1 0,0 0 0,0-1 0,0 1 0,-1 0 0,1 0 0,0-1 0,0 1 0,0 0 0,-1 0 1,1-1-1,0 1 0,0 0 0,0 0 0,-1 0 0,1-1 0,0 1 0,-1 0 0,1 0 0,0 0 0,0 0 0,-1 0 0,1 0 0,0-1 0,-1 1 0,1 0 0,0 0 0,-1 0 0,1 0 0,0 0 0,-1 0 0,1 0 0,0 0 0,0 0 0,-1 1 0,1-1 0,0 0 0,-1 0 0,1 0 0,0 0 0,-1 0 0,1 0 0,0 1 0,0-1 0,-1 0 0,1 0 0,0 0 0,0 1 0,0-1 0,-15 22-20,-1 14 3,1 1 0,3 1 0,0 1 0,3-1 1,1 1-1,2 1 0,0 21 17,2-32 2,2 0 0,1 0 0,1 0 0,1 0 0,2 0 1,1 0-1,1 0 0,8 22-2,23 18-11,-34-68 12,0 1-1,-1 0 0,1-1 0,0 0 0,0 1 1,0-1-1,0 0 0,0 0 0,0 0 0,0 0 1,0 0-1,0 0 0,1-1 0,-1 1 1,0-1-1,1 1 0,-1-1 0,0 0 0,0 0 1,1 0-1,-1 0 0,0-1 0,1 1 0,-1-1 1,0 1-1,0-1 0,1 0 0,-1 0 0,0 0 1,0 0-1,1 0 0,46-42 33,-19 2 4,-1-2 1,-2 0-1,-2-2 0,-2-1 0,-2 0 0,-1-4-37,1 2 29,-2-1 0,-2-2 1,-2 1-1,-3-2 0,-2 0 0,-2 0 0,-2-1 0,-2-41-29,-6 66 6,-2 1 0,-1 0-1,0 1 1,-3-1-1,0 1 1,-1 1 0,-1-1-1,-2 2 1,-1-1-1,-6-7-5,18 28-5,-1 0 0,0 1-1,0 0 1,0-1-1,0 1 1,0 0 0,-1 0-1,0 0 1,1 0-1,-1 1 1,0-1 0,0 1-1,0 0 1,-1 0-1,1 0 1,0 0-1,-1 0 1,0 1 5,2 1-6,0 1 0,0 0 0,1 0 0,-1 0 0,0 0 0,0 0 0,1 0 0,-1 0 0,1 1 0,-1-1 0,1 0 0,-1 1 0,1 0 0,0-1 0,0 1 0,0 0-1,0-1 1,0 1 0,0 0 0,0 0 0,1 0 0,-1 0 0,0 0 0,1 0 0,0 0 0,-1 0 0,1 0 6,-1 3-14,-7 19-3,1 0 1,1 0 0,2 0-1,0 1 1,2 0 0,0 0 0,2-1-1,1 1 1,1 0 0,1 0-1,1-1 1,1 1 0,7 20 16,90 188-36,-102-232 34,7 17-57,0-1 1,2 1-1,0-1 1,1-1-1,0 0 1,2 0-1,0-1 1,0-1-1,2 0 0,-1 0 1,2-1-1,0-1 1,0-1-1,3 1 59,34-2-2900,-19-21-1934,-8-17 352</inkml:trace>
  <inkml:trace contextRef="#ctx0" brushRef="#br0" timeOffset="55131.104">8741 8619 11034,'-35'9'6230,"1"36"-3756,19-18-2361,1 1 0,2 1 0,0 0 0,2 1 1,2 0-1,1 1 0,1-1 0,-1 24-113,6-46 13,0-1 0,0 1-1,1 0 1,1-1 0,-1 1-1,1 0 1,1-1 0,-1 1 0,1-1-1,0 1 1,1-1 0,0 0-1,2 3-12,-5-9 4,1 0-1,0 1 1,0-1-1,0 0 0,1 0 1,-1 0-1,0 0 1,0 0-1,1 0 1,-1 0-1,0 0 0,1 0 1,-1-1-1,1 1 1,-1-1-1,1 1 0,-1-1 1,1 1-1,0-1 1,-1 0-1,1 0 0,-1 0 1,1 0-1,0 0 1,-1 0-1,1 0 1,0 0-1,-1-1 0,1 1 1,-1-1-1,1 1 1,-1-1-1,1 1 0,-1-1 1,0 0-1,1 0 1,-1 0-1,1-1-3,50-48 96,-17 0-25,-2-2-1,-2-2 1,-2-1 0,-3-1-1,6-23-70,2-29 83,-34 87-95,-1 21 9,0 0 0,1 0 0,-1 0 1,1 0-1,-1 0 0,0 0 0,1 0 0,-1 1 0,1-1 1,-1 0-1,0 0 0,1 0 0,-1 1 0,1-1 1,-1 0-1,1 1 0,-1-1 0,1 0 0,-1 1 0,1-1 1,0 1-1,-1-1 0,1 0 0,-1 1 0,1-1 0,0 1 1,-1-1-1,1 1 0,0 0 0,0-1 0,0 1 0,-1-1 1,1 1-1,0-1 0,0 1 0,0 0 0,0-1 1,0 1-1,0-1 0,0 1 0,0 0 0,0-1 3,-5 23-18,0-1 0,2 1 0,1 0 0,0-1-1,2 1 1,0 0 0,2 0 0,2 12 18,-3-28-1,0 1 0,0-1 0,0 0 0,1 1 0,0-1 0,1 0 0,-1 0 0,2 0 0,-1-1 0,1 1 0,-1-1 0,5 5 1,-6-10 2,0 0-1,1 0 1,-1 0 0,0 0 0,1 0 0,-1-1-1,1 1 1,-1-1 0,0 0 0,1 0 0,-1 0-1,1 0 1,-1 0 0,1 0 0,-1-1 0,1 1-1,-1-1 1,1 0 0,-1 1 0,0-1 0,0 0-1,1 0 1,-1-1 0,0 1 0,0 0-1,0-1 1,0 1 0,0-1 0,0 0 0,-1 0-1,1 0 1,0-1-2,17-14 33,-1-1 0,-1-1 0,-1-1 0,-1 0 1,11-19-34,3-6 48,-2 0 0,-2-2 0,-2-1 0,-2 0 0,10-40-48,-21 57 7,-2 0 1,0-1-1,-3 1 1,0-1 0,-2-1-1,-2 1 1,-1 0-1,-1-1 1,-2 1 0,-3-14-8,-6 10-71,11 36 68,1 0 0,-1-1 0,1 1 0,-1 0 0,1-1 0,-1 1 0,1 0 0,-1 0 0,1 0 0,-1-1 0,0 1 0,1 0 0,-1 0 0,1 0 0,-1 0 0,0 0 0,1 0 0,-1 0 0,1 0 0,-1 0 0,1 1 0,-1-1 0,0 0 0,1 0 0,-1 0 0,1 1 0,-1-1 0,1 0 0,-1 0 0,1 1 0,-1-1 0,1 1 0,0-1 0,-1 0 0,1 1 0,-1-1 0,1 1 0,0-1 0,-1 1 1,1-1-1,0 1 0,0-1 0,-1 1 0,1-1 0,0 1 0,0 0 0,0-1 0,0 1 0,0-1 0,0 1 0,-1-1 0,1 1 0,1 0 0,-1-1 0,0 1 0,0-1 0,0 1 0,0 0 0,0-1 0,0 1 0,1-1 0,-1 1 0,0-1 0,1 1 0,-1-1 0,0 1 0,1-1 3,-13 206-201,12-199 200,-3 38 33,2 1 0,2-1 1,6 42-33,-7-83 9,1 0 0,-1 0 0,1 0 0,0 0 0,0 0 1,1 0-1,-1 0 0,1-1 0,0 1 0,0 0 0,0-1 0,0 1 1,1-1-1,-1 0 0,1 0 0,0 0 0,0 0 0,0 0 1,0-1-1,1 1 0,-1-1 0,1 0 0,-1 0 0,1 0 1,0 0-1,0-1 0,0 0 0,0 1 0,0-2 0,2 2-9,-4-2 10,0 0-1,0 0 0,0 0 1,0 0-1,0 0 0,0-1 1,0 1-1,0 0 0,0-1 1,-1 0-1,1 1 0,0-1 1,0 0-1,0 0 0,-1 0 1,1 0-1,0 0 0,-1 0 1,1-1-1,-1 1 0,1 0 1,-1-1-1,0 1 0,0-1 1,0 0-1,1 1 0,-1-1 1,-1 0-1,1 0 0,0 0 1,0 1-1,-1-1 0,1 0 1,-1 0-1,0 0 0,1 0 1,-1 0-1,0 0 0,0 0 1,0 0-1,0 0 0,-1 0 1,1 0-1,-1 0-9,-4-11 27,-2 0 0,1 0 1,-2 1-1,0 0 0,0 0 0,-1 1 0,-1-1-27,3 4 11,7 8-12,0 1-1,0-1 0,0 0 0,0 1 0,0-1 1,0 1-1,0-1 0,0 1 0,0-1 0,0 1 1,0-1-1,0 0 0,0 1 0,0-1 0,0 1 1,-1-1-1,1 1 0,0-1 0,0 0 0,0 1 1,-1-1-1,1 0 0,0 1 0,-1-1 0,1 0 0,0 1 1,-1-1-1,1 0 0,0 0 0,-1 1 0,1-1 1,0 0-1,-1 0 0,1 0 0,-1 1 0,1-1 1,-1 0-1,1 0 0,0 0 0,-1 0 0,1 0 1,-1 0-1,1 0 0,-1 0 0,1 0 0,-1 0 1,1 0-1,0 0 0,-1 0 0,1 0 0,-1-1 2,3 9-13,0-1-1,0 1 0,1-1 1,0 0-1,0 0 0,1 0 1,0-1-1,0 1 0,0-1 1,1 0-1,0 0 0,0 0 1,0-1-1,1 0 0,0 0 1,6 4 13,-3-4 3,0-1 1,0 0-1,1 0 1,-1-1-1,1 0 1,-1-1-1,1 0 1,0 0 0,0-1-1,0-1 1,0 1-1,0-2 1,0 1-1,0-1 1,0-1-1,0 0 1,0 0-1,0-1 1,8-4-4,-2 1 17,-1-1-1,1-1 1,-2-1 0,1 0-1,-1 0 1,0-2 0,-1 1-1,0-2 1,-1 0 0,0 0-1,2-5-16,14-33 51,-28 61-75,1-1 0,1 1 0,-1-1-1,2 1 1,-1-1 0,2 1 0,-1-1 0,1 0 0,3 4 24,-6-12-1,1 0 1,-1-1 0,1 1-1,0-1 1,0 1 0,-1-1-1,1 0 1,0 0 0,0 1-1,0-1 1,1 0 0,-1-1-1,0 1 1,0 0 0,0-1-1,1 1 1,-1-1 0,0 0 0,0 0-1,1 0 1,-1 0 0,0 0-1,1 0 1,-1 0 0,0-1-1,0 1 1,0-1 0,1 0-1,-1 0 1,0 0 0,0 0-1,0 0 1,0 0 0,1-1 0,56-54 59,11-50 29,-70 105-91,0 0 1,0 1 0,1-1-1,-1 1 1,1-1 0,-1 0-1,0 1 1,1-1 0,-1 1-1,1-1 1,-1 1 0,1-1 0,-1 1-1,1-1 1,0 1 0,-1 0-1,1-1 1,-1 1 0,1 0-1,0-1 1,-1 1 0,1 0-1,0 0 1,-1 0 0,1 0-1,0 0 1,0 0 0,-1 0-1,1 0 1,0 0 0,-1 0-1,1 0 1,0 0 0,0 0-1,-1 0 1,1 1 0,0-1-1,-1 0 1,1 0 0,-1 1-1,1-1 1,0 1 0,-1-1-1,1 0 1,-1 1 0,1-1-1,-1 1 1,1-1 0,-1 1 0,1 0-1,-1-1 1,0 1 0,1-1-1,-1 1 1,0 0 0,1-1-1,-1 1 1,0 0 0,0-1-1,0 1 1,0 0 0,0-1-1,0 1 3,8 53-152,-8-50 145,11 117-110,-10-119 120,-1 0 1,1 0-1,0 0 1,0 0-1,0-1 0,0 1 1,0 0-1,0-1 1,0 1-1,1 0 0,-1-1 1,1 0-1,-1 1 0,1-1 1,-1 0-1,1 0 1,0 1-1,0-2 0,-1 1 1,1 0-1,0 0 1,0 0-1,0-1 0,0 1 1,0-1-1,0 0 1,0 1-1,0-1 0,0 0 1,0 0-1,0 0 1,2-1-4,62-21 204,-41 5-143,-2-1-1,0-1 1,-1-1-1,-1-1 0,-1-1 1,-1-1-1,-1-1 1,-1 0-1,-1-2 0,13-26-59,9-24-128,-64 107-5336,7-18 889,0-9-1201</inkml:trace>
  <inkml:trace contextRef="#ctx0" brushRef="#br0" timeOffset="55426.1">10100 7789 12467,'-7'-2'3008,"2"4"1073,7 4-3785,5 0-4185,7 0 1201</inkml:trace>
  <inkml:trace contextRef="#ctx0" brushRef="#br0" timeOffset="56149.22">8425 10030 11146,'0'-3'292,"-1"0"0,0 0 0,0 0 0,0 0-1,0 0 1,-1 1 0,1-1 0,-1 0 0,1 1-1,-1-1 1,0 1 0,0 0 0,0-1 0,0 1-1,0 0 1,-1 0 0,1 1 0,-1-1 0,1 0-1,-1 1 1,0-1 0,0 1 0,1 0-1,-1 0 1,0 0 0,0 0 0,0 1 0,0-1-1,0 1 1,-2 0-292,-4 2 57,0 0 0,0 1 0,0 1 0,1-1 0,-1 1 0,1 1 0,0 0 0,0 0 0,0 0 0,1 1 0,-1 0 0,2 1 0,-1-1 0,1 1 0,0 1 0,0-1 0,1 1 0,0 0 0,0 0 0,1 1 0,0-1 0,0 1 0,1 0 0,1 0 0,-1 0 0,1 4-57,-1-4 1,0 1-1,1 0 1,1 0 0,0 0-1,0 0 1,1 1 0,0-1-1,1 0 1,0 0 0,0 0-1,1 0 1,0 0 0,1 0-1,1-1 1,-1 1 0,1-1-1,1 0 1,3 7-1,-5-15 2,0 1-1,0 0 1,0-1 0,0 1 0,0-1-1,0 0 1,0 0 0,1 0 0,-1-1 0,0 1-1,0-1 1,1 1 0,-1-1 0,0 0-1,1-1 1,-1 1 0,0 0 0,1-1-1,-1 0 1,0 0 0,0 0 0,0 0-1,0 0 1,0-1 0,0 1 0,0-1 0,0 0-1,-1 0 1,1 0 0,0 0 0,1-3-2,109-102 116,-20 13-54,-90 91-69,-1 1 0,1-1 0,0 1 1,0 0-1,0-1 0,0 1 0,0 0 0,0 1 0,0-1 0,1 1 0,-1-1 0,0 1 0,1 0 0,0 0 0,-1 1 0,1-1 0,-1 1 0,1-1 0,0 1 0,-1 0 0,1 1 0,0-1 1,-1 1-1,3 0 7,3 6-29,-2 0 1,1 1 0,-1 0 0,0 0-1,-1 0 1,0 1 0,0 0 0,-1 1-1,0-1 1,0 1 0,-1 0 0,-1 0-1,0 0 1,0 0 0,-1 1 0,1 5 28,-1-7-17,13 53-47,-3 1 0,-3-1-1,-1 39 65,-2-47 190,-3 0-1,-2 0 1,-2 0-1,-3 0 1,-2 0 0,-4 12-190,-20-5 637,28-61-625,1 1 0,-1 0 0,0-1 0,1 0-1,-1 1 1,0-1 0,1 0 0,-1 0 0,0 0 0,1 0-1,-1 0 1,0 0 0,0 0 0,1-1 0,-1 1 0,0 0-1,1-1 1,-1 0 0,1 1 0,-1-1 0,1 0 0,-1 0-1,1 0 1,-1 0 0,1 0 0,0 0 0,-1 0 0,1 0 0,0-1-1,0 1 1,0 0 0,0-1 0,0 1 0,0-1 0,1 1-1,-1-1 1,0 0 0,1 1 0,-1-1 0,1 1 0,-1-2-12,-5-19 18,1-1-1,1 1 1,1-1 0,1 0 0,1 0 0,1 0 0,1 0 0,1 1 0,0-1 0,2 0 0,1 1 0,1 0-1,1 0 1,6-14-18,15-42-21,3 2 0,20-32 21,-37 78-3,15-28 2,-14 34 6,-2-1 0,0 0 0,-2-1 1,-1 0-1,-1-1 0,-1 0 0,-1-1 0,-2 1 1,-1-1-1,-1 0 0,0-15-5,-3 41-3,0-1 1,0 1-1,0 0 1,0 0-1,0 0 1,0-1-1,0 1 1,-1 0-1,1 0 1,-1 0-1,0 0 0,0 0 1,1 0-1,-1 0 1,0 0-1,-1 0 1,1 0-1,0 0 1,-1 0-1,1 1 1,-1-1-1,1 1 0,-1-1 1,0 1-1,1 0 1,-1-1-1,0 1 1,0 0-1,0 0 1,0 0-1,0 0 1,0 1-1,0-1 1,-1 1-1,1-1 0,0 1 1,0 0-1,0-1 1,0 1-1,-1 0 1,1 1-1,0-1 1,-2 0 2,-4 6-13,0 1 1,0-1-1,0 1 1,0 0-1,1 1 1,1 0 0,-1 0-1,1 1 1,0-1-1,1 1 1,0 1-1,1-1 1,0 0-1,0 1 1,1 0-1,0 0 1,1 0 0,-1 9 12,-2 0 0,0 0 0,2 1 0,1-1 0,0 1 1,1 0-1,1-1 0,3 19 0,-3-36-50,-1 0 0,1-1 0,0 1 1,0 0-1,0 0 0,0 0 0,1-1 0,-1 1 1,0 0-1,1 0 0,-1-1 0,1 1 0,-1 0 1,1-1-1,0 1 0,0 0 0,0-1 0,0 1 1,0-1-1,0 0 0,0 1 0,0-1 0,1 0 1,-1 0-1,0 1 0,1-1 0,-1 0 0,1 0 1,-1-1-1,1 1 0,0 0 0,-1 0 0,1-1 1,0 1-1,-1-1 0,1 0 0,0 1 0,0-1 1,0 0-1,-1 0 0,1 0 0,0 0 0,0 0 0,-1-1 1,1 1-1,0 0 0,0-1 0,-1 0 0,1 1 1,0-1-1,-1 0 0,1 0 0,-1 0 0,1 0 1,0 0 49,40-38-4039,5-17-498</inkml:trace>
  <inkml:trace contextRef="#ctx0" brushRef="#br0" timeOffset="56434.836">9205 9711 8658,'-56'160'7020,"-1"8"-3737,56-137-2515,26-39-365,25-37-244,-37 33-126,0 0 0,0 0 1,1 1-1,0 1 1,1 0-1,0 1 0,8-3-33,-19 11 3,-1 0-1,1 1 0,0-1 0,0 1 0,0 0 0,0 0 0,0 0 0,0 0 0,0 1 1,-1 0-1,1 0 0,0 0 0,0 0 0,-1 0 0,1 1 0,-1 0 0,1-1 1,-1 1-1,1 1 0,-1-1 0,0 0 0,0 1 0,0 0 0,-1-1 0,1 1 0,-1 0 1,1 0-1,-1 1 0,0-1 0,0 0 0,0 1 0,-1 0 0,1-1 0,-1 1 1,0 0-1,0-1 0,0 1 0,-1 0 0,1 0 0,-1 0 0,0 0 0,0 0 0,0 0 1,0-1-1,-1 1 0,0 0 0,0 0 0,0 0 0,0-1 0,0 1 0,-2 2-2,-35 73 643,37-77-642,0 0 0,-1 0 1,1 0-1,0-1 0,-1 1 1,0 0-1,1-1 0,-1 1 1,0-1-1,0 1 0,0-1 1,0 0-1,0 0 0,0 0 1,0 0-1,0 0 1,0 0-1,0 0 0,-1-1 1,1 0-1,0 1 0,0-1 1,-1 0-1,1 0 0,0 0 1,-1 0-1,1 0 0,0-1 1,-1 1-1,1-1 0,0 1 1,0-1-1,0 0 1,0 0-1,-1 0 0,0-1-1,-51-55-4433,34 13 890</inkml:trace>
  <inkml:trace contextRef="#ctx0" brushRef="#br0" timeOffset="56942.483">9514 9775 7642,'69'-20'8108,"-65"16"-8001,1 0 0,-1 0 0,1 0 0,-1-1 0,-1 1 0,1-1 0,-1 0 0,1 0 0,-1 0 0,-1-1 0,1 1 0,-1 0 1,0-1-1,0 0 0,-1 0 0,1 0 0,-1 1 0,-1-1 0,1 0 0,-1 0 0,0 0 0,0 0 0,-1-1-107,0-1 42,0 25-36,0-1 17,0 1-1,2-1 1,0 1 0,1-1-1,1 1 1,0-1 0,1 0-1,1 0 1,0 0 0,1-1-1,1 0 1,3 5-23,-9-18 12,1 0-1,0 1 1,0-1 0,0 0-1,0 0 1,0 0 0,0 0-1,0 0 1,1 0 0,-1-1-1,1 1 1,-1-1 0,1 0-1,0 0 1,-1 0 0,1 0-1,0 0 1,0 0 0,0-1-1,-1 1 1,1-1 0,0 0-1,0 0 1,0 0 0,0 0-1,0-1 1,0 1-1,0-1 1,-1 1 0,1-1-1,0 0 1,0 0 0,-1-1-1,3 0-11,79-64 548,-67 47-461,0 0-1,-2-2 1,-1 1 0,0-2-1,-2 0 1,0 0-1,-2-2 1,0 1 0,-1-1-1,-2 0 1,-1-1-1,0 0 1,-2 0 0,-1 0-1,-1 0 1,-1 0 0,-1-1-1,-2-9-86,1 24 21,-1 0 0,-1 0-1,1 1 1,-2-1 0,1 1 0,-1-1-1,-1 1 1,0 0 0,-6-8-21,10 16-2,-1-1 0,0 0 0,0 1 0,0-1 0,0 1 0,0 0 1,0 0-1,-1 0 0,1 0 0,-1 0 0,0 0 0,1 1 0,-1-1 0,0 1 0,0 0 0,0 0 1,0 0-1,0 0 0,0 0 0,0 1 0,0-1 0,-1 1 0,1 0 0,0 0 0,0 0 0,0 0 1,0 1-1,-1-1 0,1 1 0,0 0 0,0 0 0,0 0 0,0 0 0,1 0 0,-1 1 0,0-1 1,0 1-1,1 0 0,-1 0 0,1 0 0,-1 0 0,1 0 0,0 1 0,0-1 0,0 1 0,0-1 1,0 2 1,-7 10 1,0 2 1,1-1 0,1 1 0,0 1 0,1-1 0,1 1 0,0 0 0,1 0 0,1 5-2,-3 65 116,6-84-108,0 0 1,1 1 0,-1-1 0,1 0-1,0 0 1,0 0 0,0 0-1,0 0 1,0 0 0,1 0-1,-1 0 1,1 0 0,0 0 0,0-1-1,0 1 1,0-1 0,0 1-1,0-1 1,1 0 0,-1 0-1,1 0 1,0 0 0,-1-1 0,1 1-1,1 0-8,7 1 20,0-1 0,0 0-1,1-1 1,-1 0-1,0-1 1,1 0 0,-1 0-1,0-1 1,0-1-1,5-1-19,62-3 87,-68 5-104,0 1 1,1 1-1,-1 0 1,0 0-1,0 1 1,1 0-1,-1 1 1,-1 0-1,1 0 1,0 1-1,-1 0 1,0 1-1,0 0 0,0 1 1,0 0-1,-1 0 1,0 1-1,0 0 1,-1 0-1,3 4 17,-8-8 37,-2-2-82,0 0 0,1 0 1,-1 0-1,1 0 0,-1 0 0,1 0 0,-1 0 0,1 0 1,0 0-1,0 0 0,-1 0 0,1 0 0,0 0 1,0 0-1,0-1 0,0 1 0,0 0 0,0-1 0,0 1 1,0-1-1,0 1 0,0-1 0,0 1 0,0-1 1,1 0-1,-1 0 0,0 1 0,0-1 0,0 0 1,0 0-1,1 0 0,-1 0 0,0-1 0,0 1 0,0 0 1,0 0-1,1-1 0,-1 1 0,0 0 0,0-1 1,0 1-1,0-1 0,0 0 0,0 0 45,49-63-3862,-25 10 1107</inkml:trace>
  <inkml:trace contextRef="#ctx0" brushRef="#br0" timeOffset="57296.996">10487 9306 8002,'29'118'8320,"1"-64"-5837,-29-53-2426,1 0-1,-1 0 1,0 0 0,1 0-1,-1-1 1,1 1-1,-1 0 1,1-1-1,-1 1 1,1-1-1,0 1 1,-1-1-1,1 0 1,0 0 0,-1 1-1,1-1 1,0 0-1,-1-1 1,1 1-1,-1 0 1,1 0-1,0-1 1,-1 1-1,1-1 1,-1 1 0,1-1-1,-1 0 1,1 0-1,-1 0 1,1 1-1,-1-1 1,0 0-1,0-1 1,1 1-1,-1 0-56,5-6 86,1 0 1,-2 0-1,1-1 0,-1 0 0,0 0 0,-1 0 0,1-1 0,-2 0 0,1 1 0,0-6-86,9-19 93,8-12-54,-17 49-71,-3 47-49,-2-44 79,0-1 0,0 1-1,1-1 1,0 1 0,0-1-1,0 1 1,1-1-1,0 1 1,0-1 0,1 0-1,-1 1 1,1-1 0,1 0-1,-1 0 1,1 0 0,0-1-1,1 1 1,-1-1-1,1 1 1,0-1 0,0 0-1,1-1 1,3 4 2,-5-7 5,1 0 1,-1 0-1,1 0 1,-1 0-1,1 0 0,0-1 1,0 0-1,-1 1 1,1-1-1,0-1 0,-1 1 1,1 0-1,0-1 1,-1 0-1,1 0 1,0 0-1,-1 0 0,3-2-5,10-5 41,-1 0 0,0-1 0,0-1 0,-1-1-1,0 0 1,-1 0 0,0-1 0,0-1 0,-2 0-1,10-15-40,23-24 68,-44 52-71,1-1 0,0 1-1,0 0 1,0 0-1,0 0 1,-1 0-1,1 0 1,0 0 0,0 1-1,0-1 1,0 0-1,-1 0 1,1 1-1,0-1 1,0 0 0,0 1-1,-1-1 1,1 1-1,0-1 1,-1 1 0,1-1-1,0 1 1,-1-1-1,1 1 1,-1 0-1,1-1 1,-1 1 0,1 0-1,-1-1 1,1 1-1,-1 0 1,0 0-1,1 0 1,-1-1 0,0 1-1,0 0 1,0 0-1,1 0 1,-1 0-1,0-1 1,0 1 0,0 0-1,0 0 1,-1 0-1,1 0 1,0-1-1,0 1 1,0 0 0,-1 0-1,1 0 1,0-1-1,-1 1 1,1 0 0,-1 0-1,1-1 4,0 5-68,2 54-1771,-2-22-2787,1-23 318</inkml:trace>
  <inkml:trace contextRef="#ctx0" brushRef="#br0" timeOffset="58266.945">11862 9136 9810,'-27'5'5014,"-5"34"-2854,30-36-2124,-17 28 190,1 1 0,2 0 0,1 2 1,2-1-1,1 2 0,1 2-226,10-34 26,-1 2 36,0 0 0,1 1 0,0-1 1,0 0-1,0 1 0,0-1 1,1 1-1,0-1 0,0 1 1,1-1-1,-1 0 0,1 1 0,0-1 1,1 3-63,0-7 17,-1 0 1,0 0-1,1 0 1,0 0-1,-1 0 0,1 0 1,-1 0-1,1 0 1,0-1-1,0 1 1,-1-1-1,1 1 1,0-1-1,0 0 1,0 1-1,-1-1 0,1 0 1,0 0-1,0-1 1,0 1-1,0 0 1,-1-1-1,1 1 1,0-1-1,0 1 0,-1-1 1,1 0-1,0 0 1,-1 1-1,1-1 1,-1 0-1,1-1 1,-1 1-1,0 0 0,1 0 1,-1-1-18,22-18 65,-2-1-1,-1-1 1,-1 0 0,0-1-1,-2-2 1,-1 0 0,-1 0-1,0-3-64,6-10 45,-1-1 0,-2-1 0,-2 0-1,-2-1 1,-1-1 0,-3 0 0,5-36-45,-14 2 12,-5 75-51,-5 94-92,9-68 113,0-4 12,-2 2 14,1 0-1,2 0 0,0-1 0,1 1 0,2 0 0,0-1 0,1 0 0,1 0 0,4 7-7,-7-24 7,-1 0 0,1 0 0,1 0 0,-1-1-1,1 1 1,0-1 0,0 0 0,0 0-1,0 0 1,1-1 0,-1 1 0,1-1 0,0 0-1,0-1 1,1 1 0,-1-1 0,0 0 0,1 0-1,-1 0 1,1-1 0,0 0 0,-1 0-1,1-1 1,0 1 0,0-1 0,-1 0 0,1-1-1,0 1 1,-1-1 0,1-1 0,0 1 0,-1-1-1,1 0 1,0 0-7,15-5 30,0 0 1,0-2-1,-1 0 0,-1-2 0,1 0 0,-2-1 1,1-1-1,-2 0 0,12-12-30,-2-9 86,-27 33-82,1 0-1,0 0 1,-1 1 0,1-1 0,-1 0-1,1 0 1,-1 1 0,0-1 0,1 0 0,-1 0-1,0 0 1,0 0 0,1 0 0,-1 0-1,0 0 1,0 1 0,0-1 0,0 0-1,0 0 1,0 0 0,0 0 0,-1 0-1,1 0 1,0 0 0,0 0 0,-1 1 0,1-1-1,-1 0 1,1 0 0,0 0 0,-1 1-1,0-1 1,1 0 0,-1 0 0,1 1-1,-1-1 1,0 1 0,1-1 0,-1 0-1,0 1 1,0-1-4,-4 1 5,1 0 0,-1 1 0,1-1 0,-1 1 0,1 0 0,0 0 0,-1 1 0,1-1 0,0 1 0,0 0 0,0 0 0,0 0 0,1 1 0,-1-1 0,0 1 1,1 0-1,0 0 0,0 0 0,0 1 0,0-1 0,-1 3-5,-2 1 3,0 0 1,0 0 0,1 1 0,1-1 0,-1 1 0,1 0 0,0 0 0,1 1-1,0-1 1,0 2-4,3-10 1,-1 1-1,1-1 0,0 1 1,-1 0-1,1-1 0,0 1 1,-1-1-1,1 1 0,0 0 1,0-1-1,0 1 0,-1 0 1,1 0-1,0-1 0,0 1 1,0 0-1,0-1 0,0 1 1,0 0-1,1-1 0,-1 1 1,0 0-1,0-1 0,0 1 1,1 0-1,-1-1 0,0 1 1,1-1-1,-1 1 0,0 0 1,1-1-1,-1 1 0,1-1 1,-1 1-1,1-1 0,-1 1 1,1-1-1,-1 0 0,1 1 1,-1-1-1,1 0 0,0 1 1,-1-1-1,1 0 0,0 0 1,-1 1-1,1-1 0,0 0 1,-1 0-1,1 0 0,0 0 1,-1 0-1,1 0 0,0 0 1,0 0-1,-1 0 0,1 0 1,0-1-1,-1 1 0,1 0 1,-1 0-1,1-1 0,0 1 0,45-24 31,-45 24-31,41-27 29,114-63 62,-144 84-94,1 1 1,-1 0 0,1 2 0,0-1-1,0 1 1,0 1 0,0 0-1,1 1 1,-1 1 0,1 0 0,-1 1-1,3 0 3,-14-1 18,0 1 0,0-1 0,-1 1-1,1-1 1,0 1 0,0-1 0,-1 1-1,1 0 1,0 0 0,-1 0 0,1 0 0,-1 0-1,1 0 1,-1 0 0,0 1 0,0-1-1,1 1 1,-1-1 0,0 0 0,0 1-1,0 0 1,0-1 0,-1 1 0,1 0 0,0-1-1,-1 1 1,1 0 0,-1 0 0,1-1-1,-1 1 1,0 0 0,0 0 0,0 0-1,0 1-17,-13-46 2082,-80-182-876,81 196-1416,12 28 154,0 0-1,0 0 1,0 0 0,0 0-1,1 0 1,-1 1-1,0-1 1,0 0-1,1 0 1,-1 0-1,0 0 1,1 0-1,-1 0 1,1 0-1,-1 1 1,1-1-1,0 0 1,-1 0-1,1 1 1,0-1-1,-1 0 1,1 1 0,0-1-1,0 1 1,0-1-1,0 1 1,-1-1-1,1 1 1,0 0-1,0-1 1,0 1-1,0 0 1,0 0-1,0 0 1,0-1-1,0 1 1,0 0-1,0 0 1,0 1-1,0-1 1,0 0 0,0 0-1,0 0 1,0 1-1,-1-1 1,1 0-1,0 1 1,0-1-1,0 1 1,0-1-1,0 1 57,7-1-706,30 0-3769</inkml:trace>
  <inkml:trace contextRef="#ctx0" brushRef="#br0" timeOffset="58996.922">14086 8567 8850,'1'-2'302,"0"0"0,0 0 0,0-1 0,0 1 0,0 0 0,-1-1 0,1 1-1,-1 0 1,0-1 0,0 1 0,0-1 0,0 1 0,0 0 0,0-1 0,0 1 0,-1-1 0,0 1 0,1 0 0,-1-1 0,0 1 0,0 0 0,0 0 0,0 0 0,0 0 0,-1 0-1,1 0 1,-1 0 0,1 0 0,-1 0 0,0 1 0,0-1 0,1 0 0,-1 1 0,0 0 0,0-1 0,-1 1 0,1 0 0,0 0 0,-1 0-302,-3 1 136,0 0 0,0 0-1,1 1 1,-1 0 0,0 0 0,1 1 0,-1-1 0,0 1 0,1 0 0,0 1 0,-5 2-136,-4 3 12,-1 1 1,2 0 0,-1 1 0,1 1-1,1 0 1,0 1 0,1 0-1,0 1 1,1 0 0,0 0-1,1 1 1,0 1 0,2-1 0,-1 1-1,2 1 1,0-1 0,1 1-1,0 0 1,2 1 0,0-1-1,-1 15-12,6 22-17,-2-52 17,0 0 0,1 0 1,-1 0-1,0-1 0,1 1 1,-1 0-1,1 0 0,-1-1 0,1 1 1,-1 0-1,1 0 0,-1-1 1,1 1-1,0-1 0,-1 1 1,1-1-1,0 1 0,0-1 0,-1 1 1,1-1-1,0 1 0,0-1 1,0 0-1,0 0 0,-1 1 1,1-1-1,0 0 0,0 0 0,0 0 1,0 0-1,0 0 0,0 0 1,0 0-1,-1 0 0,1 0 1,0-1-1,0 1 0,0 0 0,0 0 1,0-1-1,-1 1 0,1-1 1,0 1-1,0-1 0,-1 1 0,1-1 1,0 1-1,-1-1 0,1 1 1,0-1-1,-1 0 0,1 0 1,-1 1-1,1-1 0,-1 0 0,99-113 69,-6-7 33,50-88-102,-130 196-237,-14 34-27,1-19 255,-6 73-25,3-1 0,3 0 0,4 1 0,2-1 0,5 5 34,3-5 177,3 0 0,4-1 1,13 30-178,-24-76 23,-1 1 0,-2 0 0,-1 1 0,-1 0 0,-1 0 0,-2 0 0,-1 1 0,-1-1 0,-1 4-23,1-31 33,0 1 1,0-1 0,0 0 0,0 1 0,0-1 0,0 0-1,-1 1 1,1-1 0,-1 0 0,0 1 0,0-1 0,1 0-1,-1 0 1,-1 0 0,1 1 0,0-1 0,0-1 0,-1 1-1,1 0 1,-1 0 0,0 0 0,1-1 0,-1 1 0,0-1-1,0 1 1,0-1 0,0 0 0,0 0 0,-1 0 0,1 0-1,0 0 1,0 0 0,-1-1 0,1 1 0,-1-1-34,-6-3 110,0-1 1,0-1-1,1 0 1,-1 0 0,1 0-1,1-1 1,-1-1-1,1 1 1,0-1-1,0 0 1,1 0-1,0-1 1,0 0 0,1 0-1,0-1 1,1 1-1,-1-1 1,2 0-1,-1 0 1,-1-6-111,-11-24-161,2 1 0,1-2 0,3 0-1,0 0 1,3-1 0,1 0 0,3 0 0,1 0 0,1-1 0,6-34 161,18-2-2301,12 37-2697,-10 16 276,-2 2-880</inkml:trace>
  <inkml:trace contextRef="#ctx0" brushRef="#br0" timeOffset="60017.616">14376 8423 11218,'-2'8'8092,"-3"42"-7094,5-32-890,2 0 0,0 0-1,1 0 1,0-1-1,2 1 1,0-1 0,1 0-1,1 0 1,0-1 0,3 4-108,-9-19 11,-1 0 1,0 0-1,1 0 1,-1 0-1,1 0 1,-1 0-1,1 0 1,0 0-1,-1-1 1,1 1 0,0 0-1,-1 0 1,1-1-1,0 1 1,0-1-1,0 1 1,0-1-1,-1 1 1,1-1-1,0 1 1,0-1 0,0 0-1,0 1 1,0-1-1,0 0 1,0 0-1,0 0 1,0 0-1,0 0 1,0 0-1,0 0 1,0 0 0,0 0-1,0 0 1,0-1-1,0 1 1,0 0-1,0-1 1,0 1-1,0-1 1,0 1-1,0-1 1,0 1 0,0-1-1,-1 0 1,1 1-1,0-1 1,-1 0-1,1 0 1,0 1-1,-1-1 1,1 0-1,-1 0 1,1 0 0,-1 0-12,30-53 530,-26 44-503,0-1 0,-1 0 1,0 0-1,-1 0 0,0 0 0,0 0 0,-1 0 0,-1-1 0,0 1 0,0 0 0,-2 0 1,1-1-1,-1 1 0,-1 0 0,0 0 0,0 1 0,-1-1 0,-3-4-27,7 14-5,-1 0 0,1 0 1,-1 0-1,1 0 0,-1 0 0,0 0 0,1 0 0,-1 0 0,0 0 0,0 0 0,0 1 0,1-1 0,-1 0 1,0 0-1,0 1 0,0-1 0,0 1 0,0-1 0,0 1 0,-1 0 0,1-1 0,0 1 0,0 0 0,0 0 1,0-1-1,0 1 0,0 0 0,-1 0 0,1 0 0,0 1 0,0-1 0,0 0 0,0 0 0,0 1 0,0-1 0,-1 0 1,1 1-1,0-1 0,0 1 0,0 0 0,0-1 0,1 1 0,-1 0 0,0-1 0,0 1 0,0 0 0,0 0 1,1 0-1,-1 0 0,0 0 0,1 0 0,-1 0 0,1 0 0,-1 0 0,1 0 0,-1 0 0,1 0 0,0 0 1,0 0-1,-1 0 0,1 0 0,0 1 0,0-1 0,0 0 0,0 0 0,0 0 0,1 0 0,-1 0 0,0 1 6,7 77-182,-7-77 144,1 1-1,0 0 0,0-1 0,1 1 0,-1-1 0,0 0 1,1 1-1,-1-1 0,1 0 0,0 0 0,0 0 1,0 0-1,0 0 0,0 0 0,0-1 0,0 1 1,1-1-1,-1 1 0,0-1 0,1 0 0,0 0 0,-1 0 1,1 0-1,-1-1 0,1 1 0,0-1 0,-1 1 1,2-1 37,87-20-1886,-78 16 1731,-1 0 1,0-1 0,0-1-1,0 0 1,-1 0 0,0-1-1,0-1 1,-1 0 0,0 0-1,0-1 1,-1 0 0,0-1-1,-1 0 1,0 0 0,0-1-1,-1 0 1,-1 0 0,0-1-1,0 0 1,-1 0-1,-1 0 1,0 0 0,1-8 154,-5 21 25,-1 0 0,1 0 0,-1-1 0,1 1 0,-1 0 1,0-1-1,1 1 0,-1 0 0,0-1 0,0 1 0,1-1 0,-1 1 0,0-1 1,0 1-1,0-1 0,0 1 0,0-1 0,1 0 0,-1 0 0,0 1 0,0-1 1,0 0-1,0 0 0,0 0 0,0 0 0,0 0 0,0 0 0,0 0 0,0-1 1,0 1-1,0 0 0,0 0 0,1-1 0,-1 1 0,0 0 0,0-1 0,0 1 1,0-1-1,1 1 0,-1-1 0,0 0 0,0 1 0,1-1 0,-1 0 0,0 1 1,1-1-1,-1 0 0,1 0 0,-1 0 0,1 0 0,0 1 0,-1-1 0,1 0 1,0 0-1,-1 0 0,1 0 0,0 0 0,0 0 0,0 0 0,0 0 0,0 0 1,0 0-1,0 0 0,0 0 0,0 1 0,1-1 0,-1 0 0,0 0 0,1-1-25,-16 21 243,2-1 0,0 2-1,1 0 1,1 0-1,1 1 1,0 1-1,2 0 1,1 0 0,-1 5-243,8-26 21,-1-1 0,0 1 0,1 0 0,-1 0 0,1 0 0,-1 0 0,1 0 0,-1 0 0,1-1 0,0 1 0,-1 0 0,1 0 0,0 0 0,0 0 1,0 0-1,0 0 0,0 0 0,0 0 0,0 0 0,0 0 0,0 0 0,0 0 0,0 0 0,1 0 0,-1 0 0,0 0 0,1 0 0,-1 0 0,1 0 0,-1 0 1,1 0-1,-1-1 0,1 1 0,0 0 0,-1 0 0,1-1 0,0 1 0,0 0 0,0-1 0,-1 1 0,1-1 0,0 1 0,0-1 0,0 1 0,0-1 0,0 0 1,0 1-1,0-1 0,0 0 0,0 0 0,0 0 0,0 0 0,0 0-21,18-6 57,-1 0-1,0-2 1,0 0 0,-1-1-1,0-1 1,-1-1 0,0 0 0,0-1-1,-1-1 1,-1 0 0,0-1 0,-1-1-1,-1 0 1,0 0 0,3-7-57,53-69 36,-50 72-66,-8 25-38,-8 4 48,0 0 0,0 0-1,-1 0 1,0 0 0,-1 0-1,0 0 1,0 0 0,-1 1 0,-1 2 20,-1 25-35,-15 166 82,14-17 397,19-112-200,-15-75-242,0 0 0,0-1 0,1 1-1,-1 0 1,0 0 0,1 0 0,-1-1 0,0 1 0,1 0 0,-1 0 0,0 0 0,1 0 0,-1 0 0,0 0 0,1 0 0,-1 0-1,0 0 1,1 0 0,-1 0 0,0 0 0,1 0 0,-1 0 0,0 0 0,1 0 0,-1 0 0,0 0 0,1 0 0,-1 1 0,0-1-1,1 0 1,-1 0 0,0 0 0,1 1 0,-1-1 0,0 0 0,0 0 0,1 1 0,-1-1 0,0 0 0,0 1 0,0-1 0,1 0 0,-1 0-1,0 1 1,0-1 0,0 0 0,0 1 0,0-1 0,0 1 0,0-1 0,0 0 0,0 1 0,0-1 0,0 0 0,0 1 0,0-1-1,0 0 1,0 1 0,0-1 0,0 0 0,0 1 0,0-1 0,0 0 0,0 1 0,-1-1 0,1 0 0,0 1 0,0-1-2,3-26 93,-11-292 124,34 45-383,-19 217 98,2 0 1,2 1 0,3 0 0,2 1 0,3 0 0,3 0 67,-18 44-15,-1 1 2,1 0-1,0 1 1,0-1 0,1 1-1,0 0 1,1 0 0,-1 1-1,2-1 1,-1 1 0,7-5 13,-12 11-3,-1 0 0,1 0 0,0 1 0,-1-1 0,1 0-1,-1 1 1,1-1 0,0 1 0,0-1 0,-1 1 0,1-1 0,0 1 0,0-1 0,0 1 0,0 0 0,-1-1 0,1 1 0,0 0 0,0 0 0,0 0 0,0 0 0,0 0 0,0 0 0,0 0 0,0 0 0,0 0 0,-1 0 0,1 0-1,0 1 1,0-1 0,0 0 0,0 1 0,0-1 0,-1 0 0,1 1 0,0-1 0,0 1 0,-1-1 0,1 1 0,0 0 0,-1-1 0,1 1 0,0 0 0,-1-1 0,1 1 0,-1 0 0,1 0 0,-1 0 0,0-1 0,1 1 0,-1 0-1,1 1 5,-2 53-154,-101 225 376,100-277-208,1 1 1,0-1-1,-1 0 0,2 1 1,-1-1-1,0 1 1,1-1-1,-1 1 0,1-1 1,0 1-1,0 0 1,0-1-1,1 1 1,-1-1-1,1 1 0,0 0-15,0-3 3,0-1 1,-1 1-1,1-1 0,0 1 0,0-1 0,0 1 0,0-1 0,-1 0 0,1 1 0,0-1 0,0 0 0,0 0 0,0 0 0,0 0 0,0 0 0,0 1 0,0-2 0,0 1 0,0 0 0,0 0 0,0 0 0,0 0 0,0-1 0,0 1 0,-1 0 0,1-1 1,0 1-1,0-1 0,0 1 0,0-1 0,-1 1 0,1-1 0,0 0 0,0 1-3,4-3 11,13-5-2,-2-2-43,1 2 0,-1 0 0,2 0 0,-1 2 1,1 0-1,0 1 0,1 1 0,-1 1 0,1 0 0,0 1 0,-1 1 0,1 1 0,13 2 34,-28-1-11,0 1 0,0-1 1,-1 1-1,1 0 0,0 0 0,-1 1 0,1-1 0,-1 1 0,0-1 1,0 1-1,0 0 0,0 0 0,0 0 0,-1 1 0,0-1 1,1 1-1,-1-1 0,0 1 0,-1 0 0,1 0 0,-1 0 1,1 0-1,-1 0 0,-1 0 0,1 0 0,0 0 0,-1 0 1,0 0-1,0 1 0,0-1 0,0 0 0,-1 0 0,0 0 1,0 0-1,0 0 0,0 0 0,-1 0 0,1 0 0,-1 0 1,0 0 10,-2 10 89,-1-1 0,0 1 1,0-1-1,-1-1 0,-1 1 1,0-1-1,-1 0 0,0 0 1,-1-1-1,0-1 0,0 1 1,-1-1-1,-1-1 1,0 0-1,0 0 0,-1-1 1,0-1-1,0 0 0,-1 0 1,0-2-1,0 1 0,0-2 1,-1 1-1,-12 1-89,16-5 1,0-1 1,0 0-1,-1 0 0,1-1 1,0 0-1,0-1 0,0 0 1,0 0-1,0-1 0,1-1 1,-9-3-2,16 5-215,-1 1 0,1-1 0,0 0 0,0 1 0,0-1 0,0 0 0,0-1 0,0 1 0,0 0 0,0-1 0,1 1 0,0 0 0,-1-1 0,1 0 0,0 1 0,0-1 0,0 0 0,1 1 0,-1-1 0,0 0 0,1 0 0,0 0 0,0 0 0,0 0 0,0 1 0,0-1 0,1 0 0,-1 0 0,1 0 0,0 1 0,0-1 0,0 0 0,0 1 0,1-2 215,15-39-4704</inkml:trace>
  <inkml:trace contextRef="#ctx0" brushRef="#br0" timeOffset="60521.289">15514 7630 6521,'6'28'6410,"-15"14"-2611,5-28-3060,-9 28-217,2 0 0,1 1 0,3 1 0,1 0 0,3-1-1,1 38-521,2-70 60,1 0 0,1 0 0,-1 0 0,2 0 0,0 0 0,0 0 0,1-1 0,0 1 0,1-1 0,0 0 0,0-1 0,1 1 0,1-1-1,-1 0 1,2 0 0,-1-1 0,2 1-60,-7-8 5,1 0-1,-1 1 0,0-1 1,1 0-1,-1 0 1,1-1-1,-1 1 0,1 0 1,0-1-1,-1 1 1,1-1-1,-1 0 0,1 0 1,0 0-1,-1-1 1,1 1-1,0 0 0,-1-1 1,1 0-1,-1 1 1,1-1-1,-1 0 0,1 0 1,-1-1-1,0 1 1,1 0-1,-1-1 0,0 0 1,0 1-1,0-1 1,0 0-1,-1 0 0,1 0 1,0 0-1,-1 0 0,1-1 1,-1 1-1,0 0 1,0-1-1,0 1 0,0-1 1,0 1-1,0-1 1,0-2-5,5-11-34,-1-1 0,0 0 0,-2 0 1,1-1-1,-2 1 0,-1-1 0,0 1 0,-1-1 1,-1 1-1,0-1 0,-1 1 0,-4-10 34,4 8-250,7 28-8,5 12 151,-7-14 105,1 0 0,0-1 0,0 1 0,0-1-1,1 0 1,0-1 0,0 1 0,0-1-1,1 0 1,0 0 0,0 0 0,0-1 0,0 0-1,1 0 1,0-1 0,0 0 0,0 0-1,2 0 3,4-2 58,0-1 0,0 0 0,0-1-1,0-1 1,-1 0 0,1 0 0,-1-1-1,1-1 1,-1 0 0,0-1 0,0 0 0,-1-1-1,1 0 1,-1-1 0,-1 0 0,1-1-1,-1 0 1,-1-1 0,1 0 0,-1 0-1,-1-1 1,0 0 0,0-1 0,-1 1-1,-1-1 1,1-1-58,-6 11 7,0 0 1,0 0-1,-1 1 1,1-1-1,0 0 0,0 0 1,0 0-1,-1 0 1,1-1-1,-1 1 0,1 0 1,-1 0-1,1 0 1,-1 0-1,1-1 0,-1 1 1,0 0-1,0 0 0,0-1 1,0 1-1,0 0 1,0 0-1,0-1 0,0 1 1,0 0-1,-1 0 1,1-1-1,0 1 0,-1 0 1,1 0-1,-1 0 1,1 0-1,-1 0 0,0-1 1,1 1-1,-1 0 0,0 0 1,0 1-1,0-1 1,0 0-1,0 0 0,0 0 1,0 1-1,0-1 1,0 0-1,0 1 0,0-1 1,0 1-1,-1-1 1,0 1-8,-6-1 6,-1 1 1,0 0 0,1 1 0,-1 0 0,1 0 0,-1 1 0,1 0-1,-1 1 1,1 0 0,0 0 0,0 1 0,1 0 0,-1 0 0,1 0 0,0 1-1,0 0 1,0 1 0,0 0 0,1 0 0,0 0 0,1 1 0,-1-1-1,1 2 1,1-1 0,-1 0 0,1 1 0,0 0 0,1 0 0,0 0 0,0 0-1,1 0 1,0 1 0,0-1 0,1 1 0,0-1 0,1 1 0,0 0 0,0-1-1,1 1 1,0 4-7,0-10-14,1 1 0,-1-1-1,1 1 1,-1-1 0,1 0 0,0 1-1,0-1 1,0 0 0,1 0 0,-1-1-1,1 1 1,0 0 0,-1-1 0,1 1-1,0-1 1,0 0 0,1 0 0,-1 0-1,0-1 1,1 1 0,-1-1 0,1 0-1,-1 0 1,1 0 0,0 0 0,0-1 14,97-1-1969,-99 1 1892,26-7-4072,-8-6-389</inkml:trace>
  <inkml:trace contextRef="#ctx0" brushRef="#br0" timeOffset="61034.916">14430 7803 10994,'4'5'7263,"-3"9"-5121,-1-11-1598,1 15 18,-2-15-550,0 1 0,1-1-1,-1 0 1,1 0 0,0 0 0,0 0 0,0 1 0,0-1 0,1 0 0,0 0 0,-1 0 0,1 0 0,0 0 0,0 0-1,1 0 1,-1 0 0,0 0 0,1 0 0,0-1 0,0 1 0,0 0 0,0-1 0,0 0 0,0 1 0,1-1 0,-1 0-1,1 0 1,-1-1 0,1 1 0,0 0 0,0-1 0,2 1-12,1-1 0,1 0 0,0-1 1,0 0-1,-1-1 0,1 1 0,0-1 0,-1 0 0,1-1 1,-1 0-1,1 0 0,-1 0 0,-4 1-1,10-2-69,1-2 0,-1 1-1,0-2 1,-1 1 0,0-2 0,1 1-1,-2-2 1,1 1 0,-1-1 0,0-1-1,-1 0 1,0 0 0,-1-1-1,0 0 1,0-1 0,-1 0 0,0 0-1,-1 0 1,0-1 0,2-7 70,-5 2-116,20 129 33,14-28-757,-29-60-2402,-6-4 156</inkml:trace>
  <inkml:trace contextRef="#ctx0" brushRef="#br0" timeOffset="62377.964">13025 8214 9162,'0'0'188,"0"0"1,0 1-1,0-1 0,0 0 1,0 0-1,0 1 1,0-1-1,0 0 0,0 0 1,0 1-1,0-1 0,0 0 1,-1 0-1,1 1 0,0-1 1,0 0-1,0 0 1,-1 0-1,1 1 0,0-1 1,0 0-1,0 0 0,-1 0 1,1 0-1,0 1 0,0-1 1,-1 0-1,1 0 1,0 0-1,0 0 0,-1 0 1,1 0-1,0 0 0,0 0 1,-1 0-1,1 0 0,0 0 1,-1 0-1,1 0 1,0 0-1,-1 0-188,28 165 1591,-3-100-1211,-23-63-365,0 0 0,0 0 0,1 0 0,-1-1 0,1 1 0,-1 0 0,1-1 0,-1 1 0,1-1-1,0 0 1,0 0 0,0 1 0,0-1 0,0 0 0,0 0 0,0-1 0,0 1 0,0 0 0,0-1 0,1 1 0,-1-1 0,0 0 0,0 0 0,1 0-1,-1 0 1,0 0 0,0 0 0,0-1 0,1 1 0,0-1-15,7-4 31,0 0-1,0 0 1,-1-2-1,1 1 1,-1-1-1,-1 0 1,1-1-1,-1 0 1,0 0-1,-1-1 1,0 0-1,-1 0 1,0-1-1,1-2-30,-5 10 5,17-26 43,-1-2-1,-1 0 1,-2 0 0,-1-2-1,-1 0 1,-2 0 0,6-32-48,-13 7-8,-9 59-60,0 58-87,4-14 167,2-1 0,2 0 0,2 0 0,9 32-12,10-10 215,-23-66-303,-1 0-1,1 1 1,0-1 0,0 0-1,-1 1 1,1-1-1,0 0 1,0 0-1,0 1 1,1-1 0,-1 0-1,0 0 1,0 0-1,1-1 1,-1 1-1,0 0 1,1 0 0,-1-1-1,1 1 1,-1-1-1,1 1 1,-1-1-1,1 0 1,-1 1 0,1-1-1,-1 0 1,1 0-1,-1 0 1,1 0 0,-1 0-1,1-1 1,0 1-1,-1 0 1,1-1-1,-1 1 1,0-1 0,1 1-1,-1-1 1,1 0-1,-1 0 1,1 0 88,33-34-2730</inkml:trace>
  <inkml:trace contextRef="#ctx0" brushRef="#br0" timeOffset="63062.438">16054 7146 10570,'23'2'6474,"-9"23"-4422,-12-22-2093,58 185 802,-29-77-647,-28-103-92,0 1-1,0 0 1,1-1 0,0 1 0,1-1 0,0 0 0,0-1 0,0 1 0,4 3-22,-7-10 8,-1 0-1,0 0 1,1 0 0,-1 0-1,1 0 1,-1 0 0,1 0-1,-1-1 1,1 1 0,0-1-1,-1 1 1,1-1 0,0 0-1,-1 1 1,1-1 0,0 0-1,-1 0 1,1 0 0,0 0-1,-1-1 1,1 1 0,0 0-1,-1-1 1,1 1 0,0-1-1,-1 1 1,1-1 0,-1 0-1,1 0 1,-1 0 0,1 0-1,-1 0 1,0 0 0,1 0-1,-1 0 1,1-1-8,7-8 46,0 0 1,0 0-1,-1-1 0,0 0 1,-1 0-1,0-1 0,-1 0 1,2-5-47,5-7 100,-2 0-1,0-1 1,-2 0 0,-1 0-1,-1-1 1,-1 0 0,-1-1 0,-1 1-1,-1-22-99,-12-4 419,4 56-314,-11 121-131,12-96-44,1-1 0,2 1 1,0 0-1,3 0 0,0 0 0,2-1 1,6 27 69,10-16-1533,7-19-2348</inkml:trace>
  <inkml:trace contextRef="#ctx0" brushRef="#br0" timeOffset="64853.577">16970 7572 8362,'3'-11'5986,"1"43"-4709,28 432-258,-32-454-971,2 0 0,-1 0 0,2 0 0,-1 0 0,1 0 0,1 0 0,0-1 0,0 1 0,4 4-48,-7-13 17,0 1 0,0-1 0,0 1 0,1-1 0,-1 1 1,1-1-1,-1 0 0,1 0 0,0 0 0,-1 0 0,1 0 0,0 0 1,0 0-1,-1 0 0,1-1 0,0 1 0,0-1 0,0 1 0,0-1 1,0 0-1,0 0 0,0 0 0,0 0 0,0 0 0,0 0 0,0 0 1,0-1-1,0 1 0,0-1 0,-1 1 0,1-1 0,1 0-17,55-39 420,-35 18-348,-2 0-1,0-1 1,-1-1 0,-1-1 0,-2-1 0,0-1 0,-2 0-1,-1-1 1,-1 0 0,-2-1 0,0-1 0,-2 1-1,-2-2 1,0 1 0,-2-1 0,-2 0 0,0 0 0,-2 0-1,-2 0 1,-2-15-72,3 40 56,-1-1 0,0 1 0,-1 0 0,1 0 0,-1-1 0,-1 1-1,1 0 1,-1 1 0,0-1 0,0 0 0,-2-1-56,4 7 14,-1 0 0,1 0 0,-1 0 0,1 0 0,0 0 0,-1 0 0,1 0 0,-1 0 0,1 1 0,-1-1-1,1 0 1,-1 1 0,1-1 0,0 1 0,-1 0 0,1-1 0,0 1 0,0 0 0,-1 0 0,1 0 0,0 0 0,0 0 0,0 0 0,0 0 0,0 0 0,0 0 0,1 0 0,-1 1 0,0-1 0,1 0 0,-1 1 0,0-1-1,1 0 1,0 1 0,-1-1 0,1 1 0,0-1 0,0 1 0,-1-1 0,1 1 0,1 0-14,-10 28-4,2 1 0,2-1-1,1 1 1,1 0 0,1 0-1,2 1 1,1-1 0,2 0 0,1 0-1,5 20 5,-1-26 23,2 1 0,0-1-1,2-1 1,0 0 0,2 0-1,1-2 1,0 1 0,5 1-23,-20-23 4,0-1 0,0 1 0,0 0-1,0-1 1,0 1 0,0-1 0,-1 1 0,1-1 0,0 1 0,0-1 0,0 1 0,-1-1 0,1 1 0,0-1-1,0 1 1,-1-1 0,1 1 0,0-1 0,-1 1 0,1-1 0,-1 0 0,1 1 0,0-1 0,-1 0 0,1 1-1,-1-1 1,1 0 0,-1 1 0,1-1 0,-1 0 0,1 0 0,-1 0 0,0 0 0,1 0 0,-1 1 0,1-1-1,-1 0 1,1 0 0,-1 0 0,1-1 0,-1 1 0,0 0 0,1 0 0,-1 0 0,1 0 0,-1 0 0,1-1-1,-1 1 1,1 0 0,-1 0 0,1-1 0,-1 1 0,1 0 0,-1-1 0,1 1 0,0 0 0,-1-1 0,1 1-1,0-1 1,-1 1 0,1-1 0,0 1 0,-1-1 0,1 1-4,-1-1 5,-28-6 25,1-1 0,1-2 1,-1-1-1,2-1 1,-1-1-1,2-1 1,0-2-1,1 0 0,0-2 1,1-1-1,-12-13-30,34 31 1,0 1-1,0-1 1,0 0-1,1 0 1,-1 1-1,0-1 1,0 0-1,1 0 1,-1 0-1,1 1 1,-1-1-1,1 0 1,-1 0-1,1 0 1,-1 0-1,1 0 0,0 0 1,-1 0-1,1 0 1,0 0-1,0 0 1,0-1-1,0 1 1,0 0-1,0 0 1,0 0-1,0 0 1,1 0-1,-1 0 1,0 0-1,1 0 1,-1 0-1,0 0 1,1 0-1,-1 0 1,1 0-1,0 1 1,-1-1-1,1 0 1,0 0-1,-1 0 1,1 1-1,0-1 1,0 0-1,0 1 1,0-1-1,-1 1 0,1-1 1,0 1-1,0-1 1,0 1-1,0 0 1,0-1-1,0 1 1,0 0-1,1 0 1,-1 0-1,0-1 1,0 1-1,0 1 1,0-1-1,0 0 1,0 0-1,0 0 1,0 0-1,1 1 0,134-7 16,-104 6-390,1 2 0,-1 2-1,0 0 1,14 5 374,65 26-6819,-68-17 1710</inkml:trace>
  <inkml:trace contextRef="#ctx0" brushRef="#br0" timeOffset="65184.252">17641 7833 10162,'-1'-1'313,"-1"0"0,1 1 0,-1-1 0,1 1 1,-1-1-1,1 1 0,-1-1 0,1 1 0,-1 0 0,1 0 0,-1 0 0,1 0 0,-1 0 0,1 0 0,-1 0 0,1 0 0,-1 1 1,1-1-1,-1 0 0,1 1 0,-1 0 0,1-1 0,-1 1 0,1 0 0,0 0 0,0-1 0,-1 2-313,-33 58 1771,31-48-1725,0 1 0,1 0 0,0 0 0,1 0 1,1 1-1,0-1 0,1 0 0,1 11-46,-2-23 4,1 1 1,0 0-1,0 0 0,0 0 0,0 0 1,0 0-1,1-1 0,-1 1 1,0 0-1,1 0 0,-1 0 0,1-1 1,0 1-1,0 0 0,-1-1 0,1 1 1,0-1-1,1 1 0,-1-1 1,0 1-1,0-1 0,1 0 0,-1 1 1,0-1-1,1 0 0,-1 0 0,1 0 1,0 0-1,-1 0 0,1 0 1,0-1-1,-1 1 0,1-1 0,0 1 1,0-1-1,0 0 0,-1 1 0,1-1 1,0 0-1,0 0 0,0 0 1,0 0-1,0-1 0,1 1-4,11-6 26,0 0 0,0 0 0,-1-1 0,0-1 0,0 0 0,-1-1 0,0 0-1,-1-1 1,6-6-26,-11 11 10,9-7 61,1-2 0,-2 0 0,1-1 1,-2 0-1,0-1 0,-1-1 0,-1 0 0,5-10-71,-19 36 11,-1 3-10,1-1 1,-1 1 0,2 0-1,0 0 1,0 0-1,1 0 1,1 0 0,0 0-1,0 0 1,2 0-1,0 4-1,-2-15 2,0 0 0,1 0-1,-1 0 1,0 0-1,1 0 1,-1 0 0,1-1-1,-1 1 1,1 0-1,-1 0 1,1-1 0,0 1-1,-1 0 1,1 0 0,0-1-1,0 1 1,0-1-1,-1 1 1,1-1 0,0 1-1,0-1 1,0 0-1,0 1 1,0-1 0,0 0-1,0 0 1,0 1-1,0-1 1,0 0 0,0 0-1,-1 0 1,1 0 0,0 0-1,0 0 1,0-1-1,0 1 1,0 0 0,0 0-1,0-1 1,0 1-1,0-1-1,38-20 104,14-21 234,-29 23-1851,2 0-3954,-21 13 870</inkml:trace>
  <inkml:trace contextRef="#ctx0" brushRef="#br0" timeOffset="66192.712">18477 7661 8794,'15'-36'6797,"-15"36"-6721,0-1-1,0 0 1,0 1 0,0-1-1,0 0 1,0 0 0,0 1-1,0-1 1,0 0 0,-1 1-1,1-1 1,0 0 0,0 1-1,-1-1 1,1 0 0,0 1-1,-1-1 1,1 0 0,0 1-1,-1-1 1,1 1 0,-1-1 0,1 1-1,-1-1 1,1 1 0,-1-1-1,0 1 1,1 0 0,-1-1-1,0 1 1,1 0 0,-1-1-1,0 1 1,1 0 0,-1 0-1,0 0 1,1 0 0,-1-1-1,0 1 1,1 0 0,-1 0-1,0 0 1,0 1 0,1-1-1,-1 0 1,0 0 0,1 0-1,-1 0 1,0 1 0,1-1-1,-1 0 1,0 1 0,1-1 0,-1 0-76,-11 5 50,1-1 0,0 1 0,0 1 0,0 0 0,1 1 0,-1 0 0,2 0 1,-1 1-1,1 1 0,0-1 0,1 1 0,-5 7-50,1-3 31,1 1 0,1 0 1,0 0-1,1 1 0,1 1 0,0-1 1,-5 17-32,12-31 5,0 1 0,0 0 1,0 0-1,0 0 0,0 0 1,0 0-1,1 0 0,-1 0 0,1 0 1,-1 0-1,1 0 0,0 0 1,0 1-1,0-1 0,0 0 1,0 0-1,1 0 0,-1 0 0,0 0 1,1 0-1,0 0 0,-1 0 1,1 0-1,0 0 0,0 0 1,0 0-1,0 0 0,1-1 0,-1 1 1,0 0-1,1-1 0,-1 1 1,1-1-1,0 1 0,-1-1 1,1 0-1,0 0 0,0 0 0,0 0-5,3-1 10,1 0 0,0-1 0,0 1 0,0-1 0,-1-1 0,1 1-1,0-1 1,-1 0 0,1 0 0,-1-1 0,0 0 0,0 1-1,2-3-9,18-12 36,-2 0-1,0-2 1,-1 0-1,-1-1 1,-1-2-1,-1 0 1,5-9-36,0 2 27,-2-2 1,-1 0-1,-2-1 1,-1-1 0,-1-1-1,-2-1 1,5-18-28,-5-28 52,-15 80-52,0 1-1,0-1 1,1 1 0,-1 0-1,0-1 1,0 1 0,0 0-1,0-1 1,1 1 0,-1-1 0,0 1-1,0-1 1,0 1 0,0 0-1,0-1 1,0 1 0,0-1-1,0 1 1,0 0 0,0-1 0,-1 1-1,1-1 1,0 1 0,0-1-1,0 1 1,0 0 0,-1-1-1,1 1 1,0 0 0,0-1 0,-1 1-1,1 0 1,0-1 0,0 1-1,-1 0 1,1 0 0,0-1-1,-1 1 1,1 0 0,-1 0-1,1-1 1,0 1 0,-1 0 0,1 0-1,-1 0 1,1 0 0,0 0-1,-1 0 1,1 0 0,-1 0-1,1 0 1,0 0 0,-1 0 0,1 0-1,-1 0 1,1 0 0,-1 0-1,1 0 1,0 0 0,-1 0-1,1 1 1,-1-1 0,1 0 0,0 0-1,-1 0 1,1 1 0,0-1 0,-21 27-35,9-3 13,1 2 0,1-1 1,1 1-1,1 1 0,2-1 0,0 1 0,2 1 0,1-1 0,1 0 0,2 19 22,-1-40 1,1 0 0,1-1 0,-1 1 0,1-1 0,0 1 0,0-1 0,0 0 0,1 1 0,0-1 0,0 0 0,0 0 0,1 0 0,-1 0 0,1 0 0,1-1 0,-1 1 0,0-1 0,1 0 0,0 0 0,0 0 0,0-1 0,1 1 0,-1-1 0,1 0 0,0 0 0,0-1 0,0 1 0,0-1 0,0 0 0,0 0 0,1-1 0,1 1 0,2-3 16,1 1 1,-1-1-1,0-1 1,0 1-1,0-2 1,0 1-1,0-1 1,0-1-1,-1 1 1,1-2-1,-1 1 1,0-1-1,-1 0 1,1-1-1,-1 1 1,0-2-1,0 1 1,5-8-18,13-14 63,-1-1 0,-2-1 0,-1-1 1,-2-1-64,8-10 47,-2-1 0,-2-2 0,-1 0 0,-3-1 0,-2-1 0,10-46-47,-24 81 3,-2-34-35,-2 46 29,0 0 1,0-1-1,0 1 0,0 0 0,0 0 1,0 0-1,0 0 0,0 0 1,0 0-1,0 0 0,0 0 0,0 0 1,1 0-1,-1 1 0,0-1 1,0 0-1,0 1 0,0-1 0,0 1 1,0-1-1,0 1 0,1-1 0,-1 1 1,0-1-1,0 1 0,1 0 1,-1 0-1,0-1 0,1 1 0,-1 0 1,1 0-1,-1 0 3,0 0-4,-12 12-5,0 0-1,1 1 1,1 0-1,0 1 1,1 0-1,1 0 0,0 1 1,1 1-1,1-1 1,1 1-1,0 1 1,1-1-1,1 1 1,0 0-1,2 0 0,0 0 1,1 0-1,0 0 1,2 0-1,0 0 1,1 0-1,1 0 1,1 0-1,1 2 10,-1-7-6,1 0 0,1 0 0,0 0 0,0-1 0,1 0 0,1 0 0,0-1 0,10 10 6,-15-17 3,1 0 0,0 0 0,0-1 0,0 1 0,0-1 0,1 0 1,-1-1-1,1 1 0,-1-1 0,1 0 0,0 0 0,0 0 1,0-1-1,0 0 0,1 0 0,-1 0 0,0 0 0,0-1 1,1 0-1,-1 0 0,0 0 0,0-1 0,1 0 0,-1 0 1,2-1-4,3-2 26,0-1 1,-1 0 0,1-1 0,-1 0-1,-1-1 1,1 0 0,-1 0 0,0-1-1,-1 0 1,0 0 0,0 0-1,-1-1 1,0 0 0,0-1 0,-1 1-1,0-1 1,-1 0 0,0 0 0,-1-1-1,3-9-26,-5 17 4,0 0 0,0 1 0,0-1 0,0 0 0,0 0-1,0 0 1,-1 0 0,1 0 0,-1 0 0,0 0-1,0-1 1,0 1 0,-1 0 0,1 0 0,-1 0 0,1 0-1,-1 0 1,0 0 0,0 0 0,0 1 0,-1-1-1,1 0 1,-1 0 0,1 1 0,-1-1 0,0 1 0,0 0-1,0-1 1,0 1 0,-3-1-4,2 1-2,-1 1 0,0 0 1,0 0-1,0 1 0,0-1 0,0 1 0,0 0 0,0 0 0,0 0 1,1 1-1,-1-1 0,0 1 0,0 0 0,0 0 0,0 0 1,1 1-1,-1-1 0,0 1 0,1 0 0,0 0 0,-1 0 0,1 1 1,0-1-1,0 1 0,0-1 0,0 1 0,1 0 0,-1 1 2,-2 1-4,1 0 0,0 1-1,0-1 1,0 1 0,0 0-1,1 0 1,0 1 0,1-1-1,-1 0 1,1 1 0,1-1-1,-1 1 1,1 0-1,0 0 1,0 0 0,1 1 4,0-4-4,1 0 1,-1 0-1,1 0 1,0 0-1,0 0 1,0 0-1,1-1 1,-1 1-1,1 0 1,0-1-1,0 1 1,0-1-1,1 1 1,-1-1-1,1 0 1,0 0-1,-1 0 0,1-1 1,1 1-1,-1-1 1,0 1-1,1-1 1,-1 0-1,1 0 1,0-1-1,-1 1 1,1-1-1,0 0 1,1 1 3,7 0 4,-1 1-1,1-2 1,-1 0 0,1 0 0,0-1 0,-1-1-1,1 0 1,-1 0 0,1-1 0,-1 0-4,4-2 13,0 0 0,-1 0 0,0-2 0,0 1 1,0-2-1,0 0 0,-1-1 0,-1 0 0,5-4-13,-14 8 13,0 0 0,-1-1 0,1 1 0,-1-1 0,0 0-1,0 0 1,-1 0 0,0 0 0,0 0 0,0 0 0,0 0-1,-1-1 1,0 1 0,0 0 0,0 0 0,0 0 0,-1 0-1,0-1 1,0 1 0,-1 0 0,1 0 0,-1 1 0,0-1-1,-3-4-12,-2-20 14,-32-111 95,33 128-50,6 12-56,0 0 0,1 0 0,-1 0 0,0 0 0,0 0 0,1 0 0,-1 0 0,0 0 0,0 0-1,0 0 1,1 0 0,-1 0 0,0 0 0,0 0 0,0 0 0,0-1 0,1 1 0,-1 0 0,0 0 0,0 0 0,0 0 0,0 0 0,1-1 0,-1 1-1,0 0 1,0 0 0,0 0 0,0 0 0,0-1 0,0 1 0,0 0 0,1 0 0,-1 0 0,0-1 0,0 1 0,0 0 0,0 0 0,0 0 0,0-1-1,0 1 1,0 0 0,0 0 0,0 0 0,0-1 0,0 1 0,0 0 0,-1 0 0,1 0 0,0-1 0,0 1 0,0 0 0,0 0 0,0 0 0,0-1-3,138 24-159,-34-7-4749,-53-5 44,-13-1-1340</inkml:trace>
  <inkml:trace contextRef="#ctx0" brushRef="#br0" timeOffset="66878.61">17762 7319 10754,'-4'-20'3721,"-1"11"616,4 3-2801,4 3-727,4-3-209,9 3-448,14-7-48,6-5-544,11 0-881,-3-2-3072,-4-7 265</inkml:trace>
  <inkml:trace contextRef="#ctx0" brushRef="#br0" timeOffset="67150.83">18020 7165 7570,'-7'19'2880,"-4"-7"457,3 4-2017,2 4-384,2-5-383,4 6 47,1 2-888,1 6-3097,-4-3 1008</inkml:trace>
  <inkml:trace contextRef="#ctx0" brushRef="#br0" timeOffset="68010.72">16755 9003 5697,'1'-23'1335,"1"-20"1224,-2 0 0,-2 0 0,-1 1 0,-6-23-2559,-12 24 2152,20 41-2130,0 0 0,0 0 0,0 0 0,0 0 0,0 1 0,0-1-1,0 1 1,0-1 0,0 0 0,0 1 0,0 0 0,0-1 0,0 1 0,0 0 0,0-1 0,1 1 0,-1 0-1,0 0 1,1-1 0,-1 1 0,0 0 0,1 0 0,-1 0 0,1 0 0,-1 0 0,1 0 0,0 0 0,-1 0-1,1 0 1,0 0 0,0 0 0,0 0 0,0 1-22,-2 1 36,-10 39-38,1 0 0,1 1 0,3 0 0,-1 37 2,6 45-9,2-122 10,-1 0-1,1 0 1,0-1 0,0 1 0,1 0 0,-1 0 0,0 0 0,1-1 0,0 1 0,0 0 0,0-1 0,0 1 0,0 0-1,0-1 1,1 1 0,-1-1 0,1 0 0,-1 0 0,1 1 0,0-1 0,0 0 0,0 0 0,0-1 0,1 1-1,-1 0 1,0-1 0,1 1 0,-1-1 0,1 0 0,0 0 0,-1 0 0,1 0 0,0 0 0,-1-1 0,1 1-1,4-3 12,-1 1 0,0-1 0,0-1 0,0 1 0,0-1 0,0 0 0,0 0 0,-1-1 1,1 0-1,-1 0 0,0 0 0,0 0 0,2-5-12,18-17 60,-2-2 1,-1-1-1,-1-1 0,-1 0 1,-2-2-1,-1 0 0,-2-1 1,-1 0-1,-2-2 0,-1 1 1,-2-1-1,-1-1 0,0-8-60,-2-3 186,-9 28-45,-4 20-61,0 23-96,-8 71-54,4 1-1,4 0 1,5 54 70,2-134-2,0 0 0,2 0 0,0 0 0,1 0 0,0 0 0,1 0 0,4 8 2,-7-21 2,0-1 0,0 1 0,0 0 0,0-1 0,1 1 1,-1-1-1,1 1 0,-1-1 0,1 0 0,0 0 1,0 1-1,0-1 0,1-1 0,-1 1 0,0 0 1,1 0-1,-1-1 0,1 0 0,-1 1 0,1-1 1,0 0-1,-1 0 0,1 0 0,0-1 0,0 1 0,0-1 1,-1 1-1,1-1 0,0 0 0,0 0 0,0 0 1,0-1-1,0 1 0,0-1 0,-1 1 0,1-1 1,0 0-1,0 0 0,0-1-2,8-4 49,0 0 0,-1-1 1,1 0-1,-1-1 0,-1-1 1,1 1-1,-2-1 0,1-1 0,-1 0 1,0 0-1,-1-1 0,-1 1 1,1-1-1,-2-1 0,1 1 0,-2-1 1,0 0-1,0 0 0,-1-1 0,0 1 1,-1-5-50,0-80 340,-2 94-336,0 1 1,0 0 0,0-1-1,-1 1 1,1 0-1,-1-1 1,1 1 0,-1 0-1,0 0 1,0 0-1,0-1 1,0 1 0,0 0-1,0 0 1,-1 0-1,1 1 1,-1-1 0,1 0-1,-1 0 1,0 1-5,-9 4-28,6 8 4,0 0 1,1 0-1,0 0 0,1 0 1,0 1-1,1 0 1,0-1-1,0 12 24,1-16-4,1-1-2,-3 5-2,2 1 1,0-1 0,0 1 0,1 0 0,0-1 0,1 1 0,0 0-1,1-1 1,0 0 0,4 11 7,-5-20 1,0 0-1,0 0 0,0 0 1,0-1-1,0 1 0,0 0 1,1-1-1,-1 1 0,0-1 1,1 1-1,-1-1 0,1 1 1,0-1-1,-1 0 1,1 0-1,0 0 0,0 0 1,0 0-1,0 0 0,-1-1 1,1 1-1,0-1 0,0 1 1,1-1-1,-1 0 0,0 0 1,0 1-1,0-2 1,0 1-1,0 0 0,0 0 1,0-1-1,0 1 0,0-1 1,0 1-1,0-1 0,0 0 1,0 0-1,-1 0 0,1 0 1,0 0-1,136-75 142,-58 28-75,-9 12-19,-69 33-1,1 0 1,-1 0-1,0 0 0,0 0 0,0 0 1,0 0-1,0-1 0,-1 1 0,1-1 0,-1 1 1,0-1-1,0 0 0,0 1 0,-1-1 0,0 0 1,1 0-1,-1 1 0,0-3-47,1-7 117,3-89 489,-6 66-510,0 1 0,-3-1 0,-1 0 0,-1 1 0,-11-29-96,4 41-68,13 23 62,1 0 0,0 0-1,-1-1 1,1 1-1,0 0 1,-1 0-1,1 0 1,0 0-1,0 0 1,-1 0-1,1 0 1,0 0-1,-1 0 1,1 0-1,0 0 1,-1 0-1,1 0 1,0 1-1,-1-1 1,1 0-1,0 0 1,-1 0-1,1 0 1,0 0-1,0 1 1,-1-1-1,1 0 1,0 0-1,0 1 1,-1-1-1,1 0 1,0 0-1,0 1 1,0-1-1,-1 0 1,1 0-1,0 1 1,0-1-1,0 0 1,0 1-1,0-1 1,0 0-1,0 1 1,0-1-1,0 0 1,0 1-1,0-1 1,0 0-1,0 1 1,0-1-1,0 0 1,0 1-1,0-1 1,0 0-1,0 0 1,0 1-1,0-1 1,1 0-1,-1 1 1,0-1-1,0 0 1,0 0-1,1 1 8,0 9-544,2-1 1,-1 1-1,1 0 1,1-1-1,-1 0 1,2 0 0,-1 0-1,1 0 1,1-1-1,-1 0 1,1 0 0,1 0-1,-1-1 1,1 0-1,1 0 1,-1-1 0,1 0-1,7 4 543,41 20-4925</inkml:trace>
  <inkml:trace contextRef="#ctx0" brushRef="#br0" timeOffset="68536.646">17990 8502 8026,'-9'-4'5755,"1"13"-3573,-2 20-1431,4-4-590,1 1 0,2 0 0,1 0-1,0 0 1,2 0 0,1 1 0,5 23-161,-6-41 45,0-1 0,1 1 0,0 0 1,0 0-1,1-1 0,1 1 0,-1-1 1,1 1-1,1-1 0,-1 0 0,1 0 1,1 0-1,0-1 0,0 0 0,0 0 0,1 0 1,0 0-1,0-1 0,0 0 0,1 0 1,0-1-1,0 0 0,1 0-45,-2-4 59,0 0 0,0-1 0,-1 0-1,1-1 1,0 1 0,0-1 0,0 0 0,-1 0 0,1-1 0,-1 1-1,1-1 1,-1-1 0,0 1 0,0-1 0,0 0 0,0 0 0,0 0-1,0-1 1,-1 1 0,0-1 0,0-1 0,0 1 0,0 0-1,0-1 1,-1 0 0,0 0 0,0 0 0,0 0 0,-1 0 0,0 0-1,2-5-58,11-25 293,0-1-1,-3 0 0,0-1 0,2-24-292,5-12 180,3-24-26,-31 121-339,1 7 152,2 1 1,2 1-1,1-1 0,1 0 1,2 1-1,4 32 33,-5-60 0,1 1 1,0 0-1,1 0 1,-1 0-1,1-1 0,0 1 1,1 0-1,-1-1 1,1 1-1,0-1 1,1 0-1,-1 1 0,1-1 1,0 0-1,0-1 1,1 1-1,0 0 0,-1-1 1,1 0-1,1 0 1,-1 0-1,1 0 0,-1-1 1,1 0-1,0 0 1,4 2-1,-3-5 27,0 0 1,0 0-1,0-1 1,1 0-1,-1 0 1,0 0-1,0-1 1,-1 0-1,1 0 1,0 0-1,-1-1 1,1 0 0,-1 0-1,0 0 1,0-1-1,0 1 1,0-1-1,0-1 1,-1 1-1,0 0 1,0-1-1,0 0 1,-1 0-1,0 0 1,2-3-28,18-29 188,-2-1 1,-1-1-1,-2 0 1,-1-2-1,-3 0 1,0-4-189,-13 43 5,1-4 0,0 1 1,0-1-1,0 1 0,-1-1 0,1 0 0,-1 1 0,-1-1 0,1 0 0,-1 0 0,0 0 0,0 1 0,-1-1 0,0 0 1,0 0-1,0 1 0,-1-1 0,-1-4-5,2 9-2,0 0 0,0 0 1,-1 1-1,1-1 0,0 0 0,0 0 1,-1 1-1,1-1 0,0 1 1,-1-1-1,1 1 0,-1-1 0,1 1 1,-1 0-1,1 0 0,-1 0 1,1 0-1,-1 0 0,1 0 0,-1 0 1,1 0-1,0 1 0,-1-1 1,1 1-1,-1-1 0,1 1 1,0-1-1,-1 1 0,1 0 0,0-1 1,0 1-1,-1 0 0,1 0 1,0 0-1,0 0 2,-18 8 85,5 15-3580,12-18-821,-2-14-436</inkml:trace>
  <inkml:trace contextRef="#ctx0" brushRef="#br0" timeOffset="69616.205">18670 8610 8082,'28'26'7560,"15"-28"-5032,36-33-986,-57 22-1281,0-1-1,-1-1 1,0-1-1,-2-1 1,0-1 0,0-1-1,-2 0 1,1-2-261,-5-3 172,-13 24-168,0 0 0,0-1 1,1 1-1,-1 0 0,0-1 1,0 1-1,1 0 0,-1-1 1,0 1-1,0 0 0,0-1 1,0 1-1,1 0 0,-1-1 1,0 1-1,0-1 1,0 1-1,0 0 0,0-1 1,0 1-1,0 0 0,0-1 1,0 1-1,0-1 0,0 1 1,0 0-1,0-1 0,-1 1 1,1-1-1,0 1 0,0 0 1,0-1-1,0 1 0,-1 0 1,1-1-1,0 1 0,0 0 1,-1-1-1,1 1 1,0 0-1,-1 0 0,1-1 1,0 1-1,-1 0 0,1 0 1,0 0-1,-1 0 0,1-1 1,0 1-1,-1 0 0,1 0 1,-1 0-1,1 0 0,0 0 1,-1 0-1,1 0 0,-1 0 1,1 0-5,-37 33 82,24-14-85,1 0 0,0 1 0,2 1 0,0 0 0,2 0-1,0 1 1,1 0 0,1 0 0,2 0 0,0 1 0,1 0-1,1 0 1,1 0 0,1 0 0,1 0 0,4 17 3,10 7-16,-14-46 17,0 0-1,0 0 1,0 0-1,0 0 1,0 0 0,0-1-1,0 1 1,1 0-1,-1 0 1,0-1-1,1 1 1,-1-1-1,0 0 1,1 1 0,-1-1-1,0 0 1,1 0-1,-1 1 1,1-1-1,-1-1 1,0 1-1,1 0 1,-1 0 0,1 0-1,-1-1 1,0 1-1,1 0 1,-1-1-1,0 0 1,1 1 0,-1-1-1,0 0 1,0 1-1,0-1 1,1-1-1,99-82 105,101-133 95,-181 194-184,-1-1-1,-1-1 1,-2-1-1,0-1 1,-2 0-1,-1-1 1,-1-1-1,-2 0 1,0-1-1,-2 0 1,-2 0-1,0-1 1,0-15-16,-7 43-3,1 1 1,-1-1 0,1 0 0,-1 0 0,0 0 0,0 0 0,0 1 0,0-1 0,-1 0 0,1 0 0,-1 0 0,0 0 0,0 1 0,0-1 0,0 0 0,0 1 0,0-1-1,-1 1 1,1-1 0,-1 1 0,0 0 0,-1-1 2,1 3-5,0 0 0,-1 0 0,1 1 0,0-1 0,0 1 0,0 0-1,0-1 1,0 1 0,0 0 0,0 0 0,0 0 0,0 1 0,0-1 0,1 0 0,-1 1 0,0-1-1,1 1 1,-1 0 0,1-1 0,0 1 0,-1 0 0,1 0 0,0 0 0,0 0 0,0 1 5,0-2-4,-14 23-14,1 1 0,1 0 0,1 0 0,2 1 0,0 1-1,2 0 1,1 0 0,-1 11 18,6-30-2,0 1 0,0-1-1,1 1 1,0 0 0,1 0 0,0-1-1,0 1 1,1 0 0,0 0 0,1-1-1,0 1 1,0-1 0,1 1 0,-1-1-1,2 0 1,0 0 0,0 0 0,0 0-1,1-1 1,0 0 0,0 0 0,1 0-1,0 0 1,0-1 0,0 0 0,1-1-1,0 1 1,0-1 0,7 3 2,-9-5 3,0-1 0,0 0 0,0 0 0,0 0 0,0-1 0,1 0-1,-1 0 1,0 0 0,1-1 0,-1 0 0,1 0 0,-1 0 0,1 0 0,-1-1 0,1 0 0,-1 0 0,0-1 0,0 0 0,0 1 0,1-2 0,-2 1 0,1 0 0,1-2-3,11-8 31,-2-1 0,0 0-1,0-1 1,-1-1 0,-1 0 0,1-2-31,3-6 43,-2-1 0,0 0-1,-1-1 1,7-18-43,0-6 85,-1-1 1,-3-1-1,-2-1 0,-2 0 1,-3-1-1,2-27-85,-11-19 149,-1 98-150,0 0 0,0 1 0,1-1 0,-1 0 0,0 0 0,0 1 0,0-1 0,0 0 0,-1 1 0,1-1 0,0 0 0,0 1 0,0-1 0,0 1-1,-1-1 1,1 0 0,0 1 0,-1-1 0,1 1 0,0-1 0,-1 0 0,1 1 0,-1-1 0,1 1 0,-1-1 0,1 1 0,-1 0 0,1-1 0,-1 1 0,0 0-1,1-1 1,-1 1 0,1 0 0,-1-1 0,0 1 0,1 0 0,-1 0 0,0 0 0,1 0 0,-1 0 0,0 0 0,1 0 0,-1 0 0,0 0 0,1 0 0,-1 0 0,0 0-1,1 0 1,-1 1 0,0-1 0,1 0 0,-1 0 0,0 1 0,1-1 0,-1 0 0,1 1 0,-1-1 0,1 1 0,-1-1 1,-28 33-91,18-12 81,1 2 0,1-1 0,1 1 0,1 1 0,1-1 0,1 1 0,1 0 0,1 0-1,2 1 1,0-1 0,1 0 0,2 1 0,0-1 10,0 41-4,3-1-1,12 60 5,-16-116-4,1 0 1,0 1-1,0-1 0,1 0 1,0 0-1,0-1 0,1 1 1,0 0-1,0-1 0,1 0 1,0 0-1,6 6 4,-11-13 3,1 1 0,-1 0 0,1-1 0,-1 1 0,1-1 0,-1 1 0,1-1 0,0 1 0,0-1 0,-1 1 0,1-1 0,0 1 0,-1-1 0,1 0 0,0 0 0,0 1 0,0-1 1,-1 0-1,1 0 0,0 0 0,0 0 0,0 0 0,0 0 0,-1 0 0,1 0 0,0 0 0,0-1 0,0 1 0,-1 0 0,1 0 0,0-1 0,0 1 0,-1 0 0,1-1 0,0 1 0,-1-1 0,1 1 0,0-1 0,-1 1 0,1-1 0,-1 0 0,1 1 0,-1-1 0,1 0 0,-1 1 0,1-1 0,-1 0 0,0 1 0,1-1 0,-1 0 1,0 0-1,1 0 0,-1 1 0,0-1 0,0 0 0,0 0 0,0 0 0,0 1 0,0-1 0,0 0 0,0 0 0,0 0 0,-1 1 0,1-1 0,0 0 0,-1 0-3,-2-8 35,0 1 0,-1-1 1,0 1-1,-1 1 0,0-1 0,0 1 1,0-1-1,-1 1 0,0 1 0,-6-6-35,-15-18 64,13 13-42,1-1 0,0 0 0,2 0 0,0-1 1,1 0-1,1-1 0,-2-9-22,9 26-1,1 0 0,0 0 0,0 0 0,0 0 0,0-1 0,0 1 0,1 0 0,-1-1 0,1 1 0,0 0 0,0-1 0,0 1 0,1-1 0,-1 1 0,1 0 0,-1-1 0,1 1 0,0 0 0,1 0 0,-1 0 0,1 0 0,-1 0 0,1 0 0,0 0 0,0 0 0,0 1 0,0-1 0,0 1 0,1-1 0,-1 1 0,1 0 0,0 0 0,-1 0 0,1 0 0,3-1 1,119-34-91,125 6 715,-188 26-533,60-8-3740</inkml:trace>
  <inkml:trace contextRef="#ctx0" brushRef="#br0" timeOffset="102162.679">8528 5736 9122,'-287'42'6265,"159"-11"-5945,-90 36-320,130-35-391,1 5-1,2 3 0,2 3 1,2 5-1,2 3 0,3 3 0,-30 29 392,-382 341 1142,375-318-350,5 4 0,4 5 1,-5 18-793,69-71 247,2 0 1,3 3-1,2 1 1,4 1-1,-1 10-247,-13 45 65,4 1-1,-9 69-64,22-57-132,7 2-1,3 21 133,10-28-359,9 116 359,4-124-38,6 0-1,9 22 39,0-52 49,3-1 0,4-1 0,6 4-49,149 333 285,57 47-153,19-38-139,0-76 3,11-42-17,-224-268 8,3-1 1,1-2-1,3-3 0,46 28 13,-50-40 11,2-3-1,2-2 1,0-2-1,2-3 1,0-2-1,16 2-10,0-5-21,1-3-1,0-4 1,1-2 0,60-3 21,3-8-214,132-19 214,-158 6-88,0-6 0,43-16 88,-12-4-54,80-39 54,-92 28-52,88-52 52,100-91-2,-32-7 102,-188 132-157,-2-4-1,-4-5 0,-3-3 1,63-78 57,29-78-96,-158 206 108,2 0 0,1 2 0,1 2 0,2 0 1,1 2-1,1 1 0,27-17-12,49-23 4,-3-4 1,-3-5-1,-4-4 0,24-29-4,-118 104 0,33-33-1,1 2 1,2 1-1,1 2 1,29-17 0,-54 39 23,1 2 1,0-1-1,0 2 1,1 1 0,0 0-1,0 1 1,0 0-1,1 2 1,-1 0 0,1 1-1,0 0 1,0 2-1,15 1-23,115 25 514,-91-11-420,37 13-62,1-4 0,2-4 0,0-5 0,0-4 1,30-2-33,155-23 17,-200 21-6,1 3 0,76 20-11,-48-8 17,-42-10-15,0-3 1,0-2 0,3-4-3,-30-4-12,-1-2 1,0-2 0,0-2-1,0-1 1,-1-2 0,26-11 11,35-18-58,-2-3-1,22-18 59,159-80-45,-146 83 77,-129 55-15,0 1 0,0-1 0,0 1 0,0 0-1,0 1 1,0-1 0,1 1 0,-1 0 0,0 0 0,0 1-1,0 0 1,1 0 0,-1 0 0,0 0 0,0 1 0,0 0-1,-1 0 1,1 0 0,0 0 0,-1 1 0,1 0 0,-1 0-1,0 0 1,3 3-17,90 99 765,-76-79-684,1-1-1,1-1 0,1-1 1,2-1-1,17 12-80,-31-27-21,1 1 1,0-1-1,0-1 0,0 0 0,1-1 1,0-1-1,0 0 0,0-1 0,0 0 0,1-1 1,-1-1-1,1 0 0,-1-1 0,1 0 21,28-6-175,-1-2-1,-1-2 0,0-2 0,0-1 0,19-11 176,49-15-202,-98 36 257,0 0 1,-1 0-1,1 1 1,1 0-1,-1 1 1,0 1-1,0 0 1,0 0-1,0 1 1,0 0-1,0 1 1,0 0-1,0 1 1,0 0-1,5 3-55,261 114 652,-247-112-653,0-1 0,1-1-1,0-1 1,0-2 0,0-1-1,0-2 1,0-1 0,0-1-1,17-4 2,38-14-110,0-3 1,-2-3-1,32-18 110,-99 38-23,84-32-185,1 5 0,79-15 208,-146 41 37,0 2 0,1 1-1,0 2 1,0 2 0,0 1 0,-1 1-1,32 7-36,139 44 421,-102-17-248,1-5 0,65 10-173,-124-34-66,0-2 0,0-2 0,1-2 0,0-2 0,-1-2 0,0-3 0,0-1 0,41-12 66,30-15-311,-2-5 0,-2-5 0,-2-5 311,-70 30-21,-1-1 1,-1-2-1,-1-2 1,-1-2-1,-1-1 1,-1-2-1,-2-1 1,3-5 20,-9 8 0,-1-1 1,-1-1 0,-2-1-1,11-18 0,72-133 38,77-112 268,29-54-358,-169 263-220,-3-3 0,-5-1 0,-3-2 0,-1-16 272,-16 54-44,-3 0 0,-2-2 0,-3 1 0,-2-1 0,-2 0 0,-3 0 0,-2 0 0,-3-10 44,5 56 111,-1-1-1,-1 1 1,1 0-1,-1 0 1,0 0-1,-1 0 1,0 0-1,0 0 1,-1 1-1,0 0 1,0-1-1,-1 1 1,1 1-1,-2-1 1,1 1-1,-1 0 1,0 0-1,0 0 1,0 1-1,-1 0 1,0 1-1,0-1 1,-2 0-111,-110-19 487,27 10-967,58 3-161,1-1 1,1-2-1,0-2 1,-28-17 640,-82-38-411,110 58 636,-1 3-1,-1 1 1,1 1 0,-2 1 0,1 3 0,-1 0-1,1 3 1,-1 0 0,0 2 0,1 2-1,-24 5-224,-15 9 410,1 3-1,1 3 1,0 3-1,-26 16-409,-271 143 96,288-146-470,-3-3 0,-1-4 1,-9-1 373,38-17-341,-1-3 0,0-2 1,0-2-1,-1-3 1,-2-3 340,-336-12-822,223 3 1718,-105 12-896,136 8 868,2 6 1,-17 10-869,-230 48 602,333-69-762,-1-2-1,0-3 1,0-2-1,1-3 1,-23-4 160,5-7-745,0-2 0,1-4 0,-26-12 745,70 23-182,-333-110-617,239 89 1798,0 5 0,-2 5-999,-224-28 2000,24-1-1476,-13-8-1281,-43-19-817,-45-19 1218,351 83 666,-2 3 0,1 4-1,-1 2 1,-72 8-310,25 9 601,0 6 0,-94 28-601,-236 82 214,342-100-520,-3-5-1,-90 8 307,156-29-299,1-3-1,-1-1 1,1-3 0,-1-1 0,1-3-1,1-1 1,-17-7 299,0-2-382,1-2 1,0-3 0,-4-6 381,-303-157 449,42 23 1910,277 141-2008,-33-13 168,2-4 0,-56-37-519,102 53-120,0-2-1,2-1 1,0-2 0,-14-17 120,-108-158-780,35 40 358,90 128 415,-2 1 1,-1 1-1,-1 2 1,-2 1 0,-20-12 6,12 16 201,-1 1 1,-1 2 0,-1 2 0,0 2 0,-10 0-202,-265-87 888,250 80-805,-176-48-160,206 65-275,-1 2 1,0 2-1,0 1 0,0 2 1,-38 5 351,-121 23-3752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2:49.574"/>
    </inkml:context>
    <inkml:brush xml:id="br0">
      <inkml:brushProperty name="width" value="0.05" units="cm"/>
      <inkml:brushProperty name="height" value="0.05" units="cm"/>
    </inkml:brush>
  </inkml:definitions>
  <inkml:trace contextRef="#ctx0" brushRef="#br0">112 10430 3201,'-21'12'4141,"14"-8"-1002,14-11-751,96-65-1345,24-20-930,-24 19-52,91-84-61,-66 37 125,35-32 123,98-66-248,-166 139 35,-3-5 0,-4-4 0,36-50-35,-7 9-16,145-160 8,17-2 88,-177 201-18,73-46-62,95-74 56,7-43-47,-207 183 0,-2-3 1,23-36-10,104-157 52,-10 27-41,-150 194 58,-57 54 170,-65 41-33,-56 57-209,4 7-1,6 6 1,-40 52 3,-191 207 28,19 18 0,-41 35 0,-78 46-8,-50-4-6,135-120 37,308-281-20,1 1 49,-4-3 0,-47 34-80,99-91 20,13-11-11,16-13-9,202-234-60,131-141 99,107-83 18,48-39-52,59-56 13,16-19-9,-216 215 2,107-71-18,-144 169 26,-197 183-9,-90 71-34,-22 19-21,-20 11 37,-290 300 33,-8 6-54,-72 53 69,-113 83-8,-28 28-5,26-1-26,27-12 3,62-79 1,344-326-11,3 3 0,-34 52 6,17-8-4,78-114 0,1 0 0,-1-1 0,0 1 0,1 0 0,-1 0 0,1 0 0,-1 0 0,1-1 0,-1 1-1,0 0 1,1 0 0,-1 0 0,1 0 0,-1 0 0,1 0 0,-1 0 0,1 0 0,-1 0 0,1 0 0,-1 1-1,0-1 1,1 0 0,-1 0 0,1 0 0,-1 0 0,0 1 0,1-1 0,-1 0 0,1 1 0,-1-1 0,0 0-1,1 0 1,-1 1 0,0-1 0,0 1 0,1-1 0,-1 0 0,0 1 0,0-1 0,1 1 0,-1-1-1,0 0 1,0 1 0,0-1 0,0 1 0,0-1 0,0 1 0,0-1 0,0 1 0,0-1 0,0 0 0,0 1-1,0-1 1,0 1 0,0-1 0,0 1 0,0-1 0,-1 1 4,62-55-245,170-212 161,193-170 137,132-90-37,44-14 12,2-15-36,-49 14-87,-90 72-9,-386 389 96,-10 10 17,3 2 1,58-42-10,-240 190 152,-251 254-69,-71 64-46,255-235-33,-480 478 3,411-382-1,-570 640 5,549-592-11,-596 723-3366,572-665 896</inkml:trace>
  <inkml:trace contextRef="#ctx0" brushRef="#br0" timeOffset="11674.263">2398 10002 6633,'61'-78'6391,"-26"44"-6207,1 1 1,3 2 0,30-19-185,-39 30 44,2 0 1,0 2 0,1 2-1,1 1 1,1 1 0,17-3-45,-36 12 44,0 1 0,1 0 0,0 2 1,-1 0-1,1 1 0,0 0 0,0 2 1,0 0-1,0 0 0,-1 2 0,1 0 1,-1 1-1,1 1 0,-1 0 0,-1 1 1,1 1-1,3 2-44,31 23 511,-2 1 0,42 39-511,-61-47 139,192 168 552,-171-151-617,2-3 1,2-1-1,8 0-74,-19-16 99,2-2 0,0-2 0,1-2 0,1-2 1,1-2-1,21 1-99,-40-6 45,1-2 0,-1-1 1,1-2-1,0 0 0,0-2 1,0-2-1,-1 0 0,1-2 1,0-1-1,-1-2 0,0-1 1,-1-1-1,22-10-45,-22 8 22,0-3 0,-1 0-1,0-2 1,-2 0 0,1-2 0,-2-1-1,-1-1 1,0-1 0,-1-1 0,-1-1-22,-20 21-18,2-1-34,-1 1-1,1-1 1,-1 0 0,0 0-1,0 0 1,0 0 0,0 0-1,-1 0 1,1 0-1,-1-1 1,0 1 0,0-1-1,0 1 1,-1-1 0,1 1-1,-1-1 1,0 1-1,1-1 1,-2 1 0,1-1-1,0 0 1,-1-1 52,-30-29-3005,-19 10-21</inkml:trace>
  <inkml:trace contextRef="#ctx0" brushRef="#br0" timeOffset="12216.475">2448 9336 5337,'31'-77'9800,"-157"228"-6226,73-97-3435,-12 9-50,2 3 0,3 3 1,4 2-1,2 3 0,4 2 0,-25 51-89,71-118 8,0-1 0,0 1 0,0 0 0,1 0 0,1 1 0,-1-1 0,2 1 0,-1-1 0,1 1 0,1 0 0,0-1 0,0 4-8,1-9 2,0 0 0,0-1-1,0 1 1,1 0-1,0-1 1,-1 1-1,1-1 1,0 1-1,1-1 1,-1 0-1,1 0 1,-1 0-1,1 0 1,0 0-1,0-1 1,0 1-1,0-1 1,1 0-1,-1 0 1,1 0-1,-1 0 1,1 0-1,3 0-1,7 2-1,0 0-1,1-1 0,0-1 1,-1 0-1,1-1 1,0 0-1,0-2 0,0 0 1,0 0-1,6-2 2,35-7-545,0-2 0,-2-2 0,1-3 0,-2-2 1,49-25 544,28-15-3551,-17 2-560</inkml:trace>
  <inkml:trace contextRef="#ctx0" brushRef="#br0" timeOffset="13172.314">5788 9731 8402,'3'-23'3441,"0"12"63,1 16-1919,-1 13-1193,-1 20-176,-2 17-184,-3 19 40,-2 6-16,4 21 16,5-15-8,4-2 0,6-19-48,4-14-656,-5-23-248,-7-19-2697,-1-14 152</inkml:trace>
  <inkml:trace contextRef="#ctx0" brushRef="#br0" timeOffset="13522.937">5337 9977 9050,'0'-6'450,"0"0"-1,1 0 1,-1 0 0,1 0-1,1 0 1,-1 0 0,1 1-1,0-1 1,0 1 0,1-1-1,2-3-449,69-82 1267,-70 87-1245,25-24 54,1 1 0,2 1 0,0 2 1,2 1-1,0 1 0,1 2 1,4 1-77,-17 8 8,0 2 0,1 1 1,-1 1-1,1 0 1,1 2-1,-1 1 0,1 1 1,0 1-1,0 1 1,0 0-1,0 2 0,16 3-8,-26-1 0,1 0 0,-1 1-1,-1 0 1,1 1-1,0 0 1,-1 1-1,0 1 1,-1 0-1,1 1 1,-1 0 0,-1 1-1,0 0 1,0 1-1,-1 0 1,0 1-1,0 0 1,-1 0-1,6 12 1,-6-6 96,-1 0 0,-1 1 0,-1-1 0,0 2 0,-2-1 0,0 0 0,-1 1 0,-1 0 0,0-1 0,-2 1 1,0 0-1,-1 0 0,-1 0 0,0-1 0,-2 1 0,0-1 0,-1 1-96,-5 13 351,-1-1 0,-1 0 0,-1-1 0,-2-1 1,-1 0-1,-1-1 0,-2 0 0,0-2 0,-12 11-351,18-22 123,-1 0-1,0 0 0,-1-1 1,-1-1-1,0-1 0,-1 0 1,0-1-1,0-1 0,-1-1 1,-1 0-1,-6 1-122,20-9 12,0 0 1,-1 0-1,1 0 0,-1 0 0,1-1 1,-1 0-1,0-1 0,1 1 0,-1-1 1,1 0-1,0 0 0,-1 0 0,1-1 1,0 0-1,0 0 0,-1 0 1,2-1-1,-1 0 0,0 0 0,1 0 1,-1 0-1,1-1 0,0 0 0,0 0 1,0 0-1,1 0 0,-3-3-12,-1-3-498,1 0 1,0 0-1,1 0 0,0 0 0,0-1 0,1 0 1,1 0-1,0 0 0,0 0 0,1 0 0,1-1 1,-1-10 497,5-36-4197</inkml:trace>
  <inkml:trace contextRef="#ctx0" brushRef="#br0" timeOffset="14490.578">6622 10071 8410,'8'-2'3329,"-2"4"223,0 1-2119,12-5-481,5-1-336,10-4 32,8-7-168,11-13-16,1-2-232,15-11-56,-6 5-152,4-1-112,-10 15-584,-9 3-3017,-21 7-391,-10 0-1426</inkml:trace>
  <inkml:trace contextRef="#ctx0" brushRef="#br0" timeOffset="15028.849">7422 9538 9674,'5'39'5114,"-10"11"-4354,2-31-691,0 0 0,2 0 0,0 0 0,1 0 0,0 0 0,2 0 0,1 0 0,0-1 0,1 1 0,1-1 0,6 15-69,-10-30 8,0-1 0,0 1 0,0-1 0,0 0 0,1 1 0,-1-1 1,1 0-1,0 0 0,0 0 0,0 0 0,0 0 0,0 0 0,0-1 0,0 1 0,0-1 0,1 1 0,-1-1 0,0 0 0,1 0 0,0 0 0,-1 0 0,1-1 0,-1 1 0,1 0 0,0-1 0,-1 0 0,1 0 0,0 0 0,0 0 0,-1 0 0,1 0 0,0-1 0,-1 1 0,1-1 0,-1 0 0,1 0 0,1 0-8,6-5 9,-1-1 0,0 0 0,0 0 0,0-1 0,-1 0 1,0 0-1,0-1 0,-1 0 0,3-5-9,24-32-57,-3-2 0,-1-2 1,-3 0-1,-1-2 0,-3-1 0,-1-7 57,-17 52 102,-8 26-35,1-8-47,-6 22 170,3 0 0,0 0 0,2 1-1,2-1 1,0 1 0,3 0 0,0-1 0,3 1 0,0-1-1,2 0 1,1-1 0,10 22-190,-17-48 21,0-1-1,1 0 1,0 1 0,0-1-1,0 0 1,0-1 0,1 1-1,-1 0 1,1-1 0,0 1-1,0-1 1,0 0-1,1 0 1,-1 0 0,1 0-1,-1-1 1,1 1 0,0-1-1,0 0 1,0 0 0,1 0-1,-1-1 1,0 0 0,1 1-1,-1-2 1,0 1 0,1 0-1,-1-1 1,1 0 0,0 0-1,-1 0 1,1-1 0,-1 1-1,0-1 1,3-1-21,-4 1 9,-1 0 0,0-1-1,1 1 1,-1-1 0,0 0 0,0 0 0,0 0 0,0 0 0,0 0 0,0 0 0,-1-1-1,1 1 1,-1 0 0,1-1 0,-1 1 0,0-1 0,0 0 0,0 1 0,0-1-1,-1 0 1,1 1 0,-1-1 0,0 0 0,0 0 0,0 0 0,0 1 0,0-1-1,0 0 1,-1 0 0,1 0 0,-1 1 0,0-1 0,0 0 0,0 1 0,0-1 0,0 1-1,-1-1 1,1 1 0,-1 0 0,1-1 0,-1 1 0,0 0 0,0 0 0,0 0-1,0 0 1,-1 1 0,0-2-9,-7-5-24,0 1 0,-1 0 0,0 1 0,0 0 0,0 1 0,0 0 0,-1 0 0,-7-1 24,-17-5-58,0 2-1,0 2 0,-1 1 1,0 2-1,-34 0 59,30 11 47,42-6-48,-1 0 1,1 0 0,-1 0 0,0 0 0,1-1 0,0 1-1,-1 0 1,1 0 0,-1 0 0,1-1 0,0 1 0,0 0-1,-1-1 1,1 1 0,0 0 0,0-1 0,0 1 0,0-1-1,0 0 1,0 1 0,0-1 0,0 0 0,0 1 0,0-1-1,0 0 1,0 0 0,0 0 0,0 0 0,0 0 0,0 0-1,0 0 1,0 0 0,0 0 0,0-1 0,-1 1 0,1 0 0,0-1-1,0 1 1,0-1 0,0 1 0,0-1 0,158-62 272,-154 61-310,147-58 45,-47 44-4357,-54 20 1059</inkml:trace>
  <inkml:trace contextRef="#ctx0" brushRef="#br0" timeOffset="16700.065">8402 9713 7746,'-44'-21'6990,"40"20"-6809,0 0 0,0 0 0,0 0 0,0 1-1,0-1 1,0 1 0,0 0 0,0 0 0,0 1 0,0-1-1,0 1 1,0 0 0,0 0 0,0 0 0,0 0 0,1 1-1,-2 0-180,-2 3 21,0 0 0,1 1-1,-1 0 1,1 0-1,1 0 1,-1 1-1,1 0 1,0 0-1,0 0 1,1 0-1,0 1 1,1 0-1,-1 0 1,2 0 0,-1 0-1,1 0 1,0 0-1,1 1 1,0-1-1,0 1 1,1 0-1,0-1 1,0 1-1,1-1 1,1 9-21,-2-15 4,0-1-1,1 1 1,-1 0-1,0 0 1,0 0 0,1-1-1,-1 1 1,1 0 0,0 0-1,-1-1 1,1 1 0,0 0-1,0-1 1,0 1 0,0-1-1,0 1 1,0-1-1,1 0 1,-1 0 0,0 1-1,1-1 1,-1 0 0,1 0-1,-1 0 1,1 0 0,0 0-1,-1-1 1,1 1 0,0 0-1,0-1 1,-1 0-1,1 1 1,0-1 0,0 0-1,0 0 1,-1 0 0,1 0-1,0 0 1,0 0 0,0 0-1,1-1-3,73-56 268,108-133 98,-181 187-367,-1 1-1,1-1 1,-1 0 0,1 1 0,0 0 0,0 0 0,0 0 0,0 0 0,0 0-1,1 0 1,-1 1 0,0 0 0,1 0 0,-1 0 0,1 0 0,0 0-1,-1 1 1,1-1 0,-1 1 0,1 0 0,0 0 0,-1 0 0,1 1-1,0-1 1,-1 1 0,1 0 0,-1 0 0,1 0 0,-1 1 0,0-1 0,1 1-1,-1-1 1,0 1 0,1 1 1,39 49 128,-40-46-63,1 0-1,0 0 1,0 0 0,0-1 0,1 0-1,0 0 1,0 0 0,0-1 0,0 1 0,1-1-1,2 1-64,-3-5 42,-1 1 0,1-1 0,0 0 0,0-1 0,-1 1 0,1-1 0,0 0-1,-1 0 1,1-1 0,-1 1 0,1-1 0,-1 0 0,0 0 0,0 0 0,0-1 0,0 0 0,0 1-1,0-1 1,-1-1 0,1 1 0,-1 0 0,0-1 0,0 0 0,0 1 0,1-5-42,0 4 16,109-125 234,-112 129-280,0-1 0,0 1 0,0 0 0,0-1 0,0 1-1,0 0 1,0-1 0,0 1 0,0 0 0,0 0 0,0 0 0,0 0 0,0 0 0,0 0 0,0 0 0,0 1 0,0-1 0,0 0 0,0 1-1,0-1 1,0 0 0,0 1 0,0-1 0,0 1 0,0-1 0,0 1 0,0 0 0,0-1 0,-1 1 0,1 0 0,0 0 0,0 0 0,-1-1-1,1 1 1,-1 0 0,1 0 0,-1 0 0,1 0 0,-1 0 0,1 0 0,-1 0 0,0 0 0,0 0 0,0 0 0,1 1 30,15 19-1074,-12-19 931,0 0 1,1-1 0,-1 0 0,0 0 0,1 0-1,-1 0 1,1-1 0,-1 0 0,1 0 0,0 0-1,-1 0 1,1-1 0,-1 1 0,0-1 0,1 0-1,-1-1 1,0 1 0,1-1 0,-1 0 0,0 0-1,0 0 1,0-1 0,0 1 142,0 0-90,2-1 40,0 1-1,0-1 1,-1 0 0,1-1-1,-1 1 1,0-1 0,1 0-1,-2-1 1,1 1 0,0-1-1,-1 0 1,0 0-1,0 0 1,-1-1 0,1 1-1,0-4 51,-4 8 31,0 1 0,0-1-1,0 0 1,0 1-1,0-1 1,0 1 0,0-1-1,0 0 1,0 1-1,0-1 1,-1 0 0,1 1-1,0-1 1,0 1-1,-1-1 1,1 0 0,0 1-1,-1-1 1,1 1-1,-1-1 1,1 1 0,-1 0-1,1-1 1,-1 1-1,1-1 1,-1 1-1,1 0 1,-1-1 0,1 1-1,-1 0 1,0 0-1,1-1 1,-1 1 0,1 0-1,-1 0 1,0 0-1,1 0 1,-1 0 0,0 0-1,1 0 1,-1 0-1,0 0 1,1 0 0,-1 0-1,0 0 1,1 0-1,-1 1 1,1-1 0,-1 0-1,0 1 1,1-1-1,-1 0 1,1 1-1,-1-1 1,1 0 0,-1 1-1,1-1 1,-1 1-1,1-1 1,-1 1 0,1-1-1,0 1 1,-1-1-1,1 1 1,0 0 0,-1 0-31,-9 6 161,0 2 0,1-1 0,0 1 0,0 1 0,1 0 1,0 0-1,1 0 0,0 1 0,1 0 0,0 0 1,0 1-1,2 0 0,-1 0 0,-2 11-161,7-22 10,-1 0 0,1-1-1,-1 1 1,1 0 0,-1 0 0,1 0 0,0 0-1,-1 0 1,1 0 0,0 0 0,0 0 0,-1 0-1,1 0 1,0 0 0,0 0 0,0 0 0,1 0-1,-1 0 1,0 0 0,0 0 0,0 0 0,1 0-1,-1 0 1,0 0 0,1 0 0,-1 0 0,1 0-1,-1 0 1,1 0 0,0 0 0,-1-1 0,1 1-1,0 0 1,0 0 0,-1-1 0,1 1 0,0-1-1,0 1 1,0-1 0,0 1 0,0-1 0,0 1-1,0-1 1,0 0 0,0 1 0,0-1 0,0 0-1,0 0 1,0 0 0,0 0 0,0 0 0,0 0-1,0 0 1,0 0 0,0 0 0,0 0 0,0-1-1,0 1 1,0 0 0,0-1 0,0 1 0,0-1-1,0 0-8,19-11 98,-1-1 0,-1-1 0,0-1 0,-1 0 0,12-14-99,-10 9 61,0 4-31,-1-1 0,-1-1 0,-1-1 0,0 0 0,-2-1 0,0-1 0,-1 0 0,-1 0 0,-1-2 0,-1 1 0,1-7-30,-6 13-60,-10 39-74,0-1 84,-5 22-21,-13 109 105,22-150-26,1 0 0,-1 0 1,1 0-1,0 1 0,0-1 0,0 0 0,0 0 0,1 0 1,-1 0-1,1 0 0,0 0 0,0-1 0,0 1 1,0 0-1,0 0 0,1-1 0,-1 1 0,1 0 1,0-1-1,0 0 0,0 1 0,0-1 0,0 0 0,0 0 1,1 0-1,-1 0 0,1 0 0,-1-1 0,1 1 1,0-1-1,-1 0 0,1 0 0,0 0 0,0 0 1,0 0-1,0 0 0,0-1 0,0 0 0,0 1 0,0-1 1,0 0-1,0 0 0,1-1-8,18-6 48,1-1 0,-1-1 1,-1 0-1,0-2 0,0-1 0,-1 0 0,0-2 0,9-8-48,-16 12 19,1 0-1,-2-1 0,0 0 0,0-1 1,-1 0-1,7-10-18,-11-5-40,-24 35-72,13-3 98,0 0 1,0 1-1,1-1 1,-1 1-1,1 0 1,0-1 0,1 2-1,0-1 1,0 0-1,0 0 1,0 4 13,1-8 3,0-1 0,1 1 0,-1-1 0,1 1 1,0 0-1,0-1 0,-1 1 0,1 0 0,0-1 1,0 1-1,1 0 0,-1-1 0,0 1 0,0 0 1,1-1-1,-1 1 0,1-1 0,0 1 0,-1-1 0,1 1 1,0-1-1,0 1 0,0-1 0,0 0 0,0 1 1,0-1-1,0 0 0,0 0 0,1 0 0,-1 0 1,0 0-1,1 0 0,-1 0 0,1 0 0,-1-1 1,1 1-1,-1 0 0,1-1 0,-1 0 0,1 1 0,0-1 1,-1 0-1,1 0 0,0 1 0,-1-1 0,1-1-3,8 0 23,0 0 0,-1-1 0,1-1 0,0 0 0,-1 0 0,0-1 0,0 0 0,0-1 0,0 1 0,0-2-23,6-3 33,6-3-15,0-1 0,-2-1 1,1-2-1,-2 1 0,0-2 0,-1 0 0,-1-2 0,0 1 0,-2-2 0,0 0 0,-1-1 1,8-18-19,65-154 164,-85 190-145,1 0 1,-1 0 0,0 1-1,0-1 1,0 0 0,-1 0 0,1 0-1,-1 0 1,1-1 0,-1 1-1,0 0 1,0 0 0,-1 0 0,1 0-1,-1 0 1,1 0 0,-1 0-1,-1-2-19,1 4 12,-1 1 0,0 0 0,0 0 0,1 0 0,-1 0 0,0 0 0,0 0 0,1 0 0,-1 0 0,0 1 0,1-1 0,-1 1 0,0-1 0,1 1 0,-1 0 0,1 0 0,-1 0 0,1 0 0,-1 0 0,1 0 0,0 0 0,-1 0 0,1 0 0,0 0 0,0 1 0,0-1 0,0 1 0,0-1 0,-1 2-12,-8 12 9,-1 0 0,2 1 0,0 0 0,1 0 0,0 1 0,2 0 0,0 0 0,0 1-1,2 0 1,0 0 0,1 0 0,0 13-9,2-25-3,0 0 0,0 0-1,1-1 1,-1 1 0,1 0-1,1 0 1,-1 0 0,1 0 0,0-1-1,0 1 1,0 0 0,1-1-1,0 1 1,0-1 0,1 0 0,-1 1-1,1-1 1,0 0 0,1-1 0,-1 1-1,1 0 1,0-1 0,0 0-1,1 1 4,72 28-996,7-18-3374,-24-14 552</inkml:trace>
  <inkml:trace contextRef="#ctx0" brushRef="#br0" timeOffset="17690.987">10817 9450 10490,'-5'42'6317,"14"56"-4947,-7-94-1335,-1-1-1,1 1 0,-1-1 0,1 0 1,0 1-1,0-1 0,1 0 1,-1 0-1,1-1 0,0 1 0,-1 0 1,1-1-1,0 1 0,0-1 1,1 0-1,-1 0 0,0-1 0,1 1 1,-1-1-1,1 1 0,-1-1 1,1 0-1,0 0 0,0-1 0,-1 1 1,1-1-1,0 0 0,0 0 1,0 0-1,-1 0 0,1-1 0,0 1 1,0-1-1,-1 0 0,1 0 1,0-1-1,-1 1 0,1-1-34,27-10 129,-1-1-1,0-1 1,0-2-1,22-17-128,-33 22 53,12-8 66,0-2 1,-2-2-1,0 0 0,9-12-119,-40 151 336,1-112-320,1 0 0,0 0 0,1 0-1,-1 0 1,1 0 0,0 0-1,0 0 1,0 0 0,0 0-1,1 0 1,-1-1 0,1 1 0,0 0-1,0-1 1,1 0 0,-1 1-1,1-1 1,0 0 0,-1 0 0,1 0-1,0-1 1,1 1 0,-1-1-1,0 0 1,1 0 0,0 0-1,-1 0 1,1 0 0,0-1 0,0 0-1,2 1-15,7-4 122,-1 0 1,0-1-1,0 0 0,0-1 0,0 0 0,-1-1 0,1-1 0,-1 0 1,0 0-1,-1-1 0,0 0 0,0-1 0,0 0 0,-1-1 0,0 0 1,-1 0-1,7-10-122,-13 17 24,0 0 0,-1 0 1,1 0-1,-1 0 0,0-1 1,1 1-1,-1 0 0,0 0 1,0-1-1,-1 1 0,1-1 1,0 1-1,-1-1 0,0 1 1,1-1-1,-1 1 0,0-1 1,0 1-1,0-1 0,-1 1 1,1-1-1,-1 1 0,1-1 1,-1 1-1,0-1 0,0 1 1,0 0-1,0-1 1,0 1-1,-1 0 0,1 0 1,0 0-1,-1 0 0,0 0 1,0 0-1,1 0 0,-1 1 1,0-1-1,0 1 0,-1-1-24,-88-65 244,91 68-246,0-1 0,0 0 0,0 0-1,0 1 1,0-1 0,0 0 0,0 1 0,0-1-1,0 0 1,0 0 0,0 1 0,0-1 0,0 0-1,-1 0 1,1 1 0,0-1 0,0 0 0,0 0-1,0 0 1,-1 1 0,1-1 0,0 0-1,0 0 1,-1 0 0,1 0 0,0 1 0,0-1-1,0 0 1,-1 0 0,1 0 0,0 0 0,-1 0-1,1 0 1,0 0 0,0 0 0,-1 0 0,1 0-1,0 0 1,0 0 0,-1 0 0,1 0-1,0 0 1,-1 0 0,1 0 0,0 0 0,0 0-1,-1 0 1,1 0 0,0 0 0,0 0 0,-1-1-1,1 1 1,0 0 0,0 0 0,-1 0 2,17 21-187,-11-18 61,-1 0 1,1 0-1,0-1 0,0 1 0,-1-1 1,2-1-1,-1 1 0,0-1 0,0 1 1,0-2-1,1 1 0,-1 0 0,0-1 1,1 0-1,-1 0 0,0-1 0,1 0 0,3-1 126,100-31-3748,-78 21 2711,98-26-2085,-17 6 3694,-113 32-524,1 0 1,0 1-1,0-1 1,-1 0-1,1 1 1,0-1-1,0 0 1,-1 1-1,1-1 1,0 0-1,0 1 1,0-1-1,0 0 1,-1 1-1,1-1 1,0 1-1,0-1 1,0 0-1,0 1 1,0-1-1,0 1 1,0-1-1,0 0 1,0 1-1,0-1 1,0 1-1,1-1 1,-1 0-1,0 1 1,0-1-1,0 0 1,0 1-1,1-1 1,-1 0 0,0 1-1,0-1 1,1 0-1,-1 1 1,0-1-1,0 0 1,1 0-1,-1 1 1,0-1-1,1 0 1,-1 0-1,1 1 1,-1-1-1,0 0 1,1 0-1,-1 0 1,0 0-1,1 0 1,-1 0-1,1 0 1,-1 0-1,0 0 1,1 0-1,-1 0 1,1 0-1,-1 0 1,0 0-1,1 0-48,-22 52 1493,15-39-1321,0 0 0,1 0 0,0 0 0,1 0 0,0 1 0,2 0 0,-1-1 0,2 1 0,-1 0 0,2 6-172,0-19 7,0 0-1,0 0 1,0 0 0,0 1 0,0-1 0,0 0 0,0 0-1,1 0 1,-1 0 0,0 0 0,1 1 0,-1-1 0,1 0-1,-1 0 1,1 0 0,-1 0 0,1 0 0,0 0 0,0-1-1,-1 1 1,1 0 0,0 0 0,0 0 0,0-1-1,0 1 1,0 0 0,0-1 0,0 1 0,0-1 0,0 1-1,0-1 1,0 0 0,1 1 0,-1-1 0,0 0 0,0 0-1,0 0 1,0 0 0,1 0 0,-1 0 0,0 0 0,1 0-7,7-2 14,0-1 1,-1 0 0,1 0 0,-1-1-1,1 0 1,-1 0 0,0 0 0,-1-1-1,1-1 1,-1 1 0,0-1 0,-1-1 0,1 1-1,-1-1 1,0 0 0,-1 0 0,0-1-1,0 0 1,0 0 0,-1 0 0,-1 0-1,1-1 1,-1 1 0,0-1 0,-1 0 0,0 0-1,-1 0-14,-1-52-149,0 61 142,-1-1 1,1 1 0,-1 0-1,1-1 1,-1 1-1,1 0 1,-1 0-1,0-1 1,1 1-1,-1 0 1,1 0-1,-1 0 1,0 0-1,1 0 1,-1 0-1,1 0 1,-1 0 0,0 0-1,1 0 1,-1 0-1,1 0 1,-1 0-1,0 0 1,1 1-1,-1-1 1,1 0-1,-1 0 1,1 1-1,-1-1 1,0 0-1,1 1 1,0-1 0,-1 0-1,1 1 1,-1-1-1,1 1 1,-1-1-1,1 1 1,0-1-1,-1 1 1,1-1-1,0 1 1,0 0-1,-1-1 1,1 1-1,0-1 1,0 1 0,0 0-1,0-1 1,0 1-1,0-1 1,0 1-1,0 0 7,-6 11-39,0 0 0,1 0 0,1 0 0,0 1 0,1 0 0,0 0 0,1 0 0,0 0 0,1 0 0,1 0 0,0 7 39,0-18-12,0 0 1,0 0 0,1 0-1,-1 1 1,1-1-1,-1 0 1,1 0 0,0 0-1,0 0 1,0 0-1,0 0 1,0 0-1,0-1 1,0 1 0,1 0-1,-1 0 1,1-1-1,-1 1 1,1-1 0,0 1-1,-1-1 1,1 0-1,0 0 1,0 0 0,0 0-1,0 0 1,0 0-1,0 0 1,0-1 0,0 1-1,0-1 1,1 1-1,-1-1 1,0 0 0,0 0-1,0 0 1,1 0-1,1-1 12,5 1-247,0 0-1,0-1 1,0 0 0,1-1-1,-1 0 1,0 0-1,-1-1 1,1 0-1,0 0 1,-1-1 0,0-1-1,0 1 1,0-1-1,0 0 1,6-7 247,40-40-3606,-5-9-143</inkml:trace>
  <inkml:trace contextRef="#ctx0" brushRef="#br0" timeOffset="18368.425">12482 9036 8394,'-53'62'5520,"-3"50"-3475,39-76-1390,-42 116 1322,57-148-1898,0 0 1,0 1-1,1-1 0,0 1 1,0-1-1,1 1 1,-1 0-1,1 0 1,0-1-1,0 1 0,0 0 1,1-1-1,0 1 1,-1 0-1,2-1 1,0 4-80,0-7 14,0 0 0,0 0 0,0 0 1,0 0-1,0-1 0,1 1 0,-1-1 1,0 0-1,0 1 0,0-1 0,1 0 1,-1 0-1,0 0 0,0-1 0,0 1 0,1 0 1,-1-1-1,0 1 0,0-1 0,0 0 1,0 0-1,0 0 0,0 0 0,0 0 1,1-2-15,9-4 29,0-1 0,-1 0 1,0-1-1,-1-1 0,0 0 1,0 0-1,-1 0 0,1-3-29,11-14-47,-1 0-1,-1-2 0,-1 0 1,-2-1-1,-1 0 0,-1-1 1,-2-1-1,-1 0 1,-2-1-1,-1 0 0,3-28 48,-29 113-348,3-8 363,5-19 165,1 0 1,2 1 0,0 0-1,2 1 1,1 0-1,1-1 1,0 14-181,3-38 12,0-1-1,-1 1 0,1 0 1,0 0-1,0 0 1,0 0-1,0 0 1,0-1-1,0 1 0,0 0 1,1 0-1,-1 0 1,1-1-1,-1 1 1,1 0-1,0 0 1,-1-1-1,1 1 0,0 0 1,0-1-1,0 1 1,1-1-1,-1 0 1,0 1-1,0-1 0,1 0 1,-1 0-1,1 1 1,-1-1-1,1 0 1,0-1-1,-1 1 0,1 0 1,0 0-1,0-1 1,-1 1-1,1-1 1,0 1-1,0-1 1,1 0-12,29-14-163,-27 11 13,1 0 1,0 1-1,0-1 1,0 1-1,0 0 1,1 0-1,-1 1 1,0 0 0,1 0-1,-1 1 1,1-1-1,3 2 150,-3 0-211,0 0 1,0 0-1,0 1 0,0 0 1,-1 1-1,1 0 0,-1 0 0,1 0 1,-1 1-1,0 0 0,0 0 1,4 4 210,-4-2-108,-4-5 94,-1 1 0,0 0 1,1-1-1,0 1 0,-1-1 0,1 1 0,0-1 0,-1 0 0,1 0 0,0 0 0,0 0 0,0 0 0,0 0 0,0 0 0,0-1 0,1 1 0,-1-1 0,0 1 0,0-1 0,0 0 0,1 0 0,-1 0 0,0 0 0,0 0 0,0 0 0,0-1 0,1 1 0,-1-1 0,2 0 14,5-6-167,1 1-1,-1-1 0,-1-1 0,1 0 0,-1 0 0,-1 0 0,0-1 0,0 0 1,0-1-1,-1 1 0,0-2 168,-3 7-122,-2 1 64,13-15-832,-2-2 1,0 0-1,-1 0 0,-1-1 0,-1-1 0,6-20 890,-15 42 30,-1 0-1,1 0 1,0 0 0,0 1-1,-1-1 1,1 0 0,0 0-1,0 0 1,0 0 0,-1 0 0,1-1-1,0 1 1,0 0 0,-1 0-1,1 0 1,0 0 0,0 0-1,0 0 1,-1 0 0,1 0-1,0 0 1,0 0 0,0-1 0,-1 1-1,1 0 1,0 0 0,0 0-1,0 0 1,0-1 0,-1 1-1,1 0 1,0 0 0,0 0 0,0-1-1,0 1 1,0 0 0,0 0-1,0 0 1,0-1 0,0 1-1,0 0 1,0 0 0,0-1-1,0 1 1,0 0 0,0 0 0,0-1-1,0 1 1,0 0 0,0 0-1,0 0 1,0-1 0,0 1-1,0 0 1,0 0 0,0-1-30,-13 17 2104,-19 50 1580,31-63-3633,0-1 0,0 1 0,0-1 1,1 1-1,0 0 0,-1-1 0,1 1 1,0 0-1,0-1 0,0 1 0,1 0 1,-1-1-1,1 1 0,-1-1 0,1 1 1,0-1-1,0 1 0,0-1 0,0 1 1,0-1-1,1 0 0,-1 1 0,1-1 1,-1 0-1,1 0 0,1 1-51,49 17 346,-39-11-340,0 0 1,-1 1 0,0 1 0,-1 0 0,0 0-1,-1 2 1,0-1 0,0 1 0,5 11-7,-13-21 3,-1-1-1,1 0 1,-1 0 0,0 0 0,1 1-1,-1-1 1,0 1 0,-1-1 0,1 1-1,0-1 1,-1 1 0,1 0 0,-1-1 0,0 1-1,0 0 1,0-1 0,0 1 0,0 0-1,-1-1 1,1 1 0,-1-1 0,0 1-1,1 0 1,-1-1 0,-1 0 0,1 1-1,0-1 1,0 0 0,-1 1 0,1-1-1,-1 0 1,0 0 0,0 0 0,0 0 0,0-1-1,0 1 1,0 0 0,0-1 0,0 0-1,-1 1 1,1-1 0,-3 1-3,-2 3 83,0 0 0,0 0-1,-1-1 1,1 1 0,-1-2 0,0 1 0,-1-1 0,1 0-1,0-1 1,-1 0 0,0-1 0,1 1 0,-1-2-1,0 1 1,0-1 0,1 0 0,-1-1 0,0 0 0,-6-2-83,13 1-36,-1 1-1,1-1 1,0 0 0,0 0 0,0 0 0,1 0 0,-1 0 0,0-1 0,1 1 0,-1 0 0,1-1 0,0 1 0,0-1 0,0 0 0,0 1 0,0-1-1,1 0 1,-1 1 0,1-1 0,0 0 0,0 0 0,0 1 0,0-1 0,0-1 36,11-146-4864,4 56 1010</inkml:trace>
  <inkml:trace contextRef="#ctx0" brushRef="#br0" timeOffset="18685.714">13219 8790 8010,'2'15'4312,"-6"11"-2190,0-11-1641,-1 11-227,1 1 0,1-1 0,2 1 0,0 0 0,2-1 1,1 1-1,1-1 0,1 1 0,2-1 0,0 0 1,2 0-1,0-1 0,2 0 0,1-1 0,8 13-254,75 86 234,-86-116-271,-13-13-45,-1-3 59,-100-113-152,80 96 195,1-1 0,2-1 0,0-1 0,2-1 0,2 0 1,0-2-1,-2-9-20,19 37 20,0 0 0,0 0 0,0 0 0,0 0 0,1 0 0,-1-1 1,1 1-1,0-1 0,1 1 0,-1-1 0,1 1 0,0-1 0,0 1 0,0-1 1,1 1-1,-1-1 0,1 1 0,0 0 0,0-1 0,1 1 0,-1 0 0,1-1 1,0 1-1,0 0 0,1 1 0,-1-1 0,1 0 0,0 1 0,0-1 0,0 1 0,0 0 1,0 0-1,1 0 0,3-2-20,3 1-30,0 0 1,1 0 0,0 1-1,0 0 1,0 1 0,0 0-1,0 1 1,0 1 0,0-1-1,1 2 1,-1-1 0,8 3 29,-17-3-92,0 0 0,0 0 0,0 0 0,0 1 0,0-1 0,0 1 0,0-1 0,0 1 1,0 0-1,-1 0 0,1 0 0,0 0 0,0 0 0,-1 0 0,1 0 0,-1 0 0,1 1 0,-1-1 0,1 1 0,-1-1 1,0 1-1,0 0 0,0-1 0,0 1 0,1 0 92,-5 18-2378</inkml:trace>
  <inkml:trace contextRef="#ctx0" brushRef="#br0" timeOffset="18954.288">11837 8849 10474,'29'-27'2145,"13"-6"1007,13-2-3096,12 10 3065,-8-6-6266,-3 8 3105</inkml:trace>
  <inkml:trace contextRef="#ctx0" brushRef="#br0" timeOffset="20055.667">10884 10392 9170,'0'-5'1353,"-6"-50"7180,5 53-8462,1 1 0,-1 0 1,0-1-1,1 1 0,-1 0 0,0-1 1,0 1-1,0 0 0,0 0 0,0 0 1,0 0-1,0 0 0,-1 0 1,1 0-1,0 1 0,0-1 0,-1 0 1,1 1-1,-1-1 0,1 1 0,0-1 1,-1 1-1,1 0 0,-1-1 0,1 1 1,-1 0-1,1 0 0,-1 0 0,1 0 1,-1 0-1,1 1 0,-1-1 0,1 0 1,-1 1-1,0-1-71,-6 4 10,1 0 0,-1 0 0,1 1 0,0-1 0,0 1 0,0 1 0,1 0 1,-1 0-1,1 0 0,1 0 0,-1 1 0,1 0 0,1 0 0,-1 1 0,1-1 0,0 1 0,1 0 0,0 0 0,0 0 0,1 1 1,0-1-1,0 1 0,1-1 0,0 1 0,0-1 0,1 1 0,1 7-10,-1-15 0,-1 1-1,1 1-1,-1-1 0,1 0 1,0 1-1,-1-1 0,1 0 0,0 1 1,1-1-1,-1 0 0,0 1 0,1-1 1,-1 0-1,1 1 0,0-1 0,0 0 1,-1 0-1,1 0 0,1 0 0,-1 0 1,0 0-1,1 0 0,-1 0 1,1 0-1,-1 0 0,1-1 0,0 1 1,-1-1-1,1 1 0,0-1 0,0 0 1,2 1 1,1-2 0,1-1 0,0 0 0,0 0 1,0-1-1,0 1 0,-1-1 1,1 0-1,-1-1 0,0 1 0,1-1 1,-1 0-1,0-1 0,-1 1 1,4-3-1,6-4 0,-3 1-1,0 1 0,1 0 1,-1 1-1,1 0 0,1 1 1,-1 0-1,1 1 0,1 0 1,-1 1-1,0 1 0,1 0 1,0 1-1,-1 0 0,1 1 1,0 1-1,0 0 0,0 0 1,0 2-1,-1 0 0,9 2 1,-9 2-10,0 1 0,-1 0 0,0 1 1,0 0-1,-1 1 0,0 0 0,0 1 0,-1 0 0,0 1 0,-1 0 0,-1 0 0,1 1 0,-2 0 0,0 0 0,0 1 0,-1 0 0,0 0 0,-2 1 0,1 0 0,-2-1 0,0 1 0,0 1 0,-1-1 0,-1 0 1,-1 0-1,0 3 10,3 6 0,-2-1 0,0 1 0,-2-1 0,0 1 0,-2-1 0,0 0 0,-1 1 0,-2-2 1,0 1-1,-1-1 0,-1 0 0,-1 0 0,-4 4 0,12-23 11,0 0-1,0 0 1,0 0 0,-1 0-1,1 0 1,0-1 0,-1 1 0,0 0-1,1-1 1,-1 1 0,0-1-1,0 0 1,0 0 0,0 1-1,0-1 1,0-1 0,0 1-1,0 0 1,0 0 0,0-1 0,-1 1-1,1-1 1,0 0 0,0 1-1,-1-1 1,1 0 0,0 0-1,0-1 1,-1 1 0,1 0 0,0-1-1,0 1 1,0-1 0,-1 0-1,1 0 1,0 0 0,0 0-1,0 0 1,0 0 0,1-1 0,-1 1-1,0 0 1,0-1 0,1 0-1,-1 1 1,1-1 0,-2-1-11,-4-8 28,1-1 1,0 1-1,0-1 0,1 0 1,1-1-1,0 1 1,0-1-1,1 1 1,1-1-1,0 0 0,1 0 1,0-1-1,1 1 1,1 0-1,0 0 0,2-9-28,3-10-5,0 1-1,2 0 0,1 1 0,2 0 1,1 0-1,1 1 0,2 1 1,0 0-1,2 1 0,1 1 0,1 0 1,2 2-1,13-14 6,128-146-19,-135 143 24,-27 40-7,-1 0 0,0 0 0,1 1 0,-1-1 0,0 1 0,0-1 0,0 1 0,0-1 0,1 1 0,-1-1 0,0 1 0,0 0 0,0-1 0,0 1-1,0 0 1,0 0 0,0 0 0,0 0 0,0 0 0,0 0 0,0 0 0,0 0 0,0 0 0,0 0 0,0 0 0,0 1 0,0-1 0,0 0 0,0 1-1,1-1 1,-1 1 0,0-1 0,0 1 0,0-1 0,0 1 0,1-1 0,-1 1 0,0 0 0,1 0 0,-1 0 2,-5 2-9,1 1 0,-1 0 1,1 0-1,0 1 0,1-1 1,-1 1-1,1 0 0,-1 1 1,2-1-1,-1 1 0,1 0 1,-1 0-1,2 0 0,-1 0 1,1 0-1,0 0 0,0 1 1,0-1-1,1 1 0,0 0 1,0-1-1,1 1 0,0 0 1,0-1-1,1 1 0,0 0 1,0-1-1,1 5 9,-1-9-2,0 1-1,0 0 1,0-1 0,1 1 0,-1-1-1,1 1 1,-1-1 0,1 0-1,0 0 1,0 0 0,0 0-1,0 0 1,0 0 0,1 0 0,-1-1-1,0 1 1,1-1 0,-1 0-1,1 0 1,-1 1 0,1-2-1,0 1 1,0 0 0,-1 0-1,1-1 1,0 0 0,0 1 0,0-1-1,-1 0 1,1-1 0,0 1-1,0 0 1,0-1 0,-1 1-1,1-1 1,0 0 0,-1 0 0,3-1 2,102-53 37,-101 52-35,198-127 111,-203 129-114,0 0 0,1 0-1,-1 0 1,0 0 0,1 0-1,-1 1 1,1-1 0,0 0-1,-1 1 1,1-1 0,0 1-1,-1-1 1,1 1 0,0 0-1,-1 0 1,1 0 0,0 0-1,-1 0 1,1 0 0,0 0-1,0 0 1,-1 1 0,1-1-1,0 1 1,-1-1 0,1 1-1,-1 0 1,1 0 0,-1 0-1,1-1 1,-1 1 0,0 1-1,1-1 1,-1 0 0,0 0-1,0 0 1,0 1 0,0-1-1,1 2 2,17 56-69,10 19 56,-27-77 17,-1-1-1,1 1 1,-1-1 0,1 0 0,0 1 0,-1-1-1,1 0 1,0 0 0,-1 0 0,1 0 0,-1 0 0,1 0-1,0 0 1,-1-1 0,1 1 0,-1-1 0,1 1-1,0-1 1,-1 0 0,0 1 0,1-1 0,-1 0 0,1 0-1,-1 0 1,0 0 0,0 0 0,1 0 0,-1 0-1,0-1 1,0 1 0,0 0 0,0-1-4,-1 1 2,51-53-103,-2 2-2853,5 11-4696,-28 32 1159</inkml:trace>
  <inkml:trace contextRef="#ctx0" brushRef="#br0" timeOffset="20682.437">12310 10207 7626,'1'0'143,"-1"0"1,0 0-1,1 0 1,-1 0-1,0-1 0,1 1 1,-1 0-1,0 0 1,0 0-1,1 0 1,-1-1-1,0 1 1,0 0-1,0 0 1,1-1-1,-1 1 1,0 0-1,0-1 1,0 1-1,0 0 1,1 0-1,-1-1 1,0 1-1,0 0 0,0-1 1,0 1-1,0 0 1,0-1-1,0 1 1,0 0-1,0-1 1,0 1-1,0 0 1,0-1-1,0 1 1,0 0-1,0-1 1,-1 1-1,1 0 1,0 0-1,0-1 1,0 1-1,0 0 0,-1-1 1,1 1-1,0 0 1,0 0-1,0-1 1,-1 1-1,1 0 1,0 0-1,0 0 1,-1-1-1,1 1 1,0 0-1,-1 0 1,1 0-1,0 0 1,-1 0-1,1 0 0,0 0 1,-1 0-1,1-1 1,0 1-1,0 0 1,-1 0-1,1 0 1,-1 1-144,-23 5 2669,20-4-2657,1 0 0,0 0 0,0 1 0,0-1 0,0 1 1,0-1-1,1 1 0,-1 0 0,1 0 0,0 0 0,0 1 0,0-1 0,0 0 0,0 1 0,1-1 1,0 1-1,0 0 0,0-1 0,0 1 0,0 0 0,1 0 0,-1 0 0,1-1 0,0 1 0,0 0 1,1 0-1,-1 0 0,1-1 0,0 1 0,0 0 0,0 0 0,0-1 0,1 1 0,-1-1 0,1 1 1,0-1-1,0 0 0,0 0 0,0 0 0,1 0 0,0 0 0,-1 0 0,1-1 0,0 1 0,0-1 1,0 0-1,0 0 0,1 0 0,-1 0 0,1 0 0,-1-1 0,1 1 0,0-1 0,-1 0 0,4 0-12,5-2 14,1 0-1,-1-1 0,1-1 1,-1 0-1,0-1 0,0 0 0,0-1 1,0 0-1,-1-1 0,0 0 1,0 0-1,-1-2 0,0 1 0,0-1 1,0-1-1,-1 1 0,-1-2 1,1 1-1,-1-1 0,-1 0 1,0-1-1,-1 0 0,0 0 0,0 0 1,-1-1-1,-1 0 0,0 0 1,0 0-1,1-11-13,-3 0 29,-10 29-50,2 9-4,2 1 0,0 0-1,1 0 1,0 0 0,1 0 0,1 14 25,0-20 13,0-3 5,1 0-1,-1-1 1,1 1-1,0 0 1,1-1 0,-1 1-1,1-1 1,1 1-1,-1-1 1,1 1 0,0-1-1,3 6-17,-4-11 14,1-1 1,-1 1-1,1 0 0,0 0 0,-1-1 0,1 1 0,0-1 1,0 0-1,-1 1 0,1-1 0,0 0 0,0 0 0,0 0 1,-1 0-1,1 0 0,0 0 0,0-1 0,-1 1 0,1-1 1,0 1-1,-1-1 0,1 0 0,0 1 0,-1-1 0,1 0 1,-1 0-1,1 0 0,-1 0 0,0-1 0,1 1 0,-1 0 1,0 0-1,0-1 0,0 1 0,0-1 0,0 1 0,0-1 1,0 0-15,3-1 21,19-21 78,0-2 0,-1 0-1,-2-1 1,-1-2 0,-1 0-1,7-16-98,-5-3 39,-15 57-120,-6 0 52,0 10 17,0 0 1,1 0-1,1 0 0,1 0 0,0 0 1,2 0-1,1 5 12,-4-21 9,1-1-1,-1 1 1,0-1-1,1 0 1,-1 1-1,1-1 1,0 0-1,0 0 1,-1 0-1,1 0 1,1 0-1,-1-1 1,0 1-1,0-1 1,1 1-1,-1-1 1,1 0-1,-1 0 1,1 0-1,-1 0 1,1 0-1,0-1 1,-1 1-1,1-1 1,0 1-1,0-1 1,-1 0-1,1 0 1,0-1-1,0 1 1,-1 0-1,1-1 1,0 0-1,-1 0 1,1 1-1,-1-2 1,1 1-1,-1 0 1,1 0-1,-1-1 1,0 1-1,1-1 1,-1 0-1,0 0 1,1-1-9,19-12 79,0-2-1,-1 0 1,-1-1 0,-1-1-1,-1-1 1,0-1 0,-1 0-1,11-22-78,-6 3 34,-17 72-161,8 98 48,-13-128 80,0-1-1,1 0 0,-1 1 1,0-1-1,1 0 0,-1 0 1,1 1-1,-1-1 0,1 0 1,0 0-1,-1 1 0,1-1 1,0 0-1,0 0 0,0 0 1,0 0-1,0 0 1,0 0-1,0-1 0,0 1 1,0 0-1,0 0 0,1-1 1,-1 1-1,0-1 0,0 1 1,1-1-1,-1 1 0,0-1 1,1 0-1,-1 0 0,0 0 1,1 0-1,-1 0 0,0 0 1,1 0-1,-1 0 1,0 0-1,1-1 0,-1 1 1,0 0-1,1-1 0,43-48-787,43-112-7296,-57 98 3262</inkml:trace>
  <inkml:trace contextRef="#ctx0" brushRef="#br0" timeOffset="20970.035">13439 9772 6489,'2'-6'5834,"-8"14"-2767,-10 14-756,-18 29-760,3 2 0,2 1 0,-3 14-1551,31-67 8,0-1-1,1 1 1,-1-1-1,1 1 1,-1-1-1,1 1 1,-1-1-1,1 1 1,0 0-1,-1-1 1,1 1-1,0-1 1,-1 1-1,1 0 1,0-1-1,0 1 1,0 0-1,-1 0 1,1-1-1,0 1 1,0 0-1,0-1 1,0 1-1,0 0 1,0 0-1,1-1 1,-1 1-1,0 0 1,0-1-1,0 1 1,1 0-1,-1-1 1,0 1-1,1 0 1,-1-1-1,0 1 1,1-1-1,-1 1 1,1-1-1,-1 1 1,1-1-1,-1 1 1,1-1-1,0 1 1,-1-1-1,1 0 1,-1 1-1,1-1 1,0 0-1,-1 1 1,1-1-1,0 0 1,0 0-1,-1 0 1,1 0-1,0 0 1,-1 1-1,1-1 1,0-1-1,0 1 1,-1 0-1,1 0 1,0 0-1,-1 0 1,1 0-1,0-1 1,0 1-8,56-24 74,-46 19-107,-1 0 1,0 0-1,1 1 0,0 0 0,0 1 0,0 1 0,1 0 0,-1 0 0,0 1 0,6 0 33,-11 1-17,0 1 0,1 0 0,-1 0 0,0 0 0,0 1 0,0 0 0,0 0 0,0 0 0,0 1-1,0 0 1,-1 0 0,1 0 0,-1 1 0,0 0 0,0 0 0,0 0 0,-1 1 0,0-1 0,1 1 0,2 5 17,-6-4-3,0-1-1,0 1 1,0 0 0,-1-1-1,0 1 1,0 0 0,-1 0 0,1-1-1,-1 1 1,-1-1 0,1 1 0,-1-1-1,0 1 1,0-1 0,0 0 0,-1 0-1,0 0 1,0 0 0,0 0 0,0-1-1,-1 1 1,0-1 0,0 0 0,0 0-1,-1 1 4,-3 4-148,-1 1 0,0-1 0,0-1 0,0 1 0,-1-2 0,0 1 0,-1-1 0,0-1 0,0 0 0,-7 2 148,-12-2-3735,11-14 14</inkml:trace>
  <inkml:trace contextRef="#ctx0" brushRef="#br0" timeOffset="21501.454">13762 9876 5489,'2'-3'6488,"-18"-2"-2566,12 5-3705,0 1 0,0 0 0,0 0 0,0 0 1,0 1-1,0-1 0,1 1 0,-1 0 0,0 0 0,1 0 0,0 1 0,-1-1 0,1 1 0,0 0 0,0 0 0,-2 3-217,-1 2 98,-1 0-1,1 1 1,1 0 0,0 0 0,0 1 0,1-1 0,0 1-1,1 0 1,-3 10-98,4-9 22,0 0 0,1 1-1,0-1 1,1 1 0,0-1-1,1 1 1,0-1 0,1 1-1,2 7-21,-3-14 5,1 0 1,-1-1-1,1 1 0,0-1 0,0 1 0,0-1 1,1 1-1,0-1 0,0 0 0,0 0 1,0-1-1,0 1 0,1-1 0,0 1 0,0-1 1,0 0-1,0 0 0,0-1 0,0 1 0,1-1 1,-1 0-1,1 0 0,3 0-5,1-1 22,0-1 0,0 0 0,0 0 0,0-1 0,0-1 0,0 1 0,0-1 0,-1-1-1,1 1 1,-1-2 0,1 1 0,-1-1 0,0 0 0,-1-1 0,1 0 0,-1 0 0,0-1 0,5-4-22,1-1 62,-1 0 0,0-2 0,0 0 1,-1 0-1,-1-1 0,0 0 0,-1 0 0,0-1 1,-1-1-1,-1 1 0,0-3-62,-4 14 28,-1 0 0,0 0 0,0 0-1,-1-1 1,1 1 0,-1 0 0,0-1 0,0 0 0,0 1 0,-1-1-1,1 1 1,-1-1 0,0 0 0,-1 1 0,1-1 0,-1 0 0,0 1-1,0-1 1,0 1 0,-1-1 0,1 1 0,-1 0 0,0 0 0,0 0-1,-1 0 1,1 0 0,-1 0 0,0 0 0,0 1 0,0-1 0,-1 1-1,1 0 1,-1 0 0,0 0 0,1 1 0,-3-1-28,0 0-4,0 1-1,-1 1 1,0-1 0,1 1 0,-1 0 0,0 1 0,0-1-1,1 1 1,-1 1 0,0-1 0,0 1 0,1 1 0,-1-1-1,0 1 1,1 0 0,-1 0 0,1 1 0,0 0 0,0 0-1,0 0 1,0 1 0,1 0 0,0 0 0,-1 1-1,1-1 1,1 1 0,-1 0 0,1 0 0,0 1 0,0-1-1,-3 6 5,4-4-367,0 1-1,0-1 0,0 1 1,1 0-1,0 0 0,1 0 1,0 0-1,0 0 0,1 0 1,0 7 367,5-7-3966,9-19-237</inkml:trace>
  <inkml:trace contextRef="#ctx0" brushRef="#br0" timeOffset="21975.975">14510 9559 9338,'-11'-9'7197,"-3"18"-5565,-176 191-404,176-184-1178,8-9-19,0-1 1,0 1-1,1 0 0,0 0 1,0 0-1,0 1 0,1 0 1,1 0-1,-3 6-31,6-14 2,0 1-1,0-1 1,1 1 0,-1-1 0,0 1 0,0-1-1,1 1 1,-1-1 0,0 1 0,1-1 0,-1 1-1,0-1 1,1 1 0,-1-1 0,1 0 0,-1 1-1,0-1 1,1 0 0,-1 1 0,1-1 0,-1 0-1,1 0 1,0 1 0,-1-1 0,1 0 0,-1 0-1,1 0 1,-1 0 0,1 0 0,-1 0 0,1 0-1,0 0 1,-1 0 0,1 0 0,-1 0 0,1 0-1,-1 0 1,1 0 0,-1-1 0,1 1 0,-1 0-1,1 0 1,-1-1 0,1 1 0,-1 0 0,1 0-1,-1-1 1,1 1 0,-1-1 0,1 1 0,-1 0-1,0-1 1,1 1 0,-1-1 0,0 1 0,0-1-1,1 1 1,-1-1 0,0 1 0,0-1 0,0 0-1,1 1 1,-1-1 0,0 0-2,0 1 1,2-2-3,23-17-76,-1 0 0,2 2 0,0 1 0,1 1 0,1 1 0,12-3 78,-29 12-11,1 0-1,-1 1 0,1 1 1,0 0-1,0 0 0,0 1 1,1 1-1,-1 0 0,0 1 1,0 0-1,1 1 0,-1 0 0,9 2 12,-20-2-2,0-1-1,0 1 0,1-1 1,-1 1-1,0-1 1,0 1-1,0 0 0,0 0 1,0 0-1,0-1 0,0 1 1,0 0-1,0 0 0,0 0 1,0 1-1,-1-1 0,1 0 1,0 0-1,-1 0 0,1 0 1,-1 1-1,1-1 0,-1 0 1,0 1-1,1-1 1,-1 0-1,0 1 0,0-1 1,0 0-1,0 1 0,0-1 1,0 0-1,0 1 0,-1-1 1,1 0-1,0 1 0,-1 0 3,-27 50 142,23-44-99,-18 28 226,-2-1-1,-1-1 1,-2-2-1,-1 0 1,-6 3-269,-16 0 318,50-34-334,0 0 0,-1-1 1,1 1-1,0-1 0,0 1 0,-1-1 1,1 0-1,-1 1 0,1-1 0,0 0 0,-1 0 1,1 0-1,-1 0 0,1 0 0,0 0 1,-1 0-1,1-1 0,-1 1 0,1 0 0,0-1 1,0 1-1,-1-1 0,1 0 0,0 1 1,0-1-1,-1 0 0,1 0 0,0 0 0,0 0 1,0 0-1,0 0 0,0 0 0,0 0 1,1 0-1,-1 0 0,0 0 0,0 0 0,1-1 1,-1 0 15,-1-4-359,1 0 0,0 0 0,0-1 0,1 1 0,-1 0 0,1 0 0,1-1 0,-1 1 0,1 0 0,0 0 1,0 0-1,1 0 0,0 0 0,0 0 0,1-1 359,24-64-4248</inkml:trace>
  <inkml:trace contextRef="#ctx0" brushRef="#br0" timeOffset="22487.2">14916 9520 8850,'-4'6'673,"-35"82"4730,32-73-5150,1 0 1,1 0 0,0 0-1,1 0 1,0 1-1,2 0 1,-1 0 0,2-1-1,0 1 1,1 0 0,1 0-1,2 13-253,-3-27 31,1 1 1,-1-1-1,1 1 0,0-1 0,-1 1 0,1-1 1,0 0-1,1 1 0,-1-1 0,0 0 0,0 0 1,1 0-1,0 0 0,-1 0 0,1 0 0,0 0 1,0-1-1,0 1 0,0 0 0,0-1 1,0 0-1,0 1 0,0-1 0,1 0 0,-1 0 1,1-1-1,-1 1 0,0 0 0,1-1 0,-1 1 1,1-1-1,0 0 0,-1 0 0,1 0 0,-1 0 1,1 0-1,-1-1 0,2 0-31,6-1 50,-1-1 1,0 0-1,0 0 0,0-1 1,0 0-1,-1-1 0,1 0 1,-1 0-1,4-5-50,10-8 81,-1-1 0,-1-1 0,0-1-1,-2-1 1,0 0 0,-2-2 0,0 0 0,-2 0 0,-1-2-1,10-23-80,-17 32 48,0 1-1,-2-1 1,1 0 0,-2 0-1,0 0 1,-1 0-1,-1 0 1,-1-1-1,0 1 1,-1-1 0,-1 1-1,-4-17-47,3 15 39,-1 1-1,-1 0 1,0 0-1,-2 0 1,0 1-1,-1 0 1,0 0-1,-2 1 1,0 0 0,-7-9-39,15 23-3,1 0 1,0 1 0,-1-1-1,0 0 1,1 0 0,-1 1-1,0-1 1,0 1 0,0 0-1,0 0 1,0-1 0,0 1-1,0 0 1,0 1 0,0-1-1,0 0 1,-1 1 0,1-1-1,0 1 1,0-1 0,-1 1 0,1 0-1,0 0 1,-1 0 0,1 1-1,0-1 1,-1 0 0,1 1-1,0 0 1,0-1 0,-1 1-1,1 0 1,0 0 0,0 0-1,0 0 1,0 1 0,0-1-1,1 0 1,-3 2 2,-49 75-85,39-49 113,1 1 0,2 1 1,1 0-1,1 1 1,2-1-1,1 3-28,5-30 11,0 0 0,0 0-1,0 0 1,1 0 0,-1 0-1,1 0 1,0 0 0,0 0-1,1 0 1,-1 0 0,1 0-1,0 0 1,0 0 0,0 0-1,0 0 1,1-1 0,0 1-1,-1 0 1,1-1 0,1 1-1,-1-1 1,0 0 0,1 0-1,0 0 1,0 0 0,0 0-1,0 0 1,0-1 0,0 0-1,4 2-10,1-2 15,0-1 0,1 0-1,-1-1 1,1 0 0,-1 0-1,1-1 1,-1 0 0,0 0-1,1-1 1,-1 0 0,0 0-1,0-1 1,0 0 0,6-4-15,-5 4 16,62-32 93,-56 26-91,0 1 1,0 1-1,1 0 1,0 1-1,0 1 1,5-1-19,-19 6-3,0-1 0,0 0 0,0 1 0,0 0 1,0-1-1,1 1 0,-1 0 0,0 0 0,0 0 0,0 0 1,0 1-1,0-1 0,0 1 0,1-1 0,-1 1 0,0 0 1,0-1-1,0 1 0,-1 0 0,1 0 0,0 1 0,0-1 1,-1 0-1,1 1 0,0-1 0,-1 1 0,1-1 0,-1 1 1,0 0-1,1-1 0,-1 1 0,1 2 3,21 154 644,-22-157-620,0 1 0,-1 0 1,1 0-1,0-1 0,0 1 0,0 0 0,1-1 0,-1 1 1,0-1-1,0 1 0,1-1 0,-1 0 0,1 0 0,0 1 0,-1-1 1,1 0-1,0 0 0,-1-1 0,1 1 0,0 0 0,0-1 1,0 1-1,0-1 0,-1 1 0,1-1 0,0 0 0,0 0 0,0 0 1,0 0-1,0 0 0,0 0 0,0 0 0,0-1 0,0 1 1,0-1-1,0 0 0,-1 1 0,1-1 0,0 0 0,1-1-24,67-46 427,-68 46-414,12-11-220,0 0 1,-1-1 0,-1 0-1,0-1 1,-1 0 0,-1-1-1,0 0 1,1-5 206,-1-29-6858,-12 30 1713</inkml:trace>
  <inkml:trace contextRef="#ctx0" brushRef="#br0" timeOffset="23286.469">15761 9242 9450,'1'29'8843,"-2"-27"-8788,1-1 0,-1 1-1,1-1 1,0 0 0,-1 1 0,1-1-1,0 1 1,0-1 0,0 1 0,0-1-1,0 1 1,0-1 0,1 1 0,-1-1-1,0 1 1,1-1 0,-1 1 0,1-1-1,-1 1 1,1-1 0,0 0-1,0 1 1,0-1 0,-1 0 0,1 0-1,0 0 1,0 0 0,1 0 0,-1 0-1,0 0 1,0 0 0,0 0 0,1 0-1,-1-1 1,0 1 0,1 0 0,-1-1-1,1 1 1,-1-1 0,1 0 0,-1 1-1,0-1 1,2 0-55,6-1 38,1-1-1,-1 0 0,0-1 1,0 0-1,-1 0 1,1-1-1,0 0 0,-1-1 1,0 0-1,0 0 1,-1-1-1,1 0 1,-1 0-1,0 0 0,-1-1 1,0 0-1,5-7-37,-7 8 15,0 0-1,0 0 1,-1 0 0,0-1-1,0 1 1,-1-1 0,0 0-1,0 0 1,0 0-1,-1 0 1,0 0 0,0 0-1,-1-6-14,0 10 1,0 0 0,0 0-1,0 0 1,-1-1 0,0 1-1,1 0 1,-1 0 0,0 0 0,-1 0-1,1 0 1,0 1 0,-1-1-1,0 0 1,1 0 0,-1 1 0,0-1-1,0 1 1,-1 0 0,1 0-1,0-1 1,-1 1 0,1 1 0,-1-1-1,0 0 1,0 1 0,0-1-1,1 1 1,-1 0 0,0 0 0,-1 0-1,0 0 0,0 0-7,-1 0 0,1 1 0,-1 0 1,0-1-1,1 1 0,-1 1 0,1-1 0,-1 1 0,0 0 0,1 0 0,-1 0 0,1 0 0,0 1 0,-1 0 0,1 0 0,0 0 1,0 1-1,0-1 0,1 1 0,-1 0 0,0 0 0,1 0 0,0 0 0,0 1 0,0-1 0,0 1 0,0 0 0,1 1 7,-7 8-5,2 0-1,0 1 0,1 0 1,0 0-1,1 0 1,1 1-1,-3 14 6,3-17 6,1 1-1,0 0 1,1-1 0,1 1-1,0 0 1,0 0 0,2 0 0,-1-1-1,2 1 1,-1 0 0,2 0-1,0-1 1,0 0 0,2 1-6,-3-11 4,1 0 0,-1 0 0,1 0 0,0-1 1,-1 0-1,1 1 0,0-1 0,0 0 0,0 0 0,0 0 0,0-1 0,0 1 1,1-1-1,-1 0 0,0 0 0,0 0 0,0 0 0,0 0 0,0-1 0,1 1 1,-1-1-1,0 0 0,0 0 0,0 0 0,-1 0 0,1-1 0,0 1 0,0-1 1,-1 0-1,1 0 0,-1 0 0,3-1-4,21-16 36,0-1-1,-1-1 1,-1-1 0,-1-2 0,-1 0 0,10-15-36,6-13 20,-1 0 0,-3-3 1,-3-1-1,20-47-20,-38 74-1,-1 0 0,-1 0 0,-2-1 0,4-21 1,-10 25-28,-4 25 26,1 1 0,0 0-1,-1 0 1,1-1 0,-1 1 0,1 0 0,-1 0-1,1-1 1,-1 1 0,1 0 0,-1 0 0,1 0-1,-1 0 1,1 0 0,-1 0 0,1 0 0,-1 0-1,1 0 1,-1 0 0,1 0 0,-1 0 0,1 0-1,-1 0 1,1 0 0,-1 1 0,1-1 0,-1 0-1,1 0 1,-1 1 0,1-1 0,-1 0 0,1 1-1,0-1 1,-1 0 0,1 1 0,0-1 0,-1 0-1,1 1 1,0-1 0,-1 1 0,1-1 0,0 1 0,0-1-1,0 1 1,-1-1 0,1 1 0,0-1 0,0 1-1,0-1 1,0 1 0,0-1 2,-18 25-27,2 1 0,0 0 0,2 2-1,1-1 1,2 1 0,-8 27 27,14-39 7,0-1 0,2 1-1,0 0 1,1 0 0,0 0 0,2 1-1,0-1 1,1 4-7,-1-14 3,0-1-1,1 1 1,0-1 0,0 1-1,1-1 1,-1 0 0,1 1 0,0-1-1,1 0 1,-1 0 0,1-1-1,0 1 1,0 0 0,0-1 0,1 0-1,0 0 1,0 0 0,0 0-1,0 0 1,0-1 0,1 0-1,0 0 1,-1 0 0,1 0 0,3 0-3,-1-1 9,0 0 1,0 0 0,0-1-1,1 0 1,-1-1 0,0 1-1,1-1 1,-1-1 0,0 0 0,1 0-1,-1 0 1,0 0 0,0-1-1,0-1 1,0 1 0,0-1-1,-1 0 1,1-1 0,-1 1 0,2-3-10,10-6 54,-1-1 1,0 0 0,-1-1 0,-1-1 0,0-1-1,4-7-54,7-9 143,-1-2 0,-2 0 0,-1-2 1,11-25-144,-23 42 35,-1 1 1,-1-1-1,-1 0 1,0-1 0,-1 0-1,-2 0 1,0 0 0,-1 0-1,-1-1 1,0 0 0,-2 1-1,0-1 1,-2 1 0,0-1-1,-2-4-35,3 22-2,1 1 0,-1 0-1,0-1 1,0 1 0,0 0-1,0-1 1,0 1-1,-1 0 1,1 0 0,-1 0-1,1 0 1,-1 0 0,0 0-1,1 1 1,-1-1 0,0 1-1,0-1 1,0 1 0,-1-1-1,1 1 1,0 0 0,0 0-1,-1 0 1,1 1 0,0-1-1,-1 0 1,1 1-1,-1-1 1,1 1 0,-1 0-1,1 0 1,-1 0 0,1 0-1,-1 1 1,1-1 0,-1 0-1,1 1 1,-2 0 2,-5 5-8,0 0-1,1 0 1,0 0 0,0 1-1,0 1 1,1-1-1,0 1 1,0 1 0,1-1-1,0 1 1,0 0 0,1 0-1,1 1 1,-1 0 0,2-1-1,-1 1 1,1 1 0,1-1-1,-1 1 9,0-2-4,0 1 0,1-1 1,0 1-1,1-1 0,-1 1 0,2 0 0,0-1 0,0 1 0,0 0 0,1 0 1,1-1-1,0 1 0,0-1 0,0 1 0,2-1 0,-1 0 0,1 0 0,0 0 1,1-1-1,0 0 0,0 1 0,5 4 4,71 42-1021,-20-34-3146,-17-17 445</inkml:trace>
  <inkml:trace contextRef="#ctx0" brushRef="#br0" timeOffset="24146.206">13958 10646 7802,'-2'-1'386,"1"-1"0,-1 1 1,1 0-1,-1-1 0,1 1 1,-1-1-1,1 1 0,0-1 0,-1 0 1,1 0-1,0 1 0,0-1 1,1 0-1,-1 0 0,0 0 1,1 0-1,-1 0 0,1 0 1,-1 0-1,1 0 0,0 0 0,0-1 1,0 0-387,18-47 3044,-17 48-3035,1 0 0,-1 0 1,0 0-1,0 0 0,1 1 0,-1-1 1,1 0-1,0 1 0,-1-1 0,1 1 1,0-1-1,0 1 0,0 0 0,0 0 1,0 0-1,0 0 0,0 0 0,0 1 1,0-1-1,0 0 0,1 1 0,-1 0 1,0-1-1,0 1 0,1 0 0,-1 0 1,0 0-1,0 1 0,1-1 0,-1 1 1,0-1-1,0 1 0,0-1 0,0 1 1,0 0-1,1 0 0,-2 0 0,1 1 0,0-1 1,0 0-1,0 1 0,0-1 0,-1 1 1,1-1-1,0 2-9,2 4-14,0 1 0,0 0 0,-1 1 0,0-1 0,0 1 0,-1-1 0,0 1 0,-1 0 1,1-1-1,-2 1 0,1 0 0,-2 0 0,1 4 14,0-1 1,8 180 94,-9-189-85,1 0 0,0 0 0,0 0 0,0 0 1,0 0-1,0 0 0,1 0 0,-1 0 1,1 0-1,0 0 0,0 0 0,0 0 0,0 0 1,1 0-1,-1-1 0,1 1 0,-1 0 0,1-1 1,0 1-1,0-1 0,0 0 0,1 0 1,-1 0-1,0 0 0,1 0 0,-1 0 0,1-1 1,0 1-1,0-1 0,-1 0 0,1 1 0,0-1 1,0-1-1,0 1 0,0 0 0,0-1 0,0 1 1,0-1-1,0 0 0,1 0 0,1-1-10,17-9 78,-1-2 0,0 0 0,0-1 0,-2-2 0,1 0 0,-2-1 0,0 0 0,-1-2 0,13-17-78,-17 22 65,-1-1 0,0-1-1,-1 1 1,-1-2 0,0 1 0,-2-2 0,1 1 0,2-11-65,-8 2 291,-3 31 62,1 18-357,0-1 1,1 1-1,2 0 1,0-1 0,1 0-1,2 0 1,5 14 3,-11-34 2,0 1 1,0-1-1,0 0 1,0 0-1,1 0 1,-1 0-1,1 0 1,0 0-1,0-1 1,0 1-1,0-1 0,0 1 1,0-1-1,1 0 1,-1 0-1,1 0 1,0 0-1,0 0 1,-1 0-1,1-1 1,0 1-1,0-1 1,1 0-1,-1 0 1,0 0-1,0 0 1,0-1-1,1 1 1,-1-1-1,0 0 1,1 0-1,-1 0 0,0 0 1,0-1-1,2 0-2,3-2 35,0-1 1,0 0-1,-1 0 0,0-1 0,1 0 0,-2 0 0,1-1 0,-1 0 0,0 0 0,0 0 0,3-5-35,6-7 137,-1-1 1,-1 0-1,0-1 0,-2-1 1,0 0-1,-1 0 0,-1-1 1,-1-1-1,1-7-137,-8 26 20,0 0 1,0-1-1,0 1 0,0-1 0,-1 1 1,0-1-1,1 1 0,-2-1 1,1 1-1,-1-1 0,1 1 0,-1-1 1,0 1-1,-1 0 0,1-1 0,-1 1 1,0 0-1,0 0 0,0 0 1,-1 0-21,2 3-3,1 1 1,-1 0 0,0-1 0,1 1 0,-1 0 0,0 0 0,0 0 0,1 0 0,-1 0 0,0-1-1,0 1 1,1 0 0,-1 1 0,0-1 0,1 0 0,-1 0 0,0 0 0,0 0 0,1 1 0,-1-1-1,0 0 1,1 0 0,-1 1 0,0-1 0,1 1 0,-1-1 0,1 1 0,-1-1 0,1 1 0,-1-1-1,1 1 1,-1-1 0,1 1 0,-1-1 0,1 1 0,0 0 0,-1-1 0,1 1 0,0 0-1,-1-1 1,1 1 0,0 0 0,0 0 0,0-1 0,0 1 0,0 0 0,0 0 0,0-1 0,0 1-1,0 0 1,0 0 0,0-1 0,0 1 0,0 0 0,1-1 0,-1 1 0,0 0 0,1-1 0,-1 1-1,0 0 1,1-1 0,-1 1 0,1-1 0,-1 1 0,1 0 0,-1-1 2,0 2-2,0-1 0,0 0 1,1 1-1,-1-1 0,0 0 1,0 1-1,0-1 0,1 0 0,-1 1 1,1-1-1,-1 0 0,1 0 1,0 1-1,-1-1 0,1 0 0,0 0 1,0 0-1,0 0 0,0 0 0,0 0 1,0 0-1,0 0 0,0 0 1,0-1-1,0 1 0,0 0 0,1-1 1,-1 1-1,0-1 0,0 1 1,1-1-1,-1 1 0,0-1 0,1 0 1,-1 0-1,1 0 0,-1 0 1,1 0 1,4-3 20,-1 0 0,1-1 1,-1 1-1,0-1 1,0 0-1,-1-1 1,1 1-1,-1-1 1,0 0-1,0 0 1,0 0-1,-1 0 1,0-1-1,0 0 1,0 1-1,-1-1 1,2-5-21,-5 12-42,1-1 0,-1 0 0,1 1 0,-1-1 1,1 0-1,-1 0 0,0 1 0,1-1 0,-1 0 0,1 0 1,-1 0-1,0 0 0,1 1 0,-1-1 0,1 0 1,-1 0-1,0 0 0,1 0 0,-1-1 0,1 1 1,-1 0-1,0 0 0,1 0 0,-1 0 0,1-1 0,-1 1 1,0 0-1,1 0 0,-1-1 0,1 1 0,-1-1 1,1 1-1,-1 0 0,1-1 0,0 1 0,-1-1 1,1 1-1,-1-1 0,1 1 0,0-1 0,0 1 1,-1-1-1,1 0 0,0 1 0,0-1 0,0 1 0,-1-1 1,1 0-1,0 1 0,0-1 0,0 1 0,0-1 1,0 0-1,0 1 42,-29 47-7131,17-20 1847</inkml:trace>
  <inkml:trace contextRef="#ctx0" brushRef="#br0" timeOffset="24550.811">15072 10427 10778,'9'-7'3897,"-3"8"296,0 13-2969,2 15-544,-2 9-568,1 4 8,-5-1-88,2-2 81,-4-5-81,6-2 64,2-10-40,0-8-224,-2-5-265,7-21-727,-1-12-360,-1-7-2793,6 1 328</inkml:trace>
  <inkml:trace contextRef="#ctx0" brushRef="#br0" timeOffset="24991.929">15280 10482 2577,'74'-42'8805,"72"-51"-1631,-137 86-6981,-1 0-1,0-1 0,0 0 1,-1-1-1,0 0 1,0 0-1,-1 0 0,-1-1 1,1 0-1,-2 0 1,1 0-1,-1 0 0,-1-1 1,1-3-193,-3 12 41,0-1 0,0 1 0,0-1 0,0 1 0,-1-1 0,1 0 0,-1 0 0,0 1-1,1-1 1,-1 0 0,0 0 0,-1 1 0,1-1 0,0 0 0,-1 1 0,0-1 0,1 0 0,-1 1 0,0-1 0,-1 1 0,1-1 0,0 1 0,-1-1 0,1 1 0,-1 0 0,0 0 0,1 0 0,-1 0 0,0 0 0,0 0-1,-2-1-40,-2 3 18,0 1 0,0-1-1,0 1 1,1 0-1,-1 0 1,0 1-1,0 0 1,1 0-1,-1 0 1,1 0-1,0 1 1,0 0-1,0 0 1,0 1-1,0-1 1,0 1-1,1 0 1,0 0-1,0 1 1,0-1 0,0 1-18,-7 7-2,1 0 0,0 1 0,1 0 1,0 0-1,1 1 0,1 0 0,0 0 0,1 1 1,0 0-1,1 0 0,1 0 0,0 1 1,2 0-1,-1-1 0,2 1 0,0 0 1,1 0-1,1 0 0,0 0 0,1 0 1,0 0-1,4 10 2,-4-22 5,-1 0 1,1-1-1,0 1 1,0-1-1,0 1 1,0-1-1,1 0 1,-1 1-1,1-1 1,0 0-1,0-1 1,0 1 0,0-1-1,0 1 1,1-1-1,-1 0 1,1 0-1,0 0 1,-1-1-1,1 1 1,0-1-1,0 0 1,0 0-1,0 0 1,0-1-1,0 1 1,0-1-1,0 0 1,0 0-1,0 0 1,0-1-1,0 1 1,0-1-1,0 0 1,0 0-1,0-1 1,0 1-1,3-3-5,5 0 37,0 0 0,1-1-1,-2-1 1,1 0 0,-1 0-1,0-2 1,0 1-1,-1-1 1,3-3-37,-10 9-199,1-2-1,-1 1 1,0 0 0,0-1-1,0 1 1,-1-1 0,1 0-1,-1 0 1,0 0 0,0 0-1,0 0 1,0 0 0,-1 0-1,0-1 1,0 1 0,0-1-1,0 1 1,-1-1 0,1 1-1,-1-1 1,-1 1 0,1-1-1,-1 0 1,1 1-1,-1 0 1,0-1 0,-1 1-1,1-1 200,-31-50-4881,-12-3-1555</inkml:trace>
  <inkml:trace contextRef="#ctx0" brushRef="#br0" timeOffset="25249.362">15098 9795 8770,'-8'6'4257,"5"1"-344,1-1-1777,4 0-1704,10 8-336,-3-5-1016,3-7-2993,11-7 712</inkml:trace>
  <inkml:trace contextRef="#ctx0" brushRef="#br0" timeOffset="25733.76">15873 9804 8538,'2'-1'202,"0"1"-1,0 0 1,-1 0 0,1 0 0,0 0 0,0 0-1,0 0 1,0 1 0,0-1 0,-1 0 0,1 1-1,0 0 1,0-1 0,-1 1 0,1 0 0,0 0-1,-1 0 1,1 0 0,-1 0 0,1 0-1,-1 1 1,1-1 0,-1 0 0,0 1 0,0-1-1,0 1 1,0-1 0,0 1 0,0 0 0,0 0-202,22 57 1194,-22-54-1091,38 151 1526,-27-96-1122,3-1 1,3 0-1,2-2 0,13 23-507,-28-68 95,1-1 1,1 0 0,0 0-1,1 0 1,0-1 0,0 0-1,10 8-95,-16-16 44,0 0-1,0-1 0,0 1 0,0 0 0,1-1 1,-1 1-1,1-1 0,-1 0 0,1 0 0,0 0 1,-1 0-1,1 0 0,0-1 0,0 1 1,-1-1-1,1 0 0,0 0 0,0 0 0,0 0 1,-1 0-1,1-1 0,0 1 0,0-1 0,-1 0 1,1 1-1,0-1 0,-1 0 0,1-1 1,-1 1-1,2-1-43,2-3 112,0 0-1,0 0 1,-1 0 0,1 0-1,-1-1 1,0 0 0,-1 0 0,0-1-1,0 1 1,2-5-112,4-11 169,0-2 0,-2 1 0,0-1 0,-2 0 0,-1-1 0,0-3-169,5-41 180,-2-1 0,-4 0 0,-3-1 0,-3-2-180,-3-95 264,-2 128-249,5 63-207,9 186-60,-3-153 260,3-1 0,3 0 0,6 15-8,-15-65 0,0 0 0,0 0 0,1-1 0,0 1 0,0-1 0,0 0 0,0 1 0,1-1 0,0 0 0,0 0 0,0-1 0,0 1 0,0 0 0,1-1 0,3 3 0,-5-5 8,0-1 0,0 1 0,0-1 0,0 0 0,0 1 0,0-1 0,0 0 0,0 0 0,0-1 0,0 1 0,0 0 0,0 0 0,0-1 0,0 0 0,0 1 0,-1-1 0,1 0 0,0 0 0,0 0 0,0 0 0,-1 0 0,1 0 0,-1 0 0,1-1 0,-1 1 0,1 0 0,-1-1 0,0 1 0,1-1-8,-1 0 14,7-6 60,-1 0 0,0 0 0,-1-1 0,0 0 0,0-1 0,-1 1 0,0-1 0,0 0 0,1-8-74,5-12 94,-2 0 0,0 0-1,-3 0 1,0-1 0,-2 0 0,-1 0 0,-2-1 0,-1 1 0,-1 0 0,-2 0 0,-1 0 0,-2 0 0,0 0 0,-9-21-94,-22-10-1009,36 62 878,-1 0 0,1 0-1,0 0 1,0 0 0,0 0-1,-1 0 1,1 0-1,0 0 1,0 0 0,0 0-1,-1 1 1,1-1 0,0 1-1,0-1 1,0 1-1,0-1 1,0 1 0,0-1-1,0 1 1,0 0 0,0 0-1,0-1 1,0 1-1,0 0 1,0 0 0,1 0-1,-1 0 1,0 0 0,1 0-1,-1 0 1,1 0-1,-1 0 1,1 1 0,-1-1-1,1 0 1,0 0-1,0 0 1,0 1 0,-1-1-1,1 0 1,0 0 0,0 0-1,1 1 1,-1-1-1,0 0 133,2 30-4573,5 0-480</inkml:trace>
  <inkml:trace contextRef="#ctx0" brushRef="#br0" timeOffset="26011.864">16818 9329 9914,'9'9'3201,"-1"8"440,-4 10-2753,6 9-376,0 5-368,2 17 120,0-2 0,5 14 120,0-2-96,3-3 24,1-18-128,5-16 24,-2-25-40,2-37-1224,-1-16-2985,4-27 657</inkml:trace>
  <inkml:trace contextRef="#ctx0" brushRef="#br0" timeOffset="26320.041">17160 9150 10226,'3'53'2913,"0"21"904,-2-3-2921,1 13 56,2-13-224,7 1-96,7-25-240,11 13-40,7-11-232,7-4-7,-7-16-65,-4 1-160,-12-17-297,-16-13-831,-13-6-160,-24-2-2873,-10-4 256</inkml:trace>
  <inkml:trace contextRef="#ctx0" brushRef="#br0" timeOffset="26551.771">16911 9669 7778,'-8'-17'4329,"-1"-3"-73,8 3-1775,10-2-793,6-1-759,14-3-233,4 2-416,13-2-56,2 10-192,16-1-96,-2 2-1176,9-32-3297,-11-9 616</inkml:trace>
  <inkml:trace contextRef="#ctx0" brushRef="#br0" timeOffset="33957.99">5434 5511 9634,'-167'-134'5097,"120"95"-5342,37 29 220,1 1 0,-2 1 1,1-1-1,-1 2 1,0 0-1,-1 0 0,1 1 1,-1 0-1,-1 1 0,1 0 1,-1 1-1,0 1 0,0 0 1,0 1-1,0 0 1,0 1-1,0 0 0,-1 1 1,0 1 24,-2 2 12,-1 2 0,0 1 0,1 0 0,0 0 0,0 2 0,1 0 1,0 1-1,0 0 0,1 1 0,-6 6-12,-30 26 161,2 1-1,3 3 0,-26 32-160,-98 145 983,72-76-550,8 4 0,-60 136-433,132-249 32,2 1-1,1 1 1,2 0 0,2 0 0,1 1 0,-1 26-32,3 55 20,5 1 1,7 38-21,-4-138 1,23 535 26,-24-557-27,10 196-13,32 170 13,-36-322-4,3 0 0,1-1 1,3 1-1,1-2 0,2 0 1,2-1-1,2-1 0,2-1 1,1 0-1,2-2 1,26 29 3,-29-43 5,1-2 0,1-1 1,1-1-1,1-1 0,0-1 1,2-1-1,0-2 0,1 0 1,0-2-1,1-1 0,0-2 1,1-1-1,0-1 0,19 1-5,-23-4 0,0-1 1,0-1-1,1-2 0,-1 0 0,1-2 0,-1-1 0,0-1 0,0-2 1,18-5-1,-12-3 8,0-2 1,-1-1 0,-1-1-1,-1-2 1,0-1 0,-1-1 0,-2-2-1,0 0 1,-1-2 0,-2-1 0,-1-1-1,0-1 1,1-6-9,20-33 18,-4-1 0,-2-1 0,-4-3 0,-2-1 1,16-60-19,8-38 57,-7-2 0,22-153-57,-42 143 24,-8 0-1,-9-1 1,-7-15-24,-10-93 36,-28-171-36,-31 53 127,56 367-36,-2 0 0,-2 1 0,-2 0 0,-1 1-1,-11-16-90,24 51 19,0 0 0,-1 1-1,0-1 1,-1 0 0,1 1-1,-1 0 1,0 0-1,0 0 1,-1 0 0,1 1-1,-1-1 1,0 1 0,0 0-1,-1 1 1,1-1-1,-1 1 1,0 0 0,1 1-1,-1-1 1,-1 1-1,1 0 1,0 1 0,0-1-1,-1 1 1,1 0 0,-1 1-1,-2 0-18,-3 1-26,0 0 0,1 1 0,0 1 0,-1 0-1,1 0 1,0 1 0,0 0 0,-7 5 26,-125 79-1283,-26 40-1971</inkml:trace>
  <inkml:trace contextRef="#ctx0" brushRef="#br0" timeOffset="37743.948">6002 5950 8122,'106'22'5103,"-82"-18"-5055,0-2 0,0 0 1,1-2-1,-1 0 1,0-2-1,1-1 0,-1 0 1,0-2-1,10-4-48,36-18 233,-2-4-1,0-3 1,-3-2 0,-1-4-1,45-36-232,231-163 335,20 17-267,9 40-39,-227 110-1,117-83-28,32-61 30,-158 112-4,322-233 66,-22 11 43,-17 48 72,-224 156-21,22-28-186,161-154 142,-152 105 167,61-51 322,-74 21-334,-168 177-259,-12 18-4,-2-2 0,-2 0 0,14-28-34,-38 63 13,-1-1 0,0 1-1,0-1 1,1 1 0,-1-1-1,0 1 1,0-1 0,-1 0-1,1 0 1,0 1 0,0-1-1,-1 0 1,1 0 0,-1 0-1,0 0 1,0 0 0,1 1-1,-1-1 1,0 0 0,-1 0-1,1 0 1,0 0 0,0 0-1,-1 0 1,1 0 0,-1 1-1,0-1 1,0 0 0,1 0-1,-1 1 1,0-1 0,0 0-1,0 1 1,-1-1 0,1 1 0,-1-1-13,-2 0-35,-1-1 1,1 1 0,-1 1 0,1-1 0,-1 1 0,0-1 0,1 1 0,-1 1 0,0-1 0,0 1 0,0 0-1,0 0 1,1 0 0,-1 1 0,0-1 0,-2 2 34,-2 6-2854,6 4-15</inkml:trace>
  <inkml:trace contextRef="#ctx0" brushRef="#br0" timeOffset="38858.917">5766 6663 6217,'-35'10'4573,"191"-48"-3042,70 15-739,55-10-547,-165 5-111,-2-6 1,31-16-135,16-16 588,87-52-588,-215 102 47,34-18 40,336-153 204,-303 151-215,0 3 0,2 5-1,54-6-75,322-42 222,-331 52-169,0-7 0,52-22-53,-24-9 96,157-78-96,133-87 91,-15 37 464,22-9-40,24-67-410,-75 29-60,-100 63-3,-269 139-28,-43 24-215,-14 6-3075,-2 2 681</inkml:trace>
  <inkml:trace contextRef="#ctx0" brushRef="#br0" timeOffset="44913.504">57 10659 6665,'4'-26'4210,"30"-1"-3332,-23 20-740,125-89 762,49-51-900,-121 96 118,277-234 129,47-65-123,-214 182 211,76-99-335,190-262 355,-56 98-245,-43 102-75,-69 77-7,-212 197-22,-3-2 0,-3-3 0,-2-2 1,-3-2-1,16-31-6,-31 39-18,-50 65-28,-249 300 82,49-53 34,-962 1053-107,1076-1198 78,-5-5 1,-109 83-42,157-143 13,0 0-2,2 2-1,-25 30-10,-217 263 6,95-86-40,187-232 22,27-28-4,95-110 2,221-271 42,116-116 5,64-116-32,-148 165-94,146-153-290,-361 452 255,90-50 71,-210 183 54,2 2-1,0 0 1,1 2 0,1 1-1,1 1 1,0 1 0,0 1-1,27-6 4,-55 18 0,1 1-1,-1-1 0,1 1 1,-1 0-1,1-1 1,-1 1-1,1 0 0,-1-1 1,1 1-1,-1 0 0,1 0 1,-1-1-1,1 1 1,0 0-1,-1 0 0,1 0 1,-1 0-1,1 0 0,0 0 1,-1 0-1,1 0 1,-1 0-1,1 0 0,0 0 1,-1 0-1,1 1 1,-1-1-1,1 0 0,-1 0 1,1 1-1,-1-1 0,1 0 1,-1 1-1,1-1 1,-1 0-1,1 1 0,-1-1 1,1 1-1,-1-1 1,0 0-1,1 1 0,-1-1 1,0 1-1,1-1 0,-1 1 1,0 0-1,0-1 1,1 1-1,-1-1 1,-21 28-10,-102 79 26,-293 238 23,234-185-34,-239 227-569,189-154-1584,14-11 114</inkml:trace>
  <inkml:trace contextRef="#ctx0" brushRef="#br0" timeOffset="67715.608">11690 3647 7706,'-69'4'2495,"-48"-3"1210,109-2-3439,0-1 0,1 0 0,-1 0 0,0-1 0,1 0 1,0 0-1,0 0 0,0-1 0,0 0 0,0-1 0,1 0 1,-4-3-267,32 8 1749,132 13-1633,2-14-103,0-8-1,0-6 1,70-19-13,386-62 72,6 26-40,-373 58-23,23 11-9,-174 2 0,561-1 31,-23-38 42,-215 11 51,-356 30-185,-40 12-214,-30 8-2842</inkml:trace>
  <inkml:trace contextRef="#ctx0" brushRef="#br0" timeOffset="68268.09">11588 3160 5193,'125'-160'7582,"-109"137"-6163,-18 19-256,-62 63 425,34-30-1327,-82 76 311,-81 56-572,-98 28 121,240-158-91,-116 85 83,155-106-107,1 1 1,1 0 0,0 0 0,0 1 0,1 0 0,0 1 0,1 0-1,1 0 1,0 0 0,1 1 0,0 1 0,-1 7-7,3-12-2,1 0 0,1 0 0,0 1 0,0-1 0,1 0 0,0 1 0,1-1 0,0 1 0,1-1 0,0 1 0,1-1 0,0 0 0,0 0 1,1 0-1,0 0 0,1 0 0,0 0 0,1-1 0,0 0 0,1 0 0,-1 0 0,1-1 0,1 0 0,0 0 0,0 0 0,1-1 0,-1 0 0,2-1 0,-1 1 0,9 4 2,5-3 0,0-1-1,0-1 0,1 0 1,0-2-1,0-1 1,0 0-1,0-2 0,0-1 1,5-1 0,54-1 0,-1-4 0,1-3 0,13-7 0,296-63-3520,-201 42 6</inkml:trace>
  <inkml:trace contextRef="#ctx0" brushRef="#br0" timeOffset="69087.564">16767 1107 17996,'-2'798'392,"-7"-500"1000,0-130-1216,-2-37-176,-5 268 0,2-302 8,5-9 0,9-8-8,7-21 8,7-7 0,0-17 0,-1-9 0,-4-8 16,-7-11-216,-10-11-568,-13-5-3249,-8 0 697</inkml:trace>
  <inkml:trace contextRef="#ctx0" brushRef="#br0" timeOffset="69380.835">15979 2690 10114,'-10'-25'3529,"17"16"272,27 2-2369,13-16-1240,31-4-40,9-14-64,31-12 56,-2-4-64,23-26 8,-19 13-48,-3 14 96,-38 15-360,-16 8 2849,-35 31-6570,-43 4 2793</inkml:trace>
  <inkml:trace contextRef="#ctx0" brushRef="#br0" timeOffset="70506.174">16937 2901 12859,'15'38'2790,"-13"-29"-2694,1-1 0,0 0 0,1 0 0,0 0 1,0 0-1,1-1 0,0 0 0,0 0 0,6 6-96,-10-11 10,0-1 0,0 0 0,-1 0 0,1-1-1,0 1 1,1 0 0,-1 0 0,0 0 0,0-1 0,0 1-1,0 0 1,1-1 0,-1 1 0,0-1 0,0 1 0,1-1-1,-1 0 1,0 0 0,1 1 0,-1-1 0,0 0 0,1 0-1,-1-1 1,1 1 0,-1 0 0,0 0 0,1 0 0,-1-1-1,0 1 1,0-1 0,1 1 0,-1-1 0,0 0 0,0 1-1,0-1 1,0 0 0,0 0 0,1 0-10,33-49 423,-29 39-340,14-26 274,-1-1-1,-3 0 1,-1-2-1,1-7-356,-14 42 57,0 0 1,-1-1-1,1 1 0,-1 0 1,0 0-1,-1 0 0,1-1 1,-1 1-1,0 0 0,-1-1 1,1 1-1,-1 0 1,0 0-1,0-1-57,-1 4 19,0 1 0,0 0 0,0 1 0,0-1 0,0 0 0,0 0 0,0 1 0,0-1 0,0 1 0,0 0 0,0 0 0,0 0 0,0 0 0,0 0 0,-1 0 0,1 0 0,0 0 0,0 1 0,0-1 0,0 1 0,0 0 0,0 0 0,0 0 0,0 0 0,1 0 0,-1 0 0,0 0 0,0 0 0,1 1 0,-1-1 1,1 0-1,-1 1 0,1 0 0,0-1 0,0 1 0,-1 0 0,1 0 0,0 0-19,-8 12 8,1-1 0,1 1 1,0 1-1,1-1 1,0 1-1,1 0 0,1 0 1,0 1-1,1-1 0,1 1 1,1 0-1,0 0 1,0-1-1,2 1 0,0 0 1,1 0-1,1 0 0,2 7-8,-5-19 0,1-1-1,-1 1 1,1-1-1,0 1 1,0-1-1,0 1 1,1-1-1,-1 0 1,1 0-1,0 0 1,0 0-1,0 0 1,0 0-1,0 0 1,1-1-1,-1 1 1,1-1-1,0 1 1,-1-1-1,1 0 1,0 0-1,0 0 1,1-1-1,-1 1 1,0-1-1,1 0 1,-1 0-1,0 0 0,1 0 1,-1 0-1,1-1 1,0 0-1,-1 0 1,1 0-1,-1 0 1,1 0-1,-1-1 1,1 1-1,2-2 1,9-4 7,0-1 0,-1 0-1,0-1 1,-1-1 0,0 0-1,0-1 1,-1 0 0,0-1-1,1-3-6,239-252 196,-246 261-192,-4 2-4,-1 1 0,1-1 1,0 1-1,1 0 0,-1 0 1,0 0-1,0 1 0,1-1 1,-1 0-1,1 1 0,0-1 1,0 1-1,-1 0 0,1 0 1,0 0-1,0 1 0,0-1 1,1 0-1,-2 3-1,0-1 0,1 1 1,-1 0-1,0 0 0,0 0 0,0 0 1,0 0-1,-1 0 0,1 0 1,0 1-1,-1-1 0,0 0 0,1 1 1,-1 0-1,0-1 0,0 1 1,-1 0-1,1-1 0,0 1 0,-1 0 1,0 0-1,1-1 0,-1 3 1,0-1 1,24 121 123,-24-124-119,0 1 1,0-1-1,0 1 1,0-1-1,1 0 1,-1 1-1,0-1 1,1 1-1,-1-1 1,1 0-1,0 1 1,-1-1-1,1 0 1,0 0-1,0 0 1,0 1-1,0-1 1,0 0-1,0 0 1,0 0-1,0 0 1,0-1-1,1 1 1,-1 0-1,0 0 1,0-1-1,1 1 1,-1-1-1,1 1 0,-1-1 1,0 1-1,1-1 1,-1 0-1,1 0 1,-1 0-1,1 0 1,-1 0-1,1 0 1,-1 0-1,0 0 1,1-1-1,-1 1 1,1 0-1,-1-1 1,0 0-1,1 1-5,57-47 247,-55 42-229,143-143 373,-92 103-382,-55 45-10,1 0-1,0 0 0,0 0 0,0 0 1,-1 0-1,1 0 0,0 0 0,0 1 1,-1-1-1,1 0 0,0 0 0,0 1 0,-1-1 1,1 1-1,0-1 0,-1 0 0,1 1 1,0-1-1,-1 1 0,1 0 0,-1-1 1,1 1-1,-1-1 0,1 1 0,-1 0 1,0-1-1,1 1 0,-1 0 0,0 0 1,1-1-1,-1 1 0,0 0 0,0 0 1,0 0-1,0-1 0,1 1 0,-1 0 1,0 0-1,-1 0 0,1-1 0,0 1 2,8 148-37,-7-133 39,-1-1 1,1 1 1,0-1-1,1 1 0,1-1 1,0 0-1,1 0 0,1 0 1,0-1-1,5 8-3,-9-20 0,-1-1 0,1 0 0,0 1 0,0-1 0,0 0-1,0 0 1,0 0 0,0 0 0,0 0 0,0 0 0,1 0 0,-1 0 0,0-1 0,1 1 0,-1 0 0,0-1-1,1 1 1,-1-1 0,1 1 0,-1-1 0,0 0 0,1 0 0,-1 0 0,1 1 0,-1-1 0,1-1 0,-1 1 0,1 0-1,-1 0 1,1 0 0,-1-1 0,1 1 0,-1-1 0,0 1 0,1-1 0,-1 0 0,0 1 0,1-2 0,44-41-40,19-59-1109,-10-10-3342,-25 35 503</inkml:trace>
  <inkml:trace contextRef="#ctx0" brushRef="#br0" timeOffset="70913.088">18322 2690 7009,'1'113'6181,"10"54"-2910,-6-86-2101,-4 1 1,-4-1-1,-12 75-1170,11-111 426,2-32-335,1 3 290,8-34-36,34-130-73,-6-1 0,-7-2 0,-3-30-272,-4 31 23,-22 148-27,1 1-1,0 0 0,0 0 1,-1-1-1,1 1 1,0 0-1,0-1 1,0 1-1,1 0 1,-1-1-1,0 1 1,0 0-1,1-1 1,-1 1-1,0 0 0,1 0 1,0 0-1,-1-1 1,1 1-1,0 0 1,-1 0-1,1 0 1,0 0-1,0 0 1,0 0-1,0 0 0,0 0 1,0 1-1,0-1 1,0 0-1,0 1 1,1-1-1,-1 0 1,0 1-1,0 0 1,0-1-1,1 1 1,-1 0-1,0-1 0,1 1 1,-1 0-1,0 0 1,1 0-1,-1 0 1,0 0-1,1 0 1,-1 1-1,0-1 1,0 0-1,1 1 1,-1-1-1,0 1 0,0-1 1,0 1-1,1 0 1,-1-1-1,0 2 5,3-1-6,0 2-1,-1-1 1,1 0 0,-1 1-1,0-1 1,0 1-1,0 0 1,0 0-1,0 1 1,-1-1 0,1 0-1,-1 1 1,0-1-1,0 1 1,0 0-1,-1 0 1,1 0 0,-1 0-1,0 0 1,0 0-1,0 0 1,-1 0-1,1 0 1,-1 0 0,0 1-1,0-1 1,-1 0-1,0 3 7,-5 3 11,-1 0 0,-1 0 0,0-1 0,0-1 0,-1 1-1,0-1 1,0-1 0,-1 1 0,0-2 0,0 1 0,0-1-1,-1-1 1,0 0 0,0 0 0,-6 0-11,-21 5-963,38-11 837,-1 1-1,1-1 1,0 1 0,0-1 0,0 1-1,0-1 1,0 0 0,0 1-1,0-1 1,0 1 0,0-1-1,0 1 1,1-1 0,-1 0-1,0 1 1,0-1 0,0 1-1,1-1 1,-1 1 0,0-1-1,1 1 1,-1 0 0,0-1 0,1 1-1,-1-1 1,1 1 0,-1 0-1,1-1 1,-1 1 0,1 0-1,-1-1 1,1 1 0,-1 0-1,1 0 1,-1-1 0,1 1-1,-1 0 1,1 0 0,-1 0-1,1 0 1,-1 0 0,1 0 0,0 0-1,-1 0 1,1 0 0,0 0 126,24-5-4603</inkml:trace>
  <inkml:trace contextRef="#ctx0" brushRef="#br0" timeOffset="71334.764">18936 2506 9146,'-16'3'3002,"-78"89"1603,87-85-4480,1-2-61,0 1-1,1 0 0,-1 0 1,1 1-1,0-1 0,1 1 1,-1 0-1,1 0 0,1 1 1,-1-1-1,1 1 0,1 0 1,-1 0-1,1 0 0,1 0 1,-1 0-1,2 0 1,-1 0-1,1 0 0,0 5-63,1-11 16,0 1 0,0-1 0,0 0-1,0 0 1,0 0 0,0 0 0,1 0 0,-1 0-1,1 0 1,0-1 0,-1 1 0,1 0-1,0-1 1,0 0 0,0 1 0,0-1 0,0 0-1,0 0 1,0 0 0,0 0 0,1 0 0,-1-1-1,0 1 1,0-1 0,1 1 0,-1-1 0,0 0-1,1 0 1,2 0-16,65-17 361,11-46 451,-75 60-739,-1-1 0,0-1 0,0 1 0,-1-1 0,1 0 0,-1 0 0,0 0 0,0 0 0,0-1 0,-1 1 0,0-1 0,0 0 0,-1 0-1,1-1 1,-1 1 0,-1 0 0,1-1 0,-1 1 0,0-1 0,0 1 0,-1-1 0,0 1 0,0-1 0,-1 0 0,0 1 0,0-1 0,0 1 0,-1 0 0,0-1 0,0 1 0,-1 0-1,1 0 1,-2-1-73,4 6 7,-1 0-1,1 0 0,-1 0 0,1 1 0,-1-1 0,1 0 1,-1 0-1,1 1 0,-1-1 0,0 0 0,1 0 1,-1 1-1,0-1 0,0 1 0,0-1 0,0 1 0,1-1 1,-1 1-1,0 0 0,0-1 0,0 1 0,0 0 0,0 0 1,0-1-1,0 1 0,0 0 0,0 0 0,0 0 1,0 0-1,0 0 0,0 0 0,0 1 0,0-1 0,0 0 1,0 0-1,1 1 0,-1-1 0,0 1 0,0-1 1,0 1-1,0-1 0,0 1 0,1-1 0,-1 1 0,0 0 1,1-1-1,-1 1 0,0 0 0,1 0 0,-1-1 0,1 1 1,-1 0-1,1 0 0,-1 0 0,1 0 0,0 0 1,-1 1-8,-1 3-48,0 1-1,0 0 0,1 0 0,0 0 0,0 1 1,1-1-1,-1 0 0,1 0 0,1 0 0,-1 1 0,2 4 50,9 6-302,13-4-3315</inkml:trace>
  <inkml:trace contextRef="#ctx0" brushRef="#br0" timeOffset="72121.322">19865 2180 9882,'-3'-7'497,"2"6"-284,1-1 1,-1 0 0,0 0 0,0 0 0,1 1 0,-1-1 0,0 1 0,-1-1 0,1 0 0,0 1-1,0 0 1,-1-1 0,1 1 0,0 0 0,-1 0 0,0-1 0,1 1 0,-1 0 0,0 1 0,1-1-1,-1 0 1,0 0 0,0 1 0,0-1 0,1 1 0,-1 0 0,0-1 0,0 1 0,0 0 0,-1 0-214,-9 0 741,8-1-632,0 1-1,-1-1 1,1 1-1,-1 0 1,1 1-1,-1-1 1,1 1-1,0 0 1,-1 0-1,1 0 1,0 1-1,0 0 1,0-1-1,-2 2-108,-7 10 35,0 1-1,1 0 1,0 1-1,1 1 1,1-1-1,0 1 1,1 1 0,1 0-1,1 0 1,0 1-1,-2 10-34,-32 157-33,39-178 30,1-1 0,0 0 1,0 0-1,1 1 0,0-1 0,0 0 0,0 0 1,1 1-1,0-1 0,0 0 0,0 0 1,1 0-1,0 0 0,0 0 3,0-5 0,-1 0 0,1 0 0,-1-1 0,1 1 0,-1-1 0,1 1 0,0-1 0,-1 0 0,1 1 0,0-1 0,-1 0 0,1 0 0,0 0 0,-1-1 0,1 1 1,-1 0-1,1-1 0,0 1 0,-1 0 0,1-1 0,-1 0 0,1 1 0,-1-1 0,1 0 0,-1 0 0,0 0 0,1 0 0,-1 0 0,0 0 0,0 0 0,0-1 0,0 1 0,0 0 0,0 0 0,0-1 0,0 1 0,0-1 0,0 0 0,3-3 3,27-28 33,-1-2-1,-2-2 1,-2 0-1,-1-2 1,9-22-36,-11 21 28,16-24 19,29-50 167,49-113-214,-103 187 67,-14 40-66,-1 0 0,1 0 0,-1 0 0,1 1 1,0-1-1,-1 0 0,1 0 0,-1 0 0,1 0 0,-1 0 1,1 0-1,-1 0 0,1 0 0,-1 0 0,1 0 1,0 0-1,-1 0 0,1 0 0,-1 0 0,1-1 0,-1 1 1,1 0-1,0 0 0,-1 0 0,1-1 0,-1 1 1,1 0-1,0 0 0,-1-1 0,1 1 0,0 0 1,-1-1-1,1 1 0,0 0 0,0-1 0,-1 1 0,1-1 1,0 1-1,0 0 0,0-1 0,0 1 0,-1-1 1,1 1-1,0-1 0,0 1 0,0-1 0,0 1 0,0-1 1,0 1-1,0 0 0,0-1 0,0 1 0,0-1 1,1 1-1,-1-1 0,0 1 0,0 0 0,0-1 1,0 1-1,1-1 0,-1 1 0,0 0 0,1-1-1,-44 72 23,31-47-15,1 1-1,1 0 1,1 1 0,1 0-1,2 1 1,0-1 0,2 1-1,1 0 1,1 0 0,2 0-1,0 1 1,3 12-8,20 42 30,-23-81-28,1 1 1,0 0-1,-1 0 1,1-1-1,0 1 0,0-1 1,0 1-1,1-1 1,-1 1-1,0-1 1,0 1-1,1-1 0,-1 0 1,1 0-1,-1 0 1,1 0-1,0 0 1,-1 0-1,1 0 0,0-1 1,-1 1-1,1 0 1,0-1-1,0 0 0,0 1 1,0-1-1,0 0 1,-1 0-1,1 0 1,0 0-1,0 0 0,0 0 1,0-1-1,0 1 1,-1-1-1,1 1 1,0-1-1,0 0 0,-1 1 1,1-1-1,1-1-2,10-9 28,0 0 0,-1-1-1,0 0 1,-1-1-1,0-1 1,-1 0 0,7-13-28,1 2 65,-2-2 0,-1 0 0,-1-1 0,-1 0 0,-2-1 1,-1 0-1,4-21-65,-13 49 14,0-1 1,-1 1-1,1-1 1,-1 1-1,0-1 1,1 1 0,-1-1-1,0 1 1,0-1-1,0 1 1,0-1-1,0 1 1,0-1-1,0 1 1,0-1-1,-1 1 1,1-1-1,-1 1 1,1-1 0,-1 1-1,1 0 1,-1-1-1,0 1 1,0 0-1,0-1 1,0 1-1,0 0 1,0 0-1,0 0 1,-1-1-15,0 4 15,0 0-1,0 0 1,-1 0 0,2 1-1,-1-1 1,0 1 0,0-1-1,1 1 1,0 0 0,-1-1-1,1 1 1,0 0 0,0 0 0,1 0-1,-1 0 1,0 0 0,1 0-1,0 1-14,-1 0 11,-7 41 7,2 0 1,3 1 0,1 39-19,2-79 1,4 85 15,-3-90-28,-1 0-1,0 0 1,1 0 0,-1 0 0,1 0-1,0 0 1,-1 0 0,1 0 0,0 0-1,-1-1 1,1 1 0,0 0 0,0 0-1,0-1 1,0 1 0,0-1 0,0 1-1,0-1 1,0 1 0,0-1-1,0 0 1,0 1 0,0-1 0,0 0-1,0 0 1,0 0 0,0 0 0,0 0-1,0 0 1,0 0 0,0 0 0,0 0-1,0 0 1,0-1 0,0 1 0,1 0 12,2-1-267,0-1 1,0 1-1,1-1 1,-1 1 0,-1-1-1,1 0 1,0-1 0,0 1-1,-1-1 1,1 1-1,-1-1 1,0 0 0,0 0-1,0-1 1,2-1 266,6-8-1147,34-31-2768</inkml:trace>
  <inkml:trace contextRef="#ctx0" brushRef="#br0" timeOffset="72493.8">20692 1898 9154,'-32'-12'7937,"-18"32"-5999,35-9-1882,-1 0 0,2 0 0,0 1 0,0 1 0,1 1-1,1 0 1,-9 12-56,20-25 0,0 0 1,0 0-1,0 0 0,0-1 0,0 2 0,0-1 1,0 0-1,1 0 0,-1 0 0,0 0 0,1 0 1,-1 1-1,1-1 0,-1 0 0,1 1 0,-1-1 1,1 0-1,0 1 0,0-1 0,0 0 0,0 1 1,0-1-1,0 0 0,0 1 0,0-1 0,0 0 1,1 1-1,-1-1 0,0 0 0,1 1 0,0-1 1,-1 0-1,1 0 0,-1 0 0,1 1 0,0-1 1,0 0-1,0 0 0,0 0 0,0 0 0,0 0 1,0-1-1,0 1 0,0 0 0,0 0 0,0-1 1,1 1-1,-1 0 0,0-1 0,0 1 0,1-1 1,-1 0-1,1 1 0,61-10 16,-58 8-14,72-15-2,0 4-1,69-2 1,-141 14-3,-4 0 4,0-1-1,1 1 1,-1-1 0,0 1 0,0 0 0,1-1 0,-1 1 0,0 0 0,0 0 0,1 0 0,-1 0-1,0 0 1,1 0 0,-1 0 0,0 1 0,1-1 0,-1 0 0,0 1 0,0-1 0,0 1 0,1-1-1,-1 1 1,0 0 0,0-1 0,0 1 0,0 0 0,0 0 0,0 0 0,0 0 0,0 0 0,0 0-1,-1 0 1,1 0 0,0 0 0,-1 0 0,1 0 0,-1 1 0,1-1 0,-1 0 0,1 0 0,-1 2-1,-31 45 704,-58 67 351,-24-5-355,61-74-744,50-35-10,1 0 1,0-1-1,-1 1 1,1-1-1,0 1 1,-1-1 0,1 0-1,0 1 1,-1-1-1,1 0 1,-1 0-1,1 0 1,-1 0-1,1 0 1,0-1-1,-1 1 1,1 0 0,-1-1-1,1 1 1,0-1-1,0 1 1,-1-1-1,1 1 1,0-1-1,-2-1 54,-20-34-3828</inkml:trace>
  <inkml:trace contextRef="#ctx0" brushRef="#br0" timeOffset="72851.389">21642 1403 9042,'-2'-8'3105,"7"15"359,4 14-2455,3 18-385,2 17-408,2 23-32,2 5-80,-1 10-40,1-15-24,4-10 24,-3-22-176,1-9-704,-3-19 3800,-5 2-6577,-11-12 2729</inkml:trace>
  <inkml:trace contextRef="#ctx0" brushRef="#br0" timeOffset="73210.222">21118 1632 10202,'-2'-6'361,"1"0"-1,-1 0 0,1-1 1,1 1-1,-1 0 1,1-1-1,0 1 1,0 0-1,1-1 0,0 1 1,0 0-1,0 0 1,1-1-1,0 1 1,0 0-1,1 1 0,-1-1 1,1 0-1,3-3-360,7-9 91,1 0-1,1 1 0,1 1 1,0 0-1,1 1 0,0 1 0,2 0 1,-1 2-1,2 0 0,-1 1 1,1 1-1,1 1 0,0 1 1,0 0-1,1 2 0,0 1 1,0 0-1,0 2 0,1 0 0,-1 1 1,11 2-91,1 0-14,0 2 0,0 1 0,0 2 0,0 1 0,-1 1 0,0 2 0,-1 2 0,9 4 14,-23-9-4,0 1 0,-1 0 0,1 2-1,-1 0 1,-1 1 0,0 0 0,-1 1 0,1 1 0,-2 1 0,0 0 0,-1 1 0,0 0 0,-1 1 0,0 0 0,-2 1 0,0 0 0,0 1 0,-2 0 0,0 0-1,-1 1 1,0 0 0,1 13 4,-4-12 102,-2 0-1,0 0 1,-1 0-1,-1 0 1,-1 0-1,-1 0 0,0 0 1,-2 0-1,0-1 1,-1 1-1,0-1 1,-2 0-1,0-1 1,-1 1-1,-9 13-101,-32 33 703,-14-13-12,-91 98 292,3-31-537,148-116-448,1 0 0,0 0 1,-1 0-1,0 0 0,1 0 0,-1-1 0,0 1 0,0-1 0,0 1 0,0-1 1,0 0-1,0-1 0,-1 1 0,1 0 0,0-1 0,0 0 0,-1 0 0,1 0 0,0 0 1,0 0-1,-1 0 0,1-1 0,0 0 0,0 0 0,0 0 0,0 0 0,0 0 0,0 0 1,0-1-1,0 0 0,0 1 0,1-1 0,-1 0 0,1 0 0,-1-1 0,1 1 0,0 0 1,0-1-1,0 1 0,0-1 0,0 0 2,-4-6-349,-1 0 1,1-1-1,1 0 1,0 0-1,0 0 1,1 0-1,0-1 1,1 0-1,0 0 1,1 0-1,0 0 0,1 0 1,0 0-1,1-1 1,0 1-1,1 0 1,0 0-1,1 0 1,0 0-1,3-11 349,25-74-4664</inkml:trace>
  <inkml:trace contextRef="#ctx0" brushRef="#br0" timeOffset="73485.485">22374 1670 10994,'10'-20'3625,"9"-7"472,6-2-2953,9-4-664,3 2-344,8 3-72,-2 9 40,7 3-744,-9 11-496,15 10-2977,-12 4 88</inkml:trace>
  <inkml:trace contextRef="#ctx0" brushRef="#br0" timeOffset="73735.889">23066 1002 10282,'-21'54'2505,"-2"11"799,-1 14-2871,4-2-121,10 5 48,11-26 0,16-10 16,12-17-16,18-16-360,3-19-288,12-21 1832,-1-16-5225,7-40 2129</inkml:trace>
  <inkml:trace contextRef="#ctx0" brushRef="#br0" timeOffset="73982.587">23471 902 8938,'-23'85'6421,"18"-62"-6073,2 1-1,0 0 1,1 1-1,2-1 1,1 0-1,0 0 1,4 14-348,0-20 29,1-1 0,1 1-1,1-1 1,0 0 0,1-1 0,1 0 0,0 0 0,1-1 0,1 0-1,0-1 1,1-1 0,1 0 0,0 0 0,7 3-29,17 21 25,-38-36-57,0-1-1,0 1 0,0-1 1,1 1-1,-1-1 1,0 1-1,0 0 1,0-1-1,0 1 0,0-1 1,0 1-1,0-1 1,0 1-1,0 0 1,0-1-1,0 1 0,-1-1 1,1 1-1,0-1 1,0 1-1,-1-1 0,1 1 1,0-1-1,0 1 1,-1-1-1,1 1 1,-1-1-1,1 0 0,0 1 1,-1-1-1,1 1 1,-1-1-1,1 0 1,-1 1-1,1-1 0,-1 0 1,1 0-1,-1 0 1,1 1-1,-1-1 0,1 0 1,-1 0-1,0 0 1,1 0-1,-1 0 1,1 0-1,-1 0 0,1 0 1,-1 0-1,0 0 1,1 0-1,-1 0 1,1 0-1,-1-1 0,1 1 1,-1 0-1,1 0 1,-1-1-1,1 1 0,-1 0 1,1-1-1,-1 1 1,1 0-1,0-1 1,-1 1-1,1-1 33,-5 1-529,-30-1-2780,-15-3-322</inkml:trace>
  <inkml:trace contextRef="#ctx0" brushRef="#br0" timeOffset="74166.272">22954 1344 8602,'-15'-6'3313,"24"4"223,15 2-2183,29-6-449,17-6-336,27-6-8,6-14-104,19-9 128,-11 2-1240,-13-13-1184</inkml:trace>
  <inkml:trace contextRef="#ctx0" brushRef="#br0" timeOffset="79133.459">18049 3864 11218,'-5'-2'495,"0"1"-1,1 0 1,-1 0-1,0 0 1,0 0-1,1 1 1,-1 0-1,0 0 1,0 0-1,0 0 1,0 1-1,0 0 1,1 0-1,-1 0 1,0 1 0,1 0-495,-7 2 156,1 0 1,0 1 0,0 1 0,0 0 0,0 0 0,1 1 0,0 0-1,1 0 1,0 1 0,-4 5-157,3-3 1,1 1 0,0 0 1,1 0-1,0 1 0,1 0 0,0 0 0,1 1 1,0-1-1,1 1 0,0 0 0,1 0 0,1 0 0,0 1 1,1-1-1,0 1 0,1-1 0,1 10-1,0-20-3,-1-1-1,1 1 1,-1-1-1,1 0 1,0 1-1,0-1 1,0 0-1,0 0 1,0 0 0,0 0-1,1 0 1,-1 0-1,0 0 1,1 0-1,0 0 1,0-1-1,-1 1 1,1-1-1,0 1 1,0-1 0,0 0-1,0 0 1,1 0-1,-1 0 1,0 0-1,0 0 1,1 0-1,-1-1 1,1 1 3,72-5-48,-43-1 53,-21 5-6,-1 0 0,1 0 0,-1 0 0,0 2 0,1-1 0,-1 1 0,0 1 0,0 0 0,0 0 0,0 1 0,0 0 0,-1 1 0,0 0 0,0 0 0,0 1 0,-1 0 0,1 1 0,-1-1 0,-1 2 0,0-1-1,0 1 1,0 0 0,4 8 1,-9-10 1,-1 0 0,0 0 0,0 0 0,0 1 0,0-1 0,-1 0-1,0 1 1,0-1 0,-1 0 0,0 1 0,0-1 0,-1 0 0,1 0 0,-1 0-1,-1 0 1,1 0 0,-1 0 0,0-1 0,0 1 0,-3 3-1,-93 130 238,90-128-200,-7 9 67,-1-1 0,-1-1 0,0-1 0,-1 0 0,-3-1-105,22-15 3,0-1-1,0 1 0,0-1 1,-1 0-1,1 1 0,0-1 1,0 1-1,-1-1 0,1 0 1,0 1-1,-1-1 1,1 0-1,0 1 0,-1-1 1,1 0-1,0 0 0,-1 1 1,1-1-1,-1 0 0,1 0 1,0 0-1,-1 1 0,1-1 1,-1 0-1,1 0 1,-1 0-1,1 0 0,-1 0 1,1 0-1,0 0 0,-1 0 1,1 0-1,-1 0 0,1 0 1,-1 0-1,1 0 1,-1-1-1,1 1 0,0 0 1,-1 0-1,1 0 0,-1-1 1,1 1-1,0 0 0,-1-1 1,1 1-1,0 0 0,-1 0 1,1-1-1,0 1 1,-1-1-1,1 1 0,0 0 1,0-1-1,-1 1 0,1-1 1,0 1-1,0 0 0,0-1 1,0 1-3,6-30-315,12-8-1264,1 0 0,2 2 0,23-30 1579,7-10-3394</inkml:trace>
  <inkml:trace contextRef="#ctx0" brushRef="#br0" timeOffset="79581.868">18419 4022 8298,'-6'44'2432,"-5"16"569,-1 16-2185,-2-1-440,7-12-40,-1-2-128,14-21-48,8-22 0,13-23-400,1-18 712,7-33-3640,-8-4 1151</inkml:trace>
  <inkml:trace contextRef="#ctx0" brushRef="#br0" timeOffset="79582.868">18530 3653 6201,'-12'-42'3961,"-1"29"-568,-8 20-897,0 12-1951,-3 19-209,1 3-312,5 8 16,12-1-392,9-5-3041,13-10 904</inkml:trace>
  <inkml:trace contextRef="#ctx0" brushRef="#br0" timeOffset="79847.088">18823 3821 7450,'-28'209'5808,"14"-102"-4811,5 33 129,9-136-1091,0-1 1,0 1-1,0-1 1,0 0-1,0 1 1,1-1-1,-1 1 1,1-1-1,0 0 1,0 0-1,0 1 1,0-1-1,1 0 1,-1 0 0,1 0-1,0 0 1,0 0-1,0-1 1,0 1-1,0-1 1,1 1-1,-1-1 1,1 0-1,0 0 1,-1 0-1,1 0 1,0 0-1,0-1 1,0 1-1,1-1 1,-1 0-1,0 0 1,0 0 0,1 0-1,-1 0 1,0-1-1,1 0 1,-1 0-1,1 0 1,-1 0-1,1 0 1,-1-1-1,0 1 1,1-1-1,-1 0 1,0 0-1,0 0 1,1 0-1,-1-1 1,2 0-36,6-4 129,-1 0 0,1-1 0,-1 0-1,0-1 1,-1 0 0,0-1 0,0 1 0,6-10-129,19-30 195,-2-2-1,-3-1 1,-2-1 0,-2-2-1,7-24-194,-13 28 185,-1-1 0,-3-1 0,7-50-185,-18 90 82,-2-1 0,0 1-1,0-1 1,-1 0 0,0 1-1,-1-1 1,-1 0 0,0 1-1,-1-1 1,0 0 0,-1 1-1,0 0 1,-1-1 0,0 1-1,-1 1 1,-4-7-82,7 15 21,0 0 0,-1 0 0,1 0 0,-1 0 0,0 1 0,0-1 0,0 1 0,0 0 0,0 0 0,-1 0 0,1 0 0,-1 1 0,1-1 0,-1 1 0,1 0 0,-1 0 0,0 0 0,0 0 0,1 1 0,-1-1 0,0 1 0,0 0 0,0 0 0,0 1 0,1-1-1,-1 1 1,0 0 0,0 0 0,1 0 0,-1 0 0,1 1 0,-1-1 0,-1 2-21,-9 6 11,1 0 0,0 1 0,0 1 0,1 0 0,0 1 0,1 0 0,1 0 0,0 2 0,-4 6-11,7-11 7,-5 7-4,0 1 0,2 0 0,0 0 0,0 1 0,2 1 0,0-1 0,-1 7-3,8-23-1,0 0 0,0 0 0,1 0 0,-1 0 0,0-1 0,1 1 0,-1 0-1,1 0 1,-1 0 0,1 1 0,0-1 0,0 0 0,0 0 0,0 0 0,0 0 0,1 0 0,-1 0 0,1 0 0,-1 0 0,1 0 0,0 0 0,-1-1-1,1 1 1,0 0 0,0 0 0,1-1 0,-1 1 0,0 0 0,0-1 0,1 1 0,-1-1 0,1 0 0,-1 1 0,1-1 0,0 0 0,0 0 0,-1 0-1,1 0 1,0 0 0,1 0 1,102 14-45,-84-13 47,0 0 1,0 1-1,0 2 1,0 0-1,-1 1 1,3 1-3,-12-2-14,1 0 1,-1 0 0,0 1 0,0 1 0,-1-1 0,0 2 0,0-1-1,0 2 1,-1-1 0,-1 1 0,1 0 0,-2 1 0,1 0-1,-1 0 1,5 12 13,-6-10-587,-1 0-1,0 0 1,-1 1-1,0 0 1,-1-1-1,-1 1 1,0 0-1,-1 1 0,0 10 588,-7 40-3904</inkml:trace>
  <inkml:trace contextRef="#ctx0" brushRef="#br0" timeOffset="80503.386">19919 3682 9866,'11'-47'6500,"26"14"-4438,57 0-1477,-90 31-573,1 1 0,0 0 1,0 0-1,0 1 0,0-1 0,0 1 0,0 0 0,0 1 0,0-1 0,0 1 0,0 0 0,0 0 0,-1 0 0,1 1 0,0 0 0,-1 0 0,1 0 0,-1 0 0,0 1 0,1 0 0,-1 0 0,-1 0 0,1 0 1,0 0-1,-1 1 0,1 0 0,-1 0 0,0 0 0,-1 0 0,1 0 0,1 3-12,12 112 82,-6 136 81,1-210-129,-11-44-27,1 0 0,0-1 1,0 1-1,0 0 1,0 0-1,0 0 1,0-1-1,0 1 1,0-1-1,0 1 1,0-1-1,0 1 0,1-1 1,-1 0-1,0 1 1,0-1-1,0 0 1,1 0-1,-1 0 1,0 0-1,0 0 1,0 0-1,1 0 1,-1 0-1,0-1 0,0 1 1,0 0-1,1-1 1,-1 1-1,0-1 1,0 1-1,0-1 1,0 0-1,0 1 1,0-1-1,0 0 1,0 0-1,0 0 0,-1 1 1,1-1-1,0 0 1,0 0-1,-1 0 1,1 0-1,-1-1 1,1 1-1,-1 0 1,1 0-1,-1 0 0,0 0 1,1 0-1,-1-1 1,0 1-1,0 0-7,83-156 764,-44 93-388,-23 41-221,-1-1-1,-2 0 0,0-1 0,-2 0 1,0-1-1,4-21-154,-14 44 23,0-1-1,-1 1 1,1 0-1,-1-1 1,0 1 0,0 0-1,0-1 1,0 1-1,0 0 1,-1-1 0,0 1-1,0 0 1,1 0-1,-2 0 1,1-1 0,0 1-1,-1 0 1,1 0-1,-1 1 1,0-1 0,0 0-1,0 1 1,0-1-1,-1 1 1,1-1 0,-1 1-1,1 0 1,-1 0-1,0 0 1,0 1 0,0-1-1,0 1 1,0-1-1,0 1 1,0 0 0,-1 0-1,1 1 1,-3-1-23,-2-1 8,0 1 0,-1 0 0,1 1 0,-1 0 0,1 0 0,0 1 1,-1 0-1,1 1 0,0-1 0,0 2 0,0-1 0,0 1 0,0 0 0,0 1 0,-4 2-8,10-5-19,1 0-1,-1-1 1,1 1-1,-1 0 0,0 0 1,1 0-1,0 0 1,-1 1-1,1-1 0,0 0 1,0 0-1,-1 1 1,1-1-1,0 1 0,0-1 1,0 1-1,1 0 1,-1-1-1,0 1 0,1 0 1,-1-1-1,1 1 1,-1 0-1,1 0 1,0-1-1,0 1 0,0 0 1,0 0-1,0 0 1,0-1-1,0 1 0,1 0 1,-1 0-1,1-1 1,-1 1-1,1 0 0,0 0 1,-1-1-1,1 1 1,0-1-1,0 1 1,0-1-1,0 1 0,0-1 1,1 0-1,-1 1 1,0-1-1,1 0 0,-1 0 1,1 0-1,-1 0 1,1 0-1,-1 0 0,1-1 1,0 1-1,-1 0 1,1-1-1,0 1 1,0-1-1,0 0 0,0 0 20,80-21-6202,-24-3 1679</inkml:trace>
  <inkml:trace contextRef="#ctx0" brushRef="#br0" timeOffset="80944.951">20759 3454 8978,'-2'53'4915,"2"38"-1107,0-89-3754,1 1-1,-1 0 1,0-1 0,1 1-1,0-1 1,0 1 0,-1-1-1,1 1 1,1-1 0,-1 1-1,0-1 1,1 0 0,-1 0-1,1 1 1,-1-1 0,1 0-1,0-1 1,0 1 0,0 0-1,0 0 1,0-1 0,1 0-1,-1 1 1,0-1 0,1 0-1,-1 0 1,1 0 0,-1 0-1,1 0 1,-1-1 0,1 1-1,0-1 1,-1 0 0,1 0-1,0 0 1,-1 0 0,1 0-1,0 0 1,-1-1 0,1 0-1,-1 1 1,1-1 0,-1 0-1,1 0 1,-1 0 0,2-1-54,107-60 880,110-123-27,-221 184-854,1 0 0,0 0 0,0-1 0,0 1 0,0 0 0,0 0 0,0 0 0,0 0 0,0 0 0,0 0 0,0 1 0,0-1-1,1 0 1,-1 0 0,0 1 0,1-1 0,-1 1 0,0-1 0,1 1 0,-1 0 0,1 0 0,-1-1 0,1 1 0,-1 0 0,1 0 0,-1 0 0,0 1-1,1-1 1,-1 0 0,1 0 0,-1 1 0,0-1 0,1 1 0,-1-1 0,0 1 0,1 0 0,-1-1 0,0 1 0,0 0 0,0 0 0,1 0 0,-1 0-1,0 0 1,0 0 0,0 0 0,-1 0 0,1 1 0,0-1 0,0 0 0,-1 0 0,1 1 0,-1-1 0,1 0 0,-1 1 0,1 0 1,-1 148 42,0-149-38,-1 1 0,1-1-1,0 0 1,-1 0-1,1 0 1,0 1 0,0-1-1,0 0 1,0 0-1,0 0 1,0 1 0,0-1-1,1 0 1,-1 0-1,0 0 1,1 0 0,-1 1-1,1-1 1,-1 0-1,1 0 1,-1 0 0,1 0-1,0 0 1,-1 0-1,1 0 1,0 0 0,0-1-1,0 1 1,0 0 0,0 0-1,0-1 1,0 1-1,0 0 1,0-1 0,0 1-1,0-1 1,0 0-1,1 1 1,-1-1 0,0 0-1,0 1 1,0-1-1,1 0 1,-1 0 0,0 0-1,0 0 1,0 0-1,1-1 1,-1 1 0,0 0-1,0-1 1,0 1-1,0 0 1,1-1-4,16-7 76,-1 0 0,0-1 0,-1-1 0,0-1 0,-1 0 0,0-1 0,-1 0 0,0-1 0,-1-1 0,0 0 0,0-2-76,-11 14 7,90-98 137,-89 98-142,-2-1-4,1 0 0,0 0-1,1 0 1,-1 0 0,0 1 0,1-1-1,-1 1 1,1-1 0,0 1 0,0 0 0,0 0-1,0 1 1,0-1 0,0 0 0,0 1-1,1 0 1,-1 0 0,0 0 0,1 0-1,-1 0 1,1 1 0,-1 0 0,1-1-1,-1 1 1,1 0 0,-1 1 0,1-1 0,-1 1-1,1 0 1,-1-1 0,1 1 0,-1 1 2,4 4-6,-1 0 0,1 0 0,-2 1 0,1-1 0,-1 2 0,0-1 0,0 0 0,-1 1 0,0 0 0,0 0 0,-1 0 0,0 1 0,-1-1 0,1 1 0,-2-1 0,1 5 6,12 34 14,-14-45-13,1 0 0,-1 0 0,1 0 0,-1 0 0,1 0 0,0 0 0,0 0 1,0 0-1,0 0 0,0-1 0,0 1 0,1 0 0,-1-1 0,0 1 0,1-1 0,-1 1 0,1-1 0,0 0 0,0 1 0,-1-1 0,1 0 0,0 0 0,0 0 0,0-1 0,0 1 0,0 0 0,0-1 0,0 1 0,0-1 0,0 0 0,0 0 0,0 0 0,0 0 0,1 0 1,-1 0-1,1 0-1,2-2-44,0 0 1,0 0 0,-1 0-1,1 0 1,-1-1 0,0 1 0,1-1-1,-1 0 1,-1-1 0,1 1-1,0-1 1,-1 0 0,1 0 43,25-32-3805</inkml:trace>
  <inkml:trace contextRef="#ctx0" brushRef="#br0" timeOffset="74996.184">24321 1442 9138,'12'-15'6151,"20"3"-5311,-14 6-567,-8 2-141,0-1 0,0 0-1,-1 0 1,1-1 0,-1-1-1,-1 1 1,1-2 0,-1 1 0,0-1-1,-1 0 1,0-1 0,0 1-1,2-6-131,-6 9 75,0 1-1,-1-1 1,1 0 0,-1 0-1,-1-1 1,1 1-1,0 0 1,-1 0-1,0-1 1,-1 1-1,1-1 1,-1 1-1,0-1 1,0 1-1,-1-1 1,1 1 0,-1-1-1,-1 1 1,1 0-1,-1-1 1,0 1-1,0 0 1,0 0-1,-1 0 1,1 1-1,-1-1 1,-3-3-75,4 5 33,0-1 0,0 1-1,-1 0 1,1 0 0,-1 0 0,1 0 0,-1 0-1,0 1 1,0-1 0,-1 1 0,1 0 0,0 0-1,-1 0 1,1 0 0,-1 1 0,0-1 0,0 1-1,1 0 1,-1 0 0,0 0 0,0 1 0,0-1 0,0 1-1,0 0 1,0 0 0,0 1 0,0-1 0,0 1-1,0 0 1,-3 1-33,1 2 5,-1 1 1,1 0-1,0 0 0,1 0 0,-1 1 1,1 0-1,0 0 0,1 1 0,-1-1 0,1 1 1,1 0-1,-3 4-5,-1 4-6,0-1 0,1 1-1,0-1 1,1 2 0,1-1 0,1 0 0,0 1 0,1 0 0,0 0 0,1 0-1,1 0 1,1-1 0,0 1 0,1 0 0,3 11 6,-4-23-1,0 0-1,0-1 1,1 1 0,0-1 0,-1 1 0,1-1 0,0 0-1,1 1 1,-1-1 0,0 0 0,1-1 0,0 1-1,0 0 1,0-1 0,0 1 0,0-1 0,0 0 0,1 0-1,-1 0 1,0-1 0,1 1 0,0-1 0,-1 0-1,1 0 1,0 0 0,0 0 0,0-1 0,-1 1-1,1-1 1,0 0 0,0 0 0,0-1 0,0 1 0,0-1-1,-1 0 1,3 0 1,15-7 14,1-1 0,-2-1 0,1-1 0,-2 0 0,1-2 0,-2 0 0,1-1 0,-2-1 0,0-1 0,-1 0 0,-1-1 0,3-4-14,39-55 175,-57 76-174,1 1-1,-1 0 1,0-1-1,0 1 1,0 0 0,1-1-1,-1 1 1,0-1-1,1 1 1,-1-1 0,0 1-1,1-1 1,-1 1 0,1-1-1,-1 1 1,1-1-1,-1 1 1,1-1 0,-1 0-1,1 1 1,-1-1-1,1 0 1,0 1 0,-1-1-1,1 0 1,0 0 0,-1 0-1,1 0 1,-1 1-1,1-1 1,0 0 0,-1 0-1,1 0 1,0 0 0,-1-1-1,1 1 1,0 0-1,-1 0 1,1 0 0,0 0-1,-1-1 1,1 1-1,-1 0 1,1-1 0,-1 1-1,1 0 1,0-1 0,-1 1-1,1 0 1,-1-1-1,0 1 1,1-1 0,-1 1-1,1-1 0,11 204-68,11-112 94,-21-89-20,-1-1 1,1 1-1,0-1 1,0 1-1,-1-1 1,1 0 0,0 0-1,0 0 1,0 0-1,0 0 1,0 0-1,0 0 1,1-1 0,-1 1-1,0-1 1,0 0-1,0 1 1,1-1-1,-1 0 1,0 0 0,0-1-1,1 1 1,-1 0-1,0-1 1,0 1-1,0-1 1,0 0 0,1 0-1,-1 0 1,0 0-1,0 0 1,-1 0-1,1 0 1,0 0 0,0-1-1,-1 1 1,1-1-1,0 0 1,-1 1-1,0-1 1,2-2-7,93-112 735,-76 88-558,56-77 406,-75 104-584,-1 0-1,1 1 1,0-1-1,0 1 1,0-1 0,0 1-1,0-1 1,0 1-1,0-1 1,0 1 0,0 0-1,0 0 1,0-1 0,0 1-1,0 0 1,0 0-1,0 0 1,0 0 0,0 0-1,0 1 1,0-1-1,0 0 1,0 0 0,0 1-1,0-1 1,0 0 0,0 1-1,0-1 1,0 1-1,0-1 1,0 1 0,0 0-1,0-1 1,-1 1-1,1 0 1,0 0 0,-1 0-1,1-1 1,0 1-1,-1 0 1,1 0 0,-1 0-1,1 0 1,-1 0 1,27 52-79,-24-45 84,40 89 53,-20-80-1368,-5-31-3504,-7-9 505</inkml:trace>
  <inkml:trace contextRef="#ctx0" brushRef="#br0" timeOffset="75957.685">25303 587 10818,'-16'-8'6435,"14"35"-4876,6 88-1492,6 0 1,23 105-68,-18-139 49,3-1 0,26 68-49,-9-72 364,-62-85 218,-150-126 21,124 90-565,7 2-15,46 42-24,-1 0 0,1 0 0,0 0-1,-1 0 1,1 0 0,0 1 0,0-1 0,0 0 0,0 0-1,-1 0 1,2 0 0,-1 0 0,0 0 0,0 0 0,0 0 0,0 0-1,0 0 1,1 0 0,-1 0 0,1 0 0,-1 0 0,0 0-1,1 0 1,0 0 0,-1 1 0,1-1 0,-1 0 0,1 0-1,0 1 1,-1-1 0,1 0 0,0 1 0,0-1 0,0 1 0,0-1-1,-1 1 1,1-1 0,0 1 0,0 0 0,0-1 0,0 1-1,0 0 1,1 0 1,4-4-6,29-13-51,1 0 0,1 3 0,0 1 0,1 1 0,0 2 0,1 2 0,5 1 57,22-8-5174,-49 6 1262</inkml:trace>
  <inkml:trace contextRef="#ctx0" brushRef="#br0" timeOffset="76248.799">25465 613 11186,'-31'52'6824,"25"47"-6865,7-72 497,-1 24-405,3 0 0,1-1 0,3 0 1,2 0-1,2 0 0,2-2 0,15 34-51,-27-80 4,1 5 29,0 0 0,0 0 0,1 0 0,0 0-1,1-1 1,0 1 0,0-1 0,0 0 0,0 0 0,1-1 0,0 1 0,0-1-1,1 0 1,0 0 0,-1-1 0,2 0 0,-1 0 0,3 1-33,-7-5 47,0 1 1,0-1-1,0 0 1,0 0-1,1-1 1,-1 1-1,0 0 0,0-1 1,0 0-1,0 1 1,0-1-1,0 0 1,0 0-1,0 0 1,0 0-1,0 0 1,0-1-1,-1 1 1,1 0-1,-1-1 0,1 1 1,-1-1-1,1 0 1,-1 0-1,0 1 1,0-1-1,1 0 1,-2 0-1,2-1-47,54-136 1571,-22 4-586,14-115-985,-48 249 1,13-77-151,-16 75-292,-64 130-8180,35-68 3350</inkml:trace>
  <inkml:trace contextRef="#ctx0" brushRef="#br0" timeOffset="76570.051">25665 1336 9274,'23'9'2545,"11"-1"655,6-5-2744,8-14-16,-4-5-400,0-18-3192,0-11 1015</inkml:trace>
  <inkml:trace contextRef="#ctx0" brushRef="#br0" timeOffset="76797.091">26013 945 8698,'-45'98'4687,"-11"52"-3011,55-145-1626,-1-1 6,0 0-1,1 0 1,0 0 0,0 1 0,0-1 0,0 0 0,1 0 0,-1 1 0,1-1 0,0 0-1,1 1 1,-1-1 0,1 0 0,0 1 0,0-1 0,0 0 0,2 4-56,-3-7 21,1 0 1,0 0-1,-1-1 0,1 1 1,0-1-1,-1 1 1,1 0-1,0-1 0,0 1 1,-1-1-1,1 0 1,0 1-1,0-1 0,0 0 1,0 1-1,0-1 1,0 0-1,-1 0 1,1 0-1,0 0 0,0 0 1,0 0-1,0 0 1,0 0-1,0 0 0,0 0 1,0 0-1,0-1 1,-1 1-1,1 0 0,0-1 1,0 1-1,0 0 1,0-1-1,-1 1 0,1-1 1,0 0-1,0 1 1,-1-1-1,1 1 0,-1-1 1,1 0-1,0 0 1,-1 0-22,29-36 900,-28 36-883,10-16 172,0 0 0,-1-1 1,0 0-1,-2-1 0,0 0 0,-2-1 1,0 1-1,-1-1 0,0 0 0,-1-13-189,-3 31 10,0 0 1,-1-1-1,0 1 0,1 0 0,-1-1 1,0 1-1,0 0 0,0-1 0,0 1 1,-1 0-1,1 0 0,-1-1 0,1 1 1,-1 0-1,0 0 0,0-1 0,0 1 0,0 0 1,0 0-1,0 0 0,-1 0 0,1 1 1,-1-1-1,1 0 0,-1 0 0,0 1 1,1-1-1,-1 1 0,0 0 0,0-1 0,0 1 1,0 0-1,-1 0 0,1 0 0,0 1 1,0-1-1,0 0 0,-1 1 0,1 0 1,0-1-1,-1 1 0,1 0 0,-2 0-10,-1 3-153,0 0 0,0 0 1,1 1-1,-1 0 0,1 0 0,0 0 0,0 0 0,0 0 0,1 1 0,-1 0 0,1 0 0,0 0 0,1 0 0,-1 0 1,1 0-1,0 1 0,0-1 0,1 1 0,-1 0 0,1-1 0,0 4 153,8 12-3378,14-16 29</inkml:trace>
  <inkml:trace contextRef="#ctx0" brushRef="#br0" timeOffset="77077.759">26196 779 9746,'-21'72'5233,"5"36"-4754,13-75-215,-10 70 16,1-12 714,3 1 1,5 85-995,34 6 785,-5-64-652,-25-66 217,-7-59 53,-11-77 505,12 21-828,2-1 1,4 0-1,1 0 1,4 0-1,3 0 1,2 1-1,3 1 0,2-1 1,6-6-81,-16 49-4,2-1 0,0 1-1,0 1 1,2 0 0,0 0 0,2 0 0,-1 1 0,2 1 0,2-2 4,-13 17-4,0 0 0,1 0 0,-1 0 0,0 0 0,0 0 0,1 0 0,-1 0 0,1 0 1,-1 1-1,1-1 0,-1 1 0,1-1 0,-1 1 0,1-1 0,-1 1 0,1 0 0,0 0 0,-1 0 1,1 0-1,-1 0 0,1 0 0,0 0 0,-1 1 0,1-1 0,-1 0 0,1 1 0,-1 0 1,1-1-1,-1 1 0,1 0 0,-1-1 0,0 1 0,1 0 0,-1 0 0,0 0 0,0 0 1,0 1-1,1-1 0,-1 0 0,-1 0 0,1 1 0,0-1 0,0 0 0,0 1 0,-1-1 0,1 1 1,0-1-1,-1 1 0,0-1 0,1 1 0,-1 0 0,0-1 0,0 1 0,0-1 0,0 1 1,0 0-1,0-1 0,0 1 0,-1-1 0,1 1 0,0 0 0,-1 0 4,-3 7 4,0-1 0,-1 0 0,0 1 0,0-1 0,-1-1 0,1 1 0,-2-1 0,1 0 0,-1-1 0,-2 2-4,-12 13 14,-64 86 64,68-72-482,41-54 541,2-12-2880,3-9 497</inkml:trace>
  <inkml:trace contextRef="#ctx0" brushRef="#br0" timeOffset="77497.165">26470 734 9962,'-30'136'5705,"18"-63"-5330,3 1-1,3 0 0,3 28-374,34 283 1163,-34-295-236,3-68-510,6-24-16,30-88 341,-8-13-584,-5-2 0,-4 0-1,-5-1 1,-5 0 0,-3-56-158,-2 41-10,-1 100-55,11 24-90,-13-2 138,4 6 8,-1 0-1,0 0 1,0 1 0,-1-1 0,1 1 0,-2 0 0,1 0-1,-1 0 1,0 0 0,-1 0 0,0 0 0,0 0 0,0 0-1,-1 1 1,-1-1 0,0 0 0,0 1 0,0-1-1,-1 0 1,0 0 0,-1 0 0,1-1 0,-2 1 0,1 0-1,-2 1 10,-63 110 94,44-97-262,24-21 174,0-1 0,-1 0 1,1 1-1,-1-1 0,1 0 1,0 0-1,-1 0 0,1 0 0,-1 1 1,1-1-1,0 0 0,-1 0 1,1 0-1,-1 0 0,1 0 0,-1 0 1,1 0-1,0 0 0,-1 0 1,1 0-1,-1 0 0,1 0 0,-1 0 1,1-1-1,0 1 0,-1 0 1,1 0-1,-1 0 0,1 0 0,0-1 1,-1 1-1,1 0 0,0-1 0,-1 1 1,1 0-1,0 0 0,0-1 1,-1 1-1,1 0 0,0-1 0,0 1 1,-1-1-1,1 1 0,0 0 1,0-1-1,0 1 0,0-1 0,0 1 1,0-1-1,0 1 0,-1 0 1,1-1-1,0 1 0,1-1 0,-1 1 1,0-1-1,0 1 0,0 0 1,0-1-1,0 1 0,0-1 0,0 1 1,1 0-1,-1-1 0,0 1 0,0-1-5,6-31-2779,0-10 354</inkml:trace>
  <inkml:trace contextRef="#ctx0" brushRef="#br0" timeOffset="78315.839">26776 710 10202,'7'15'6120,"22"-2"-5353,-21-13-690,1 0 0,-1-1-1,0 0 1,1 0 0,-1-1 0,0 0-1,0-1 1,0 1 0,0-2 0,-1 1-1,1-1 1,-1 0 0,0-1 0,0 1-1,0-1 1,4-5-77,-8 8 81,0-1 0,0 0-1,0 1 1,0-1 0,0 0-1,-1 0 1,1-1 0,-1 1-1,0 0 1,0-1 0,0 1-1,0-1 1,-1 0 0,0 0-1,1 0 1,-1 1 0,-1-1 0,1-1-81,-1 3 16,0 1 1,-1 0 0,1-1 0,-1 1 0,1 0 0,-1-1 0,1 1 0,-1 0 0,0-1 0,0 1 0,0 0 0,0 0 0,1 0 0,-2 0 0,1 0-1,0 0 1,0 0 0,0 0 0,0 0 0,0 1 0,-1-1 0,1 0 0,0 1 0,-1-1 0,1 1 0,-1-1 0,1 1 0,0 0 0,-1-1 0,1 1-1,-1 0 1,1 0 0,-1 0 0,1 0 0,-1 1 0,1-1 0,0 0 0,-1 0 0,1 1 0,-1-1 0,1 1 0,0-1 0,-1 1 0,1 0 0,0 0-1,0-1 1,0 1 0,-1 0 0,1 0 0,0 0 0,0 0 0,0 0 0,0 1 0,1-1 0,-1 0 0,0 1-17,-11 9 4,1 1 0,0 0 1,1 1-1,0 0 0,1 1 0,0 0 1,1 0-1,1 1 0,1 0 1,0 0-1,0 1 0,2 0 0,0 0 1,-1 14-5,3-20-2,0 1 0,1 0 1,1-1-1,0 1 0,0 0 1,1-1-1,1 1 0,1 6 2,-2-14 0,-1-1 0,1 0-1,-1 1 1,1-1-1,0 0 1,0 0 0,0 0-1,1 1 1,-1-1 0,0 0-1,1-1 1,-1 1-1,1 0 1,0 0 0,0-1-1,-1 1 1,1-1-1,0 1 1,0-1 0,0 0-1,1 0 1,-1 0 0,0 0-1,0 0 1,1 0-1,-1-1 1,0 1 0,1-1-1,-1 1 1,1-1-1,-1 0 1,0 0 0,1 0-1,-1 0 1,1-1-1,-1 1 1,83-37 22,-56 16-6,0-1-1,-1-2 0,-2 0 1,-1-2-1,0-1 0,-2-1 1,-1-1-1,-2-1 0,-1-1 1,-1-1-1,-1 0 0,-2-1 1,-2-1-1,-1 0 1,-1-1-1,-2 0 0,-2 0 1,-1-1-1,-1 0 0,-2-3-15,-3 37 1,1-6 1,-1 0 0,1-1 0,-1 1 0,-1 0 0,0-1-1,0 1 1,0 0 0,-1-1 0,0 1 0,-3-5-2,4 12-1,0 1 1,0-1-1,0 0 0,0 1 0,0-1 1,0 1-1,0-1 0,0 1 0,0 0 0,0-1 1,0 1-1,0 0 0,0 0 0,0 0 1,-1-1-1,1 1 0,0 1 0,0-1 0,0 0 1,0 0-1,0 0 0,-1 0 0,1 1 1,0-1-1,0 1 0,0-1 0,0 1 0,0-1 1,0 1-1,0-1 0,0 1 0,0 0 1,1 0-1,-1-1 0,0 1 0,0 0 0,1 0 1,-1 0-1,0 0 0,1 0 0,-1 0 1,1 0-1,-1 0 1,-52 92-35,43-75 37,1 1 0,1-1-1,1 2 1,0-1 0,2 1-1,0 0 1,1 0 0,1 0-1,1 0 1,1 1 0,2 17-2,-1-33 0,0 1 0,1-1 0,0 1 0,0-1 1,0 1-1,1-1 0,0 0 0,0 0 0,0 1 0,1-1 0,-1-1 1,1 1-1,0 0 0,1-1 0,-1 0 0,1 1 0,0-1 0,0-1 1,0 1-1,0-1 0,1 1 0,0-1 0,-1 0 0,1-1 0,0 1 0,0-1 1,1 0-1,-1 0 0,0-1 0,1 0 0,-1 0 0,1 0 0,-1 0 1,1-1-1,-1 0 0,1 0 0,-1 0 0,2-1 0,6-5 17,0 0 1,-1 0-1,0-1 0,0-1 0,-1 0 1,0-1-1,0 0 0,-1 0 0,0-1 1,-1-1-1,0 1 0,0-2 0,-1 1 1,5-12-18,29-41 65,-3-2 0,12-33-65,-33 64 10,-17 33-10,28-53 18,-3-2 0,-2-1 0,-1-4-18,-21 21 13,-2 41-13,-1-1 0,1 1 0,-1-1 1,0 1-1,1 0 0,-1-1 0,0 1 1,1 0-1,-1-1 0,0 1 0,1 0 1,-1 0-1,0 0 0,1-1 0,-1 1 1,0 0-1,0 0 0,1 0 0,-1 0 1,0 0-1,0 0 0,1 1 0,-1-1 1,0 0-1,1 0 0,-1 0 0,0 1 1,1-1-1,-1 0 0,0 1 0,1-1 1,-1 0-1,0 1 0,1-1 0,-1 1 0,1-1 1,-1 1-1,1-1 0,-1 1 0,1 0 1,0-1-1,-1 1 0,1 0 0,0-1 1,-1 1-1,1 0 0,0 0 0,-14 16 0,1 2 0,1-1 0,0 1 0,2 1 0,0 0 0,2 0 0,0 1 0,1 0 0,1 1 0,1-1 0,1 1 0,1 0 0,0 0 0,2 1 0,1 10 0,2 0-3,2 0 1,1 0-1,1-1 0,2 0 0,1 0 0,2-1 0,5 11 3,16 50-2,-22-46 32,-11-45-29,1 0 0,-1-1-1,0 1 1,1 0-1,-1-1 1,0 1 0,0-1-1,0 1 1,1-1 0,-1 0-1,0 1 1,0-1-1,0 0 1,0 1 0,0-1-1,1 0 1,-1 0 0,0 0-1,0 0 1,0 0-1,0 0 1,0 0 0,0 0-1,0 0 1,0 0 0,1-1-1,-1 1 1,0 0-1,0-1 1,0 1 0,0 0-1,1-1 1,-1 1 0,0-1-1,0 0 1,1 1-1,-1-1 1,0 1 0,1-1-1,-1 0 1,1 1 0,-1-1-1,1 0 1,-1 0-1,1 0 1,-1 1 0,1-1-1,0 0 1,-1-1-1,-18-20-22,1-1 0,1-1 0,2 0 0,0-2 0,1 1-1,2-2 1,0 0 0,2 0 0,1-4 22,-16-101-54,24 128 53,1 0 0,-1-1 0,1 1 1,0-1-1,1 1 0,-1 0 1,1-1-1,0 1 0,0 0 0,0 0 1,1 0-1,-1 0 0,1 0 1,0 0-1,0 0 0,0 0 1,1 1-1,-1-1 0,1 1 0,0 0 1,0-1-1,0 1 0,1 1 1,-1-1-1,1 0 0,-1 1 0,1 0 1,0 0-1,0 0 0,0 0 1,0 0-1,0 1 0,0 0 1,1 0 0,75 7-4211,-39 6 1108</inkml:trace>
  <inkml:trace contextRef="#ctx0" brushRef="#br0" timeOffset="82301.795">22631 2824 8906,'0'0'2999,"1"1"-109,4 4-1651,21 117-111,38 182-810,-61-296-305,-1-1 1,0 1 0,0 0 0,-1 0-1,0 0 1,0 1 0,-1-1 0,-1 0-1,1 0 1,-1 0-14,1-6-32,-1-1 0,1 1-1,-1-1 1,0 1 0,1-1-1,-1 1 1,0-1 0,0 1 0,0-1-1,0 0 1,0 1 0,0-1-1,0 0 1,0 0 0,-1 0 0,1 0-1,0 0 1,-1 0 0,1 0-1,-1-1 1,1 1 0,-1 0 0,1-1-1,-1 1 1,0-1 0,1 0-1,-1 1 1,1-1 0,-1 0 0,0 0-1,1 0 1,-1 0 0,0 0-1,0-1 33,-59-11-3715,14-9 345</inkml:trace>
  <inkml:trace contextRef="#ctx0" brushRef="#br0" timeOffset="82565.359">22250 2899 8338,'-24'-41'3457,"7"9"487,14 11-2263,11 9-305,13-4-584,26-5-304,7-2-376,25-1-88,8-2 24,5-5-8,-13 2 40,-4 7 104,-24 16-464,-10 5-3801,-18 15 1249</inkml:trace>
  <inkml:trace contextRef="#ctx0" brushRef="#br0" timeOffset="83192.429">23066 3184 9298,'40'-36'8119,"-6"-38"-6669,-30 61-1393,0 0 0,-1 0 1,0-1-1,-2 1 0,1 0 1,-1-1-1,-1 0 0,-1 1 1,0-1-1,0 1 0,-1 0 1,-1-1-1,0 1 1,-3-5-58,6 16 10,-1 0 1,1 0 0,-1 0 0,0 0-1,1 0 1,-1 1 0,0-1 0,0 0 0,0 1-1,0-1 1,0 0 0,-1 1 0,1-1-1,0 1 1,-1 0 0,1-1 0,-1 1 0,0 0-1,1 0 1,-1 0 0,0 0 0,1 0-1,-1 1 1,0-1 0,0 0 0,0 1 0,0-1-1,0 1 1,0 0 0,0 0 0,0 0 0,0 0-1,0 0 1,1 0 0,-1 0 0,0 0-1,0 1 1,0-1 0,0 1 0,0 0 0,0-1-1,1 1 1,-1 0 0,0 0 0,0 0-1,1 0 1,-1 1 0,0-1-11,-6 10 11,0 1 1,1 0-1,0 0 1,1 1-1,0 0 0,1 0 1,1 0-1,0 0 0,0 1 1,1 0-1,1-1 1,1 1-1,0 0 0,0 0 1,2 8-12,-2-17-1,1 0 0,-1-1 0,1 1 0,0 0 0,0-1 0,0 1 0,1 0 0,0-1 0,0 1 1,0-1-1,0 1 0,1-1 0,0 1 0,0-1 0,0 0 0,0 0 0,1 0 0,-1 0 0,1 0 0,0-1 0,0 1 1,1-1-1,-1 0 0,1 0 0,-1 0 0,1 0 0,0-1 0,0 1 0,0-1 0,1 0 0,-1 0 0,0-1 1,1 1-1,-1-1 0,3 0 1,7-3 17,1-1 0,-1 0 0,1-1 0,-1-1 0,0 0 0,0-1 0,-1-1 0,0 0 0,0 0 0,-1-2-1,1 1 1,-2-2 0,0 1 0,0-2 0,7-8-17,87-100 210,-105 118-210,0 1 0,0-1-1,1 1 1,-1 0 0,0-1 0,0 1 0,1-1 0,-1 1 0,0 0 0,1-1-1,-1 1 1,1-1 0,-1 1 0,1 0 0,-1 0 0,0-1 0,1 1 0,-1 0-1,1 0 1,-1 0 0,1-1 0,-1 1 0,1 0 0,0 0 0,-1 0 0,1 0-1,-1 0 1,1 0 0,-1 0 0,1 0 0,-1 0 0,1 0 0,-1 0 0,1 1-1,-1-1 1,1 0 0,-1 0 0,1 0 0,-1 1 0,1-1 0,-1 0 0,0 1-1,1-1 1,-1 0 0,1 1 0,-1-1 0,0 0 0,1 1 0,-1-1 0,0 1-1,1-1 1,6 31-29,-6-25 31,7 84-32,-8-70 33,1 0 1,1 0 0,1-1-1,1 1 1,0 0-1,5 11-3,-8-30 2,-1 1 0,1 0 0,0 0 0,-1-1 0,1 1 0,0 0 0,0-1 0,0 1 0,0 0 0,0-1 0,0 0 0,1 1 1,-1-1-1,0 0 0,1 1 0,-1-1 0,1 0 0,0 0 0,-1 0 0,1 0 0,0-1 0,-1 1 0,1 0 0,0-1 0,0 1 0,0-1 0,-1 0 0,1 1 0,0-1 0,0 0 0,0 0 0,0 0 0,0-1 0,0 1 0,-1 0 0,1-1 0,0 1 0,0-1 0,0 1 0,-1-1 0,1 0 0,0 0-2,15-10 66,-1 0 0,0-2 0,0 0 0,-1 0 0,-1-1 0,0-1 0,-1-1 0,2-4-66,-6 9 38,82-87 105,-91 98-144,1 0 0,-1-1 0,1 1-1,0-1 1,-1 1 0,1 0 0,-1-1 0,1 1 0,-1 0 0,1-1 0,0 1 0,-1 0 0,1 0 0,0 0 0,-1 0 0,1 0 0,0-1 0,-1 1 0,1 0 0,0 1 0,-1-1 0,1 0 0,0 0 0,-1 0 0,1 0 0,0 0 0,-1 1 0,1-1 0,-1 0 0,1 0 0,0 1 0,-1-1 0,1 1 0,-1-1 0,1 0 0,-1 1 0,1-1-1,-1 1 1,0-1 0,1 1 0,-1 0 0,1-1 0,-1 1 0,0-1 0,0 1 0,1 0 0,-1-1 0,0 1 0,0-1 0,0 1 0,1 0 1,5 40-33,-5-32 28,7 60 33,-7-68-27,0 0 0,0 0-1,0 0 1,0 0 0,0 0 0,0-1 0,0 1 0,0 0 0,0-1-1,0 1 1,0-1 0,0 1 0,1-1 0,-1 0 0,0 1 0,0-1-1,0 0 1,1 0 0,-1 0 0,0 0 0,0 0 0,1 0 0,-1 0-1,0 0 1,0 0 0,1-1 0,-1 1 0,0-1 0,0 1 0,0-1-1,0 1 1,0-1 0,0 1 0,1-1 0,-1 0 0,-1 0 0,1 0-1,0 1 1,0-1 0,0 0 0,0 0 0,-1 0 0,1 0-1,0 0 1,-1 0 0,1-1 0,-1 1 0,1 0 0,-1 0 0,1 0-1,9-12-22,1-1 0,-2 0 1,0 0-1,0-1 0,-2 0 1,0 0-1,0-1 0,3-13 22,-9 20-1039,-8 31-380,0 10-96,4-19 919,0 0 0,0-1 0,1 1 0,0 0 0,1 1 0,1-1 0,0 0 0,1 0 0,0 0 0,1 0 0,1 1 596,8 7-2360</inkml:trace>
  <inkml:trace contextRef="#ctx0" brushRef="#br0" timeOffset="83621.274">24060 3014 7690,'6'-24'3487,"-6"17"1026,-4 27-3256,2-11-1068,-15 86 242,5 1 1,1 38-432,1-10 465,-3 8 158,18-98-374,0-37 81,9-62 503,30-217 15,-40 262-843,14-78 23,3 0 1,12-19-29,-29 104-1,1-1 1,0 1-1,1 0 1,1 1 0,0 0-1,1 0 1,7-8 0,-13 17-9,0 0 0,0 1 0,0 0-1,1-1 1,0 1 0,-1 0 0,1 0 0,0 1 0,0-1 0,0 1 0,0-1 0,0 1 0,0 0-1,0 0 1,0 0 0,0 0 0,1 1 0,-1-1 0,0 1 0,1 0 0,-1 0 0,0 0-1,1 0 1,-1 1 0,0-1 0,0 1 0,1 0 0,-1 0 0,0 0 0,0 1 0,0-1-1,0 0 1,0 1 0,0 0 0,1 1 9,7 11-26,-10-12 25,0 0 0,-1 0 0,1 1 0,-1-1 0,1 0 0,-1 0 0,1 1 0,-1-1 0,0 0 0,0 0 0,0 1 0,-1-1 0,1 0 0,0 0 0,-1 1 0,0-1 0,1 0 0,-1 0 1,0 0-1,0 0 0,0 0 0,0 0 0,-1 1 1,0 0-1,-10 21 21,-2-1 0,0-1 1,-2 0-1,0-2 0,-5 5-20,-2-1 73,-1-2 0,-1 0 0,-1-1 0,-12 6-73,38-27 2,-28 19 60,19-19-1501,23-14-1427,17-16-385</inkml:trace>
  <inkml:trace contextRef="#ctx0" brushRef="#br0" timeOffset="83963.015">24574 2771 9754,'-1'-1'217,"-1"1"-1,1-1 1,-1 0 0,1 0-1,-1 1 1,0-1 0,1 1-1,-1-1 1,0 1 0,1 0-1,-1 0 1,0 0 0,0 0-1,1 0 1,-1 0 0,0 0-1,1 0 1,-1 1 0,0-1-1,0 1 1,1-1 0,-1 1-1,1 0 1,-1 0-1,1 0 1,-1-1 0,1 1-1,-1 1 1,1-1 0,0 0-1,0 0 1,-1 0 0,1 1-1,0-1 1,0 1-217,-6 7 94,1-1-1,-1 1 1,2 1-1,0-1 1,0 1 0,0 0-1,1 0 1,1 1-1,0-1 1,0 1 0,1 0-1,1-1 1,-1 1-1,2 0 1,-1 0-1,2 0 1,0 9-94,0-17 13,0 1 1,0-1-1,0 0 0,0 0 1,1 0-1,-1 0 0,1-1 1,0 1-1,0 0 0,0-1 1,0 1-1,0-1 0,0 1 1,1-1-1,-1 0 0,1 0 1,0 0-1,-1 0 0,1-1 1,0 1-1,0-1 0,0 0 1,0 0-1,0 0 0,1 0 1,-1 0-1,0-1 0,0 1 1,0-1-1,1 0 0,-1 0 1,0 0-1,1 0 0,-1-1 1,0 1-1,0-1 0,0 0 1,0 0-1,1 0 0,-1 0 1,0-1-1,-1 1 0,4-2-12,7-5 133,0 0 0,-1-1 0,0-1 0,0 0 0,-1 0 0,0-1 0,-1-1 0,0 0 0,-1 0 0,0-1 0,-1 0 0,0 0 0,-1-1 0,-1 0 0,0 0 0,0-6-134,-4 18 27,0-1 0,-1-1-1,1 1 1,-1 0 0,0 0 0,0 0 0,0-1 0,-1 1-1,1-1 1,-1 1 0,1 0 0,-1-1 0,0 1-1,-1-1 1,1 1 0,-1 0 0,1-1 0,-1 1 0,0 0-1,0-1 1,0 1 0,-1 0 0,1 0 0,-1 0-1,0 0 1,0 0 0,0 0 0,0 1 0,0-1 0,0 1-1,-1-1 1,1 1 0,-1 0 0,0 0 0,0 0 0,0 0-27,0 2-70,-1-1 1,1 1 0,-1 0 0,0 0 0,1 0 0,-1 1 0,1 0 0,-1-1 0,1 1 0,-1 0 0,1 0 0,-1 1 0,1-1 0,0 1 0,0 0 0,0 0 0,0 0 0,0 0 0,0 0 0,0 0 0,1 1 0,-2 2 69,-19 18-2561</inkml:trace>
  <inkml:trace contextRef="#ctx0" brushRef="#br0" timeOffset="84718.639">25656 2626 9938,'-55'15'5711,"8"22"-4770,39-30-924,0 1 1,1 0-1,0 0 0,1 1 0,0 0 0,0 0 1,1 1-1,0-1 0,0 1 0,1 0 0,1 1 1,0-1-1,0 0 0,1 1 0,0 0 0,1 0 1,0-1-1,1 1 0,0 0 0,1 3-17,-1-12 10,0 0-1,1 0 0,0-1 0,-1 1 0,1 0 1,0-1-1,0 1 0,-1-1 0,1 1 1,1 0-1,-1-1 0,0 0 0,0 1 1,0-1-1,1 0 0,-1 0 0,1 0 0,-1 0 1,1 0-1,-1 0 0,1 0 0,0 0 1,-1 0-1,1-1 0,0 1 0,0-1 1,-1 1-1,1-1 0,0 0 0,0 0 0,0 0 1,-1 0-1,2 0-9,62-22 437,-33 5-199,0-2-1,-1-1 1,-1-2 0,-1-1 0,-1-1 0,8-10-238,-21 14 104,-2 1 1,0-1-1,-1-1 1,0 0-1,-2-1 1,-1 0-1,-1-1 0,0 0 1,1-15-105,6-17 215,-4 0 1,-1-2-1,-3 1 0,-3-1 1,-2 0-1,-4-41-215,-4 84 74,-1 31-85,-15 157-48,-13 187 101,37-289-37,-2-69-5,0-1 0,0 1 1,1-1-1,-1 1 0,1-1 1,-1 1-1,1-1 0,0 1 0,0-1 1,0 0-1,0 0 0,0 1 1,0-1-1,1 0 0,-1 0 0,1 0 1,-1 0-1,1 0 0,0-1 1,0 1-1,0 0 0,0-1 0,0 0 1,0 1-1,0-1 0,1 0 1,-1 0-1,0 0 0,1 0 0,-1-1 1,1 1-1,-1-1 0,0 1 1,1-1-1,1 0 0,82-19 54,-77 16-43,-1 0 0,0-1 0,0 0 0,0 0 0,-1-1-1,1 0 1,-1 0 0,0-1 0,-1 0 0,1 0 0,-1 0 0,0-1 0,-1 0 0,0 0 0,0-1 0,0 1 0,-1-1 0,0 0-1,-1 0 1,0-1 0,0 1-11,9-41 57,-3 1 0,-1-1 0,-3-1 0,-2 1 0,-2-1 0,-2 1 0,-3-8-57,-6 20 43,-4 81-31,-89 434 6,96-437-23,7-39 4,0-1 0,0 1-1,0-1 1,0 1 0,1-1-1,-1 1 1,0-1 0,1 1 0,-1-1-1,1 1 1,-1-1 0,1 1 0,0-1-1,0 0 1,-1 1 0,1-1 0,0 0-1,0 0 1,0 0 0,0 0-1,1 1 1,-1-1 0,0-1 0,0 1-1,1 0 1,-1 0 0,0 0 0,1-1-1,-1 1 1,1-1 0,-1 1 0,1-1-1,-1 1 1,1-1 0,-1 0 0,1 0-1,1 0 2,56-5-714,-46 2 0,-1-1 0,0-1 0,0 1 0,-1-2 0,1 0 1,-1 0-1,0-1 0,8-6 714,40-46-4400</inkml:trace>
  <inkml:trace contextRef="#ctx0" brushRef="#br0" timeOffset="85030.798">26611 2031 10842,'-64'51'6064,"53"-31"-5729,0 1 0,2 0-1,1 0 1,0 1 0,2 0 0,0 1-1,2 0 1,-1 12-335,3-24 69,1 0 1,1 0-1,0 0 0,0 0 0,1 0 0,0 0 1,1 0-1,1-1 0,-1 1 0,2 1-69,-2-11 6,0 1 0,-1 0-1,1-1 1,0 0 0,0 1 0,0-1-1,1 0 1,-1 0 0,0 0-1,0 0 1,1-1 0,-1 1-1,0 0 1,1-1 0,-1 0 0,0 1-1,1-1 1,-1 0 0,1-1-1,-1 1 1,0 0 0,1-1 0,-1 1-1,1-1 1,-1 1 0,0-1-1,0 0 1,0 0 0,1 0-1,-1-1-5,-1 2 3,24-9 35,-19 6-33,0 0 1,1 0-1,-1 1 1,1-1-1,0 2 1,-1-1-1,1 1 1,0 0-1,0 0 1,0 1-1,0 0 1,0 0-1,0 1 1,0-1-1,0 2 1,0-1-1,0 1 1,-1 0-1,1 0 1,3 2-6,-3 1-4,0 1 1,0-1 0,-1 1-1,0 0 1,0 1-1,0-1 1,-1 1 0,0 0-1,-1 0 1,1 1 0,-1 0-1,-1-1 1,1 1-1,-2 1 1,1-1 0,0 5 3,-1-7 27,-1 0-1,1 0 1,-2 0 0,1 0 0,-1 0 0,0 0-1,0 0 1,0 0 0,-1 0 0,0 0 0,0 0-1,-1 0 1,1-1 0,-1 1 0,-1 0 0,1-1 0,-1 1-1,0-1 1,0 0 0,0 0 0,-1 0 0,0-1-1,0 1 1,-2 1-27,-9 5 189,0-2 0,-1 0 0,0 0-1,0-2 1,-1 0 0,0 0 0,0-2-1,0 0 1,-12 1-189,26-6-21,2 1-18,-1 0 0,0-1 0,1 0 0,-1 1 0,0-1 0,1 0 0,-1 0 0,0 0 0,0 0 0,1 0 0,-1 0 0,0 0 0,1 0 0,-1-1 0,0 1 0,1-1 0,-1 1 0,0-1 0,1 0 0,-1 0 0,1 0 0,-2 0 39,-7-12-3923</inkml:trace>
  <inkml:trace contextRef="#ctx0" brushRef="#br0" timeOffset="85821.961">22761 4493 6025,'8'-116'11263,"-11"169"-11165,3 0 0,2 1 0,3-1 1,1 0-1,3-1 0,2 0 0,3 0 1,2-2-1,11 24-98,-23-66 4,0 0 0,0-1-1,1 1 1,0-1 0,0 0 0,1-1 0,0 1-1,0-1 1,0 0 0,1 0 0,0-1 0,0 0-1,0 0 1,2-1-4,-5-2 18,1-1 0,0 1 0,0-1 0,0-1-1,-1 1 1,1-1 0,0 0 0,0 0 0,0 0-1,0 0 1,0-1 0,0 0 0,0 0 0,-1-1-1,1 1 1,0-1 0,-1 0 0,1 0 0,-1 0 0,0-1-1,0 0 1,0 0 0,0 0 0,0 0 0,2-3-18,14-11 116,0-1 0,-1 0 1,-1-2-1,-1 0 1,0-1-1,-2-1 0,7-13-116,11-18 228,-3-1 0,-2-1-1,-3-2 1,-2 0-1,10-43-227,-24 72 134,-2-1-1,-1 1 1,-2-1 0,1-18-134,-5 12 220,-4 30-75,-1 20-106,-5 187-59,9-143 27,3 0 0,3 0 0,2-1 0,6 17-7,-12-67-2,1 1 1,0-1-1,1 0 0,-1 0 0,1 0 1,1 0-1,0 0 0,0-1 1,0 0-1,1 0 0,0 0 1,0 0-1,1-1 0,0 0 1,2 2 1,-4-6 6,-1 0 1,1-1 0,-1 1-1,1-1 1,0 0 0,-1 0-1,1-1 1,0 1 0,0-1-1,0 1 1,0-1 0,-1-1-1,1 1 1,0 0 0,0-1-1,0 0 1,-1 0 0,1 0-1,0 0 1,-1 0 0,1-1-1,-1 0 1,1 0 0,-1 0-1,0 0 1,0 0 0,1-1-7,9-9 77,0 1 1,-1-1 0,0-1 0,-1 0 0,0-1-1,-2 0 1,1-1 0,-2 0 0,5-9-78,5-7 176,-2-2 1,-1 0 0,-1-1-1,-2-1 1,-1 0-1,-2 0 1,-1-1-1,-2 0 1,-2 0 0,0-19-177,-5 34 51,-1 0 1,-1 0 0,-1 0 0,-1 0 0,-6-14-52,9 26 6,-1-1-6,2 5-13,0 0-1,0 0 1,0 1 0,-1-1-1,0 1 1,1-1 0,-2 1-1,1-1 1,0 1 0,-1 0-1,0 0 1,0 0 0,0 1-1,0-1 1,-1 1 0,0-1-1,-2-1 14,5 5-40,0-1 0,-1 1 0,1 0 0,0-1 0,0 1 1,0 0-1,-1 0 0,1 0 0,0 0 0,0 0 0,-1 0 0,1 0 0,0 0 0,0 0 0,-1 1 0,1-1 0,0 0 0,0 1 0,0-1 0,-1 1 0,1 0 0,0-1 0,0 1 1,0 0-1,0 0 0,0-1 0,0 1 0,1 0 0,-1 0 0,0 0 0,0 0 0,1 0 0,-1 0 0,0 0 0,1 0 0,-1 1 0,1-1 0,-1 0 0,1 0 0,0 0 0,0 1 1,-1-1 38,-3 17-1114,0 0-1,1 0 0,1 0 0,0 1 1,2-1-1,0 1 1116,1 31-4847</inkml:trace>
  <inkml:trace contextRef="#ctx0" brushRef="#br0" timeOffset="86368.197">24359 3615 10930,'3'-11'3786,"-7"20"602,-22 105-3672,4-4-677,5 2 0,4-1-1,6 2 1,5 72-39,3-166 5,1 1 0,1-1 0,0 1 0,1-1 0,2 0 0,0-1 0,1 1 0,7 14-5,-13-31 1,-1-1-1,1 1 1,-1 0-1,1-1 1,0 1 0,0 0-1,0-1 1,0 1-1,0-1 1,0 1 0,0-1-1,0 1 1,1-1-1,-1 0 1,0 0 0,1 0-1,-1 0 1,1 0-1,0 0 1,-1 0 0,1 0-1,0 0 1,-1-1-1,1 1 1,0-1 0,0 1-1,-1-1 1,1 0 0,0 0-1,0 0 1,0 0-1,0 0 1,0 0-1,51-71-101,-32 31-571,-2-1 1,-2 0 0,-2-2 0,-1 0-1,-3 0 1,0-6 671,12-65-1198,76-323-689,-93 414 2112,1 0-1,1 1 0,2 0 0,0 0 1,1 1-1,1-1-224,-10 19 138,-1 1-45,0 0-1,0 0 1,0 0-1,0 0 0,0 0 1,1 0-1,-1 0 1,1 0-1,-1 1 1,1-1-1,-1 1 1,1-1-1,0 1 0,0 0 1,0-1-1,-1 1 1,1 0-1,1 0 1,-1 1-1,1-2-92,4 20 790,-18 106-178,0-52-558,0 7 2,3 0 0,4 1 0,4-1 0,3 1 0,3 0 0,15 66-55,48 14 116,-68-159-115,-1-1 1,1 1-1,-1-1 0,1 1 1,-1-1-1,1 1 0,-1 0 1,1-1-1,-1 1 0,0 0 1,0 0-1,1-1 0,-1 1 1,0 0-1,0 0 0,0-1 1,0 1-1,0 0 0,0 0 1,0-1-1,0 1 0,0 0 1,0 0-1,0-1 0,0 1 1,-1 0-1,1-1 0,0 1 1,0 0-1,-1 0 0,1-1 1,-1 1-1,1-1 0,0 1 1,-1 0-1,1-1 0,-1 1 1,0-1-1,1 1 0,-1-1-2,-30-6-250,16 1-121,-28-8-2463,-16-11 39</inkml:trace>
  <inkml:trace contextRef="#ctx0" brushRef="#br0" timeOffset="86617.981">24318 4223 9402,'3'-21'3081,"17"-35"583,18 4-2623,21-8-201,9 2-400,19-3-104,4 31 40,21 7-4097</inkml:trace>
  <inkml:trace contextRef="#ctx0" brushRef="#br0" timeOffset="-89028.235">6345 5910 8474,'4'-6'5035,"31"-11"-4760,-30 15-21,200-105 123,-129 59-347,-2-4 1,-3-2-1,-2-4 0,-2-3 0,20-28-30,-53 56 18,11-11 187,2 3-1,2 2 1,36-21-205,187-107 953,-235 144-883,286-193 167,97-123-163,-12-5-18,-148 124-42,-22 8-12,118-87 22,25-26 0,3 8-2,-25 32 13,-200 147 13,-130 110 120,-58 30-85,-42 48-4444,49-30 2312,-32 28-1956</inkml:trace>
  <inkml:trace contextRef="#ctx0" brushRef="#br0" timeOffset="-87682.943">6475 6441 6513,'0'-1'302,"-1"0"0,1-1 0,0 1 0,0 0 0,0-1 0,0 1 0,0-1 0,0 1 0,0 0 0,0-1 0,0 1-1,1 0 1,-1-1 0,0 1 0,1 0 0,0-1 0,-1 1 0,1 0 0,0 0 0,-1 0 0,1 0 0,0-1 0,0 1 0,0 0-1,0 0 1,0 1-302,55-33 420,-50 31-216,249-127-134,123-63-52,-24 29-30,78-22-8,60-24 35,61-59 26,10-28-10,-19-16-11,-358 214-7,108-36-13,-183 90 11,1 6 0,2 5 1,40-4-12,49 18 37,-125 26 11,-119 0 325,-43 13-322,0 3 0,2 4 0,1 3 0,2 4 0,-23 16-51,-105 64 88,-12 19-88,211-127 3,-229 134 49,-6-10-52,65-46 28,-143 45-28,-228 73 6,-36 26-4,46 4 0,165-40 8,109-30-36,245-150 14,1 1 0,1 0 0,0 2 0,1 0 0,1 0 0,0 2 12,16-17-3,-1 1-1,0-1 0,1 1 0,-1-1 1,0 1-1,1-1 0,-1 1 1,1-1-1,-1 1 0,1 0 0,-1-1 1,1 1-1,-1 0 0,1 0 0,0-1 1,-1 1-1,1 0 0,0 0 0,0-1 1,-1 1-1,1 0 0,0 0 0,0 0 1,0-1-1,0 1 0,0 0 0,0 0 1,0 0-1,0 0 0,1-1 1,-1 1-1,0 0 0,0 0 0,1-1 1,-1 1-1,0 0 0,1 0 0,-1-1 1,1 1-1,-1 0 0,1-1 0,-1 1 1,1-1-1,0 1 0,-1-1 0,1 1 1,-1-1-1,1 1 0,0-1 1,0 1-1,-1-1 0,1 0 4,48 8-166,28-10 109,0-4 0,0-4 0,-1-2 0,71-23 57,-14-2-10,-2-5-1,79-40 11,414-206 5,73-82 17,6 4-28,-48 32 20,-100 44-93,-177 105 16,-362 173 59,-47 20 4,-115 40-33,45-10-159,1 5 1,3 5-1,-80 52 192,-44 37-808,-315 237-4488,222-143 1846</inkml:trace>
  <inkml:trace contextRef="#ctx0" brushRef="#br0" timeOffset="-77647.816">12209 1406 5881,'-57'-2'6483,"55"3"-6430,-1 0 0,1 0-1,0 0 1,0 0 0,0 0-1,0 1 1,0-1 0,0 1 0,0-1-1,1 1 1,-1 0 0,0-1-1,1 1 1,0 0 0,-1 0-1,1 0 1,0 0 0,0 0-1,0 1 1,0-1 0,0 0 0,1 0-1,-1 1-52,-27 150-82,-16 45 258,17-87 217,-26 177 219,37 10-286,15-212-297,-9 213 14,-25 258-1,-11-182 49,34-249-15,5 1 1,6 0-1,5 0 0,10 34-76,10 168 204,-25 36-58,-20 27 190,-4-21-120,22-32-145,5-283 31,2 1 0,3-1 1,2 0-1,16 51-102,-12-73 53,1 1-1,2-2 1,2 0 0,0-1-1,3-1 1,0 0 0,2-2-1,1-1 1,2-1 0,22 20-53,-1 3 29,-26-26-38,1 0 1,2-2 0,0-1-1,23 16 9,-40-32-11,1 0-1,0-1 1,0 0-1,0 0 1,0-1 0,1 0-1,-1-1 1,1 0-1,-1 0 1,1 0 0,0-1-1,0-1 1,0 0-1,0 0 1,0 0 0,0-1-1,-1-1 1,1 1-1,5-3 12,1-2-7,0-1 0,-1-1 0,0-1-1,0 1 1,-1-2 0,0 0 0,-1-1-1,0 0 1,-1 0 0,0-2 0,-1 1-1,0-1 1,-1-1 0,4-7 7,58-96 78,-4-4 1,6-28-79,45-85 60,1-5-60,-99 181-12,-2-1 0,-3-1 0,6-48 12,33-241-18,-42 259 42,-5-1 1,-4-75-25,-29-144 44,-19 0-17,-24 19 3,-21-26-4,23 1-25,26 20 15,5-19 5,20 181-6,-6 1 0,-6 1-1,-7-4-14,-96-234 917,123 345-851,1 1 0,2-1 1,0 0-1,2 0 0,0 0 0,2-1 1,1-18-67,2-409 60,-2 432-42,0 0 0,-1-1 0,-1 1 0,-1 1 0,-1-1 0,-1 0 0,-1 1 0,0 0 0,-2 0 0,0 1 0,-1-1 0,-1 2 0,-1 0 0,-1 0 0,0 1 0,-1 0 0,-1 1 0,-4-3-18,5 9-172,0 1-1,-1 1 1,0 0 0,-1 1-1,1 0 1,-1 1 0,-1 1 0,1 0-1,-1 1 1,0 1 0,-4 0 172,-36-4-3393</inkml:trace>
  <inkml:trace contextRef="#ctx0" brushRef="#br0" timeOffset="-67715.131">13822 1617 5737,'-6'-13'420,"1"0"0,0 0 0,1-1 0,1 1 0,0-1 0,1 0 0,0 0-1,1 0 1,0 0 0,2 0 0,-1 0 0,2 0 0,0 0 0,3-11-420,9-26 428,3-1 1,2 2-1,2 0 1,2 2-1,2 0 1,12-15-429,-22 37 146,1 1-1,0 0 1,2 1-1,1 1 1,1 1 0,1 0-1,1 2 1,1 0-1,0 2 1,2 0 0,1 1-146,54-8 152,-78 25-144,1 0 0,-1 0 0,1 0 0,-1 1 0,0-1-1,0 0 1,1 1 0,-1 0 0,0-1 0,0 1 0,1 0 0,-1 0-1,0 0 1,0 0 0,0 1 0,0-1 0,-1 1 0,1-1 0,0 1-1,0 0 1,-1-1 0,1 1 0,-1 0 0,0 0 0,1 0 0,-1 0-1,0 0 1,0 0 0,-1 1 0,1-1 0,0 0 0,0 2-8,0 4 39,0 1 1,-1 0 0,0-1-1,0 1 1,-1 0-1,0 0 1,0-1 0,-1 1-1,-1-1 1,1 1-1,-4 5-39,2 0 45,-21 56 142,-2-1 0,-4-1 0,-10 12-187,7-11 82,-154 337 655,127-209-79,58-187-635,-1 0 1,1 1-1,1-1 1,0 1 0,0 0-1,1-1 1,1 1-1,0 0 1,0 0-1,1 0 1,0-1 0,1 1-1,0 0 1,1-1-1,0 0 1,1 1 0,0-1-1,0-1 1,5 8-24,-4-12 2,0 0 0,0-1 1,1 1-1,-1-1 0,1 0 1,0-1-1,0 1 0,1-1 1,-1 0-1,1-1 0,-1 0 1,1 0-1,0 0 0,0-1 1,0 0-1,0 0 0,3 0-2,119-11 51,-92 2-68,-1-2 0,-1-1-1,0-2 1,0-1-1,17-11 18,88-59-2977,-104 57-516,-18 8-485</inkml:trace>
  <inkml:trace contextRef="#ctx0" brushRef="#br0" timeOffset="-67497.713">14325 2689 13475,'6'-1'3417,"-12"2"984,6 4-3689,5 1-704,2-2-536,4 4-593,-6 3-3280</inkml:trace>
  <inkml:trace contextRef="#ctx0" brushRef="#br0" timeOffset="-66465.069">14906 3906 15435,'87'191'254,"-4"-65"88,68 98 28,-28-42 39,5 31-409,-32-28 211,-8 4 0,-8 4-1,24 104-210,-105-297-2,1 0-1,0 0 1,-1 0-1,1-1 1,-1 1-1,1 0 1,0 0-1,-1 0 1,1 0 0,-1 0-1,1 0 1,0 0-1,-1 0 1,1 0-1,-1 1 1,1-1-1,0 0 1,-1 0-1,1 0 1,-1 0-1,1 1 1,0-1-1,-1 0 1,1 0-1,0 0 1,0 1-1,-1-1 1,1 0-1,0 1 1,-1-1-1,1 0 1,0 1-1,0-1 1,0 0-1,-1 1 1,1-1-1,0 0 1,0 1-1,0-1 1,0 1-1,0-1 1,0 0-1,0 1 1,0-1-1,0 1 1,0-1-1,0 0 1,0 1-1,0-1 1,0 1-1,0-1 1,0 0 0,0 1-1,0-1 1,0 0-1,1 1 1,-1-1-1,0 0 1,0 1-1,1-1 1,-1 0-1,0 1 1,0-1-1,1 0 1,-1 1-1,0-1 1,1 0-1,-1 0 3,-31-23-269,-23-36-2303,-16-13 143</inkml:trace>
  <inkml:trace contextRef="#ctx0" brushRef="#br0" timeOffset="-66059.642">14392 3921 9274,'-69'-84'4826,"44"46"-3843,24 37-971,0 0 0,1 0 0,-1 0 1,1 0-1,-1 0 0,1 0 0,0 0 0,-1 0 0,1 0 0,0 0 0,0 0 0,0 0 0,0 0 0,0 0 0,0 0 0,0 0 0,0 0 1,0 0-1,0 0 0,1 0 0,-1 0 0,0 0 0,1 0 0,-1 0 0,1 0 0,-1 0 0,1 0 0,-1 0 0,1 0 0,-1 0 0,1 0 1,0 1-1,0-1 0,0 0 0,-1 1 0,1-1 0,0 0 0,1 0-12,67-3 1023,-29 6-578,-30-3-398,0 0 1,0 0-1,0-1 0,-1-1 0,1 1 0,0-2 0,-1 1 0,0-1 1,1-1-1,-2 1 0,1-2 0,0 1 0,-1-1 0,0-1 0,-1 1 1,1-1-1,-1 0 0,-1-1 0,1 0 0,1-3-47,27-45 87,-2-1 0,-3-2-1,-2-1 1,-2-2 0,-4 0-1,-2-1 1,6-41-87,5-39 175,8-104-175,-32 203-34,3 44-34,8 36 23,33 103 49,-21-47 42,5-1-1,4-2 1,3-2 0,12 11-46,30 13 365</inkml:trace>
  <inkml:trace contextRef="#ctx0" brushRef="#br0" timeOffset="-64901.615">15967 6018 8194,'-2'-14'5138,"-3"33"-2802,4-16-2558,-9 42 359,2 1 0,3 0 1,1 0-1,2 0 0,2 0 0,2 0 0,3 0 1,1 0-1,10 33-137,-12-57 20,1 0 0,1-1 0,2 0 0,0 0 0,0 0 0,2-1 0,8 11-20,-18-30 15,1 1-1,0 0 1,0-1 0,0 1-1,1-1 1,-1 0 0,0 1-1,0-1 1,1 0 0,-1 0-1,1 1 1,-1-1 0,1 0-1,-1-1 1,1 1-1,0 0 1,-1 0 0,1-1-1,0 1 1,0-1 0,-1 1-1,1-1 1,0 0 0,0 0-1,0 0 1,-1 0 0,1 0-1,0 0 1,0 0 0,0-1-1,0 1 1,-1-1 0,1 1-1,0-1 1,-1 0 0,2 0-15,47-49 599,-14-5-351,-2-2 1,-3-1 0,-3-2-1,-2 0 1,2-14-249,-4 7 172,-3-1-1,-3-1 1,-3 0 0,-3-1 0,0-38-172,-10 82 152,-5 23-53,0 15-97,-3 203 22,5-175-2,2 0-1,2 0 1,1 0-1,2 0 1,2-1-1,2 0 1,1-1-1,7 15-21,-17-53 0,13 25 20,-14-24-18,0-1 0,1 1 0,-1-1-1,0 1 1,0-1 0,0 1 0,1-1 0,-1 1 0,0-1 0,1 0 0,-1 1 0,0-1-1,1 1 1,-1-1 0,0 0 0,1 1 0,-1-1 0,1 0 0,-1 0 0,1 1 0,-1-1-1,1 0 1,-1 0 0,0 0 0,1 0 0,-1 0 0,1 1 0,-1-1 0,1 0 0,0 0-1,-1 0 1,1 0 0,-1 0 0,1 0 0,-1-1 0,1 1 0,-1 0 0,1 0 0,-1 0 0,0 0-1,1-1 1,-1 1 0,1 0 0,-1 0 0,1-1 0,-1 1 0,0 0 0,1-1 0,-1 1-1,1 0 1,-1-1 0,0 1 0,1-1-2,10-66 207,-11 38 425,6-25-3285,-1-3 508</inkml:trace>
  <inkml:trace contextRef="#ctx0" brushRef="#br0" timeOffset="-64459.365">16729 5548 9394,'3'17'5563,"-22"190"-2722,11-146-2584,2 0 0,3 0 0,3 0 0,2 0 0,10 55-257,21-30 112,-33-85-98,1 0 0,0 1 0,-1-1 0,1 0 0,0 0 0,0 0 0,0 0 0,0 0 0,0 0 0,0 0 0,0 0 0,0 0 0,0 0 0,0-1 0,0 1 0,0 0 0,1-1 1,-1 1-1,0-1 0,1 0 0,-1 1 0,0-1 0,1 0 0,-1 1 0,0-1 0,1 0 0,-1 0 0,1 0 0,-1-1 0,0 1 0,1 0 0,-1 0 0,0-1 0,1 1 0,-1-1 0,0 1 0,0-1 0,1 1 0,-1-1 0,0 0 0,0 0 0,0 1 1,0-1-1,0 0 0,0 0 0,0 0-14,41-56 767,-37 49-729,21-37 105,-3-1 0,-1 0 1,-3-2-1,-1 0 1,-3-2-1,7-39-143,-10 29-163,-19 56-1517,-6 23-1216,7-10 1408,-24 27-2549</inkml:trace>
  <inkml:trace contextRef="#ctx0" brushRef="#br0" timeOffset="-64127.07">16917 6202 9066,'5'2'547,"-1"0"1,1 0-1,0 0 1,0 0-1,0-1 1,1 1-1,-1-2 1,0 1-1,0 0 0,1-1 1,-1 0-1,0 0 1,1-1-1,-1 1-547,113-42 445,-68 20-31,-16 11 341,-36 10-669,0 1 0,0-1 0,0 1 0,0-1 0,0 0 0,0 0 1,0 0-1,1 0 0,-1 0 0,0-1 0,0 1 0,1 0 0,-1-1 0,1 1 0,0-1 0,-1 0 1,1 1-1,0-1 0,0 0 0,0 0 0,0 1 0,0-1 0,0 0 0,1-1-86,-3-1 88,-46-92 458,43 80-566,70 92-1771,-60-73 1511,0 0-1,0-1 1,0 1-1,0-1 1,1 0-1,-1-1 1,1 1-1,-1-1 1,1 1-1,0-2 1,0 1-1,0 0 1,-1-1-1,1 0 1,3 0 280,36-7-3287</inkml:trace>
  <inkml:trace contextRef="#ctx0" brushRef="#br0" timeOffset="-63548.915">17601 5886 8282,'-17'2'5958,"-9"14"-3775,18-10-1621,-6 2-441,0 1-1,1 0 1,0 1 0,1 0-1,0 1 1,1 1 0,0-1 0,1 2-1,0 0 1,1 0 0,1 0-1,0 1 1,1 1 0,-2 4-121,7 31 54,2-49-54,1 1 0,-1-1 0,0 0 0,0 0 0,1 0 0,-1 1 0,1-1 0,-1 0 0,1 0 0,0 0 0,-1 0 0,1 0 0,0 0 0,0 0 0,-1 0 0,1 0 0,0 0 0,0 0 0,0-1 0,0 1 0,0 0 0,1-1 0,-1 1 0,0 0 0,0-1-1,0 0 1,0 1 0,1-1 0,-1 0 0,0 1 0,0-1 0,1 0 0,-1 0 0,0 0 0,1 0 0,-1 0 0,0-1 0,0 1 0,1 0 0,4-3 7,0 0 0,-1 0 1,1 0-1,0-1 0,-1 0 0,0 0 0,0 0 1,0-1-1,-1 1 0,0-1 0,1 0 0,-2-1 1,1 1-1,-1-1 0,3-4-7,2-2 16,83-152 247,-88 157-250,-2 5-29,-5 19-8,-1 1 30,1 0 0,1 0 0,1 1 0,1-1 0,1 0 0,0 1 0,1-1 0,1 0 0,0 1-1,2-1 1,1 4-6,-4-20 6,-1 0-1,1 0 0,-1-1 1,1 1-1,0 0 1,0-1-1,0 1 0,-1 0 1,2-1-1,-1 1 0,0-1 1,0 1-1,0-1 0,1 0 1,-1 1-1,1-1 0,-1 0 1,1 0-1,-1 0 1,1 0-1,0 0 0,-1-1 1,1 1-1,0 0 0,0-1 1,0 1-1,-1-1 0,1 0 1,0 0-1,0 1 0,0-1 1,0 0-1,0-1 1,0 1-6,54-34 187,-34 8-116,0 0 1,-3-2 0,0 0-1,-2-1 1,-1-1 0,3-10-72,5-6 69,-15 42-125,-5 23-16,-4-14 64,2 3-12,-2 3 17,1 0-1,0-1 0,1 1 1,0 0-1,1-1 1,0 1-1,0-1 0,1 0 1,1 0-1,0-1 1,0 1-1,1-1 0,0 0 1,0 0-1,5 4 4,-7-11 2,-1-1 0,1 1 0,-1-1 0,1 1 0,-1-1 0,1 0 0,0 0 0,0-1 0,-1 1 0,1-1 0,0 0 0,0 0 0,-1 0 0,1-1 0,0 1 0,0-1-1,-1 0 1,1 0 0,0 0 0,-1 0 0,1-1 0,-1 1 0,3-2-2,72-49 81,90-90 131,-166 142-215,-1-1 1,1 1-1,-1-1 0,1 1 1,0-1-1,-1 1 1,1 0-1,-1 0 1,1 0-1,0 0 1,0 0-1,-1 0 1,1 0-1,-1 0 1,1 1-1,0-1 1,-1 1-1,1-1 0,-1 1 1,1-1-1,-1 1 1,1 0-1,-1 0 1,1 0-1,-1 0 1,0 0-1,0 0 1,1 0-1,-1 1 1,0-1-1,0 0 0,0 1 1,0-1-1,0 0 1,-1 1-1,1-1 1,0 1-1,-1 0 1,1-1-1,-1 1 1,1-1-1,-1 1 1,0 0-1,0-1 0,0 1 1,0 0-1,0-1 1,0 1-1,0 0 1,0-1-1,-1 2 3,1-1-2,1 5 3,0 1 0,0 0 0,1-1 0,0 1 0,0-1 0,1 0 0,0 0 0,0 0 0,1 0 0,-1 0 0,1 0 0,1-1-1,0 0 1,0 0 0,3 3-1,-6-8 5,0 0-1,0 0 1,0 0-1,1 0 1,-1 0-1,0 0 1,1-1-1,-1 1 0,0-1 1,1 0-1,-1 0 1,0 0-1,1 0 1,-1 0-1,1 0 1,-1 0-1,0-1 1,1 1-1,-1-1 1,0 0-1,1 0 1,-1 0-1,0 0 0,0 0 1,0 0-1,0-1 1,0 1-1,0-1 1,0 1-1,0-1 1,-1 0-5,47-61-92,-37 12-1675,-28 21-2589,-6 16 178</inkml:trace>
  <inkml:trace contextRef="#ctx0" brushRef="#br0" timeOffset="-63334.489">18122 5622 7370,'4'3'3920,"-4"-7"-439,6 2-1392,6-7-1633,3 3-392,4 0 1416,8 0-4961,-4-8 2137</inkml:trace>
  <inkml:trace contextRef="#ctx0" brushRef="#br0" timeOffset="-63038.176">18756 5824 6745,'22'-2'2624,"48"-8"3031,-4-19-3742,-56 22-1763,-1-1 1,0 0 0,-1 0-1,0-1 1,0 0-1,-1-1 1,0 0-1,-1 0 1,0 0-1,-1 0 1,0-1-1,0 0 1,-1-1-1,-1 1 1,0 0-1,0-2-150,-2 12 37,-1-1-1,1 0 1,-1 0-1,1 1 0,-1-1 1,0 0-1,0 0 0,0 0 1,0 0-1,0 1 0,0-1 1,0 0-1,-1 0 0,1 0 1,0 1-1,-1-1 1,0 0-1,1 1 0,-1-1 1,0 0-1,0 1 0,0-1 1,0 1-1,0-1 0,0 1 1,-1 0-1,1-1 0,0 1 1,-1 0-1,1 0 1,-1 0-1,1 0 0,-1 0 1,1 0-1,-1 0 0,0 1 1,0-1-1,-1 0-36,-64 29 663,52-18-649,0 0 0,1 1 0,0 1 0,0 0 0,1 0 0,1 1 0,0 1 0,1 0 0,1 1 0,0 0 0,1 1 0,-3 6-14,8-13 2,-1 0-1,2 1 1,-1-1 0,1 1-1,0 0 1,1 0 0,0 0-1,1 0 1,0 1-1,1-1 1,0 0 0,0 0-1,1 1 1,1-1 0,-1 0-1,2 0 1,-1 0-1,1 0 1,1-1 0,0 1-1,0-1 1,2 2-2,-3-6-3,1-1 1,-1 0-1,1 0 1,0 0-1,0 0 1,0 0-1,0-1 1,0 0-1,1 0 0,0 0 1,-1 0-1,1-1 1,0 0-1,0 0 1,1 0-1,-1-1 1,0 1-1,1-1 0,-1-1 1,0 1-1,1-1 1,-1 0-1,1 0 1,1 0 2,12-2-651,0-1 0,-1 0 0,0-1-1,0-1 1,0-1 0,6-3 651,58-27-3063</inkml:trace>
  <inkml:trace contextRef="#ctx0" brushRef="#br0" timeOffset="-62401.17">19193 5087 5753,'0'-1'71,"0"1"91,0-1 0,0 1 0,0-1 0,0 1 0,0-1 1,0 1-1,0 0 0,0-1 0,0 1 0,0-1 0,0 1 0,0-1 0,0 1 1,0-1-1,0 1 0,0-1 0,0 1 0,0 0 0,-1-1 0,1 1 0,0-1 0,0 1 1,-1 0-1,1-1 0,0 1 0,-1 0 0,1-1 0,0 1 0,-1 0 0,1-1 1,0 1-1,-1 0 0,1 0 0,0-1 0,-1 1 0,1 0 0,-1 0 0,1 0 0,-1 0 1,1 0-1,-1 0 0,1 0 0,0-1 0,-1 1 0,1 0 0,-1 0 0,1 1 1,-1-1-1,1 0 0,-1 0 0,1 0 0,0 0 0,-1 0 0,1 0 0,-1 1 1,1-1-1,-1 0 0,1 0 0,0 1 0,-1-1 0,1 0 0,0 0 0,-1 1 0,1-1-162,-2 7 146,0-1-1,0 1 0,1 0 1,0 0-1,1-1 0,-1 1 1,1 0-1,1 0 0,-1 0 1,1-1-1,0 1 0,1 1-145,-2-8 9,48 271 726,-41-233-666,2 23 112,3-2 0,2 1 0,21 53-181,-33-109 21,0 2 20,0 0 1,1 0 0,-1-1 0,1 1-1,0-1 1,0 0 0,1 0 0,0 0-1,0 0 1,0-1 0,3 3-42,-5-6 45,0 0 0,1-1 0,-1 1 0,1-1 0,-1 1 0,0-1 0,1 0 0,-1 0 0,1 0 0,-1 0 0,0-1 0,1 1 0,-1-1 0,1 1 0,-1-1 0,0 0 1,0 0-1,1 0 0,-1 0 0,0 0 0,0 0 0,0-1 0,0 1 0,0-1 0,-1 1 0,1-1 0,0 0 0,-1 0 0,1 0 0,-1 0 0,0 0 0,1 0 0,-1 0 0,0 0 0,0-2-45,20-28 242,-2 0-1,-1-2 1,-1-1 0,-3 0-1,0 0 1,-2-2-1,0-11-241,23-146 185,-23 106-347,-7 66-398,1 30-3254,-5 19-453,-2 4-607</inkml:trace>
  <inkml:trace contextRef="#ctx0" brushRef="#br0" timeOffset="-61700.605">19520 5671 9322,'12'13'7308,"24"-20"-5483,-34 6-1557,10-1-149,0 0 0,0 0 0,1 1 1,-1 1-1,0 0 0,1 0 0,-1 1 0,0 1 1,0 0-1,1 1 0,-2 0 0,1 1 1,0 0-1,-1 1 0,2 1-119,-12-5 5,1-1 1,-1 1-1,0-1 0,0 0 1,0 1-1,0-1 0,0 0 1,0 0-1,0 0 0,0 0 1,0 0-1,1 0 0,-1 0 1,0 0-1,0 0 0,0-1 1,0 1-1,0 0 0,0-1 1,0 1-1,0-1 0,0 1 1,0-1-1,0 1 0,0-1 1,0 0-1,0 1 0,0-1 1,-1 0-1,1 0 0,0 0 1,-1 0-1,1 0 0,0 0 1,-1 0-1,1 0 0,-1 0 1,1 0-1,-1 0 0,0 0 1,1 0-1,-1 0 0,0 0 1,0 0-1,0-1-5,10-24 47,-1-1 0,-1 0 1,-2 0-1,0-1 0,-2 1 0,-1-1 0,-2 0 0,0 0 1,-2 0-1,-1 0 0,-2-5-47,4 33 3,0-1 3,0-1-1,0 1 1,0 0 0,0-1 0,0 1 0,0 0 0,-1-1 0,1 1 0,0 0 0,-1-1 0,1 1 0,-1 0 0,0 0 0,1 0 0,-1 0 0,0 0 0,0-1 0,0 1 0,1 0 0,-1 1-1,0-1 1,0 0 0,-1 0 0,1 0 0,0 1 0,-1-2-6,-8 46-1,10-28-5,1 1-1,1 0 1,0-1-1,1 0 1,1 1 0,0-1-1,1-1 1,1 1-1,0-1 1,2 0 0,-1 0-1,2-1 1,0 0 0,9 11 6,-14-21 1,0-1 1,0 1 0,1-1-1,-1 0 1,1 0 0,0 0-1,0-1 1,0 1 0,0-1-1,0 0 1,0-1 0,1 0-1,-1 1 1,0-1 0,1-1-1,-1 1 1,1-1 0,-1 0-1,1-1 1,-1 1 0,1-1-1,-1 0 1,0 0-1,1-1 1,-1 1 0,0-1-1,0 0 1,0-1-2,6-2 13,-1 0-1,1-1 1,-2-1-1,1 1 0,-1-2 1,0 1-1,0-1 1,-1 0-1,0-1 1,0 0-1,-1-1 1,3-5-13,37-90 173,-45 98-160,0 1 1,-1-1-1,0 0 1,0 1-1,0-1 1,-1 0-1,0 0 0,0 0 1,0 0-1,-1 1 1,0-1-1,-1 0 1,1 0-14,-10 19-24,3 35-8,3 0 0,1 0 0,2 0 0,5 43 32,-4-86 0,1-1 1,-1 1 0,1 0 0,0 0 0,1 0 0,-1-1-1,1 1 1,-1 0 0,1-1 0,0 1 0,1 0-1,-1-1 1,0 1 0,1-1 0,0 0 0,0 1 0,0-1-1,0 0 1,1 0 0,-1-1 0,1 1 0,-1 0-1,1-1 1,0 1 0,0-1 0,0 0 0,1 0 0,-1 0-1,0-1 1,1 1 0,0 0-1,4-2 2,-1 1 1,1-1-1,-1 0 0,0 0 1,1-1-1,-1 0 1,1-1-1,-1 0 0,0 0 1,0 0-1,0-1 0,0 0 1,0 0-1,-1 0 0,1-1 1,-1 0-1,0-1 1,2-2-3,8-6 17,0 0 0,-2-1 0,0-1 0,0 0 0,-2-1 0,3-4-17,-3 2 20,-1-1 0,-1 0 0,-1-1 0,-1 1 0,0-2 0,-2 1 0,0-1 0,-1 0 0,-1 0 0,-1 0 0,0-22-20,-6 17-22,3 39-66,-1-6 88,1 0 0,1 1 0,-1-1 1,1 1-1,0-1 0,1 0 0,0 1 1,0-1-1,0 0 0,1 0 0,0 0 1,0-1-1,1 1 0,0-1 0,0 0 1,1 0-1,-1 0 0,1 0 0,1-1 1,-1 0-1,1 0 0,0 0 0,0-1 1,0 0-1,0 0 0,1-1 0,6 3 0,-13-5-3,-1-1-1,1 0 0,0 0 0,-1 1 0,1-1 0,0 0 1,-1 0-1,1 1 0,0-1 0,-1 0 0,1 1 1,0-1-1,0 0 0,-1 1 0,1-1 0,0 1 1,0-1-1,0 0 0,0 1 0,-1-1 0,1 1 0,0-1 1,0 0-1,0 1 0,0-1 0,0 1 0,0-1 1,0 1-1,0-1 0,0 0 0,0 1 0,1-1 1,-1 1-1,0-1 0,0 1 0,0-1 0,0 0 0,1 1 1,-1-1-1,0 0 0,0 1 0,1-1 0,-1 0 1,0 1-1,0-1 0,1 0 0,-1 1 0,0-1 0,1 0 1,-1 0-1,1 1 0,-1-1 0,0 0 0,1 0 1,-1 0-1,1 0 0,-1 0 4,-3 1-406,-1-1 0,1 0 1,0 0-1,-1 0 0,1-1 0,0 1 1,-1-1-1,1 0 0,0 0 0,0 0 1,-1 0-1,1 0 0,0-1 0,0 0 0,1 1 1,-1-1-1,0 0 0,0 0 0,1-1 406,-27-23-4854</inkml:trace>
  <inkml:trace contextRef="#ctx0" brushRef="#br0" timeOffset="-61455.308">20231 4908 10394,'-7'-8'3593,"7"8"264,4 1-2881,6 9-488,5 5-320,8 7-1176,10 4-2849,16 6 760</inkml:trace>
  <inkml:trace contextRef="#ctx0" brushRef="#br0" timeOffset="-61097.858">20883 5182 12595,'-6'1'650,"-1"1"-1,1 0 1,0 0 0,-1 0 0,1 1 0,1-1 0,-1 2-1,0-1 1,1 1 0,-1-1 0,-3 5-650,1-1 28,1 0 1,0 1-1,0-1 0,0 1 1,1 1-1,1-1 1,-1 1-1,2 0 0,-1 0 1,1 1-1,-1 3-28,4-5 2,1-1 0,-1 0 1,2 0-1,-1 0 0,1 0 0,0 0 1,0 0-1,1 0 0,0 0 0,0 0 1,1 0-1,0-1 0,0 0 0,1 1 1,-1-1-1,1 0 0,1 0 1,-1-1-1,1 0 0,0 1 0,0-1 1,0-1-1,1 1 0,0-1 0,0 0 1,0 0-1,0-1 0,0 0 0,4 1-2,45 19 21,-44-20-22,0 1 1,-1 0-1,0 1 0,1 0 0,-1 0 0,-1 1 0,1 0 0,-1 1 0,0 0 1,-1 0-1,0 1 0,0 0 0,0 1 0,-1 0 0,3 5 1,3 17-8,-1 1-1,-1 0 1,-2 1 0,-2 0-1,0 1 1,-3-1-1,0 1 1,-3 0 0,0 0-1,-3 7 9,3-22 20,-1 0 0,-1 0 0,0 0 0,-1 0 0,-2 0-1,0 0 1,-1-1 0,0 0 0,-5 10-20,8-24 55,1 0 1,-1 0-1,0 0 1,0 0-1,0 0 1,-1-1-1,1 1 1,-1-1-1,0 0 1,0 0-1,0 0 1,-1 0-1,1 0 1,-1 0-1,1-1 1,-1 0-1,0 0 1,0 0-1,0 0 1,0 0-1,0-1 1,0 0-1,0 0 1,-1 0-1,1 0 1,0-1-1,-1 0 1,1 0-1,0 0 1,-1 0-1,1 0 1,0-1-1,-1 0 1,1 0-1,0 0 1,-1-1-56,-6-6 77,1-1 0,0-1 1,0 0-1,1 0 0,0-1 0,0 0 1,2 0-1,-1-1 0,1 0 1,1-1-1,0 1 0,1-1 0,1 0 1,0 0-1,0-1 0,1 1 0,1-1 1,0 0-1,1-2-77,-4-8-1,0-1 0,2 0 0,1 0 0,1 0 0,1 0 0,1 0 0,1 0 0,2 0 0,0 0 0,2 1 0,0 0 0,2 0-1,1 0 1,3-6 1,1 10-38,1 1 0,0 0 0,2 0 0,0 2 0,1 0 0,1 1 0,0 0-1,1 2 1,0 0 0,9-3 38,127-71-5585,-153 87 5474,59-31-4091</inkml:trace>
  <inkml:trace contextRef="#ctx0" brushRef="#br0" timeOffset="-60521.284">15108 7808 11594,'-4'-6'4833,"21"-2"-2165,127-35-767,160-34-1851,107-28 7,-37 3-69,1014-291-60,-222 52 85,61-23 181,-1091 322-173,817-263 97,-644 196-88,-50 16-3,-41 9 4,65-31 57,-279 113-85,2 1 10,-1-1 0,1 0 0,0-1 0,-1 0 0,1 0 0,-1 0 0,0 0 0,0-1 0,0 1 0,0-2 0,-1 1-1,0 0 1,0-1 0,0 0 0,0 1 0,1-5-13,-20-8 144,-97 1 934,103 16-1119,-99-4-2797,-11 7 612</inkml:trace>
  <inkml:trace contextRef="#ctx0" brushRef="#br0" timeOffset="199632.208">6780 5863 8850,'-3'-2'451,"2"1"-317,0 1 1,0-1-1,0 0 0,0 0 1,0 1-1,1-1 1,-1 0-1,0 0 1,0 0-1,1 0 1,-1 0-1,1 0 0,-1 0 1,1 0-1,-1-1 1,1 1-1,0 0 1,0 0-1,-1 0 1,1 0-1,0-1 0,0 1 1,0 0-1,0 0 1,0 0-1,1 0 1,-1-1-1,0 1 1,0 0-1,1 0 0,-1 0 1,1-1-135,37-150 1111,1 29-1078,-37 118-32,0 1-1,1 0 1,0 0 0,0 0-1,0 0 1,0 0 0,1 1-1,-1-1 1,1 1-1,0 0 1,0 0 0,0 0-1,0 1 1,1 0-1,-1-1 0,13-6 5,-11 5-5,0 0 1,-1 0-1,1 1 1,1-1-1,-1 1 1,0 1-1,1-1 1,0 1-1,-1 0 1,1 1-1,0 0 1,0 0-1,0 0 1,0 1-1,0 0 0,6 0 0,34 54-10,-33-34 6,-10-14 2,0 0 0,1 0 0,-1 0 0,1 0 0,1-1 0,-1 1 1,1-2-1,0 1 0,0 0 0,1-1 0,-1 0 0,4 1 2,-6-5-1,0 0 0,1 0-1,-1 0 1,0 0 0,0 0 0,0-1-1,1 0 1,-1 0 0,0 0 0,0-1-1,0 1 1,0-1 0,-1 0-1,1 0 1,0 0 0,-1-1 0,1 1-1,-1-1 1,1-1 1,61-47-11,-2-4 1,-2-1-1,34-46 11,203-236 57,4 36 521,-235 245-338,2 3 0,2 2 0,37-16-240,268-175 157,-221 120-127,95-101-30,117-128 10,-56 65 80,36 1 875,-33 54-637,-289 213-320,0-1 0,-1-1 0,-1-1 0,0-1 0,-2-1 0,-1-1 0,-1-1 0,-2 0 0,6-11-8,19-47 721,-41 84-708,-1-1 0,0 1 0,0 0 1,0 0-1,1 0 0,-1 0 0,0-1 1,0 1-1,0 0 0,0 0 0,1-1 1,-1 1-1,0 0 0,0 0 0,0-1 1,0 1-1,0 0 0,0 0 0,0-1 1,0 1-1,0 0 0,0 0 0,0-1 0,0 1 1,0 0-1,0-1 0,0 1 0,0 0 1,0 0-1,0-1 0,0 1 0,0 0 1,0 0-1,0-1 0,0 1 0,-1 0 1,1 0-1,0-1 0,0 1 0,0 0 1,0 0-1,-1 0 0,1-1 0,0 1 1,0 0-1,-1 0 0,1 0 0,0 0 1,0 0-1,-1-1 0,1 1 0,0 0 1,0 0-1,-1 0 0,1 0 0,0 0 1,0 0-1,-1 0 0,1 0 0,0 0 1,-1 0-1,1 0 0,0 0 0,0 0 1,-1 0-14,-20 9 238,19-8-284,-51 34-2190,2-2-1253</inkml:trace>
  <inkml:trace contextRef="#ctx0" brushRef="#br0" timeOffset="200265.186">6405 7082 9834,'214'-149'5267,"-110"83"-5297,181-120 12,-122 80 10,514-317-40,-101 102 49,93-51 6,32-59 2,-30 21 387,-416 267 660,39-4-1056,170-93 1335,-438 225-1166,-9 3 127,1 2 1,1 0-1,0 1 0,0 0 1,1 2-1,0 0 0,0 2 0,15-3-296,-28 12-1288,-12 2-2249</inkml:trace>
  <inkml:trace contextRef="#ctx0" brushRef="#br0" timeOffset="22717.353">10878 2067 7234,'-133'-47'5042,"74"34"-4857,-1 3 0,0 3 0,-1 2 0,-29 3-185,46 1 34,-1 3-1,1 1 1,0 2 0,-23 7-34,-44 16 90,3 4 0,-91 40-90,-268 143 73,-53 20-9,292-124 612,-129 90-676,-269 210 1206,438-281-267,-169 155-939,190-131 344,-97 120-344,178-174 8,5 4 0,5 3 0,-5 18-8,-90 180-8,121-200-6,4 3-1,5 1 1,0 22 14,31-93-11,3 0 0,1 0 0,1 1 0,3 0 1,1 19 10,3-36-7,0 0 1,2 0 0,0-1 0,2 1 0,0-1 0,1-1 0,2 1-1,0-1 1,1-1 0,0 1 0,2-2 0,1 0 0,0 0 0,9 9 6,8 5-2,1-1 0,1-2 1,2-1-1,1-2 0,1-1 1,28 14 1,-7-9 2,1-3 1,1-2-1,1-3 1,2-3-1,0-2 1,0-3-1,1-3 1,62 3-3,-51-8-1,1-4 0,-1-3 0,1-3 0,-1-3 0,0-4 0,37-11 1,-16-2 3,-1-3 0,-2-5-1,36-19-2,82-49 6,-5-9-1,49-44-5,-23 2 13,518-380 27,-260 148-1,-224 166-27,151-165-12,4-54-20,-224 207 23,140-197 37,-282 351-24,-4-2 0,-3-2 1,-4-2-1,-3-2 1,-4-1-1,5-27-16,-29 77 40,-1 0 1,-2 0-1,-1-1 0,-2-1 0,-2 1 1,0-1-1,-3 0 0,-1 0 0,-2 0 1,-1 1-1,-4-16-40,2 34 70,-1 0 0,0 0-1,-2 1 1,0 0 0,0 0 0,-1 1 0,-1 0-1,-1 0 1,0 1 0,-1 1 0,0 0 0,-7-5-70,-14-12 144,0 1 0,-2 2 0,-1 2 0,-1 1 0,-1 1 0,-2 2-144,-10-2 58,-1 2 0,-1 2 0,-1 2 1,0 3-1,-1 2 0,-19 0-58,7 3 222,0 2 0,-51 4-222,-194 25 1150,-26 36-3908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6:43.726"/>
    </inkml:context>
    <inkml:brush xml:id="br0">
      <inkml:brushProperty name="width" value="0.05" units="cm"/>
      <inkml:brushProperty name="height" value="0.05" units="cm"/>
    </inkml:brush>
  </inkml:definitions>
  <inkml:trace contextRef="#ctx0" brushRef="#br0">158 0 12691,'-20'2'2448,"1"3"401,-4 7-113,-24 4-6536,-2 0 2543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6:45.635"/>
    </inkml:context>
    <inkml:brush xml:id="br0">
      <inkml:brushProperty name="width" value="0.05" units="cm"/>
      <inkml:brushProperty name="height" value="0.05" units="cm"/>
    </inkml:brush>
  </inkml:definitions>
  <inkml:trace contextRef="#ctx0" brushRef="#br0">109 281 2465,'-4'-54'1719,"-6"-43"2404,10 97-4035,0 1 1,0 0-1,-1-1 0,1 1 0,-1-1 0,1 1 1,0-1-1,-1 1 0,1-1 0,-1 0 0,1 1 1,-1-1-1,1 1 0,-1-1 0,0 0 0,1 1 1,-1-1-1,1 0 0,-1 0 0,0 0 0,1 0 1,-1 1-1,0-1 0,1 0 0,-1 0 0,0 0 1,1 0-1,-1 0 0,1 0 0,-1-1 0,0 1 1,1 0-1,-1 0 0,0 0 0,1-1 0,-1 1 1,1 0-1,-1 0 0,1-1 0,-1 1 0,0-1 1,1 1-1,-1 0 0,1-1 0,0 1 0,-1-1 1,1 1-1,-1-1 0,1 1 0,0-1 0,-1 0 1,1 1-1,0-1 0,0 1 0,-1-1 0,1 0 1,0 1-1,0-1 0,0 0 0,0 1 1,0-1-1,0 0 0,0 1 0,0-1 0,0 0-88,-4 20 52,1 1 0,0-1-1,1 1 1,1 0-1,2-1 1,-1 1 0,3 3-52,-8-90 1896,4 40-1881,0 8-12,0 0 1,1 0-1,1 0 1,1 1-1,4-17-3,-5 54-121,-11 227-30,15-223 169,4-32 103,-5-19-38,0 0 0,-2 0 0,0-1 0,-4-23-83,2 27 27,0-4-5,1 14-6,-1 0 0,-1 0 0,0 1-1,-1-1 1,-1 0 0,-3-13-16,5 28 2,1 0 0,0 1 0,0-1 0,0 1 0,0-1 0,0 0 0,-1 1 0,1-1 0,0 0 0,0 1 0,-1-1 0,1 0 0,0 0 0,-1 1 0,1-1 0,0 0 0,-1 0 0,1 1 1,0-1-1,-1 0 0,1 0 0,0 0 0,-1 0 0,1 0 0,-1 0 0,1 1 0,0-1 0,-1 0 0,1 0 0,-1 0 0,1 0 0,0 0 0,-1 0 0,1-1 0,0 1 0,-1 0 0,1 0 0,-1 0 0,1 0 0,0 0 0,-1 0 0,1-1 0,0 1 0,-1 0 0,1 0 0,0-1 0,-1 1 0,1 0 1,0 0-1,0-1 0,-1 1 0,1 0 0,0-1 0,0 1 0,-1 0 0,1-1 0,0 1 0,0-1 0,0 1 0,0 0 0,0-1-2,-10 30 20,3 1 1,0 0-1,2 0 1,1 1-1,1-1 1,1 10-21,1-19 44,-1-8-3,1-1 0,0 0 0,1 0-1,0 0 1,1 1 0,0-1 0,1 0 0,0 0-1,1 0 1,1 0 0,1 3-41,14-1 1539,4-35-3831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6:54.009"/>
    </inkml:context>
    <inkml:brush xml:id="br0">
      <inkml:brushProperty name="width" value="0.05" units="cm"/>
      <inkml:brushProperty name="height" value="0.05" units="cm"/>
    </inkml:brush>
  </inkml:definitions>
  <inkml:trace contextRef="#ctx0" brushRef="#br0">172 96 4625,'-9'13'4994,"2"16"-3008,4-14-1422,-1-3-390,0 1-57,-1 1 1,2 0-1,0 0 0,0 0 0,2 1 0,-1-1 0,2 0 1,0 1-1,1-1 0,0 1-117,13 67 729,-15-79 34,1-3-663,-1 0 0,1-1 0,0 1 1,0 0-1,0 0 0,-1 0 1,1 0-1,0 0 0,0 0 0,0 0 1,-1 0-1,1 0 0,0 0-100,28-273 415,-22 211-388,-9 56-7,0 23 0,1-8-19,-20 138 84,-7 19 5,30-94-9,9-96 103,-8 16-161,0 0 0,-1 0 1,0 0-1,-1-1 0,0 1 0,0 0 0,-1 0 1,0 0-1,0 0 0,-1 0 0,0 0 0,0 0 1,-1 0-1,0 0 0,-3-3-23,-19 9 3,26 0 4,1 1-1,-1-1 1,1 0 0,-1 0 0,0 0 0,0 0 0,1 0 0,-1 0-1,-1 0 1,1 0 0,0 0 0,0-1 0,-1 1 0,1 0 0,-1-1 0,0 1-1,0 0 1,0-1 0,0 1 0,0 0 0,-1-2-7,-13 22-104,-7 63 54,23-62 84,8-30 31,18-89 147,-27 90-196,-1 10-18,0 0 1,0 0-1,-1 0 0,1 0 0,0 0 1,0 0-1,-1 0 0,1 0 0,0-1 0,0 1 1,0 0-1,-1 0 0,1 0 0,0 0 1,0 0-1,0 0 0,-1 0 0,1 0 0,0 0 1,0-1-1,0 1 0,0 0 0,-1 0 1,1 0-1,0 0 0,0-1 0,0 1 0,0 0 1,0 0-1,0 0 0,0-1 0,-1 1 0,1 0 1,0 0-1,0 0 0,0-1 2,-46 94-1123,10-18-2960,17-51 974</inkml:trace>
  <inkml:trace contextRef="#ctx0" brushRef="#br0" timeOffset="4026.581">220 1 6849,'-4'1'297,"0"1"0,0 0-1,0 0 1,0 0 0,1 0-1,-1 1 1,1-1-1,-1 1 1,1 0 0,0 0-1,0 0 1,0 1 0,1-1-1,-1 1 1,1 0-1,0-1 1,0 1 0,0 0-1,0 0 1,0 3-297,-21 88 395,20-80-70,-12 114-23,15-128-284,-1 1 0,1-1 0,-1 0 1,1 0-1,0 0 0,0 1 0,-1-1 0,1 0 0,0 0 0,0 0 0,0 1 0,1-1 0,-1 0 0,0 0 0,0 0 0,1 1 0,-1-1 1,0 0-1,1 0 0,-1 0 0,1 0 0,0 0 0,-1 0 0,1 0 0,0 0 0,0 0 0,-1 0 0,1 0 0,0 0 0,0 0 0,0-1 1,0 1-1,0 0 0,0-1 0,0 1 0,0-1 0,1 1 0,-1-1 0,0 1 0,0-1 0,0 0 0,1 0 0,-1 1 0,0-1 0,0 0 1,0 0-1,1 0 0,-1-1 0,0 1 0,0 0 0,1 0 0,-1-1 0,0 1 0,0 0 0,0-1 0,0 1 0,0-1 0,0 0 0,0 1 1,1-1-19,13-52 618,-1-109-375,-16 155-114,0 23-35,-23 281 168,26-280-152,9-51 39,-7 19-135,41-233 287,-44 174 8,-5 66-18,2 21-66,-33 271 385,37-180-590,-1-103-16,0 0 0,0 0 1,0-1-1,0 1 0,0 0 0,0-1 0,0 1 1,0 0-1,0-1 0,1 1 0,-1 0 0,0-1 1,0 1-1,1 0 0,-1-1 0,0 1 0,1-1 1,-1 1-1,0 0 0,1-1 0,-1 1 1,1-1-1,-1 1 0,1-1 0,-1 0 0,1 1 1,0-1-1,-1 1 0,1-1 0,-1 0 0,1 0 1,0 1-1,-1-1 0,1 0 0,0 0 0,-1 0 1,1 0-1,0 1 0,-1-1 0,1 0 1,0 0-1,0 0 0,-1-1 0,1 1 0,0 0 1,-1 0-1,1 0 0,0 0 0,-1-1 0,1 1 1,0 0-1,-1-1 0,1 1 0,-1 0 0,1-1 1,-1 1-1,1-1 0,-1 1 0,1-1 1,-1 1-1,1-1 0,-1 1 0,1-1 0,-1 0 1,0 1-1,0-1 0,1 1 0,-1-1 0,0 0 1,0 1-5,11-15-198,-1 0 1,-1 0 0,-1 0-1,0-1 1,-1 0-1,4-14 198,25-66-1363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6:59.168"/>
    </inkml:context>
    <inkml:brush xml:id="br0">
      <inkml:brushProperty name="width" value="0.05" units="cm"/>
      <inkml:brushProperty name="height" value="0.05" units="cm"/>
    </inkml:brush>
  </inkml:definitions>
  <inkml:trace contextRef="#ctx0" brushRef="#br0">47 93 2793,'10'-60'7347,"-14"77"-3714,-1 8-3300,-27 363 719,32-374-753,2-20 65,3-22-48,-3-94-174,46-189-176,-44 302-42,-5 33 37,-29 339 127,-15 36 1136,45-352-976,7-33-41,6-33-99,2-22-22,-1-1 1,-2 0-1,2-26-86,-12 62 7,2-14-7,2-3-167,-1 1 0,-1-1 0,-2 0 0,0 0 0,-1-14 167,-8 30-1948,-3 27-468,-4 32-750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5:41.304"/>
    </inkml:context>
    <inkml:brush xml:id="br0">
      <inkml:brushProperty name="width" value="0.05" units="cm"/>
      <inkml:brushProperty name="height" value="0.05" units="cm"/>
    </inkml:brush>
  </inkml:definitions>
  <inkml:trace contextRef="#ctx0" brushRef="#br0">1392 323 8282,'-93'13'5635,"-45"27"-5499,93-25 215,-31 13 624,2 3-1,1 4 1,-1 4-975,53-29 109,1 1 0,0 1 0,1 1 0,1 0 0,0 2 0,0 0 0,1 1 0,1 0 0,-8 12-109,22-24 30,0 0-1,0 0 1,0 1-1,0-1 0,1 0 1,-1 1-1,1-1 1,0 1-1,1-1 1,-1 1-1,1-1 1,0 1-1,0-1 0,0 1 1,0 0-1,1-1 1,0 1-1,0-1 1,0 1-1,1-1 0,-1 0 1,1 1-1,2 2-29,62 90 246,-39-64-224,2-1 0,1-1 0,2-1 0,1-2 0,1-2 0,30 18-22,-45-33 20,1-1-1,1-2 0,-1 0 1,1-1-1,0-1 1,1 0-1,15 0-19,90 12 71,-4-14-18,-80-3-18,1 1 0,-1 3 0,39 9-35,85 9 50,36-12-11,-50-15-50,26-22 14,-152 23 25,0 1 1,-1 1-1,1 2 1,0 1-1,-1 1 1,1 1 0,21 6-29,72 9 66,-77-15-61,1-1 0,-1-3-1,0-1 1,32-6-5,-71 7 3,1-1 1,-1 1-1,1-1 0,-1 0 0,0 0 1,1-1-1,-1 1 0,0-1 0,0 0 1,0 0-1,0 0 0,0 0 0,-1-1 1,1 0-1,-1 0 0,1 0 1,-1 0-1,0 0 0,0-1 0,-1 1 1,1-1-1,-1 0 0,0 1 0,1-1 1,-2-1-1,1 1 0,0 0 1,-1 0-1,0 0 0,0-1 0,0-4-3,-24-129 211,18 115-221,-2 0 1,0 1-1,-2 0 1,-1 0-1,0 1 1,-2 0-1,0 0 0,-1 2 1,-1-1-1,-1 2 1,-15-15 9,9 12 7,-2 1 0,0 1 1,-1 1-1,-1 1 1,-1 1-1,-1 1 1,0 2-1,0 0 0,-9-1-7,-257-79 332,165 64-316,0 5-1,-109-4-15,160 21-470,0 4 0,-45 4 470,66 3-1478,0 2 0,0 3 0,-46 14 1478,-90 39-3618</inkml:trace>
  <inkml:trace contextRef="#ctx0" brushRef="#br0" timeOffset="7029.326">2109 1359 5041,'-30'-20'6638,"-19"9"-4562,-161-1-728,28 11 1093,158-2-2523,-1 0 0,1-2 0,0 0 1,0-2-1,1 0 0,-1-3 82,-28-7-60,25 10 170,0 1 0,1 1 1,-2 2-1,1 0 0,0 2 0,-20 2-110,29 1 15,1 2 0,0 0-1,0 1 1,0 0-1,1 1 1,-1 1-1,2 1 1,-1 1-1,1 0 1,0 0 0,1 2-1,-10 8-14,-109 45 73,121-55-59,1 0-1,0 1 1,1 0-1,0 0 1,1 1-1,0 0 0,0 1 1,1 0-1,1 1 1,-2 4-14,-2 1-2,2-4 4,-31 71 158,61 0-52,-15-52-101,20 45-19,-22-74 49,1-1-1,-1 0 1,1 0 0,0-1 0,0 1 0,0-1-1,0 0 1,0 0 0,0-1 0,0 1-1,1-1 1,-1-1 0,1 1 0,5-1-37,141 35 438,-121-15-212,-8-10-179,0-2 0,0-1 0,1-1 0,0 0 0,0-2 0,14 0-47,-29-3 9,164 41 89,-116-31-60,-37-5-12,0-2-1,1-1 1,-1 0-1,1-2 0,0 0 1,0-1-1,17-3-25,-11-1 6,143-12 118,-152 16-115,0-1 0,0-1 0,-1 0 1,1-2-1,-1 0 0,0-1 0,0 0 0,-1-2 1,1 0-1,-2 0 0,7-5-9,-13 7 19,0 0-1,1 0 1,0 1-1,0 1 1,0-1-1,0 2 1,1-1-1,-1 2 1,1-1 0,-1 1-1,1 1 1,5 0-19,-1 1 7,1-2 1,-1 1-1,1-2 1,-1 0-1,0-1 0,1-1 1,-1 0-1,-1-1 1,1 0-1,-1-1 1,0-1-1,11-7-7,-22 10 15,1 0 0,-2-1 0,1 1 0,0 0 0,-1-1 0,0 0 0,0 0 0,0 1 0,-1-1 0,0 0 0,0 0 0,0 0 0,0-1 0,-1 1 0,0 0 0,0 0 0,0 0 0,-1 0 0,1 0 0,-1 0 0,0 0 0,-1 0 0,1 0 0,-1 0 0,-2-4-15,0-7 57,0-3 88,-1 0-1,-1 0 0,-1 0 1,-1 1-1,0 0 1,-1 0-1,-5-6-144,-15-31 109,25 46-116,0 0 0,0 0-1,-1 0 1,0 1 0,-1 0 0,0 0 0,0 0 0,0 1 0,-1 0 0,0 0 0,-1 1 0,-1-2 7,-6-1 3,-1 1 1,1 0-1,-1 1 0,-1 1 1,1 0-1,-1 1 0,0 1 1,0 0-1,-1 2 0,1 0 1,0 1-1,-1 0 0,1 1 0,-1 2 1,1-1-4,-35 7-712,2 2-1,-1 2 1,2 2 0,-31 14 712,-44 16-3940,-1 1-509</inkml:trace>
  <inkml:trace contextRef="#ctx0" brushRef="#br0" timeOffset="29598.569">1940 2195 8954,'-3'0'454,"-34"-11"3826,34 10-4207,0 0-1,0-1 0,0 1 1,0-1-1,0 0 0,0 0 1,1 0-1,-1 0 0,1 0 1,-1-1-1,1 1 0,0-1 1,0 0-1,0 1 0,0-1 1,0-1-73,1 1 42,0 1 0,-1 0-1,1-1 1,0 1 0,-1 0 0,0 0 0,0 0 0,1 0 0,-1 0-1,0 0 1,-1 0 0,1 0 0,0 1 0,0-1 0,-1 1 0,1 0-1,-1 0 1,1 0 0,-1 0 0,1 0 0,-1 0 0,0 1 0,1-1-1,-1 1 1,0 0 0,0 0 0,1 0 0,-1 0 0,0 0 0,0 1-1,0-1-41,-106 24 1168,85-17-876,0-1 1,0-1-1,-1-2 1,1 0-1,-5-1-292,-313-6 586,283-1-537,-1 3-1,1 2 1,-1 3 0,1 3 0,0 2-1,1 3 1,0 2 0,1 3 0,-7 5-49,45-16 3,0 2 0,1 0 0,1 1 0,-1 1 0,1 1 0,0 0 1,1 1-1,1 1 0,0 1 0,0 0 0,1 1 0,1 0 0,0 1 1,0 2-4,3 3-6,0 0 0,1 0 0,2 1 0,0 0 0,1 0 1,1 1-1,1-1 0,-1 22 6,4-36 0,0 1 0,0-1 0,1 1 0,0-1 0,1 0 0,-1 1 0,1-1 0,1 0 0,-1 1 0,1-1 0,1 0 0,-1 0 0,4 5 0,4 4 2,0-1 0,1 0 0,1 0 0,1-1 0,0-1 0,1 0 0,0-1 0,0-1 0,2 0 0,-1-1 0,1 0 0,1-2 0,0 0 1,0 0-1,4 0-2,129 62-3,-99-44 0,0-2 0,1-2 0,54 14 3,-51-24-6,0-2 0,0-3 0,11-1 6,188-9-50,469-42-138,-688 43 178,1-2 1,-1-1-1,-1-1 1,1-2-1,-1-2 1,0-1-1,-1-1 1,12-8 8,-22 8-1,0-1-1,-1-1 1,-1 0-1,0-2 1,-1 0-1,-1-2 1,0 0-1,-1-1 0,-1-1 1,-1 0-1,-1-1 1,8-17 2,-20 30 13,0 0 1,-1 0-1,0-1 1,0 0-1,-1 1 1,0-1-1,0 0 1,-1 1-1,0-1 1,-1 0-1,0 0 1,0 1-1,-1-1 1,0 1-1,-1-1 1,1 1-1,-2 0 1,1 0-1,-1 0 1,0 0-1,-1 1 1,0 0-1,0 0 1,-1 0-1,-4-4-13,-91-92 179,92 95-154,-124-92 543,-50-24-568,157 109 60,-1 2 0,0 1 0,0 1 0,-1 2 0,-1 0 0,1 2 0,-1 1 0,-1 2-1,1 0 1,-12 2-60,-23 1-57,0 3 0,0 3 0,1 2 0,-23 8 57,-240 68-5995,317-81 5565,-89 25-3722</inkml:trace>
  <inkml:trace contextRef="#ctx0" brushRef="#br0" timeOffset="35474.246">1348 3062 7386,'-43'-33'4612,"-22"-12"-3388,60 44-1220,0-1 1,0 1 0,0 1 0,1-1 0,-1 1-1,0 0 1,0 0 0,0 0 0,0 1 0,0-1-1,0 1 1,0 1 0,1-1 0,-1 1 0,0-1-1,1 1 1,-1 1 0,-2 1-5,-29 10 162,-25 1 820,-183 29 967,235-41-1890,0 0 1,0 0 0,0 1-1,0 0 1,1 0-1,0 1 1,0 0-1,0 1 1,0 0-1,1 0 1,0 1 0,1-1-1,-1 1 1,1 1-1,0-1 1,1 1-1,0 0 1,0 1-1,-1 3-59,-2 7 11,0 0-1,1 1 0,1 0 0,1 0 0,1 0 0,1 0 0,1 1 0,0 12-10,1-22 4,1 0 0,0 0 0,0 0 0,1 0 0,1-1-1,0 1 1,1-1 0,0 1 0,0-1 0,1 0 0,0 0 0,1 0 0,0-1-1,1 1 1,0-1 0,0 0 0,1-1 0,0 0 0,0 0 0,1 0 0,0-1 0,0 0-1,7 3-3,101 48 110,2-19-132,-82-35 47,1-1 0,-1-1 0,0-2 0,22-3-25,108-3 135,16 1 27,148 7 182,-230-9-312,-1-5 0,83-20-32,-24 3 18,-90 17 38,1-2 0,-2-4 0,31-13-56,-68 20 26,-1-2 0,-1 0 0,0-2 0,0-1 0,-2-2 0,0 0 0,-1-1 0,18-19-26,-39 35 36,1 0 1,-1 0-1,0 0 0,-1-1 0,1 1 0,0-1 0,-1 0 0,0 0 0,0 0 0,0-1 0,-1 1 0,1-1 0,-1 1 0,0-1 0,0 0 0,-1 0 0,0 0 0,1 0 0,-2 0 0,1 0 0,0 0 1,-1 0-1,0 0 0,0-1 0,-1 1 0,1 0 0,-1 0 0,0 0 0,-1 0 0,0 0-36,-10-10 122,-2 0 0,0 2 0,-1 0-1,0 0 1,-1 1 0,0 1 0,-1 1 0,0 0 0,0 1 0,-1 1-1,-13-4-121,24 9 15,-223-82 145,164 63-173,-1 4 0,0 2 0,-1 3-1,-1 3 1,0 3 0,0 3 0,-35 4 13,-27 9 129,-1 5 0,2 6 0,-19 10-129,-62 26-2740,-21 10 803</inkml:trace>
  <inkml:trace contextRef="#ctx0" brushRef="#br0" timeOffset="41935.872">1148 2168 6241,'-74'-9'7319,"52"7"-7371,0 2 0,0 0 0,0 1 0,0 1 0,0 1 0,-19 5 52,9-1 156,0 1-1,0 1 1,0 2-1,1 1 0,1 2 1,0 1-1,1 1 1,1 1-1,0 2 1,2 1-1,0 1 1,1 1-1,1 1 0,1 1 1,1 1-1,2 1-155,12-14 12,1-1-1,0 1 1,1 1-1,1-1 0,0 1 1,1 0-1,0 0 1,1 1-1,0-1 1,1 1-1,1-1 0,0 1 1,1 0-1,0-1 1,1 1-1,1 0 0,0-1 1,1 0-1,0 1 1,1-1-1,0 0 1,2 0-1,-1-1 0,1 0 1,1 0-1,0 0 1,1-1-1,0 0 1,1 0-1,0-1 0,0 0 1,10 7-12,8 2 13,1-2 1,1-1-1,0-1 1,1-2-1,1-1 1,0-1-1,0-2 0,1-1 1,0-1-1,1-2 1,26 1-14,274 19 20,-122 4 4,58 10 32,-222-38-35,-1-2 0,1-2 0,31-7-21,-7-4 72,-1-3 1,-1-3-1,63-28-72,-109 40 51,16-4 178,1 2 1,0 2-1,0 1 1,1 2 0,0 2-1,9 2-229,-40 0 19,0 2-3,1-1 0,-1-1-1,0 1 1,0-1 0,1-1 0,-1 0 0,0-1 0,0 0-1,-1 0 1,1-1 0,-1 0 0,0-1 0,0 0 0,0 0-1,0-1 1,4-4-16,-12 8 44,0 0 0,-1-1-1,1 1 1,-1 0-1,1 0 1,-1-1 0,0 1-1,0-1 1,0 1 0,0 0-1,0-1 1,0 1-1,-1 0 1,1-1 0,-1 1-1,0 0 1,1 0 0,-1 0-1,0-1 1,0 1-1,-1 0 1,1 0 0,0 0-1,-1 0 1,1 1 0,-1-1-1,1 0 1,-3-1-44,-3-7 119,-32-44 141,-2 1 0,-38-37-260,49 60 161,-1 1 1,-1 2 0,-1 0-1,-2 3 1,-9-4-162,27 18 122,-1 2 0,0 0 0,-1 0 0,0 2 0,0 1 0,0 0 0,-1 1 0,1 1 0,-1 1 0,-15 1-122,-194 15-209,226-13 197,-279 48-2163,102-3-663,-45 22-1319</inkml:trace>
  <inkml:trace contextRef="#ctx0" brushRef="#br0" timeOffset="66195.971">97 223 7906,'-4'8'870,"-2"2"-468,0 1 0,1 0 0,1 0 0,0 0 0,0 0 0,1 1 0,1-1 0,0 1 0,0 0 0,1 0 0,1-1 0,0 8-402,0-17 15,1 1-1,-1-1 1,1 1-1,0-1 0,0 0 1,0 1-1,0-1 1,1 0-1,-1 0 1,0 0-1,1 0 1,0 0-1,-1 0 0,1 0 1,0 0-1,0-1 1,0 1-1,0-1 1,0 0-1,0 1 0,1-1 1,-1 0-1,0 0 1,1 0-1,-1 0 1,0-1-1,1 1 1,-1-1-1,3 1-14,-4-2 39,0 0-1,0 0 1,0-1 0,0 1-1,0 0 1,0 0 0,-1 0-1,1-1 1,0 1-1,-1 0 1,1-1 0,-1 1-1,0-1 1,1 1 0,-1 0-1,0-1 1,0 1 0,0-1-1,0 1 1,0-1 0,0 1-1,0-1 1,-1 1 0,1 0-1,-1-2-38,1-6 64,8-103 53,4 0 0,13-40-117,-22 140 114,-4 18 68,0 7-123,-47 343 516,51-258-458,-3-98-114,0-1 0,0 1-1,1 0 1,-1-1 0,0 1-1,0 0 1,0-1 0,1 1-1,-1 0 1,0-1 0,1 1-1,-1 0 1,0 0 0,1-1 0,-1 1-1,0 0 1,1 0 0,-1-1-1,0 1 1,1 0 0,-1 0-1,1 0 1,-1 0 0,0 0-1,1 0 1,-1 0 0,1 0 0,-1 0-1,0 0 1,1 0 0,-1 0-1,1 0 1,-1 0 0,0 0-1,1 0 1,-1 0 0,1 0-1,-1 0 1,0 1 0,1-1 0,-1 0-1,0 0 1,1 0 0,-1 1-1,0-1 1,1 0 0,-1 1-1,0-1 1,1 0 0,-1 1-1,0-1 1,0 0 0,0 1-1,1-1 1,-1 1-3,4-27 46,-1 1 1,-1-1-1,-1 0 0,-1 0 1,-2 0-1,0 1 0,-6-24-46,-9-15 70,17 64-69,-1 0 1,0-1-1,0 1 1,1 0-1,-1 0 1,0 0-1,1 0 1,-1 0-1,0 0 1,1 0-1,-1 0 1,0 0-1,0 1 1,1-1-1,-1 0 1,0 0 0,1 0-1,-1 1 1,1-1-1,-1 0 1,0 1-1,1-1 1,-1 1-1,1-1 1,-1 1-1,1-1 1,-1 1-1,1-1 1,-1 1-1,1-1 1,-1 1-1,1 0 1,0-1-1,-1 1 1,1-1 0,0 1-1,0 0 1,0-1-1,-1 1 1,1 0-1,0 0 1,0-1-1,0 1 1,0 0-1,0 0-1,0 0 2,-12 32 14,3 1 0,0 0 0,2 0 0,2 1 0,1-1 0,1 23-16,-1 18 79,15-56 18,5-41 1,-12 6-72,0 1 0,0-1 0,-2 0 0,0 1 0,-1-1 0,0 0 0,-1 0 0,-1 0 0,-1 0 0,0 0 0,-1-1-26,3 18 2,0 0 0,0-1 0,-1 1 0,1 0 0,0-1 0,0 1 0,-1-1 0,1 1 0,0 0 0,-1-1-1,1 1 1,-1-1 0,1 1 0,-1-1 0,1 1 0,-1-1 0,1 0 0,-1 1 0,1-1 0,-1 0 0,0 1-1,1-1 1,-1 0 0,1 0 0,-1 1 0,0-1 0,1 0 0,-1 0 0,0 0 0,1 0 0,-1 0 0,0 0 0,1 0-1,-1 0 1,0 0 0,1 0 0,-1 0 0,0-1 0,1 1 0,-1 0 0,1 0 0,-1-1 0,0 1 0,1 0-1,-1-1 1,1 1 0,-1 0 0,1-1 0,-1 1 0,1-1 0,-1 1 0,1-1 0,-1 1 0,1-1 0,0 1 0,-1-1-1,1 0 1,0 1 0,0-1 0,-1 0-2,-33 144 51,29-112-29,1 1 1,1 0 0,2 0-1,2 22-22,-1-54 2,1 0-1,-1-1 0,0 1 0,1 0 0,-1-1 0,0 1 1,1 0-1,-1 0 0,1 0 0,-1-1 0,1 1 0,-1 0 0,0 0 1,1 0-1,-1 0 0,1 0 0,-1 0 0,1 0 0,-1 0 1,1 0-1,-1 0 0,1 0 0,-1 0 0,0 0 0,1 1 0,-1-1 1,1 0-1,-1 0 0,1 0 0,-1 1 0,0-1 0,1 0 1,-1 0-1,0 1 0,1-1 0,-1 0 0,0 1 0,1-1 0,-1 0 1,0 1-1,0-1 0,1 0 0,-1 1 0,0-1 0,0 1 0,0-1 1,1 1-1,-1-1 0,0 0 0,0 1 0,0-1 0,0 1 1,0-1-1,0 1 0,0-1 0,0 1 0,0-1 0,0 1 0,0-1 1,-1 0-1,1 1 0,0-1 0,0 1 0,0-1 0,0 1 1,-1-1-2,19-31 86,-13 18-57,-1 0 0,0-1 1,-1 0-1,0 1 0,-1-1 0,-1 0 0,0 0 0,-1 0 0,0-1 0,-1 1 0,-1 0 1,0 0-30,1 14 2,1 0 0,0 0 1,0 1-1,0-1 1,0 0-1,-1 0 1,1 1-1,0-1 0,0 0 1,0 0-1,-1 1 1,1-1-1,0 0 1,0 0-1,-1 0 0,1 0 1,0 0-1,0 1 1,-1-1-1,1 0 1,0 0-1,0 0 0,-1 0 1,1 0-1,0 0 1,-1 0-1,1 0 1,0 0-1,-1 0 0,1 0 1,0 0-1,0 0 1,-1 0-1,1 0 1,0 0-1,-1 0 0,1-1 1,0 1-1,0 0 1,-1 0-1,1 0 1,0 0-1,0-1 0,-1 1 1,1 0-1,0 0 1,0 0-1,0-1 1,0 1-1,-1 0 1,1 0-1,0-1 0,0 1 1,0 0-1,0 0 1,0-1-1,0 1 1,-1 0-1,1-1 0,0 1 1,0 0-3,-10 27 77,2 6-183,2 1 0,1 0 1,2 0-1,1 0 0,1 1 0,3 10 106,3-12-2954,2-16 186</inkml:trace>
  <inkml:trace contextRef="#ctx0" brushRef="#br0" timeOffset="79197.252">83 155 7290,'-17'2'4915,"6"29"-4152,11-27-610,-6 43 175,2 0 0,3 0-1,3 36-327,-2-82 6,0 30 137,1-1 1,2 0-1,1 0 0,1 0 1,2-1-1,3 6-143,-10-35 10,0 0 1,0-1-1,0 1 0,0 0 1,0 0-1,0 0 0,0 0 1,0-1-1,0 1 1,1 0-1,-1 0 0,0 0 1,0 0-1,0 0 0,0 0 1,1 0-1,-1-1 0,0 1 1,0 0-1,0 0 1,0 0-1,1 0 0,-1 0 1,0 0-1,0 0 0,0 0 1,1 0-1,-1 0 1,0 0-1,0 0 0,0 0 1,1 0-1,-1 0 0,0 0 1,0 0-1,0 0 0,0 0 1,1 0-1,-1 1 1,0-1-1,0 0 0,0 0 1,0 0-1,1 0 0,-1 0 1,0 0-1,0 0 0,0 1 1,0-1-1,0 0 1,0 0-1,1 0 0,-1 0 1,0 1-1,0-1-10,4-23 403,-3-23-224,-2 0 0,-2 0 1,-1 0-1,-4-7-179,1 45 100,3 29-54,0 22 9,2 1-1,2-1 0,2 1 1,3 6-55,1-35 14,-46-236 318,29 198-189,4 36 98,2 108-3,14-77-564,-8-73-5341,-7 8 2726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41:35.581"/>
    </inkml:context>
    <inkml:brush xml:id="br0">
      <inkml:brushProperty name="width" value="0.05" units="cm"/>
      <inkml:brushProperty name="height" value="0.05" units="cm"/>
      <inkml:brushProperty name="color" value="#333333"/>
    </inkml:brush>
  </inkml:definitions>
  <inkml:trace contextRef="#ctx0" brushRef="#br0">1366 150 6921,'-186'-6'5475,"168"6"-5483,0 0 0,0 2 0,0 0 0,0 1 0,0 1 0,1 1 0,-1 0 0,-12 7 8,-25 12-16,0 3 1,2 2-1,0 3 1,3 1-1,1 3 1,-36 34 15,-181 190 1577,232-228-1381,1 2-1,1 1 1,2 2-1,2 1 1,2 1-1,1 1 1,2 1-1,1 2 1,3 0-1,-10 34-195,18-37 34,2 0 0,1 1 0,2 0-1,3 1 1,1-1 0,1 1 0,3-1-1,1 0 1,3 1 0,2 8-34,-1-30-21,1-1 0,0 0 0,1-1 0,1 1 0,1-2 0,1 0 0,0 0 0,1-1 0,0-1 0,2 0 1,0-1-1,0 0 0,1-1 0,1-1 0,0-1 0,1 0 0,0-1 0,1-1 0,0-1 0,0 0 0,0-2 0,1 0 0,2-1 21,272 71 135,-139-40 190,70 3-325,193 4 242,-3-10-163,-273-32-158,0-6 1,24-8 78,-10-8-267,110-30 267,-211 39-18,450-76 110,0 21 224,-168 31-125,130 49-36,-370-8-328,-1-3 0,1-5 0,50-10 173,167-41-784,-149 24 434,150-37 89,106-32 341,-177 34 20,-149 39-52,0 4 0,56-3-48,168-2-79,-277 23-95,-1-2 0,0-2 0,0-2 0,-1-2-1,35-14 175,-49 13-74,0-1 0,0-1-1,-2-1 1,0-1-1,-1-1 1,-1-1-1,-1-1 1,0-1 0,-2-1-1,12-17 75,-18 22 17,-1-1 1,-1 0-1,0-1 0,-2-1 0,0 1 1,-1-1-1,-1-1 0,-1 1 1,-1-1-1,0 0 0,-2-1 0,0 1 1,-2-1-1,0 1 0,-2-1 0,0 1 1,-3-13-18,-1 1 125,-1 0 0,-1 1 1,-2 0-1,-13-30-125,21 62 42,0-1 0,-1 0 0,1 0 0,0 1 1,-1-1-1,1 1 0,-1-1 0,1 1 0,-1-1 0,1 1 0,-1 0 0,1 0 0,-1 0 0,1 0 0,-1 0 1,1 0-1,-1 0 0,1 0 0,-1 1 0,1-1 0,-1 1 0,1-1 0,0 1 0,-1-1 0,1 1 1,-1 0-1,1 0 0,0-1 0,0 1 0,0 0 0,-1 0 0,1 0 0,0 1-42,-7 2 75,-5 0-128,1 0 0,-1-1 0,0-1 0,0 0 0,0-1 0,0 0 0,0-1 0,-1 0 0,1-1-1,0-1 1,0 0 0,0-1 0,1 0 0,-11-4 53,10 4-34,-366-96-581,148 49 819,-120-35 824,-42 10-234,-41-1-732,-31-4-55,3 13-8,30 9 11,363 49 127,-1 3-1,0 4 0,-63 6-136,-211 27 624,-22-9-548,-33-1-146,12-13 64,309-3 68,1 3 1,1 3 0,-37 12-63,-232 90-1498,201-77-1573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7:08.664"/>
    </inkml:context>
    <inkml:brush xml:id="br0">
      <inkml:brushProperty name="width" value="0.05" units="cm"/>
      <inkml:brushProperty name="height" value="0.05" units="cm"/>
    </inkml:brush>
  </inkml:definitions>
  <inkml:trace contextRef="#ctx0" brushRef="#br0">33 29 5849,'-15'45'4563,"5"28"-3379,3 108-451,9-146-686,8-20 83,0-34 53,25-227 510,-26 160-147,-9 86-523,-1 0 0,1 0 0,0 0-1,0 0 1,0 0 0,-1 0 0,1 0-1,0 0 1,0 0 0,0 0 0,-1-1 0,1 1-1,0 0 1,0 0 0,0 0 0,-1 0-1,1 0 1,0 0 0,0 0 0,0-1 0,0 1-1,-1 0 1,1 0 0,0 0 0,0 0-1,0-1 1,0 1 0,0 0 0,0 0 0,0 0-1,-1 0 1,1-1 0,0 1 0,0 0-1,0 0 1,0 0 0,0-1 0,0 1-1,0 0-22,-6 18 299,6-16-295,0-1 0,-1 1 1,1 0-1,0-1 0,0 1 0,0 0 0,0-1 0,1 1 0,-1 0 0,0-1 0,1 1 0,-1 0 0,1-1 1,-1 1-1,1-1 0,0 1 0,0-1 0,0 1 0,0-1 0,0 0 0,0 1 0,0-1 0,0 0 1,0 0-1,1 0 0,-1 0 0,0 0 0,2 1-4,-3-24 107,0-38 10,-4 96-224,-6 165 130,15-174 70,-5-27-140,0 0 1,1-1 0,-1 1-1,0 0 1,0 0 0,0-1-1,0 1 1,0 0 0,1 0-1,-1-1 1,0 1 0,0 0-1,0 0 1,1 0 0,-1-1-1,0 1 1,0 0 0,1 0-1,-1 0 1,0 0 0,0-1-1,1 1 1,-1 0 0,0 0-1,0 0 1,1 0 0,-1 0 0,0 0-1,1 0 1,-1 0 0,0 0-1,1 0 1,-1 0 0,0 0-1,0 0 1,1 0 0,-1 0-1,0 0 1,1 0 0,-1 0-1,0 1 1,0-1 0,1 0-1,-1 0 1,0 0 0,0 0-1,1 1 1,-1-1 0,0 0-1,0 0 1,0 0 0,1 1-1,-1-1 1,0 0 0,0 0 0,0 1-1,0-1 1,0 0 0,1 1-1,-1-1 1,0 0 0,0 0-1,0 1 1,0-1 0,0 0-1,0 1 47,9-25-2259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7:10.588"/>
    </inkml:context>
    <inkml:brush xml:id="br0">
      <inkml:brushProperty name="width" value="0.05" units="cm"/>
      <inkml:brushProperty name="height" value="0.05" units="cm"/>
    </inkml:brush>
  </inkml:definitions>
  <inkml:trace contextRef="#ctx0" brushRef="#br0">123 1 4569,'-9'19'5740,"0"15"-3937,7-26-1774,-11 67 338,3-1 1,4 1-1,2 1 0,6 34-367,-2-77 154,3 52 329,-3-116 73,-14-175-262,17-47-240,-6 234-98,-3 41-6,-30 317 60,18-88 356,18-242-340,-1-1 1,2 1-1,-1-1 0,1 1 1,0-1-1,1 0 1,0 1-1,0-1 1,1 0-1,0 0 1,0 0-1,2 3-26,-4-10 4,1-1-1,-1 1 1,0 0-1,0-1 1,0 1-1,0-1 1,1 1 0,-1-1-1,0 1 1,1-1-1,-1 0 1,0 0-1,1 0 1,-1 1 0,0-1-1,1-1 1,-1 1-1,0 0 1,1 0-1,-1 0 1,0-1-1,0 1 1,1-1 0,-1 1-1,0-1 1,0 1-1,0-1 1,1 0-1,-1 1 1,0-1 0,0 0-1,0 0 1,0 0-1,0 0 1,-1 0-1,1 0 1,0 0 0,0 0-1,-1 0 1,1-1-1,0 1 1,-1 0-1,1 0 1,-1-1-1,0 1 1,1 0 0,-1 0-1,0-1 1,0 0-4,12-28 36,-1-1 0,-2-1 0,-1 1 0,-1-1 0,-2-1 0,-1 1 0,-2-1 0,-1 1 0,-2-17-36,-16-58 49,17 106-49,0 0 0,0 0 0,0 0 0,0 0 0,0 0 0,-1 0 0,1 0 0,0 0 0,0 0 0,-1 0 0,1 0 0,-1 0 0,1 0 0,-1 0 0,1 0 0,-1 0 0,0 1 0,1-1 0,-1 0 0,0 0 0,0 0 0,1 1 0,-1-1 0,0 1 0,0-1 0,0 0 0,0 1 0,0 0 0,0-1 0,0 1-1,0 0 1,0-1 0,0 1 0,0 0 0,0 0 0,0 0 0,0 0 0,0 0 0,0 0 0,-1 0 0,1 0 0,0 0 0,0 0 0,0 1 0,0-1 0,0 0 0,0 1 0,0-1 0,0 1 0,0-1 0,1 1 0,-1 0 0,0-1 0,0 1 0,0 0 0,1-1 0,-1 1 0,0 0 0,1 0 0,-1 0 0,0 0 0,1 0 0,-1 0 0,-5 10-1,0 0 0,1 1 0,0-1 0,1 1 0,0 0 0,1 0 0,1 0 0,0 1 0,0-1 0,1 7 1,1 4-10,1-23 9,-1 1 1,0-1-1,1 0 1,-1 0-1,1 1 1,-1-1-1,1 0 1,-1 0-1,0 1 1,1-1-1,-1 0 1,1 0-1,-1 0 1,1 0-1,-1 0 1,1 0-1,-1 0 1,1 0-1,-1 0 1,1 0 0,-1 0-1,1 0 1,-1 0-1,1-1 1,-1 1-1,1 0 1,-1 0-1,1 0 1,-1-1-1,1 1 1,-1 0-1,0 0 1,1-1-1,-1 1 1,1 0-1,-1-1 1,0 1-1,0-1 1,1 1-1,-1 0 1,0-1-1,1 1 1,-1-1-1,0 1 1,0-1-1,0 1 1,0-1-1,1 1 1,-1-1 0,17-30 8,-1-1 0,-1-1 0,-2 0 0,-1-1 0,1-10-8,-7 26 5,32-128 24,-52 162-66,-54 221 0,45-142 145,3 1 1,4 13-109,15-102 8,-1-2 2,1 1 0,1-1 0,-1 1 0,1-1 0,0 1 0,0-1 0,0 1 0,1-1 0,0 1 0,0-1 0,0 1 0,1-1 0,-1 0 0,4 5-10,-4-9-15,0-1-1,0 1 1,1-1-1,-1 0 1,0 1-1,1-1 0,-1 0 1,0 0-1,1 0 1,-1 0-1,0 0 1,1 0-1,-1 0 1,0 0-1,1-1 1,-1 1-1,0-1 1,0 1-1,1-1 0,-1 1 1,0-1-1,0 1 1,0-1-1,1 0 1,-1 0-1,0 0 1,0 1-1,0-1 1,0 0-1,-1 0 1,1-1-1,0 1 0,0 0 1,-1 0-1,1 0 1,0 0-1,-1-1 1,1 1-1,-1 0 1,0 0-1,1-1 1,-1 1-1,0-2 16,27-69-2647,-7-18 130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7:14.302"/>
    </inkml:context>
    <inkml:brush xml:id="br0">
      <inkml:brushProperty name="width" value="0.05" units="cm"/>
      <inkml:brushProperty name="height" value="0.05" units="cm"/>
    </inkml:brush>
  </inkml:definitions>
  <inkml:trace contextRef="#ctx0" brushRef="#br0">44 291 1552,'-3'-8'92,"-1"0"1,1 0-1,1 0 0,0-1 0,0 1 0,0-1 0,1 0 0,0 1 0,1-1 0,0 0 0,1 0 1,-1 1-1,3-6-92,-2-10 407,4-62 2419,1 29 2761,-17 133-2398,-17 330-2015,28-399-1166,-1 1 0,1 0 0,1-1 0,-1 1 0,1-1 0,1 1 1,-1-1-1,1 1 0,1-1 0,-1 0 0,1 0 0,3 5-8,-5-11-57,0-1-1,0 1 1,0 0-1,0-1 1,0 1-1,0-1 0,0 1 1,0-1-1,1 1 1,-1-1-1,0 0 1,0 1-1,1-1 1,-1 0-1,0 0 1,0 0-1,1 0 1,-1 0-1,0 0 1,0-1-1,1 1 1,-1 0-1,0-1 1,0 1-1,0-1 1,1 1 57,9-3-2376,3 3-413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7:15.668"/>
    </inkml:context>
    <inkml:brush xml:id="br0">
      <inkml:brushProperty name="width" value="0.05" units="cm"/>
      <inkml:brushProperty name="height" value="0.05" units="cm"/>
    </inkml:brush>
  </inkml:definitions>
  <inkml:trace contextRef="#ctx0" brushRef="#br0">51 2 3825,'0'0'126,"-1"-1"0,1 1 0,-1 0 0,1 0 0,-1 0 0,1 0 0,-1 0 0,1 0 0,-1 0 0,1 0 0,-1 0 0,1 0 0,-1 0 0,1 0 0,-1 0 0,0 0 0,1 0 0,-1 1 0,1-1 0,0 0 0,-1 0 0,1 0 0,-1 1 0,1-1 0,-1 0 0,1 1 0,0-1 0,-1 1 0,1-1 1,-1 0-1,1 1 0,0-1 0,0 1 0,-1-1 0,1 1 0,0-1 0,0 1 0,0-1 0,-1 1 0,1-1 0,0 1 0,0-1 0,0 1 0,0-1 0,0 1 0,0-1 0,0 1 0,0-1 0,0 1 0,0-1 0,0 1 0,0-1 0,1 1 0,-1-1 0,0 1 0,0-1 0,0 1 0,1 0-126,-1-1 15,-11 48 335,2 0 0,2 0-1,2 1 1,2 0 0,3 0 0,1 0 0,9 44-350,6-13 344,-19-111-5,2 0 1,0 0 0,3 1 0,0-1 0,6-25-340,25-105 56,-26 178-142,-10 186 22,2-126 83,4 207 157,-2-272-157,-1-9-11,0 1 1,0-1-1,0 0 1,0 1-1,1-1 1,0 1-1,-1-1 1,1 0-1,0 1 1,1-1-1,-1 0 1,1 0-1,-1 0 1,1 0-1,0 0 1,1 2-9,-2-5 2,0 0 1,0 0-1,0 0 1,0 0 0,0 0-1,0 0 1,0 0-1,0-1 1,0 1 0,-1 0-1,1 0 1,0-1-1,0 1 1,0-1-1,-1 1 1,1-1 0,0 1-1,0-1 1,-1 1-1,1-1 1,0 0-1,-1 1 1,1-1 0,-1 0-1,1 1 1,-1-1-1,1 0 1,-1 0-1,1 0 1,-1 0 0,0 1-1,1-1 1,-1 0-1,0 0 1,0 0 0,0 0-1,0 0 1,0 0-1,0 0 1,0 1-1,0-1 1,0 0 0,0 0-1,0 0 1,-1 0-3,11-56 42,-3 1 0,-3-1 0,-2-1 1,-2 1-1,-3 0 0,-9-46-42,-15-18-8,27 122 7,0-1 0,0 1-1,0 0 1,0-1 0,0 1-1,0-1 1,0 1 0,0-1-1,0 1 1,-1 0 0,1-1-1,0 1 1,0-1 0,-1 1-1,1-1 1,0 1 0,-1-1-1,1 1 1,0-1 0,-1 0 0,1 1-1,-1-1 1,1 1 0,0-1-1,-1 0 1,1 1 0,-1-1-1,1 0 1,-1 0 0,0 1-1,1-1 1,-1 0 0,1 0-1,-1 0 1,1 0 0,-1 0 0,1 0-1,-1 0 1,0 0 0,1 0-1,-1 0 1,1 0 0,-1 0-1,1 0 1,-1 0 0,0 0-1,1-1 1,-1 1 0,1 0-1,-1 0 1,1-1 0,-1 1 0,1 0-1,-1-1 1,1 1 0,0 0-1,-1-1 1,1 1 0,-1-1-1,1 1 1,0-1 0,-1 1-1,1-1 1,0 1 0,0-1-1,-1 1 2,-22 107-74,7-11 120,4 1 1,3 18-47,18-38 32,-9-77-34,1 1 0,0-1 0,0 0 0,-1 0 0,1 1-1,0-1 1,0 0 0,-1 0 0,1 0 0,0 0 0,0 0 0,0 0 0,-1 0-1,1 0 1,0 0 0,0 0 0,-1-1 0,1 1 0,0 0 0,0 0 0,-1-1 0,1 1-1,0-1 1,-1 1 0,1-1 0,0 1 0,-1-1 0,1 1 0,-1-1 0,1 1-1,-1-1 1,1 1 0,-1-1 0,1 0 0,-1 1 0,1-1 0,-1 0 0,0 0 0,0 1-1,1-1 1,-1 0 0,0 0 0,0 1 0,0-1 0,0 0 0,0 0 0,0 0-1,0 1 1,0-1 0,0 0 0,0 0 2,11-44-2378,-10-13 316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7:52.071"/>
    </inkml:context>
    <inkml:brush xml:id="br0">
      <inkml:brushProperty name="width" value="0.05" units="cm"/>
      <inkml:brushProperty name="height" value="0.05" units="cm"/>
    </inkml:brush>
  </inkml:definitions>
  <inkml:trace contextRef="#ctx0" brushRef="#br0">2610 693 8898,'15'14'6103,"-2"19"-5147,-9-20-456,56 229 2542,-59-239-3026,0 1 0,0-1 1,1 0-1,-1-1 0,0 1 1,1 0-1,0 0 0,0-1 1,0 1-1,0-1 0,0 1 1,0-1-1,1 0 0,-1 0 0,1 0 1,-1 0-1,1 0 0,0-1 1,0 1-1,0-1 0,0 0 1,0 1-1,0-2 0,0 1 1,0 0-1,0-1 0,1 1 0,-1-1 1,0 0-1,0 0 0,1 0 1,-1 0-1,0-1 0,0 1 1,0-1-17,8-3 22,-1 0 1,0-1-1,0 0 1,0 0-1,-1-1 1,1-1-1,-2 1 1,1-1-1,7-9-22,17-17 70,-2-1 0,-2-2-1,-1-1 1,9-18-70,-17 26 32,-17 25-31,-3 3-3,0-1 0,0 1 0,1-1 0,-1 1 0,1-1 1,-1 1-1,1-1 0,0 1 0,-1 0 0,1-1 0,0 1 0,0 0 0,0 0 0,0-1 1,0 1-1,0 0 0,0 0 0,1 0 0,-1 0 0,0 1 0,1-1 0,-1 0 0,0 0 1,1 1-1,-1-1 0,1 1 0,-1-1 0,1 1 0,-1 0 0,1-1 0,-1 1 0,1 0 1,0 0-1,-1 0 0,1 0 0,-1 0 0,1 1 0,-1-1 0,1 0 0,-1 1 0,1-1 1,-1 1-1,1 0 0,-1-1 0,0 1 0,1 0 0,0 1 2,5 9-11,-1 1 0,0 0 0,-1 0 0,0 0-1,-1 1 1,-1 0 0,2 9 11,13 38 119,-17-56-101,-1 0 0,1-1 0,0 1 1,1-1-1,-1 0 0,1 1 0,-1-1 0,1 0 0,0 0 0,0 0 0,1 0 0,-1 0 0,1 0 0,-1 0 0,1-1 0,0 0 0,0 1 0,0-1 0,0 0 0,0 0 0,0-1 0,1 1 0,-1-1 0,1 0 0,-1 0 0,1 0 0,3 1-18,-1-4 22,1 1-1,-1-1 1,1-1-1,-1 1 0,0-1 1,0 0-1,0 0 1,-1-1-1,1 0 1,-1 0-1,0 0 1,5-5-22,14-16 72,-1-1 0,0 0 0,-2-2 1,-2 0-1,15-28-72,9-11 55,-25 44-73,-17 22 16,-1 1 0,0 0 0,1 0-1,-1 0 1,0-1 0,1 1-1,-1 0 1,1 0 0,-1 0 0,0 0-1,1 0 1,-1 0 0,1 0 0,-1 0-1,0 0 1,1 0 0,-1 0 0,1 0-1,-1 0 1,0 0 0,1 0 0,-1 0-1,0 0 1,1 0 0,-1 1-1,0-1 1,1 0 0,-1 0 0,0 0-1,1 1 1,-1-1 0,0 0 0,1 1-1,-1-1 1,0 0 0,0 0 0,1 1-1,-1-1 1,0 0 0,0 1-1,0-1 1,1 0 0,-1 1 0,0-1-1,0 1 1,0-1 0,0 0 0,0 1-1,0-1 1,0 1 0,0-1 0,0 0-1,0 1 1,0-1 0,0 1 0,0-1-1,0 0 1,0 1 0,0-1-1,-1 0 1,1 1 2,1 1-15,0 9-100,0 0 0,0 1-1,-1-1 1,-1 0 0,0 0 0,0 0 0,-1 1 0,0-1-1,-1-1 1,-1 1 0,-1 4 115,4-13-251,0 0 0,0 0 0,0 0 1,0 0-1,0 0 0,0 0 0,-1-1 0,1 1 0,-1 0 1,0-1-1,1 1 0,-1-1 0,0 1 0,0-1 0,0 0 1,0 0-1,0 0 0,0 0 0,0 0 0,0 0 0,0-1 0,-2 1 251,-23-5-4322</inkml:trace>
  <inkml:trace contextRef="#ctx0" brushRef="#br0" timeOffset="235.424">3062 367 10890,'-3'-6'3217,"10"-2"584,3-1-2849,11-5-2528,3 8-2209,5-1 136</inkml:trace>
  <inkml:trace contextRef="#ctx0" brushRef="#br0" timeOffset="983.456">4251 423 11210,'-21'6'5784,"-5"21"-4353,22-21-1217,-12 14-149,2 1 1,0 1-1,2 0 1,0 1-1,1 0 1,2 0-1,0 1 1,-2 15-66,9-30 38,0 0 1,0 1-1,1-1 1,1 0-1,0 0 1,0 1-1,0-1 1,1 0-1,2 7-37,-3-14 6,1 0 0,-1 0 1,0 0-1,1 0 1,-1 0-1,1 0 1,0 0-1,0 0 1,0 0-1,0 0 1,0-1-1,0 1 0,0 0 1,1 0-1,-1-1 1,1 1-1,-1-1 1,1 0-1,0 1 1,-1-1-1,1 0 1,0 0-1,0 0 0,0 0 1,0 0-1,0 0 1,0-1-1,0 1 1,0-1-1,0 1 1,0-1-1,0 0 1,1 0-8,2 0 7,-1-1 0,1 0 0,-1 0 1,1-1-1,-1 1 0,1-1 1,-1 0-1,0 0 0,0 0 0,0-1 1,0 1-1,0-1 0,-1 0 1,4-3-8,11-14 31,0-1 1,-1-1 0,-1-1-1,9-18-31,131-252 214,-138 252-308,-25 105-126,3-27 249,2-1-1,2 1 1,1 0-1,1 0 1,2-1-1,2 0 1,1 0-1,12 35-28,-17-67 12,0 1 1,-1-1-1,1 0 0,1-1 0,-1 1 0,0 0 0,1-1 0,0 1 0,0-1 1,0 0-1,0 0 0,0 0 0,1 0 0,-1 0 0,1-1 0,0 0 1,0 1-1,0-1 0,0-1 0,0 1 0,0-1 0,1 0 0,-1 1 0,0-2 1,1 1-1,-1-1 0,0 1 0,1-1 0,-1 0 0,1-1 0,3 0-12,3-1 19,-1 0-1,0-1 1,0 0-1,0 0 1,0-1-1,-1-1 1,0 0-1,0 0 1,0 0-1,0-1 1,-1-1-1,0 0 1,0 0-1,-1 0 1,1-1-1,-2 0 1,1 0-1,-1-1 1,-1 0-1,1 0 1,-1 0-1,-1-1 1,0 1-1,0-1 1,-1 0-1,-1 0 1,1 0-1,-1-1 1,-1 1-1,0-1 1,-1-8-19,0 19 4,-1 1 0,1 0 0,-1 0 0,1-1 0,-1 1 0,0-1 0,1 1 0,-1-1 0,0 1 0,0-1 0,1 1 0,-1-1 0,0 0 0,0 1 0,0-1-1,1 0 1,-1 1 0,0-1 0,0 0 0,0 0 0,0 0 0,0 0 0,0 0 0,1 0 0,-1 0 0,0 0 0,0 0 0,0-1 0,0 1 0,0 0 0,1-1 0,-1 1 0,0 0 0,0-1 0,0 1 0,1-1 0,-1 1 0,0-1 0,1 1 0,-1-1 0,0 0 0,1 1 0,-1-1 0,1 0 0,-1 1 0,1-1 0,-1 0 0,1 0 0,0 0 0,-1 1 0,1-1 0,0 0 0,0 0 0,-1 0 0,1 0 0,0 0 0,0 1 0,0-2-4,-6 13 13,1 1-1,1 0 1,-1 0 0,2 0 0,0 1 0,0-1 0,1 1 0,0-1 0,2 1 0,-1 0 0,1 0 0,1-1 0,0 1 0,3 7-13,-4-18 4,0-1 0,1 1 0,-1 0-1,1 0 1,-1 0 0,1-1 0,0 1 0,0 0 0,0-1 0,0 1 0,0-1-1,0 1 1,0-1 0,0 1 0,1-1 0,-1 0 0,1 0 0,-1 1 0,1-1-1,-1 0 1,1-1 0,-1 1 0,1 0 0,0 0 0,0-1 0,-1 1 0,1-1-1,0 1 1,0-1 0,0 0 0,0 1 0,-1-1 0,1 0 0,0-1 0,0 1-1,0 0 1,0 0 0,0-1 0,-1 1 0,2-1-4,65-37 109,-68 38-109,17-12 22,83-48 39,-96 58-65,1 1 1,0-1-1,0 1 1,0 0-1,0 1 1,0-1-1,0 1 1,0 0-1,0 0 1,0 0-1,0 1 1,0-1-1,0 1 1,0 1-1,0-1 1,0 1-1,0 0 1,-1 0-1,1 0 1,-1 0-1,2 2 4,-3-2 46,0 1 0,0-1-1,0 1 1,-1 0-1,1 0 1,-1 0 0,1 1-1,-1-1 1,0 0-1,0 1 1,-1 0 0,1-1-1,-1 1 1,0 0-1,1 2-45,-27-194 1654,7 82-1601,17 101-111,0 3 8,0 0 0,1 1 0,-1-1 1,1 0-1,-1 0 0,1 1 0,-1-1 0,1 0 0,0 0 0,0 0 0,0 1 1,0-1-1,0 0 0,1 0 0,-1 0 0,0 1 0,1-1 0,-1 0 0,1 1 1,0-1-1,0 0 0,-1 1 0,1-1 0,0 1 0,0-1 0,0 1 0,1-1 1,-1 1-1,0 0 0,1-1 0,-1 1 0,0 0 0,2-1 50,54 18-6604,-20-1 1512</inkml:trace>
  <inkml:trace contextRef="#ctx0" brushRef="#br0" timeOffset="1595.318">5828 335 10986,'20'32'4875,"-3"22"-2913,-16-48-1917,45 392 3001,-46-394-3030,-1-1 0,1 0-1,1 1 1,-1-1 0,0 0 0,1 1 0,0-1 0,0 0 0,0 0 0,0 0-1,0 1 1,0-1 0,1-1 0,0 1 0,0 0 0,-1 0 0,1 0-1,1-1 1,-1 1 0,0-1 0,1 0 0,-1 0 0,1 0 0,0 0 0,0 0-1,-1 0 1,1-1 0,0 0 0,1 1 0,-1-1 0,0 0 0,0 0 0,0-1-1,1 1 1,-1-1 0,0 1 0,1-1 0,-1 0 0,0 0 0,2-1-16,3-3 8,1-1 0,-1 1 1,0-2-1,0 1 1,-1-1-1,1 0 1,-1-1-1,-1 0 1,1 0-1,-1 0 1,0-1-1,2-4-8,11-19-358,-1-2 0,-2 0 1,0-1-1,-3 0 0,-1-1 0,-1 0 0,-2-1 1,-2-1-1,-1 1 0,-2-1 0,-1 0 0,-2 0 1,-2 0-1,-2-7 358,-5-12-1350,4 79 1028,1 19 887,1 0 1,1 1 0,3-1-1,2 0 1,1 2-566,-2-29 142,1 0 0,1 0 0,0-1 0,1 0 0,0 0 0,1 0 0,1-1 0,0 0 0,0-1 0,2 1 0,4 4-142,51 54 45,-62-65-347,-15-9 84,-19-13-107,29 16 299,-284-166 1007,275 154-349,34 14-491,-5-1-170,138-9-2124,-77 2-2058,-17 3 95</inkml:trace>
  <inkml:trace contextRef="#ctx0" brushRef="#br0" timeOffset="1905.708">6709 474 10154,'-8'1'811,"-1"-1"-1,0 1 1,1 1-1,-1 0 1,1 0 0,-1 0-1,1 1 1,0 0-1,0 1 1,-1 1-811,-1 0 128,1 1 1,0 0-1,0 1 0,1 0 1,-1 0-1,2 1 1,-1 0-1,1 0 0,0 1 1,1 0-1,0 0 0,0 0 1,1 1-1,0 0 1,1 0-1,0 0 0,0 1 1,1 0-1,0 5-128,2-14 9,0 0-1,1 0 1,-1 0 0,1 0-1,0 1 1,0-1 0,0 0-1,0 0 1,0 0 0,0 0-1,1 0 1,-1 1 0,0-1-1,1 0 1,0 0 0,0 0-1,-1 0 1,1 0 0,0 0-1,1-1 1,-1 1 0,0 0-1,0 0 1,1-1 0,-1 1-1,1-1 1,0 1 0,-1-1-1,1 0 1,0 0 0,0 0-1,0 1 1,-1-2 0,1 1-1,0 0 1,1 0 0,-1-1-1,0 1-8,9-2 12,1-1 0,-1-1 0,0 0 0,-1 0 0,1-1 0,0 0 0,-1-1 0,0 0 0,0 0 0,-1-1-1,1-1 1,-1 0 0,-1 0 0,7-6-12,88-90 144,-103 103-145,0-1 1,1 1-1,-1 0 0,0-1 0,0 1 0,1 0 0,-1-1 1,0 1-1,1 0 0,-1-1 0,0 1 0,1 0 1,-1 0-1,0-1 0,1 1 0,-1 0 0,1 0 0,-1 0 1,0 0-1,1-1 0,-1 1 0,1 0 0,-1 0 1,1 0-1,-1 0 0,1 0 0,-1 0 0,0 0 0,1 0 1,-1 0-1,1 1 0,-1-1 0,1 0 0,-1 0 1,0 0-1,1 0 0,-1 1 0,1-1 0,-1 0 0,0 0 1,1 1-1,-1-1 0,0 0 0,1 0 0,-1 1 0,0-1 1,0 0-1,1 1 0,-1-1 0,0 1 0,0-1 1,1 0-1,-1 1 0,0-1 0,0 1 0,0-1 0,0 0 1,0 1-1,0-1 0,0 1 0,0-1 1,8 40-66,-5-26 50,1 11-15,27 90 4,-29-112 12,0 1 1,1-1 0,-1 0-1,1 0 1,-1 0 0,1 0 0,0 0-1,0-1 1,0 1 0,1-1-1,-1 0 1,0 0 0,1 0 0,0 0-1,-1-1 1,1 0 0,0 1-1,0-1 1,0-1 0,-1 1 0,1 0-1,0-1 1,0 0 0,0 0 0,0 0-1,0 0 1,0-1 0,0 0-1,0 1 1,0-1 0,0-1 0,-1 1-1,1-1 1,0 1 0,-1-1-1,1 0 1,-1 0 0,0-1 0,1 1-1,-1-1 1,1-1 14,9-5-755,0-1 0,0-1-1,-1 0 1,-1-1 0,0 0 0,0 0 0,2-6 755,26-44-4083</inkml:trace>
  <inkml:trace contextRef="#ctx0" brushRef="#br0" timeOffset="2629.639">7243 420 4457,'-31'108'9124,"-16"-6"-5619,44-97-3496,1 0-1,-1 1 0,1-1 1,0 0-1,1 1 0,-1-1 1,1 1-1,0-1 0,0 1 0,1 0 1,-1-1-1,2 1 0,-1 0 1,0-1-1,1 1 0,0-1 1,0 1-1,1-1 0,0 1 1,-1-1-1,2 0 0,-1 0 0,1 1 1,0-2-1,0 1 0,0 0 1,0-1-1,1 1 0,0-1 1,2 1-9,-1-3 3,0-1 1,0 0-1,1 0 1,-1 0-1,0-1 1,1 1-1,-1-1 0,1-1 1,-1 1-1,0-1 1,1 0-1,-1 0 1,0-1-1,0 1 1,0-1-1,0 0 1,0-1-1,0 1 1,0-1-1,-1 0 1,1 0-1,-1 0 0,0-1 1,0 0-1,1-1-3,22-17 37,-1-1-1,-1-1 1,-1-2-1,-1 0 1,-1-1-1,-2-1 1,0-2-1,-3 1 0,0-2 1,-2 0-1,-1-1 1,2-9-37,-6-19 311,-10 60-306,0-1 0,0 1 1,0-1-1,0 1 1,0-1-1,0 1 0,0 0 1,0-1-1,0 1 1,-1-1-1,1 1 0,0-1 1,0 1-1,-1 0 1,1-1-1,0 1 0,0 0 1,-1-1-1,1 1 1,0 0-1,-1 0 0,1-1 1,0 1-1,-1 0 1,1 0-1,-1-1 0,1 1 1,0 0-1,-1 0 0,1 0 1,-1 0-1,1 0 1,-1 0-1,1 0 0,-1 0 1,1 0-1,0 0 1,-1 0-1,1 0 0,-1 0 1,1 0-1,-1 0 1,1 0-1,-1 0 0,1 0 1,0 1-1,-1-1 1,1 0-1,-1 0 0,1 1 1,0-1-1,-1 0 1,1 0-1,0 1 0,-1-1 1,1 0-1,0 1 1,0-1-1,-1 1-5,-19 20 116,13-8-21,0 0 0,0 0 0,1 0-1,1 1 1,0 0 0,1 0 0,1 0 0,0 0-1,0 1 1,2-1 0,0 1 0,0 0-1,2-1 1,0 1 0,1 5-95,-2-16 30,1 0 0,-1 0 0,1 0 0,0 0 0,1 0 0,-1 0 0,1 0 0,-1 0 0,1 0 0,0 0 0,0-1 0,1 1 0,-1-1 0,1 0 0,0 0 0,0 1 0,0-2 0,0 1 0,0 0 0,1-1 0,-1 1 0,1-1 0,0 0 0,-1 0-1,1-1 1,0 1 0,0-1-30,8 0 13,0 0-1,-1-1 0,1 0 0,0-1 0,-1 0 0,1-1 0,-1 0 1,0-1-1,1-1 0,-1 1 0,-1-2 0,1 1 0,-1-2 0,1 1 1,-1-1-1,-1-1 0,1 0 0,-1 0 0,1-3-12,6-1-1,-1-1 0,0-1 1,-1 0-1,0-1 0,-1 0 0,-1-1 0,0-1 0,-1 0 1,-1 0-1,-1-1 0,0-1 1,-5-19-106,-4 37 103,-1-1 0,1 1 0,0-1 0,-1 1 0,1 0 0,-1-1 1,1 1-1,-1-1 0,0 1 0,1 0 0,-1-1 0,1 1 0,-1 0 0,1 0 0,-1-1 0,0 1 0,1 0 0,-1 0 0,0 0 0,1 0 0,-1 0 0,0 0 1,1 0-1,-1 0 0,0 0 0,1 0 0,-1 0 0,1 0 0,-1 1 0,0-1 0,1 0 0,-1 0 0,1 1 0,-1-1 0,0 0 0,1 1 0,-1-1 0,1 1 1,-1-1-1,1 1 0,-1-1 0,1 0 0,0 1 0,-1 0 0,1-1 0,0 1 0,-1-1 0,1 1 3,-7 7-9,0 0 0,0 0-1,1 0 1,0 1 0,0 0 0,1 0-1,1 1 1,-1 0 0,1-1 0,0 5 9,4-13 0,-4 6 16,1 0 0,1 1 1,0 0-1,0-1 0,0 1 0,1 0 0,0 0 1,0 0-1,1 0 0,0 0 0,0 0 0,1 0 1,0 0-1,2 3-16,-3-9 6,1 0 1,0-1-1,0 1 1,0 0-1,0 0 1,0-1-1,0 1 1,1-1-1,-1 1 1,1-1-1,-1 1 1,1-1-1,-1 0 1,1 0-1,0 0 1,-1 0-1,1 0 1,0 0-1,0 0 1,0-1-1,0 1 1,0-1-1,0 1 1,0-1-1,0 0 1,0 1-1,0-1 1,0 0-1,0 0 1,0-1-1,0 1 1,0-1-7,62-21 88,-42 5-252,0 0 1,-1-1-1,-1-1 1,0-1-1,-2-1 1,0-1-1,-2 0 0,0-1 1,-2-1-1,0 0 1,6-18 163,-17 35-241,0 1 0,-1-1 0,0 1 0,0-1 0,0 0 0,-1 0 0,0 0 0,-1 0 0,1 0 0,-1 0 0,0 0 0,-1 0 0,0 0 0,0 0 0,-1 0 0,0 1 0,0-1 0,0 0 0,-1 1 0,0-1 0,0 1 0,0 0 0,-1 0 0,0 1 0,0-1 0,-6-5 241,8 10-7,1 0 0,-1 0-1,0 0 1,0 0 0,-1 0-1,1 0 1,0 1 0,0-1-1,0 1 1,0-1-1,-1 1 1,1 0 0,0 0-1,0 0 1,-1 0 0,1 0-1,0 0 1,0 1-1,0-1 1,-1 1 0,1 0-1,0-1 1,0 1 0,0 0-1,0 0 1,0 1 0,0-1-1,0 0 1,1 0-1,-2 1 8,-50 50 1819,47-45-1464,-11 10 659,14-15-793,0 1 1,0 0 0,0 0 0,0 0 0,0 0 0,1 1 0,-1-1 0,1 1 0,0-1-1,0 1 1,0 0 0,1 0 0,-2 3-222,4-6 6,0 1 0,0-1 0,0 0 0,0 0 0,0 0 0,1 0 0,-1 0 0,0 0 0,1-1 0,-1 1 0,0 0 0,1 0 0,-1-1 0,1 1 0,-1-1 0,1 0 0,-1 1 0,1-1 0,-1 0 0,1 0 0,0 0 0,-1 0 0,1 0 0,-1 0 0,1 0 0,-1-1 0,1 1 0,-1-1 0,1 1 0,-1-1 0,1 1 0,-1-1 0,0 0 0,1 0-6,-1 1-229,4-5 159,-6-1-4236,-13-9 801</inkml:trace>
  <inkml:trace contextRef="#ctx0" brushRef="#br0" timeOffset="3279.663">8454 244 5673,'50'8'11589,"-61"-4"-8042,-17 12-2790,17-9-330,8-5-371,-7 2 15,1 0-1,0 1 1,0 0 0,1 1-1,-1 0 1,1 0-1,0 1 1,1 0-1,0 0 1,0 1-1,0 0 1,1 0 0,0 0-1,1 1 1,-3 5-71,8-13-1,0 0 0,-1-1 0,1 1 0,0 0 0,0 0 0,0 0 0,0 0 0,0 0 0,0 0 0,0-1 0,0 1 0,0 0 0,0 0 1,0 0-1,0 0 0,0 0 0,1-1 0,-1 1 0,0 0 0,1 0 0,-1 0 0,1-1 0,-1 1 0,1 0 0,-1-1 0,1 1 0,0 0 0,-1-1 0,1 1 1,-1-1-1,1 1 0,0-1 0,0 1 0,-1-1 0,1 1 0,0-1 0,0 0 0,0 1 0,0-1 0,-1 0 0,1 0 0,0 0 0,0 0 0,0 0 1,42-1-64,-40 1 56,15-4-87,1 2-1,0 0 1,-1 1-1,1 1 1,0 1-1,0 1 1,-1 0-1,3 2 96,-19-4-10,0 1-1,0-1 1,-1 0-1,1 1 1,0 0 0,0-1-1,0 1 1,0 0-1,-1 0 1,1 0 0,0 0-1,-1 0 1,1 0-1,-1 1 1,1-1-1,-1 0 1,1 1 0,-1-1-1,0 1 1,0 0-1,0-1 1,0 1 0,0 0-1,0 0 1,-1-1-1,1 1 1,0 0-1,-1 0 1,1 0 0,-1 0-1,0 0 1,0 0-1,0 0 1,0 0 0,0 0-1,0 0 1,-1 1 10,-3 10 42,-1-1 0,0 0 0,-1 0 1,-1 0-1,0-1 0,-1 0 1,0 0-1,0-1 0,-1 0 0,0 0 1,-1-1-1,0 0 0,-9 5-42,10-6 76,-1 0 0,1-1 0,-1-1-1,0 0 1,-1 0 0,1-1 0,-1 0-1,0-1 1,-1 0 0,1-1 0,-1 0 0,-9 1-76,18-4-180,0 0 0,1 0 1,-1 0-1,0-1 1,0 1-1,0-1 0,1 1 1,-1-1-1,0 0 0,1 0 1,-1-1-1,1 1 0,-1 0 1,1-1-1,0 1 1,-1-1-1,1 0 0,0 0 1,0 0-1,0 0 0,1 0 1,-1 0-1,0-1 1,1 1-1,-1 0 0,1-1 180,-12-29-3606</inkml:trace>
  <inkml:trace contextRef="#ctx0" brushRef="#br0" timeOffset="3952.819">8862 468 6777,'-9'6'5130,"9"-3"-1106,6 13-487,5 0-3073,15-14-256,6-5-152,22-3-8,8-15 0,17-11 16,-1 15-4113,8 0 1385</inkml:trace>
  <inkml:trace contextRef="#ctx0" brushRef="#br0" timeOffset="4194.299">9538 347 5153,'-13'-11'3889,"-5"10"-760,-8 5-361,4 10-2272,-4 1-64,5 3-152,5 1 121,7-3 15,5-4 8,1-5-88,1-3-64,1-1-168,-1-3 24,-2-1-40,-4-2-632,-3 6-3097,-14-2 832</inkml:trace>
  <inkml:trace contextRef="#ctx0" brushRef="#br0" timeOffset="4744.535">9070 326 8274,'51'-19'9702,"-270"98"-6188,144-48-3425,75-30-90,0 0 1,0-1-1,1 1 0,-1 0 0,0 0 0,0 0 1,1-1-1,-1 1 0,0 0 0,1 0 0,-1 0 1,0-1-1,1 1 0,-1 0 0,1-1 0,0 1 1,-1 0-1,1-1 0,-1 1 0,1-1 0,0 1 1,0-1-1,-1 1 0,1-1 0,0 0 0,0 1 1,-1-1-1,1 0 0,0 1 0,0-1 0,0 0 1,0 0-1,-1 0 0,1 0 0,0 0 0,0 0 1,0 0-1,0 0 1,4 1-3,120 48-65,-112-44 63,-1 1 1,0 0-1,-1 1 1,1 0-1,-1 1 1,-1 1-1,0-1 1,0 2-1,0-1 1,-1 1-1,-1 1 1,0 0-1,0 0 0,-1 0 1,0 1 4,-6-5 7,-1 0 0,0-1 0,0 1 0,0 0 0,-1 0 0,0-1 0,0 1 0,0 0 0,-1-1 0,0 1 0,-1-1 0,1 0 0,-1 1-1,0-1 1,-1-1 0,1 1 0,-1 0 0,0-1 0,-1 0 0,1 0 0,-1 0 0,-4 3-7,-11 12 216,-1-1-1,-1-1 0,0 0 1,-1-2-1,-1-1 1,-20 9-216,43-22 9,-1-1 0,0 1 0,0-1 0,0 1 0,0-1 1,0 0-1,0 0 0,-1 0 0,1 0 0,0-1 1,0 1-1,-1-1 0,1 1 0,0-1 0,-1 0 0,1 0 1,-1 0-1,1 0 0,0 0 0,-1 0 0,1-1 0,0 1 1,-1-1-1,1 1 0,0-1 0,0 0 0,-1 0 1,1 0-1,0 0 0,0-1 0,0 1 0,0-1 0,1 1 1,-1-1-10,1-2-134,0 0 0,0-1 0,0 1 1,1 0-1,-1-1 0,1 1 1,0-1-1,1 1 0,-1 0 0,1-1 1,0 1-1,0 0 0,0-1 1,1 1-1,0-2 134,23-60-3972,12-13-199</inkml:trace>
  <inkml:trace contextRef="#ctx0" brushRef="#br0" timeOffset="5251.732">9245 259 9090,'-9'42'5493,"-12"18"-3029,3-6-1404,15-44-868,-3 7 105,1 1 1,0 0-1,1 0 0,2 0 1,-1 0-1,2 1 0,1-1 1,0 9-298,0-25 19,1 1 1,-1 0 0,1 0-1,-1 0 1,1 0-1,0 0 1,0-1-1,0 1 1,0 0 0,1-1-1,-1 1 1,1-1-1,-1 1 1,1-1 0,0 0-1,0 0 1,0 0-1,0 0 1,0 0-1,1 0 1,-1 0 0,0-1-1,1 1 1,0-1-1,-1 0 1,1 1 0,0-1-1,-1-1 1,1 1-1,0 0 1,0-1-1,0 1 1,0-1 0,0 0-1,0 0 1,0 0-1,-1 0 1,3-1-20,8-2 18,0 0-1,-1 0 1,0-2-1,1 0 1,-1 0-1,-1-1 1,1 0 0,8-7-18,70-30-65,-88 42 56,1 0-1,-1 1 1,1-1-1,-1 1 1,1 0 0,-1 0-1,1 0 1,-1 0 0,1 0-1,-1 0 1,0 1 0,1-1-1,-1 1 1,1-1-1,-1 1 1,0 0 0,0 0-1,1 0 1,-1 1 0,0-1-1,0 0 1,0 1 0,0-1-1,0 1 1,-1 0-1,1 0 1,0-1 0,0 3 9,31 66-202,-23-42 184,-10-26 28,0 0-1,1 1 1,-1-1-1,1 0 0,0 1 1,0-1-1,0 0 0,0 0 1,0 0-1,0 1 1,0-1-1,1-1 0,-1 1 1,1 0-1,0 0 0,-1 0 1,1-1-1,0 1 0,0-1 1,0 0-1,0 1 1,0-1-1,0 0 0,0 0 1,1 0-1,-1 0 0,0-1 1,1 1-1,-1-1 1,0 1-1,1-1 0,-1 0 1,1 0-1,-1 0 0,0 0 1,1 0-1,-1 0 0,0-1 1,1 1-1,-1-1 1,0 0-1,1 0 0,1-1-9,10-8 39,-1-1 1,0 0-1,0-1 0,-2-1 0,1 0 0,-1 0 1,-1-1-1,-1-1 0,0 0 0,-1 0 1,0 0-1,-1-1 0,-1 0 0,0-1 0,-1-1-39,2-12-45,-11 42-119,2-5 154,0-1 1,1 1-1,-1 0 0,2 0 0,-1 0 1,1 0-1,0 0 0,0 0 0,1 0 1,0 0-1,0 0 0,1 0 0,0 2 10,0-7 1,0-1 0,0 0 0,0 0 0,0 0 0,0 0 0,0 0 0,1 0 0,-1-1 0,0 1 0,1-1 0,-1 1 0,0-1 0,1 0 0,-1 0 0,0 0 0,1 0 0,-1 0-1,0-1 1,0 1 0,1-1 0,-1 0 0,0 1 0,0-1 0,0 0 0,1 0 0,-1 0 0,0-1 0,1 0-1,10-7-117,-1-1-1,-1 0 1,0 0-1,0-1 1,-1 0-1,8-12 118,-1 2-563,58-87-3926,-61 87 2817,-15 24 707,-6 27 672,13-29-1628,9-6 265</inkml:trace>
  <inkml:trace contextRef="#ctx0" brushRef="#br0" timeOffset="6102.048">10219 112 6521,'-19'90'6997,"-1"10"-4460,20-94-2500,0-1-1,0 0 0,1 0 1,0 1-1,0-1 0,0 0 1,0 0-1,1 0 0,0 0 1,0 0-1,0-1 0,1 1 0,-1-1 1,1 1-1,0-1 0,1 0 1,-1 0-1,3 2-36,75 56-3888,-79-60 3779,1 0-1,-1 0 0,1 0 0,0 0 0,0-1 1,-1 1-1,1-1 0,1 1 0,-1-1 1,0 0-1,0-1 0,0 1 0,0 0 0,1-1 1,-1 0-1,0 0 0,0 0 0,1 0 1,-1 0-1,0-1 0,0 1 0,1-1 0,-1 0 1,0 0-1,2-1 110,77-92 2502,-61 66-2394,-1-2 1,-2 0 0,-1-1-1,-1-1 1,-2 0 0,-1-1 0,-1 0-1,-2-1 1,-2-1 0,0-4-109,-9 19 358,-10 49-94,-21 122 473,30-137-591,1 1 1,0-1-1,1 0 1,1 0-1,0 1 1,1-1-1,1 0 1,0 0 0,0 0-1,2-1 1,-1 1-1,2-1 1,0 0-1,0-1 1,2 1-1,-1-1 1,1-1 0,1 1-1,5 4-146,-14-16 7,0 1 1,1 0-1,-1 0 0,0 0 0,1-1 0,-1 1 0,0 0 1,1-1-1,-1 1 0,1 0 0,-1-1 0,1 1 1,0-1-1,-1 1 0,1-1 0,-1 1 0,1-1 1,0 1-1,0-1 0,-1 0 0,1 1 0,0-1 0,0 0 1,-1 0-1,1 1 0,0-1 0,0 0 0,0 0 1,-1 0-1,1 0 0,0 0 0,0 0 0,0 0 1,0 0-1,-1 0 0,1-1 0,0 1 0,0 0 0,-1 0 1,1-1-1,0 1 0,0-1 0,-1 1 0,1 0 1,0-1-1,-1 1 0,1-1 0,-1 0 0,1 1 1,-1-1-1,1 1 0,-1-1 0,1 0 0,-1 0-7,0-9 71,-1 1-1,0-1 0,0 0 0,-2 0 1,1 1-1,-1-1 0,0 1 0,-1 0 1,0 0-1,-5-8-70,5 10 28,0 0-1,-1 0 1,0 1-1,0 0 1,-1 0 0,1 0-1,-1 0 1,0 1-1,-1 0 1,-4-3-28,11 9 1,0 0-1,1-1 0,-1 1 1,0 0-1,1-1 1,-1 1-1,0 0 1,0-1-1,0 1 1,1 0-1,-1 0 1,0-1-1,0 1 0,0 0 1,0-1-1,0 1 1,0 0-1,-1 0 1,1-1-1,0 1 1,0 0-1,0-1 1,-1 1-1,1 0 1,0-1-1,-1 1 0,1 0 1,-1-1-1,1 1 1,0-1-1,-1 1 1,1 0-1,-1-1 1,0 0-1,1 1 1,-1-1-1,1 1 0,-1-1 1,0 0-1,1 1 1,-1-1-1,0 0 1,1 0-1,-1 1 1,0-1-1,0 0 1,1 0-1,-1 0 0,0 0 1,0 0-1,1 0 1,-1 0-1,0 0 1,1 0-1,-1 0 1,0-1-1,0 1 1,1 0-1,-1 0 1,0-1-1,1 1 0,-1 0 1,1-1-1,-1 1 1,0-1-1,1 1 1,-1-1-1,1 1 1,-1-1-1,1 0 0,3 7 7,0-1 1,0 0-1,1-1 0,0 1 0,0-1 1,0 1-1,0-1 0,1 0 0,0-1 0,0 1 1,0-1-1,0 0 0,0 0 0,1-1 1,-1 1-1,1-1 0,0 0 0,0-1 1,-1 1-1,1-1 0,3 0-7,11 1 24,-1-1 0,1-1-1,-1 0 1,1-2 0,-1 0 0,4-2-24,16-5 49,0-2 0,-1-1 0,-1-2 0,8-5-49,-44 18 3,0 0-3,0 1 1,-1-1 0,1 1-1,0 0 1,-1-1-1,1 1 1,0 0 0,0-1-1,-1 1 1,1 0 0,0 0-1,0 0 1,-1 0 0,1 0-1,0 0 1,0 0 0,0 0-1,-1 0 1,1 0 0,0 0-1,0 0 1,-1 0 0,1 1-1,0-1 1,0 0 0,-1 1-1,1-1 1,0 0 0,-1 1-1,1-1 1,0 1-1,-1-1 1,1 1 0,-1-1-1,1 1 1,-1 0 0,1-1-1,-1 1 1,1 0 0,-1-1-1,1 1 1,-1 0 0,0-1-1,0 1 1,1 0 0,-1 0-1,0-1 1,0 1 0,0 0-1,0 0 1,0 0 0,0-1-1,0 1 1,0 0 0,0 0-1,0 0 1,0-1-1,0 6 38,1-1 0,0 0 0,0 0 0,1 0 0,-1 0 0,1 0-1,0 0 1,1-1 0,-1 1 0,1-1 0,0 1 0,0-1 0,0 0 0,1 0 0,-1 0 0,1 0 0,0-1 0,0 0 0,0 0 0,1 0 0,-1 0 0,1 0 0,-1-1 0,1 0-1,0 0 1,0 0 0,0-1 0,0 0 0,0 0 0,0 0 0,4 0-38,4-2 15,0 0 0,0-2-1,0 1 1,0-2 0,0 1 0,-1-2 0,0 0-1,0 0 1,0-1 0,10-7-15,58-24-272,-77 36 258,0-1-1,0 1 1,0 0 0,1 0-1,-1 1 1,0-1 0,0 1-1,1-1 1,-1 1-1,0 0 1,1 0 0,-1 1-1,0-1 1,1 1 0,-1-1-1,0 1 1,0 0-1,0 0 1,0 1 0,0-1-1,0 1 1,0-1 0,0 1-1,0 0 1,-1 0-1,1 0 1,1 2 14,-1 0 24,-1-1 0,1 1 1,0-1-1,0 0 0,0 0 0,1 0 0,-1-1 0,1 1 1,0-1-1,-1 1 0,1-1 0,0 0 0,0-1 1,0 1-1,1-1 0,-1 0 0,2 0-24,30-6-3809,-18-6 839</inkml:trace>
  <inkml:trace contextRef="#ctx0" brushRef="#br0" timeOffset="-1501.957">1240 670 9466,'1'-4'4353,"4"5"-840,4 16-2161,1 12-1152,3 13-1104,0 2 1104,-1 18 32,-1-6-96,-2 2-16,0-9-88,-3-1 16,-1-17-32,-4-7-856,-7-15 216,0-8-3129,-3-10 240</inkml:trace>
  <inkml:trace contextRef="#ctx0" brushRef="#br0" timeOffset="-1222.064">1180 438 11362,'-6'-12'3017,"2"10"768,4 7-3097,3 1-608,6 2-24,2-2-8,14-3-712,6-3-360,13 0-2761,3-5 56</inkml:trace>
  <inkml:trace contextRef="#ctx0" brushRef="#br0" timeOffset="-995.286">1672 514 8266,'-6'29'1488,"-1"-1"0,-2 0 0,0 0 0,-2 0 0,-1-1 0,-15 23-1488,-1 7 712,-47 88 1113,82-158-1804,0 1 0,1-1 1,1 1-1,0 1 0,0-1 0,1 2 0,0-1 1,7-4-22,-14 12-3,1 0 0,0 0 0,0 0 0,0 1 0,0-1 0,1 1 0,-1 0 0,1 0 0,-1 0 0,1 1 0,0 0 0,-1 0 0,1 0 0,0 0 0,0 1 0,0 0 0,0 0 0,0 0 0,-1 0 0,1 1 0,0 0 0,0 0 0,0 0 0,-1 1 0,1-1 0,-1 1 0,5 2 3,5 7-13,-1 0 1,0 0-1,-1 1 0,0 1 0,-1 0 0,0 1 1,-1 0-1,0 0 0,-1 1 0,-1 0 0,-1 1 1,0 0-1,-1 0 0,0 0 0,1 12 13,-3-14 86,-1 1 0,0 0-1,-1-1 1,-1 1 0,0 0-1,-1 0 1,-1 0 0,0 0-1,-1 0 1,0-1 0,-2 1-1,1-1 1,-2 1 0,0-1-1,-1-1 1,-7 14-86,13-25 28,-1 0-1,1 1 0,-1-1 1,0 0-1,0 0 1,0 0-1,-1 0 1,1 0-1,0 0 1,-1 0-1,1 0 0,-1 0 1,0-1-1,1 1 1,-1 0-1,0-1 1,0 0-1,0 1 0,0-1 1,0 0-1,0 0 1,-1 0-1,1 0 1,0-1-1,0 1 0,-1-1 1,1 1-1,0-1 1,-1 0-1,1 0 1,-1 0-1,1 0 0,0 0 1,-1 0-1,1-1 1,0 1-1,-1-1 1,1 0-1,0 0 1,0 1-1,0-1 0,-1-1 1,1 1-1,0 0 1,1 0-1,-1-1 1,0 1-1,0-1 0,0 0-27,-6-14-561,0-1 0,1 1-1,0-1 1,2-1-1,0 1 1,1-1-1,0 0 1,2 0-1,0 0 1,1 0 0,1-1-1,1-6 562,-2 15-592,-2-100-3748</inkml:trace>
  <inkml:trace contextRef="#ctx0" brushRef="#br0" timeOffset="-701.527">1915 289 8442,'0'17'2184,"0"54"2743,10 92-3530,-6-127-1300,1-2 1,2 1-1,1-1 0,1 0 0,2 0 0,2-1 1,1-1-1,1 0 0,2-1 0,1-1 0,1-1 0,2 0 1,1-1-1,1-2 0,17 16-97,-191-187 311,-17-5 457,156 137-420,22 12 167,3 4-400,0-1 0,0-1 1,0 0-1,1 0 0,-1-2 1,0 0-1,1 0 0,-1-1 0,0-1 1,0 0-1,0-1 0,-1 0 1,9-5-116,38-16-2981</inkml:trace>
  <inkml:trace contextRef="#ctx0" brushRef="#br0" timeOffset="-2615.456">470 593 6513,'2'-2'3393,"4"8"-312,-5 8-1193,6 19-1248,0 16-336,8 18 16,-10 1-71,5 11-65,3-12-112,-4-4 0,-5-13-48,7-3-24,-8-16-264,-6-8 848,1-10-3945,-8-8 1344</inkml:trace>
  <inkml:trace contextRef="#ctx0" brushRef="#br0" timeOffset="-2128.954">35 808 9778,'-9'-7'1227,"7"6"-941,1 0 1,-1 0-1,0-1 0,0 1 1,1 0-1,-1-1 1,1 0-1,-1 1 1,1-1-1,0 0 1,-1 0-1,1 0 1,0 1-1,0-1 1,0 0-1,1 0 1,-1-1-1,0 1 1,1 0-1,-1-2-286,27-63 948,-13 43-874,2 0 0,0 2 0,1-1-1,1 2 1,1 0 0,1 1-1,1 1 1,16-11-74,-26 22 0,0 0 0,1 1-1,1 0 1,-1 1 0,1 0-1,0 1 1,0 0 0,1 1-1,-1 1 1,1 0 0,0 0 0,0 1-1,0 1 1,0 0 0,0 1-1,0 0 1,0 1 0,0 1 0,3 0 0,1 5-10,-1 0 1,1 1 0,-1 1 0,-1 0-1,0 1 1,0 1 0,-1 0-1,-1 1 1,0 1 0,0 0 0,-1 0-1,-1 1 1,0 1 0,-1 0 0,-1 0-1,0 1 1,-1 0 0,2 9 9,7 10 59,-2 1 0,-2 1-1,-1 0 1,-2 0 0,-2 1 0,-1 1 0,-2-1 0,0 28-59,-4-43 263,-1-1 1,-1 1 0,-1 0-1,0-1 1,-2 1 0,-1-1 0,-1 0-1,-2 5-263,4-16 166,-1 0 0,0 0 0,-1 0 0,0-1 0,-1 0 0,0 0 0,0-1 0,-1 0 0,0 0 0,-1 0 0,1-1 0,-2-1 0,1 0 0,-1 0 0,0 0 0,-3-1-166,-5 1 84,-2 0 0,1-2 0,-1 0 0,1-1 0,-1-1 0,0-1 0,0-1 0,0-1 0,-1-1 0,1 0 0,0-1 0,1-2 0,-1 0 0,0-1 0,1 0 0,0-2 0,0 0 0,-13-9-84,-41-18-316,48 14-3564,37 34-598,4 2-510</inkml:trace>
  <inkml:trace contextRef="#ctx0" brushRef="#br0" timeOffset="6898.423">3581 1858 8106,'8'10'7005,"-25"5"-3593,13-12-3334,-151 132 1815,108-88-1641,48-47-251,-1-1 1,0 1-1,1 0 1,-1 0-1,0-1 1,0 1-1,1 0 1,-1 0-1,1 0 1,-1 0-1,0-1 1,1 1-1,-1 0 1,0 0 0,1 0-1,-1 0 1,1 0-1,-1 0 1,0 0-1,1 0 1,-1 0-1,0 0 1,1 0-1,-1 0 1,1 1-1,-1-1 1,0 0-1,1 0 1,-1 0-1,0 0 1,1 1-1,-1-1 1,0 0-1,1 0 1,-1 1-1,0-1 1,0 0-1,1 0 1,-1 1-1,0-1 1,0 0 0,0 1-1,1-1 1,-1 0-1,0 1 1,0-1-1,0 1 1,0-1-1,0 0 1,0 1-1,0-1 1,0 0-1,0 1 1,0-1-1,0 1 1,0-1-1,0 0 1,0 1-1,0-1 1,0 0-1,0 1 1,0-1-1,0 1 1,0-1-1,-1 0-1,116-56-517,13-7-363,-121 61 846,1 0 0,-1 0 0,1 1 0,0 0 0,-1 0 0,1 1 0,0 0 0,-1 0 0,1 1 0,0 0 0,-1 0 0,1 1 0,-1 0 0,1 0 0,-1 1 0,0 0 0,0 0 34,-1 0-7,0 1 0,0-1-1,-1 1 1,0 0 0,1 1-1,-2-1 1,1 1 0,0 0-1,-1 0 1,0 0-1,0 1 1,0-1 0,-1 1-1,0 0 1,0 0 0,-1 0-1,1 0 1,-1 1 0,-1-1-1,1 1 1,-1-1-1,0 1 1,0 0 0,-1-1-1,0 1 1,0 0 0,-2 5 7,-5 18 288,-1-1 0,-2 0 0,-1-1 0,-1 0 1,-2-1-1,0-1 0,-2 0 0,-1-1 1,-18 22-289,32-42 89,-1 0 0,0 0 1,0-1-1,0 1 0,0-1 1,-1 0-1,1 0 0,-1 0 1,0-1-1,0 1 0,-1-1 1,-1 0-90,5-2 2,1-1 1,-1 0-1,1 0 0,-1 0 1,1 0-1,-1 0 0,1 0 1,-1 0-1,1 0 0,-1-1 1,1 1-1,-1-1 0,1 1 1,-1-1-1,1 0 1,0 1-1,-1-1 0,1 0 1,0 0-1,0 0 0,0 0 1,-1 0-1,1 0 0,0 0 1,0 0-1,1 0 1,-1-1-1,0 1 0,0 0 1,0-1-1,1 1 0,-1 0 1,1-1-1,-1 1 0,1-1 1,0 0-3,-2-1-35,-4-9-715,1-1-1,0 0 0,1-1 0,0 1 0,1 0 0,0-1 1,0-10 750,5-49-4009</inkml:trace>
  <inkml:trace contextRef="#ctx0" brushRef="#br0" timeOffset="7559.729">4104 2002 6897,'15'1'1207,"-8"0"-587,1 0 1,0-1-1,-1 0 0,1-1 1,-1 1-1,1-2 0,-1 1 0,1-1 1,-1 0-1,6-2-620,-7 1 163,0 1 0,0-1 0,0 0 0,-1-1 0,1 1 0,-1-1 0,0 0 0,0-1 0,0 1 0,-1-1 0,0 0 0,0 0 0,0 0 0,0 0 0,-1-1 0,0 0 0,1-1-163,2-46 1095,-6 52-1071,0 0 0,0 0 1,0-1-1,0 1 0,0 0 0,0 0 1,-1 0-1,1 0 0,0 0 1,-1 0-1,1 0 0,0 0 0,-1 0 1,0 0-1,1 0 0,-1 0 1,1 0-1,-1 0 0,0 0 0,0 0 1,1 1-1,-1-1 0,0 0 1,0 0-1,0 1 0,0-1 0,0 1 1,0-1-1,0 1 0,0-1 1,0 1-1,0 0 0,0-1 0,0 1 1,-1 0-1,1 0 0,0 0 0,0 0 1,0 0-1,0 0 0,0 0 1,0 0-1,0 1 0,-1-1 0,1 0-24,-45 38 363,36-22-339,-1-1 0,2 1-1,0 1 1,1 0 0,1 0 0,1 1 0,0-1-1,1 1 1,1 1 0,1-1 0,0 4-24,2-14 21,0-1 0,1 0 0,0 0 0,1 0 0,0 0 0,0 0 0,0 0 0,1 0 0,0 0 0,0-1 0,2 4-21,-3-8 11,0 1-1,1-1 0,-1 0 1,1 0-1,-1 0 1,1 0-1,-1 0 1,1 0-1,0 0 1,0-1-1,0 1 1,0-1-1,1 1 1,-1-1-1,0 0 1,0 0-1,1 0 1,-1 0-1,1 0 1,-1 0-1,1-1 0,-1 1 1,1-1-1,-1 0 1,1 1-1,0-1 1,-1-1-1,1 1 1,-1 0-1,1-1 1,2 0-11,4-2 25,1-1-1,0 0 1,-1 0 0,1-1 0,-1 0 0,-1-1 0,1 0 0,-1 0 0,7-8-25,7-8 43,0-2 0,-2-1 0,0 0 0,-2-2 0,-1 0 0,9-19-43,-18 33 13,0-1-1,-1 0 0,0-1 1,-2 0-1,1 0 0,-2 0 0,0 0 1,0-1-1,-2 1 0,0-1 1,-1 0-1,0 0 0,-1 0 1,-2-6-13,2 23-4,0 0 0,-1-1 1,1 1-1,-1 0 0,1-1 1,-1 1-1,1 0 0,-1-1 1,0 1-1,1-1 1,-1 1-1,0-1 0,1 1 1,-1-1-1,0 1 0,1-1 1,-1 0-1,0 1 0,0-1 1,0 0-1,1 0 1,-1 1-1,0-1 0,0 0 1,0 0-1,1 0 0,-1 0 1,0 0-1,0 0 1,0 0-1,0-1 0,1 1 1,-1 0-1,0 0 0,0-1 1,0 1-1,1 0 0,-1-1 1,0 1-1,1-1 1,-1 1-1,0-1 0,1 1 1,-1-1-1,0 1 0,1-1 1,-1 0-1,1 1 1,-1-1-1,1 0 0,0 0 1,-1 1-1,1-1 0,0 0 1,-1 0-1,1 1 0,0-1 1,0 0-1,0 0 1,-1 0-1,1 0 0,0 1 1,0-1-1,0 0 0,1 0 1,-1 0-1,0 0 0,0 1 1,1-2 3,-9 15-35,1 1 1,1-1-1,0 1 1,1 0 0,0 1-1,1-1 1,0 5 34,1-5-2,-1-2 17,1 0 0,0 1 1,1-1-1,0 1 0,1-1 0,1 1 0,0 0 0,1 0 0,0-1 1,0 1-1,2 3-15,-2-14 8,0 0 1,0 0-1,1 1 0,-1-1 1,0 0-1,1-1 0,-1 1 1,1 0-1,-1 0 1,1-1-1,0 1 0,0 0 1,0-1-1,0 0 0,0 1 1,0-1-1,0 0 1,0 0-1,0 0 0,1-1 1,-1 1-1,0-1 0,1 1 1,-1-1-1,1 1 1,-1-1-1,0 0 0,1 0 1,-1-1-1,0 1 0,2 0-8,73-20 143,-73 18-137,51-19 59,-30 11-48,0 0 1,0 2-1,1 1 1,1 1-1,8-1-17,-31 7-3,0-1 0,0 1 0,0 0 0,0 0 0,0 0 0,0 0 0,0 1 0,0 0 0,0 0 0,0 0 0,0 0 0,0 0 0,-1 1 0,1 0 0,0-1 0,-1 2 0,1-1 0,-1 0 0,0 1 0,0-1 0,0 1 0,0 0 0,0 0 1,-1 0-1,1 0 0,-1 0 0,0 1 0,0-1 0,0 1 0,0 0 0,-1-1 0,1 1 0,-1 0 0,0 0 0,0 0 0,-1 0 0,1 0 0,-1 0 0,0 0 3,13 57 559,-12-61-540,0 0 0,-1 0 0,1 0 0,0 0 0,-1 0 0,1 0 0,0 0 0,-1 0 0,1 0 0,0 0 1,-1 0-1,1-1 0,0 1 0,-1 0 0,1-1 0,-1 1 0,1 0 0,-1-1 0,1 1 0,0-1 0,-1 1 0,0-1 0,1 1 1,-1-1-1,1 1 0,-1-1 0,0 1 0,1-1 0,-1 1 0,0-1 0,1 0 0,-1 1 0,0-1 0,0 0 0,0 1 0,0-1-19,6-17 127,-1 0-1,-1 0 1,-1-1-1,0 1 0,-2-1 1,0 0-1,-1 1 0,-1-1 1,-1 0-1,0 1 0,-1-1 1,-1 1-1,-1-1-126,4 19 2,-17-96 65,18 95-76,0 0 0,1 0 1,-1 0-1,1 0 1,-1 0-1,1 0 1,0 0-1,-1 0 1,1 0-1,0 0 1,0 1-1,-1-1 0,1 0 1,0 0-1,0 1 1,0-1-1,0 1 1,0-1-1,0 1 1,0-1-1,0 1 1,0 0-1,0-1 0,0 1 1,0 0-1,0 0 1,0 0-1,1 0 1,-1 0-1,0 0 1,0 0-1,0 0 1,0 0-1,0 0 0,0 1 1,0-1-1,0 0 1,0 1-1,0-1 1,0 1-1,0-1 1,1 1 8,16 1 128,82-1-3065,-41-5 438</inkml:trace>
  <inkml:trace contextRef="#ctx0" brushRef="#br0" timeOffset="9251.84">5826 1465 10442,'0'0'96,"0"1"0,0-1 1,0 0-1,0 1 0,0-1 0,0 0 0,0 1 0,0-1 0,0 0 0,0 0 0,0 1 0,0-1 1,0 0-1,0 0 0,0 1 0,-1-1 0,1 0 0,0 0 0,0 1 0,0-1 0,-1 0 0,1 0 1,0 0-1,0 1 0,0-1 0,-1 0 0,1 0 0,0 0 0,0 0 0,-1 0 0,1 1 0,0-1 1,-1 0-1,1 0 0,0 0 0,0 0 0,-1 0 0,1 0 0,0 0 0,-1 0 0,1 0 0,0 0 1,0 0-1,-1 0 0,1 0 0,0 0 0,0 0 0,-1-1 0,1 1 0,0 0 0,-1 0 0,1 0 1,0 0-1,0 0 0,0-1 0,-1 1 0,1 0 0,0 0 0,0 0 0,0-1 0,-1 1 0,1 0 1,0 0-1,0-1 0,0 1 0,0 0-96,-9 31 1376,3 10-1134,3 1 0,1-1 0,2 1 0,1 0 0,3-1 0,1 1 0,6 18-242,28 52 591,-39-110-567,0 0 0,1-1 0,-1 1 0,1 0 0,0-1 0,0 1 0,-1-1 0,1 1 0,0-1 1,0 1-1,0-1 0,1 0 0,-1 1 0,0-1 0,0 0 0,1 0 0,-1 0 0,1 0 0,-1 0 0,1 0 0,-1-1 0,1 1 1,-1 0-1,1-1 0,0 1 0,-1-1 0,1 1 0,0-1 0,-1 0 0,1 0 0,0 0 0,0 0 0,-1 0 0,1 0 1,0 0-1,0-1 0,-1 1 0,1-1 0,0 1 0,-1-1 0,1 0 0,-1 1 0,1-1 0,-1 0 0,1 0 0,-1 0 1,1 0-1,-1 0 0,0-1 0,0 1 0,0 0 0,1-1 0,-1 1-24,9-16 121,0 1 0,-1-1 0,-1-1 0,-1 0 1,0 0-1,-2-1 0,0 1 0,0-1 0,-2 0 0,-1 0 0,0-1 0,-1 1 0,-1 0 1,-1-1-1,-1 1 0,-2-8-121,-26-87 184,7 86-136,23 28-48,-1 0-1,0 0 1,1 0-1,-1 0 1,0 0 0,1 0-1,-1 0 1,1 0 0,-1 0-1,0 0 1,1 1 0,-1-1-1,0 0 1,1 0 0,-1 1-1,1-1 1,-1 0 0,1 1-1,-1-1 1,1 0 0,-1 1-1,1-1 1,-1 1-1,1-1 1,-1 1 0,1-1-1,0 1 1,-1-1 0,1 1-1,0 0 1,-1-1 0,1 1-1,0-1 1,0 1 0,0 0-1,0-1 1,0 1 0,-1 0-1,1-1 1,0 1 0,0 0-1,1-1 1,-1 1 0,0-1-1,0 1 1,0 0 0,0 10-11,-1-1 0,2 1 0,-1-1 0,2 1 0,-1-1 0,1 1 0,1-1 0,0 0 0,0 0 0,1 0 0,0 0 0,1-1 0,0 0 0,1 0 0,0 0 0,0 0 0,1-1 0,7 7 11,-10-12 0,1 0 0,0-1 0,0 0 0,0 0 0,0-1 0,0 1 0,0-1 0,0 0 0,0 0 0,1-1 0,-1 1 0,0-1 0,1 0 0,-1-1 0,0 0 0,0 1 0,1-2 0,-1 1 0,0 0 0,0-1 0,0 0 0,0 0 0,-1-1 0,1 1 0,-1-1 0,1 0 0,-1 0 0,0-1 0,0 1 0,0-1 0,-1 0 0,1 0 0,-1 0 0,1-1 0,5-5 16,0 1 1,-1-1-1,0-1 0,-1 0 0,0 0 0,-1 0 0,0-1 0,0 0 0,-1 0 0,-1 0 0,0-1 0,-1 1 0,0-1 0,-1 0 1,-1 0-1,0 0 0,0 0 0,-2 0 0,0-4-16,2 17-1,-1-1 1,0 0-1,0 0 1,0 1-1,0-1 0,0 0 1,0 1-1,0-1 1,0 0-1,0 0 1,0 1-1,-1-1 0,1 0 1,0 1-1,0-1 1,-1 0-1,1 1 1,0-1-1,-1 0 0,1 1 1,-1-1-1,1 1 1,-1-1-1,1 1 1,-1-1-1,1 1 0,-1-1 1,1 1-1,-1-1 1,0 1-1,1 0 1,-1-1-1,0 1 0,1 0 1,-1 0-1,0-1 1,1 1-1,-1 0 1,0 0-1,1 0 0,-1 0 1,0 0-1,0 0 1,1 0-1,-1 0 1,0 0-1,0 0 1,1 0-1,-1 1 0,0-1 1,1 0-1,-1 1 1,0-1-1,1 0 1,-1 1-1,1-1 0,-1 0 1,0 1-1,1-1 1,-1 1-1,1-1 1,-1 1-1,1 0 0,-1-1 1,1 1-1,0-1 1,-1 1-1,1 0 1,-15 77-137,10-10 99,3 1-1,3 0 1,6 27 38,-7-87-3,1 0 0,0 0 0,1 0 0,0 0 0,0 0 0,1 0 1,0-1-1,0 0 0,1 1 0,1 1 3,-2-8-23,-1 0 1,0 0-1,0-1 0,1 1 1,-1-1-1,1 1 0,-1-1 1,1 0-1,0 0 1,-1 0-1,1 0 0,0 0 1,0-1-1,0 1 1,0-1-1,-1 0 0,1 0 1,0 0-1,0 0 1,0 0-1,0 0 0,0-1 1,0 0-1,-1 0 1,1 1-1,0-1 0,-1-1 1,1 1-1,0 0 1,-1-1-1,0 1 0,1-1 1,-1 0-1,0 0 1,0 0-1,0 0 0,0 0 1,0 0-1,0-1 1,0 0 22,18-17-650,0 0 0,-2-2 0,-1 0 0,0-1 0,-2 0 1,-1-2-1,0 1 0,-2-2 0,-1 0 0,-1 0 0,-1-1 1,-2 0-1,0-1 0,-2 1 0,0-8 650,-7-23-191,-5 64 684,-30 129 2166,26-86-1545,1 1 1,2 0-1,3 1 1,1 30-1115,4-74 71,0 0 0,0 1 1,1-1-1,0 0 0,0 1 0,1-1 0,0 0 0,0 0 1,0 0-1,1 0 0,0-1 0,1 1 0,-1-1 0,1 1 1,0-1-1,1-1 0,0 1 0,0-1 0,3 4-71,36 21 97,-35-26-90,-1 0 1,0 1 0,0 0 0,-1 0 0,0 1 0,0 0-1,0 1 1,0-1 0,-1 1 0,0 0 0,-1 1 0,1-1-1,-1 1 1,-1 0 0,0 1 0,0-1 0,0 1 0,1 7-8,-4-2 8,-1-1 1,0 1 0,-1-1-1,0 0 1,-1 1-1,-1-1 1,0 0 0,-1 0-1,0-1 1,-1 1-1,-1-1 1,0 0 0,0 0-1,-1-1 1,-1 1-1,0-2 1,0 1 0,-1-1-1,0 0 1,-11 7-9,19-15 11,-1 0 0,0 0 1,-1 0-1,1-1 1,0 1-1,0-1 0,-1 0 1,1 0-1,0 0 0,-1 0 1,1 0-1,-1 0 1,0 0-1,1-1 0,-1 0 1,1 1-1,-1-1 0,0 0 1,1 0-1,-1 0 0,0-1 1,1 1-1,-1-1 1,0 1-1,1-1 0,-1 0 1,1 0-1,-1 0 0,1 0 1,0-1-1,-1 1 1,1 0-1,0-1 0,0 0 1,0 1-1,0-1 0,0 0 1,1 0-1,-1 0 0,0-1-10,-4-11 13,-1-1 0,2 1 0,0-2 0,1 1 0,0 0 0,1-1 0,1 0 0,1 1 0,0-1 0,1 0 0,0 0 0,2 0 0,0 1 0,0-1 0,2 0 0,0 1 0,1-2-14,7-26 6,2 1-1,2 1 1,1 0 0,3 1-1,0 1 1,3 1-1,1 1 1,2 1-1,2 1 1,1 1 0,12-9-6,-4-3 44,-34 87-174,18 112 68,-3-109 99,-17-44-39,0 1 1,0-1-1,0 0 1,0 0-1,0 1 0,0-1 1,0 0-1,0 0 1,0 0-1,0-1 1,1 1-1,-1 0 0,0 0 1,0 0-1,0-1 1,0 1-1,0-1 1,0 1-1,0 0 0,0-1 1,-1 0-1,1 1 1,0-1-1,0 0 0,0 1 1,0-1-1,-1 0 1,1 0-1,0 0 1,-1 1-1,1-1 0,-1 0 1,1 0-1,-1 0 1,1 0-1,-1 0 1,0 0-1,1 0 0,-1 0 1,0 0-1,0-1 1,0 1-1,0 0 1,0 0-1,0 0 2,2-3-57,4-13-919,0-1 1,-1 0 0,-1 0-1,0 0 1,-2 0-1,0-1 1,-1-1 975,-3-33-4615</inkml:trace>
  <inkml:trace contextRef="#ctx0" brushRef="#br0" timeOffset="9541.724">6699 1359 9194,'0'12'2617,"1"2"623,2 2-2512,9 3-472,8 0-56,6-9-272,13-4 961,2-3-4146,11 3 1569</inkml:trace>
  <inkml:trace contextRef="#ctx0" brushRef="#br0" timeOffset="10080.294">7096 1453 7850,'13'32'6235,"-6"1"-3397,4 14-810,-10-46-1985,-1 0 0,0 0-1,1 0 1,-1 0 0,1 0 0,-1 0 0,1-1 0,-1 1 0,1 0 0,-1 0 0,1 0 0,0-1-1,0 1 1,-1 0 0,1-1 0,0 1 0,0 0 0,0-1 0,0 1 0,0-1 0,0 0 0,0 1-1,0-1 1,0 0 0,0 1 0,0-1 0,0 0 0,0 0 0,0 0 0,0 0 0,0 0 0,0 0 0,0 0-1,0 0 1,0 0 0,0-1 0,0 1 0,0 0 0,0-1 0,0 1 0,0-1 0,0 0-43,39-28 580,-34 24-526,10-10-19,0 1-1,0 1 1,2 0-1,-1 2 1,2 0-1,-1 1 1,2 1-1,-1 0 1,4 0-35,-19 8-74,0 0 0,0 0 1,0 0-1,0 1 0,1 0 0,-1-1 0,0 1 1,0 1-1,0-1 0,0 0 0,0 1 0,0 0 1,0 0-1,0 0 0,0 1 0,0-1 0,0 1 1,0 0 73,-1 0-80,1 1 0,0-1 0,0-1 0,0 1 0,0 0 0,0-1 0,0 0 0,1 0 0,-1 0 0,0-1-1,1 1 1,-1-1 0,0 0 0,1-1 0,-1 1 0,0-1 0,1 1 0,-1-1 0,0 0 0,0-1 0,1 1 0,-1-1 0,0 0 0,-1 0 0,1 0 0,0 0 0,-1-1 0,1 0 0,-1 0 0,0 1 0,0-2 0,0 1 0,0 0 80,1 0-77,-1 0 0,1-1 1,-1 1-1,0 0 0,0-1 0,-1 0 0,1 0 0,-1 0 1,1 0-1,-1 0 0,-1 0 0,1 0 0,-1-1 0,1 1 0,-1-1 1,0 1-1,-1-1 0,1 1 0,-1-1 0,0 0 0,0 1 1,0-1-1,-1 1 0,0-1 0,1 1 0,-2-1 0,1 1 0,0-1 1,-1 1 76,1 3 8,0 0 0,0 0 0,0 1 0,0-1 0,0 0 0,-1 1 0,1-1 0,0 1 0,0-1 0,-1 1 0,1 0 0,0-1 0,0 1 0,-1 0 0,1 0 0,0 0 0,-1 0 0,1 0 0,0 0 0,-1 0 0,1 0 0,0 1 0,0-1-1,-1 0 1,1 1 0,0-1 0,0 1 0,0 0 0,-1-1 0,1 1 0,0 0 0,0 0 0,0-1 0,0 1 0,0 0 0,0 0 0,1 0 0,-1 0 0,0 1-8,-34 46 369,28-35-187,1 1 0,1 1-1,0-1 1,0 1 0,2 0 0,0 0 0,0 0 0,2 0 0,0 0-1,0 0 1,3 13-182,-3-26 42,1 1-1,0 0 0,0-1 0,1 1 1,-1 0-1,0-1 0,1 1 1,0 0-1,-1-1 0,1 1 1,0-1-1,0 1 0,1-1 0,-1 0 1,0 1-1,1-1 0,0 0 1,-1 0-1,1 0 0,0 0 1,0 0-1,0-1 0,0 1 1,0 0-1,1-1 0,-1 0 0,0 1 1,1-1-1,-1 0 0,1 0 1,-1-1-1,1 1 0,-1 0 1,3 0-42,1-3 54,0 0 1,0 0 0,0-1 0,0 1 0,0-1 0,-1 0 0,0-1 0,1 1 0,-1-1 0,0 0 0,2-3-55,-5 5 10,28-24 73,-1-1 0,-2-2-1,-1 0 1,-1-2 0,-1-1-1,-2-1 1,-2-1 0,2-5-83,8-33-276,-23 58 54,-5 23-27,-5 26 50,-9 62 210,11-95-1,1 0 1,0-1-1,0 1 0,0 0 1,1 0-1,-1-1 1,0 1-1,1 0 0,-1-1 1,1 1-1,0 0 1,-1-1-1,1 1 0,0-1 1,0 1-1,0-1 0,0 0 1,0 1-1,0-1 1,0 0-1,1 0 0,-1 1 1,0-1-1,1 0 1,-1 0-1,1-1 0,-1 1 1,1 0-1,-1 0 0,1-1 1,0 1-1,-1-1 1,1 1-1,0-1 0,-1 0 1,1 0-1,0 0 1,0 0-1,-1 0 0,1 0 1,1 0-11,67-25 334,-56 15-307,-2 0-1,1-1 1,-2 0-1,1-1 1,-2 0-1,1-1 0,-2 0 1,0-1-1,0 0 1,-1 0-1,-1-1 1,-1 0-1,0 0 1,-1 0-1,0-1 1,-1 0-1,-1 0 1,0 0-1,-2 0 1,0 0-1,-1-16-26,1 31-2,-1 0 0,1-1 1,-1 1-1,0 0 0,0 0 0,0-1 0,0 1 0,0 0 0,0 0 0,0-1 0,0 1 0,0 0 1,-1 0-1,1 0 0,0-1 0,-1 1 0,1 0 0,-1 0 0,1 0 0,-1 0 0,0 0 0,1 0 0,-1 0 1,0 0-1,0 0 0,0 0 0,0 0 0,0 0 0,0 0 0,0 1 0,0-1 0,0 0 0,0 1 1,0-1-1,0 1 0,-1-1 0,1 1 0,0 0 0,0-1 0,0 1 0,-1 0 0,1 0 0,0 0 1,0 0-1,-1 0 0,1 0 0,0 0 2,-4 5-6,0 0 1,1 0 0,0 1-1,0-1 1,1 1-1,0 0 1,-1 0-1,2 0 1,-1 0 0,1 1-1,0-1 1,0 1-1,1 1 6,-2 2 2,-2 3 14,2 1 0,-1-1 0,2 1 0,0-1 1,0 1-1,1 0 0,1 0 0,1 0 1,-1-1-1,2 1 0,0 0 0,3 8-16,-4-19-24,1 1 0,0-1 0,0 1 0,0-1 0,0 0 1,1 0-1,-1 0 0,1 0 0,0 0 0,0 0 0,0-1 0,0 1 0,0-1 0,1 0 0,-1 0 0,1 0 0,-1 0 0,1-1 0,0 0 0,-1 1 0,1-1 0,1 0 24,55 4-3991,-13-12 617</inkml:trace>
  <inkml:trace contextRef="#ctx0" brushRef="#br0" timeOffset="11010.195">4236 3072 10490,'-2'-3'437,"1"0"0,-2 0 1,1 0-1,0 1 0,0-1 0,-1 1 0,1-1 0,-1 1 0,0 0 0,0 0 0,0 0 0,0 1 0,0-1 1,0 1-1,0-1 0,-1 1 0,1 0 0,-3 0-437,3 1 88,0-1 0,0 1 0,-1 1 0,1-1 1,0 0-1,-1 1 0,1 0 0,0 0 0,0 0 0,0 0 0,0 0 0,0 0 0,0 1 1,0 0-1,0-1 0,0 1 0,1 0 0,-1 1 0,1-1 0,-1 1-88,-7 9 18,0 1-1,1 0 0,0 1 0,2-1 1,-1 1-1,2 1 0,0 0 0,0 0 1,2 0-1,0 0 0,0 1 0,2-1 1,0 1-1,0 0 0,2 0-17,-1-14 3,0 1-1,1-1 1,-1 0 0,1 0 0,0 0-1,0 0 1,-1 0 0,2 0-1,-1 0 1,0 1 0,0-1-1,1 0 1,-1 0 0,1 0 0,-1 0-1,1 0 1,0 0 0,0 0-1,0 0 1,0 0 0,0-1-1,0 1 1,1 0 0,-1 0 0,0-1-1,1 1 1,0-1 0,-1 0-1,1 1 1,0-1 0,0 0 0,-1 0-1,1 0 1,0 0 0,0 0-1,0-1 1,2 1-3,2-2 16,0-1 0,-1-1 1,1 1-1,0-1 0,-1 0 0,1 0 1,-1-1-1,0 1 0,0-1 0,-1 0 1,1-1-1,3-4-16,24-30 81,-1-2 1,-3-1 0,-1-1-1,12-30-81,5-16 65,-4-1 0,13-52-65,-54 165-156,-7 62 158,3 0 0,5 0 1,3 0-1,4 4-2,-7-89 2,1 12 51,0-1-1,1 1 1,1-1 0,0 1 0,0-1 0,1 0-1,0 0 1,4 5-53,-6-15 16,-1 1-1,1-1 1,0 0-1,1 1 1,-1-1 0,0 0-1,0 0 1,0-1-1,1 1 1,-1 0-1,0-1 1,0 0-1,1 1 1,-1-1 0,1 0-1,-1 0 1,0 0-1,1 0 1,-1-1-1,0 1 1,1-1 0,-1 1-1,0-1 1,0 0-1,1 0 1,-1 0-1,0 0 1,0 0-1,0 0 1,0-1 0,0 1-1,0-1 1,-1 1-1,1-1 1,0 0-1,-1 0 1,0 0-1,1 0 1,-1 0 0,0 0-1,0 0 1,1-1-16,13-17 68,0-1 0,-1 0 1,-1-1-1,-1 0 0,-1-1 1,-1 0-1,-1-1 0,-1 0 1,5-24-69,-10 34 14,0-1 1,0 0 0,-2 0-1,1 0 1,-2 0 0,0 0-1,-1-2-14,3 93-260,0 69 422,-23-200-6572,13 30 1919</inkml:trace>
  <inkml:trace contextRef="#ctx0" brushRef="#br0" timeOffset="12718.828">4611 2725 11771,'-2'-11'1781,"0"-15"5986,15 11-6462,-3 8-1257,0 1 0,1 1 1,0 0-1,0 1 1,0 0-1,1 0 1,-1 1-1,1 1 1,0 0-1,0 0 1,0 1-1,10 1-48,-17 0-10,0 0 1,1 0-1,-1 0 0,0 1 1,1-1-1,-1 1 1,0 1-1,0-1 0,0 1 1,0 0-1,0 0 0,0 0 1,0 1-1,-1 0 1,1-1-1,-1 2 0,0-1 1,0 0-1,0 1 0,0 0 1,-1 0-1,1 0 1,-1 0-1,0 1 0,0-1 1,-1 1-1,1 0 0,-1 0 1,0 0-1,0 0 1,-1 0-1,1 5 10,-2 7-29,0-1 0,-2 1-1,0-1 1,-1 1 0,0-1 0,-1 0 0,-1 0 0,-7 14 29,-7 30 24,16-52-22,0 0 1,1 0 0,0 0-1,1 0 1,0 0 0,0 0-1,1 0 1,0 1 0,0-1-1,1 0 1,0 0 0,1 0-1,-1 0 1,1 0 0,1 0-1,0 0 1,0-1 0,0 1-1,1-1 1,0 0 0,4 5-3,-7-11 0,1 1 1,-1-1-1,0 0 1,1 0 0,-1 1-1,1-1 1,-1 0 0,1 0-1,0-1 1,-1 1 0,1 0-1,0 0 1,0-1-1,-1 1 1,1-1 0,0 0-1,0 1 1,0-1 0,0 0-1,0 0 1,-1 0-1,1 0 1,0-1 0,0 1-1,0 0 1,0-1 0,-1 0-1,1 1 1,0-1 0,0 0-1,-1 0 1,1 1-1,-1-1 1,1-1 0,-1 1-1,1 0 1,-1 0 0,1-1-1,-1 0 0,46-60 101,-47 62-100,11-18 24,3-4 3,-1 1 0,-2-2 1,0 1-1,-1-2 1,-1 1-1,0-5-28,-9 26 2,1 0-1,-1 1 1,1-1 0,-1 0-1,1 0 1,-1 1 0,0-1 0,0 0-1,0 0 1,0 0 0,0 1-1,0-1 1,-1 0 0,1 0-1,-1 0 1,1 1 0,-1-1 0,0 0-1,1 1 1,-1-1 0,0 1-1,0-1 1,0 1 0,0-1-1,0 1 1,-1-1 0,1 1 0,0 0-1,-1-1-1,1 3-1,1-1 1,-1 1-1,1-1 0,-1 1 0,1 0 0,-1-1 0,1 1 0,0 0 0,-1-1 1,1 1-1,0 0 0,0-1 0,-1 1 0,1 0 0,0-1 0,0 1 1,0 0-1,0 0 0,0-1 0,0 1 0,0 0 0,0 0 0,0-1 0,0 1 1,1 0-1,-1-1 0,0 1 0,0 0 0,1 0 0,-1-1 0,0 1 1,1-1-1,-1 1 0,1 0 0,-1-1 0,1 1 0,-1-1 0,1 1 0,-1-1 1,1 1 0,0 0-1,0 1 0,0-1 0,0 0 0,0 1 0,0-1 0,0 0 0,0 0 1,1 0-1,-1 0 0,0 0 0,1 0 0,-1-1 0,1 1 0,-1 0 0,1-1 0,-1 1 1,1-1-1,-1 1 0,1-1 0,-1 0 0,1 1 0,0-1 0,-1 0 0,1 0 0,-1 0 1,1 0-1,0-1 0,-1 1 0,1 0 0,-1-1 0,1 1 0,-1-1 0,1 0 0,-1 1 1,1-1-1,-1 0 0,0 0 0,1 0 0,0-1 1,2 0 15,0-1 0,-1 0-1,0 0 1,1-1 0,-1 1 0,0-1-1,-1 0 1,1 1 0,-1-1 0,1 0-1,-1-1 1,0 1 0,0-3-15,0-57 121,-3 64-123,1 0 0,-1 0 0,0-1 0,1 1 0,-1 0-1,1 0 1,-1 1 0,1-1 0,-1 0 0,1 0 0,-1 0-1,1 0 1,-1 0 0,1 0 0,-1 1 0,1-1 0,-1 0-1,1 0 1,-1 1 0,1-1 0,-1 0 0,1 1 0,0-1 0,-1 1-1,1-1 1,0 0 0,-1 1 0,1-1 0,0 1 0,-1-1-1,1 1 1,0-1 0,0 1 0,0-1 0,0 1 0,-1-1-1,1 1 1,0-1 0,0 1 0,0-1 0,0 1 0,0 0 0,0-1-1,0 1 1,0-1 0,0 1 0,1-1 0,-1 1 2,-1 1-5,-21 54 21,36-94 162,-14 37-177,1-1 0,-1 0 0,1 0-1,0 0 1,0 0 0,0 0-1,0 0 1,0 0 0,0 1-1,1-1 1,-1 0 0,0 1 0,1-1-1,0 1 1,-1-1 0,1 1-1,0 0 1,0-1 0,0 1-1,0 0 1,0 0 0,0 0-1,0 1 1,0-1-1,-4 31-136,-10-52 339,17 15-234,-12 16 22,3-5-1,0-1 0,0 1 0,0 0 0,1 0 0,-1 0 0,1 1 1,0-1-1,1 1 0,-1 0 0,1 0 0,0 0 0,0 0 0,0 0 1,1 0-1,-1 5 10,-3 17-6,1-1-1,2 1 1,0 0 0,2 0 0,1 0 0,1-1 0,5 24 6,-7-48 0,-1-1-1,1 0 1,0 1-1,0-1 1,0 0 0,0 1-1,0-1 1,0 0-1,1 1 1,-1-1 0,0 0-1,1 1 1,-1-1-1,1 0 1,-1 0 0,1 1-1,0-1 1,-1 0-1,1 0 1,0 0 0,0 0-1,0 0 1,0 0-1,0 0 1,0 0 0,0 0-1,0 0 1,0-1-1,0 1 1,1 0 0,-1-1-1,0 1 1,0-1-1,1 1 1,-1-1-1,0 0 1,1 0 0,-1 1-1,0-1 1,1 0-1,-1 0 1,0 0 0,1 0-1,-1-1 1,0 1-1,1 0 1,-1 0 0,0-1-1,1 1 1,-1-1-1,0 1 1,0-1 0,1 0 0,10-9 15,-1-1 1,0-1 0,0 1 0,-1-2-1,-1 1 1,0-1 0,1-4-16,10-13 24,-16 25-20,4-8 1,0 0 0,1 1 0,1 0 0,0 1 0,1 0 0,0 0 0,0 1 0,1 0 0,1 1 0,9-5-5,-20 13-5,1 0 0,0 0 0,-1 0 0,1 1 0,0-1 0,0 1 0,-1-1 0,1 1 0,0 0 0,0 0 0,0 0 0,-1 1 0,1-1 0,0 1 1,0-1-1,-1 1 0,1 0 0,0 0 0,-1 0 0,1 0 0,-1 1 0,1-1 0,-1 1 0,0-1 0,1 1 0,-1 0 0,0 0 0,0 0 0,-1 0 0,1 0 0,1 2 5,2 3-7,0 0-1,-1 1 0,0-1 0,0 1 0,-1 0 0,0 0 0,-1 0 1,1 0-1,0 8 8,5-32 216,-5-18-32,-1 15-85,0 0-1,-2 0 1,0 1-1,-1-1 0,0 0 1,-2 0-1,0 0-98,1 11 18,0 1 0,0 0-1,-1-1 1,1 1 0,-2 1 0,1-1-1,-1 0 1,0 1 0,0-1 0,-3-1-18,17 26-194,-4-14-95,0 0 0,1 0 0,0-1 0,0 0-1,0-1 1,0 1 0,0-1 0,1 0 0,-1-1 0,1 0 0,-1 0-1,1-1 1,-1 0 0,1 0 0,0-1 0,-1 0 0,1 0 0,-1 0-1,0-1 1,1 0 0,-1-1 0,0 0 0,0 0 0,-1 0 0,1-1-1,-1 0 1,1-1 289,4-1-327,-1 0 1,0 0-1,0-1 0,-1-1 1,1 0-1,-2 0 0,1 0 0,2-5 327,-5-10 1146,-32 30 940,11 4-1755,0 1 1,1 0-1,1 1 1,0 1-1,0 0 0,1 0 1,1 1-1,1 1 1,0 0-1,1 0 1,-2 7-332,11-22 13,-2 1 11,1 0 0,0-1 0,0 1 0,0 0 0,0 0 0,1 0 0,-1 0 0,1 0 0,-1 0 0,1 0 0,0 0 0,-1 1 0,1-1-1,0 0 1,0 0 0,1 0 0,-1 0 0,0 0 0,1 0 0,-1 0 0,1 0 0,0 0 0,0 1-24,24-10 80,118-43 103,-52 41-150,-88 7-37,1 2 1,-1-1-1,1 0 1,-1 1-1,1 0 1,-1 0-1,1 0 1,0 0-1,-1 0 1,1 1-1,-1-1 1,1 1-1,-1 0 1,1 0-1,-1 1 1,1-1-1,-1 1 1,0-1-1,0 1 1,0 0-1,0 0 1,0 1-1,0-1 1,-1 0-1,1 1 1,-1 0-1,0 0 1,1-1-1,-1 1 1,-1 0-1,1 1 1,0-1-1,-1 0 0,1 1 1,-1-1-1,0 0 1,0 1-1,-1-1 1,1 1-1,-1 0 1,1 0 3,-3 11 45,-1 0 0,-1-1 0,0 1 0,0-1-1,-2 0 1,0 0 0,0 0 0,-1-1 0,-1 0 0,0 0 0,-1-1 0,-7 8-45,15-19 6,1 1 1,0-1-1,-1 0 1,0 0-1,1 1 1,-1-1 0,0 0-1,1 0 1,-1 0-1,0 0 1,0 0-1,0 0 1,0 0-1,0 0 1,0 0 0,0 0-1,-1 0 1,1-1-1,0 1 1,0 0-1,-1-1 1,1 1-1,0-1 1,-1 0 0,1 1-1,0-1 1,-1 0-1,1 0 1,0 0-1,-1 0 1,1 0-1,-1 0 1,1 0-1,0 0 1,-1-1 0,1 1-1,0 0 1,-1-1-1,1 1 1,0-1-1,0 0 1,-1 1-1,1-1 1,0 0 0,0 0-1,-1 0-6,1-8-525,-1 1-1,1-1 1,1 0-1,0 1 1,0-1-1,0 0 1,1 1-1,1-1 1,-1 1-1,1-1 1,1 1-1,0 0 1,2-6 524,-4 12-154,19-55-4622</inkml:trace>
  <inkml:trace contextRef="#ctx0" brushRef="#br0" timeOffset="13137.174">6058 2658 8114,'13'7'3112,"-7"18"473,-3-7-2145,-2 12-87,-4-1-417,-3 4-120,3-7-320,-1-2-64,5-11-248,-1-10-1232,-1-6-3025,-10-10 601</inkml:trace>
  <inkml:trace contextRef="#ctx0" brushRef="#br0" timeOffset="13138.174">5943 2310 9506,'-3'-6'4401,"-4"0"-192,2 0-1737,2 0-2176,-3 3-1592,-3 5-2897,0 4 280</inkml:trace>
  <inkml:trace contextRef="#ctx0" brushRef="#br0" timeOffset="13982.414">6250 2224 8098,'0'-22'3670,"1"20"1425,-1 22-4474,0-7-225,2 148 524,8 1 0,6-2 0,7 0-920,4-65 679,-27-95-667,0 1 0,0 0 0,1-1-1,-1 1 1,0 0 0,0 0 0,0-1 0,1 1 0,-1 0-1,0-1 1,0 1 0,1-1 0,-1 1 0,1 0-1,-1-1 1,1 1 0,-1-1 0,1 1 0,-1-1 0,1 1-1,-1-1 1,1 1 0,-1-1 0,1 0 0,0 1-1,-1-1 1,1 0 0,0 0 0,-1 1 0,1-1 0,0 0-1,0 0 1,-1 0 0,1 0 0,0 0 0,-1 0-1,1 0 1,0 0 0,0 0 0,-1 0 0,1 0 0,0-1-1,-1 1 1,1 0-12,18-29 452,-11-1-351,-1 0 0,-1 0 0,-2 0 0,0-1 0,-3 0 0,0 0 0,-2 1-1,-1-1 1,-2 0 0,-1 1 0,-6-22-101,1 15-15,4 23-35,4 24-30,27 164-171,3-101 247,-27-71 5,0-1 0,0 1 0,0-1 0,1 0 0,-1 1 0,1-1 0,-1 0 0,1 0 0,-1 0 0,1 0 1,-1 0-1,1 0 0,0-1 0,0 1 0,-1 0 0,1-1 0,0 0 0,0 1 0,0-1 0,0 0 0,0 0 0,-1 0 0,1 0 0,0 0 0,0 0 0,0-1 0,0 1 1,0 0-1,-1-1 0,1 0 0,0 1 0,-1-1 0,2 0-1,52-38 88,-43 27-64,0 0 1,-1-1-1,0-1 1,-1 0-1,-1 0 1,0-1-1,-1 0 1,0-1-1,-1 0 1,-1 0 0,-1 0-1,0-1 1,-1 0-1,-1 0 1,0-9-25,-4 23-75,-3 23-6,2 25 24,2-1 0,2 1 0,4 23 57,6-30 17,-11-38-21,0 1-1,-1-1 1,1 1 0,-1-1 0,1 1-1,0-1 1,-1 1 0,1-1 0,0 1-1,0-1 1,-1 0 0,1 1 0,0-1-1,0 0 1,0 0 0,-1 1 0,1-1-1,0 0 1,0 0 0,0 0 0,-1 0-1,1 0 1,0 0 0,0-1 0,0 1-1,0 0 1,-1 0 0,1 0 0,0-1-1,0 1 1,-1 0 0,1-1 0,0 1-1,-1-1 1,1 1 0,0-1 0,-1 1-1,1-1 1,0 1 0,-1-1 0,1 0 4,4-5-105,0 1 0,0-2 0,0 1 1,0 0-1,-1-1 0,0 0 0,-1 0 1,0 0-1,0 0 0,0-1 1,0-1 104,7-17-387,22-62-659,-22 59 844,1-1 0,1 1 1,2 1-1,9-16 202,-22 42 22,0 0 0,0 0 0,1 0 0,-1 0 0,0 0 0,1 1 0,-1-1 1,1 0-1,-1 1 0,1-1 0,0 1 0,0-1 0,0 1 0,0 0 0,0 0 0,0 0 0,0 0 0,0 0 0,0 0 0,0 1 0,1-1 0,-1 1 0,0-1 0,0 1 0,1 0 0,-1 0 0,0 0 0,1 0 0,-1 1 0,0-1 0,0 0 0,1 1 1,-1 0-1,0-1 0,0 1 0,0 0 0,0 0 0,0 0 0,0 0 0,0 1 0,0-1 0,0 0 0,0 1 0,-1 0 0,1-1 0,-1 1 0,1 0 0,-1 0 0,0 0 0,0 0 0,1 0 0,-1 0 0,0 0 0,-1 0 0,1 0 0,0 0 0,0 3-22,0 12 164,-1 1 1,0 0-1,-1 0 0,-1-1 0,-1 1 0,-1-1 0,0 0 0,-3 8-164,-29 96 884,35-121-878,1 1 0,-1 0 1,0 0-1,1 0 0,-1 0 0,1 0 1,-1 0-1,1 0 0,-1 0 1,1 0-1,0 0 0,0 0 0,-1 0 1,1 0-1,0 0 0,0 0 0,0 0 1,0 0-1,0 0 0,0 0 0,0 0 1,1 0-1,-1 0 0,0 0 0,1 0 1,-1 0-1,0 0 0,1 0 0,-1 0 1,1 0-1,-1 0 0,1-1 0,0 1 1,-1 0-1,1 0 0,0 0 1,0-1-1,0 1 0,-1 0 0,1-1 1,0 1-1,0-1 0,0 1 0,0-1 1,0 0-1,0 1 0,0-1 0,0 0 1,0 0-1,0 1 0,0-1 0,0 0 1,0 0-1,0 0 0,0 0 0,0 0 1,0-1-1,1 1 0,-1 0 1,0 0-1,0-1 0,0 1-6,9-2 1,2 0-27,0 0-1,0 0 1,0-1 0,0 0-1,0-1 1,0-1 0,-1 0-1,0 0 1,0-1-1,-1-1 1,1 1 0,-1-2-1,-1 1 1,6-6 26,-13 9-311,0 1 1,-1-1 0,1 0-1,-1 1 1,1-1-1,-1 0 1,0 0-1,0 0 1,-1 0-1,1 0 1,-1 0-1,0 0 1,0 0-1,0 0 1,-1 0-1,0 0 1,1 0-1,-1 0 1,0 1-1,-1-1 1,-1-3 310,-10-24-4126</inkml:trace>
  <inkml:trace contextRef="#ctx0" brushRef="#br0" timeOffset="14330.603">6835 2574 9682,'2'6'2705,"4"-7"783,3-5-2727,14-6-129,4-2-264,13-4-32,0 0-560,6-2-3337,-7 3 888</inkml:trace>
  <inkml:trace contextRef="#ctx0" brushRef="#br0" timeOffset="14849.005">7093 2442 9370,'12'28'6652,"10"-30"-5322,-10-4-1135,0-1 1,-1-1-1,-1 0 1,1-1-1,-1 0 1,-1 0-1,1-1 1,-2 0-1,1-1 1,-1 0-1,-1 0 1,0-1-1,2-6-195,5-4 287,-14 22-283,0 1 0,0-1 1,0 0-1,0 0 0,1 1 0,-1-1 0,0 0 0,0 0 0,0 1 0,1-1 0,-1 0 0,0 0 0,0 1 0,0-1 0,1 0 1,-1 0-1,0 0 0,1 0 0,-1 1 0,0-1 0,0 0 0,1 0 0,-1 0 0,0 0 0,1 0 0,-1 0 0,0 0 0,1 0 1,-1 0-1,0 0 0,1 0 0,-1 0 0,0 0 0,0 0 0,1 0 0,-1 0 0,0 0 0,1 0 0,-1-1 0,0 1 1,0 0-1,1 0 0,-1 0 0,0 0 0,0-1 0,1 1 0,-1 0 0,0 0 0,0-1 0,0 1 0,1 0 0,-1 0 0,0-1 1,0 1-1,0 0 0,0 0 0,0-1 0,1 1 0,-1 0 0,0-1 0,0 1 0,0 0 0,0-1 0,0 1 0,0 0 0,0-1-4,2 32 14,-1-23-27,-1 15-31,-1-12 63,1 1 0,0-1 0,0 1 0,2-1 0,-1 1 0,1-1-1,1 0 1,0 1 0,0-2 0,1 1 0,1 0 0,0-1 0,0 1 0,1-1 0,5 7-19,-9-16 17,0 1 0,0-1 0,0 0 1,0 1-1,0-1 0,0 0 0,0 0 0,0 0 1,1-1-1,-1 1 0,0 0 0,1-1 0,-1 0 0,0 1 1,1-1-1,-1 0 0,1 0 0,-1 0 0,0-1 1,1 1-1,-1-1 0,0 1 0,1-1 0,-1 0 1,0 0-1,0 1 0,0-2 0,0 1 0,1 0 1,0-1-18,52-53 363,-38 28-312,-1 1 1,-1-2 0,-1 0 0,-2-1-1,4-15-51,-9 27-183,-1 0 0,-1 0 0,0-1 0,-1 0-1,-1 0 1,-1 0 0,-1-1 0,0 1 0,-1 0 0,-1 0-1,-1-1 1,-1 1 0,0 0 0,-3-5 183,-12-3-998,3 45 659,12-10 445,1 0-1,0 0 1,1 0-1,-1 0 1,2 0-1,-1 0 0,1 0 1,1 1-1,0-1 1,0 0-1,1 0 1,0 0-1,0 0 0,1 0 1,0-1-1,1 1 1,0-1-1,0 0 1,4 6-106,95 95 225,-52-35-164,-66-92-44,-1 1 0,0 1 0,-1 0 0,-1 1 0,0 1 0,-1 1 0,-19-9-17,-28-23 336,66 45-323,1 0 0,0-1 0,-1 1 0,1 0 0,-1 0 0,1 0-1,0 0 1,-1-1 0,1 1 0,-1 0 0,1 0 0,-1-1 0,1 1 0,-1 0 0,1-1 0,-1 1-1,0-1 1,1 1 0,-1 0 0,1-1 0,-1 1 0,0-1 0,1 1 0,-1-1 0,0 1 0,0-1 0,1 0-1,-1 1 1,0-1 0,0 1 0,0-1 0,0 1 0,0-1 0,0 0 0,0 1 0,0-1 0,0 1 0,0-1-1,0 0 1,0 1 0,0-1 0,0 1 0,-1-1 0,1 0 0,0 1 0,0-1 0,-1 1 0,1-1-1,0 1 1,-1-1 0,1 1 0,0 0 0,-1-1 0,1 1 0,-1-1 0,1 1 0,-1 0 0,1-1 0,-1 1-1,1 0 1,-1-1 0,1 1 0,-1 0 0,1 0 0,-1 0-13,95-41 288,-63 29-395,58-17-298,-29 23-4420,-40 7 943</inkml:trace>
  <inkml:trace contextRef="#ctx0" brushRef="#br0" timeOffset="16542.669">4499 4096 9098,'-1'-2'262,"1"0"0,0 0 0,-1 1 0,1-1-1,-1 0 1,0 0 0,0 1 0,0-1 0,1 0 0,-2 1 0,1-1 0,0 1 0,0-1 0,0 1-1,-1-1 1,1 1 0,-1 0 0,1 0 0,-1 0 0,1 0 0,-1 0 0,0 0 0,1 0-1,-1 0 1,0 1 0,0-1 0,0 1 0,1-1 0,-1 1 0,0 0 0,0 0 0,0-1 0,0 1-1,0 1 1,0-1 0,0 0 0,0 0 0,1 1 0,-1-1 0,0 1 0,0 0 0,0-1-262,-4 8 74,0 1 0,0-1 0,1 1 1,0 0-1,0 0 0,1 0 0,0 1 1,1 0-1,0-1 0,1 1 0,0 0 0,-1 10-74,-2 4-2,2-1-1,0 1 0,1-1 0,1 1 0,2 0 0,0 0 0,2-1 0,0 1 0,2-1 0,5 17 3,-10-36 7,1-1 0,0 0 0,-1 0 0,1 0 1,0 0-1,1 0 0,-1 0 0,1 0 0,-1-1 0,1 1 0,0 0 0,0-1 0,0 1 0,0-1 0,0 0 0,1 1 0,-1-1 0,1 0 1,-1-1-1,1 1 0,0 0 0,0-1 0,0 1 0,0-1 0,0 0 0,0 0 0,0 0 0,0-1 0,0 1 0,1-1 0,-1 0 0,0 1 1,1-1-8,4-5 39,1 0 0,-1-1 0,0 0 1,-1 0-1,1 0 0,-1-1 1,0 0-1,-1-1 0,0 1 1,0-1-1,0-1 0,-1 1 1,-1-1-1,1 0 0,-1 0 0,-1 0 1,0 0-1,0-1 0,1-5-39,1 0 39,0 0-1,0 0 1,-2 0-1,0 0 1,0-1-1,-2 1 0,0-1 1,-1 1-1,0-1 1,-1 0-1,-3-13-38,4 29 0,0-1 0,1 1-1,-1-1 1,0 1 0,0-1 0,0 1-1,0-1 1,0 1 0,0-1 0,0 1-1,0-1 1,0 1 0,0-1 0,0 1-1,0-1 1,0 1 0,0-1 0,-1 1-1,1-1 1,0 1 0,0-1 0,0 1-1,-1-1 1,1 1 0,0 0 0,-1-1-1,1 1 1,0 0 0,-1-1 0,1 1-1,0 0 1,-1-1 0,1 1 0,-1 0-1,1-1 1,-1 1 0,1 0 0,0 0-1,-1 0 1,1 0 0,-1-1 0,1 1-1,-1 0 1,1 0 0,-1 0 0,1 0-1,-1 0 1,1 0 0,-1 0 0,1 0-1,-1 1 1,1-1 0,-1 0 0,1 0-1,-1 0 1,1 0 0,-1 1 0,1-1-1,-1 0 1,1 0 0,0 1 0,-1-1-1,1 0 1,-1 1 0,1-1 0,0 0-1,-1 1 1,1-1 0,-12 39-66,10-13 59,1 1 0,1-1-1,1 1 1,2-1 0,0 1-1,2-1 1,1 0 0,7 17 7,-13-41 6,0 0 1,0 0-1,1 0 0,-1 0 1,1 0-1,-1-1 1,1 1-1,0 0 1,-1 0-1,1 0 0,0-1 1,0 1-1,0-1 1,1 1-1,-1 0 0,0-1 1,1 0-1,-1 1 1,1-1-1,-1 0 1,1 0-1,-1 0 0,1 0 1,0 0-1,-1 0 1,1 0-1,0-1 0,0 1 1,0 0-1,0-1 1,0 0-1,0 1 1,0-1-1,0 0 0,-1 0 1,1 0-1,0 0 1,0-1-1,0 1 1,0 0-1,0-1 0,0 1 1,1-2-7,8-7 68,-1-1-1,0-1 1,-1 0 0,0 0 0,0-1-1,-1 0 1,-1 0 0,0-1 0,-1 0 0,0 0-1,-1-2-67,14-31 73,-2 0-1,-3-1 0,-1-1 0,-2 0 1,0-26-73,-7 59-28,1 19-48,2 28-81,-4-19 139,46 226-93,-49-238 116,0 0 0,0 0-1,0 0 1,1 0 0,-1 0 0,0 0-1,0 0 1,1 0 0,-1 0 0,0 0-1,1 0 1,-1 0 0,1 0-1,-1 0 1,1 0 0,-1 0 0,1 0-1,0-1 1,0 1 0,-1 0-1,1-1 1,0 1 0,0 0 0,0-1-1,0 1 1,0-1 0,0 1-1,-1-1 1,1 1 0,0-1 0,0 0-1,1 0 1,-1 1 0,0-1 0,0 0-1,0 0 1,0 0 0,0 0-1,0 0 1,0 0 0,0 0 0,0-1-1,0 1 1,0 0 0,0-1-1,0 1 1,0 0 0,0-1 0,0 1-1,0-1 1,0 1 0,-1-1-1,1 0 1,0 1 0,0-1 0,0 0-1,-1 0 1,1 0 0,-1 1 0,1-1-1,0 0 1,-1 0 0,1 0-5,14-19 89,-1 1 0,-1-2 0,-1 0 0,0 0 1,-2-1-1,0 0 0,1-10-89,-5 18 7,-1-1 1,0 0 0,-1-1-1,-1 1 1,0-1 0,-1 1 0,-1-1-1,0-2-7,19 79-407,22 38 307,-42-98 101,1 1 1,0-1-1,0 0 0,0 0 0,0 0 0,0 0 0,0 0 0,0 0 0,1-1 0,-1 1 0,0 0 0,0 0 0,1-1 0,-1 1 0,0-1 0,1 1 0,-1-1 1,0 0-1,1 0 0,-1 1 0,1-1 0,-1 0 0,1 0 0,-1 0 0,0 0 0,1-1 0,-1 1 0,1 0 0,-1-1 0,0 1 0,1-1 0,-1 1 0,0-1 1,1 1-1,-1-1 0,0 0 0,0 0 0,0 0 0,0 1 0,1-2-1,41-46 72,-40 44-67,16-25 25,0-1-1,-2-1 0,-1-1 1,-2 0-1,-1-1 0,-2-1 1,2-11-30,-8 24 0,0-1 1,-2 1-1,0-1 1,-2 1-1,0-1 0,-1 0 1,-2 0-1,0 1 1,-1-1-1,-1 1 1,-1 0-1,-1-2 0,-21-23-227,21 56 63,12 134-212,-1-74 372,3 1-1,3-2 0,3 1 1,3-2-1,3 0 0,24 54 5,101 174 228,-257-585 982,102 264-1225,-31-105-107,41 129 78,-1-1 0,1 0 0,-1 0 0,1 1 0,-1-1 1,1 0-1,0 0 0,0 0 0,0 0 0,0 0 1,0 1-1,1-1 0,-1 0 0,0 0 0,1 0 0,0 1 1,-1-1-1,1 0 0,0 0 0,0 1 0,0-1 1,0 1-1,0-1 0,0 1 0,0-1 0,0 1 0,1 0 1,-1-1-1,0 1 0,1 0 0,-1 0 0,1 0 1,0 0-1,-1 0 0,1 1 0,0-1 0,0 0 0,-1 1 1,1-1-1,0 1 0,0 0 0,0-1 44,138 22-7184,-115-25 6032,0 0 0,0-2 1,0-1-1,-1 0 0,0-2 0,9-6 1152,-21 10 43,0-1 0,0 0-1,-1-1 1,0-1 0,-1 0-1,0 0 1,6-6-43,-13 10 399,1 1-1,-1-1 1,0-1 0,0 1 0,0 0-1,0-1 1,-1 0 0,0 1 0,0-1-1,0 0 1,0 0 0,0-3-399,-2 6 130,0 0 1,0-1 0,0 1-1,0 0 1,0 0-1,0-1 1,-1 1-1,1 0 1,-1 0-1,0-1 1,0 1 0,1 0-1,-1 0 1,0 0-1,-1 0 1,1 0-1,0 0 1,-1 0-1,1 1 1,-1-1 0,1 0-1,-1 1 1,0-1-1,0 1 1,0 0-1,1 0 1,-1-1-1,0 1 1,-1 0 0,1 1-1,0-1 1,0 0-1,0 1 1,-1-1-1,1 1 1,0-1-1,0 1 1,-1 0 0,1 0-1,0 0 1,-1 1-1,1-1 1,0 0-1,0 1 1,0-1 0,-1 1-1,1 0 1,-2 1-131,-4 0 29,0 2 0,0-1 1,0 1-1,1 1 1,-1-1-1,1 1 1,0 0-1,0 1 0,1 0 1,0 0-1,0 0 1,0 1-1,1-1 0,-1 2 1,2-1-1,-1 0 1,1 1-1,0 0 1,1 0-1,0 0 0,0 0 1,1 1-1,0-1 1,0 1-1,1-1 1,0 1-1,1 0 0,-1 0 1,2-1-1,-1 1 1,1 0-1,1-1 0,0 4-29,3-5 1,-1 0 0,1 0-1,0-1 1,0 0-1,1 0 1,0 0-1,0-1 1,0 0-1,1 0 1,0 0-1,0-1 1,0 0-1,0 0 1,1-1-1,0 0 1,-1 0-1,1-1 1,7 2-1,13 6 12,6 3 3,-12-5-4,0 1 0,0 1 1,-1 1-1,0 1 0,-1 0 0,5 6-11,-21-15 5,-1-1 0,0 1 0,0 1 0,0-1-1,-1 0 1,1 1 0,-1-1 0,1 1 0,-1 0-1,0 0 1,-1 0 0,1 0 0,-1 0 0,0 0-1,0 1 1,0-1 0,0 0 0,-1 0 0,0 1-1,1-1 1,-2 0 0,1 1 0,0-1 0,-1 0-1,0 1 1,0-1 0,0 0 0,-1 0 0,1 0-1,-1 0 1,0 0 0,0 0 0,0-1 0,-1 1-1,0 0 1,1-1 0,-1 0 0,0 0-1,0 0 1,-1 0 0,1 0 0,-1 0-5,2-2 31,0 0 0,1 0 1,-1 0-1,0 0 0,0 0 0,0-1 0,0 1 1,0 0-1,0-1 0,-1 0 0,1 1 1,0-1-1,0 0 0,0 0 0,0 0 0,0-1 1,0 1-1,-1 0 0,1-1 0,0 1 1,0-1-1,0 0 0,0 1 0,0-1 0,1 0 1,-1 0-1,0-1 0,0 1 0,0 0 1,1-1-1,-2 0-31,-41-56 595,38 45-580,0 0-1,1-1 1,0 1 0,1-1-1,1-1 1,0 1 0,1 0-1,0-1 1,2 1 0,-1 0-1,2-1 1,0 1 0,0-1-1,2 1 1,0 0 0,1-4-15,3-4-21,0 0 1,1 1 0,2 0-1,0 0 1,1 1 0,1 1 0,0 0-1,2 0 1,15-15 20,53-52-12,-81 86 12,0-1 1,0 1 0,0-1-1,0 0 1,0 1-1,0-1 1,0 0 0,-1 0-1,1 0 1,0 1-1,-1-1 1,1 0 0,0 0-1,-1 0 1,1 0-1,-1 0 1,1 0-1,-1 0 1,0 0 0,1-1-1,-1 1 1,0 0-1,0 0 1,0 0 0,0 0-1,0 0 1,0 0-1,0 0 1,0-1 0,0 1-1,-1 0 1,1 0-1,0 0 1,-1 0 0,1 0-1,-1 0 1,1 0-1,-1 0 1,1 0-1,-1 0 1,0 0 0,0 0-1,1 1 1,-1-1-1,0 0 1,0 0 0,0 1-1,0-1 1,0 1-1,0-1 1,0 1 0,0-1-1,0 1 1,0-1-1,0 1 1,0 0-1,0 0 1,0-1 0,0 1-1,0 0 1,-1 0-1,-5 0 1,1 1-1,-1 0 1,0 0 0,1 0-1,-1 1 1,1 0 0,-1 0-1,1 0 1,0 1 0,0 0-1,0 0 1,0 1 0,1 0-1,-1 0 1,1 0 0,0 0 0,0 1-1,1 0 1,-1 0 0,1 0-1,0 1 1,0-1 0,1 1-1,0 0 1,0 0 0,0 0-1,1 0 1,-1 1 0,2-1-1,-1 1 1,1 0 0,0-1 0,0 1-1,1 0 1,0-1 0,0 1-1,1 6 0,-1-10-33,1-1 0,0 1-1,0 0 1,0 0 0,0-1-1,0 1 1,1-1 0,-1 1 0,1-1-1,0 0 1,-1 1 0,1-1-1,0 0 1,0 0 0,0 0 0,1-1-1,-1 1 1,0 0 0,1-1-1,-1 0 1,1 1 0,0-1-1,-1 0 1,1 0 0,0 0 0,-1-1-1,1 1 1,0-1 0,0 0-1,0 1 1,0-1 0,-1 0 0,2-1 33,3 1-489,0-1 0,0 0 1,-1-1-1,1 1 1,0-2-1,0 1 1,-1-1-1,1 1 0,-1-2 1,0 1-1,0-1 1,5-4 488,37-36-4567</inkml:trace>
  <inkml:trace contextRef="#ctx0" brushRef="#br0" timeOffset="16843.364">6297 3536 9226,'-55'87'5673,"9"54"-2159,47-89-2285,-1-52-1221,1 1 1,0 0 0,-1-1-1,1 1 1,0 0 0,0-1-1,-1 1 1,1-1 0,0 0 0,0 1-1,0-1 1,0 0 0,0 1-1,0-1 1,-1 0 0,1 0 0,0 0-1,0 0 1,0 0 0,0 0-1,0 0 1,0 0 0,0 0 0,0 0-1,0 0 1,0-1 0,0 1-1,0 0 1,-1-1 0,1 1 0,0 0-1,0-1 1,0 1 0,-1-1-1,1 0 1,0 1 0,0-1-1,-1 0 1,1 1 0,0-1 0,0-1-9,4-1 13,11-8-1,1 0-1,1 2 1,0 0-1,0 0 1,1 2-1,0 0 0,0 2 1,1 0-1,0 1 1,0 1-1,0 0 1,7 2-12,-25 0-2,0 1 0,0 0 1,1 0-1,-1 0 1,0 0-1,1 0 0,-1 0 1,0 1-1,1-1 0,-1 1 1,0-1-1,0 1 1,0 0-1,0 0 0,0 0 1,1 0-1,-2 0 0,1 1 1,0-1-1,0 1 1,0-1-1,-1 1 0,1-1 1,-1 1-1,1 0 1,-1 0-1,0 0 0,1 0 1,-1 0-1,0 0 0,0 0 1,-1 0-1,1 0 1,0 1-1,-1-1 0,1 0 1,-1 0-1,0 1 0,0-1 1,0 0-1,0 1 1,0 1 1,-3 6 19,0 1 0,-1-1-1,0 0 1,-1 0 0,0 0 0,-1 0 0,0-1 0,0 0 0,-1 0 0,0-1 0,0 0 0,-1 0 0,0-1 0,-7 6-19,12-11 1,1 0-1,-1 0 1,1 0 0,-1 0-1,0-1 1,1 1-1,-1-1 1,0 1 0,0-1-1,0 0 1,0 0-1,0-1 1,-1 1 0,1 0-1,0-1 1,0 0 0,0 0-1,0 0 1,-1 0-1,1 0 1,0-1 0,0 0-1,0 1 1,0-1 0,0 0-1,0 0 1,0-1-1,0 1 1,0-1 0,-2 0-1,2-2-242,0 0 0,0 0 0,0 0 0,0 0 0,1-1 0,-1 1 0,1-1 1,0 1-1,1-1 0,-1 0 0,1 1 0,0-1 0,0 0 0,0 0 0,1 0 1,0-4 241,0-50-3173</inkml:trace>
  <inkml:trace contextRef="#ctx0" brushRef="#br0" timeOffset="18109.211">6465 3263 4793,'16'26'5484,"-8"18"-1907,-6-31-2796,6 62 894,-6-41-1155,2-1 0,1 0 0,1 0 0,2 0 1,2-1-1,0 0 0,7 10-520,23 16 270,-39-56-265,1 0 1,-1-1 0,1 1 0,0-1-1,-1 0 1,1 1 0,0-1 0,0 0-1,0 0 1,0 0 0,0 0 0,0 0-1,0-1 1,0 1 0,1-1 0,-1 1-1,0-1 1,0 0 0,0 0 0,1 0-1,-1 0 1,0 0 0,0 0 0,1-1-1,-1 1 1,0-1 0,0 1 0,1-2-6,2-2 7,0 0 0,-1 0 0,0-1 0,0 1 0,0-1 1,0 0-1,-1 0 0,0-1 0,0 1 0,0-1 0,-1 1 1,0-1-1,0 0 0,0 0 0,-1 0 0,0 0 0,0 0 0,0 0 1,-1 0-1,0 0 0,0 0 0,-1-4-7,1-5-48,-1 0-1,0 0 0,-1 0 1,-1 1-1,-1-1 1,0 0-1,0 1 1,-1 0-1,-1 0 1,-7-12 48,13 27-1,0-1 1,0 0-1,0 1 1,0-1 0,0 0-1,0 0 1,0 1-1,0-1 1,0 0 0,0 0-1,0 1 1,-1-1 0,1 0-1,0 0 1,0 1-1,0-1 1,0 0 0,0 0-1,-1 0 1,1 1-1,0-1 1,0 0 0,0 0-1,-1 0 1,1 0-1,0 0 1,0 1 0,-1-1-1,1 0 1,0 0-1,0 0 1,-1 0 0,1 0-1,0 0 1,0 0-1,-1 0 1,1 0 0,0 0-1,0 0 1,-1 0 0,1 0-1,0 0 1,0 0-1,-1 0 1,1 0 0,0 0-1,0 0 1,-1 0-1,1 0 1,0-1 0,-1 1 0,4 31 37,-3-27-13,0 0 1,0 0-1,0 0 1,1 0-1,-1 0 1,1 0-1,0 0 0,1 0 1,-1 0-1,1 0 1,-1 0-1,1 0 1,0-1-1,0 1 0,1-1 1,-1 0-1,1 1 1,0-1-1,0 0 1,0-1-1,0 1 0,0 0 1,1-1-1,-1 0 1,1 0-1,-1 0 0,1 0 1,0 0-1,0-1 1,0 0-1,0 1 1,0-2-1,0 1 0,0 0 1,0-1-1,0 0 1,0 0-1,1 0 1,-1 0-1,0-1 0,3 0-23,6-6 50,-1 0 0,0-1 0,0 0 0,-1-1 1,0 0-1,0-1 0,-1 0 0,-1 0 1,0-1-1,0-1 0,-1 0 0,5-9-51,-11 18 6,59-101 114,-59 98-114,1 0-1,-1 0 1,0-1 0,0 1-1,0-1 1,-1 1 0,0-1-1,-1 0 1,1 1 0,-1-1-1,-1 0 1,1 1-1,-1-1 1,0 0 0,-1 1-1,-1-6-5,2 10 0,0 0 0,0-1-1,0 1 1,0 0-1,0 0 1,0 0 0,-1 0-1,1 0 1,-1 0 0,0 1-1,1-1 1,-1 0-1,0 1 1,0-1 0,0 1-1,0 0 1,0 0 0,0 0-1,-1 0 1,1 0-1,0 0 1,0 0 0,-1 1-1,1-1 1,-1 1 0,1 0-1,0-1 1,-1 1-1,1 0 1,-1 1 0,1-1-1,-2 1 1,-1 3 2,-1 0-1,1 0 0,0 1 0,0 0 0,0 0 1,1 0-1,0 1 0,0 0 0,0 0 0,1 0 0,-1 0 1,2 0-1,-1 1 0,1-1 0,0 1 0,0-1 1,0 1-1,1 0 0,0 7-1,-2 6 49,1 0 0,0 0 0,2 0 0,0 0 0,2 0 0,0-1 0,1 1 0,1 0 0,6 17-49,-9-34 3,0 0 0,0 0 0,1 0-1,-1-1 1,1 1 0,0 0-1,0-1 1,0 1 0,0-1 0,0 0-1,0 0 1,1 1 0,-1-1 0,1-1-1,-1 1 1,1 0 0,0-1-1,0 1 1,-1-1 0,1 0 0,0 0-1,0 0 1,1 0 0,-1-1-1,0 1 1,0-1 0,0 0 0,0 0-1,0 0 1,0 0 0,1-1 0,1 0-4,4 0 13,0-1-1,0-1 0,-1 1 0,1-2 0,-1 1 0,1-1 1,-1 0-1,-1-1 0,1 0 0,5-5-11,10-13 19,-1-1-1,-2 0 1,0-2-1,-2-1 1,0 0 0,-2-1-1,-2-1 1,0-1-1,-2 0 1,-1 0-1,-1-1 1,-2 0 0,-1-1-1,-1-9-18,2 3 4,-2 0 0,-2 0 0,-1 0 0,-2-22-4,-10 28-72,8 32 69,0 0-1,1 0 1,-1 0-1,0 0 1,1 0-1,-1 0 1,0 0-1,0 0 1,1 0 0,-1 1-1,0-1 1,1 0-1,-1 0 1,0 1-1,1-1 1,-1 0-1,1 1 1,-1-1-1,0 0 1,1 1 0,-1-1-1,1 1 1,-1-1-1,1 1 1,-1-1-1,1 1 1,0 0-1,-1-1 1,1 1 0,-1-1-1,1 1 1,0 0-1,0-1 1,0 1-1,-1 0 1,1 0-1,0-1 1,0 1-1,0 0 4,-13 31-16,1 0-1,1 0 0,2 1 1,1 0-1,2 1 0,1 0 1,2 0-1,1 2 17,0-19 13,1 1 0,1 0-1,1-1 1,0 1 0,1 0 0,1-1-1,1 0 1,1 0 0,0 0-1,1 0 1,5 8-13,-10-22 8,1 0-1,-1 0 1,1 0 0,0-1-1,0 1 1,1-1-1,-1 1 1,1-1 0,-1 0-1,1 0 1,-1 0 0,1 0-1,0 0 1,0 0-1,0-1 1,0 0 0,0 1-1,1-1 1,-1 0-1,0-1 1,0 1 0,1-1-1,-1 1 1,0-1 0,1 0-1,-1 0 1,0 0-1,1-1 1,-1 1 0,0-1-1,1 0 1,-1 0-1,0 0 1,0 0 0,0 0-1,0-1 1,0 0 0,1 0-8,6-4 29,1-1 0,-1-1 0,-1 0 0,1 0 0,-1-1 0,-1 0 0,1-1 0,-2 0 1,1 0-1,-2 0 0,1-1 0,-1 0 0,3-10-29,5-13 30,-1-1 1,-3 0-1,0-1 1,-2-1-31,22-194 46,-29 219-47,-5-49-56,4 61 53,-1 0 1,0 0-1,1 0 1,-1-1 0,0 1-1,1 0 1,-1 0 0,1 0-1,-1 1 1,0-1-1,1 0 1,-1 0 0,0 0-1,1 0 1,-1 1-1,0-1 1,1 0 0,-1 0-1,1 1 1,-1-1-1,1 1 1,-1-1 0,1 0-1,-1 1 1,1-1-1,-1 1 1,1-1 0,-1 1-1,1 0 1,0-1-1,-1 1 1,1-1 0,0 1-1,0-1 1,-1 1-1,1 0 1,0-1 0,0 1-1,0 0 1,0-1-1,0 1 1,0 0 0,0-1-1,0 1 4,-9 24-10,1 0 0,2 0 1,0 0-1,2 1 0,1-1 0,1 1 0,1 0 0,1 0 0,1 0 0,1 0 0,2 0 0,1-1 1,0 1-1,8 16 10,28 28 27,-40-68-23,1 0 0,0 0-1,0 0 1,0 0-1,0-1 1,1 1 0,-1-1-1,0 0 1,0 0-1,1 0 1,-1 0 0,1 0-1,-1 0 1,1 0-1,0-1 1,-1 1 0,1-1-1,-1 0 1,1 0 0,0 0-1,-1 0 1,1 0-1,0-1 1,-1 1 0,1-1-1,-1 0 1,1 1-1,-1-1 1,1 0 0,-1-1-4,6-3 19,0-1 1,0 0-1,-1-1 0,1 0 1,-2 0-1,1 0 1,-1-1-1,0 0 1,-1 0-1,1-1 0,-2 0 1,1 1-1,-1-2 1,1-4-20,8-17 24,-1-1 1,-2 0 0,-1-1-1,-1 0 1,-2 0 0,-2 0-1,0-1 1,-3 0 0,-1 0-1,-1-7-24,-18-35-29,19 76 28,0-1-1,-1 1 1,1-1 0,0 1-1,0-1 1,0 1 0,0 0-1,-1-1 1,1 1 0,0-1-1,0 1 1,-1 0 0,1-1-1,0 1 1,-1 0 0,1-1-1,0 1 1,-1 0 0,1 0-1,0-1 1,-1 1 0,1 0-1,-1 0 1,1-1 0,-1 1-1,1 0 1,0 0 0,-1 0-1,1 0 1,-1 0 0,1 0-1,-1 0 1,1 0 0,-1 0-1,1 0 1,-1 0 0,1 0-1,-1 0 1,1 0 0,0 0-1,-1 1 1,1-1 0,-1 0-1,1 0 1,0 0 0,-1 1-1,1-1 1,-1 0 0,1 1-1,0-1 1,-1 0 0,1 1-1,0-1 1,-1 0 0,1 1-1,0-1 1,0 1 0,0-1-1,-1 0 1,1 1 1,-11 29-79,9-6 73,1-1 1,1 1-1,1 0 0,2-1 0,0 1 0,1-1 0,1 0 0,2 0 0,0 0 0,1-1 1,2 0-1,0-1 0,1 0 0,1 0 0,1-1 0,1-1 0,0 0 0,2-1 0,12 11 6,-7-3-25,-61-29-885,4-5 746,1-1-1,0-2 0,1-1 1,0-2-1,0-1 0,2-2 1,0-1-1,-22-18 165,-3-25 649,56 59-622,1-1-1,-1 0 1,1 1 0,0-1-1,0 0 1,0 0-1,0 1 1,1-1-1,-1 0 1,1 1 0,0-1-1,-1 0 1,1 1-1,0-1 1,1 1-1,-1-1 1,0 1 0,1 0-1,-1 0 1,1-1-1,0 1 1,0 0-1,-1 0 1,2 1 0,-1-1-1,0 0 1,0 1-1,0-1 1,1 1-1,-1 0 1,1-1 0,-1 1-1,1 1 1,-1-1-1,1 0 1,0 0-1,-1 1 1,1 0 0,2-1-27,44-17 251,1 2 1,1 2-1,11 0-251,30-4-3002,-49 10 634</inkml:trace>
  <inkml:trace contextRef="#ctx0" brushRef="#br0" timeOffset="18610.622">3861 5311 9570,'-75'51'4928,"74"-51"-4910,1 1 1,-1-1-1,1 0 1,-1 0 0,0 1-1,1-1 1,-1 0-1,1 1 1,-1-1-1,0 1 1,1-1-1,-1 1 1,1-1 0,0 1-1,-1-1 1,1 1-1,-1-1 1,1 1-1,0 0 1,-1-1-1,1 1 1,0 0 0,0-1-1,0 1 1,-1 0-1,1-1 1,0 1-1,0 0 1,0-1 0,0 1-1,0 0 1,0-1-1,0 1 1,0 0-1,1-1 1,-1 1-1,0 0 1,0-1 0,1 1-1,-1 0 1,0-1-1,1 1 1,-1-1-1,0 1 1,1 0-1,-1-1 1,1 1 0,-1-1-1,1 1 1,-1-1-1,1 0 1,0 1-19,46 1 188,149-56 601,395-184 999,205-85-1131,-9 48-481,-90-1 745,-64-6 346,-395 170-775,99-70-492,-222 109 68,-98 56-284,-55 25-1505,-40 16-2040,-25 6-227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05.429"/>
    </inkml:context>
    <inkml:brush xml:id="br0">
      <inkml:brushProperty name="width" value="0.05" units="cm"/>
      <inkml:brushProperty name="height" value="0.05" units="cm"/>
    </inkml:brush>
  </inkml:definitions>
  <inkml:trace contextRef="#ctx0" brushRef="#br0">379 425 7042,'26'-69'8841,"-42"84"-6081,-62 80-2046,-137 116-356,204-201-328,1 1 0,0 0 0,0 1 1,2 0-1,-1 0 0,1 1 0,1 0 0,-2 7-30,6-13 2,1 0 0,0 0 1,0 0-1,0 0 0,1 0 0,0 1 0,1-1 0,0 0 0,0 1 0,0-1 0,1 0 1,1 2-3,0-6 0,0 0 1,1 0 0,0 0 0,0 0 0,0 0 0,0 0-1,0-1 1,1 1 0,-1-1 0,1 0 0,-1 0-1,1 0 1,0-1 0,0 1 0,0-1 0,0 0 0,0 0-1,0 0 1,0-1 0,0 1 0,0-1 0,1 0 0,-1 0-1,0-1 1,0 1 0,0-1 0,0 0 0,0 0-1,3-1 0,7 1 7,136-13 56,-146 13-114,1 1 1,-1 0-1,0 1 0,0-1 0,0 1 1,0 0-1,0 0 0,0 0 0,0 0 1,0 1-1,0 0 0,0 0 1,-1 0-1,1 0 0,-1 0 0,1 1 1,-1-1-1,0 1 0,0 0 1,0 0-1,0 0 0,-1 0 0,1 1 1,-1-1-1,0 1 0,0 0 0,0-1 1,-1 1-1,1 0 0,-1 1 51,7 20-2295,-10-2-1416</inkml:trace>
  <inkml:trace contextRef="#ctx0" brushRef="#br0" timeOffset="954.26">655 235 8186,'2'-6'1017,"6"-21"3289,-5 23-2261,-4 16-781,-16 84-358,9-64-818,2 0 0,1 1 1,2-1-1,1 1 1,1-1-1,2 1 0,1-1 1,3 10-89,27-6-3848,-23-32 1228</inkml:trace>
  <inkml:trace contextRef="#ctx0" brushRef="#br0" timeOffset="1340.376">966 333 4689,'36'-73'6771,"-35"63"-5015,-4 13 266,-11 58-1491,2 1 0,2 1 1,1 35-532,6-61 129,1 0 1,2 0 0,2 0 0,1-1 0,2 7-130,-5-41 13,0 0-1,0 0 1,0-1 0,0 1-1,1 0 1,-1 0-1,0 0 1,1 0 0,-1-1-1,1 1 1,0 0 0,0 0-1,0-1 1,-1 1-1,1-1 1,1 1 0,-1-1-1,0 1 1,0-1-1,0 1 1,1-1 0,-1 0-1,1 0 1,-1 0 0,1 0-1,0 0 1,-1 0-1,1 0 1,0 0 0,-1-1-1,1 1 1,0-1 0,0 1-1,0-1 1,-1 0-1,1 0 1,0 0 0,0 0-1,0 0 1,0 0 0,1 0-13,6-5 74,1 0 0,-1 0 0,0 0 0,0-1 0,0-1 0,-1 0 0,0 0 0,0 0 1,-1-1-1,0 0 0,1-3-74,-7 10 9,112-157 1250,-105 145-1133,1-1 1,-2 1 0,0-1-1,-1-1 1,0 1 0,-1-1-1,0 0 1,-2 0 0,0-1 0,0 1-1,-1-1 1,-1 1 0,-1-1-1,0 1 1,-1-1 0,-1 0-1,-1-6-126,2 18 13,0 1 0,0-1-1,-1 0 1,1 1 0,-1-1-1,0 1 1,0-1 0,0 1-1,0 0 1,0 0 0,-1 0-1,1 0 1,-1 0-1,0 1 1,0-1 0,0 1-1,0 0 1,0 0 0,-1 0-1,1 0 1,-1 0 0,1 1-1,-1 0 1,1-1 0,-1 1-1,0 1 1,-3-1-13,-1 3-7,1 1 0,-1 0 1,0 1-1,1 0 0,0 0 0,0 0 1,0 1-1,1 0 0,-1 1 0,1-1 1,0 1-1,1 0 0,0 1 1,0-1-1,0 1 0,0 0 0,1 0 1,1 1-1,-1-1 0,0 3 7,0-2-32,0 0 0,0 0-1,1 0 1,0 0 0,0 1 0,1 0-1,0-1 1,1 1 0,0 0 0,0 0-1,1 3 33,0-11-137,0 0-1,0 0 0,0 0 0,0 0 1,1 0-1,-1-1 0,0 1 0,1 0 0,-1 0 1,0 0-1,1-1 0,-1 1 0,1 0 1,-1 0-1,1-1 0,0 1 0,-1-1 1,1 1-1,0 0 0,-1-1 0,1 1 1,0-1-1,0 1 0,-1-1 0,1 0 0,0 1 1,0-1-1,0 0 0,0 0 0,-1 1 1,1-1-1,0 0 0,0 0 0,0 0 1,0 0-1,0 0 0,0 0 0,-1 0 0,1-1 1,0 1-1,0 0 0,0 0 0,0-1 1,0 1-1,-1 0 0,1-1 0,0 1 1,0-1-1,-1 1 0,1-1 0,0 1 0,-1-1 1,1 0-1,0 1 0,-1-1 0,1 0 138,21-23-4818</inkml:trace>
  <inkml:trace contextRef="#ctx0" brushRef="#br0" timeOffset="1621.141">1863 103 9250,'6'-6'2465,"-7"18"615,-7 16-2384,-6 8-416,-5 20 72,-1 0 65,-3 11 15,4-8-144,0 10-64,4-16-136,0-3-32,6-12-16,3 9 48,3-24-128,3 1-584,-5-3 200,1 0-3121,2-16 472</inkml:trace>
  <inkml:trace contextRef="#ctx0" brushRef="#br0" timeOffset="1986.389">1484 25 9258,'-72'19'6151,"67"-17"-6086,1 1 1,0-1-1,0 1 0,0 0 1,0 1-1,0-1 0,1 1 1,0-1-1,-1 1 0,1 0 1,1 0-1,-1 0 0,1 1 1,-1-1-1,1 1 0,0-1 1,1 1-1,-1 0 0,1 0 1,-1 4-66,1-5 24,0-1 0,0 1 1,1-1-1,-1 1 1,1-1-1,-1 1 1,1 0-1,0-1 1,1 1-1,-1 0 1,0-1-1,1 1 1,0-1-1,0 1 0,0-1 1,0 1-1,1-1 1,0 0-1,-1 1 1,1-1-1,0 0 1,0 0-1,1 0 1,-1-1-1,1 1 1,-1-1-1,1 1 0,0-1 1,0 0-1,0 0 1,0 0-1,0 0 1,0 0-1,1-1 1,-1 0-1,0 1 1,1-1-1,-1 0 1,1-1-1,0 1 0,-1-1 1,1 0-1,0 1 1,0-2-25,6-2 180,0-1 0,-1 0 1,1 0-1,-1-1 0,1-1 0,-1 0 0,-1 0 1,1 0-1,-1-1 0,0 0 0,-1-1 1,0 0-1,0 0 0,-1-1 0,0 1 1,0-1-1,-1-1 0,0 1 0,-1-1 1,3-6-181,-6 14 43,0 0 0,0-1 1,1 1-1,-2-1 1,1 1-1,0-1 0,0 0 1,-1 1-1,1-1 1,-1 0-1,0 1 1,0-1-1,0 0 0,0 1 1,-1-1-1,1 0 1,-1 1-1,1-1 0,-1 0 1,0 1-1,0-1 1,0 1-1,0-1 0,-1 1 1,1 0-1,-1 0 1,1-1-1,-1 1 0,-1-1-42,-4 0 11,0 1 0,0 0 0,0 1 0,0 0 0,0 0 0,0 0 0,0 1 0,0 0 0,-1 0 0,1 1 0,0 0 0,0 0 0,0 1 0,0 0 0,0 0 0,1 0 0,-1 1 0,1 0 0,-1 1 0,1-1 0,0 1 0,-3 2-12,7-4-33,0 1 0,0-1 1,0 0-1,0 0 1,0 1-1,0-1 0,1 1 1,-1 0-1,1-1 1,0 1-1,0 0 1,0 0-1,0 0 0,0 0 1,1 0-1,-1 0 1,1 0-1,0 0 0,0 0 1,0 0-1,0 0 1,0 0-1,1 0 1,-1 0-1,1 0 0,0 0 1,0 0-1,0 0 1,0 0-1,1-1 0,-1 1 1,1 0 32,63 76-7155,-27-51 2307</inkml:trace>
  <inkml:trace contextRef="#ctx0" brushRef="#br0" timeOffset="2303.096">2079 446 6425,'5'10'601,"1"0"-1,-1 1 1,-1-1-1,0 1 0,-1 0 1,0 0-1,0 0 0,-1 1 1,-1-1-1,0 0 1,0 1-1,-1 0-600,4 32 638,-1-24-294,-2-5-60,1 0 1,1 1-1,1-1 0,0 0 1,0-1-1,2 1 0,1 1-284,-7-15 73,0 1-1,0-1 1,0 0 0,1 1-1,-1-1 1,1 0-1,-1 0 1,1 1 0,-1-1-1,1 0 1,0 0-1,0 0 1,0 0-1,0 1 1,-1-1 0,1-1-1,0 1 1,1 0-1,-1 0 1,0 0 0,0 0-1,0-1 1,0 1-1,1 0 1,-1-1-1,0 0 1,1 1 0,-1-1-1,0 1 1,1-1-1,-1 0 1,0 0 0,1 0-1,-1 0 1,1 0-1,-1 0 1,0 0 0,1-1-1,-1 1 1,0 0-1,1-1 1,-1 1-1,0-1 1,0 1 0,1-1-1,-1 0 1,0 1-1,0-1 1,0 0-73,7-15 354,-1 1 0,0-1 0,-2 0 0,0-1 0,-1 1 0,0-1-1,-1 0 1,-1 0 0,0-16-354,-1 22 116,0 3-71,0-1-1,-1 1 1,0-1 0,0 1 0,0-1 0,-1 1 0,-1 0-1,1-1 1,-1 1 0,-1 0 0,1 0 0,-2 0 0,1 0-1,-1 1 1,0-1 0,-4-5-45,6 11-3,0 0-1,1 1 0,-1-1 1,0 1-1,0 0 1,1 0-1,-1-1 0,0 1 1,0 0-1,0 0 1,-1 1-1,1-1 0,0 0 1,0 1-1,0-1 1,-1 1-1,1 0 0,0 0 1,0 0-1,-1 0 1,1 0-1,0 0 1,0 1-1,0-1 0,-1 1 1,1-1-1,0 1 1,0 0-1,0 0 0,0 0 1,-1 0 3,-54 44-153,54-42 59,0 0 0,0-1-1,0 1 1,1 0 0,-1 0 0,1 1-1,0-1 1,0 0 0,0 1 0,0-1-1,1 1 1,-1 0 0,1 0 0,0-1-1,0 1 1,1 0 0,-1 0 0,1 0 0,-1 0-1,1 0 1,1 2 94,9 17-2914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16.651"/>
    </inkml:context>
    <inkml:brush xml:id="br0">
      <inkml:brushProperty name="width" value="0.05" units="cm"/>
      <inkml:brushProperty name="height" value="0.05" units="cm"/>
      <inkml:brushProperty name="color" value="#33CCFF"/>
    </inkml:brush>
  </inkml:definitions>
  <inkml:trace contextRef="#ctx0" brushRef="#br0">699 151 5313,'-30'-34'4601,"24"25"-4496,0 1 0,-1-1 0,1 1 0,-2 0 0,1 1 0,-1 0 0,0 0 0,-1 0 0,1 1-1,-1 1 1,-1-1 0,1 1 0,-1 1 0,0 0 0,0 0 0,0 1 0,0 0 0,0 1 0,-1 0 0,1 1 0,-1 0 0,-4 0-105,-7 6 122,-1 0 0,1 1 0,0 1 0,1 1 0,0 1 0,0 1 0,1 1 1,0 1-1,1 0 0,0 2 0,1 0 0,1 1 0,0 1 0,-4 6-122,-39 55 901,43-51-894,2 0 0,1 1 0,1 0 0,1 1 1,1 2-8,7-18 0,1 0 1,0 0 0,1 0-1,0 0 1,1 0 0,0 0 0,1 1-1,1-1 1,0 0 0,0 1-1,1-1 1,1 0 0,0 0-1,1-1 1,0 1-1,5 10 4,1 0 0,1-1 0,1 0 0,1-1 0,0-1 1,2 0-1,0-1 0,1 0 0,1-1 0,0-1 0,2-1 0,0 0 0,0-1 0,1-1 0,1-2 0,0 1 0,0-2 0,1-1 0,1-1 0,0-1 0,0-1 1,19 3-5,117-11 9,-124-2-2,0-1 0,0-2 0,-1-1 0,0-2 0,28-12-7,19-7 15,-2-3 1,-1-4-1,-2-4-15,-30 13 5,0-2 0,-3-1-1,0-3 1,27-28-5,35-38 77,-105 98-72,1 1-1,0-1 1,0 0-1,0 0 1,0 0-1,-1 0 1,1 0 0,0 0-1,-1 0 1,1 0-1,-1-1 1,0 1-1,1 0 1,-1 0-1,0 0 1,1-1-1,-1 1 1,0 0-1,0 0 1,0 0 0,0-1-1,0 1 1,0 0-1,-1 0 1,1 0-1,0-1 1,-1 1-1,1 0 1,-1 0-1,1 0 1,-1 0-1,1 0 1,-1 0 0,0 0-1,1 0 1,-1 0-1,0 0 1,0 0-1,0 0 1,0 0-1,0 0-4,-49-24 357,43 22-296,-117-42 802,-19-16-481,110 40-375,-1 2 0,-1 1 1,-1 2-1,0 1 1,0 2-1,-2 1 0,1 2 1,-2 2-1,1 2 1,-1 1-1,-14 1-7,14 6-351,-1 1 0,1 2 0,0 3 0,0 0 0,1 3 0,0 1 0,-10 6 351,-16 10-2849,13-9 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18.308"/>
    </inkml:context>
    <inkml:brush xml:id="br0">
      <inkml:brushProperty name="width" value="0.05" units="cm"/>
      <inkml:brushProperty name="height" value="0.05" units="cm"/>
      <inkml:brushProperty name="color" value="#33CCFF"/>
    </inkml:brush>
  </inkml:definitions>
  <inkml:trace contextRef="#ctx0" brushRef="#br0">1029 389 8490,'-52'-99'2596,"44"79"-3834,-2-1-1,0 1 0,-2 1 1,0 0-1,-1 1 0,-10-12 1239,-37-13 860,32 33 53,-1 1-1,-1 2 1,0 0-1,1 2 1,-2 2-1,1 0 0,0 2 1,-1 1-1,-3 2-912,-26-2 459,41-2-376,1 1-1,0 0 1,-1 1-1,1 2 1,0-1-1,0 2 1,0 0-1,0 2 0,0 0 1,1 1-1,0 0 1,0 1-1,0 1 1,1 1-1,0 0 0,-2 4-82,2 3 15,0 0-1,1 2 0,1 0 0,1 0 0,0 2 0,1-1 0,2 2 0,0-1 0,1 1 0,1 1 1,1 0-1,0 0 0,2 0 0,-2 23-14,5-31-1,0 0 1,2 0-1,0 1 0,0-1 1,1 0-1,1 0 0,0 0 1,1 0-1,1 0 0,0-1 1,1 1-1,0-1 1,1 0-1,0-1 0,2 1 1,-1-1-1,1-1 0,1 1 1,0-1-1,0-1 0,6 5 1,21 12 1,2-2 0,0-2 0,2-1 0,0-2 0,1-2 0,9 1-1,-20-7-7,0-1 0,1-2 1,1-1-1,30 4 7,-7-7-20,1-1 1,-1-3-1,1-3 0,42-7 20,-51 0-2,-1-2 0,0-2-1,-1-2 1,0-1-1,-1-3 1,28-18 2,198-126 15,-222 132-18,-20 12 8,2 1 3,0-2-1,-1-1 1,-2-1 0,0-2 0,23-25-8,-38 35 7,0-1 0,-1 0 0,-1 0 0,0-1-1,-1-1 1,3-7-7,-10 18 16,0 1-1,0 0 0,0-1 0,0 0 0,-1 1 0,0-1 0,-1 0 0,1 1 0,-1-1 0,0 0 0,0 0 0,-1 1 0,1-1 1,-1 0-1,-1 1 0,1-1 0,-1 1 0,0-1 0,0 1 0,0 0 0,-1 0 0,-3-5-15,-5-2 63,-2-1 0,0 2 0,0 0-1,-1 0 1,0 1 0,-1 1 0,0 0 0,0 1-1,-1 1 1,0 0 0,-3 1-63,9 1 17,-36-13-12,-1 1-1,0 3 0,-1 2 1,-1 2-1,1 1 1,-2 4-1,1 1 0,0 2 1,-1 3-1,1 1 0,-1 3-4,-68 13-1975,1 5-1,0 6 1976,-6 3-2718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02.790"/>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33CCFF"/>
    </inkml:brush>
  </inkml:definitions>
  <inkml:trace contextRef="#ctx0" brushRef="#br0">2278 747 8506,'10'-16'1640,"-1"1"485,-18 14-1042,-26 3-879,-9-18 198,-3 15-62,-19-1 515,-70-6 418,60 17-1220,28-5-48,-57 25 25,-21-13 218,102-13-213,0-1 0,0-1 0,0-1 0,-1-1 0,1-1 0,0-1 0,0-1 1,1-1-1,-15-6-35,21 6 18,1 0 0,-1 2-1,0-1 1,-1 2 0,1 1 0,0 0 0,-1 1 0,1 0 0,-17 4-18,-236 46 396,169-41-119,-14-13-128,74 3-133,-103 10 52,11 19 40,57 0-64,8-11-42,-2 23 1,-15 17-12,82-56 9,-1 0 1,1 0 0,0 1-1,0-1 1,0 1 0,0 0-1,0-1 1,0 1 0,1 1-1,-1-1 1,0 0 0,1 1 0,0-1-1,0 1 1,-1 0 0,2 0-1,-1 0 1,0 0 0,1 0-1,-1 0 1,1 0 0,0 0-1,0 1 1,0-1 0,0 0-1,1 1 1,-1-1 0,1 1 0,0-1-1,0 1 1,0-1 0,0 0-1,1 2 0,1 8-9,0 1-1,1-1 1,1 0-1,0-1 1,1 1 0,0-1-1,1 1 1,0-2-1,1 1 1,0-1-1,1 0 1,0 0 0,5 4 9,-2-7-2,0 0 1,0-1 0,1-1-1,0 0 1,0 0 0,0-1-1,1-1 1,0 0 0,0-1-1,0 0 1,0-1 0,0 0-1,1-1 1,-1-1 0,0 0-1,3-1 2,80 3 15,16 15 12,-24-16-45,56-8-24,-82 7 38,1-4 0,-1-2 0,0-3 0,22-7 4,48-7-2,-58 12 7,0 4-1,0 3 1,23 3-5,-54 1 2,1-1 1,-1-3 0,0-1 0,0-3 0,31-9-3,77-12 2,-66 9-20,-76 19 19,-1-1 0,1 0-1,-1 0 1,0 0 0,0-1 0,0-1-1,0 0 1,-1 0 0,1 0-1,-1-1 1,3-2-1,57-36 24,23 4-25,-82 35 6,-1-1 0,1 0-1,-1 0 1,1-1 0,-2 0 0,1 0 0,-1-1-1,0 0 1,0 0 0,0 0 0,-1-1 0,-1 1-1,1-1 1,-1-1 0,0 1 0,-1 0 0,0-1 0,0 0-1,-1 0 1,0 0 0,-1 0 0,0 0 0,0-9-5,-2 15 20,0-1 0,0 0 0,-1 1 0,1-1 0,-1 0 1,0 1-1,0 0 0,0-1 0,0 1 0,0 0 0,-1 0 0,0 0 1,1 0-1,-1 1 0,0-1 0,0 1 0,-1 0 0,1 0 1,0 0-1,-1 0 0,1 0 0,-1 1 0,0 0 0,1-1 0,-1 1 1,0 1-1,0-1 0,0 1 0,0-1 0,0 1 0,0 0-20,-7-2 45,-173-60 243,159 57-562,0 1-1,0 1 1,0 1-1,0 1 1,-1 2-1,-15 1 275,-110 22-3382</inkml:trace>
  <inkml:trace contextRef="#ctx0" brushRef="#br1" timeOffset="21322.298">911 337 9610,'-112'-170'2681,"102"152"-2643,0 1 0,-1 0 0,-1 1 0,0 0 0,-1 1 0,-1 0 0,0 1 0,-1 1 0,-4-3-38,13 14 53,0 0 0,1 1-1,-1-1 1,0 1-1,0 0 1,0 1 0,0-1-1,0 1 1,0 0-1,0 1 1,0-1 0,1 1-1,-1 1 1,0-1-1,0 1 1,1 0 0,-1 0-1,1 0 1,-1 1-1,-2 2-52,8-5 2,-167 98 1145,120-67-967,40-27-171,0 0-1,1 1 1,-1 0 0,1 1-1,0-1 1,0 1 0,1 1-1,0-1 1,0 1 0,0-1 0,1 1-1,0 1 1,0-1 0,1 0-1,0 1 1,0 0 0,1 0-1,0 0 1,1 0 0,-1 0 0,1 3-9,0 4-4,0-1 1,1 1-1,1-1 1,0 1-1,1-1 1,0 0 0,1 1-1,1-1 1,0-1-1,1 1 1,1-1-1,0 1 1,0-1-1,2-1 1,-1 0 0,2 0-1,-1 0 1,2-1-1,7 8 4,10-2 5,0-1 0,1-1-1,0-2 1,1-1 0,1 0-1,-1-3 1,2 0 0,-1-2-1,1-2 1,1 0 0,-1-2-1,5-1-4,56 4 8,1-4-1,54-7-7,125-27 32,-223 20-25,0-1 0,-1-4-1,-1-1 1,0-2 0,-2-2 0,-1-2 0,16-13-7,-49 30 3,2-2 11,0 0 0,1 1 0,0 1-1,0 0 1,1 1 0,-1 0 0,1 1-1,11-1-13,-8 7 46,-18-1-36,1 0 0,0 1 0,0-1 0,-1 1 0,1-1 0,0 0 0,0 1 0,-1-1 0,1 0 0,0 0 0,0 0 0,0 0-1,0 0 1,-1 0 0,1 0 0,0 0 0,0 0 0,0 0 0,0 0 0,-1 0 0,1-1 0,0 1 0,0 0 0,-1-1 0,1 1 0,0 0-1,0-1 1,-1 1 0,1-1 0,0 1 0,-1-1 0,1 1 0,-1-1 0,1 0 0,-1 1 0,1-1 0,-1 0 0,1 1 0,-1-1 0,1 0-1,-1 0 1,0 1 0,0-1 0,1 0 0,-1 0 0,0 0 0,0 1 0,0-1 0,0 0 0,0 0 0,0 0 0,0 0 0,0 1 0,0-1-1,0-1-9,-5-7 89,1-1-1,-2 1 0,1 0 1,-1 0-1,0 0 1,-1 1-1,0 0 0,-1 0 1,1 0-1,-1 1 0,-1 1 1,1-1-1,-1 1 0,0 1 1,-1 0-1,-8-4-88,-25-12-19,-2 2 0,0 1 0,-1 3 0,-1 2 0,0 1 0,-1 3 0,-23-1 19,-10 2-454,0 3 1,-51 4 453,63 5-1372,-1 3-1,1 3 1,-62 18 1372,-53 20-3018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29:58.839"/>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33CCFF"/>
    </inkml:brush>
  </inkml:definitions>
  <inkml:trace contextRef="#ctx0" brushRef="#br0">1970 854 12651,'-82'-16'1032,"10"22"-79,-13-5-436,10-7-77,31 7-146,-56-9-119,55 8-116,-33-21 97,28-1 164,-85 5 875,88 17-1149,-1-2 0,1-2 1,0-2-1,-17-5-46,-161-26 430,196 31-334,0 2 0,0 2 0,0 0 0,0 2 0,0 1 0,0 1 1,1 2-1,-1 0 0,0 2 0,1 2 0,0 0 0,-18 9-96,41-15 11,0 0 0,0 0-1,0 1 1,0 0 0,0 0 0,1 0 0,-1 0-1,1 1 1,0-1 0,0 1 0,0 0-1,0 0 1,0 1-11,-18 23-6,16-26-2,1 0 0,-1 0 0,1 1 0,0 0 0,0 0 0,0 0 0,0 0 0,0 1 1,1 0-1,0 0 0,0 0 0,-3 4 8,-40 54-9,26-37 25,1 2 1,2 0 0,1 2-1,1-1 1,1 2 0,-7 21-17,20-44-1,0 1 1,1-1-1,0 1 1,0 0 0,0 0-1,1-1 1,0 1-1,1 0 1,0 0 0,0-1-1,0 1 1,1 0-1,1-1 1,-1 1 0,1-1-1,0 0 1,1 0 0,-1 0-1,1 0 1,1-1-1,-1 0 1,1 0 0,0 0-1,3 2 1,-2 0 0,0 0 0,0-1 0,1 0-1,0 0 1,0 0 0,1-1 0,-1 0 0,1-1 0,1 0-1,-1 0 1,1-1 0,0 0 0,0 0 0,0-1 0,7 2 0,83-5-35,-68-3 31,268-56 85,-196 48-63,28 20-6,107 18 25,-34-40-58,-10-11 30,103-44 3,-263 60-13,-1-1 1,-1-1-1,1-2 1,-2-1-1,1-1 1,4-3 3,37-26 20,-61 20 13,-11 23-20,-88-35 232,-40-47-367,43 22-1399,59 64 110,9 20-2022</inkml:trace>
  <inkml:trace contextRef="#ctx0" brushRef="#br1" timeOffset="24089.439">1237 136 9130,'-45'4'2727,"12"-1"-1982,0-1 0,0-1 0,1-2 0,-33-5-745,-4-9-61,0-3 0,2-3 0,-54-25 61,105 39 62,0 0 1,0 2 0,-1 0-1,1 1 1,-1 0-1,0 1 1,0 1-1,0 1 1,0 1 0,0 0-1,0 1 1,0 1-1,0 0 1,0 1-1,0 1 1,1 1 0,-1 0-1,1 2 1,0-1-1,1 2 1,0 0-1,0 1 1,1 0 0,0 1-1,-2 3-62,4-1 26,1 1 0,0 0-1,1 1 1,0 0 0,2 1-1,-1-1 1,2 2 0,0-1-1,1 1 1,0 0 0,1 0 0,1 1-1,1 0 1,0 1-26,-1 13-9,1 1-1,2 0 1,1-1 0,2 1-1,1-1 1,1 1 0,3 5 9,-5-26-6,1 1 0,1-1 0,0 0 0,1 0 0,0 0 0,1 0 0,0-1 0,0 0 0,1 0 0,1-1-1,-1 0 1,1 0 0,1-1 0,0 0 0,0 0 0,0-1 0,1 0 0,0-1 0,1 0 0,-1 0 0,8 1 6,-2 1-7,1-1 1,0-1-1,0-1 0,0 0 0,1-1 0,0-1 0,0-1 1,0 0-1,6-1 7,79-6-8,0-5 1,0-3-1,88-25 8,-144 28 5,32-8 27,1 4 0,0 3-1,22 3-31,-94 7 0,1 0 0,-1 0 0,1 0 0,-1-1-1,1-1 1,-1 1 0,0-1 0,0-1 0,0 0 0,-1 0-1,1 0 1,-1-1 0,0 0 0,0 0 0,-1-1 0,1 0 0,-1 0-1,-1 0 1,1-1 0,-1 0 0,0 0 0,-1 0 0,1-1-1,-1 1 1,-1-1 0,2-6 0,2-1 10,-1 0-1,-1-1 0,-1 1 1,0-1-1,-1 0 0,-1 0 1,0 0-1,-1-1 0,-1 1-9,0 8 10,0 0-1,-1 1 0,1-1 0,-2 0 1,1 1-1,-1-1 0,0 1 0,-1 0 1,0-1-1,0 1 0,0 0 0,-1 1 1,0-1-1,0 1 0,-1-1 1,0 1-1,0 0 0,0 1 0,-1 0 1,-1-2-10,-2 1-4,0 1 1,0 0 0,0 1-1,0-1 1,-1 2 0,1 0-1,-1 0 1,0 0 0,0 1-1,0 1 1,0 0 0,-1 0-1,1 1 1,0 0 0,0 1-1,0 0 1,-8 2 3,10-1-275,0 0 0,0 0 0,0 1-1,0 0 1,0 1 0,1 0 0,-1 0 0,1 0 0,0 1-1,1 0 1,-1 0 0,1 1 0,0 0 0,0 1 275,-31 47-3005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43:21.863"/>
    </inkml:context>
    <inkml:brush xml:id="br0">
      <inkml:brushProperty name="width" value="0.05" units="cm"/>
      <inkml:brushProperty name="height" value="0.05" units="cm"/>
      <inkml:brushProperty name="color" value="#333333"/>
    </inkml:brush>
    <inkml:brush xml:id="br1">
      <inkml:brushProperty name="width" value="0.05" units="cm"/>
      <inkml:brushProperty name="height" value="0.05" units="cm"/>
      <inkml:brushProperty name="color" value="#33CCFF"/>
    </inkml:brush>
  </inkml:definitions>
  <inkml:trace contextRef="#ctx0" brushRef="#br0">54 6039 5817,'-5'-4'766,"4"3"-507,0 0 1,0-1-1,0 1 1,0 0-1,-1 0 0,1 0 1,0 0-1,-1 0 1,1 0-1,0 0 0,-1 0 1,1 0-1,-1 1 1,1-1-1,-1 0 0,0 1 1,1 0-1,-1-1 1,0 1-1,1 0 0,-1 0 1,0 0-1,1 0 1,-1 0-1,0 0 0,1 0 1,-1 1-1,1-1 1,-1 1-1,0-1 0,0 1-259,1 55 563,43 259-585,-21-184 48,1 84-26,-22-210 14,1 7 91,0 0 1,-1 0 0,0 0 0,-1 0 0,-1-1 0,0 1 0,0 0-1,-3 6-105,5-18 25,0 0 0,0 1 0,0-1 0,0 1-1,0-1 1,0 0 0,0 1 0,0-1 0,0 0-1,0 1 1,-1-1 0,1 0 0,0 1 0,0-1-1,0 0 1,0 1 0,-1-1 0,1 0-1,0 0 1,0 1 0,-1-1 0,1 0 0,0 0-1,-1 1 1,1-1 0,0 0 0,0 0 0,-1 0-1,1 0 1,0 1 0,-1-1 0,1 0 0,0 0-1,-1 0 1,1 0 0,-1 0 0,1 0 0,0 0-1,-1 0 1,1 0 0,0 0 0,-1 0-1,1 0 1,0 0 0,-1 0 0,1-1 0,0 1-1,-1 0 1,1 0 0,0 0 0,-1 0 0,1-1-1,0 1 1,-1 0 0,1 0 0,0-1 0,0 1-1,-1 0 1,1 0 0,0-1-25,-13-23 1029,3-10-896,1 0-1,2 0 1,1-1 0,2 0-1,2-1 1,1 1 0,1 0 0,2-1-1,2 1 1,3-12-133,0 6-4,1-1 1,2 1-1,3 0 1,0 1-1,3 1 1,4-5 3,-12 26-5,1 1 1,2 0 0,-1 0 0,2 1 0,0 1 0,1-1 4,-8 11-7,1-1 1,-1 1 0,1 0-1,0 1 1,0-1-1,0 1 1,0 0 0,1 1-1,0-1 1,-1 2 0,1-1-1,1 0 1,-1 1-1,0 1 1,0-1 0,1 1-1,2 0 7,-6 2-5,0-1 1,0 1-1,0 0 0,-1 0 1,1 0-1,0 1 0,0-1 0,-1 1 1,1 0-1,-1 0 0,1 0 0,-1 1 1,0-1-1,0 1 0,0-1 0,0 1 1,0 0-1,-1 0 0,1 1 0,-1-1 1,0 0-1,0 1 0,0 0 0,-1-1 1,1 1-1,-1 0 0,0 0 0,0 0 1,0 0-1,0 0 0,-1 0 0,1 0 1,-1 0-1,0 0 0,0 0 1,-1 0-1,1 0 0,-1 0 0,0 0 1,0-1-1,0 1 0,-1 0 0,0 0 1,1-1-1,-2 2 5,-7 13 24,0-1 1,-2-1-1,0 1 1,-1-2 0,0 0-1,-2 0 1,1-1-1,-2-1 1,0-1-1,-9 6-24,-162 109 799,171-114-803,19-9-525,24-16-1012,28-23-2097</inkml:trace>
  <inkml:trace contextRef="#ctx0" brushRef="#br0" timeOffset="-27011.372">5828 6362 7930,'-29'45'6831,"-8"28"-5901,11-20-276,-262 483 2601,236-423-2987,48-139-1280,1-100-3982,5 31 1326</inkml:trace>
  <inkml:trace contextRef="#ctx0" brushRef="#br0" timeOffset="-26723.626">5435 6603 7730,'17'12'2656,"6"5"545,6-6-2097,15 11-168,4-4-344,10 5-143,-4 6-241,12 11-88,-10 0-96,4 18 16,-11 0-64,1 4-3385,-17-20 1120</inkml:trace>
  <inkml:trace contextRef="#ctx0" brushRef="#br0" timeOffset="54418.529">2000 164 3737,'1'0'155,"0"-1"0,-1 1 0,1 0 0,0-1 0,-1 1 0,1-1 0,0 1 0,-1-1 0,1 1 0,-1-1 0,1 0 0,-1 1 0,1-1 0,-1 1 0,1-1 0,-1 0 0,1 0 0,-1 1 0,0-1 0,0 0-1,1 0 1,-1 1 0,0-1 0,0 0 0,0 0 0,0 0 0,0 1 0,0-1 0,0 0 0,0 0 0,0 0 0,0 1 0,0-1 0,-1 0 0,1 0 0,0 1 0,0-1 0,-1 0 0,1 0 0,-1 1 0,1-1 0,-1 0 0,1 1 0,-1-1 0,1 1 0,-1-1 0,1 1 0,-1-1 0,0 1 0,1-1 0,-1 1 0,0-1 0,1 1 0,-1 0 0,0-1 0,0 1-155,-59 3 1866,24 3-1632,-1 1-1,1 2 1,1 2 0,-1 1 0,2 2 0,0 1 0,1 1-1,0 3 1,-23 17-234,-18 26 91,73-60-91,0-1 0,0 1 0,1-1 0,-1 1 0,0-1 1,1 1-1,-1-1 0,1 1 0,-1 0 0,1-1 0,0 1 0,0 0 0,0-1 0,0 1 0,0 0 1,0-1-1,0 1 0,1 0 0,-1-1 0,1 1 0,-1-1 0,1 1 0,-1 0 0,1-1 1,0 1-1,0-1 0,0 0 0,0 1 0,0-1 0,0 0 0,0 0 0,0 1 0,0-1 1,1 0-1,-1 0 0,0 0 0,1 0 0,-1-1 0,2 2 0,59 30 35,37-7 2,-76-21-28,0 1 0,-1 1 0,1 1-1,-1 1 1,0 0 0,-1 2 0,0 1 0,12 9-9,-27-15-3,-1 0 0,1 0 0,-1 1 0,0 0 0,-1 0 0,1 1 0,-1-1 1,-1 1-1,1 0 0,-1 0 0,0 0 0,-1 0 0,1 1 0,-2-1 0,1 1 1,-1-1-1,0 1 0,0 0 0,-1-1 0,0 1 0,-1 0 0,0-1 1,0 3 2,-2 7-2,0 0 1,-1 0 0,0 0-1,-2-1 1,0 0 0,-1 0 0,0 0-1,-2-1 1,1 0 0,-2 0 1,5-8 8,-1 1 0,0-1 0,0 0 0,-1-1 0,0 1 0,0-1 0,0-1 0,-1 1 0,1-1 0,-1-1 0,-1 0 0,1 0 0,-1 0 0,1-1 0,-1 0 0,-5 1-8,-41 6 63,-1-1 0,0-4 0,0-1 0,-34-4-63,90 0-2,-1 1 0,1-1 0,-1 0 0,1 0 0,-1 1 0,1-1 0,-1 0 0,1 0 0,-1 0 0,1 0 0,-1 0 0,1 0 0,-1 0 0,1 0 0,-1 0 0,1 0-1,-1 0 1,1 0 0,-1 0 0,1 0 0,-1 0 0,1 0 0,-1 0 0,1-1 0,-1 1 0,1 0 0,-1 0 0,1-1 0,0 1 0,-1 0 0,1-1 0,-1 1 0,1 0 0,0-1 0,-1 1 0,1-1 0,0 1 0,0-1 0,-1 1 0,1-1 0,0 1 0,0 0 0,0-1 0,-1 1 0,1-1 0,0 1 0,0-1 0,0 1 0,0-1 0,0 0 0,0 1 0,0-1 2,23-21-1312,-6 8-256,20-32-1754,-2-6-639</inkml:trace>
  <inkml:trace contextRef="#ctx0" brushRef="#br0" timeOffset="55102.254">2466 728 7866,'1'-1'93,"0"0"1,0 1 0,-1-2 0,1 1 0,0 0-1,-1 0 1,1 0 0,0 0 0,-1 0 0,1 0-1,-1-1 1,0 1 0,1 0 0,-1 0 0,0-1-1,0 1 1,0 0 0,0-1 0,0 1 0,0 0-1,0 0 1,0-1 0,-1 1 0,1 0 0,0 0-1,-1-1 1,1 1 0,-1 0 0,0 0 0,1 0-1,-1 0 1,0 0 0,1 0 0,-1 0 0,0 0-1,0 0 1,0 0 0,0 0 0,0 0 0,0 1-1,0-1 1,0 0 0,0 1 0,0-1 0,-1 1-1,1-1 1,0 1 0,0-1 0,-1 1 0,1 0-1,0 0 1,0 0 0,-1 0 0,1 0 0,0 0-1,-1 0 1,1 0 0,0 0 0,0 0 0,-2 1-94,-3 1 16,-1 0 1,1 1-1,0-1 1,0 1-1,0 1 1,0-1-1,0 1 1,1 0-1,-1 0 1,1 1-1,0-1 1,1 1 0,-1 0-1,1 1 1,0-1-1,0 1 1,0-1-1,1 3-16,-1-3 13,-12 16 69,1 1 0,2 1 0,0 0 0,1 1 0,2 0 0,0 1 0,-4 22-82,13-45 7,0 0 0,0 0 0,1 0 0,-1 0 0,1 0 0,0 1 0,0-1 0,-1 0 0,1 0 0,1 1 0,-1-1 0,0 0 0,1 0 0,-1 0 0,1 1 0,-1-1 0,1 0 0,0 0 0,0 0 0,0 0 0,0 0 0,0 0 0,1-1 0,-1 1 0,1 0 0,-1 0 0,1-1 0,-1 1 0,1-1 0,0 0 0,0 1 0,0-1 0,0 0 0,0 0 0,0 0 0,0 0 0,0-1 0,0 1 0,0 0 0,0-1 0,0 0 0,1 1 0,1-1-7,8 0 60,0-1-1,0 0 1,0-1-1,-1-1 0,1 1 1,0-2-1,-1 0 1,0 0-1,0-1 1,0 0-1,0-1 1,8-6-60,-14 9 67,-1 1 0,0-1 0,0 0 0,0 0 1,0-1-1,-1 1 0,1-1 0,-1 0 1,0 1-1,0-2 0,0 1 0,-1 0 0,1 0 1,-1-1-1,0 0 0,0 1 0,-1-1 0,0 0 1,1 0-1,-1 0 0,-1 0 0,1 0 1,-1 0-1,0 0 0,0 0 0,0 0 0,-1 0 1,0 0-1,0 1 0,-1-3-67,-4-7 62,-1 1 0,0 0 0,-1 1-1,-1-1 1,0 2 0,0-1 0,-1 1 0,-1 1-1,0 0 1,0 0 0,-1 1 0,0 1 0,-1 0 0,-8-4-62,4 2-80,17 9 34,0 0 0,0 0 1,0 0-1,1 0 1,-1 0-1,0 1 1,1-1-1,-1 0 1,1 0-1,-1 0 1,1 0-1,-1 1 1,1-1-1,-1 0 1,1 1-1,0-1 1,0 0-1,-1 1 0,1-1 1,0 1-1,0-1 1,0 1-1,-1 0 1,1-1-1,0 1 1,0 0-1,0-1 1,0 1-1,0 0 1,0 0-1,0 0 1,0 0-1,0 0 0,0 0 1,-1 0-1,1 0 1,0 0-1,0 1 1,0-1 45,6-2-385,33-12-2524,11-6 170</inkml:trace>
  <inkml:trace contextRef="#ctx0" brushRef="#br0" timeOffset="55534.891">2956 211 8306,'7'-39'4742,"-7"39"-4722,-1-1 1,1 1-1,-1 0 0,1-1 1,-1 1-1,1 0 0,-1-1 1,1 1-1,-1 0 0,1 0 1,-1 0-1,1-1 0,-1 1 1,1 0-1,-1 0 0,1 0 0,-1 0 1,1 0-1,-1 0 0,1 0 1,-1 0-1,1 0 0,-1 0 1,1 1-1,-1-1 0,1 0 1,-1 0-1,1 0 0,-1 0 1,1 1-1,-1-1 0,1 0 0,-1 1 1,1-1-1,-1 0 0,1 1 1,0-1-1,-1 1 0,1-1 1,0 0-1,-1 1 0,1-1 1,0 1-1,0-1 0,-1 1 1,1-1-1,0 1-20,-3 1 80,-219 199 197,212-192-267,1 0-1,0 1 0,0 0 1,1 1-1,1-1 0,-1 1 1,2 1-1,0-1 0,0 1 1,1 0-1,0 1 0,1-1 1,0 1-1,2 0 0,-1 0 1,0 11-10,4-20-1,-1-1 1,1 1-1,0-1 1,0 1-1,0-1 0,0 1 1,1-1-1,-1 0 1,1 0-1,0 0 1,0 0-1,0 0 0,0 0 1,0 0-1,1-1 1,0 1-1,-1-1 1,1 0-1,0 0 1,0 0-1,0 0 0,0 0 1,0 0-1,1-1 1,1 1 0,89 16 46,-21-16 18,-48-2-45,-1 0 0,1 2 0,0 1 0,0 1-1,4 2-18,-25-5-2,-1 1-1,1-1 1,-1 1-1,0 0 1,1 0-1,-1 0 0,0 0 1,0 1-1,0-1 1,-1 1-1,1 0 0,-1 0 1,1 0-1,-1 0 1,0 0-1,0 0 1,0 1-1,0-1 0,-1 1 1,0-1-1,1 1 1,-1 0-1,-1-1 0,1 1 1,0 0-1,-1 0 1,0 0-1,0 2 3,0 3 14,0 0 1,0 0-1,-1-1 0,-1 1 0,1 0 0,-2 0 1,1-1-1,-1 1 0,0-1 0,-1 1 0,-3 5-14,-1-6 102,1 0-1,-1-1 0,0 0 0,-1-1 0,0 1 0,0-2 0,0 1 0,0-1 0,-1-1 0,0 0 0,0 0 0,0-1 0,0 0 0,-1-1 0,1 0 0,-1-1 0,0 0 0,1 0 0,-1-1 0,0-1 0,1 0 1,-6-1-102,6 2 77,-115-10 560,124 11-685,-1-1-1,1 0 0,-1 0 0,1-1 0,-1 1 1,0 0-1,1 0 0,-1-1 0,1 1 0,0-1 1,-1 1-1,1-1 0,-1 0 0,1 1 0,0-1 0,-1 0 1,1 0-1,0 0 0,0 0 0,0 0 0,0 0 1,0 0-1,0-1 0,0 1 0,0 0 0,0 0 1,1-1-1,-1 1 0,0-1 0,1 1 0,-1-1 1,1 1-1,0-1 0,-1 1 0,1-2 49,14-15-3058,12-5-264</inkml:trace>
  <inkml:trace contextRef="#ctx0" brushRef="#br0" timeOffset="56132.591">3566 634 8466,'-38'1'5539,"-13"37"-5126,35-22-332,1 1 0,1 1 0,1 1 1,0-1-1,2 2 0,0 0 0,1 0 1,1 1-1,1 0 0,1 1 0,-3 12-81,9-31 11,1 0-1,0 0 1,-1 0-1,1 0 1,0 0-1,0 0 0,0 0 1,1 0-1,-1 0 1,1 0-1,0 0 1,-1 0-1,1 0 1,1-1-1,-1 1 0,0 0 1,1-1-1,-1 1 1,1-1-1,0 1 1,0-1-1,0 0 1,0 1-1,0-1 0,0 0 1,1-1-1,-1 1 1,1 0-1,-1-1 1,1 1-1,0-1 1,-1 0-1,2 1-10,4 0 13,0 1 0,1-1 0,-1 0-1,1-1 1,-1 0 0,1-1 0,-1 1 0,1-2 0,0 1 0,4-2-13,-5 1 36,0 0 0,-1-1 0,1 0 0,-1 0 1,0-1-1,1 1 0,-1-2 0,0 1 0,-1-1 1,1 0-1,-1-1 0,0 1 0,0-1 0,0-1 0,0 1 1,-1-1-1,0 0 0,0 0 0,-1 0 0,0-1 0,0 1 1,0-1-1,-1 0 0,0 0 0,0-1 0,-1 1 1,0-1-1,0 1 0,-1-1 0,0 1 0,0-4-36,0 3 49,-1 0 0,0 1 0,-1-1 0,0 0 0,0 0 0,0 1 1,-1-1-1,0 1 0,-1-1 0,0 1 0,0 0 0,0 0 0,-1 0 0,0 1 0,0-1 0,-1 1 0,0 0 0,0 0 0,0 0 0,-1 1 0,0 0 0,0 0 0,0 0 0,-1 1 0,1 0 0,-1 0 0,0 1 0,0 0 0,0 0 0,-2 0-49,7 2-1,-1 1-1,0-1 1,1 1-1,-1 0 0,0-1 1,0 1-1,1 1 1,-1-1-1,0 0 1,1 1-1,-1-1 0,0 1 1,1 0-1,-1 0 1,1 0-1,-1 0 1,-1 1 1,4-2-31,0 1 1,-1-1 0,1 1 0,0-1 0,-1 1 0,1-1 0,0 1 0,-1 0 0,1-1-1,0 1 1,0-1 0,0 1 0,0 0 0,0-1 0,0 1 0,0-1 0,0 1 0,0 0-1,0-1 1,0 1 0,0-1 0,0 1 0,0 0 0,0-1 0,1 1 0,-1-1 0,0 1-1,0-1 1,1 1 0,-1-1 0,0 1 0,1-1 0,-1 1 0,1-1 0,-1 1 0,0-1-1,1 1 1,-1-1 0,1 0 0,-1 1 0,1-1 0,0 0 0,-1 1 0,1-1 0,-1 0-1,1 0 1,-1 0 0,1 0 0,0 1 0,0-1 30,28 5-3129,7-11-137</inkml:trace>
  <inkml:trace contextRef="#ctx0" brushRef="#br0" timeOffset="56654.351">4426 358 5409,'26'-88'6635,"-22"81"-6481,0 0 0,0 1 0,1-1 0,0 1 1,0 0-1,0 0 0,1 0 0,-1 1 0,2 0 1,3-2-155,-7 4 29,0 0 0,0 1 0,1 0 0,-1 0 1,1 0-1,-1 0 0,1 0 0,0 1 1,0 0-1,0 0 0,-1 0 0,1 0 0,0 0 1,0 1-1,1 0 0,-1 0 0,0 0 1,0 0-1,0 0 0,0 1 0,0 0 0,0 0 1,-1 0-1,1 0 0,0 1 0,0 0 1,-1-1-1,1 1 0,-1 0 0,1 1 1,-1-1-1,0 1 0,0-1 0,0 1 0,0 0 1,-1 0-1,1 0 0,-1 1 0,1-1 1,-1 0-1,0 1 0,-1 0 0,1-1 0,-1 1 1,1 0-1,-1 2-29,-2 6 17,-1 1 1,0-1-1,-1 0 1,0 0 0,-1 0-1,0 0 1,-1 0-1,0-1 1,-1 0-1,-1 0 1,1-1-1,-2 1 1,1-2-1,-5 5-17,8-9 12,-47 65 112,26-40-2,1 1 0,2 1 0,2 0 0,1 2 0,1 0-1,2 1 1,1 1 0,-8 31-122,22-63 9,-1 0-1,1 0 1,0 0 0,0 0-1,1 1 1,-1-1 0,1 0-1,0 0 1,0 1 0,0-1 0,0 0-1,1 0 1,0 1 0,0-1-1,0 0 1,0 0 0,1 0-1,0 0 1,-1 0 0,1-1-1,1 1 1,-1 0 0,1-1-1,-1 1 1,1-1 0,0 0-1,0 0 1,0 0-9,73 9 101,-58-12-78,-3 0-264,1 0 0,-1 0 0,1-2-1,-1 0 1,0-1 0,0 0 0,0-1 0,0-1 0,-1 0 0,0-1 0,0-1 0,0 0 0,-1-1 0,4-3 241,61-47-2580</inkml:trace>
  <inkml:trace contextRef="#ctx0" brushRef="#br0" timeOffset="57285.294">5581 332 7226,'1'-1'252,"0"-1"0,0 0 0,0 0 0,-1 0 1,1 1-1,0-1 0,-1 0 0,0 0 1,1 0-1,-1 0 0,0 0 0,0 0 0,0 0 1,0 0-1,0 0 0,0 0 0,-1 0 1,1 0-1,-1 0 0,0 0 0,1 0 1,-1 0-1,0 1 0,0-1 0,0 0 0,0 0 1,0 1-1,0-1 0,-1 1 0,1-1 1,-2 0-253,-5-1 78,0 1 1,0 1-1,-1-1 0,1 1 1,-1 0-1,1 1 1,-1 0-1,0 1 1,1 0-1,-1 0 1,1 0-1,0 1 1,0 1-1,-1-1 1,1 1-1,1 1 1,-1-1-1,0 1 1,1 1-1,-4 2-78,-1 0 2,0 0-1,1 1 1,0 1-1,0 0 0,1 0 1,0 1-1,0 0 1,1 1-1,1 0 1,0 1-1,0-1 1,-4 12-2,-2 2-3,1 1 1,1 1-1,2-1 0,0 2 1,2-1-1,1 2 3,4-16 2,0 0-1,1 0 1,1 1-1,0-1 1,1 0-1,0 1 1,1-1-1,1 0 1,0 0-1,0 0 1,2 0-1,-1 0 0,2 0 1,3 6-2,-5-13 6,1 1-1,0-1 1,0 0 0,1 0 0,0 0 0,0 0-1,1-1 1,-1 0 0,1 0 0,0-1 0,0 1-1,1-1 1,-1-1 0,1 1 0,0-1 0,0 0-1,0-1 1,0 1 0,0-2 0,1 1 0,-1-1-1,1 0 1,-1 0 0,1-1 0,-1 0 0,7-1-6,-3-2 14,0 0 0,0 0 1,-1-1-1,1-1 1,-1 0-1,0 0 0,0-1 1,-1 0-1,0-1 1,0 0-1,-1 0 0,1-1 1,-2 0-1,1-1 1,-1 1-1,0-2 0,-1 1 1,4-7-15,1-4 50,0-1 1,0 0-1,-2 0 1,-1-1-1,-1 0 0,0-1 1,-2 0-1,1-11-50,-4 23 23,0 0-1,0 0 1,-1-1-1,-1 1 1,0 0-1,0-1 1,-1 1-1,-1 0 1,0 0-1,0 0 1,-1 0-1,-1 0 1,0 1-1,0-1 1,-1 1-1,0 0 1,-1 0-1,0 1 1,0-1-1,-1 1 1,-1 1-1,1-1 1,-8-4-23,12 10-23,1 1-1,-2 0 1,1 0 0,0 1-1,0-1 1,0 1 0,-1-1-1,1 1 1,-1 0 0,1 0 0,-1 1-1,1-1 1,-1 1 0,0 0-1,1 0 1,-1 0 0,0 0-1,1 0 1,-1 1 0,1 0-1,-1 0 1,1 0 0,-1 0 0,1 0-1,0 1 1,-1-1 0,1 1-1,0 0 1,0 0 0,0 0-1,0 1 1,1-1 0,-1 1 0,1-1-1,-1 1 1,-1 3 23,3-4-196,1 1 0,-1 0-1,1-1 1,0 1 0,0 0 0,0 0-1,0-1 1,1 1 0,-1 0 0,1 0-1,-1-1 1,1 1 0,0-1 0,0 1 0,0 0-1,1-1 1,-1 0 0,0 1 0,1-1-1,0 0 1,0 0 196,22 24-3126</inkml:trace>
  <inkml:trace contextRef="#ctx0" brushRef="#br0" timeOffset="57614.459">5900 288 10986,'21'-33'5602,"38"12"-4678,-48 19-938,0 0 1,1 1 0,-1 0-1,1 1 1,-1 1-1,0-1 1,1 2-1,-1-1 1,0 2 0,0 0-1,0 0 1,0 0-1,0 2 1,-1-1 0,1 1-1,-1 1 1,-1 0-1,1 0 1,7 7 13,-14-11-2,-1 1-1,1-1 1,-1 0 0,1 1-1,-1 0 1,0-1 0,0 1-1,0 0 1,0 0 0,-1 0-1,1 0 1,-1 0 0,0 1-1,0-1 1,0 0-1,0 1 1,0-1 0,-1 1-1,1-1 1,-1 0 0,0 1-1,0-1 1,-1 1 0,1-1-1,-1 1 1,1-1 0,-1 0-1,0 1 1,-1 1 2,-9 11 53,0 0-1,0-1 1,-2 0 0,0-1 0,0 0-1,-8 4-52,-10 12 148,8-8-23,0 1 1,2 0-1,0 2 1,2 0-1,0 2 0,2 0 1,1 0-1,2 2 0,0 0 1,-6 23-126,18-49 4,1 0 0,0 0 0,0 0 0,0 1 0,0-1 0,1 0 0,-1 1 0,1-1 0,0 0 0,0 1 0,0-1 0,0 1 1,0-1-1,1 0 0,0 1 0,0-1 0,0 0 0,0 0 0,0 0 0,0 0 0,1 0 0,0 0 0,-1 0 0,1 0 0,0 0 0,1-1 0,-1 1 0,0-1 1,1 1-1,-1-1 0,1 0 0,0 0 0,0 0 0,-1-1 0,1 1 0,1-1 0,-1 1 0,0-1 0,0 0 0,0 0 0,1 0 0,-1-1 0,0 1 0,1-1-4,13 0-40,0-1-1,1 0 0,-1-2 0,0 0 0,0-1 0,-1 0 0,1-1 0,-1-1 0,0-1 0,0 0 0,0-2 41,105-58-3842,-111 61 3221,54-36-2973</inkml:trace>
  <inkml:trace contextRef="#ctx0" brushRef="#br0" timeOffset="57986.976">6546 150 10226,'0'-3'287,"-1"-1"-1,1 0 0,1 0 1,-1 0-1,0 1 0,1-1 1,0 0-1,0 1 0,0-1 1,0 1-1,1-1 1,-1 1-1,1-1 0,0 1 1,0 0-1,0 0 0,1-1-286,4-3 126,0 0 0,0 0 0,1 0 0,0 1 0,1 0 0,-1 1 0,1-1 0,0 2-1,1-1-125,-4 2 17,-1-1 0,1 1 0,0 1 0,0-1-1,0 1 1,1 0 0,-1 0 0,0 1 0,1 0 0,-1 0-1,1 0 1,-1 1 0,1 0 0,-1 0 0,1 1-1,-1 0 1,1 0 0,-1 0 0,0 1 0,0 0-1,1 0 1,-1 0 0,-1 1 0,1 0 0,0 0-1,-1 1 1,1 0 0,-1 0 0,0 0 0,0 0-1,-1 1 1,1 0 0,-1 0 0,0 0 0,0 1-17,0 2 0,0 0 0,-1 0 1,0 0-1,-1 1 0,1-1 1,-2 1-1,1 0 0,-1-1 1,-1 1-1,1 0 0,-2-1 1,1 1-1,-1 0 0,0 0 1,-1-1-1,0 1 0,0-1 1,-1 0-1,-1 2 0,-5 13 18,-2 0 0,0-1-1,-1-1 1,-2 0 0,0 0 0,-4 2-18,-170 216 481,171-214-380,1 1 0,1 1-1,1 0 1,1 1 0,1 0 0,-2 15-101,13-41 5,0 0 1,0 0 0,0 1-1,1-1 1,-1 0 0,1 1-1,-1-1 1,1 1 0,0-1-1,0 0 1,0 1 0,0-1-1,1 1 1,-1-1 0,1 0-1,-1 1 1,1-1 0,0 0-1,0 1 1,0-1 0,0 0-1,0 0 1,0 0 0,1 0-1,-1 0 1,1 0 0,-1 0-1,1-1 1,0 1 0,0 0-1,0-1 1,0 1 0,0-1-1,0 0 1,0 0 0,0 0 0,0 0-1,1 0 1,-1 0-6,23 1 59,0-2 0,0 0-1,0-1 1,0-2 0,0 0 0,0-2 0,-1-1-1,0 0 1,0-2 0,0-1-59,167-71-808,-97 32-420</inkml:trace>
  <inkml:trace contextRef="#ctx0" brushRef="#br0" timeOffset="58666.092">1079 1927 9170,'-2'3'305,"1"-3"-183,1 1 0,-1 0 1,0 0-1,0 0 0,1-1 0,-1 1 1,1 0-1,-1 0 0,1 0 0,-1 0 1,1 0-1,-1 0 0,1 0 0,0 0 1,0 0-1,-1 0 0,1 0 0,0 0 1,0 0-1,0 0 0,0 0 0,0 0 1,1 0-1,-1 0 0,0 1 0,0-1 1,1 0-1,-1 0 0,0-1 0,1 1 1,-1 0-1,1 1-122,5 3 44,0 0-1,0 0 1,0-1 0,1 1 0,0-1 0,0-1-1,0 1 1,0-1 0,0-1 0,1 1 0,0-1-1,5 1-43,186 29 78,16-13-46,52-5-19,66-13 3,270-36-16,334-69 324,128-22 1275,18 32-365,-743 70-1128,-190 10-64,-1-6-1,123-35-41,-221 42 13,0-2 0,-1-2-1,-1-2 1,-1-2 0,0-3 0,-2-1 0,-1-3-1,-1-1 1,-2-2 0,24-25-13,102-103 117,-127 106-30,-37 48-102,-3 4-1,0 0-1,0 0 1,1 0-1,-1 0 1,0 0-1,0 0 0,-1-1 1,1 1-1,0 0 1,0-1-1,-1 1 1,1 0-1,-1-1 1,1 1-1,-1-1 0,1 1 1,-1-1-1,0 1 1,0-1-1,0 1 1,0-1-1,0 1 1,0-1-1,0 1 1,0-1-1,-1 1 0,1-1 1,-1 1-1,0-2 17,-15-25-2951</inkml:trace>
  <inkml:trace contextRef="#ctx0" brushRef="#br0" timeOffset="98614.41">3388 880 3361,'-2'-13'4287,"1"7"1273,-2 14-4862,-30 96 429,3-11-1085,13-38 86,12-11 6,1 0 1,2 0-1,2 0 0,2 0 0,6 36-134,-5-66 18,0-1-1,0 0 1,1 0 0,1 0-1,0 0 1,1-1 0,1 0-1,-1 0 1,2 0 0,0-1-1,0 0 1,1-1-1,2 2-17,-5-5 35,-1-1 0,1 0 1,0 0-1,0-1 0,1 1 0,0-1 0,0-1 0,0 1 0,0-1 0,1-1 0,-1 1 0,1-1 0,0-1 0,0 1 0,0-2 0,1 1 0,-1-1 0,0 0 0,2 0-35,4-5-110,-1 0 0,0 0 1,0-2-1,-1 1 0,0-2 0,0 1 1,0-2-1,-1 0 0,0 0 0,0-1 0,-1 0 1,0-1-1,7-8 110,32-39-2971</inkml:trace>
  <inkml:trace contextRef="#ctx0" brushRef="#br0" timeOffset="-32098.121">3260 2842 17052,'1'26'-1,"0"-5"-3,0-1 1,1 1 0,1 0-1,2-1 1,-1 0-1,2 0 1,1 0 0,5 11 3,-8-22 1,0 0 1,0-1-1,1 1 1,0-1 0,1 0-1,-1-1 1,2 1 0,-1-1-1,1 0 1,0-1-1,0 1 1,1-1 0,0-1-1,0 1 1,0-2-1,0 1 1,1-1 0,0 0-1,0-1 1,0 0-1,0 0 1,1-1 0,-1 0-1,7 0-1,3-2 22,-11 1-6,0-1 1,0 0-1,0 0 1,-1-1 0,1 0-1,0-1 1,-1 1-1,1-1 1,-1-1 0,0 1-1,4-3-16,3-8 67,-1 0 1,0-1-1,-1 0 0,0-1 0,-1-1 0,-1 0 0,-1 0 0,0-1 0,-1 0 0,-1-1 0,0 0 0,-2 0 1,1-6-68,5-14 195,-3 0 0,-1-1 0,-2 0 0,-1-14-195,-3 46 62,0 0 0,0 1 0,-1-1 0,0 0 0,0 1 0,-1-1 0,0 0 0,0 1 0,-1-1 0,1 1 0,-1-1 0,-1 1 0,1 0 0,-1 0 0,0 0 0,-1 0 0,1 0 0,-1 1 0,0 0 0,-1-1 0,1 1 0,-1 1 0,0-1 0,0 1 0,0 0 0,-1 0 0,1 0 0,-2 1-62,-8-3 104,0 1 0,0 1-1,-1 0 1,0 1 0,1 0 0,-1 2-1,-13 0-103,-46-7 102,74 7-167,1 1-1,-1-1 1,1 1-1,-1-1 1,1 0-1,-1 1 1,1-1-1,-1 0 1,1 0-1,-1 0 1,1 1-1,0-1 0,0 0 1,-1 0-1,1 0 1,0 1-1,0-1 1,0 0-1,0 0 1,0 0-1,0 0 1,0 0-1,0 0 1,0 1-1,1-1 1,-1 0-1,0 0 1,0 0-1,1 1 1,-1-1-1,1 0 1,-1 0-1,1 1 0,-1-1 1,1 0-1,-1 1 1,1-1-1,-1 0 1,1 1-1,0-1 1,0 1 65,3-9-333,11-27-2917,2-3 399</inkml:trace>
  <inkml:trace contextRef="#ctx0" brushRef="#br0" timeOffset="-31609.702">4353 2382 9762,'2'-1'5896,"0"13"-5041,3 5-823,0 1-1,-1-1 1,-1 1-1,-1 0 1,-1 0 0,0 0-1,-1 4-31,0-9 20,6 197 239,14-59 214,-19-134-1784,-10-47-1489,-6-14-173</inkml:trace>
  <inkml:trace contextRef="#ctx0" brushRef="#br0" timeOffset="-31332.446">4042 2513 9322,'-10'-11'5714,"29"-1"-4250,-7 6-1570,105-48 694,-58 33-449,0 2 0,1 2 0,1 4-1,19-1-138,13-3 35,-41 8-21,68-21-90,-119 30 0,-1 0 0,1 0 0,-1 0 0,1 0 0,-1 0 0,1 0 0,-1-1 0,1 1 0,-1 0 1,1 0-1,-1-1 0,1 1 0,-1 0 0,0-1 0,1 1 0,-1 0 0,0-1 0,1 1 0,-1 0 0,0-1 0,1 1 0,-1-1 0,0 1 0,0-1 0,0 1 0,1-1 0,-1 1 0,0-1 0,0 1 0,0-1 0,0 1 0,0-1 0,0 1 0,0-1 0,0 1 0,0-1 0,0 1 0,0-1 0,0 1 0,0-1 0,0 1 0,-1-1 0,1 1 0,0 0 0,0-1 0,0 1 0,-1-1 0,1 1 0,-1-1 76,-9-3-3513</inkml:trace>
  <inkml:trace contextRef="#ctx0" brushRef="#br0" timeOffset="-30850.441">4132 2684 8818,'11'-4'1936,"7"-1"985,5-3-2553,10 7 48,2-5-16,12 4 16,-3-8-152,6 2-56,-5-4-96,4-5-32,-11 1-40,3-1-16,-3 2-24,-2-5 32,-2 8-192,-6-2-376,-6 2-2664</inkml:trace>
  <inkml:trace contextRef="#ctx0" brushRef="#br0" timeOffset="-29933.604">2668 3390 8474,'-9'9'6178,"-5"81"-5328,-5 194-14,18 18-476,6 42-226,-27 67 304,-59 225 1251,80-631-1671,-2 10 22,0 1 0,1 0-1,1 0 1,0 1 0,2-1 0,-1 0 0,2 0 0,0 0-1,1 0 1,1 0 0,0-1 0,1 0 0,3 7-40,-5-18 1,1 1 1,-1-1-1,1 0 0,0 0 1,0 0-1,1 0 0,-1-1 1,1 0-1,0 0 0,-1 0 1,1 0-1,1-1 0,-1 0 1,0 0-1,0 0 0,1-1 1,-1 0-1,5 1-1,106 1 53,160-37 72,-176 18-70,0 4 0,28 3-55,143 28 47,14 5-31,-168-25-38,97-15 22,-16-11-4,-101 11 23,1 5 0,0 4 1,67 4-20,-88 9 6,-46-2-4,1-2 0,0 0 1,0-3-1,0 0 1,0-2-1,0-1 0,15-6-2,23-14-441,-73 33-5308,-3 0 2105</inkml:trace>
  <inkml:trace contextRef="#ctx0" brushRef="#br0" timeOffset="-29425.313">5212 5151 11626,'-10'6'4616,"26"-5"-2301,325-38-2173,-315 33-142,0 1 1,0 1 0,0 1-1,0 1 1,0 1 0,0 2-1,0 1 1,-1 1 0,1 0-1,-1 2 1,0 2 0,-1 0-1,0 1 1,-1 1 0,0 2-1,8 5 0,-28-16 3,0-1 0,0 1-1,-1 0 1,1 0-1,-1 0 1,0 0-1,1 0 1,-1 1 0,0-1-1,0 1 1,0-1-1,-1 1 1,1 0 0,-1 0-1,1-1 1,-1 1-1,0 0 1,0 0-1,0 0 1,-1 1 0,1-1-1,-1 0 1,1 0-1,-1 0 1,0 0 0,0 1-1,-1-1 1,1 0-1,-1 0 1,1 0-1,-1 0 1,0 1-3,-51 65 489,-85 88 841,-16 41-128,97-127-1278,-3-3 1,-38 34 75,74-65-5459,17-25 1323</inkml:trace>
  <inkml:trace contextRef="#ctx0" brushRef="#br0" timeOffset="-28736.021">2279 3406 8154,'-7'8'560,"0"-2"-195,0-1 0,1 2 0,-1-1 0,1 1 0,1 0 0,-1 0 0,1 1 1,0 0-1,1 0 0,0 0 0,0 0 0,1 1 0,0-1 0,0 1 1,1 0-1,0 0 0,1-1 0,0 3-365,1-10 20,0 0 0,1 0 0,-1 0 0,0 0 0,1 0 0,-1 0 0,0-1 0,1 1 0,-1 0 0,1 0 1,0 0-1,-1-1 0,1 1 0,0 0 0,-1-1 0,1 1 0,0-1 0,0 1 0,0-1 0,-1 1 0,1-1 0,0 1 0,0-1 0,0 0 0,0 1 0,0-1 0,0 0 1,0 0-1,0 0 0,0 0 0,-1 0 0,1 0 0,0 0 0,0 0 0,0 0 0,0 0 0,0 0 0,0-1 0,0 1 0,0 0 0,0-1 0,0 1 0,-1-1 0,1 1 0,0-1 1,0 1-1,0-1 0,-1 1 0,1-1 0,0 0 0,0 0-20,132-101 999,-107 80-923,-1-1-1,-1-2 1,-1 0 0,-1-1 0,-2-1 0,0-1 0,-2-1-1,1-5-75,13-34 41,-3-1 0,-4-1-1,-2-1 1,-4-2-1,1-19-40,-6 22 46,-9 109-50,2 23 25,2 0 1,3 0 0,2-1 0,3-1 0,19 42-22,4-28-9,3-24-954,-1 15-2178</inkml:trace>
  <inkml:trace contextRef="#ctx0" brushRef="#br0" timeOffset="-27760.73">1392 2977 9618,'-39'-12'4972,"34"21"-4260,2 53-713,3-1 1,2 0-1,3 0 1,3 0-1,14 55 1,21 148 211,-38-214 660,0-83 1192,29-213-1432,11 2 1,38-101-632,-53 256-67,-29 88 63,-1 0 0,0 1 0,1-1 0,-1 0 1,1 0-1,-1 0 0,1 1 0,-1-1 0,1 0 0,0 0 0,-1 1 0,1-1 0,0 1 0,-1-1 0,1 1 0,0-1 0,0 1 0,0-1 1,-1 1-1,1 0 0,0-1 0,0 1 0,0 0 0,0 0 0,0-1 0,0 1 0,0 0 0,0 0 0,-1 0 0,1 0 0,0 0 1,0 0-1,0 1 0,0-1 0,0 0 0,0 0 0,0 1 0,-1-1 0,1 1 0,0-1 0,0 0 4,26 34-113,-17-20 83,46 78-51,-44-64 78,-1 1 1,-2 0-1,0 1 1,-2 0-1,-1 1 1,-2-1-1,1 30 3,-5-54 5,0-3 2,0 0-1,0 0 0,0 0 0,0 0 0,-1 0 0,1-1 1,-1 1-1,1 0 0,-1 0 0,0 0 0,0-1 1,-1 1-1,1 0 0,0-1 0,-1 1 0,0-1 0,1 0 1,-1 1-1,0-1 0,0 0 0,-2 2-6,-16 8 268,1 0 1,-2-2-1,1 0 1,-2-1-1,1-1 0,-1-1 1,0-1-1,0-1 0,-2-1-268,-71 14 642,52-20-958,47-8-1230,23-11-2401</inkml:trace>
  <inkml:trace contextRef="#ctx0" brushRef="#br0" timeOffset="-25503.959">3346 3584 9082,'-46'-10'6901,"64"35"-5546,15 2-1307,1-1 0,0-2-1,2-2 1,1-1-1,1-1 1,1-2 0,32 9-48,111 58 26,16 36-15,9 15 12,-149-93-18,-1 2 0,30 33-5,20 29 13,-71-66-2,3-1 0,1-3-1,1-1 1,2-2-1,2-2 1,1-2-1,4 0-10,6-5 32,-36-17 16,0 0 0,-1 1 0,0 1 0,-1 1-1,0 1 1,-1 0 0,0 2 0,-1 0 0,9 9-48,7 16 394,-16-17-218,1-1 0,2-1 0,0 0-1,21 15-175,-40-35 3,0 0 0,0 0 0,0-1 0,0 1 0,0 0 0,0-1 0,0 1 0,0 0 0,0 0 0,0-1 0,0 1 0,0 0 0,0 0 0,0-1 0,1 1 0,-1 0 0,0 0 0,0-1 0,0 1 0,0 0 0,1 0 0,-1 0 0,0-1 0,0 1 0,1 0 0,-1 0 0,0 0 0,0 0 0,1 0 0,-1-1 0,0 1 0,0 0 0,1 0 0,-1 0-3,-47-71-4338,-4 12 1100</inkml:trace>
  <inkml:trace contextRef="#ctx0" brushRef="#br0" timeOffset="-24944.477">3584 4928 7986,'-51'49'8547,"105"-92"-6556,53-68-1757,-5-5-1,43-66-233,-121 151 21,342-426 68,-2 13-50,-336 409-35,1 1 0,1 1 0,3 2 0,0 1 0,2 2 0,0 1 0,2 2 0,31-16-4,7 6 36,-63 22 121,-26 11 370,-126 54-1081,113-41-2279,4 0-373</inkml:trace>
  <inkml:trace contextRef="#ctx0" brushRef="#br0" timeOffset="-23651.784">5730 2619 7442,'25'-29'4651,"-25"29"-4595,-1 0-1,1 0 1,0 0 0,0 0-1,0 0 1,0 0-1,0 0 1,-1 0-1,1-1 1,0 1-1,0 0 1,0 0 0,0 0-1,0 0 1,0 0-1,-1 0 1,1 0-1,0 0 1,0 0 0,0 0-1,0-1 1,0 1-1,0 0 1,0 0-1,0 0 1,0 0 0,0 0-56,-17 24 157,2 1 0,1 0 0,1 1 0,1 1 0,1 0 0,-1 9-157,-105 377 611,94-334-461,24-79-149,-1 0 0,0 0 1,0 0-1,0 0 1,1 0-1,-1 0 0,0 0 1,0 0-1,0 0 1,0 0-1,1 0 0,-1 0 1,0 0-1,0 0 1,0 0-1,1 0 0,-1 0 1,0 0-1,0 0 1,0 0-1,0 0 0,1 0 1,-1 0-1,0 1 1,0-1-1,0 0 1,0 0-1,1 0 0,-1 0 1,0 0-1,0 0 1,0 1-1,0-1 0,0 0 1,0 0-1,0 0 1,0 0-1,1 1 0,-1-1 1,0 0-1,0 0 1,0 0-1,0 1 0,0-1 1,0 0-1,0 0 1,0 0-1,0 0 0,0 1 1,0-1-1,0 0 1,0 0-1,0 0 0,-1 1-1,19-22 66,43-132 73,78-242-169,-110 337-91,-30 86-38,1 108 161,4-81 11,2-1 1,3 1 0,2-1 0,3-1 0,11 28-14,-23-73 3,1-1 0,0 0 0,0 0 0,1 0-1,0 0 1,0-1 0,1 1 0,-1-1 0,1 0 0,1-1 0,-1 1 0,2 0-3,48 43 246,-80-67 278,-14-27-737,-23-148-997,21 100 732,40 93 475,0-1 0,0 1 1,0 0-1,-1 0 1,1 0-1,0 0 0,0 0 1,-1 0-1,1 0 0,0 0 1,0 1-1,-1-1 1,1 0-1,0 1 0,0-1 1,0 1-1,0-1 0,0 1 1,-1 0-1,1-1 1,0 1-1,1 0 0,-1 0 1,0 0-1,0 0 0,0 0 1,0 0-1,1 0 1,-1 0-1,0 0 0,1 0 1,-1 0-1,1 0 0,-1 1 3,-4 14 36,-1 0-1,2 1 0,0 0 0,2 0 1,-1 0-1,2 1 0,0-1 0,1 0 1,3 14-36,-3-26 19,0-4-13,0 0 0,-1 0 0,1 1 0,0-1 0,0 0 0,0 1 0,0-1 0,1 0 0,-1 0 0,0 1 0,0-1 0,1 0 0,-1 0 0,1 0 0,-1 1 0,1-1 0,0 0 0,-1 0 0,1 0 0,0 0 0,0 0 0,-1 0 0,1 0 0,0 0 0,0 0 0,0-1 0,0 1 0,0 0 0,1-1 0,-1 1 0,0 0 0,0-1 0,0 0 0,0 1 0,2-1-6,16-8 89,43-87-271,-21 37-1773,2 2-902</inkml:trace>
  <inkml:trace contextRef="#ctx0" brushRef="#br0" timeOffset="-22728.928">5903 4485 5649,'0'-1'137,"1"0"0,-1 0 0,1 0 0,0 0-1,-1 0 1,1 0 0,0 0 0,0 0 0,0 0 0,0 0-1,0 1 1,0-1 0,0 0 0,0 0 0,0 1 0,0-1-1,0 1 1,1-1 0,-1 1 0,0 0 0,0 0 0,0-1-1,1 1 1,-1 0 0,0 0 0,0 0 0,1 0 0,-1 0-1,0 0 1,0 1 0,1-1 0,-1 0 0,0 1 0,0-1-1,0 0 1,0 1 0,0 0 0,1-1 0,-1 1 0,0 0-1,0-1 1,0 1 0,-1 0 0,1 0 0,0 0 0,0 0-1,0 0 1,-1 0 0,1 0 0,0 0 0,-1 0 0,1 0-1,-1 0 1,1 0 0,-1 1 0,0-1 0,1 0 0,-1 0-137,5 26 316,-1 0 1,-2 0-1,0 0 0,-2 0 1,-1 0-1,-1 0 1,-1 0-317,-1 19 216,-2 111 181,7-154-279,-1-24-161,-6-70-1215,-5 0 1,-16-66 1257,5 39-216,18 104 610,6 31 9,0-4-315,0 0 0,2 0 0,-1 0 0,2 0 1,0 0-1,0-1 0,1 0 0,0 0 0,1-1 0,1 0 0,0 0 0,0 0 0,1-1 0,0 0 1,1-1-1,0 0 0,0-1 0,9 6-88,3-3 31,1-1 1,0-1-1,0-1 1,1-1 0,0-1-1,0-2 1,0 0-1,1-1 1,0-1-32,53-12 627,-75 8-528,1-1 1,-1 1 0,1-1-1,-1 0 1,0 0 0,0 0-1,0 0 1,-1 0 0,1-1-1,-1 0 1,0 1 0,0-1-1,0 0 1,0 0 0,-1 0-1,1 0 1,-1 0 0,0 0 0,0 0-1,-1-1 1,1-2-100,0 4 6,3-26 130,-1 1 0,-1-1 0,-1 1 0,-2-1 0,-1 0 0,-1 1 0,-6-23-136,5 25 47,-2 0 0,0 1 1,-2-1-1,-1 2 0,-9-19-47,17 41-75,-21-31 23,-1 32-3927,8 15 893</inkml:trace>
  <inkml:trace contextRef="#ctx0" brushRef="#br0" timeOffset="-18411.238">3517 2646 6201,'-23'-6'7064,"-2"-19"-6692,22 21-74,-39-15 546,36 20-784,1 0 0,0 1 0,0 0 1,0 0-1,0 1 0,0-1 0,0 1 0,0 0 0,1 0 0,-1 1 0,1-1 0,0 1 1,0 0-1,-3 5-60,0 1 3,0 1 0,0 1 0,1-1 0,0 1 0,1 0 0,1 1 0,0-1 0,0 1 0,2 0 0,-1-1 1,1 1-1,1 0 0,1 2-3,7 243 89,-12-180-16,4-71 191,2 13-148,-1-14 203,6-33-317,3 36 4,-6 16-2,12-16 24,-2-6-3334,-1-4 820</inkml:trace>
  <inkml:trace contextRef="#ctx0" brushRef="#br0" timeOffset="-16334.105">3225 4784 3129,'-114'71'10079,"142"-96"-9296,20-22-502,-2-3 0,-3-1 0,15-24-281,-22 29 105,260-332 278,77-68-302,-222 282-62,60-43-19,-163 164 4,-1-2 0,-3-1 0,-1-3 0,2-7-4,-32 38 18,0 0 1,-2-1-1,0 0 1,-1-1-1,-1 0 1,6-19-19,-104 273-634,87-217-1920,13-15 75</inkml:trace>
  <inkml:trace contextRef="#ctx0" brushRef="#br0" timeOffset="-12610.586">5206 2367 5065,'25'-90'6033,"-25"90"-6003,1-1 1,-1 1-1,0 0 0,0-1 0,0 1 0,0-1 0,0 1 0,1-1 0,-1 1 0,0-1 0,0 1 0,0-1 1,0 1-1,0-1 0,-1 1 0,1 0 0,0-1 0,0 1 0,0-1 0,0 1 0,0-1 0,-1 1 0,1 0 0,0-1 1,0 1-1,-1-1 0,1 1 0,0 0 0,-1-1 0,1 1 0,0 0 0,-1-1 0,1 1 0,0 0 0,-1 0 1,1-1-1,-1 1 0,1 0 0,0 0 0,-1 0 0,1 0 0,-1-1 0,1 1 0,-1 0 0,1 0 0,-1 0 1,1 0-1,-1 0 0,1 0 0,0 0 0,-1 0 0,1 0 0,-1 1 0,1-1 0,-1 0 0,1 0 0,-1 0 0,1 0 1,0 1-1,-1-1 0,1 0 0,-1 0 0,1 1-30,-24 19 310,-80 140-92,-8 34-89,98-160-91,14-34-36,0 1 0,0-1 0,0 1 1,0-1-1,0 1 0,0 0 0,0-1 0,0 1 0,0-1 0,0 1 1,0-1-1,0 1 0,0 0 0,1-1 0,-1 1 0,0-1 0,0 1 1,1-1-1,-1 1 0,0-1 0,1 1 0,-1-1 0,0 0 0,1 1 1,-1-1-1,1 1 0,-1-1 0,1 0 0,-1 1 0,1-1 0,-1 0 1,1 0-1,-1 1 0,1-1 0,-1 0 0,1 0 0,-1 0 0,1 0 1,0 0-1,-1 0 0,1 0 0,-1 0 0,1 0 0,-1 0 1,1 0-1,0 0 0,-1 0 0,1 0 0,-1 0 0,1-1 0,-1 1 1,1 0-1,-1 0 0,1-1 0,-1 1-2,12-5-198,0 0 0,-1-1 0,0-1 1,-1 0-1,1 0 0,-1-1 0,-1 0 0,1 0 0,-1-2 0,-1 1 1,0-1-1,0 0 0,-1 0 0,6-12 198,-8 16-301,120-208-6959,-81 129 11045,-31 58 46,-46 135-2746,25-73-1040,2 1 1,1 0-1,2 1 0,1-1 0,2 1 0,1-1 1,2 0-1,3 6-45,-10-33-527,-7-28-2146,0-4 351</inkml:trace>
  <inkml:trace contextRef="#ctx0" brushRef="#br0" timeOffset="-12274.903">5182 2505 6377,'-6'-1'2265,"-2"-3"167,14 3-1543,3 2-721,14-1-48,1 0-24,20-10 16,-4-7 8,8-1 16,-10-3-936,3 3-1729,-12 8 289</inkml:trace>
  <inkml:trace contextRef="#ctx0" brushRef="#br0" timeOffset="-12030.4">5545 2397 4249,'5'1'9174,"14"39"-9313,-15-28 153,0 1-1,-1 0 0,-1 1 1,0-1-1,0 0 0,-2 1 1,1-1-1,-2 1 0,0-1 1,0 1-1,-1-1 0,-1 0 1,-3 8-14,1 2 113,22-26-636,-5-9-1617,-4-10 114</inkml:trace>
  <inkml:trace contextRef="#ctx0" brushRef="#br0" timeOffset="-12029.4">5457 2561 8826,'-16'5'2160,"7"-10"753,14-2-2545,18-10-168,13-10-96,22-7 8,4-2-80,15 1 24,-9 11-184,11 11-2817</inkml:trace>
  <inkml:trace contextRef="#ctx0" brushRef="#br0" timeOffset="-2693.856">1343 6627 6729,'-40'23'4258,"-2"37"-2661,33-43-1472,1 0 0,1 1-1,1 0 1,0 0 0,2 1 0,0 0-1,0-1 1,2 1 0,1 1 0,0-1-1,2 14-124,8 409 135,-38-85 36,-21 252 1505,27-350-1413,-35 24 377,57-279-631,-11 42 117,3 1-1,2 0 1,1 0 0,3 1-1,2 0 1,4 44-126,14 31 1017,-2-122-274,29-65-592,-8 57-126,21-5-5521,-45 8 1830</inkml:trace>
  <inkml:trace contextRef="#ctx0" brushRef="#br0" timeOffset="-1916.243">1135 9322 8770,'4'0'4507,"11"1"-2120,30 1-2542,10-6 434,1-3 0,-2-2 0,49-15-279,147-50 71,-187 55-68,1 3 1,0 2 0,13 2-4,89-1-2,153 7 2,-179 7-5,229 11 18,-29 9-3,1 3-4,-1-7 4,9-45 4,-18-18-11,-251 37 5,-1 4 0,0 3 0,46 6-8,68 10-3,-28-30 30,25-38 262,-222 54 1917,-88 13-4008,108-11-1429,5-8-42</inkml:trace>
  <inkml:trace contextRef="#ctx0" brushRef="#br0" timeOffset="-1513.513">5331 8841 10986,'-64'2'6914,"99"-18"-6693,106-49-249,-115 53 32,1 1 0,0 2 1,1 0-1,0 2 0,1 1 0,-1 1 0,1 2 0,0 1 0,0 1 0,0 1 1,2 2-5,-18 1-1,0 0 0,0 2 1,-1-1-1,1 2 1,-1-1-1,-1 2 0,1 0 1,-1 0-1,0 1 1,-1 0-1,0 1 0,0 0 1,-1 1-1,0 0 1,-1 0-1,0 1 0,0 0 1,-1 1 0,-3-6 14,-1 1 1,0 0-1,-1-1 1,1 1-1,-1 0 0,0 1 1,-1-1-1,0 0 1,0 0-1,-1 1 1,1-1-1,-2 0 0,1 1 1,-1-1-1,0 0 1,0 0-1,-1 0 0,0 1 1,-1-2-1,1 1 1,-1 0-1,-1 1-14,-7 11 185,0 0-1,0-1 1,-2 0-1,0-1 1,-1-1-1,-15 13-184,-37 37 425,-3-2 0,-3-4-1,-3-2 1,-24 10-425,12-23-1100,67-39-1293,9-12-1538</inkml:trace>
  <inkml:trace contextRef="#ctx0" brushRef="#br0" timeOffset="-789.191">962 6802 5673,'-11'2'1409,"5"-1"-1034,1-1 1,-1 1 0,1 1 0,-1-1 0,1 1 0,0-1 0,-1 2-1,1-1 1,0 0 0,0 1 0,0 0 0,1 0 0,-1 1 0,1-1-1,0 1 1,0 0 0,0 0 0,-2 3-376,6-6 23,0 0 0,1 0 0,-1 0 0,1 0 0,-1 0 0,1 0 0,-1 0 1,1 0-1,0 0 0,-1 0 0,1-1 0,0 1 0,0 0 0,0-1 0,0 1 0,-1 0 0,1-1 0,0 1 0,0-1 0,0 0 1,0 1-1,0-1 0,0 0 0,0 1 0,0-1 0,0 0 0,1 0 0,-1 0 0,0 0 0,0 0 0,0 0 0,0 0 0,0 0 0,0-1 1,0 1-1,0 0 0,0-1 0,0 1 0,0 0 0,0-1 0,0 1 0,0-1 0,0 0-23,71-39 436,-18-8-239,-2-3-1,-2-2 1,-2-3-1,-3-1 0,-3-2 1,-2-3-1,0-5-196,50-88 307,37-96-307,-111 218 5,-4 13-18,-12 20 12,0 0 0,1-1 0,-1 1 0,0 0 0,0 0 0,1 0 0,-1 0 0,0 0 0,1 0 0,-1 0-1,0 0 1,1 0 0,-1 0 0,0 0 0,1 0 0,-1 0 0,0 0 0,0 1 0,1-1 0,-1 0 0,0 0 0,1 0 0,-1 0 0,0 0 0,0 1 0,1-1 0,-1 0 0,0 0 0,0 0 0,0 1 0,1-1 0,-1 0 0,0 0-1,0 1 1,0-1 0,0 0 0,1 1 0,-1-1 0,0 0 0,0 1 0,0-1 0,0 0 0,0 0 0,0 1 0,0-1 0,0 0 0,0 1 0,0-1 0,0 0 0,0 1 0,0-1 0,0 0 0,0 1 0,0-1 0,-1 0 1,-2 107 18,2-61-73,2 0 1,2 0-1,2 0 0,4 10 55,25 37-3538,-14-65 779</inkml:trace>
  <inkml:trace contextRef="#ctx0" brushRef="#br0" timeOffset="743.488">6086 9462 10386,'0'-1'32,"4"-27"4506,-4 27-4498,0 1 1,0-1 0,0 1-1,0 0 1,0-1-1,0 1 1,0-1 0,0 1-1,0-1 1,0 1 0,0-1-1,0 1 1,-1 0 0,1-1-1,0 1 1,0-1-1,-1 1 1,1 0 0,0-1-1,-1 1 1,1 0 0,0-1-1,-1 1 1,1 0 0,0-1-1,-1 1 1,1 0-1,0 0 1,-1 0 0,1-1-1,-1 1 1,1 0 0,-1 0-1,1 0 1,-1 0 0,1 0-1,0 0 1,-1 0-1,1 0 1,-1 0 0,1 0-1,-1 0 1,1 0 0,-1 0-1,1 0 1,-1 0 0,1 0-1,0 0 1,-1 1-1,1-1 1,-1 0 0,1 0-1,0 1 1,-1-1 0,1 0-1,0 1 1,-1-1 0,1 0-1,0 1 1,-1-1-1,1 0 1,0 1 0,-1-1-41,-10 9 123,0 1 1,0 0 0,1 0-1,1 1 1,-1 0-1,2 1 1,-2 2-124,1-1 34,-45 68 32,4 2 0,-33 74-66,50-85 12,33-72-29,0 1-1,0-1 1,0 1 0,0-1 0,0 1 0,0-1 0,0 1 0,0-1 0,0 1 0,0-1 0,-1 1 0,1-1 0,0 1-1,0-1 1,-1 1 0,1-1 0,0 1 0,0-1 0,-1 1 0,1-1 0,0 0 0,-1 1 0,1-1 0,-1 0 0,1 1 0,0-1-1,-1 0 1,1 1 0,-1-1 0,1 0 0,-1 0 0,1 0 0,-1 0 0,1 1 0,-1-1 0,1 0 0,-1 0 0,1 0-1,-1 0 1,0 0 0,1 0 0,-1 0 0,1 0 0,-1 0 0,1-1 0,-1 1 0,1 0 0,-1 0 0,1 0 0,-1-1-1,1 1 1,0 0 0,-1 0 0,1-1 0,-1 1 0,1 0 0,-1-1 0,1 1 0,0-1 0,-1 1 0,1 0 0,0-1-1,0 1 1,-1-1 0,1 1 17,-10-40-2037,4-10-1185,5-4-133</inkml:trace>
  <inkml:trace contextRef="#ctx0" brushRef="#br0" timeOffset="924.641">5727 9638 7746,'9'-8'2528,"4"5"401,7 11-1801,6-5-688,15 3-8,4 6-40,15-5-80,0-5-136,8 8-16,-8 0-304,0 12-3088,-22 13 975</inkml:trace>
  <inkml:trace contextRef="#ctx0" brushRef="#br0" timeOffset="1733.835">3537 5948 7418,'1'-7'4714,"-19"21"-3136,-35 51-1196,3 3 0,2 2 0,4 2 0,-20 46-382,4-11 409,-38 54 372,114-184-930,278-459-3115,-239 400 3540,-54 83-251,1-1 1,-1 1 0,0-1-1,0 1 1,0 0 0,-1-1-1,1 1 1,0 0 0,0 0-1,0 0 1,0 0 0,-1-1-1,1 1 1,-1 0 0,1 0-1,0 1 1,-1-1 0,0 0-1,1 0 1,-1 0 0,0 0-1,1 0 1,-1 0 0,0 1-1,0-1 1,0 0 0,0 0-1,0 0 1,0 0 0,0 1-1,0-1 1,-1 0-1,1 0 1,-1 0-26,3 9 84,15 56 29,3 0-1,2-1 1,4-2 0,12 19-113,39 56 109,-77-138-256,-1 0 0,1 0-1,0 0 1,-1 0 0,1 0-1,0 0 1,0 0 0,-1 0-1,1 1 1,0-1 0,0 0 0,-1 0-1,1 0 1,0 1 0,0-1-1,0 0 1,0 0 0,-1 0-1,1 1 1,0-1 147,-17-17-2259</inkml:trace>
  <inkml:trace contextRef="#ctx0" brushRef="#br0" timeOffset="2041.158">3311 6363 9290,'-9'6'2152,"4"0"801,16 1-2705,15-9-120,10-4-48,14-9 32,6-5-40,13-4-256,-10 3-2384,0-2-449,-21 8-920</inkml:trace>
  <inkml:trace contextRef="#ctx0" brushRef="#br0" timeOffset="2305.644">3904 6108 9498,'-9'10'4332,"0"15"-3008,8-18-1196,-5 17-47,1 0 0,2 0 1,0 1-1,2-1 0,1 1 0,1-1 0,0 1 1,2-1-1,4 16-81,-5-30 8,0 1-1,1-1 1,0 0 0,0 0 0,1 0 0,0 0 0,1-1-1,0 0 1,1 0 0,0 0 0,0-1 0,0 1-1,1-1 1,1-1 0,1 2-8,-7-8 11,-1 0-1,1-1 1,0 1-1,0 0 1,-1-1-1,1 1 1,0-1-1,0 0 1,0 0 0,-1 1-1,1-1 1,0-1-1,0 1 1,0 0-1,0 0 1,-1-1-1,1 1 1,0 0 0,0-1-1,-1 0 1,1 0-1,0 1 1,-1-1-1,1 0 1,-1 0-1,1 0 1,-1 0-1,1-1 1,-1 1 0,0 0-1,0-1 1,0 1-1,1-1-10,34-53 413,-35 54-404,22-48 228,-2-1 0,-3 0 1,-1-1-1,-3-1 1,2-23-238,-15 70 194,-2 11-72,-2 23 27,1-8-134,2 0 0,0 0 0,2-1 0,0 1-1,1 0 1,2-1 0,0 1 0,0-1 0,2 0 0,1-1 0,0 0 0,9 14-15,-15-29 3,1 0 1,-1 0 0,0 0 0,1 0-1,0-1 1,0 1 0,0-1-1,0 0 1,0 0 0,1 0 0,0 0-1,-1 0 1,1-1 0,0 0-1,0 0 1,0 0 0,0 0 0,1-1-1,-1 1 1,0-1 0,1 0-1,-1-1 1,1 1 0,-1-1 0,1 0-1,0 0 1,-1 0 0,1 0-1,-1-1 1,1 0 0,-1 0 0,0 0-1,1 0 1,-1-1 0,0 0-1,0 0 1,0 0 0,0 0 0,0-1-1,0 1 1,-1-1 0,2-2-4,3-8 48,0 0 0,-1-1 0,-1-1 0,0 1 0,-1-1 0,-1 0 0,0 0 0,-1 0 1,-1 0-1,0-1 0,-1 1 0,-1-1 0,0 1 0,-1-1 0,-2-10-48,1-5-9,-1 0 0,-1 0-1,-1 1 1,-2 0 0,-3-5 9,0 14-1089,7 21-2186,3 16-40</inkml:trace>
  <inkml:trace contextRef="#ctx0" brushRef="#br0" timeOffset="4271.443">2223 7079 9050,'-8'11'2368,"19"2"443,-8-11-2596,354 180-213,-74-10-8,-258-155 6,644 393 12,-657-403-10,62 35 19,-3 3 0,40 32-21,-102-70 66,1 1-1,-1 0 0,-1 0 1,0 0-1,0 1 1,0 0-1,-1 1 0,-1 0 1,1 0-1,-2 0 0,1 1 1,-1 0-1,-1 0 0,0 0 1,-1 0-1,0 1 0,0 2-65,-3-10 51,6 27 423,-6-30-475,0-1-1,0 0 1,1 1 0,-1-1 0,0 1-1,1-1 1,-1 0 0,0 1 0,1-1-1,-1 0 1,1 1 0,-1-1 0,0 0-1,1 1 1,-1-1 0,1 0 0,-1 0-1,1 0 1,-1 1 0,1-1 0,-1 0-1,1 0 1,-1 0 0,1 0 0,-1 0-1,1 0 1,-1 0 0,1 0 0,0 0 0,-1 0-1,1 0 1,-1-1 0,1 1 0,-1 0-1,0 0 1,1 0 0,-1-1 0,1 1-1,-1 0 1,1-1 0,-1 1 0,0 0-1,1-1 1,-1 1 0,1 0 0,-1-1-1,0 1 1,0-1 0,1 1 0,-1-1-1,0 1 1,0-1 0,1 1 0,-1 0-1,0-1 1,0 0 1,25-32-3102,-10 9 600</inkml:trace>
  <inkml:trace contextRef="#ctx0" brushRef="#br0" timeOffset="4864.075">1983 8751 5337,'-1'1'188,"0"-1"-1,0 0 1,0 0 0,0 0-1,0-1 1,0 1-1,-1 0 1,1 0 0,0-1-1,0 1 1,0 0 0,0-1-1,0 1 1,0-1-1,0 0 1,0 1 0,0-1-1,0 0 1,1 1 0,-1-1-1,0 0 1,0 0-1,1 0 1,-1 0 0,0 0-1,1 0 1,-1 0 0,1 0-1,-1 0-187,-9-13 1621,-10-3 615,10 15-1412,10 2-795,0 0-1,0 0 1,-1 0-1,1 0 1,0 1-1,0-1 1,0 0-1,-1 0 0,1 0 1,0 0-1,0 0 1,-1 0-1,1 0 1,0 0-1,0 0 1,-1 0-1,1 0 1,0 0-1,0 0 1,-1 0-1,1 0 1,0 0-1,0-1 0,0 1 1,-1 0-1,1 0 1,0 0-1,0 0 1,0 0-1,-1 0 1,1-1-1,0 1 1,0 0-1,0 0 1,0 0-1,-1-1 0,1 1 1,0 0-1,0 0 1,0 0-1,0-1 1,0 1-1,0 0 1,0 0-1,0-1 1,0 1-1,-1 0 1,1 0-1,0-1 1,0 1-1,0 0 0,0 0 1,1-1-1,-1 1 1,0 0-1,0 0 1,0 0-1,0-1 1,0 1-1,0 0 1,0 0-1,0-1 1,0 1-1,1 0 0,-1 0 1,0 0-1,0-1-28,147-145 303,-72 79-316,334-325 7,55-92 48,-215 231 20,58-31-62,-106 124 46,-201 160-31,-1 0-1,1 0 1,-1 0 0,0 0-1,1 0 1,-1 0 0,1 0-1,-1 0 1,0-1 0,1 1 0,-1 0-1,1-1 1,-1 1 0,1 0-1,-1-1 1,1 1 0,-1 0-1,1-1 1,-1 1 0,1-1 0,0 1-1,-1-1 1,1 1 0,0-1-1,-1 1 1,1-1 0,0 1-1,-1-1 1,1 1 0,0-1 0,0 0-1,0 1 1,0-1 0,0 1-1,0-1 1,0 0 0,0 1 0,0-1-1,0 0 1,0 1 0,0-1-1,0 1 1,0-1 0,0 0-1,1 1 1,-1-1 0,0 1 0,0-1-1,1 1 1,-1-1 0,0 1-1,1-1 1,-1 1 0,1-1-1,-1 1 1,1-1 0,-1 1 0,0 0-1,1-1 1,0 1-15,-25-7 1438,14-2-3682,2-3 699</inkml:trace>
  <inkml:trace contextRef="#ctx0" brushRef="#br0" timeOffset="6530.222">4249 8442 4185,'6'-27'749,"1"0"-1,1 1 1,1 0 0,1 1-1,2 0 1,0 0 0,2 1 0,1 1-1,0 0 1,2 1 0,0 1-1,16-14-748,-25 30 610,-12 18-290,3-10-276,-134 331 561,80-184-475,52-139-106,5-18-73,6-21-193,36-262-7742,-38 232 7865,8-1 6038,20 63-4458,-17 3-1454,1 0 0,-2 2-1,1 0 1,-1 0 0,-1 2 0,0 0-1,0 0 1,-1 2 0,-1 0-1,0 0 1,0 1 0,-2 1 0,0 0-1,1 2-6,57 63 129,-58-69-76,-5-4 23,0 0 0,0 0-1,1 0 1,0-1 0,0 0 0,1 0 0,-1-1 0,1 0 0,1 0 0,-1-1 0,0 0-1,1-1 1,0 0 0,0 0 0,0-1 0,1 0-76,-8-2 79,0 0 0,0 0-1,0-1 1,0 1 0,0-1 0,0 1-1,0-1 1,-1 0 0,1 0 0,0 1 0,0-1-1,-1-1 1,1 1 0,0 0 0,-1 0-1,1-1 1,-1 1 0,1-1 0,-1 1 0,0-1-1,0 0 1,0 1 0,0-1 0,0 0 0,0 0-1,0 0 1,-1 1 0,1-1 0,0 0-1,-1 0 1,0-1-79,7-65 1260,-7 67-1259,-1-57 229,-3 0-1,-3-1 0,-1 2 0,-4-1 0,-3-3-229,-16-25-139,32 86 73,-1 1-1,0-1 0,0 0 0,1 0 0,-1 1 1,0-1-1,1 0 0,-1 0 0,0 0 1,1 0-1,-1 0 0,0 0 0,1 1 1,-1-1-1,0 0 0,1 0 0,-1 0 1,0 0-1,1 0 0,-1 0 0,0 0 0,1 0 1,-1-1-1,0 1 0,1 0 0,-1 0 1,0 0-1,1 0 0,-1 0 0,0-1 1,1 1-1,-1 0 0,0 0 0,0 0 1,1-1-1,-1 1 0,0 0 0,0 0 1,1-1-1,-1 1 0,0 0 0,0-1 0,0 1 1,0 0-1,1 0 0,-1-1 0,0 1 1,0 0-1,0-1 0,0 1 0,0 0 1,0-1-1,0 1 0,0-1 0,0 1 1,0 0-1,0-1 0,0 1 0,0 0 0,0-1 1,0 1-1,0 0 0,-1-1 0,1 1 1,0 0-1,0-1 0,0 1 0,0 0 1,-1 0 66,4 0-830,9 1-2860</inkml:trace>
  <inkml:trace contextRef="#ctx0" brushRef="#br0" timeOffset="7444.36">4463 6771 7394,'-6'0'2376,"-7"4"329,1 6-2009,-7 7-400,-4 3-208,-7 10 40,2 2-32,-7 13 16,0-2-40,2 5 8,7-5-64,2-4 32,7-14-32,5-3 48,6-10-216,0-9-648,6-9-2041,9-18 281</inkml:trace>
  <inkml:trace contextRef="#ctx0" brushRef="#br0" timeOffset="7690.288">4425 6820 6785,'8'-8'4445,"-10"13"-2018,-11 19-1613,11-15-800,0 0-1,1-1 1,0 1-1,1 0 1,0 0-1,0 0 1,1 0-1,0 0 1,1 0 0,0-1-1,0 1 1,1 0-1,0-1 1,0 0-1,4 7-13,4 5 5,1 0 0,0 0 0,2-2 0,0 1 0,11 9-5,-17-19 10,1-1-1,0-1 1,0 0-1,1 0 0,0 0 1,0-1-1,1-1 1,-1 0-1,1 0 1,5 1-10,-28-17-3270,-5-4 868</inkml:trace>
  <inkml:trace contextRef="#ctx0" brushRef="#br0" timeOffset="7876.383">4352 7107 5105,'-35'7'2897,"6"-5"-145,9-1-1271,8 1-217,8-4-712,10-4-104,8 0-232,16-9-96,11 0-136,16-5 16,4 7 0,12-3 3585,0 10-6546,-8-10 3393</inkml:trace>
  <inkml:trace contextRef="#ctx0" brushRef="#br0" timeOffset="12213.873">7042 3170 8698,'0'-3'86,"3"-26"985,-1-1 1,-2 0-1,-1 1 1,-1-1-1,-2 1 1,-1-4-1072,4 28 80,1 2-35,0 1 0,0-1 0,-1 0-1,1 1 1,-1-1 0,0 0 0,1 1 0,-1-1-1,0 1 1,-1-1 0,1 1 0,0-1 0,-1 1-1,1 0 1,-1 0 0,0 0 0,1 0-1,-1 0 1,0 0 0,0 0 0,-1 0 0,1 1-1,0-1 1,-1 1 0,1 0 0,0-1 0,-1 1-1,0 1 1,1-1 0,-2 0-45,-1 2 35,1 0 0,-1 0-1,1 1 1,-1 0 0,1 0 0,0 0 0,0 0 0,0 1-1,0-1 1,0 1 0,0 0 0,1 1 0,0-1 0,-1 0-1,1 1 1,1 0 0,-1 0 0,0 0 0,1 0 0,-1 0-35,-11 16 70,-172 205 166,77-114-150,48-47-18,60-63-68,-1 0-1,1 0 1,0 0 0,0 0-1,0 0 1,0 0-1,1 0 1,-1 1-1,0-1 1,0 0-1,1 0 1,-1 1-1,0-1 1,1 0-1,-1 1 1,1-1-1,0 1 1,0-1-1,-1 0 1,1 1-1,0-1 1,0 1-1,0-1 1,0 1-1,1-1 1,-1 1-1,0-1 1,1 0-1,-1 1 1,1-1-1,-1 0 1,1 1-1,-1-1 1,1 0-1,0 1 1,0-1-1,0 0 1,0 0-1,0 0 1,0 0-1,0 0 1,0 0-1,0 0 1,0 0-1,0-1 1,1 1 0,-1 0-1,0-1 1,1 1-1,-1-1 1,0 1-1,1-1 1,-1 1-1,1-1 1,-1 0-1,1 0 1,-1 0-1,0 0 1,1 0-1,0 0 1,15 1-6,0 0 0,0-1 0,-1-1 1,1-1-1,0 0 0,-1-1 0,10-3 6,24-4 13,-40 8-8,-1 0-5,-1 0 1,0 0-1,1 1 0,-1 0 1,1 0-1,-1 1 0,1 0 1,-1 1-1,1 0 0,-1 0 1,1 1-1,-1 0 0,0 0 1,0 1-1,0 0 0,0 0 1,3 3-1,-8-2-8,-1 0 0,1 1 1,-1-1-1,0 1 0,-1 0 1,1-1-1,-1 1 0,0 0 1,0 0-1,0 0 0,-1 0 1,0 0-1,0 0 0,0 0 1,0 0-1,-1 0 0,0 0 1,0 0-1,0 0 0,-1-1 1,1 1-1,-1 0 0,0-1 1,-1 1-1,1-1 0,-1 0 1,0 0-1,-2 3 8,-19 29 187,-2 0 0,-1-2 0,-2-1 0,-1-1 1,-1-2-1,-2-1 0,-22 15-187,-44 43 286,91-76-692,13-12-968,18-16-1553,12-17-429</inkml:trace>
  <inkml:trace contextRef="#ctx0" brushRef="#br0" timeOffset="12982.634">7245 2916 11018,'-83'137'5585,"-15"85"-4931,67-148-319,19-37-292,2 1 1,1 0-1,2 0 1,2 1-1,1-1 1,3 1-1,0 0 1,3 0-1,1 0 1,5 18-44,-4-31 65,1-37 72,41-349 234,-33 306-379,-13 54 4,1-1 1,0 1-1,0 0 1,0 0-1,0 0 1,0-1-1,0 1 1,0 0-1,0 0 0,0 1 1,0-1-1,0 0 1,0 0-1,0 0 1,0 1-1,0-1 1,0 0-1,0 1 0,0-1 1,-1 1-1,1-1 1,0 1-1,0 0 1,0-1-1,-1 1 1,1 0-1,0-1 0,-1 1 1,1 0-1,-1 0 1,1 0-1,-1-1 1,1 1-1,-1 0 4,5 4-18,-4-4 16,8 7 2,-1-1-1,1 0 0,1 0 0,0-1 0,-1 0 1,2-1-1,-1 0 0,1 0 0,-1-1 0,1-1 1,8 2 0,-11-3-3,0-1 1,0 0 0,0 0 0,0-1 0,0 0 0,0-1 0,0 0-1,0 0 1,0 0 0,0-1 0,0 0 0,-1-1 0,8-3 2,-11 4 0,-1 1 7,1 0-1,0-1 1,-1 1-1,1-1 1,-1 0-1,1 0 1,-1 0-1,0 0 1,0 0-1,0-1 0,0 0 1,0 1-1,0-1 1,-1 0-1,0-1 1,1 1-1,-1 0 1,0-1-1,-1 1 1,1-1-1,-1 1 0,1-1 1,-1 0-7,-3 2 3,1 0-1,-1 0 1,0 0 0,0 1-1,0-1 1,0 1 0,-1-1-1,1 1 1,0 0 0,0 0-1,-1 0 1,1 0 0,-1 0-1,1 0 1,-1 1 0,1-1-1,-1 1 1,0 0 0,1 0-1,-1 0 1,1 0 0,-1 0-1,0 0 1,1 1 0,-1-1-1,1 1 1,-1 0 0,1 0-1,-3 1-2,-1 1-4,0 1 1,1 0-1,-1 0 0,1 1 0,0 0 0,0 0 1,0 0-1,1 0 0,-1 1 0,1 0 0,1 0 0,-1 0 1,1 0-1,0 1 0,0-1 0,1 1 0,0 0 0,0-1 1,1 1-1,0 0 0,0 0 0,0 0 0,1 3 4,-2-4-1,1-1 0,0 1 1,0-1-1,1 1 0,-1-1 0,1 1 0,1 0 0,-1-1 0,1 1 0,0-1 0,0 1 0,0-1 1,1 1-1,0-1 0,0 0 0,0 0 0,0 0 0,1 0 0,0 0 0,0 0 0,1-1 0,-1 0 1,1 1-1,0-1 0,0 0 0,0-1 0,1 1 0,2 1 1,0-5-1,1 0-1,-1 0 1,0-1-1,1 0 1,-1 0-1,0-1 1,0 0-1,0 0 1,0-1-1,0 0 1,0 0 0,-1 0-1,1-1 1,-1 0-1,0 0 1,0-1-1,0 1 1,-1-2-1,0 1 1,0 0-1,0-1 1,1-1 1,4-3 25,0-1 1,-1 0-1,0 0 1,-1-1-1,0 0 1,-1-1-1,0 1 1,-1-1-1,0 0 1,-1-1-1,2-9-25,-8 24 0,1-1 1,0 0-1,-1 0 1,1 1-1,-1-1 1,1 0-1,-1 0 1,1 1-1,-1-1 1,1 0-1,-1 0 1,1 0-1,-1 0 1,1 0-1,-1 0 1,1 0-1,-1 0 1,1 0-1,-1 0 1,1 0-1,-1 0 1,1 0-1,-1 0 1,1-1-1,-1 1 1,1 0-1,0 0 1,-1 0-1,1-1 1,-1 1-1,1 0 1,-1-1-1,1 1 0,0 0 1,-1-1-1,1 1 1,0-1-1,-1 1 1,1 0-1,0-1 1,0 1-1,-1-1 1,1 1-1,0-1 1,0 1-1,0-1 1,0 1-1,0-1 1,-1 1-1,1-1 1,0 1-1,0-1 1,0 1-1,0-1 1,0 1-1,1-1 1,-1 1-1,0-1 1,0 1-1,0-1 1,0 1-1,1-1 1,-1 1-1,0-1 0,0 1 1,1 0-1,-7 5-5,1 1 0,1 1 0,-1-1 0,1 1 0,0 0 0,1 0 0,-1 0 0,1 0 0,1 1-1,-1-1 1,1 5 5,-1-5 1,1-2 2,0 0-1,0 0 0,0 1 1,1-1-1,-1 1 0,1-1 1,0 1-1,1-1 0,0 1 1,0 0-1,0-1 0,0 1 1,1 0-1,0-1 0,0 1 1,1-1-1,-1 1 0,1-1 1,0 0-1,1 0 0,-1 1 1,1-2-1,0 1 0,1 1-2,-1-5-1,-1 0 1,1 0-1,-1 0 0,1 0 0,0 0 0,-1-1 0,1 0 0,0 1 0,0-1 0,-1 0 1,1 0-1,0 0 0,-1-1 0,1 1 0,0-1 0,-1 1 0,1-1 0,0 0 0,-1 0 1,1 0-1,1-2 1,11-5 11,0-1 1,-2 0 0,1-1 0,-1 0 0,0-1-1,-1-1 1,0 0 0,-1-1 0,-1 0-1,6-10-11,0 4 36,29-56 165,-63 100-97,13-13-86,0 0 0,1 0-1,1 1 1,0 0 0,1 0-1,0 0 1,1 0 0,1 0-1,0 9-17,0-21 10,0 0 0,0 0 0,0 1 0,0-1 0,0 0 0,0 0 0,0 1 0,0-1-1,1 0 1,-1 0 0,0 1 0,1-1 0,-1 0 0,1 0 0,0 0 0,-1 0 0,1 0 0,0 0 0,-1 0 0,1 0 0,0 0 0,0 0-1,0 0 1,0 0 0,0-1 0,0 1 0,0 0 0,0-1 0,0 1 0,0-1 0,1 1 0,-1-1 0,0 1 0,0-1 0,0 0 0,1 0-1,-1 1 1,0-1 0,0 0 0,1 0 0,-1 0 0,0 0 0,0-1 0,1 1-10,55-22-427,-48 17-695,28-13-354</inkml:trace>
  <inkml:trace contextRef="#ctx0" brushRef="#br0" timeOffset="13604.13">7902 3405 6769,'14'18'4134,"-12"-14"-4010,-1-1 1,1 0-1,0 0 1,0 0-1,0 0 1,1 0-1,-1-1 1,1 1-1,0 0 0,-1-1 1,1 0-1,0 0 1,0 0-1,1 0 1,-1 0-1,0-1 1,1 1-1,-1-1 0,1 0 1,-1 0-1,1 0 1,-1-1-1,1 1 1,0-1-125,7-2 80,-1-1 0,1 0 0,-1-1 0,1 0 0,-1 0 0,0-1 1,-1-1-1,1 0 0,-1 0 0,0 0 0,8-8-80,-14 11 39,1 1 0,-1-1-1,1 0 1,-1 0 0,0 0 0,0-1-1,0 1 1,-1-1 0,1 1 0,-1-1-1,0 0 1,0 0 0,0 0 0,0 0-1,-1 0 1,1-1 0,-1 0-39,-2 3 27,1 1 0,-1-1 1,0 0-1,0 1 0,0-1 1,0 1-1,0 0 0,0-1 0,0 1 1,0 0-1,0 0 0,-1-1 0,1 1 1,-1 0-1,1 0 0,-1 1 0,1-1 1,-1 0-1,1 0 0,-1 1 1,0-1-1,1 1 0,-1-1 0,0 1 1,0 0-1,1 0 0,-1 0 0,0 0 1,0 0-1,1 0 0,-1 0 0,0 0 1,1 1-1,-1-1 0,0 1 1,1-1-1,-1 1 0,0 0 0,1-1 1,-1 1-1,1 0 0,-1 0 0,1 0 1,0 0-1,-1 1-27,-6 2 25,1 1 0,0 0-1,0 0 1,0 1 0,1-1 0,0 2 0,0-1 0,0 1 0,1-1 0,0 1-1,0 1 1,1-1 0,0 1 0,-3 7-25,6-14 2,0 0 1,1 1-1,-1-1 1,1 1-1,-1-1 1,1 0 0,-1 1-1,1-1 1,0 1-1,-1 0 1,1-1-1,0 1 1,0-1-1,0 1 1,0-1-1,1 1 1,-1-1-1,0 1 1,1-1-1,-1 1 1,1-1-1,-1 0 1,1 1-1,0-1 1,-1 1-1,1-1 1,0 0-1,0 0 1,0 0-1,0 1 1,0-1-1,0 0 1,1 0-1,-1 0 1,0-1-1,0 1 1,1 0-1,-1 0 1,0-1-1,1 1 1,-1-1-1,1 1 1,-1-1-1,1 1 1,-1-1-1,1 0 1,0 0-3,73 0-3,-30-8 35,-1-2 0,0-1 0,0-2 0,1-4-32,-41 16 2,55-8 4,-58 10-7,1 0 0,-1 0 0,0 0 0,1 0 0,-1 0 0,0 1 0,0-1 1,0 1-1,0-1 0,0 0 0,0 1 0,0 0 0,-1-1 0,1 1 0,0 0 1,-1-1-1,1 1 0,-1 0 0,0-1 0,0 1 0,1 0 0,-1 0 0,-1-1 0,1 1 1,0 0-1,0 0 0,0-1 0,-1 1 0,1 0 0,-1-1 0,0 1 0,1 0 0,-1-1 1,0 1-1,0-1 0,0 1 0,0-1 0,0 1 1,0 0 2,-40 108 410,31-85-55,11-36 394,33-119-79,34-95-304,-61 208-365,3 25-139,-6-2-275,0 0 0,0 0 0,1 0 0,0 0-1,0-1 1,0 0 0,1 0 0,-1 0 0,1-1 0,1 0 0,-1 0 0,1 0 411,36 20-3412</inkml:trace>
  <inkml:trace contextRef="#ctx0" brushRef="#br0" timeOffset="14476.318">6230 7527 9298,'1'-14'706,"1"0"0,0 0 0,1 1 0,1-1 0,0 0 0,0 1 1,2 0-1,-1 0 0,8-11-706,-2 7 18,0 1-1,1 0 1,0 1 0,1 0 0,1 1 0,0 0 0,1 1 0,1 1 0,0 0 0,0 2 0,1-1 0,1 2-1,-1 0 1,14-3-18,37 3-14,-66 10 12,1-1 0,-1 0 0,0 0 0,0 1 0,1-1-1,-1 1 1,0 0 0,0 0 0,0 0 0,0 0 0,0 0 0,0 0 0,0 0-1,0 1 1,0-1 0,-1 1 0,1-1 0,0 1 0,-1 0 0,0-1-1,1 1 1,-1 0 0,0 0 0,0 0 0,0 0 0,0 0 0,0 0 0,0 1-1,0 1 3,-1 12 8,-1 1 0,0-1 0,-1 0-1,-1 0 1,0 0 0,-1 0 0,-1 0-1,0-1 1,-1 0 0,-1 0 0,-1 0-1,0-1 1,-1 1-8,3-2 25,-130 224 942,-15-23 878,150-213-1835,0 0-1,0 0 1,0 0-1,0-1 1,0 1-1,0 0 1,0 0-1,0 1 1,0-1 0,0 0-1,1 0 1,-1 0-1,0 0 1,1 1-1,-1-1 1,1 0-1,0 1 1,-1-1-1,1 0 1,0 1-1,0-1 1,0 0-1,0 1 1,0-1-1,0 1 1,0-1-1,0 0 1,1 1-1,-1-1 1,0 0-1,1 0 1,-1 1-1,1-1 1,-1 0-1,1 0 1,0 1-1,0-1 1,-1 0 0,1 0-1,0 0 1,0 0-1,0 0 1,0 0-1,1 0-9,13 0 10,0-1 0,0 0-1,0-1 1,0-1 0,-1-1-1,1 0 1,0 0 0,-1-2 0,0 0-1,0 0 1,-1-1 0,1-1-1,-1 0 1,6-5-10,184-114-251,-193 119-270,29-28 1391,-28 18-3224,-9 3 621</inkml:trace>
  <inkml:trace contextRef="#ctx0" brushRef="#br0" timeOffset="14693.391">6306 7714 10690,'-4'-5'2473,"8"-9"928,11 4-3145,17-8-80,3-4-104,18 3-8,0 5-16,19 0 56,-7 7 56,8 1 416,-16 4-4025,-1-1 1561</inkml:trace>
  <inkml:trace contextRef="#ctx0" brushRef="#br0" timeOffset="14977.438">6998 7488 10050,'-10'1'675,"0"1"0,0 0 0,0 1 0,0 0 0,0 0 1,0 1-1,1 0 0,0 1 0,-3 2-675,-2 2 100,1 1 0,0 1 1,1 0-1,0 0 0,0 1 1,2 1-1,-1 0 0,2 0 1,-1 1-1,2 0 0,0 1 1,1-1-1,0 2 0,0 3-100,5-17 9,1 0 0,0 0 0,0 0 0,0 0 0,0 0 0,0 0 0,0 0 0,0 0 0,1 0 0,-1 0 0,1 0 0,-1 1 0,1-1 0,0 0 0,0 0 0,0 0 0,0 1 0,1-1 0,-1 0 0,0 0 0,1 0 0,0 0 0,-1 0 0,1 0 0,0 0 0,0 0 0,0 0 0,0 0 0,1 0 0,-1 0 0,0 0 0,1-1 0,-1 1 0,1-1 0,0 1 0,-1-1 0,1 0 0,0 1 0,0-1 0,0 0 0,0 0 0,0 0 0,0-1 0,0 1 0,2 0-9,6-4 12,1 0 1,-1-1 0,0-1 0,0 1-1,-1-2 1,1 1 0,-1-1 0,0-1 0,-1 1-1,0-1 1,0-1 0,0 0 0,-1 0 0,0 0-1,-1-1 1,0 0 0,5-8-13,1-2 83,0 1 0,0-1 0,-2-1 0,0 0 0,-2-1 0,0 1 0,-1-1 0,-1-1 0,0-8-83,-7 23 311,-1 15-148,2-6-203,-1 0 0,1 0 0,0 1 0,0-1 0,0 0 0,0 0 0,0 0 0,1 0 0,-1 0 0,0 0 0,1 1 0,0-1 0,-1 0 0,1 0 0,0-1 0,0 1 0,0 0 0,0 0 0,1 0 0,-1-1 0,0 1 0,1 0 0,-1-1 0,1 1 0,-1-1 0,1 0 0,0 0 0,0 1 0,1 0 40,20-10-3262,8-12-63</inkml:trace>
  <inkml:trace contextRef="#ctx0" brushRef="#br0" timeOffset="15410.626">7306 6963 9218,'-11'2'3980,"6"23"-2739,-23 257-613,23-221-444,-3 9 110,4 0 1,2 1-1,4-1 1,7 39-295,5-66 110,-14-42-108,0-1-1,1 1 1,-1-1 0,1 1-1,-1 0 1,1-1 0,-1 1-1,1-1 1,-1 1 0,1-1-1,0 1 1,-1-1 0,1 0-1,0 1 1,0-1 0,-1 0-1,1 1 1,0-1 0,0 0-1,-1 0 1,1 0 0,0 0-1,0 1 1,-1-1-1,1 0 1,0-1 0,0 1-1,-1 0 1,1 0 0,0 0-1,0 0 1,0 0 0,-1-1-1,1 1 1,0 0 0,-1-1-1,1 1 1,0-1 0,-1 1-1,1-1 1,-1 1 0,1-1-1,0 1 1,-1-1 0,1 1-1,-1-1 1,1 0 0,-1 1-1,0-1 1,1 0 0,-1 1-2,59-102 5,57-215-1225,5-84-907,-129 433 2359,-12 34 310,4 1 0,2 0 1,3 1-1,0 51-542,13-31 213,0 12-3160,-5-61 672</inkml:trace>
  <inkml:trace contextRef="#ctx0" brushRef="#br1" timeOffset="58920.532">1965 8891 4697,'-38'-12'7687,"54"-18"-6769,60-87 86,-57 89-964,2 2-1,1 1 1,1 1 0,1 0 0,0 2 0,2 1-1,1 1-39,76-39 11,-92 52-6,1 0-1,-2-2 1,1 1-1,-1-1 1,0-1 0,-1 0-1,0 0 1,-1-1-1,5-7-4,-6 9 7,64-87 113,-36 53 276,-35 42 1134,16 1-1575,73-20 13,131-51 58,-160 51-13,1 2-1,1 3 1,47-5-13,-75 14-3,5 2-5,1 1 0,0 2 0,-1 2 1,1 1-1,32 7 8,-9-2 20,-39-6-15,1-2 0,-1-1 0,0-1 1,0 0-1,0-2 0,0-1 0,0-1 0,-1-1 0,4-3-5,38-10 0,-56 18-5,0 1 0,0 0 1,0 1-1,0 0 0,0 0 1,0 1-1,1 0 0,-1 1 1,0 0-1,9 2 5,-2 0 7,1 0 0,0-1 0,-1-1 0,1-1 0,0 0 0,0-1 0,-1-1 0,1 0 1,0-1-1,2-2-7,15-5 20,93-13-10,-32 53-82,90-31 147,-177 0-54,-1 0 1,1-1-1,-1 0 1,1-1-1,-1 0 1,0 0-1,0 0 1,0-1-1,0 0 1,-1 0-1,1-1 1,-1 0-1,0 0 1,0-1-22,41-27 79,-45 32-76,0-1 0,-1 1 0,1 0-1,0 0 1,0 0 0,0 0 0,1 0 0,-1 0 0,0 1 0,0-1 0,0 1-1,1-1 1,-1 1 0,0 0 0,0 0 0,1 0 0,-1 0 0,0 1 0,0-1-1,0 0 1,1 1 0,-1 0 0,0-1 0,0 1 0,0 0 0,1 1-3,4-1 213,-15 8-876,-1 12-2092,-2 3 134</inkml:trace>
  <inkml:trace contextRef="#ctx0" brushRef="#br1" timeOffset="60026.048">5264 7547 8410,'-7'-10'6109,"-2"16"-4244,-8 21-2420,15-23 989,-57 127-358,-11 16 98,-26 50-49,122-212-25,72-121-222,-70 89-395,-2-2 1,-3-1 0,11-35 516,-11-20 95,5 179 156,4 12-48,-5 1 0,-3 2 0,2 31-203,-12-63 731,-52-151-330,35 90-539,1-1 0,-1 1 0,0 0 0,0 0 0,-1 0 0,1 0-1,-1 0 1,0 1 0,0-1 0,0 1 0,0 0 0,0 0 0,-1 1-1,1-1 1,-1 1 0,0 0 0,0 0 0,0 1 0,0 0 0,0-1 0,0 2-1,0-1 1,0 0 0,0 1 0,-1 0 0,-3 1 138,-1 1-110,-1 1-1,2 1 1,-1-1-1,0 2 1,1-1 0,0 1-1,0 1 1,-4 3 110,-8 4 339,71-65 2280,-43 45-2548,0 1 1,0 0-1,0 1 1,1 0-1,0 0 1,0 1-1,0 0 1,0 0-1,1 1 1,0 0-1,-1 0 1,5 0-72,-11 3-138,1-1 1,-1 1 0,1 0-1,-1 0 1,1 0 0,-1 0-1,1 0 1,-1 1 0,1-1-1,-1 1 1,0-1 0,1 1-1,-1 0 1,0 0 0,0 0 0,1 0-1,-1 0 1,0 1 0,0-1-1,0 1 1,0-1 0,-1 1-1,1 0 1,0 0 0,-1 0-1,1 0 1,0 1 137,11 25-2698</inkml:trace>
  <inkml:trace contextRef="#ctx0" brushRef="#br1" timeOffset="60518.628">5466 7870 9218,'-42'47'6039,"38"-41"-6026,1-1 1,1 1-1,-1 0 0,1-1 1,0 1-1,0 0 1,1 0-1,-1 0 0,2 1 1,-1-1-1,0 0 0,1 0 1,0 0-1,1 1 1,0-1-1,0 0 0,0 0 1,0 0-1,1 0 1,0 0-1,0 0 0,1-1 1,0 1-14,-2-3 9,29 38-28,-29-40 28,-1 0 0,1 0 0,0 0 0,0 0-1,0 0 1,0 0 0,0-1 0,0 1 0,1 0-1,-1-1 1,0 1 0,0-1 0,0 1 0,1-1 0,-1 0-1,0 1 1,0-1 0,1 0 0,-1 0 0,0 0-1,1 0 1,-1 0 0,0 0 0,0 0 0,1-1-1,-1 1 1,0 0 0,0-1 0,1 1 0,-1-1-1,0 1 1,0-1 0,0 1 0,0-1 0,0 0-1,0 0 1,0 0 0,1 0-9,10-14 126,-1-1-1,0 1 1,-2-2-1,0 0 1,0 0-1,-2 0 1,0-1-1,-1 0 1,0-4-126,3-2 58,17-53 37,-26 77-97,1 0-1,-1 0 1,1 0-1,-1 0 1,1 0-1,-1 0 1,1 0-1,-1 0 1,1 0 0,-1 0-1,1 1 1,-1-1-1,0 0 1,1 0-1,-1 0 1,1 1-1,-1-1 1,0 0 0,1 1-1,-1-1 1,1 0-1,-1 1 1,0-1-1,0 0 1,1 1-1,-1-1 1,0 1 0,0-1-1,1 1 1,-1-1-1,0 1 1,0-1-1,0 0 1,0 1-1,0-1 1,0 1 0,0-1-1,0 1 1,0-1-1,0 1 1,0-1-1,0 1 1,0-1-1,0 1 1,0-1 0,0 1 2,0-1-1,4 19 2,0-1 0,2 0 0,0 0 0,1 0 1,1-1-1,1 0 0,0-1 0,1 0 0,1 0 1,11 11-2,-21-26 13,0 1 0,0-1 0,0 1 0,0-1 1,1 0-1,-1 0 0,1 0 0,-1 0 0,1 0 1,-1 0-1,1 0 0,-1 0 0,1 0 0,0-1 1,-1 1-1,1-1 0,0 1 0,0-1 0,0 0 1,-1 0-1,1 0 0,0 0 0,0 0 0,0 0 1,-1 0-1,1 0 0,0-1 0,0 1 0,-1-1 1,1 1-1,0-1 0,-1 0 0,1 0 0,0 0 1,-1 0-1,1 0 0,-1 0 0,0 0 0,1-1-13,6-11 220,-1 0 0,-1 0 0,0-1 0,-1 0 0,-1 0 0,0-1 0,0 1-1,-1-8-219,31-180 1001,-33 199-1002,0 0-1,-1 1 1,1-1 0,0 1 0,0 0 0,0-1 0,0 1 0,1 0 0,-1-1 0,1 1 0,-1 0 0,1 0-1,0 0 1,0 1 0,0-1 0,0 0 0,0 1 0,0-1 0,0 1 0,0-1 0,1 1 0,2-1 1,30-28-4187,-14-2 1095</inkml:trace>
  <inkml:trace contextRef="#ctx0" brushRef="#br1" timeOffset="65955.971">2874 7785 4481,'-6'-4'6035,"38"-16"-3579,-29 17-2435,0 0 0,0-1 0,0 1 0,0 0 0,1 0 0,-1 0 0,1 1 0,0-1 0,-1 1 1,1 0-1,0 0 0,1 0 0,-1 1 0,0-1 0,0 1 0,1 0 0,-1 0 0,0 1 0,1-1 0,-1 1 0,1 0 0,-1 0 0,1 1 0,-1-1 0,1 1 0,-1 0 0,3 1-21,0 0-41,-5-1-96,1 0 0,-1-1 0,0 1 0,0 0 0,0-1 0,1 1 0,-1-1 0,0 0 0,0 0 0,1 0 0,-1 0 0,0 0 0,1-1 0,-1 1 0,0-1 0,0 1 0,0-1 0,1 0 0,-1 0 0,0 0 0,0 0 0,2-1 137,7-14-2219</inkml:trace>
  <inkml:trace contextRef="#ctx0" brushRef="#br1" timeOffset="66224.352">3170 7665 7338,'30'2'5161,"2"1"-4137,-26 15-992,-4-6-16,-2-13-24,9-6 16,11 0 8,1-5-128,5 1-64,1 5-176,-3 5-256,-3 2-2121,-4 1 577</inkml:trace>
  <inkml:trace contextRef="#ctx0" brushRef="#br1" timeOffset="66495.219">3583 7644 7458,'-2'1'2128,"4"-1"441,-1 0-2113,7-1-240,1-4-184,8-4-8,2-3 0,7-3-8,1 1 64,7-5-2657,-8 5 889</inkml:trace>
  <inkml:trace contextRef="#ctx0" brushRef="#br1" timeOffset="66761.251">3918 7601 5553,'30'-45'5356,"-24"39"-5323,0 1 0,0 0 0,0 0 0,1 0 0,0 1 0,-1-1 0,2 2 0,-1-1 0,0 1 1,1 0-1,-1 1 0,1-1 0,0 1 0,3 1-33,184-28-2,-56 2-15,-95 37 80,-41-8-147,-1-1 0,1 0 0,-1 0 0,1 0 0,-1 0-1,1 0 1,0 0 0,-1-1 0,1 1 0,0-1 0,0 0 0,-1 0 0,1 0 0,0 0 0,0 0 0,-1-1 0,1 1 0,0-1 0,-1 0 0,1 0 84,-1 0-203,0 0-1,1 0 1,-1 0-1,0 0 1,0 1-1,1-1 1,-1 1-1,0-1 1,1 1-1,-1 0 1,0 0-1,1 0 1,-1 0-1,0 0 0,1 1 1,-1-1-1,0 1 1,1-1-1,-1 1 1,0 0-1,0 0 1,0 0-1,0 0 1,1 0-1,-2 1 1,3 0 203,9 6-631,36 34-1272,-41-25 1353</inkml:trace>
  <inkml:trace contextRef="#ctx0" brushRef="#br1" timeOffset="67102.339">4844 7480 3945,'0'2'968,"6"-1"528,0-2-1120,1-1-7,2 1-41,3-6-432,-2 1-1393,-1-1 225</inkml:trace>
  <inkml:trace contextRef="#ctx0" brushRef="#br1" timeOffset="68279.923">4308 7629 6657,'3'-3'2129,"-3"-2"391,0 5-1671,1 3-465,-1 12-16,2 8-168,-4 10-24,1 1-64,-4 2-16,4-5-48,-2-6 16,0-9-24,0-1 8,4-3-128,-5-6-1865,2-6-799,-4-18-465</inkml:trace>
  <inkml:trace contextRef="#ctx0" brushRef="#br1" timeOffset="68576.824">4140 7697 9386,'-25'-10'5073,"33"-10"-3445,46-44-1517,-3-1 0,-3-3 0,-2-2-1,4-16-110,-52 131-77,1-24 83,0-1 1,2 1-1,0 0 1,1 0-1,1 0 1,3 5-7,-5-19 4,1-1 0,0 1 0,0-1 0,0 0 0,1 0 0,0 0 0,0-1 0,1 1 0,-1-1 0,1 1 0,0-1 0,1 0 0,-1-1 0,1 1 0,0-1 1,0 0-1,0 0 0,1 0 0,-1-1 0,1 0 0,0 0 0,1 0-4,-4-2-201,1 0-1,-1-1 1,1 1 0,-1-1-1,1 0 1,-1 1 0,1-1 0,0-1-1,-1 1 1,1-1 0,-1 1-1,1-1 1,-1 0 0,1 0-1,-1-1 1,3 0 201,25-18-2438</inkml:trace>
  <inkml:trace contextRef="#ctx0" brushRef="#br1" timeOffset="69087.541">4759 7231 10738,'-4'3'287,"1"-1"-1,0 1 0,1 0 1,-1 0-1,0 0 1,1 1-1,0-1 0,0 0 1,0 1-1,0-1 1,0 1-1,1 0 0,-1 0 1,1 0-1,0 0 1,1 0-1,-1 0 0,0 0 1,1 0-1,0 3-286,-1 3 127,-12 76-106,-35 163 118,35-195-95,13-53-43,0 0 1,0-1-1,0 1 1,1 0-1,-1 0 0,0-1 1,1 1-1,-1 0 0,0-1 1,1 1-1,-1 0 1,1-1-1,-1 1 0,1-1 1,0 1-1,-1-1 1,1 1-1,0-1 0,-1 1 1,1-1-1,0 1 1,-1-1-1,1 0 0,0 0 1,0 1-1,-1-1 1,1 0-1,0 0 0,0 0 1,0 0-1,-1 0 1,1 0-1,0 0 0,0 0 1,-1 0-1,1 0 1,0 0-1,0 0 0,0-1 1,-1 1-1,1 0 1,0-1-2,17-5 23,0 0 0,0-1 0,-1-1 0,0-1 0,-1 0 0,1-1 0,-2-1 0,2-2-23,-16 12 1,145-101 4,-88 50-1478,-58 40-1403,-18 10-235</inkml:trace>
  <inkml:trace contextRef="#ctx0" brushRef="#br1" timeOffset="69406.633">4624 7694 9042,'-11'-2'2624,"12"-13"521,13-9-2425,12-5-552,10-15-96,5 11 0,9-4 3329,-4 9-6554,-4 2 3337</inkml:trace>
  <inkml:trace contextRef="#ctx0" brushRef="#br1" timeOffset="69590.708">5153 7371 7418,'-76'47'6307,"69"-41"-6211,0-1 0,0 2 1,1-1-1,0 0 0,0 1 1,0 0-1,1 1 0,0-1 0,1 1 1,-1 0-1,2 0 0,-1 1 0,1-1 1,0 1-97,2-7 2,0 0 1,1 0-1,-1 1 1,1-1-1,-1 0 1,1 1 0,0-1-1,-1 0 1,1 1-1,1-1 1,-1 0 0,0 1-1,0-1 1,1 0-1,0 0 1,-1 1-1,1-1 1,0 0 0,0 0-1,0 0 1,0 0-1,0 0 1,1 0 0,-1 0-1,1 0 1,-1 0-1,1-1 1,0 1-1,-1-1 1,1 1 0,0-1-1,0 0 1,0 0-1,0 1 1,0-1 0,1-1-1,-1 1 1,0 0-1,0 0 1,0-1-1,1 0 1,-1 1 0,0-1-1,1 0 1,-1 0-1,0 0 1,1 0 0,1-1-3,43-33 194,-41 27-140,0-1-1,0 1 0,-1-1 1,0-1-1,-1 1 0,1-1 1,-2 0-1,1 1 0,-1-2 1,-1 1-1,0 0 0,0 0 1,-1-1-1,0 1 0,0-1 1,-1 1-1,0-1 1,-1 1-1,0-1 0,-1 1 1,-1-5-54,3 14 9,0 1 1,-1-1 0,1 0-1,0 1 1,-1-1 0,1 1 0,0-1-1,-1 1 1,1-1 0,-1 0-1,1 1 1,0-1 0,-1 0 0,1 1-1,-1-1 1,1 0 0,-1 0-1,1 1 1,-1-1 0,0 0 0,1 0-1,-1 0 1,1 0 0,-1 0-1,1 0 1,-1 0 0,1 0 0,-1 0-1,0 0 1,1 0 0,-1 0 0,1 0-1,-1 0 1,1 0 0,-1-1-1,1 1 1,-1 0 0,1 0 0,-1-1-1,1 1 1,-1 0 0,1-1-1,-1 1 1,1 0 0,0-1 0,-1 1-1,1-1 1,0 1 0,-1-1-1,1 1 1,0-1 0,0 1 0,-1-1-1,1 1 1,0-1 0,0 1-1,0-1 1,0 1 0,-1-1 0,1 1-1,0-1 1,0 0 0,0 1 0,0-1-1,0 1 1,1-1-10,-15 89 145,25-36-274,-11-51 95,1 0 0,-1 1 0,1-1 1,0 0-1,-1 0 0,1 0 0,0 0 0,0 0 0,0 0 1,0 0-1,-1 0 0,2 0 0,-1 0 0,0-1 1,0 1-1,0 0 0,0-1 0,0 1 0,1 0 1,-1-1-1,0 0 0,0 1 0,1-1 0,-1 0 1,0 0-1,1 0 0,-1 1 0,0-1 0,1-1 1,-1 1-1,0 0 0,0 0 0,1 0 0,-1-1 1,0 1-1,1-1 0,-1 1 34,65-53-4163,-31 7 1266</inkml:trace>
  <inkml:trace contextRef="#ctx0" brushRef="#br1" timeOffset="69872.591">5332 7215 7930,'1'-12'2875,"-9"43"-1147,-16 67-46,6 48-506,17-143-1156,1 0 0,0 1 0,0-1 0,0 1 0,0-1-1,0 1 1,1-1 0,0 0 0,-1 1 0,1-1 0,1 0 0,-1 0 0,0 1-1,1-1 1,0 0 0,-1 0 0,1 0 0,0-1 0,0 1 0,1 0-1,-1-1 1,1 0 0,-1 1 0,1-1 0,0 0 0,0 0 0,0 0-1,0-1 1,0 1 0,0-1 0,0 0 0,0 0 0,1 0 0,-1 0 0,1 0-1,-1-1 1,0 1 0,1-1-20,3-3-15,0-1 0,-1 0 1,1 0-1,-1 0 0,0-1 0,0 0 0,0 0 0,-1 0 0,0-1 1,0 0-1,0 0 0,-1 0 0,0 0 0,0-1 0,-1 0 0,1 0 0,-1 0 1,-1 0-1,0 0 0,0 0 0,1-5 15,19-64-804,-2 0 0,2-39 804,-19 103-1,-4 32 195,0-8-95,-1 1 20,0 0 1,1 0-1,1 0 0,0 1 1,1-1-1,1 0 1,0 0-1,0 0 0,1 0 1,1 0-1,0-1 1,1 1-1,0-1 0,1 0 1,5 6-120,28 26-3280,-30-33 797</inkml:trace>
  <inkml:trace contextRef="#ctx0" brushRef="#br0" timeOffset="72322.459">4648 3326 8378,'-14'3'2104,"-4"8"641,1 16-2257,2 2-440,6 10 0,-2 5-8,8-4 0,8-9-8,2-2-8,0-8-16,6-8-8,-2-10-104,4-14-2689,0 2 857</inkml:trace>
  <inkml:trace contextRef="#ctx0" brushRef="#br0" timeOffset="72670.709">4452 3387 8810,'-6'-3'1139,"6"2"-1035,0 1 0,0 0 0,1 0 0,-1 0 1,0-1-1,0 1 0,1 0 0,-1 0 0,0-1 0,0 1 0,0 0 0,1 0 0,-1-1 0,0 1 1,0 0-1,0-1 0,0 1 0,0 0 0,0-1 0,0 1 0,1 0 0,-1-1 0,0 1 0,0 0 1,0-1-1,0 1 0,0 0 0,-1-1 0,1 1 0,0 0 0,0-1 0,0 1 0,0 0 0,0-1 1,0 1-1,0 0 0,-1 0 0,1-1 0,0 1 0,0 0 0,0 0 0,-1-1 0,1 1 0,0 0 1,0 0-1,-1-1 0,1 1 0,0 0 0,-1 0-104,112-48 171,-103 42-161,0 1 0,0-2 0,-1 1 0,0-1 0,-1 0 0,1-1 0,-1 0 0,-1 1 0,1-2 0,-1 1 0,-1-1 0,0 0 0,0 0 0,2-9-10,-6 9 31,-8 25-42,7-9 20,0 0 0,0 0 1,1 0-1,0-1 1,0 1-1,1 0 0,0 0 1,0-1-1,0 1 1,1 0-1,0-1 0,0 0 1,3 6-10,-4-10-34,0 1 0,1 0 0,-1-1 0,1 1 0,-1-1 0,1 1 0,0-1 0,0 0 0,0 0 0,0 0 0,0 0 0,0 0 1,1 0-1,-1-1 0,1 1 0,-1-1 0,1 1 0,-1-1 0,1 0 0,0 0 0,0 0 0,0-1 0,-1 1 0,1 0 0,0-1 0,0 0 0,0 0 0,0 0 0,0 0 0,0 0 0,0-1 0,2 0 34,24-13-2677</inkml:trace>
  <inkml:trace contextRef="#ctx0" brushRef="#br0" timeOffset="73784.544">5101 2787 6585,'-9'-25'7791,"9"23"-7745,0 1 0,-1-1 0,0 1 0,1 0 1,-1-1-1,0 1 0,0 0 0,0-1 0,0 1 1,0 0-1,0 0 0,0 0 0,0 0 0,-1 0 1,1 0-1,0 0 0,-1 0 0,1 0 0,0 1 1,-1-1-1,1 0 0,-1 1 0,1 0 0,-1-1 0,1 1 1,-1 0-1,0 0 0,1-1 0,-1 1 0,1 0 1,-1 1-1,1-1 0,-1 0 0,1 0 0,-1 1 1,0-1-1,0 1-46,-6 3 42,0 0 1,0 1 0,1 0-1,-1 0 1,1 1 0,0-1 0,1 2-1,0-1 1,0 1 0,-4 4-43,-4 9 28,0 1 0,1 0 0,0 1 0,2 0 1,1 1-1,1 0 0,-4 16-28,0-3 39,5-16-15,3-8-8,0 1 1,0 0 0,1 1-1,1-1 1,0 1 0,0 0-1,2 0 1,0 3-17,1-17 0,0 1 1,0-1-1,0 0 0,1 1 0,-1-1 1,0 0-1,0 0 0,0 1 1,1-1-1,-1 0 0,0 1 0,1-1 1,-1 0-1,0 0 0,1 0 1,-1 1-1,0-1 0,1 0 0,-1 0 1,0 0-1,1 0 0,-1 0 1,0 0-1,1 0 0,-1 0 0,1 0 1,-1 0-1,0 0 0,1 0 1,-1 0-1,0 0 0,1 0 0,-1 0 1,0 0-1,1 0 0,-1 0 0,1 0 1,-1-1-1,0 1 0,0 0 1,1 0-1,-1 0 0,0-1 0,1 1 1,-1 0-1,0 0 0,0-1 1,1 1-1,-1 0 0,0-1 0,0 1 1,0 0-1,1-1 0,-1 1 1,0 0-1,0-1 0,0 1 0,0 0 1,0-1-1,0 1 0,0-1 0,46-75 43,-24 43-7,53-60 31,-73 92-68,0 0 1,-1 0-1,1 0 1,0 0-1,0 0 1,0 0-1,0 0 1,0 1-1,0-1 1,0 1-1,0 0 1,0-1-1,0 1 1,0 0-1,0 0 1,0 1 0,0-1-1,1 0 1,-1 0-1,0 1 1,0 0-1,0-1 1,-1 1-1,1 0 1,0 0-1,0 0 1,0 0-1,0 0 1,5 9-8,-1 1-1,0-1 0,-1 1 0,0 0 1,0 0-1,-1 0 0,-1 1 0,0 0 1,0-1-1,-1 1 0,-1 4 9,7 74-17,-26-59 136,12-25 50,-1 1 0,0-2 0,-1 1 0,1-1 0,-1 0 1,0-1-1,0 1 0,0-2 0,-1 1 0,1-1 0,-1 0 0,0-1 1,0 0-1,0-1 0,-7 1-169,-30 9 302,26-11-1416,39-18-4057,-6 2 1191</inkml:trace>
  <inkml:trace contextRef="#ctx0" brushRef="#br0" timeOffset="74869.42">5153 2807 9762,'35'-75'5148,"-36"75"-5119,1 0 1,0 0-1,0 0 1,-1 0 0,1 1-1,0-1 1,0 0-1,-1 0 1,1 0-1,0 0 1,-1 0-1,1 0 1,0 0-1,-1 0 1,1 0 0,0 0-1,0 0 1,-1 0-1,1 0 1,0 0-1,-1 0 1,1 0-1,0 0 1,-1 0-1,1 0 1,0-1-1,0 1 1,-1 0 0,1 0-1,0 0 1,0 0-1,-1-1 1,1 1-1,0 0 1,0 0-1,-1-1 1,1 1-1,0 0 1,0 0-1,0-1 1,0 1 0,0 0-1,-1 0 1,1-1-1,0 1 1,0 0-1,0-1 1,0 1-1,0 0 1,0-1-1,0 1 1,0 0 0,0-1-30,-7 8 62,0 0 0,0 0 0,0 1 0,1 0 1,1 0-1,-1 1 0,1-1 0,1 1 0,-1 0 1,1 0-1,1 1 0,0-1 0,0 1 1,1 0-1,0 0 0,1-1 0,0 1 0,1 0 1,0 0-1,0 0-62,62 227 198,-54-203-164,0-25 185,-9-17-161,3-193 104,5 86-156,-7 115-8,0 0 0,0 0 0,1 0 0,-1-1 0,0 1 0,0 0 0,0 0 0,1 0 0,-1-1 0,0 1 1,0 0-1,0 0 0,1 0 0,-1 0 0,0 0 0,0 0 0,1 0 0,-1-1 0,0 1 0,1 0 0,-1 0 0,0 0 0,0 0 0,1 0 0,-1 0 0,0 0 0,0 0 0,1 0 0,-1 1 0,0-1 0,1 0 0,-1 0 0,0 0 0,0 0 0,0 0 0,1 0 0,-1 0 0,0 1 0,0-1 0,1 0 0,-1 0 0,0 0 0,0 1 0,0-1 0,0 0 0,1 0 0,-1 0 0,0 1 0,0-1 0,0 0 0,0 0 0,0 1 0,0-1 0,0 0 0,1 1 0,-1-1 0,0 0 1,0 0-1,0 1 0,0-1 0,0 0 0,0 0 2,6 12-52,-4-7 47,0-1 1,0 1-1,0-1 0,1 1 1,-1-1-1,1 0 0,0 0 1,1 0-1,-1 0 0,1 0 0,-1-1 1,1 0-1,0 0 0,0 0 1,1 0-1,-1 0 0,1-1 1,-1 0-1,1 0 0,0 0 1,-1-1-1,1 1 0,0-1 1,4 0 4,-6-1 4,0-1 0,0 1 0,0-1 0,0 0 0,-1 0 0,1 0 0,0 0 0,-1 0 0,1-1 0,0 1 0,-1-1 0,0 0 0,1 0 0,-1 0 0,0 0 0,0 0 0,0 0 0,0-1 0,-1 1 0,1 0 0,-1-1 0,1 0 0,-1 1 0,0-1 0,0 0 0,0 0 0,0 1 0,0-1 0,-1 0 0,1-2-4,6-89 132,-16 46-56,9 47-77,0 1 1,0 0-1,-1-1 0,1 1 1,0 0-1,-1 0 1,1-1-1,0 1 1,-1 0-1,1 0 1,0 0-1,-1 0 1,1-1-1,-1 1 1,1 0-1,0 0 1,-1 0-1,1 0 1,0 0-1,-1 0 0,1 0 1,-1 0-1,1 0 1,0 0-1,-1 0 1,1 0-1,-1 0 1,1 0-1,0 1 1,-1-1-1,1 0 1,-1 0-1,1 0 1,0 1-1,-1-1 1,1 0-1,0 0 0,0 1 1,-1-1-1,1 0 1,0 0-1,0 1 1,-1-1-1,1 0 1,0 1-1,0-1 1,0 1-1,-1-1 1,1 0-1,0 1 1,0-1-1,0 0 1,0 1-1,0-1 0,0 1 1,0-1-1,0 0 1,0 1-1,0 0 1,-1 1-7,-4 6-10,1 2 0,0-1 1,0 0-1,1 1 0,0 0 1,1 0-1,0 0 0,0 0 0,1 0 1,1 2 16,-2 2-16,-2 32 6,2-1 0,2 1-1,2 0 1,2 2 10,-3-40-1,0 0 0,0-1 0,1 1 0,0 0 1,0-1-1,1 0 0,-1 1 0,2-1 0,-1 0 0,1 0 1,2 2 0,-4-8 2,0 0 0,-1 0 0,1-1 1,0 1-1,0 0 0,0-1 0,0 1 0,1-1 1,-1 0-1,0 0 0,0 1 0,0-1 1,0-1-1,0 1 0,0 0 0,0 0 1,0-1-1,0 1 0,0-1 0,0 0 1,0 0-1,0 0 0,0 0 0,0 0 1,-1 0-1,1 0 0,0 0 0,0-2-2,9-8 18,-2-2 0,1 1-1,-2-1 1,0-1 0,0 0-1,-1 0 1,-1 0 0,2-7-18,-5 13 8,28-74 87,-3-1 1,-4-2-1,0-15-95,-21 64 111,-4 36-106,0 0 0,0 1 1,0-1-1,1 0 0,-1 1 0,0-1 0,0 1 1,0-1-1,1 1 0,-1 0 0,0-1 1,0 1-1,1 0 0,-1-1 0,1 1 0,-1 0 1,1 0-1,-1-1 0,1 1 0,-1 0 0,1 0 1,0 0-1,-1 0 0,1 0 0,0 0 0,0 0 1,0 0-1,-1-1 0,1 1 0,0 0 0,0 0 1,1 0-6,-4 12 13,0-1 0,1 1 0,1-1 0,0 1 0,1 0 0,0 0 0,1-1 0,1 1 0,0-1 0,0 1 0,1-1 0,1 0 0,1 2-13,-5-13 1,0-1 0,1 1 0,-1 0 0,0 0 0,1-1 0,-1 1 0,0-1 0,1 1 0,-1 0 0,1-1-1,-1 1 1,1-1 0,-1 1 0,1-1 0,0 0 0,-1 1 0,1-1 0,0 1 0,-1-1 0,1 0 0,0 0 0,-1 1 0,1-1 0,0 0 0,-1 0 0,1 0 0,0 0 0,0 0-1,-1 0 1,1 0 0,0 0 0,0 0 0,-1 0 0,1 0 0,0 0 0,0 0 0,-1-1 0,1 1 0,0 0 0,-1-1 0,1 1 0,0 0 0,-1-1 0,1 1 0,-1-1 0,1 0-1,26-30 47,-22 23-37,120-180 297,-125 188-309,0 0 0,0 1 0,0-1 0,-1 0 0,1 0 0,0 0-1,0 1 1,0-1 0,0 0 0,0 0 0,0 0 0,0 1 0,0-1 0,0 0 0,-1 0-1,1 1 1,0-1 0,0 0 0,0 0 0,0 1 0,0-1 0,0 0 0,1 0 0,-1 1 0,0-1-1,0 0 1,0 0 0,0 0 0,0 1 0,0-1 0,0 0 0,0 0 0,1 1 0,-1-1-1,0 0 1,0 0 0,0 0 0,0 0 0,1 1 0,-1-1 0,0 0 0,0 0 0,0 0 0,1 0-1,-1 0 1,0 0 0,0 0 0,0 1 0,1-1 0,-1 0 0,0 0 0,0 0 0,1 0-1,-1 0 1,0 0 0,0 0 0,1 0 0,-1 0 0,0 0 0,0 0 0,1-1 0,-1 1 0,0 0-1,0 0 1,0 0 0,1 0 0,-1 0 2,0 3 2,5 90-103,12-29 89,-16-64 13,0 1 0,0 0 1,1 0-1,-1 0 0,0-1 0,1 1 0,-1-1 0,0 1 1,1-1-1,-1 1 0,0-1 0,1 0 0,-1 0 0,1 0 1,-1 1-1,0-1 0,1-1 0,-1 1 0,1 0 0,-1 0 1,1 0-1,-1-1 0,0 1 0,1-1 0,-1 1 0,0-1 1,1 0-1,-1 1 0,0-1 0,0 0 0,0 0 0,0 0 1,0 0-1,0 0 0,0 0 0,0 0 0,0 0 0,0 0 1,0 0-1,-1-1 0,1 1 0,0 0 0,-1-1 0,1 1 1,-1 0-1,1-1 0,-1 1 0,0-1-1,1 0 3,12-15 40,-1-1 1,-1 0-1,-1-1 0,0 0 1,-2 0-1,0-1 1,3-15-44,-10 35 2,-1-1 0,1 0 0,-1 1 0,0-1 0,1 0 0,-1 1 0,0-1 0,0 0 0,1 0 0,-1 0 0,0 1 0,0-1 0,0 0 0,0 0 0,0 1 0,0-1 0,0 0 0,0 0 0,0 0 0,0 1 0,-1-1 0,1 0 0,0 0 0,0 1 0,-1-1 0,1 0 0,-1 0 0,1 1 0,0-1 0,-1 0 0,1 1 0,-1-1 0,0 1 0,1-1 0,-1 1 0,1-1 0,-1 1 0,0-1 0,1 1 0,-1 0 0,0-1 0,0 1 0,1 0 0,-1-1 0,0 1 0,0 0 0,1 0 0,-1 0 0,0 0 0,0 0 0,0 0 0,1 0 0,-1 0 0,0 0 0,0 0 0,0 0-2,-4 4 13,1-1 0,0 1 0,0 0 0,0 0-1,1 1 1,-1-1 0,1 1 0,0-1 0,0 1 0,1 0 0,-1 0 0,1 1 0,0-1 0,1 0 0,-1 1 0,1-1-13,1-3 2,1-1 1,-1 0 0,0 0 0,1 0-1,-1 0 1,1 0 0,0 0-1,-1 1 1,1-1 0,0-1 0,0 1-1,0 0 1,-1 0 0,1 0 0,0 0-1,0-1 1,0 1 0,0 0-1,1-1 1,-1 1 0,0-1 0,0 1-1,0-1 1,0 0 0,1 1 0,-1-1-1,0 0 1,0 0 0,0 0-1,1 0 1,-1 0 0,0 0 0,0 0-1,1 0 1,-1 0 0,0-1 0,0 1-1,0 0 1,0-1 0,1 1-1,-1-1-2,3 1 5,236-64 197,-182 63-216,-58 2 39,0-1 1,0 1-1,0-1 1,0 1 0,0 0-1,0-1 1,0 1-1,0-1 1,0 1-1,-1 0 1,1-1 0,0 1-1,0-1 1,-1 1-1,1-1 1,0 1 0,-1-1-1,1 1 1,-1-1-1,1 1 1,-1-1-1,1 0 1,0 1 0,-1-1-1,0 0 1,1 1-1,-1-1 1,1 0-1,-1 1 1,1-1 0,-1 0-1,1 0 1,-1 0-1,0 0 1,1 0 0,-1 0-1,0 0 1,1 0-1,-1 0 1,1 0-1,-1 0 1,0 0 0,1 0-1,-1 0 1,1 0-1,-1-1 1,0 1-1,1 0 1,-1 0 0,1-1-26,-3-3 64,0-1 1,1 1 0,0-1 0,-1 0 0,2 1 0,-1-1 0,1 0-1,-1-1 1,1 1 0,1 0 0,-1 0 0,1-4-65,-3-8 52,-24-148 82,24 143-169,3 22 25,0 0-1,0-1 1,0 1-1,1 0 1,-1-1-1,0 1 1,0 0-1,0-1 1,0 1-1,1 0 1,-1-1-1,0 1 1,0 0-1,1 0 0,-1-1 1,0 1-1,0 0 1,1 0-1,-1-1 1,0 1-1,1 0 1,-1 0-1,0 0 1,1 0-1,-1-1 1,0 1-1,1 0 1,-1 0-1,1 0 1,-1 0-1,0 0 1,1 0-1,-1 0 1,0 0-1,1 0 1,-1 0-1,1 0 1,-1 0-1,0 0 1,1 1-1,-1-1 1,0 0-1,1 0 1,-1 0-1,0 0 1,1 1-1,-1-1 1,0 0-1,1 0 1,-1 1-1,0-1 1,0 0-1,1 0 1,-1 1-1,0-1 1,0 0-1,0 1 1,1-1-1,-1 0 1,0 1-1,0-1 1,0 1 10,1-1-58,25 17-1561,8-3-1703</inkml:trace>
  <inkml:trace contextRef="#ctx0" brushRef="#br0" timeOffset="75385.802">4878 3573 11274,'-28'12'3249,"8"-6"744,20-4-3209,17-11-312,14-12-264,30-11-112,51-15-8,17-13-64,34-3 24,2 4-48,20-34 40,-32-4-40,17-11 16,-30 17-8,3-17 32,-37 46-32,-8 17-1024,-34 20-3049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27.430"/>
    </inkml:context>
    <inkml:brush xml:id="br0">
      <inkml:brushProperty name="width" value="0.05" units="cm"/>
      <inkml:brushProperty name="height" value="0.05" units="cm"/>
      <inkml:brushProperty name="color" value="#33CCFF"/>
    </inkml:brush>
  </inkml:definitions>
  <inkml:trace contextRef="#ctx0" brushRef="#br0">1265 90 8834,'-57'-10'4489,"-28"17"-3305,58-6-1196,1-1-1,-1 0 1,1-2-1,0-2 1,0 0-1,0-1 0,0-2 1,0 0-1,-15-9 13,-17-2 192,29 11 36,1 1 0,-1 1 0,-1 2 0,1 1 0,0 1 0,-1 1 0,1 2 0,0 1 0,-1 1 0,-6 3-228,-18 6 128,1 3 1,1 1-1,0 3 1,-47 26-129,88-41 0,-1 0 0,1 1 1,0 0-1,1 1 1,0 0-1,0 1 0,0 0 1,1 1-1,0-1 1,0 2-1,1-1 0,1 1 1,0 1-1,-4 6 0,9-9-5,1 1 0,0-1-1,1 1 1,0-1 0,0 1 0,1-1 0,0 1-1,0-1 1,1 1 0,0-1 0,1 0 0,0 0-1,0 0 1,0 0 0,1 0 0,0-1 0,1 0-1,0 0 1,0 1 5,6 11-8,-1 2 2,1-1 0,1 0-1,1-1 1,1-1 0,0 0-1,1-1 1,1 0-1,1-1 1,0-1 0,1-1-1,0 0 1,1-2 0,11 6 6,17 0-5,0-2 1,1-3-1,1-1 1,0-3-1,1-2 1,-1-1 0,1-4-1,0-1 1,10-3 4,429-23 7,-388 17 10,-90 7-15,29 0-9,1-3 0,-1-1 1,0-3-1,-1 0 0,32-13 7,-63 18 2,-2 0 1,1-1 0,0 0 0,-1 0-1,1 0 1,-1-1 0,0 0-1,-1 0 1,1-1 0,-1 0 0,0 0-1,-1 0 1,1 0 0,-1-1 0,0 1-1,-1-1 1,0 0 0,0 0-1,0-1 1,-1 1 0,0-1 0,0 1-1,-1-3-2,2-4 32,-1-1-1,-1 1 1,0 0-1,-1-1 0,0 1 1,-1-1-1,-1 1 0,0 0 1,-1-1-1,-1 1 1,0 1-1,-1-1 0,0 0 1,-1 1-1,-1 0 1,0 1-1,0-1 0,-1 1 1,-1 1-1,0 0 1,-1 0-1,0 1 0,-1 0 1,0 0-1,0 1 1,-6-3-32,-7-2 53,0 1 1,-1 1 0,-1 1 0,0 1 0,0 2 0,-1 0 0,-7 1-54,-20-2 15,-63-20-1056,93 9-1973,18-12 12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30.260"/>
    </inkml:context>
    <inkml:brush xml:id="br0">
      <inkml:brushProperty name="width" value="0.05" units="cm"/>
      <inkml:brushProperty name="height" value="0.05" units="cm"/>
      <inkml:brushProperty name="color" value="#33CCFF"/>
    </inkml:brush>
  </inkml:definitions>
  <inkml:trace contextRef="#ctx0" brushRef="#br0">1446 2 8938,'13'-2'5517,"-22"5"-4431,-27 3-1264,-88 8 405,-21-1 2,-1 0 1418,-114 28-1647,200-27 12,1 2 0,1 3 0,1 2 0,0 3 0,2 2 0,1 3 0,1 2 0,2 2 0,-24 21-12,55-39 26,0 1-1,1 1 0,1 1 0,0 1 0,2 0 0,0 1 0,-2 5-25,16-22 5,0 1 0,0-1 0,1 1 0,-1-1 0,1 1 0,0-1 0,0 1 0,0 0 0,1-1 0,-1 1 0,1 0 0,0 0 0,0 0 0,0 0 0,0-1 0,1 1 0,-1 0 0,1 0 0,0-1-1,0 1 1,1-1 0,-1 1 0,1-1 0,0 1 0,-1-1 0,2 0 0,-1 0 0,0 0 0,1 0 0,-1 0 0,1 0 0,2 1-5,8 8-11,1-1 0,1-1 0,-1 0 0,2-1 0,-1-1-1,6 2 12,19 6-17,0-1 0,1-2 0,1-3 0,0 0 0,0-3 0,2-2 17,80 6 0,1-6 1,0-5 0,0-6-1,1-5 0,7 1 7,176-20-8,-284 27 3,-1-1-1,1-1 1,-1-1 0,-1-1 0,1-1 0,-1-1 0,-1-2-1,0 0 1,0-1 0,-1-1 0,0-1 0,-2-1 0,1-1-1,-2 0 1,0-2 0,14-17-2,-30 33 6,0 0-1,0 1 0,-1-1 1,1 0-1,0 0 1,-1 0-1,1-1 1,-1 1-1,0 0 0,0 0 1,0-1-1,0 1 1,0-1-1,0 1 1,-1-1-1,1 1 0,-1-1 1,0 1-1,0-1 1,0 1-1,0-1 0,0 0 1,0 1-1,-1-1 1,1 1-1,-1-1 1,0 1-1,1-1 0,-2-1-5,-6-6 67,0 1-1,0 0 1,-1 1-1,0-1 1,0 2-1,-1-1 0,0 1 1,0 1-1,-8-4-66,-8-6 123,-65-41-183,-3 3 0,-41-13 60,119 60-500,-1 0 0,0 2 1,0 0-1,0 0 0,-1 2 1,1 0-1,-1 1 0,0 1 1,-7 1 499,-73 12-3220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54.755"/>
    </inkml:context>
    <inkml:brush xml:id="br0">
      <inkml:brushProperty name="width" value="0.05" units="cm"/>
      <inkml:brushProperty name="height" value="0.05" units="cm"/>
    </inkml:brush>
  </inkml:definitions>
  <inkml:trace contextRef="#ctx0" brushRef="#br0">840 144 5945,'-20'2'3298,"-31"2"1246,45-4-4430,1-1 0,-1 1 0,1-1-1,0 0 1,-1-1 0,1 1 0,0-1-1,0 0 1,0 0 0,0-1-1,1 1 1,-1-1 0,-2-2-114,-44-43 635,43 40-509,1 0 0,-1 0 1,0 1-1,-1 0 1,1 0-1,-1 1 0,-1 0 1,1 1-1,-4-1-126,2 3 172,-1 1 1,1 0-1,0 1 0,0 1 0,-1 0 0,1 0 0,0 1 0,-1 0 0,1 1 0,0 1 0,0 0 1,0 0-1,1 1 0,-1 0 0,1 1 0,0 0 0,0 0 0,0 1 0,1 1 0,-7 5-172,-183 86 1029,192-94-1003,0 1 1,1 0 0,-1 0-1,1 0 1,0 1 0,0 0-1,1 0 1,-1 1 0,1-1-1,1 1 1,-1 0 0,1 1-1,1-1 1,-1 1 0,-1 5-27,-27 125 64,30-126-66,0 1 1,1 0-1,0 0 1,1 0-1,1 0 1,0 0-1,1 0 1,0-1-1,1 1 1,2 5 1,4 16-12,1-1 0,2-1 0,2 0 0,1-1 1,1 0-1,1-1 0,2-1 0,1-1 0,1-1 0,1 0 0,2-2 0,20 17 12,-25-28-4,0-1 0,1-1-1,0 0 1,1-2 0,1 0 0,0-2-1,0 0 1,0-1 0,1-2 0,0 0-1,0-1 1,0-2 0,0 0-1,1-1 1,-1-2 0,0 0 0,1-2-1,-1 0 1,0-2 0,0 0-1,-1-1 1,0-2 0,0 0 0,8-5 4,22-20 16,-2-1 1,-1-3 0,-2-2 0,-1-2-1,-3-1 1,-1-3 0,12-19-17,-47 58 5,-1 0 0,1 0 0,-1 0-1,-1-1 1,1 0 0,-1-1 0,0 1 0,-1-1 0,0 0-1,0 0 1,0 0 0,-1 0 0,-1-1 0,1 1 0,-1-1 0,-1 0-1,0 0 1,0 0 0,-1 0 0,0 1 0,0-1 0,-1-1-5,-8-12 27,-1 1-1,-2-1 1,0 2 0,-1 0 0,-1 0 0,-1 1 0,-13-12-27,22 24 25,-2 0 1,1 0-1,-1 1 1,0 0-1,0 1 0,-1 0 1,0 0-1,1 1 1,-2 0-1,1 0 1,0 1-1,-1 0 1,0 1-1,1 0 1,-1 1-1,0-1 0,-9 2-25,0 0 65,0 2-1,0 0 0,1 1 1,-1 1-1,1 1 0,0 0 0,0 2 1,-16 7-65,-98 43-450,128-56 149,0-1 0,-1 0 0,1 0 1,0 0-1,-1 0 0,1-1 0,0 1 0,0-1 0,0 0 0,-1 0 0,1-1 0,0 1 0,0-1 0,1 0 0,-1 0 1,0 0-1,1-1 0,-2 0 301,2 1-325,-44-30-3993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55.917"/>
    </inkml:context>
    <inkml:brush xml:id="br0">
      <inkml:brushProperty name="width" value="0.05" units="cm"/>
      <inkml:brushProperty name="height" value="0.05" units="cm"/>
    </inkml:brush>
  </inkml:definitions>
  <inkml:trace contextRef="#ctx0" brushRef="#br0">644 8 9314,'-66'-7'5403,"50"7"-4975,1 1 0,-1 1 0,0 1-1,1 0 1,-1 1 0,1 0 0,0 1 0,-7 4-428,-63 22 1002,58-22-914,1 0 0,-1 2 0,2 1-1,-18 12-87,28-17 0,2 2-1,-1 0 0,1 0 1,1 1-1,0 1 0,0 0 1,1 1-1,0 0 0,1 0 1,1 1-1,0 1 0,1-1 0,0 2 1,1-1-1,0 1 0,1 0 1,1 0-1,1 0 0,0 1 1,1 0-1,0 0 0,2 0 1,0 0-1,6 15-6,2 0-1,1 0 0,1 0 1,2-1-1,1-1 0,1 0 0,2 0 1,1-2-1,1 0 0,9 10 8,-12-18-4,2 0 1,1-1-1,0 0 0,1-2 1,0 0-1,2-1 0,0-1 1,0 0-1,1-2 0,1 0 0,0-2 1,1 0-1,0-2 0,0 0 1,1-2-1,0 0 0,0-2 1,0-1-1,0 0 0,1-2 1,-1-1-1,10-2 4,-1-1 7,-1-2 1,0-1-1,0-2 1,-1-1-1,0-1 0,0-2 1,7-5-8,-12 3 6,0-1-1,-1-1 1,-1-2 0,0 0 0,-2-2 0,0 0 0,-1-1-1,-1-2 1,-1 0 0,-1-1 0,1-3-6,-6 8 8,-1-1 0,-1-1 0,0 1 0,-2-2 0,0 0 0,-2 0 0,0 0 0,-1-1 0,-2 0 0,0-1-8,-2 5 42,0 0 0,-2 0 1,0-1-1,-1 1 0,-1 0 0,-1 0 1,-1 0-1,0 1 0,-5-13-42,6 24 66,1-1 0,-1 1-1,0 0 1,-1 0 0,0 0 0,0 1 0,0-1-1,-1 1 1,0 0 0,0 1 0,-1-1-1,1 1 1,-1 0 0,0 0 0,-1 0-1,1 1 1,-1 0 0,0 1 0,0-1-1,0 1 1,0 1 0,0-1 0,-1 1 0,1 0-1,-5 0-65,-14 4 122,0 0 0,0 1 0,0 2-1,0 1 1,1 1 0,0 1 0,0 1-1,1 1 1,0 1 0,1 1 0,-12 9-122,-7 0 26,-63 30-741,104-50 659,-26 6-1550,20-18-2592,16-12-193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08.219"/>
    </inkml:context>
    <inkml:brush xml:id="br0">
      <inkml:brushProperty name="width" value="0.05" units="cm"/>
      <inkml:brushProperty name="height" value="0.05" units="cm"/>
    </inkml:brush>
  </inkml:definitions>
  <inkml:trace contextRef="#ctx0" brushRef="#br0">623 200 11242,'6'1'2465,"-1"30"1000,-1 8-3265,2 22-168,-1 1-32,-4 22 80,-1-19-16,11 5 8,-6-17-48,4 0 24,0-23-152,0-13-568,-12-13-193,-2-8-2671,-10-2 239</inkml:trace>
  <inkml:trace contextRef="#ctx0" brushRef="#br0" timeOffset="374">13 487 9122,'-1'-2'244,"-1"0"-1,1 0 1,0 1-1,0-1 1,0 0-1,0 0 1,0 0-1,0 0 1,1 0 0,-1 0-1,0-1 1,1 1-1,0 0 1,0 0-1,-1 0 1,1 0 0,0-1-1,1 1 1,-1 0-1,0 0 1,1-1-244,25-39 1452,-19 33-1439,148-187 1175,-127 167-1095,0 1-1,2 1 1,2 2 0,0 1-93,-20 16 9,-1 0 0,1 2 0,0-1 0,1 1 0,-1 1 1,1 1-1,0-1 0,1 2 0,-1 0 0,0 1 0,1 0 1,0 1-1,12 0-9,-16 1-3,0 1 0,-1 0 0,1 0 1,-1 1-1,0 0 0,1 1 0,-1 0 1,0 1-1,-1-1 0,1 2 0,-1-1 1,1 1-1,-1 1 0,5 4 3,6 11-11,-1 1 0,-1 0-1,-1 2 1,-1 0 0,-2 0 0,0 1-1,9 26 12,39 130 408,-59-176-284,-1 0 0,0 0-1,0 0 1,-1 0-1,0 0 1,0 0-1,0 0 1,0 0-1,-1 0 1,0 0-1,0 0 1,0-1-1,0 1 1,-1 0-1,0 0 1,0-1 0,0 1-1,-1-1 1,1 1-124,-153 183 2756,141-171-2700,-1-2 0,-1 0 0,0 0 0,-1-2 0,0 0 0,-1 0 0,-1-1-56,11-8-2,0 0 1,0-1-1,0 1 0,0-1 0,-1-1 0,1 0 0,-1 0 0,0 0 1,0-1-1,1-1 0,-1 1 0,0-2 0,0 1 0,0-1 0,1 0 1,-1-1-1,0 0 0,-3-2 2,-51-31-893,36-3-4305,23 22 1015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09.658"/>
    </inkml:context>
    <inkml:brush xml:id="br0">
      <inkml:brushProperty name="width" value="0.05" units="cm"/>
      <inkml:brushProperty name="height" value="0.05" units="cm"/>
    </inkml:brush>
  </inkml:definitions>
  <inkml:trace contextRef="#ctx0" brushRef="#br0">211 632 9866,'-70'66'5916,"55"-43"-5852,2 1 0,1 0 1,1 1-1,1 0 0,1 1 0,1 0 0,0 4-64,-8 32 89,3 2 0,2-1-1,3 1 1,3 1-1,3-1 1,3 1 0,3 8-89,-1-38 62,2 1 0,2 0 1,1-1-1,1-1 1,6 11-63,-12-35 14,1 0 1,-1 0-1,2 0 1,-1 0-1,2-1 0,-1 0 1,1 0-1,0 0 1,1 0-1,0-1 1,0-1-1,1 1 1,0-1-1,1 0 1,-1-1-1,1 0 0,0 0 1,1-1-1,3 2-14,4-1 4,-1-1-1,1 0 1,0-1-1,0-1 0,0 0 1,0-2-1,1 0 1,9-1-4,-15 0-525,0-1 0,0-1 0,0 0 0,0-1 0,-1 0 1,0-1-1,1 0 0,1-2 525,18-13-3113</inkml:trace>
  <inkml:trace contextRef="#ctx0" brushRef="#br0" timeOffset="293.669">793 840 9554,'-10'44'2569,"-5"17"743,4 16-2464,3-6-527,5 2 79,5-20-56,5 5-80,3-16-96,2-2-32,-3-7-88,-2-11-176,-4-21-232,-13-22-552,-10 1-2697,-10-25 504</inkml:trace>
  <inkml:trace contextRef="#ctx0" brushRef="#br0" timeOffset="519.804">241 942 8530,'-9'3'3152,"3"0"249,10 0-1920,12-6-1025,17-14 184,14-7-24,27-16-16,4-8-72,22-17-80,-6 10-280,2-6-64,-21 16-40,0 4-776,-31 24-504,-21 14-2817,-23 8-24</inkml:trace>
  <inkml:trace contextRef="#ctx0" brushRef="#br0" timeOffset="898.925">1332 582 10306,'0'0'114,"0"-1"1,0 0-1,0 1 0,0-1 0,0 1 0,0-1 1,0 0-1,0 1 0,0-1 0,0 1 1,0-1-1,0 0 0,-1 1 0,1-1 0,0 1 1,0-1-1,-1 1 0,1-1 0,0 1 0,-1-1 1,1 1-1,0-1 0,-1 1 0,1 0 1,-1-1-1,1 1 0,-1-1 0,1 1 0,-1 0 1,1 0-1,-1-1 0,1 1 0,-1 0 0,1 0 1,-1-1-1,0 1 0,1 0 0,-1 0 1,1 0-1,-1 0 0,0 0 0,1 0 0,-1 0 1,1 0-1,-1 0 0,1 0 0,-1 1 0,0-1 1,1 0-1,-1 0 0,1 0 0,-1 1 1,1-1-1,-1 0 0,1 1 0,-1-1 0,1 0 1,-1 1-1,1-1 0,-1 1 0,1-1 0,0 1 1,-1-1-1,1 1 0,0-1 0,-1 1 0,1-1-113,-18 97 828,15-73-792,1 8 4,2 1 0,1 0 0,1-1 0,6 33-41,-6-51 17,-1 0-1,2 0 0,0 0 0,1 0 1,0-1-1,1 0 0,0 1 0,1-2 1,1 1-1,0-1 0,1 0 0,0 0 1,0-1-1,2 0 0,-1 0 0,10 6-16,-17-15 22,1 0-1,0-1 1,0 0-1,0 0 1,0 0-1,0 0 0,0 0 1,0 0-1,0-1 1,0 0-1,1 0 0,-1 1 1,0-2-1,0 1 1,0 0-1,1-1 0,-1 1 1,0-1-1,0 0 1,0 0-1,0 0 1,0 0-1,0-1 0,-1 1 1,1-1-1,0 0 1,-1 0-1,1 0 0,-1 0 1,0 0-1,1 0 1,-1-1-1,0 1 1,0-1-1,0 0-21,6-8 155,-1 0 0,0-1 1,0 0-1,-1-1 0,-1 1 1,0-1-1,2-5-155,0-7 124,0 0 1,-2-1-1,0 0 1,-2 0-1,-1 0 0,-1 0 1,-1 0-1,-1 0 1,-1 0-1,-2-2-124,4 27-2,0 1 0,0-1 0,0 0 0,0 0 0,0 0 0,0 1 0,0-1 0,0 0 0,0 0 0,-1 0 0,1 1 0,0-1 0,0 0 0,-1 0 0,1 1 0,-1-1 0,1 0 0,-1 1 0,1-1 0,-1 0 0,1 1 0,-1-1 0,1 1 0,-1-1 0,0 1 0,1-1 0,-1 1 0,0-1 0,1 1 0,-1 0 0,0-1 0,0 1 0,1 0 0,-1 0 0,0-1 0,0 1 0,1 0 0,-1 0 0,0 0 0,0 0 0,0 0 0,0 0 0,1 0 0,-1 0 0,0 1 0,0-1 0,1 0 0,-1 0 0,0 1 0,0-1 0,1 0 0,-1 1 0,0-1 0,1 1 0,-1-1 0,0 1 0,1-1 0,-1 1 0,1-1 0,-1 1 0,1 0 0,-1-1 0,1 1 0,-1 0 0,1-1 0,-1 2 2,-1 3-127,0 1 0,1 1 1,0-1-1,0 0 0,0 0 0,0 0 0,1 1 1,0-1-1,0 0 0,1 0 0,0 1 0,0-1 1,0 0-1,1 0 0,0 0 0,2 4 127,2 10-2289,0 3-524</inkml:trace>
  <inkml:trace contextRef="#ctx0" brushRef="#br0" timeOffset="1357.954">1807 476 9802,'1'6'2489,"-1"15"887,5 10-2776,1 16-79,0-2-97,-3 11-32,2-12-136,2 0-48,4-15-112,-2 1-40,6-11-8,0-7-304,-4-11-256,-2-7-368,-3-6-2313,-13-14-480,-13-4-680</inkml:trace>
  <inkml:trace contextRef="#ctx0" brushRef="#br0" timeOffset="1736.308">1617 558 4937,'-3'-4'608,"0"1"-1,0-1 1,0 0 0,0 0-1,1 0 1,0 0-1,-1 0 1,2-1 0,-1 1-1,0 0 1,1-1 0,0 0-1,0 1 1,0-1-1,1 0 1,-1 0 0,1-1-608,20-31 1941,-6 23-1817,1 0 0,0 1 1,0 1-1,2 0 0,-1 1 0,1 1 1,1 0-1,0 1 0,0 1 0,1 1 1,0 1-1,0 0 0,0 2 1,1 0-1,0 1 0,5 1-124,-16 1 13,0 2 1,0-1-1,0 1 0,0 0 1,-1 1-1,1 0 0,0 1 1,0 0-1,-1 0 0,0 0 1,0 1-1,0 1 0,7 4-13,-12-7 3,-1 1-1,0-1 1,1 1-1,-1-1 1,-1 1-1,1 0 0,0 0 1,-1 0-1,1 0 1,-1 0-1,0 0 1,0 1-1,0-1 0,0 0 1,-1 0-1,1 1 1,-1-1-1,0 1 1,0-1-1,0 0 0,0 1 1,-1-1-1,1 0 1,-1 1-1,0-1 0,-1 3-2,-39 81 310,21-53 137,-2-2 1,-2 0 0,-1-1 0,-24 22-448,28-40 818,24-14-816,-1 0 0,0 1 0,0-1 0,0 1 0,0-1 0,0 1 0,1 0 0,-1 0 0,0 0 0,0 0-1,1 1 1,-1-1 0,0 1 0,0-1 0,0 1 0,0 0 0,0-1 0,0 1 0,0 0 0,0 0 0,0 1 0,0-1-1,0 1-1,46 36-46,-38-28-40,1-1-1,0-1 1,0 0 0,1 0 0,0-1 0,0-1 0,12 5 86,74 10-953,-55-23-1934,-6-5 96</inkml:trace>
  <inkml:trace contextRef="#ctx0" brushRef="#br0" timeOffset="1980.655">2060 1 9482,'2'32'3337,"8"-12"232,7 14-2273,10 9-1056,5-1-160,12 7 136,3-3-8,8 14-8,-8 8-32,6 24-8,-18-8-112,-14 27 0,-18-6 0,-22 19-24,-25-7-704,-29 50-3137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22.699"/>
    </inkml:context>
    <inkml:brush xml:id="br0">
      <inkml:brushProperty name="width" value="0.05" units="cm"/>
      <inkml:brushProperty name="height" value="0.05" units="cm"/>
    </inkml:brush>
  </inkml:definitions>
  <inkml:trace contextRef="#ctx0" brushRef="#br0">5 137 9570,'-3'-47'3433,"1"35"368,22-5-2353,10 3-952,27-7-104,11 4-344,27 8-496,-1 26-3401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23.532"/>
    </inkml:context>
    <inkml:brush xml:id="br0">
      <inkml:brushProperty name="width" value="0.05" units="cm"/>
      <inkml:brushProperty name="height" value="0.05" units="cm"/>
    </inkml:brush>
  </inkml:definitions>
  <inkml:trace contextRef="#ctx0" brushRef="#br0">260 200 8794,'-1'-3'200,"2"1"-6,-1 0 0,0 1 1,0-1-1,-1 0 0,1 0 0,0 1 0,-1-1 0,1 0 0,-1 1 1,1-1-1,-1 1 0,0-1 0,0 1 0,1-1 0,-1 1 0,0-1 1,0 1-1,-1 0 0,1-1 0,0 1 0,0 0 0,-1 0 0,1 0 1,0 0-1,-1 0 0,1 0 0,-1 1 0,0-1 0,1 0 0,-1 1 0,1-1 1,-1 1-1,0-1 0,1 1 0,-1 0 0,0 0 0,0 0 0,0 0-194,-8 4 91,-1 0-1,1 1 0,1 0 0,-1 1 0,1 0 1,0 1-1,0-1 0,1 2 0,0-1 0,0 1 1,1 0-1,0 1 0,0 0 0,1 0 0,0 1 0,-2 5-90,-4 4 24,1 0 0,1 1 0,1 0 0,1 1-1,0 0 1,-1 12-24,8-32 4,0 1 0,0-1 0,0 1 0,0-1 0,1 1 0,-1 0 0,1-1 0,-1 1 0,1 0 0,-1 0 0,1-1 0,0 1 1,0 0-1,0 0 0,0-1 0,0 1 0,0 0 0,1 0 0,-1-1 0,0 1 0,1 0 0,0-1 0,-1 1 0,1 0 0,0-1 0,0 1 0,0-1 0,0 1 0,0-1 0,0 0 0,0 1 0,0-1 0,1 0 0,-1 0 0,0 0 0,1 0 0,-1 0 0,1 0 0,-1 0 0,1 0 0,0 0 0,-1-1 0,1 1 0,0-1 0,-1 1 0,1-1 0,0 0 0,0 0 1,-1 0-1,1 0 0,0 0 0,1 0-4,10-3 34,0-1 1,0-1 0,0 0-1,-1 0 1,0-1 0,0-1-1,-1 0 1,1-1 0,2-3-35,51-35 175,-3-4 0,-2-2 0,16-20-175,34-62 145,-102 123-134,-6 8-9,1 0 1,0 0 0,-1 0 0,0-1 0,0 0-1,0 1 1,0-1 0,0 0 0,-1 0 0,0 0-1,0 0 1,0 0 0,0 0 0,0-1-3,-2 4-4,1 0 0,0 1 0,0-1 0,-1 0 0,1 1 0,0-1 0,-1 0 0,1 1 0,0-1 0,-1 0 1,1 1-1,-1-1 0,1 1 0,-1-1 0,1 1 0,-1-1 0,0 1 0,1-1 0,-1 1 0,1 0 0,-1-1 0,0 1 0,1 0 0,-1 0 0,0-1 1,0 1-1,1 0 0,-1 0 0,0 0 0,0 0 0,1 0 0,-1 0 0,0 0 0,0 0 0,1 0 0,-1 0 0,0 0 0,1 1 0,-1-1 0,0 0 1,0 0-1,1 1 0,-1-1 0,1 1 0,-1-1 0,0 0 0,1 1 0,-1-1 0,1 1 0,-1-1 0,1 1 0,-1 0 0,1-1 0,-1 1 0,1-1 0,0 1 1,-1 0-1,1-1 0,0 1 4,-10 10-24,1-1 0,0 2 1,1-1-1,0 1 0,0 0 1,2 1-1,0 0 1,0 0-1,1 0 0,-1 5 24,5-16-1,-4 10 17,0 1 0,0-1 0,1 1 0,1 0 0,0 0 0,1 0 0,1 0 0,0 1 0,0-1 0,1 0 0,1 0 0,0 1 0,3 10-16,-3-21 10,0 0 0,0 0 0,0-1 0,1 1 0,-1 0 0,1-1 0,-1 1 0,1-1 0,0 1 0,0-1 0,0 0 0,0 0 0,0 0 0,1 0 0,-1 0 0,0 0 0,1-1 0,0 1 0,-1-1 0,1 0 0,0 1 0,0-2 0,0 1 0,0 0-1,0 0 1,0-1 0,0 1 0,0-1 0,0 0 0,2 0-10,5-1 34,0 0 0,-1-1 0,1 0 0,0 0-1,-1-1 1,0 0 0,0-1 0,8-4-34,-2 0 36,-1-1 1,0 0-1,0 0 1,-1-2-1,-1 0 1,1 0-1,-2-1 1,0 0 0,0-1-1,-1-1 1,-1 0-1,0 0 1,5-11-37,1-39 188,-15 65-186,0-1 0,-1 1 0,1 0 0,0-1-1,0 1 1,0-1 0,0 1 0,-1-1 0,1 1 0,0-1 0,-1 0 0,1 1 0,0-1 0,-1 1 0,1-1 0,0 1 0,-1-1 0,1 0 0,-1 1 0,1-1 0,-1 0 0,1 0 0,-1 1 0,1-1 0,-1 0 0,1 0 0,-1 0 0,1 1 0,-1-1 0,1 0 0,-1 0 0,1 0 0,-1 0 0,1 0-1,-1 0 1,0 0 0,1 0 0,-1 0 0,1-1 0,-1 1 0,1 0 0,-1 0 0,1 0 0,-1-1 0,1 1 0,-1 0 0,1 0 0,-1-1 0,1 1 0,0-1 0,-1 1 0,1 0 0,-1-1 0,1 1 0,0-1 0,-1 1 0,1-1 0,0 1 0,0-1-2,-3 7-4,1-1 0,0 1 1,1 0-1,-1-1 1,1 1-1,0 0 0,0 0 1,1 0-1,0 0 0,0 0 1,0 0-1,1-1 1,0 1-1,0 0 0,1 0 1,-1 0-1,1-1 1,0 1-1,1-1 0,-1 0 1,1 1-1,0-1 0,1 0 1,-1-1-1,1 1 1,0-1-1,0 1 0,0-1 1,0 0-1,1-1 0,0 1 1,0-1-1,0 0 1,0 0-1,1 0 4,15 1 34,1-1 0,-1 0 0,0-2 0,1-1 0,-1 0 0,0-2 0,1 0 0,-1-2 0,0 0 0,0-1 0,19-8-34,-6 4 51,-33 9-5,0-1 0,0 1 0,0 0-1,0 0 1,0-1 0,0 1 0,0-1-1,0 1 1,0-1 0,-1 1 0,1-1-1,0 0 1,0 1 0,-1-1 0,1 0-1,0 0 1,-1 0 0,1 1 0,-1-1-1,1 0 1,-1 0 0,1 0-1,-1 0 1,1 0 0,-1 0 0,0 0-1,0 0 1,1 0 0,-1 0 0,0 0-1,0 0 1,0 0 0,0 0 0,0 0-1,-1 0 1,1 0 0,0 0 0,0 0-1,-1-1-45,1-11 159,2-164 664,-2 175-841,-1 1 7,1 0 1,-1 0-1,1 0 1,-1 0-1,1 0 1,-1 0-1,1 0 1,0 0-1,0 0 1,0 0-1,-1 0 1,1 0 0,0 0-1,0 0 1,0-1-1,1 1 1,-1 0-1,0 0 1,0 0-1,1 0 1,-1 0-1,0 0 1,1 0-1,-1 0 1,1 0 0,-1 0-1,1 0 1,0 0-1,-1 0 1,1 1-1,0-1 1,0 0-1,0 0 1,-1 1-1,1-1 1,0 0-1,0 1 1,0-1-1,0 1 1,0-1 0,0 1-1,0 0 1,0-1-1,1 1 1,-1 0-1,0 0 11,43 33-6040,-6 3 1665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21.500"/>
    </inkml:context>
    <inkml:brush xml:id="br0">
      <inkml:brushProperty name="width" value="0.05" units="cm"/>
      <inkml:brushProperty name="height" value="0.05" units="cm"/>
    </inkml:brush>
  </inkml:definitions>
  <inkml:trace contextRef="#ctx0" brushRef="#br0">142 1 9770,'2'12'6189,"-10"15"-6422,5-19 712,-62 157 621,50-126-820,2 1-1,2 0 1,1 1-1,2-1 1,2 3-280,5-39 15,0 0 1,0 0-1,0 0 0,1 1 1,0-1-1,0 0 1,0 0-1,0 0 1,0 0-1,1 0 0,0 0 1,0 1-1,0-1 1,0-1-1,1 1 1,-1 0-1,1 0 0,0 0 1,0-1-1,0 1 1,1-1-1,-1 0 1,1 0-1,0 0 0,0 0 1,0 0-1,0 0 1,1-1-1,-1 1 1,0-1-1,1 0 0,0 0 1,0-1-1,-1 1 1,3 0-16,11-3 35,0 0 0,0-2 1,0 0-1,0 0 0,-1-2 1,0 0-1,0-1 0,0 0 0,-1-1 1,9-6-36,-14 8 4,73-35-388,26-13-1643,-37 24-2079,-28 16 89</inkml:trace>
  <inkml:trace contextRef="#ctx0" brushRef="#br0" timeOffset="289.691">668 347 4137,'-1'-2'3802,"-14"2"1133,-11 17-2656,20-12-1822,-8 5-105,0 2 0,1-1 1,0 1-1,1 1 0,0 1 0,1-1 0,0 2 1,1-1-1,1 2 0,-6 12-352,14-27 7,1 0 1,-1 0-1,0 0 0,1 0 0,-1 0 0,1 0 1,-1 1-1,1-1 0,-1 0 0,1 0 0,0 1 1,0-1-1,0 0 0,0 0 0,0 1 0,0-1 1,0 0-1,0 0 0,0 1 0,0-1 1,1 0-1,-1 0 0,0 1 0,1-1 0,-1 0 1,1 0-1,0 0 0,-1 0 0,1 0 0,0 0 1,0 0-1,-1 0 0,1 0 0,0 0 1,0 0-1,0 0 0,0-1 0,0 1 0,0 0 1,1-1-1,-1 1 0,0-1 0,0 1 0,1 0-7,58-21 92,-54 17-79,209-118 233,-212 119-247,1-1 0,-1 1 0,1 0 0,0 0 0,0 1 0,0-1 0,0 1 0,0 0-1,0 0 1,0 0 0,0 1 0,1 0 0,-1-1 0,0 1 0,0 1 0,1-1 0,-1 1 0,0-1 0,0 1-1,0 0 1,0 1 0,0-1 0,0 1 0,0 0 0,0-1 0,-1 2 0,1-1 0,-1 0 0,1 1 0,-1 0 0,0 0-1,0 0 1,0 0 0,0 0 0,-1 0 0,1 1 0,-1-1 0,1 4 1,7 78 25,-11-84-31,1-1 0,0 1-1,0-1 1,0 1 0,1-1 0,-1 1-1,0-1 1,0 1 0,0-1 0,0 1-1,0-1 1,1 0 0,-1 1 0,0-1-1,0 1 1,1-1 0,-1 0 0,0 1-1,0-1 1,1 1 0,-1-1 0,0 0-1,1 0 1,-1 1 0,1-1 0,-1 0-1,1 1 1,-1-1 0,0 0 0,1 0-1,-1 0 1,1 0 0,-1 0 0,1 1-1,-1-1 1,1 0 0,-1 0 0,1 0-1,-1 0 1,1 0 0,-1 0 0,1 0-1,-1-1 1,1 1 0,-1 0 0,0 0-1,1 0 1,-1 0 0,1-1 0,-1 1-1,1 0 1,-1 0 0,0-1 0,1 1-1,-1 0 1,0-1 0,1 1 0,-1 0-1,0-1 1,1 1 0,-1-1 0,0 1-1,0 0 1,1-1 0,-1 1 0,0-1-1,0 1 1,0-1 0,0 1 0,1-1 6,92-65-2107,-30 25-218</inkml:trace>
  <inkml:trace contextRef="#ctx0" brushRef="#br0" timeOffset="884.12">1571 169 9338,'-28'19'2243,"-60"41"1924,66-45-3647,2 2 0,0 0 0,1 1 0,-15 19-520,31-34 60,0 0 0,0 0 1,1 1-1,0-1 0,-1 1 0,1-1 1,1 1-1,-1 0 0,0-1 1,1 1-1,0 0 0,0 0 0,0 0 1,0 0-1,1 2-60,13 1 235,-2-10-197,0 0 0,-1-1 0,1-1 0,-1 0-1,0 0 1,0-1 0,0 0 0,-1 0 0,7-6-38,9-6 63,51-35 28,-2-4 0,-2-3 0,7-13-91,-64 63-110,-29 31-17,-4 2 136,1 1 1,1 1 0,1 0-1,2 1 1,0 0 0,2 1-1,1 1 1,-6 26-10,14-46 25,0 1-1,1-1 1,1 1-1,-1-1 1,1 1-1,1-1 1,-1 1-1,2 0 1,-1-1 0,3 7-25,-2-11 8,0-1 0,0 0 0,0 0 0,0 1 0,0-2 0,1 1 0,0 0 0,-1 0 0,1-1 1,0 0-1,0 1 0,0-1 0,1 0 0,-1-1 0,0 1 0,1 0 0,-1-1 0,1 0 0,0 0 1,-1 0-1,1 0 0,0-1 0,0 1 0,-1-1 0,1 0 0,0 0 0,0-1 0,0 1 0,-1-1 1,1 1-1,0-1 0,-1 0 0,1-1 0,-1 1 0,1-1 0,-1 1 0,1-1 0,-1 0 0,0 0 1,0-1-1,2-1-8,10-5 27,0-2 0,0 0 0,-1-1 0,0-1 0,-1 0 0,-1 0 0,0-2 1,-1 1-1,0-1 0,-1-1 0,-1 0 0,3-7-27,12-37 40,-24 59-41,-1 1 0,1-1 1,0 1-1,-1-1 0,1 1 0,0 0 0,-1-1 0,1 1 1,-1-1-1,1 1 0,0 0 0,-1-1 0,1 1 0,-1 0 1,1-1-1,-1 1 0,1 0 0,-1 0 0,0-1 1,1 1-1,-1 0 0,1 0 0,-1 0 0,1 0 0,-1 0 1,0 0-1,1 0 0,-1 0 0,1 0 0,-1 0 0,0 0 1,1 0-1,-1 1 0,1-1 0,-1 0 0,1 0 1,-1 0-1,1 1 0,-1-1 0,1 0 0,-1 1 0,1-1 1,-1 1-1,1-1 0,-1 0 0,1 1 0,0-1 0,-1 1 1,1-1-1,0 1 0,0-1 0,-1 1 0,1-1 1,0 1-1,0 0 1,-8 6-9,0 1 0,0 0 0,1 0 0,1 1 0,0-1 0,0 2 0,0-1-1,1 1 1,1 0 0,-1 0 0,2 0 0,-1 0 0,-1 11 9,5-19 1,-1 0-1,1 1 0,0-1 1,-1 0-1,1 1 1,0-1-1,0 1 0,1-1 1,-1 0-1,1 1 0,-1-1 1,1 0-1,0 1 1,-1-1-1,1 0 0,0 0 1,1 0-1,-1 0 0,0 0 1,1 0-1,-1 0 0,1 0 1,-1 0-1,1-1 1,0 1-1,0-1 0,0 1 1,0-1-1,0 0 0,0 1 1,0-1-1,0 0 1,0 0-1,0-1 0,1 1 1,1 0-1,8-1 23,0 0 1,1 0-1,-1-2 1,0 1-1,1-1 0,-1-1 1,0-1-1,-1 1 1,11-6-24,-12 6 17,144-57 120,-151 59-127,0 1-1,0-1 1,-1 0-1,1 0 1,0 0-1,-1 0 0,1 0 1,-1 0-1,1-1 1,-1 1-1,0-1 1,1 1-1,-1-1 1,0 0-1,0 0 1,0 0-1,-1 0 1,1 0-1,0-1 1,-1 1-1,1-1 0,-1 1 1,0-1-1,0 1 1,0-1-1,0 0 1,0 1-1,-1-1 1,1 0-1,-1-2-9,-2-2 63,-1 1 0,0 0 1,-1 0-1,1 0 0,-1 0 0,0 1 0,-1-1 0,1 1 0,-1 0 0,0 1 0,-5-4-63,-9-11 138,-33-36 170,64 51-290,43 28-464,128 14-6286,-105-17 2483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20.578"/>
    </inkml:context>
    <inkml:brush xml:id="br0">
      <inkml:brushProperty name="width" value="0.05" units="cm"/>
      <inkml:brushProperty name="height" value="0.05" units="cm"/>
    </inkml:brush>
  </inkml:definitions>
  <inkml:trace contextRef="#ctx0" brushRef="#br0">362 223 7466,'-4'-46'8181,"3"44"-8019,-1 1 0,1-1 0,-1 0 0,0 1 0,0-1 0,0 1 0,0 0 0,0-1 0,0 1 0,0 0 0,0 0-1,0 1 1,-1-1 0,1 0 0,0 1 0,0-1 0,-1 1 0,1 0 0,-3-1-162,-5 1 55,1-1 0,-1 2 1,0-1-1,0 1 0,0 1 0,1 0 1,-1 0-1,0 1 0,1 0 0,0 0 1,0 1-1,0 0 0,0 1 0,1 0 1,0 1-1,0-1 0,0 1 0,0 1 1,-4 5-56,-1 1-3,1 0 0,0 0 0,1 1 1,1 0-1,0 1 0,1 0 0,1 1 1,0 0-1,1 0 0,1 1 0,0 0 1,2 0-1,-1 0 0,2 0 0,1 1 1,0-1-1,1 1 0,1 4 3,0-19 0,0-1 1,0 1-1,0-1 0,1 1 0,-1-1 1,1 1-1,0-1 0,-1 1 1,1-1-1,1 0 0,-1 1 0,0-1 1,0 0-1,1 0 0,-1 0 0,1 0 1,0 0-1,0 0 0,-1 0 0,1-1 1,0 1-1,1 0 0,-1-1 0,0 0 1,0 0-1,1 1 0,-1-1 0,0-1 1,1 1-1,-1 0 0,1-1 0,-1 1 1,1-1-1,-1 0 0,1 1 0,0-1 1,-1 0-1,1-1 0,-1 1 0,1 0 1,-1-1-1,3 0 0,120-50 132,-110 42-124,0 1 0,0 1 0,0 0-1,1 1 1,0 1 0,0 0-1,1 2 1,-1-1 0,1 2-1,8 0-7,-21 2-6,1 1 0,-1-1 0,0 1-1,1 0 1,-1 1 0,0-1 0,1 1 0,-1 0-1,0 0 1,0 0 0,-1 0 0,1 1-1,0-1 1,-1 1 0,1 0 0,-1 0 0,0 0-1,0 1 1,0-1 0,-1 1 0,1 0-1,-1 0 1,0 0 0,0 0 0,0 0 0,0 1 6,3 9-23,0 1 0,-1 0 1,-1 0-1,0 0 0,-1 1 1,0 13 22,-2 10 10,-2-1 0,-1 0 0,-2 0 0,-2 0 1,-1 0-1,-2-1 0,-2-1 0,-1 0 0,-2 0 0,-6 9-10,-33 46 563,53-90-538,0 0-3,1 0 0,0 0 0,-1 0 0,1 0 0,-1 0 1,1 0-1,-1 0 0,0 0 0,1 0 0,-1 0 1,0-1-1,1 1 0,-1 0 0,0 0 0,0-1 0,0 1 1,0-1-1,0 1 0,0-1 0,0 1 0,0-1 0,0 0 1,0 1-1,0-1 0,0 0 0,0 0 0,0 1 1,0-1-1,0 0 0,0 0 0,0-1 0,0 1 0,0 0 1,-1 0-1,1 0 0,0-1 0,0 1 0,0 0 1,0-1-23,-1-5 57,0-1 0,0 1 1,1-1-1,0 0 1,0 1-1,1-1 1,0 0-1,0 0 1,0 1-1,1-1 1,0 0-1,1-1-57,7-42 48,3 0-1,1 1 1,3 0-1,2 1 1,2 1-1,2 0 1,1 2-1,28-38-47,40-28-9,-90 108-2,1 1 0,0 0 0,0-1 0,0 1 0,0 0 0,0 0 0,1 0 0,-1 0 0,1 0 0,-1 1 0,1-1 0,0 1 0,0 0 0,-1 0 1,1 0-1,0 0 0,0 0 0,0 0 0,0 1 0,0 0 0,0-1 0,0 1 0,0 0 0,0 1 0,0-1 0,0 0 0,0 1 0,0 0 0,0-1 0,0 1 0,0 0 0,0 1 0,-1-1 0,1 0 1,0 1-1,-1 0 0,1-1 0,-1 1 0,0 0 0,1 0 0,-1 1 0,0-1 0,1 1 11,-1 3-14,0 1 1,0-1-1,0 0 0,-1 1 0,1-1 1,-2 1-1,1-1 0,-1 1 1,0 0-1,0-1 0,-1 1 1,0-1-1,0 1 0,0-1 0,-1 1 1,0-1-1,-2 6 14,-8 73-18,12-85 18,0 1 0,0 0-1,0-1 1,0 1 0,0 0 0,0-1-1,0 1 1,0 0 0,0-1-1,1 1 1,-1-1 0,0 1 0,0 0-1,1-1 1,-1 1 0,0-1-1,1 1 1,-1-1 0,0 1 0,1-1-1,-1 1 1,1-1 0,-1 1-1,1-1 1,-1 1 0,1-1 0,-1 0-1,1 1 1,0-1 0,-1 0-1,1 0 1,-1 1 0,1-1 0,0 0-1,-1 0 1,1 0 0,0 0 0,-1 0-1,1 0 1,0 0 0,-1 0-1,1 0 1,0 0 0,-1 0 0,1 0-1,0-1 1,-1 1 0,1 0-1,-1 0 1,1-1 0,-1 1 0,1 0-1,0-1 1,-1 1 0,1 0-1,-1-1 1,1 1 0,-1-1 0,0 1-1,1-1 1,30-32 45,-19 19-23,-1-1-1,-1 0 0,0 0 1,-2-1-1,1-1 0,-2 0 1,0 0-1,-1 0 0,-1 0 1,-1-1-1,0 0 0,-1 0 1,-1 0-1,-1-1 0,0 1 1,-2 0-1,0 0 0,-1-1 1,-1 1-1,0 0 0,-1 1 1,-1-1-22,-27-25 30,32 43-35,0 0 1,1 1-1,-1-1 0,0 0 0,0 1 0,1-1 0,-1 1 0,0-1 0,0 0 0,0 1 0,0-1 0,0 1 0,1-1 0,-1 1 0,0-1 0,0 0 0,0 1 1,0-1-1,0 1 0,0-1 0,0 1 0,-1-1 0,1 1 0,0-1 0,0 1 0,0-1 0,0 0 0,-1 1 0,1-1 0,0 1 0,0-1 0,-1 0 0,1 1 1,0-1-1,0 0 0,-1 1 0,1-1 0,0 0 0,-1 1 0,1-1 0,-1 0 0,1 0 0,0 0 0,-1 1 0,1-1 0,-1 0 0,1 0 0,-1 0 0,1 0 1,-1 0-1,1 0 0,0 0 0,-1 0 0,1 0 0,-1 0 0,1 0 0,-1 0 0,1 0 0,-1 0 0,1 0 0,0 0 0,-1 0 0,1-1 0,-1 1 0,1 0 1,-1 0-1,1-1 5,4 9-299,0 0 1,0 0-1,1-1 1,0 0 0,1 0-1,-1 0 1,2 0 0,-1-1-1,0 0 1,1-1-1,0 1 1,1-1 0,-1-1-1,1 1 1,0-1-1,0-1 1,0 1 0,1-1-1,-1-1 1,1 0 0,-1 0-1,1 0 1,0-1-1,0 0 1,0-1 0,-1 0-1,1-1 1,0 0-1,0 0 1,0 0 0,7-4 298,-6 3 139,0-1 0,0-1 0,-1 0 0,1-1 0,-1 1 0,0-2 0,0 1 0,-1-1 0,1-1 0,-1 1 0,-1-2 0,2-1-139,-3 8 1418,-9 16-811,2-12-582,-26 154 411,26-152-425,0 0-1,1 0 1,0 1 0,0-1 0,0 0-1,0 1 1,1-1 0,0 0 0,0 0-1,0 0 1,1 0 0,-1 0 0,1 0-1,1 0 1,-1 0 0,1 0-11,-2-4 8,1 0 1,-1 0-1,1 0 0,-1-1 1,1 1-1,0-1 1,-1 1-1,1-1 0,0 1 1,-1-1-1,1 0 1,0 0-1,-1 0 0,1 0 1,0 0-1,-1 0 0,1 0 1,0-1-1,-1 1 1,1-1-1,0 1 0,-1-1 1,1 1-1,-1-1 0,1 0 1,-1 0-1,1 0 1,0 0-9,95-74 415,-86 63-392,1 1-1,0 1 1,0 0 0,1 0 0,1 2 0,0 0-1,3-2-22,-15 9-5,-1 1 0,0-1-1,1 0 1,-1 1-1,1-1 1,-1 1-1,1 0 1,-1-1-1,1 1 1,-1 0-1,1 0 1,-1 0 0,1 0-1,-1 0 1,1 1-1,-1-1 1,1 0-1,-1 1 1,1-1-1,-1 1 1,1-1-1,-1 1 1,0 0 0,1-1-1,-1 1 1,0 0-1,1 0 1,-1 0-1,0 0 1,0 0-1,0 0 1,0 0-1,0 1 1,0-1 0,-1 0-1,1 0 1,0 1-1,0-1 1,-1 1-1,1-1 1,-1 1-1,1-1 1,-1 1-1,0-1 1,0 1 5,3 76-224,-18 9 191,-4 0 1,-11 25 32,3-10 254,-10 35 564,39-126-286,7-30-228,24-109 225,-26 87-450,63-309 97,-53 280-175,3 1-1,3 1 0,4 1 1,14-24-1,-39 87-1,5-11-2,0 0 0,1 0 0,1 1 0,0 0 0,1 1-1,0 0 1,1 1 0,5-5 3,38-16-41,-52 32 35,-1 0-1,1 1 1,-1-1-1,0 1 1,1-1-1,-1 1 1,1-1 0,-1 1-1,1 0 1,-1 0-1,1 0 1,-1 0-1,1 0 1,-1 0 0,1 0-1,-1 1 1,1-1-1,-1 0 1,1 1 0,-1-1-1,1 1 1,-1 0-1,0-1 1,1 1-1,-1 0 1,0 0 0,1 0-1,-1 0 1,0 0-1,0 0 1,0 0-1,0 0 1,0 0 0,0 1-1,-1-1 1,1 0-1,0 1 1,0-1 6,-1 3-12,1-1 1,-1 1-1,0-1 0,0 1 1,0 0-1,-1-1 1,1 1-1,-1 0 0,0-1 1,0 1-1,0-1 1,0 1-1,-1-1 0,1 0 1,-1 1-1,0-1 1,0 0-1,0 0 1,0 0-1,-3 1 12,-1 5-2,-18 27 27,13-22 19,1 1 1,0 1-1,1 0 0,1 0 1,0 0-1,1 4-44,7-20 3,-1 0-1,1 0 1,0 1-1,0-1 1,0 0-1,-1 0 0,1 1 1,0-1-1,0 0 1,0 1-1,0-1 1,0 0-1,0 1 1,0-1-1,0 0 1,0 0-1,0 1 1,0-1-1,0 0 1,0 1-1,0-1 0,0 0 1,0 1-1,0-1 1,0 0-1,0 1 1,0-1-1,1 0 1,-1 0-1,0 1 1,0-1-1,0 0 1,0 0-1,1 1 1,-1-1-1,0 0 0,0 0 1,1 1-1,-1-1 1,0 0-1,0 0 1,1 0-1,-1 0 1,0 1-1,1-1 1,-1 0-1,0 0 1,1 0-1,-1 0 1,0 0-1,0 0 0,1 0 1,-1 0-1,0 0 1,1 0-1,-1 0 1,0 0-1,1 0 1,-1 0-1,0 0 1,1 0-1,-1-1 1,0 1-1,1 0-2,24-12 94,-19 9-80,14-8 36,-16 7-46,0 1 0,1 0 1,-1 0-1,1 0 0,0 0 0,-1 1 0,1 0 1,0 0-1,0 0 0,1 1 0,-1-1 0,0 1 1,1 1-1,-1-1 0,0 1 0,1 0 1,-1 0-1,0 0 0,1 1 0,-1 0 0,0 0 1,1 0-1,-1 0 0,0 1 0,0 0 0,0 0 1,4 3-5,-2 3-12,0 0 0,-1 1 0,0 0 0,0 0 0,-1 0 0,0 0 0,0 1 0,-1 0 0,-1 0 0,0 0 1,0 1-1,-1-1 0,0 1 0,-1-1 0,0 7 12,3-2 10,-2 1 0,0-1 1,-1 1-1,0 0 0,-1-1 0,-1 1 1,-1-1-1,0 1 0,-1-1 0,0 1 1,-2-1-1,0-1 0,-4 12-10,7-23 67,-1 1-1,1-1 1,-1 1-1,1-1 1,-1 0 0,0 0-1,0 0 1,0-1-1,-1 1 1,1-1-1,-1 1 1,1-1-1,-1 0 1,0-1 0,0 1-1,1 0 1,-1-1-1,-1 0 1,1 0-1,0 0 1,0-1-1,0 1 1,0-1 0,0 0-1,-1 0 1,1-1-1,0 1 1,0-1-1,0 0 1,0 0-1,0 0-66,-10-5-37,1-1 0,0 0 0,1-1-1,0 0 1,0-1 0,1 0 0,0-1-1,0 0 1,1-1 0,0 0 0,1-1-1,1 0 1,0 0 0,-5-11 37,4-19-6185,19 35 1518</inkml:trace>
  <inkml:trace contextRef="#ctx0" brushRef="#br0" timeOffset="485.712">2038 360 4537,'29'-12'2647,"74"-20"5432,-99 32-8024,1 0 0,-1 0 0,1 0 0,-1 0-1,1-1 1,-1 0 0,0 0 0,1 0 0,-1 0-1,0-1 1,0 1 0,0-1 0,0 0 0,0-1 0,0 1-1,-1-1 1,1 1 0,-1-1 0,1 0 0,-1 0 0,0-1-1,0 1 1,-1-1 0,1 1 0,-1-1 0,1 0-1,-1 0 1,1-3-55,5-36 1011,-8 44-998,0-1 1,1 0-1,-1 1 0,0-1 1,0 1-1,-1-1 0,1 0 0,0 1 1,0-1-1,0 1 0,0-1 0,0 0 1,0 1-1,0-1 0,-1 0 1,1 1-1,0-1 0,0 0 0,0 1 1,-1-1-1,1 0 0,0 0 1,0 1-1,-1-1 0,1 0 0,0 0 1,-1 1-1,1-1 0,0 0 1,-1 0-1,1 0 0,0 0 0,-1 0 1,1 1-1,-1-1 0,1 0 0,0 0 1,-1 0-1,1 0 0,0 0 1,-1 0-1,1 0 0,-1 0 0,1 0 1,0 0-1,-1-1 0,1 1 1,0 0-1,-1 0 0,1 0 0,-1 0 1,1 0-1,0-1 0,0 1 0,-1 0 1,1 0-1,0-1 0,-1 1 1,1 0-1,0 0 0,0-1 0,-1 1 1,1 0-1,0-1 0,0 1 1,0 0-1,0-1 0,-1 1 0,1 0 1,0-1-14,-10 17 60,0 0 0,1 1 0,0 0 0,2 1 0,0 0 0,1 0 0,0 0 0,-1 18-60,6-33 6,0-1 1,0 0-1,0 1 1,1-1-1,-1 0 1,1 1-1,0-1 1,0 1-1,0-1 1,0 0-1,0 1 1,0-1-1,1 1 1,-1-1-1,1 0 0,0 1 1,-1-1-1,1 0 1,0 1-1,0-1 1,1 0-1,-1 0 1,0 0-1,1 0 1,-1 0-1,1 0 1,0-1-1,0 1 1,-1 0-1,1-1 1,0 0-1,0 1 1,1-1-1,-1 0 1,0 0-1,0 0 1,0 0-1,1 0 1,-1-1-1,0 1 1,1-1-1,-1 1 1,2-1-7,9-1 33,0 0 1,0-2 0,0 1-1,-1-1 1,1-1 0,-1 0-1,0-1 1,7-4-34,22-11 104,-1-2 0,-1-2 0,32-25-104,-39 27 29,72-56 35,-65 62-130,-38 16 62,0 1 0,0-1 0,0 0-1,0 1 1,0-1 0,0 0 0,0 1 0,0-1 0,-1 1 0,1-1-1,0 1 1,0 0 0,-1-1 0,1 1 0,0 0 0,-1 0 0,1-1-1,0 1 1,-1 0 0,1 0 0,-1 0 0,1 0 0,-1 0 0,0 0-1,1 0 1,-1-1 0,0 1 0,0 0 0,0 0 0,0 0 0,0 0-1,0 0 1,0 0 0,0 0 0,0 0 0,0 0 0,0 0 0,0 0-1,-1 0 1,1 1 4,-37 161-169,0-12 429,36-150-311,1 0-1,-1 0 1,1-1-1,-1 1 1,1 0-1,0 0 1,-1 0 0,1 0-1,0 0 1,0 0-1,-1-1 1,1 1 0,0 0-1,0 0 1,0 0-1,0 0 1,0 0-1,0 0 1,0 0 0,0 0-1,1 0 1,-1 0-1,0 0 1,1-1 0,-1 1-1,0 0 1,1 0-1,-1 0 1,1 0-1,-1-1 1,1 1 0,0 0-1,-1-1 1,1 1-1,0 0 1,-1-1 0,1 1-1,0-1 1,0 1-1,-1-1 1,1 1-1,0-1 1,0 0 0,0 1-1,0-1 1,0 0-1,0 0 1,0 1 0,0-1-1,-1 0 1,1 0-1,0 0 1,0 0-1,0 0 1,0-1 0,0 1-1,0 0 1,0 0-1,0-1 1,0 1 0,-1 0-1,1-1 1,0 1-1,0-1 1,0 1 51,29-18-3838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46:50.134"/>
    </inkml:context>
    <inkml:brush xml:id="br0">
      <inkml:brushProperty name="width" value="0.05" units="cm"/>
      <inkml:brushProperty name="height" value="0.05" units="cm"/>
      <inkml:brushProperty name="color" value="#333333"/>
    </inkml:brush>
  </inkml:definitions>
  <inkml:trace contextRef="#ctx0" brushRef="#br0">11240 279 10074,'-12'0'3020,"-24"0"9,-119 7-4189,-150-17-175,238 5 1363,1-2-1,-58-16-27,-76-9 285,-96 17 510,27 11-373,-4-12-422,-120-14-146,-17 8 52,-8 0 102,-16-16-7,-32-14 4,-22 42-6,-30 19-4,-8-3 5,-20-8 21,296 8-21,-11 11 0,214-13 0,-524 49-7,21-37-1,17-10 18,25 13 12,285 0 28,-43 17-50,-176 58 133,24-2-52,45 4-102,316-78 69,1 2 1,1 3-1,1 2 1,2 2-1,0 3 1,2 2-1,2 2 1,-3 5-49,-2 9-4,3 3-1,2 2 1,-33 47 4,72-89-22,-1 0 0,2 1 0,0 0 1,0 0-1,1 1 0,1 0 0,0 0 1,0 1-1,2 0 0,-1 0 0,2 0 1,0 0-1,1 0 0,0 1 0,1-1 1,1 10 21,6 12 44,2 0 1,1-1 0,1 0 0,2-1 0,2 0 0,1-1 0,2 0-1,1-2 1,1 0 0,2-1 0,14 16-45,-5-5 6,2-1 0,1-2 0,2-1 0,1-2 1,2-1-1,2-2 0,0-2 0,2-1 0,2-3 0,0-1 0,1-2 0,35 11-6,13-4-75,0-4 0,2-4 0,42 3 75,349 27-217,85-18 235,57-17 128,56 56 39,34 29-117,56-37-137,-401-60-266,51-18 335,405-63-188,-24-33 167,-19 38 18,0 24 14,9-13 15,-20-39-67,-24-76-51,-95-7 87,-127 75 22,-450 94-16,45-7-2,-1-6 1,24-12 0,-124 32-7,0-2 1,-1 0 0,0-1-1,0-2 1,-1 0-1,-1-1 1,0-1 0,0-1-1,-1-1 1,2-3 6,-19 16 6,0 1 0,0-1 0,0 0 0,0 0 1,0 1-1,0-1 0,0-1 0,-1 1 0,1 0 0,-1 0 1,0-1-1,1 1 0,-1 0 0,0-1 0,-1 0 0,1 1 0,0-1 1,-1 1-1,1-1 0,-1 0 0,0 1 0,0-1 0,0 0 0,0 1 1,0-1-1,-1 0 0,1 1 0,-1-1 0,0 1 0,0-1 1,0 1-1,0-1 0,0 1 0,0-1 0,-1 1 0,0-2-6,-13-10 47,-1 1 0,0 0 0,-1 1 0,-1 1 0,0 0 0,0 1 0,-8-2-47,25 11 1,-291-116 32,-131-54-248,-101-58-35,354 170 406,-3 7 1,-107-16-157,47 28 238,-1 10 0,-5 10-238,-592-10-3493,542 8 850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17.464"/>
    </inkml:context>
    <inkml:brush xml:id="br0">
      <inkml:brushProperty name="width" value="0.05" units="cm"/>
      <inkml:brushProperty name="height" value="0.05" units="cm"/>
    </inkml:brush>
  </inkml:definitions>
  <inkml:trace contextRef="#ctx0" brushRef="#br0">59 239 8202,'-36'32'5445,"33"-28"-5251,1 0-1,0 0 1,0 0-1,0 1 0,1-1 1,-1 0-1,1 1 1,0-1-1,0 1 1,1-1-1,-1 1 1,1 0-1,0-1 0,0 3-193,1-5 27,0 0-1,0-1 0,0 1 0,0-1 0,0 0 0,0 1 0,1-1 0,-1 0 0,0 1 0,1-1 0,-1 0 0,1 0 1,0 0-1,-1 0 0,1-1 0,0 1 0,-1 0 0,1-1 0,0 1 0,0-1 0,-1 1 0,1-1 0,0 0 0,0 0 0,0 0 1,0 0-1,-1 0 0,1 0 0,0-1 0,0 1 0,0 0 0,-1-1 0,1 0 0,0 1 0,-1-1 0,1 0 0,0 0 1,-1 0-1,1 0 0,-1 0 0,1 0 0,-1 0 0,0-1 0,1 1 0,-1-1-26,10-5 57,0-1 1,0 0-1,-1-1 0,0-1 1,0 1-1,-1-1 1,-1-1-1,0 0 0,0 0 1,1-4-58,18-65 220,-27 78-219,0 0 1,1 1-1,-1-1 0,0 0 0,0 0 1,-1 1-1,1-1 0,0 0 1,0 1-1,-1-1 0,1 0 1,-1 1-1,0-1 0,1 1 0,-1-1 1,0 1-1,0-1 0,0 1 1,0-1-1,0 1 0,0 0 0,-1 0 1,1-1-1,0 1 0,0 0 1,-1 0-1,1 0 0,-1 0 1,1 1-1,-1-1 0,1 0 0,-1 1 1,0-1-1,1 1 0,-1-1 1,0 1-1,1 0 0,-1 0 1,0 0-1,0 0 0,1 0 0,-1 0 1,0 0-1,1 0 0,-1 1 1,-1-1-2,-3 2-8,0 1-1,1-1 1,-1 1 0,0 0 0,1 0 0,0 1 0,0 0 0,0 0 0,0 0 0,0 0 0,1 1 0,0-1 0,0 1 0,0 0 0,1 1 0,-1-1-1,1 1 1,0-1 0,1 1 0,-2 3 8,-7 15-26,1 1-1,0 0 0,2 0 1,1 1-1,1-1 0,-2 27 27,7-43-6,0-1 1,1 0-1,0 0 0,0 1 1,1-1-1,0 0 0,0 0 1,1 1-1,0-1 0,0-1 1,4 8 5,-4-11 4,0-1 1,0 1 0,1-1 0,-1 0 0,1 0-1,0 0 1,0 0 0,0-1 0,0 1 0,0-1-1,0 0 1,1 0 0,-1 0 0,1 0 0,0-1 0,-1 1-1,1-1 1,0 0 0,0 0 0,0 0 0,0-1-1,0 1 1,0-1 0,0 0 0,0 0 0,1 0-5,101-23 239,-76 11-183,-1-2 1,-1 0 0,0-2 0,-2-2-1,1 0 1,-2-1 0,-1-2 0,0-1-1,-2 0 1,0-2 0,5-8-57,26-24 33,-53 55-36,0 1 0,1 0 0,-1-1 0,1 1 0,-1 0 0,0-1 1,1 1-1,-1 0 0,1 0 0,-1-1 0,1 1 0,-1 0 0,1 0 0,-1 0 0,1 0 0,-1-1 0,1 1 0,-1 0 0,1 0 0,-1 0 0,1 0 0,-1 0 1,1 0-1,-1 1 0,1-1 0,-1 0 0,1 0 0,-1 0 0,1 0 0,-1 0 0,0 1 0,1-1 0,-1 0 0,1 1 0,-1-1 0,1 0 0,-1 1 0,0-1 1,1 0-1,-1 1 0,0-1 0,1 0 0,-1 1 0,0-1 0,0 1 0,1-1 0,-1 1 0,0-1 0,0 1 0,0-1 0,0 1 0,0-1 0,1 1 0,-1-1 1,0 1-1,0-1 0,0 1 0,0 0 3,2 39-106,-2-31 83,11 77-17,-10-84 53,0 1-1,0-1 0,0 1 0,1-1 0,-1 1 0,0-1 1,1 0-1,0 0 0,-1 1 0,1-1 0,0 0 1,0-1-1,0 1 0,1 0 0,-1-1 0,0 1 0,0-1 1,1 1-1,-1-1 0,1 0 0,0 0 0,-1 0 0,1-1 1,0 1-1,-1-1 0,1 1 0,0-1 0,-1 0 1,1 0-1,0 0-12,9-1 83,0-1 0,-1 0 0,1-1 0,-1 0 1,0 0-1,0-2 0,0 1 0,1-2-83,166-106 754,-90 45-677,-87 65-80,0 1 0,1 0 0,-1 0 0,1 0 0,-1 0 0,1 0 0,-1 0 0,1 0 0,0 1 0,-1-1 0,1 0 0,0 1 0,0 0 0,-1-1 0,1 1 0,0 0 0,0 0 0,0 0 0,-1 0 0,1 0 0,0 0 0,0 1 0,-1-1 0,1 1 0,0-1 0,0 1 0,-1-1 0,1 1 0,0 0 0,-1 0 0,1 0 0,-1 0 0,1 0 0,-1 0 0,0 0 0,1 1 0,-1-1 0,0 0 0,0 1 0,0-1 0,0 1 0,0 0 0,0-1 0,0 1 0,-1-1 0,1 1 0,-1 0 0,1 1 3,5 29-31,-6-24 35,1-1 0,0 1-1,1-1 1,-1 1-1,2-1 1,-1 1 0,1-1-1,0 0 1,0 0-1,4 4-3,-6-10 5,0-1 0,0 1 1,0 0-1,0 0 0,0 0 0,0-1 0,0 1 0,0-1 0,0 1 0,0-1 0,1 1 0,-1-1 0,0 0 0,0 1 0,1-1 0,-1 0 0,0 0 0,1 0 0,-1 0 0,0 0 0,0 0 0,1 0 0,-1-1 0,0 1 1,1 0-1,-1-1 0,0 1 0,0-1 0,0 1 0,0-1 0,0 0 0,1 1 0,-1-1 0,0 0 0,0 0-5,37-33-1417,-34 30 886,14-15-3072,-1-2-273</inkml:trace>
  <inkml:trace contextRef="#ctx0" brushRef="#br0" timeOffset="327.71">1418 58 8666,'102'-10'6209,"50"22"-5312,-146-11-794,15 1-17,-12-2-61,1 1 0,-1 0 0,0 1 0,0 0 1,0 0-1,0 1 0,0 0 0,0 0 1,-1 1-1,2 1-25,-9-5 5,0 1 1,0 0 0,0-1-1,0 1 1,0 0-1,-1-1 1,1 1-1,0 0 1,0 0-1,-1 0 1,1-1 0,0 1-1,-1 0 1,1 0-1,-1 0 1,1 0-1,-1 0 1,0 0 0,1 0-1,-1 0 1,0 0-1,0 1 1,0-1-1,0 0 1,0 0 0,0 0-1,0 0 1,0 0-1,0 0 1,0 0-1,-1 0 1,1 0 0,0 0-1,-1 0 1,1 0-1,-1 0 1,1 0-1,-1 0 1,1 0 0,-1 0-6,-91 109 1327,36-51-490,-33 66 679,88-125-1508,0 1 1,0 0-1,0 0 0,1 0 0,-1 0 0,0 0 0,1 0 1,-1 0-1,1 0 0,-1 0 0,1 0 0,-1 0 0,1 0 1,0 1-1,0-1 0,-1 0 0,1 0 0,0 0 0,0 1 1,0-1-1,0 0 0,0 0 0,1 0 0,-1 0 0,0 1 1,0-1-1,1 0 0,-1 0 0,1 0 0,-1 0 0,1 0 1,-1 0-1,1 0 0,0 0 0,0 0 0,-1 0 1,1 0-1,0-1 0,0 1 0,0 0 0,0 0 0,0-1 1,0 1-1,0 0 0,0-1 0,0 1 0,0-1 0,0 0 1,0 1-1,0-1 0,1 0 0,-1 0 0,0 0 0,0 1 1,0-1-1,1-1-8,3 1 16,-1 0 1,1-1-1,-1 1 0,1-1 1,-1-1-1,0 1 1,1 0-1,-1-1 1,0 0-1,0 0 0,0 0 1,0-1-1,0 0-16,13-6 3,80-68-5403,-68 43 1524</inkml:trace>
  <inkml:trace contextRef="#ctx0" brushRef="#br0" timeOffset="499.253">1567 160 9506,'-20'11'3145,"10"-10"479,14-2-2647,5 13-385,8 1-336,18-3-104,10 3-72,18-1-200,3-16-464,19-10-3081,-9 8 656</inkml:trace>
  <inkml:trace contextRef="#ctx0" brushRef="#br0" timeOffset="679.769">2257 110 8506,'-3'8'2816,"-7"1"681,-7 19-2113,-4 12-407,0 2-209,4 7-32,12 3-344,5-13-136,15-13-168,2-7 0,3-12 0,-8-9-256,3-15-344,-10-19-600,-5-8-1361,6-17-1496,-5-4-287</inkml:trace>
  <inkml:trace contextRef="#ctx0" brushRef="#br0" timeOffset="946.117">2219 4 8618,'-6'-3'3465,"-1"3"71,2 1-2383,1 1-401,10 5-576,1 4-160,5 3 16,10 7-456,5 0-288,19-3-2833,1-1 376</inkml:trace>
  <inkml:trace contextRef="#ctx0" brushRef="#br0" timeOffset="1339.746">2558 107 7298,'-44'62'7672,"6"47"-5764,34-96-1774,2 1 1,0-1-1,1 0 0,0 1 0,1 0 1,0-1-1,1 1 0,1-1 0,0 0 0,1 1 1,4 11-135,-1-9 11,0 1 1,-1 0 0,-1 0 0,-1 0 0,0 0 0,-1 1 0,-1-1 0,-1 1 0,0-1 0,-1 1-1,-1-1 1,-1 1 0,0 0-12,-1-4 67,-1-1-1,0 1 1,-1-1-1,-1-1 1,0 1-1,0-1 0,-1 0 1,-1-1-1,0 0 1,0 0-1,-1-1 1,-1 0-1,1-1 1,-2 0-1,1 0 0,-1-1 1,-13 6-67,25-14 20,-1 1 1,1-1-1,-1 1 0,0 0 1,1-1-1,-1 1 0,0-1 1,0 0-1,1 1 0,-1-1 1,0 1-1,0-1 0,1 0 1,-1 0-1,0 0 0,0 1 1,0-1-1,1 0 0,-1 0 1,0 0-1,0 0 1,0 0-1,0 0 0,0 0 1,1-1-1,-1 1 0,0 0 1,0 0-1,0-1 0,1 1 1,-1 0-1,0-1 0,1 1 1,-1-1-1,0 1 0,1-1 1,-1 1-1,0-1 0,1 0 1,-1 1-1,1-1 1,-1 0-1,1 1 0,-1-1 1,1 0-1,0 0 0,-1 1 1,1-1-1,0 0 0,-1 0 1,1 0-1,0 1 0,0-1 1,0 0-1,0 0 0,0 0 1,0 0-1,0 1 0,0-1 1,0 0-1,0 0 0,1 0 1,-1 0-21,16-55 350,2 19-327,3 1 0,1 1-1,1 1 1,2 1 0,1 1-1,9-6-22,-19 19 6,177-179 34,-66 91-27,-104 83-60,-54 42-87,-36 38 86,66-56 47,0 1 1,0-1 0,0 1 0,0 0 0,0-1 0,1 1 0,-1 0-1,0 0 1,0 0 0,1-1 0,-1 1 0,0 0 0,1 0 0,-1 0 0,1 0-1,-1 0 1,1 0 0,-1 0 0,1 1 0,0-1 0,0 0 0,0 0 0,-1 0-1,1 0 1,0 0 0,0 0 0,0 1 0,1-1 0,-1 0 0,0 0-1,0 0 1,1 0 0,-1 0 0,0 0 0,1 0 0,-1 0 0,1 0 0,-1 0-1,1 0 1,0 0 0,0 0 0,-1 0 0,1 0 0,0-1 0,0 1 0,0 0-1,0 0 1,0-1 0,-1 1 0,1-1 0,1 1 0,-1-1 0,0 1-1,0-1 1,0 0 0,0 1 0,0-1 0,0 0 0,0 0 0,0 0 0,1 0 0,11 1 9,0-2 1,-1 1-1,1-2 1,0 0 0,-1 0-1,0-1 1,1 0-1,-1-1 1,0-1 0,8-4-10,11-3 21,-6 3-7,-3 0-7,0 1 0,0 1 0,1 1 0,0 1-1,0 1 1,0 1 0,0 1 0,1 1-7,-21 1-4,0 0-1,0 1 0,-1-1 1,1 1-1,-1 0 0,1-1 0,0 1 1,-1 1-1,1-1 0,-1 0 1,0 0-1,1 1 0,-1 0 1,0-1-1,0 1 0,0 0 1,0 0-1,0 0 0,-1 0 1,1 0-1,-1 0 0,1 1 0,-1-1 1,0 1-1,0-1 0,0 1 1,0-1-1,0 1 0,0-1 1,-1 1-1,1 0 0,-1-1 1,0 1-1,0 0 0,0 0 1,0-1-1,0 2 5,0 7-17,0-8 17,-1 0 0,1 0 0,0 0 0,0-1 0,0 1 0,1 0 0,-1 0 0,0 0 1,1 0-1,0 0 0,0-1 0,0 1 0,0 0 0,0-1 0,0 1 0,1-1 0,-1 1 0,1-1 0,0 1 0,0-1 0,0 0 0,0 0 0,0 0 0,0 0 0,0-1 0,1 1 0,-1 0 0,2 0 0,16-6-1112,-1-15-2534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16.532"/>
    </inkml:context>
    <inkml:brush xml:id="br0">
      <inkml:brushProperty name="width" value="0.05" units="cm"/>
      <inkml:brushProperty name="height" value="0.05" units="cm"/>
    </inkml:brush>
  </inkml:definitions>
  <inkml:trace contextRef="#ctx0" brushRef="#br0">189 359 8002,'-32'-53'6592,"31"52"-6540,-1 0 1,1 0-1,-1 0 0,1 0 0,-1 0 0,0 0 0,1 0 0,-1 1 0,0-1 1,0 1-1,1-1 0,-1 1 0,0 0 0,0 0 0,0-1 0,0 1 0,1 1 0,-1-1 1,0 0-1,0 0 0,0 1 0,0-1 0,1 1 0,-1-1 0,0 1 0,0 0 0,1 0 1,-1 0-1,1 0 0,-1 0 0,1 0 0,-1 0 0,1 0-52,-9 9 13,1 0 1,0 1-1,0-1 1,1 2-1,1-1 0,0 1 1,1 0-1,0 0 0,1 1 1,0 0-1,1 0 0,0 0 1,1 1-1,1-1 0,-1 11-13,2-22 7,1-1 1,0 1-1,-1 0 0,1-1 0,0 1 1,0 0-1,0-1 0,0 1 0,0 0 1,0-1-1,0 1 0,1 0 0,-1-1 1,1 1-1,-1 0 0,1-1 0,-1 1 1,1-1-1,0 1 0,0-1 0,0 0 1,0 1-1,0-1 0,0 0 0,0 1 1,0-1-1,1 0 0,-1 0 0,0 0 1,1 0-1,-1 0 0,1-1 1,-1 1-1,1 0 0,-1-1 0,1 1 1,0-1-1,-1 1 0,1-1 0,-1 0 1,1 1-1,0-1 0,0 0 0,-1 0 1,1 0-1,0-1 0,-1 1 0,2 0-7,15-9 96,0 0-1,0 0 1,-1-2-1,0 0 1,-1-1-1,0-1 1,-1 0-1,0-1 1,-1-1-1,-1 0 1,-1-1-1,0 0 1,0-2-96,16-20 92,-1-1-1,-3-1 1,-1-2 0,0-2-92,-10 11 30,-13 33-32,0 0 0,-1 1-1,1-1 1,0 0 0,0 0 0,-1 0-1,1 0 1,0 0 0,0 0-1,-1 0 1,1 0 0,0 0 0,-1 0-1,1 0 1,0 0 0,-1 0-1,1 0 1,0 0 0,0 0 0,-1 0-1,1 0 1,0 0 0,-1 0-1,1 0 1,0 0 0,0 0 0,-1-1-1,1 1 1,0 0 0,0 0-1,-1 0 1,1-1 0,0 1 0,0 0-1,0 0 1,-1 0 0,1-1-1,0 1 1,0 0 0,0-1 0,0 1-1,0 0 1,-1 0 0,1-1-1,0 1 1,0 0 0,0-1 0,0 1-1,0 0 3,-13 16-31,1 0 0,0 1-1,2 1 1,0 0 0,0 0-1,2 1 1,0 0 0,-3 17 31,6-25 26,1 0 0,1 1 0,0-1 0,1 1 0,0-1 0,0 1 0,1 0 0,1 0 0,0-1 0,1 1 0,0 0 0,1 0 0,1 5-26,-2-15 18,0 0 0,-1 1 1,1-1-1,0 0 0,1 0 0,-1 0 0,0 0 0,0 0 0,1 0 0,0 0 0,-1 0 0,1-1 0,0 1 1,0-1-1,0 1 0,0-1 0,0 1 0,0-1 0,0 0 0,0 0 0,0 0 0,1-1 0,-1 1 0,0 0 1,1-1-1,-1 1 0,0-1 0,1 0 0,-1 0 0,1 0 0,1 0-18,73-24 562,-59 15-492,-1-2-1,0 0 1,0-1-1,-2 0 1,1-1 0,-2-1-1,1-1 1,-2 0-1,0 0 1,-1-2-1,-1 1 1,0-2-1,7-16-69,-21 77-216,1-27 202,0 0-1,1-1 1,0 1-1,1 0 1,1-1-1,1 1 1,0-1-1,1 1 1,1-1-1,3 9 15,-5-20 9,0-1 0,0 0 0,1 0 0,-1 1 0,1-2 0,-1 1 0,1 0 0,0 0 0,0-1 1,0 0-1,1 1 0,-1-1 0,0-1 0,1 1 0,-1 0 0,1-1 0,0 0 0,0 1 0,-1-2 0,1 1 0,0 0 0,0-1 0,0 1 0,0-1 0,3-1-9,97-18 325,-92 14-298,0 0 0,0-1 0,0 0 0,0-1 0,-1-1 0,0 1 0,-1-2 0,0 0 0,0 0 0,-1-1-1,0 0 1,-1 0 0,0-1 0,0 0 0,-1 0 0,-1-1 0,0 0 0,0 0 0,-2-1 0,1 0 0,-2 1 0,1-3-27,-4 16-1,-1 0-1,1 0 1,-1 0-1,1-1 0,-1 1 1,1 0-1,-1 0 1,1 0-1,-1-1 1,0 1-1,1 0 0,-1-1 1,0 1-1,0-1 1,0 1-1,1-1 1,-1 1-1,0-1 0,0 1 1,0-1-1,0 0 1,0 0-1,0 1 1,0-1-1,0 0 0,0 0 1,0 0-1,0 0 1,0 0-1,0 0 1,0 0-1,0 0 1,1-1-1,-1 1 0,0 0 1,0 0-1,0-1 1,0 1-1,0-1 1,0 1-1,0-1 0,1 1 1,-1-1-1,0 0 1,0 1-1,1-1 1,-1 0-1,0 1 0,1-1 1,-1 0-1,1 0 1,-1 0-1,1 1 1,-1-1-1,1 0 1,0 0-1,-1 0 0,1 0 1,0 0-1,0 0 1,0 0-1,0 0 1,0 0-1,0 0 0,0 0 1,0 0-1,0 0 1,0 0-1,0 0 2,-8 10-14,1 1 0,0-1-1,0 1 1,1 1 0,1-1-1,-1 1 1,2 0 0,-1 0-1,2 1 1,-1-1 0,0 7 14,3-15-5,1-1 1,-1 1 0,1 0-1,-1-1 1,1 1 0,0-1-1,0 1 1,0 0 0,0-1-1,1 1 1,-1 0 0,1-1-1,-1 1 1,1-1 0,0 1-1,0-1 1,0 1 0,0-1-1,0 0 1,1 1 0,-1-1-1,1 0 1,0 0-1,-1 0 1,1 0 0,0-1-1,0 1 1,0 0 0,0-1-1,1 1 1,-1-1 0,0 0-1,1 0 1,-1 0 0,1 0-1,-1 0 1,1 0 0,-1 0-1,1-1 1,-1 0 0,1 1-1,0-1 1,-1 0 0,1 0-1,0-1 1,-1 1-1,1 0 1,-1-1 0,1 0-1,1 0 5,1-2-434,0-1 0,0 0 0,0 0 0,-1 0 0,0-1 0,0 1 0,0-1 0,-1 0 0,1 0 0,-1 0 0,0-1 0,1-2 434,-4 8-2,25-50-3869</inkml:trace>
  <inkml:trace contextRef="#ctx0" brushRef="#br0" timeOffset="266.489">920 1 10330,'-17'1'2393,"14"4"983,16 6-6328,2-19 839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1:14.757"/>
    </inkml:context>
    <inkml:brush xml:id="br0">
      <inkml:brushProperty name="width" value="0.05" units="cm"/>
      <inkml:brushProperty name="height" value="0.05" units="cm"/>
    </inkml:brush>
  </inkml:definitions>
  <inkml:trace contextRef="#ctx0" brushRef="#br0">417 242 5961,'-56'-10'6378,"41"6"-5362,-1 1 0,0 0 0,0 2 0,0 0 0,1 0 0,-13 3-1016,7 1 101,1 0 1,0 2-1,0 1 1,1 0-1,0 2 1,0 0-1,1 1 1,-1 0-1,2 2 0,-7 5-101,22-15 3,1-1-3,0 0 0,0 1 0,0-1 0,1 0 0,-1 0-1,0 0 1,0 1 0,0-1 0,0 0 0,1 1 0,-1-1 0,0 1-1,0-1 1,1 1 0,-1 0 0,0-1 0,1 1 0,-1-1 0,0 1-1,1 0 1,-1 0 0,1-1 0,-1 1 0,1 0 0,0 0 0,-1 0-1,1-1 1,0 1 0,-1 0 0,1 0 0,0 0 0,0 0 0,0 0-1,0 0 1,0 0 0,0-1 0,0 1 0,0 0 0,0 0 0,1 0 0,-1 0-1,0 0 1,0 0 0,1-1 0,-1 1 0,1 0 0,-1 0 0,1 0-1,124 26-100,16 15-1,-132-39 93,-1 1 0,-1 0 0,1 0 0,-1 1 0,1 0 0,-1 0-1,0 1 1,-1 0 0,0 0 0,0 0 0,0 1 0,0 0 0,-1 0 0,-1 0 0,1 1 0,-1 0 9,-1-2-7,-1 0-1,-1 0 0,1 0 0,-1 1 1,0-1-1,-1 0 0,1 1 0,-1-1 1,0 0-1,-1 1 0,1-1 0,-2 0 0,1 1 1,0-1-1,-1 0 0,0 0 0,-1 0 1,1 0-1,-1-1 0,0 1 0,-3 3 8,-2 3 6,0-1 0,-1 0 0,0 0 0,-1-1-1,0 0 1,-1-1 0,0 0 0,0-1 0,-7 4-6,2-3 64,0-1 1,0-1-1,0 0 0,-1-1 1,0-1-1,0 0 0,-6-1-64,22-3-2,-1 0 0,0-1 0,0 1 0,0-1 0,0 1 0,0-1 0,0 0 0,0 0 0,0 0 0,1 0 0,-1 0 0,0 0 0,0-1 0,0 1 0,0-1 0,0 1 0,0-1 0,1 0 0,-1 0 0,0 0 0,1 1 0,-1-2 0,0 1 0,1 0 0,-1 0 0,1 0 0,0-1 0,-1 1 0,1-1 0,0 1 0,0-1 0,0 1 0,0-1 0,0 0 0,0 0 0,0 1 0,1-1 0,-1 0 0,1 0 0,-1 0 0,1 0 0,0 0 2,1-3-192,0-1-1,1 1 0,0 0 1,0 0-1,1 1 0,-1-1 1,1 0-1,0 1 0,1 0 1,-1-1-1,0 1 0,3-1 193,-3 2-192,41-45-3291,9 2-321</inkml:trace>
  <inkml:trace contextRef="#ctx0" brushRef="#br0" timeOffset="348.597">634 319 7450,'-19'158'6558,"2"-33"-5133,16-123-1404,1 0 0,-1 0 0,1 0 0,0-1 0,0 1 0,0 0 0,0 0 0,0 0 0,0 0 0,0 0 0,1-1 0,-1 1 0,0 0 1,1 0-1,0 0 0,-1-1 0,1 1 0,0 0 0,0-1 0,0 1 0,0-1 0,0 1 0,1-1 0,-1 1 0,0-1 0,1 0 0,-1 1 0,1-1 1,-1 0-1,1 0 0,-1 0 0,1-1 0,0 1 0,0 0 0,-1 0 0,1-1 0,0 1 0,0-1 0,0 0 0,0 0 0,-1 1 0,1-1 0,0 0 1,0 0-1,0-1 0,0 1 0,0 0 0,0-1 0,1 0-21,15-4 78,-1-2 1,0 0 0,0-1-1,0-1 1,-1 0-1,0-1 1,-1-1-1,0-1 1,0 0-79,-5 3 37,173-143 363,-178 148-402,-3 1-3,0 1-1,1 0 1,-1 0-1,0 0 1,1 0-1,0 0 1,-1 0 0,1 1-1,0-1 1,0 1-1,0 0 1,0-1-1,0 2 1,0-1 0,0 0-1,0 0 1,1 1-1,-1 0 1,0 0-1,3 0 6,-3 2-11,-1 0 0,0 1 0,1-1 0,-1 1 0,0-1 0,-1 1 0,1 0 0,0 0 0,-1 0 0,1 0 0,-1 0 0,0 0 0,0 0 0,0 0 0,-1 1 0,1-1 0,-1 0 0,1 1 0,-1-1 0,0 0 0,-1 1 0,1-1 0,-1 0 0,0 3 11,1 3-8,-2 33 45,0-31 8,1-1-1,1 1 0,0-1 0,0 1 0,1 0 0,0-1 1,1 1-1,0-1 0,1 0 0,0 1-44,-2-10 24,1 1 0,0 0 0,0-1 0,-1 0 0,1 1 0,0-1 0,0 0 0,0 0 0,0 0 0,1 0 0,-1 0 0,0 0 0,0-1 0,1 1 0,-1-1 0,0 0 0,1 1 0,-1-1 0,0 0 0,1 0-1,-1-1 1,0 1 0,0 0 0,1-1 0,-1 1 0,0-1 0,0 0 0,1 0 0,-1 0 0,0 0 0,0 0 0,0 0 0,0-1 0,-1 1 0,1-1 0,0 1 0,0-1 0,0-1-24,34-21 213,-2-3 1,-1-1-1,-1-1 0,-1-2 1,22-29-214,-27 22-115,-65 69-5905,25-14 2370</inkml:trace>
  <inkml:trace contextRef="#ctx0" brushRef="#br0" timeOffset="541.119">1143 11 10826,'-8'-7'2777,"0"4"800,5 4-3169,8 4-152,-2 3-80,2 4-928,11 0 3720,18 4-6560,4 4 2591</inkml:trace>
  <inkml:trace contextRef="#ctx0" brushRef="#br0" timeOffset="899.996">1607 227 7426,'5'0'1039,"-5"0"-922,0 0 0,-1 0 0,1 0 0,0 1 0,0-1 0,0 0 1,0 0-1,0 0 0,0 1 0,-1-1 0,1 0 0,0 0 0,0 0 0,0 1 0,0-1 0,0 0 0,0 0 1,0 1-1,0-1 0,0 0 0,0 0 0,0 0 0,0 1 0,0-1 0,0 0 0,0 0 0,0 1 0,0-1 1,0 0-1,0 0 0,1 0 0,-1 1 0,0-1 0,0 0 0,0 0 0,0 0 0,0 0 0,0 1 0,1-1 1,-1 0-1,0 0 0,0 0 0,0 0 0,1 0 0,-1 1 0,0-1 0,0 0 0,0 0 0,1 0 0,-1 0 1,0 0-1,0 0 0,0 0 0,1 0 0,-1 0 0,0 0 0,0 0 0,1 0-117,-5 6-401,-1 4 586,-13 19 127,2 1 1,1 1 0,1 0 0,2 1 0,-7 28-313,18-58 14,1-1 0,-1 1 1,0 0-1,1-1 1,-1 1-1,1 0 1,-1 0-1,1-1 1,0 1-1,-1 0 1,1 0-1,0-1 0,0 1 1,0 0-1,1 0 1,-1-1-1,0 1 1,1 0-1,-1 0 1,1-1-1,0 1 1,-1 0-1,1-1 0,0 1 1,0-1-1,0 1 1,0-1-1,0 1 1,0-1-1,1 0 1,-1 0-1,0 0 0,1 1 1,-1-1-1,1 0 1,-1-1-1,1 1 1,-1 0-1,1 0 1,0-1-1,-1 1 1,1-1-1,0 1 0,-1-1 1,1 0-1,0 1 1,0-1-1,0 0 1,0 0-15,7-2 41,0 0 1,0 0-1,-1-1 1,1 0 0,-1-1-1,0 0 1,0 0-1,0 0 1,-1-1 0,0-1-1,3-1-41,17-15 110,-1-1 0,-1-1 0,-1-1 0,-1-2 0,-1 0 0,17-29-110,-9 10 260,-3-1 0,-1-2-1,-3 0 1,3-14-260,-19 40 212,-17 28-165,-34 109-305,38-93 273,0 0-1,2 0 0,0 0 0,2 1 0,0-1 0,1 0 0,2 1 0,0 1-14,1-15-23,1 1 0,0-1 0,0 0 0,1 0 1,0 0-1,0 0 0,1-1 0,0 0 1,0 0-1,1 0 0,0-1 0,0 1 1,0-1-1,1-1 0,0 1 0,0-1 0,0 0 1,1-1-1,0 0 0,0 0 0,0-1 1,0 0-1,0 0 0,1-1 0,-1 0 1,1 0-1,0-1 0,3 0 23,39 9-3389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0:56.715"/>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33CCFF"/>
    </inkml:brush>
  </inkml:definitions>
  <inkml:trace contextRef="#ctx0" brushRef="#br0">32 8111 9346,'-31'-44'7198,"31"43"-7168,0-1-1,1 1 1,-1 0 0,1-1 0,-1 1 0,1 0 0,-1 0 0,1-1 0,0 1 0,-1 0 0,1 0 0,0 0 0,0 0 0,0 0 0,0 0 0,0 0 0,0 0 0,0 0 0,0 1 0,0-1 0,1 0 0,-1 1 0,0-1 0,0 0 0,1 1 0,-1 0 0,0-1 0,1 1 0,-1 0 0,1 0 0,-1 0 0,0 0 0,1 0 0,-1 0 0,0 0 0,1 0 0,0 0-30,1 0 45,10 0-10,-1 0 0,0 1 0,0 0 0,0 1 0,0 0 0,0 1 0,-1 1 0,1 0 0,-1 0 0,0 1 0,0 0 0,0 1 0,-1 1 0,0-1 0,0 2-1,-1-1 1,0 1 0,0 1 0,0-1 0,6 11-35,37 43 796,-50-62-783,-1 0 0,1 0-1,0-1 1,0 1 0,-1-1-1,1 1 1,0-1 0,-1 0-1,1 0 1,-1 0 0,1 0-1,-1 0 1,1 0 0,-1 0-1,0 0 1,1 0 0,-1-1-1,0 1 1,0 0 0,0-1-1,0 1 1,0-1 0,0 1 0,-1-1-1,1 0 1,0 1 0,-1-1-1,1 0 1,-1 1 0,0-1-1,0 0 1,1 0 0,-1 0-1,0 0-12,27-158 180,-25 139-424,10 54-1614,-3-11-57</inkml:trace>
  <inkml:trace contextRef="#ctx0" brushRef="#br0" timeOffset="265.777">795 7779 9746,'9'32'3201,"-13"8"504,2 24-2441,2 3-792,5 4-128,-1-12-144,12 7-88,-4-21-40,4-2-56,0-10-24,-1-9-720,-3-16-288,2-17-2825,-11-20 152</inkml:trace>
  <inkml:trace contextRef="#ctx0" brushRef="#br0" timeOffset="649.887">1061 7679 9954,'-5'56'5560,"14"29"-4936,-7-69-383,4 28-114,2 1-1,2-1 0,10 25-126,19 6 62,-37-73-61,0 0 0,0 0 0,0 0 0,0 0 0,0 0 1,0 0-1,1 0 0,-1-1 0,1 0 0,-1 1 0,1-1 0,-1 0 0,1 0 0,0 0 0,0 0 0,-1-1 0,1 1 1,0-1-1,0 0 0,0 0 0,0 0 0,0 0 0,-1 0 0,1-1 0,0 1 0,0-1 0,0 1 0,0-2-1,14-7 9,0-2-1,-1 0 0,-1-1 1,1 0-1,-2-1 1,0-1-1,0 0 0,-2-1 1,0-1-1,0 0 1,-1 0-1,-1-1 0,-1 0 1,1-4-9,-1 5 4,36-75 44,-45 90-20,1 1 0,0-1 0,-1 0 1,1 1-1,0-1 0,-1 0 1,1 0-1,-1 1 0,1-1 0,-1 0 1,1 0-1,-1 0 0,0 0 0,1 0 1,-1 0-1,0 0 0,0 0 0,0 0 1,0 1-1,0-1 0,0 0 1,0 0-1,0 0 0,0 0 0,0 0 1,0 0-1,0 0 0,-1 0 0,1 0 1,-1 0-1,1 0 0,0 0 1,-1 1-1,1-1 0,-1 0 0,0 0 1,1 0-1,-1 1 0,0-1 0,1 0 1,-1 1-1,0-1 0,0 1 0,1-1 1,-1 1-1,0-1 0,0 1 1,0-1-1,0 1 0,0 0 0,0 0 1,0-1-1,0 1 0,0 0 0,1 0 1,-1 0-1,0 0 0,0 0 0,0 0 1,0 0-1,0 0 0,0 1 1,0-1-1,0 0 0,0 1 0,-1-1-28,-104 47 2131,22-6-1878,73-39-536,24 9-963,6 17-2049,-11-18 845</inkml:trace>
  <inkml:trace contextRef="#ctx0" brushRef="#br0" timeOffset="1056.991">1851 7480 8378,'6'6'2536,"-3"6"697,-4 18-2145,-5 14-296,-9 22 9,-4 6-225,1 13-48,1-9-144,5-3-56,5-26-96,2-6-56,4-18-96,-1-8-216,4-15-216,-2-11-552,-2-14-248,-1-24-2689,-1-12 448</inkml:trace>
  <inkml:trace contextRef="#ctx0" brushRef="#br0" timeOffset="1341.841">1578 7243 6473,'-3'0'406,"-1"0"-1,1 1 0,-1-1 0,1 1 1,0 0-1,-1 0 0,1 0 1,0 0-1,-1 1 0,1-1 0,0 1 1,0 0-1,0 0 0,1 0 0,-1 0 1,0 0-1,1 1 0,-1 0-405,-59 79 3343,-7 63-2562,63-133-747,1 1 0,0-1 0,1 1 0,0 0 0,1 1 0,1-1 0,0 0 0,1 1 0,0-1 0,1 7-34,0-19 0,0 0 1,0 0-1,0 0 1,0 1-1,0-1 0,1 0 1,-1 0-1,0 0 1,1 0-1,-1 0 1,1 0-1,-1 0 0,1 0 1,-1 0-1,1 0 1,0 0-1,-1 0 1,1 0-1,0 0 0,0 0 1,0 0-1,0-1 1,0 1-1,0 0 1,0-1-1,0 1 0,0-1 1,0 1-1,0-1 1,0 1-1,0-1 1,0 0-1,0 0 0,1 1 1,-1-1-1,0 0 1,0 0-1,0 0 1,0 0-1,1 0 0,-1-1 1,0 1-1,0 0 0,43-27-21,-35 17 35,-1-1-1,-1-1 1,0 1-1,0-1 0,-1-1 1,-1 1-1,0-1 1,-1 0-1,0 0 1,-1 0-1,0 0 1,-1-1-1,-1 1 0,0-1 1,0 0-1,-2 1 1,0-1-1,0 1 1,-1-1-1,-1 1 1,0 0-1,-1-1 1,-1 2-1,-2-7-13,7 17 1,0 1 1,-1-1-1,1 1 1,0 0-1,0-1 1,-1 1-1,1-1 1,-1 1-1,0 0 1,1-1-1,-1 1 1,0 0-1,0-1 1,1 1-1,-1 0 1,0 0-1,0 0 0,-1 0 1,1 0-1,0 0 1,0 0-1,0 0 1,-1 0-1,1 1 1,0-1-1,-1 0 1,1 1-1,0-1 1,-1 1-1,1 0 1,-1-1-1,1 1 1,-1 0-1,1 0 1,-1 0-1,1 0 0,-1 0 1,1 0-1,-1 1 1,1-1-1,-1 0 1,1 1-1,0-1 1,-1 1-1,1-1 1,-1 1-1,1 0 1,-1 0-2,-22 65-22,23-62 20,-2 13-89,1-1 1,0 1 0,2 0 0,0-1 0,0 1-1,3 8 91,22 52-3131,-3-47-474,4-14-626</inkml:trace>
  <inkml:trace contextRef="#ctx0" brushRef="#br0" timeOffset="1830.859">2287 8099 12027,'-30'6'7524,"24"-9"-7440,0 1 0,0-1-1,0 0 1,0 0 0,0-1 0,1 1-1,-1-1 1,1 0 0,0-1-1,-4-4-83,1 0 6,1-1 0,0 1 0,0-2-1,1 1 1,0-1 0,1 0 0,0 0 0,1 0-1,-3-10-5,8 21-2,-1 0-1,1 0 0,-1 1 1,0-1-1,1 0 1,-1 0-1,0 0 0,1 0 1,-1 0-1,1 1 0,-1-1 1,1 0-1,-1 0 0,0 0 1,1 0-1,-1 0 1,1-1-1,-1 1 0,0 0 1,1 0-1,-1 0 0,1 0 1,-1 0-1,0 0 0,1-1 1,-1 1-1,1 0 0,-1 0 1,0-1-1,1 1 1,-1 0-1,0-1 0,0 1 1,1 0-1,-1 0 0,0-1 1,0 1-1,1-1 0,-1 1 1,0 0-1,0-1 1,0 1-1,0-1 0,0 1 1,1 0-1,-1-1 0,0 1 1,0-1-1,0 1 0,0 0 1,0-1-1,0 1 1,0-1-1,0 1 0,-1-1 1,1 1-1,0 0 0,0-1 1,0 1-1,0-1 0,-1 1 3,31 23-80,-8 7 72,-46-47 187,-19-23-686,42 40 461,0 0 0,0-1 0,0 1 0,0 0 0,0 0 0,0-1 0,0 1 0,0 0 0,0 0-1,0 0 1,0 0 0,0 0 0,0 1 0,0-1 0,1 0 0,-1 0 0,0 1 0,0-1 0,0 0 0,0 1 0,0-1 0,0 1 0,0-1 0,1 1 0,-1-1 0,0 1 0,1 0 0,-1-1 0,0 1 0,1 0 0,-1 0 0,0-1-1,1 1 1,-1 0 0,1 0 0,0 0 0,-1 0 0,1 0 0,0 0 0,-1-1 0,1 1 0,0 0 0,0 0 0,0 0 0,0 1 46,-5 9-687,-18 31-2626,2 8-52</inkml:trace>
  <inkml:trace contextRef="#ctx0" brushRef="#br0" timeOffset="2699.818">1275 7559 8018,'-42'-3'6486,"40"3"-6343,-1 0 0,1 1 0,0-1 0,0 1-1,0 0 1,-1 0 0,1 0 0,0 0 0,0 0 0,0 0 0,1 1 0,-1-1-1,0 1 1,0-1 0,1 1 0,-1 0 0,1-1 0,-1 1 0,1 0 0,0 0-1,0 0 1,-1 0 0,2 0 0,-1 0 0,-1 3-143,-2 12 153,0 0-1,1 0 1,0 0 0,2 1-1,0-1 1,1 0 0,0 1-1,4 16-152,2 17 81,2-1 0,3 0 0,6 15-81,-13-48 12,1 0 0,0 0-1,2 0 1,0-1 0,0 0-1,2-1 1,0 1 0,1-2-1,0 1 1,1-1 0,1-1-1,3 3-11,-12-14 7,0 1 1,0-1-1,0 0 0,0 0 0,1-1 0,-1 1 1,1 0-1,-1-1 0,1 0 0,-1 0 1,1 0-1,0 0 0,-1-1 0,1 1 0,0-1 1,0 0-1,-1 0 0,1-1 0,0 1 0,0-1 1,-1 1-1,1-1 0,0-1 0,-1 1 0,1 0 1,-1-1-1,1 1 0,-1-1 0,0 0 0,0 0 1,0-1-1,0 1 0,0-1 0,0 1 1,-1-1-1,1 0 0,-1 0 0,0 0 0,0 0 1,0 0-1,0-1 0,1-2-7,3-16 109,-1 1 0,-2-1 0,0 0 1,-1-1-1,-1 1 0,0 0 0,-2 0 0,-1 0 0,-1 0 1,-1 0-1,-1-2-109,3 11 46,-2-18 47,-2 0-1,-1 1 1,-1 0 0,-2 0-1,-1 1 1,-14-27-93,23 51 17,0 1 0,0 0 0,0 0 0,-1 1 1,0-1-1,1 1 0,-1-1 0,0 1 0,-1 0 0,1 0 0,-1 0 0,1 0 0,-1 1 1,0-1-1,0 1 0,0 0 0,0 0 0,0 1 0,-1-1 0,1 1 0,0 0 1,-1 0-1,1 0 0,-1 1 0,1-1 0,-1 1 0,1 0 0,-1 1 0,1-1 0,-3 1-17,-50 15-390,37 15-5842,18-19 2061</inkml:trace>
  <inkml:trace contextRef="#ctx0" brushRef="#br0" timeOffset="3491.085">701 8314 5673,'-1'14'1227,"0"-10"-698,1 1 0,-1 0 0,1-1 1,0 1-1,0 0 0,0-1 1,1 1-1,-1 0 0,1-1 0,0 1 1,1-1-1,1 5-529,-3-9 43,1 1 0,0-1-1,-1 0 1,1 0 0,-1 1 0,1-1 0,-1 0 0,1 0-1,0 0 1,-1 0 0,1 0 0,0 1 0,-1-1 0,1 0 0,-1 0-1,1-1 1,0 1 0,-1 0 0,1 0 0,-1 0 0,1 0 0,0 0-1,-1-1 1,1 1 0,-1 0 0,1-1 0,-1 1 0,1 0-1,-1-1 1,1 1 0,-1-1 0,1 1 0,-1 0 0,1-1 0,-1 1-1,0-1 1,1 1 0,-1-1 0,0 0 0,0 1 0,1-1 0,-1 1-1,0-1 1,0 1 0,0-1 0,0 0-43,9-17 295,-2 0-1,0 0 1,-1-1-1,-1 0 1,-1 0-1,-1 0 1,0-10-295,-2 22 53,10-95 270,-5-1 1,-5-43-324,-1 118 23,13 33-110,4 19 51,-11-8 37,1 0 1,-2 1-1,0 0 1,-1 0-1,-1 0 1,-1 0-1,0 1 1,-1-1-1,-1 1 0,-2 15-1,8 84 1930,1-75-3929,-7-6 966</inkml:trace>
  <inkml:trace contextRef="#ctx0" brushRef="#br0" timeOffset="27702.665">7764 678 5913,'28'-169'9037,"-29"170"-8993,1-1 0,0 1-1,-1-1 1,1 1 0,-1-1 0,1 1 0,-1-1-1,0 0 1,1 1 0,-1-1 0,1 0 0,-1 0 0,0 1-1,1-1 1,-1 0 0,1 0 0,-1 0 0,0 0 0,1 0-1,-1 0 1,0 0 0,1 0 0,-1 0 0,0 0 0,1 0-1,-1 0 1,0 0 0,1 0 0,-1-1 0,0 1 0,1 0-1,-1 0 1,1-1 0,-1 1 0,1-1 0,-1 1 0,1 0-1,-1-1 1,1 1 0,-1-1 0,1 1 0,-1-1-1,1 1 1,0-1 0,-1 0 0,1 1 0,0-1 0,-1 1-1,1-1 1,0 0 0,0 1 0,0-1 0,0 0 0,0 1-1,-1-1 1,1 0 0,0 1 0,0-1 0,1 0-44,-12 19 45,2 0 0,0 0 0,1 1-1,1 0 1,1 0 0,0 0 0,0 11-45,5-24 7,-6 18-14,1 1 0,2 1 1,0-1-1,2 1 0,1 0 0,1-1 0,1 1 0,2 7 7,-3-29 2,0-1 0,0 1 0,0-1-1,1 1 1,0-1 0,0 1-1,0-1 1,0 1 0,0-1 0,1 0-1,-1 0 1,1 1 0,0-1-1,0-1 1,0 1 0,0 0-1,1 0 1,-1-1 0,1 1 0,0-1-1,-1 0 1,1 0 0,0 0-1,0 0 1,2 1-2,1-3 13,1 0 1,-1-1-1,0 1 0,0-1 0,0 0 1,0-1-1,-1 1 0,1-1 0,0 0 1,0-1-1,-1 1 0,0-1 0,1 0 1,-1-1-1,0 1 0,-1-1 1,4-3-14,27-24 95,-1-1 0,-2-2 0,-1-2 0,-1 0 1,7-16-96,-19 28 34,-1-2 0,-1 0 1,-1 0-1,-1-2 0,-2 0 0,0 0 1,4-20-35,-17 48-7,1 0 1,0 0-1,0 0 1,-1 0-1,1 0 1,0 0-1,-1 0 1,1 0-1,0-1 1,0 1-1,-1 0 1,1 0-1,0 0 1,-1 0-1,1 0 1,0 0-1,0 0 1,-1-1-1,1 1 1,0 0-1,0 0 1,-1-1 6,-14 49-143,1 0 1,3 0-1,-5 48 143,13-75-6,2-1 0,-1 1 0,2 0 0,1 0 1,3 18 5,-4-35 2,1 0 1,-1 0 0,1 0 0,-1 0 0,1 0-1,1 0 1,-1 0 0,0-1 0,1 1 0,0 0 0,0-1-1,0 1 1,0-1 0,0 0 0,1 0 0,0 0 0,-1 0-1,1 0 1,0 0 0,0-1 0,1 1 0,-1-1-1,0 0 1,1 0 0,0 0 0,-1-1 0,1 1 0,0-1-1,0 0 1,0 0 0,0 0 0,0 0 0,0-1-1,0 0 1,3 0-3,8-2 80,0-2 1,0 0-1,0-1 0,0 0 0,-1-1 1,1-1-1,-1 0 0,-1-1 0,0-1 1,0 0-1,-1 0 0,10-10-80,-4 3 127,0 0 1,-1-1-1,0-1 0,-2-1 1,0 0-1,-1-1 0,-1-1 0,-1 0 1,-1 0-1,-1-1 0,-1-1 0,-1 0 1,0 0-1,-2 0 0,-1-1 1,-1 0-1,-1 0 0,-1 0 0,-1 0 1,-1-1-1,-1 1 0,-1 0 1,-2 0-1,0 0 0,-1 0-127,-27-38-5,32 61 3,-1 0 0,1 1 0,0-1 0,-1 1-1,1-1 1,-1 0 0,1 1 0,-1-1 0,1 1 0,-1 0 0,1-1 0,-1 1 0,0-1 0,1 1 0,-1 0 0,0-1 0,1 1 0,-1 0 0,0 0 0,1-1-1,-1 1 1,0 0 0,1 0 0,-1 0 0,0 0 0,0 0 0,1 0 0,-1 0 0,0 0 0,1 0 0,-1 1 0,0-1 0,1 0 0,-1 0 0,0 0-1,1 1 1,-1-1 0,0 1 0,1-1 0,-1 0 0,1 1 0,-1-1 0,0 1 0,1-1 0,-1 1 0,1-1 0,0 1 0,-1 0 0,1-1 0,-1 1 0,1-1-1,0 1 1,0 0 0,-1-1 0,1 1 0,0 0 0,0-1 0,0 1 0,0 0 0,0 0 2,-7 45-259,12 31-1880,12-28-2354,3-16 141</inkml:trace>
  <inkml:trace contextRef="#ctx0" brushRef="#br0" timeOffset="28815.406">8884 754 5721,'79'-12'9578,"-72"11"-9357,0-1-1,0 0 1,0-1 0,0 0 0,0 0-1,0 0 1,-1-1 0,1 0 0,-1 0-1,0-1 1,0 1 0,-1-1 0,1 0-1,3-6-220,-7 8 30,-1 1 0,0-1-1,1 0 1,-1 0-1,0 0 1,-1 0 0,1 0-1,0 0 1,-1-1 0,0 1-1,0 0 1,0 0 0,0 0-1,0 0 1,0 0-1,-1-1 1,0 1 0,1 0-1,-1 0 1,0 0 0,-1 0-1,1 1 1,0-1 0,-1 0-1,0 0 1,0 1-1,1-1 1,-1 1 0,-1 0-1,1-1 1,0 1 0,-1 0-1,1 0 1,-1 1 0,1-1-1,-1 0 1,0 1 0,0 0-1,0-1 1,0 1-1,0 0 1,0 0 0,0 1-1,0-1 1,0 1 0,0 0-1,0-1 1,0 1 0,-1 1-1,1-1 1,0 0-1,0 1 1,0 0 0,0-1-1,0 1 1,0 0 0,0 1-1,-3 0-29,-4 5-9,1 1 0,-1-1 0,1 1 0,0 1-1,1 0 1,0 0 0,0 0 0,1 1 0,0 1-1,1-1 1,0 1 0,1 0 0,0 0 0,1 0-1,0 1 1,0 0 0,2 0 0,-1 0 0,1 1 9,1-9-3,0 0 0,0 0 0,1 0 0,-1 0 0,1 0 0,0 0 0,0 1 0,1-1 0,-1 0 0,1 0 0,0 0 0,0 0 0,0 0 0,0 0 0,1 0 0,-1-1 0,1 1 0,0 0 0,1-1 0,-1 1 0,0-1 0,1 0 0,0 0 0,0 0 0,0 0 0,1 0 3,3 0 9,0-1-1,0 0 0,1-1 0,-1 0 1,1 0-1,-1 0 0,1-1 1,-1 0-1,1-1 0,-1 0 0,1 0 1,-1 0-1,0-1 0,0 0 0,1-1 1,-1 1-1,-1-2 0,1 1 1,4-3-9,17-9 28,-1-1 0,0-2 0,-2-1 0,0 0 1,-1-2-1,-1-1 0,-1-1 0,-1 0 0,-1-2 0,-1 0 1,-1-2-1,-2 0 0,0 0 0,-2-2 0,5-15-28,-14 35 11,-1-1-1,0 1 0,0-1 0,-1 0 0,0 0 1,-1-1-1,0 1 0,-1 0 0,0-1 0,-1 1 1,0-1-1,0 1 0,-1-1 0,-1 1 0,1-1 1,-2 1-1,0-3-10,2 13-4,0-1 0,0 0 1,0 0-1,-1 1 0,1-1 0,0 1 1,0-1-1,0 1 0,-1-1 0,1 1 1,0 0-1,0 0 0,-1-1 0,1 1 1,0 0-1,-1 0 0,1 0 0,0 0 1,-1 1-1,1-1 0,0 0 1,0 0-1,-1 1 0,1-1 0,0 1 1,0-1-1,0 1 0,0 0 0,0-1 1,-1 1-1,1 0 0,0 0 0,0 0 1,1 0-1,-1 0 0,0 0 0,0 0 1,0 0-1,1 0 0,-1 0 1,0 0-1,1 0 0,-1 0 0,1 1 1,0-1-1,-1 0 0,1 0 0,0 2 4,-1-2-3,-28 43-41,3 2-1,1 0 1,2 2 0,3 1 0,-5 18 44,19-49 2,0 0 0,1 0 0,1 1 1,0 0-1,1-1 0,1 18-2,2-28-2,0 0 1,0-1-1,1 1 1,1-1-1,-1 1 1,1-1-1,1 1 0,-1-1 1,1 0-1,0 0 1,1 0-1,0-1 1,0 1-1,0-1 0,1 0 1,0 0-1,5 5 2,-6-7 4,1 0 0,-1 0-1,1-1 1,0 0 0,0 0 0,0 0-1,0 0 1,0-1 0,1 0-1,-1 0 1,1 0 0,0-1 0,-1 0-1,1 0 1,0 0 0,0-1-1,0 0 1,-1 0 0,1-1 0,0 1-1,0-1 1,-1 0 0,1-1-1,0 1 1,-1-1 0,1 0 0,-1-1-1,3-1-3,11-8 27,-1-2-1,0 0 1,-1-2-1,0 1 1,-1-2-1,-1 0 1,-1-1-1,7-11-26,-3 6 26,28-39 48,-3-2-1,-2-2 1,30-68-74,-35 55 109,-4-1 0,-3-1 0,7-43-109,-25 65 12,-16 61-74,-47 117-207,-18 143 206,63-226 62,2-1 0,1 1-1,1 1 1,2-1 0,2 0-1,1 0 1,4 13 1,-4-38 0,0 1 0,0-1 0,1 1 0,1-1 0,0 0 0,1-1-1,0 1 1,0-1 0,1 0 0,1 0 0,0 0 0,0-1 0,0 0 0,4 2 0,-9-9 6,0-1 0,0 0-1,0 1 1,0-1 0,0 0 0,0 0 0,0 0 0,0-1 0,0 1 0,1 0 0,-1-1-1,0 0 1,1 1 0,-1-1 0,0 0 0,0 0 0,1 0 0,-1-1 0,0 1-1,1 0 1,-1-1 0,0 1 0,0-1 0,1 0 0,-1 0 0,0 0 0,0 0 0,0 0-1,0 0 1,0-1 0,0 1 0,-1-1 0,1 1 0,0-1 0,-1 0 0,1 0 0,-1 1-1,0-1 1,1-2-6,2-1 22,-1 1 0,0-1 0,0 0-1,0-1 1,-1 1 0,0 0 0,0-1 0,0 0-1,-1 1 1,1-1 0,-2 0 0,1 0-1,0 1 1,-1-1 0,-1-4-22,-2 0-24,-1 0 1,-1 0 0,0 0-1,0 1 1,-1 0-1,-1 0 1,1 0 0,-1 0-1,-1 1 1,1 1 0,-1-1-1,-1 1 1,1 0-1,-1 1 1,-3-1 23,1-2-60,-22-17-131,3 4 30,0-1 1,2-2-1,1-1 1,1 0 0,-19-27 160,44 51 13,-1 1 0,1 0 0,0-1 0,-1 1 0,1-1 1,0 1-1,0-1 0,0 1 0,0-1 0,0 0 1,0 0-1,1 0 0,-1 1 0,1-1 0,-1 0 0,1 0 1,0 0-1,-1 0 0,1 0 0,0 0 0,0 0 1,0 0-1,1 0 0,-1 0 0,0 1 0,1-1 0,-1 0 1,1 0-1,0 0 0,0 0 0,-1 1 0,1-1 1,0 0-1,0 1 0,1-1 0,-1 1 0,0-1 0,1 1 1,-1-1-1,0 1 0,1 0 0,0 0 0,0-1-13,17-6 47,0 1-1,1 0 0,0 2 1,0 0-1,0 1 0,1 1 1,-1 1-1,1 1 0,-1 1 1,1 0-1,-1 2 0,3 1-46,104 18-4194,-74-11 1107</inkml:trace>
  <inkml:trace contextRef="#ctx0" brushRef="#br0" timeOffset="32206.827">13562 115 10530,'3'-18'3257,"-6"10"552,4 4-2785,4 4-776,2 6-832,-1 9-3217,-21 8 784</inkml:trace>
  <inkml:trace contextRef="#ctx0" brushRef="#br0" timeOffset="31967.364">12295 623 8794,'-4'39'4686,"5"-37"-4641,-1 0-1,1 0 1,-1 0-1,1 0 1,0 0-1,0 0 1,0 0-1,0 0 1,0 0-1,1-1 1,-1 1-1,0-1 1,1 1-1,-1-1 1,1 1 0,0-1-1,-1 0 1,1 0-1,0 0 1,0 0-1,0 0 1,0 0-1,0 0 1,0 0-1,0-1 1,2 1-45,8 0 45,0 0 0,0-1 0,0 0-1,0-1 1,0-1 0,0 0 0,0 0 0,-1-1 0,1-1 0,-1 0 0,0 0 0,0-1 0,0-1 0,0 1 0,-1-2-1,0 0 1,-1 0 0,1-1 0,-1 0 0,-1 0 0,1-1 0,1-3-45,-2 4 112,-1 0 0,1 0 0,-2-1 0,1 0 0,-1-1 1,0 1-1,-1-1 0,0 0 0,-1 0 0,0-1 0,-1 1 0,0-1 0,0 0 0,-1 0 0,-1 0 1,0 0-1,0 0 0,-1-8-112,-1 17 27,1 0 1,-1 1-1,1-1 1,-1 0 0,0 0-1,0 0 1,0 0-1,0 1 1,0-1-1,0 0 1,0 1-1,0-1 1,-1 1 0,1 0-1,-1-1 1,1 1-1,-1 0 1,1 0-1,-1 0 1,0 0-1,0 0 1,1 0 0,-1 0-1,0 1 1,0-1-1,0 0 1,0 1-1,0 0 1,0-1-1,0 1 1,0 0 0,0 0-1,0 0 1,0 1-1,0-1 1,-2 1-28,-67 25 168,59-16-171,-1 0-1,2 1 0,-1 0 1,2 1-1,-1 0 1,2 1-1,0 0 1,0 0-1,1 1 1,1 0-1,-2 5 4,1-1-11,0 0-1,1 0 0,1 1 0,1-1 0,0 2 0,2-1 0,0 0 1,0 13 11,3-29-2,-1 0 1,1 0-1,0 1 0,0-1 1,0 0-1,1 0 1,-1 0-1,1 1 1,-1-1-1,1 0 0,0 0 1,0 0-1,1 0 1,-1 0-1,0-1 1,1 1-1,0 0 0,0-1 1,0 1-1,0-1 1,0 1-1,0-1 0,0 0 1,1 0-1,-1 0 1,1 0-1,0-1 1,0 1-1,-1-1 0,1 1 1,0-1-1,0 0 1,0 0-1,0 0 1,0-1-1,1 1 0,-1-1 1,0 1-1,1-1 2,9-2 17,1 0 0,0 0 0,-1-2 0,0 0 0,1 0 0,-2-1 0,1 0 0,5-4-17,37-20 83,0-2-1,-3-3 1,14-12-83,12-8 19,-78 53-23,1 1 0,0-1 0,-1 0 1,1 0-1,0 0 0,0 1 0,0-1 0,0 0 0,0 1 0,0-1 0,0 1 0,0-1 1,0 1-1,0-1 0,0 1 0,0 0 0,0-1 0,0 1 0,1 0 0,-1 0 1,0 0-1,0 0 0,0 0 0,0 0 0,0 0 0,0 1 0,1-1 0,-1 0 0,0 0 1,0 1-1,0-1 0,0 1 0,0-1 0,0 1 0,0-1 0,0 1 0,0 0 1,-1 0-1,1-1 0,0 1 0,0 0 0,0 0 0,-1 0 0,1 0 0,0 0 0,-1 0 1,1 0-1,-1 0 0,1 0 0,-1 0 0,0 0 0,1 0 0,-1 0 0,0 0 1,0 0-1,0 1 0,0-1 0,0 0 0,0 0 0,0 0 0,0 0 0,0 0 0,-1 0 1,1 1-1,0-1 0,-1 0 0,1 0 0,-1 0 4,4 73-131,-4-42 124,2 1 0,2-1-1,1 0 1,1 0 0,6 17 7,-11-46 3,1-1 0,-1 0-1,1 0 1,0 1 0,0-1-1,0 0 1,0 0 0,0 0 0,0 0-1,0 0 1,1 0 0,-1-1-1,1 1 1,-1 0 0,1-1-1,0 1 1,-1-1 0,1 1 0,0-1-1,0 0 1,0 0 0,0 0-1,0 0 1,0 0 0,1 0-1,-1-1 1,0 1 0,0-1-1,1 1 1,-1-1 0,0 0 0,0 0-1,1 0 1,-1 0 0,0 0-1,1-1 1,-1 1 0,0 0-1,0-1 1,0 0 0,1 0-1,-1 0 1,0 0 0,0 0 0,0 0-1,0 0 1,1-1-3,27-15 84,-1-1-1,-1-1 1,-1-2 0,9-8-84,-3 3 68,83-63 126,-53 57-214,-62 32 16,0 0-1,0 1 0,0-1 1,0 0-1,0 1 0,0 0 1,0-1-1,0 1 0,0-1 0,-1 1 1,1 0-1,0-1 0,0 1 1,-1 0-1,1 0 0,0 0 1,-1 0-1,1 0 0,-1-1 0,1 1 1,-1 0-1,0 0 0,1 0 1,-1 0-1,0 0 0,0 0 1,1 0-1,-1 1 0,0-1 0,0 0 1,0 0-1,0 0 0,-1 0 1,1 0-1,0 0 0,0 0 1,-1 0-1,1 0 0,0 0 0,-1 0 1,1 0-1,-1 0 5,1 2-8,-6 74-1,7-76 13,1 1 1,-1-1-1,1 0 1,-1 1-1,1-1 1,-1 0 0,1 0-1,0 0 1,0-1-1,-1 1 1,1 0-1,0-1 1,0 1-1,0-1 1,0 1-1,0-1 1,0 0 0,0 0-1,-1 0 1,1 0-1,0 0 1,0-1-1,0 1 1,0 0-1,0-1 1,0 1-1,0-1 1,-1 0-1,1 0 1,0 0 0,0 0-1,-1 0 1,1 0-1,-1 0 1,1 0-1,-1 0 1,1-1-1,0 0-4,-1 1 5,40-24 86,-2-2 1,-1-2-1,-1-2 1,23-25-92,-41 40 14,-10 7-9,34-19-56,-41 29 42,0 0 1,-1 0 0,1 0 0,-1 0 0,0 0 0,1 0-1,-1 1 1,0-1 0,0 1 0,1-1 0,-1 1 0,-1-1 0,1 1-1,0 0 1,0-1 0,0 1 0,-1 0 0,1 0 0,-1-1-1,0 1 1,1 0 0,-1 0 0,0 0 0,0 0 0,0-1 0,0 1-1,0 0 1,-1 0 0,1 0 0,0 0 0,-1-1 0,0 1-1,1 0 1,-1 0 0,-1 1 8,-48 156 12,46-151-456,4-11-2791,4-11 441</inkml:trace>
  <inkml:trace contextRef="#ctx0" brushRef="#br0" timeOffset="32694.098">14038 613 6169,'22'51'7560,"0"-37"-7114,-9-11-300,1-1 1,-1 0-1,1-1 0,-1 0 1,1-1-1,-1-1 1,1 0-1,-1-1 0,0 0 1,0-1-1,0-1 0,0 0 1,0 0-1,0-2 1,-1 1-1,3-4-146,10-3 196,0-1 0,-1-1 0,0-1 0,-2-1 0,0-1 0,0-2 0,-2 0 0,0 0 0,-2-2 0,8-11-196,-24 29 43,1 0 0,-1 0 0,1 0-1,-1 0 1,0-1 0,0 1 0,-1-1-1,1 1 1,-1-1 0,0 0-1,0 1 1,0-1 0,0 0 0,-1 0-1,1 0 1,-1 0 0,0 0 0,0 0-1,-1-1-42,-1 3 21,0 1-1,0-1 0,0 1 0,0 0 0,0-1 0,0 1 0,-1 0 0,1 0 0,-1 1 0,1-1 0,0 0 0,-1 1 0,1 0 0,-1-1 0,1 1 0,-1 0 0,1 0 0,-1 0 1,1 1-1,-1-1 0,1 0 0,-1 1 0,1 0 0,-1 0 0,-1 0-20,-24 9 28,1 0 0,0 1 0,0 2 0,1 1 0,1 1 0,0 1 0,1 1 0,1 1 0,1 1 0,0 1 0,-8 11-28,20-22-5,1 0 0,1 0 0,0 1 0,0 0 0,1 1 0,0 0 0,0 0 0,1 0 0,1 1 0,0 0 0,1 0 0,0 0 0,-1 10 5,4-19-2,1 0 0,-1 0 0,1 0-1,0 1 1,1-1 0,-1 0 0,0 0 0,1 0 0,0 0 0,-1 0 0,1 0 0,0 0 0,1-1 0,-1 1 0,0 0 0,1 0 0,0-1 0,-1 1 0,1-1 0,0 1 0,0-1 0,1 0 0,-1 0 0,0 0 0,1 0 0,-1 0 0,1-1 0,0 1 0,-1-1 0,1 0 0,3 1 2,3 1 5,1 0 0,0-1 0,0 0 1,0-1-1,0 0 0,0-1 0,0 0 0,0 0 1,7-2-6,251-49 1339,-186 42-4324</inkml:trace>
  <inkml:trace contextRef="#ctx0" brushRef="#br0" timeOffset="30563.585">10838 582 7370,'1'-2'318,"0"0"1,0-1 0,0 1-1,0-1 1,0 1-1,-1-1 1,1 1 0,-1-1-1,0 1 1,0-1 0,0 0-1,0 1 1,0-1 0,-1 1-1,1-1 1,-1 0 0,1 1-1,-1 0 1,0-1 0,0 1-1,0-1 1,0 1 0,-1 0-1,1 0 1,-1-1 0,1 1-1,-1 0 1,0 1 0,0-1-1,0 0 1,0 0 0,0 1-1,-1-2-318,-5 3 58,0 0-1,1 0 0,-1 1 1,1 0-1,-1 0 1,1 1-1,0 0 0,-1 0 1,1 1-1,0 0 1,0 0-1,1 0 0,-1 1 1,1 0-1,-1 1 1,1-1-1,1 1 0,-1 0 1,1 1-1,0-1 1,0 1-1,-2 3-57,-7 6-22,1 1-1,1 1 1,0 0-1,1 0 1,1 1-1,1 1 1,0 0 0,1 0-1,2 0 1,0 1-1,0 0 1,0 12 22,6-30-1,-1-1 1,1 1 0,-1-1 1,1 1-1,0-1 0,-1 1 0,1-1 0,0 1 0,0-1 0,0 1 1,0-1-1,0 1 0,0-1 0,1 0 0,-1 1 0,0-1 0,1 1 0,-1-1 1,1 1-1,-1-1 0,1 0 0,0 1 0,0-1 0,-1 0 0,1 0 1,0 0-1,0 0 0,0 1 0,0-1 0,1 0 0,-1-1 0,0 1 0,0 0 1,0 0-1,2 0 0,2-1 7,1-1 1,-1 0 0,0 0 0,0-1-1,0 0 1,0 1 0,0-2-1,0 1 1,-1 0 0,1-1 0,-1 0-1,1 0 1,-1 0 0,0-1 0,1-1-8,-5 5 0,50-40 54,-2-3 0,-2-1 0,-2-2 0,-2-3 1,-2-1-1,-3-1 0,-2-3 0,-1-2-54,10-38 150,-73 146-212,-50 157-114,72-189 179,1 0 0,1 0 0,1 1-1,0 0 1,2 0 0,0 0 0,2 0 0,0 0-1,1 1-2,-1-20 3,0 1-1,1 0 0,-1-1 1,1 1-1,-1 0 0,1-1 1,0 1-1,0-1 0,0 1 1,0-1-1,0 0 0,1 1 1,-1-1-1,1 0 0,-1 0 1,1 0-1,0 0 0,0 0 1,0 0-1,0-1 0,0 1 1,0 0-1,0-1 0,1 0 1,-1 0-1,1 1 0,-1-1 1,1-1-1,-1 1 0,1 0 1,-1-1-1,1 1 0,0-1 1,-1 0-1,1 0 0,0 0 1,-1 0-1,1 0 0,1-1-2,9-5 41,-1-2 0,1 1 0,-2-2 0,1 1 0,-1-2 0,-1 0 0,0 0 0,0 0 0,-1-1-1,0-1 1,-1 0 0,0 0 0,4-10-41,43-87 394,-54 102-349,-11 30-97,4-3 34,1 0 0,0 0 0,1 0 0,2 1 0,0-1 0,1 1 0,1 0 0,0-1-1,2 1 1,1-1 0,2 10 18,-4-27 1,0 0-1,0 0 1,0 0 0,0-1-1,0 1 1,0 0-1,1-1 1,-1 1 0,1-1-1,0 1 1,0-1-1,0 0 1,0 0-1,0 0 1,0 0 0,0 0-1,1 0 1,-1-1-1,1 1 1,-1-1-1,1 0 1,0 0 0,0 0-1,-1 0 1,1 0-1,0 0 1,0-1 0,1 1-1,3-1 9,0-1-1,-1 0 1,1 0 0,0 0 0,0-1 0,-1 0 0,1 0 0,-1 0 0,0-1 0,1 0 0,2-3-9,21-12 41,-1-1-1,0-1 1,-2-2 0,-1-1-1,0-1 1,-2-1 0,-1-1-1,-1-1 1,-1-1 0,0-4-41,-16 26 15,-1-1 0,1 0 0,-1 0 0,-1 0 0,1-1-1,-1 1 1,0-1 0,-1 0 0,0 0 0,0 0 0,-1 0 0,0 0 0,0 0 0,-1-3-15,0 11 2,0-1-1,-1 0 1,1 1 0,0-1-1,-1 1 1,1-1 0,-1 1-1,1-1 1,0 1 0,-1-1-1,1 1 1,-1-1 0,1 1-1,-1-1 1,1 1 0,-1 0-1,0-1 1,1 1 0,-1 0-1,0 0 1,1-1 0,-1 1-1,1 0 1,-1 0 0,0 0-1,1 0 1,-1 0 0,0 0-1,1 0 1,-1 0 0,0 0-1,1 0 1,-1 0 0,0 0-1,1 1 1,-1-1 0,0 0-1,1 0 1,-1 1 0,1-1-1,-1 0 1,1 1 0,-1-1-1,1 1 1,-1-1 0,1 1-1,-1-1 1,1 1-1,-1-1 1,1 1 0,0-1-1,-1 1 1,1 0-2,-46 65-23,40-56 16,0 1 0,0 0 0,1 0 0,0 1 0,1-1 0,0 1 0,1 0 0,1 0 0,0 0 0,0 1 0,1-1 0,1 0 0,0 1 0,1 5 7,0-15 6,1-1-1,0 1 1,0 0 0,1 0 0,-1-1-1,1 1 1,-1-1 0,1 0 0,0 0-1,-1 0 1,1 0 0,0 0 0,0-1 0,1 1-1,-1-1 1,0 0 0,0 0 0,1 0-1,-1 0 1,1-1 0,-1 1 0,0-1-1,1 0 1,-1 0 0,1 0 0,-1 0 0,1-1-1,-1 1 1,1-1 0,-1 0 0,0 0-1,0 0 1,1-1 0,-1 1 0,0-1-1,0 0 1,0 0-6,3 0-9,-1 0 1,1-1-1,-1 1 0,0-1 1,1 0-1,-1-1 0,-1 1 0,1-1 1,-1 0-1,1 0 0,-1-1 1,0 1-1,-1-1 0,1 0 0,1-3 9,10-56-3852,-25 15 659</inkml:trace>
  <inkml:trace contextRef="#ctx0" brushRef="#br0" timeOffset="30924.828">11358 218 8618,'-12'-16'3865,"3"5"-49,8 3-1823,7 2-1521,6 9 1648,2 6-5912</inkml:trace>
  <inkml:trace contextRef="#ctx0" brushRef="#br0" timeOffset="37601.019">12222 1605 8578,'3'-10'5166,"-5"16"-2448,-6 23-1355,-23 62-406,-29 116-294,58-199-638,1 1-1,0-1 0,1 1 0,0-1 0,0 1 0,1-1 1,0 1-1,0-1 0,2 5-24,-1-10 12,0 0-1,0 0 1,0-1 0,0 1-1,1-1 1,-1 1 0,1-1-1,0 0 1,-1 0 0,1 0-1,0 0 1,0-1 0,1 1-1,-1-1 1,0 1 0,0-1-1,1 0 1,-1-1 0,0 1-1,1 0 1,-1-1 0,1 0-1,-1 0 1,1 0 0,-1 0-1,1-1 1,-1 1 0,1-1 0,-1 0-1,0 0 1,1 0 0,-1 0-1,0-1 1,0 1 0,0-1-1,0 0 1,1 0-12,21-7 64,-5 2-36,0 0 0,0 1-1,1 1 1,0 1 0,0 1 0,19-1-28,-36 4-3,1 0 0,-1 0 1,0 1-1,0-1 0,0 1 1,0 0-1,0 0 0,0 1 1,0-1-1,-1 1 0,1 0 1,0 0-1,-1 0 0,1 0 1,-1 0-1,0 1 0,0 0 1,0-1-1,0 1 0,0 0 1,-1 1-1,1-1 0,-1 0 1,0 1-1,0-1 0,0 1 1,0 0-1,-1 0 0,0 0 1,1-1-1,-1 1 0,-1 0 1,1 1-1,0-1 0,-1 0 1,0 0-1,0 0 0,0 0 1,-1 0-1,0 3 3,-1 0 114,0-1 0,0 1 0,-1-1 0,0 0 1,0 1-1,-1-1 0,0-1 0,0 1 0,0-1 0,-1 1 0,1-1 0,-1-1 1,0 1-1,-1-1 0,1 1 0,-1-2 0,0 1 0,0-1 0,0 1 0,0-2 1,-1 1-1,1-1 0,-1 0 0,0 0 0,1-1 0,-1 0 0,0 0 0,0 0 1,0-1-1,0 0 0,0-1 0,0 1 0,1-1 0,-1 0 0,0-1 0,0 0 1,1 0-1,-1-1 0,1 1 0,-5-4-114,1 1-10,-1 0 0,1-1-1,0-1 1,0 0 0,1 0 0,0-1-1,0 0 1,1-1 0,-4-4 10,11 12-70,0 0 0,0 0 0,0 0 0,0 0 0,1 1 0,-1-1 0,0 0 0,1 0 0,-1 0 0,1 0 0,-1 0 0,1-1 0,-1 1 0,1 0 0,0 0 0,-1 0 0,1 0 0,0 0 0,0-1 0,0 1 0,0 0 0,0 0 0,0 0 0,0 0 0,1-1 1,-1 1-1,0 0 0,0 0 0,1 0 0,-1 0 0,1 0 0,-1 0 0,1 0 0,0 0 0,-1 0 0,1 0 0,0 0 0,0 0 0,-1 0 0,1 0 0,0 1 0,0-1 0,0 0 0,0 1 0,0-1 0,0 1 0,0-1 0,0 1 0,1-1 0,-1 1 0,0 0 0,0-1 0,0 1 0,0 0 0,1 0 70,71-1-6716,-11 5 2439</inkml:trace>
  <inkml:trace contextRef="#ctx0" brushRef="#br0" timeOffset="37885.792">12885 1890 8818,'13'-1'4161,"-14"2"-136,-7 19-2097,-5-2-1128,-4 16-416,3 0-360,4 7 16,5-12 72,11 0-472,8-17-488,4-12-3201,3-13 432</inkml:trace>
  <inkml:trace contextRef="#ctx0" brushRef="#br0" timeOffset="38235.27">13111 1382 10682,'-12'0'3513,"7"17"504,5 10-2809,2 15-656,-1 7-304,-1 13-40,0-1-80,-1 9-40,-4-10-40,1 3 8,2-12 0,4-2 56,-2-14-168,0-5-976,3-4-376,9-2-2777,1-7-224</inkml:trace>
  <inkml:trace contextRef="#ctx0" brushRef="#br0" timeOffset="38468.351">13598 1752 10506,'-3'-3'4492,"-11"3"-1642,-54 33-687,49-22-2141,1 0 1,1 2-1,-1 0 0,2 0 1,0 2-1,1 0 0,0 1 1,2 0-1,-1 1 0,2 1 1,0 0-1,-6 15-22,17-31 7,0 0 0,-1 0-1,1 0 1,0 0 0,1 0 0,-1 1-1,0-1 1,1 0 0,-1 1 0,1-1 0,0 0-1,-1 1 1,1-1 0,0 0 0,0 1-1,1-1 1,-1 0 0,1 1 0,-1-1 0,1 0-1,0 0 1,-1 1 0,1-1 0,0 0-1,0 0 1,1 0 0,-1 0 0,0 0 0,1 0-1,-1 0 1,1-1 0,0 1 0,0-1-1,-1 1 1,1-1 0,0 1 0,1 0-7,4-2 18,-1 1 1,1-1 0,-1 0-1,0 0 1,1-1 0,-1 0-1,0 0 1,1 0 0,-1-1-1,0 0 1,0 0 0,1-1-19,13-4 33,1-2 1,-1-1-1,-1 0 1,0-1-1,0-1 0,-1-1 1,-1-1-1,0 0 1,-1-1-1,0-1 1,-2-1-1,0 0 1,5-7-34,-15 18 4,0-1 1,0 1 0,0-1 0,-1 0 0,0 0 0,0 0-1,-1-1 1,0 1 0,0 0 0,0-1 0,-1-6-5,-5 13-49,-30 96-182,31-85 217,-2 8 25,0 1 0,2-1 0,0 1 0,1 0 0,1 0 0,0 1 0,2-1 0,0 0 0,3 11-11,-4-27 7,1 0-1,-1-1 1,1 1 0,0 0-1,0-1 1,0 1 0,0-1-1,1 1 1,-1-1-1,1 1 1,-1-1 0,1 0-1,0 0 1,0 0 0,0 0-1,0 0 1,0 0-1,0 0 1,1-1 0,-1 1-1,1-1 1,-1 1 0,1-1-1,-1 0 1,1 0-1,0-1 1,-1 1 0,1 0-1,0-1 1,0 1 0,0-1-1,0 0-6,8-3-385,0 0-1,-1-1 1,1 0 0,-1 0-1,0-1 1,-1 0-1,1-1 1,-1 0-1,0-1 1,0 0 0,-1 0-1,0-1 1,4-5 385,37-49-3662</inkml:trace>
  <inkml:trace contextRef="#ctx0" brushRef="#br0" timeOffset="39090.676">13977 1424 9586,'-12'109'6982,"38"58"-6099,-17-125-366,59 229 295,-67-267-750,-1-3-33,0 0 0,0 0-1,0 0 1,0 0-1,0 0 1,0-1-1,0 1 1,0 0 0,0 0-1,0 0 1,1 0-1,-1 0 1,0 0 0,1 0-1,-1 0 1,0-1-1,1 1 1,-1 0-1,1 0 1,0 0 0,-1-1-1,1 1 1,0 0-1,-1-1 1,1 1-1,0-1 1,0 1 0,-1-1-1,1 1 1,0-1-1,0 1 1,0-1 0,0 0-1,0 1 1,0-1-1,0 0 1,-1 0-1,1 0 1,0 0 0,1 0-29,19-40 709,-15 26-662,-1-1 1,-1 1-1,0-1 0,0 0 1,-2-1-1,0 1 0,0 0 0,-2-1 1,0 1-1,0-1 0,-2 1 1,0 0-1,-1-1 0,0 1 1,-4-9-48,7 22-3,0 1 0,-1 0 0,1-1 0,0 1 0,-1 0 0,1-1 0,-1 1 0,0 0 0,1 0 0,-1-1 0,0 1 0,0 0 0,0 0 0,1 0 0,-1 0 0,0 0 0,-1 0 0,1 0 0,0 0 0,0 1 0,0-1 0,0 0 0,-1 1 0,1-1 0,0 1 3,-1 34-156,5-26 153,0 0 1,1-1-1,-1 1 1,2-1-1,-1 0 0,1 0 1,0-1-1,0 1 1,1-1-1,0 0 1,0-1-1,0 1 0,1-1 1,-1 0-1,1-1 1,1 0-1,-1 0 0,0 0 1,1-1-1,0 0 1,0-1-1,0 1 1,0-2-1,0 1 0,0-1 1,1 0-1,-1-1 1,0 0-1,1 0 1,0-1 2,-7 1 15,1 0 0,-1-1 1,0 1-1,1 0 1,-1-1-1,0 0 1,1 1-1,-1-1 1,0 0-1,0 0 0,0-1 1,0 1-1,0 0 1,0-1-1,0 1 1,0-1-1,0 1 1,-1-1-1,1 0 1,-1 0-1,1 0 0,-1 0 1,0 0-1,1 0 1,-1 0-1,0 0 1,-1-1-1,1 1 1,0 0-1,-1-1 0,1 1 1,-1 0-1,0-1 1,1 1-1,-1-1 1,0 1-1,-1 0 1,1-1-1,0 1 1,-1 0-1,0-2-15,0 2 10,0 1 0,0 0 0,0-1 0,-1 1 0,1 0 0,-1 0 0,1 0 0,-1 0 0,1 0 0,-1 0 0,1 1 0,-1-1 0,0 1 0,1-1 0,-1 1 0,0-1-1,0 1 1,1 0 0,-1 0 0,0 0 0,0 0 0,1 0 0,-1 0 0,0 0 0,0 1 0,1-1 0,-1 0 0,0 1 0,1 0 0,-1-1 0,0 1 0,1 0 0,-1 0 0,1 0 0,-1 0 0,1 0 0,0 0 0,-1 0-10,-2 3-2,0-1 0,1 0 0,-1 1 0,1 0 0,-1-1 0,1 2 0,0-1 0,1 0 0,-1 0 0,1 1 0,0 0 0,-2 3 2,3-6-3,0 0 1,0 0 0,1 0 0,-1 0 0,0 0-1,1 1 1,0-1 0,-1 0 0,1 0-1,0 0 1,0 0 0,0 1 0,0-1-1,1 0 1,-1 0 0,1 0 0,-1 0-1,1 0 1,0 0 0,0 0 0,-1 0-1,1 0 1,1 0 0,-1 0 0,0 0-1,0 0 1,1-1 0,-1 1 0,1-1-1,-1 1 1,1-1 0,0 1 0,0-1-1,-1 0 1,1 0 0,0 0 0,0 0-1,0 0 1,0-1 0,0 1 0,3 0 2,10 1 14,1 0 0,1-1 0,-1-1 0,0-1 0,0 0 0,0-1 0,-1-1 0,1-1 0,0 0 1,1-1-15,3 0 13,236-53 111,-255 58-101,-1 0-1,1 0 0,0 0 0,-1 0 1,1 0-1,-1 0 0,1 0 0,0 0 1,-1 0-1,1 0 0,0 0 0,-1 0 0,1-1 1,-1 1-1,1 0 0,-1 0 0,1-1 1,-1 1-1,1 0 0,-1-1 0,1 1 1,-1-1-1,1 1 0,-1-1 0,1 1 1,-1 0-1,0-1 0,1 0 0,-1 1 0,0-1 1,1 1-1,-1-1 0,0 1 0,0-1 1,0 0-1,1 1 0,-1-1 0,0 1 1,0-1-1,0 0 0,0 1 0,0-1 1,0 1-1,0-1 0,-1 0 0,1 1 1,0-1-1,0 1 0,0-2-22,-27-78 1084,-2-27-965,30 102-376,4 9 138,3 3-220,1 0 0,0-1 0,0 0 0,1 0 0,-1-1 0,1-1 0,0 1 0,1-2 0,4 2 339,-2-2-1035,0 0-1,0 0 1,0-1 0,1-1 0,-1 0 0,0-1 0,6-1 1035,28-6-4537</inkml:trace>
  <inkml:trace contextRef="#ctx0" brushRef="#br0" timeOffset="39714.504">15070 1634 8154,'-55'8'6751,"9"19"-3559,40-21-3068,0 0 0,0 0 0,1 0 0,0 1 0,0 0 0,1 0 0,0 0 0,0 1 0,0-1 0,1 1 0,0 0 0,1 0 0,-1 0 0,2 0 0,-1 0 1,1 1-1,0-1 0,1 6-124,0-12 14,0 0 1,0 0 0,0 0-1,0 0 1,0 0 0,0 0 0,1 0-1,-1 0 1,0 0 0,1 0-1,0 0 1,0-1 0,-1 1-1,1 0 1,0 0 0,0-1 0,1 1-1,-1 0 1,0-1 0,1 1-1,-1-1 1,0 0 0,1 1-1,0-1 1,-1 0 0,1 0 0,0 0-1,-1 0 1,1 0 0,0-1-1,0 1 1,0 0 0,0-1-1,0 1 1,0-1 0,0 0 0,0 0-1,0 0 1,0 0 0,0 0-1,0 0 1,0 0 0,0 0-1,0-1 1,1 0-15,12-6 46,1 0 0,-1-1 0,0-1 0,-1-1 0,0 0 0,-1 0 0,0-2 0,-1 1 0,0-2 0,5-6-46,-17 18 1,17-16 30,0-1 0,-2 0 0,0-2 0,-1 0 0,-1 0 0,2-7-31,-12 17-18,-9 15-17,-10 18-28,9-12 54,1 1 1,0-1-1,0 1 1,1 0-1,1 1 1,0-1-1,1 1 1,0-1-1,0 1 1,2 0-1,0 0 1,0 0-1,1 0 1,1 1-1,0-1 1,1 0 8,-2-11 11,1 1-1,0-1 1,-1 1 0,1-1 0,1 1 0,-1-1-1,0 1 1,0-1 0,1 0 0,-1 0 0,1 0-1,0 0 1,0 0 0,0 0 0,0 0-1,0 0 1,0-1 0,0 1 0,0-1 0,1 0-1,-1 0 1,1 0 0,-1 0 0,1 0 0,-1 0-1,1 0 1,-1-1 0,1 1 0,0-1 0,-1 0-1,1 0 1,2 0-11,4-1 60,0 0-1,-1-1 0,1 0 1,0 0-1,-1-1 1,1 0-1,-1 0 1,0-1-1,2-1-59,10-7 38,0 0 0,0-2 0,-1 0 0,-1-1 0,-1-1 0,0 0-1,-1-2 1,0 0 0,-2 0 0,0-2 0,-1 0 0,-1 0 0,-1-1 0,-1 0 0,-1-1 0,-1 0-1,0-1 1,-2 1 0,0-7-38,-6 29 0,2-6 0,-1 1 0,0-1 0,-1 0 0,1 0 0,-1 1 0,0-1 0,-1 0-1,1 0 1,-1 1 0,0-1 0,-1 0 0,0-3 0,1 8-2,1 1 0,0-1 1,0 1-1,-1-1 0,1 1 1,0-1-1,-1 0 0,1 1 0,0-1 1,-1 1-1,1-1 0,-1 1 0,1 0 1,-1-1-1,1 1 0,-1-1 0,1 1 1,-1 0-1,1-1 0,-1 1 1,0 0-1,1 0 0,-1 0 0,1-1 1,-1 1-1,0 0 0,1 0 0,-1 0 1,0 0-1,1 0 0,-1 0 1,1 0-1,-1 0 0,0 0 0,1 1 1,-1-1-1,0 0 0,1 0 0,-1 0 1,1 1-1,-1-1 0,1 0 1,-1 1-1,0-1 0,1 0 0,0 1 1,-1-1-1,1 1 0,-1-1 0,1 1 2,-23 28-74,12-9 70,0 2 0,1-1 1,2 1-1,0 1 0,1 0 1,1 0-1,1 0 0,2 1 1,0-1-1,1 1 0,2 0 1,1 14 3,24 44 18,-22-78-12,-1 0-1,1 0 1,0-1-1,0 1 1,0-1-1,1 0 1,-1 0 0,1 0-1,0 0 1,0 0-1,0-1 1,0 0-1,0 0 1,0 0-1,1 0 1,-1-1-1,1 0 1,-1 1-1,1-2 1,-1 1 0,1 0-1,0-1 1,-1 0-1,1 0 1,0-1-1,3 0-5,5 0 24,0-2 0,1 1 0,-1-2 0,0 0-1,-1 0 1,1-2 0,-1 1 0,5-4-24,-6 3 44,1-1 0,-1-1-1,-1 0 1,1 0 0,-1-1 0,-1 0 0,0-1-1,0 0 1,-1-1 0,0 1 0,0-2 0,-2 1-1,5-8-43,-11 18 11,1 0-1,-1 0 1,1 0-1,-1 0 1,0 0-1,1 0 1,-1 0-1,0 0 1,0 0-1,0 0 1,1 0-1,-1 0 1,0 0-1,0 0 1,-1-1-1,1 1 1,0 0-1,0 0 1,0 0-1,-1 0 1,1 0-1,-1 0 1,1 0-1,0 0 1,-1 1-1,0-1 1,1 0-1,-1 0 1,0 0-1,1 0 1,-1 1-1,0-1 1,0 0-1,1 1 1,-1-1-1,0 0 1,0 1-1,0-1 1,0 1-1,0 0 1,0-1-1,0 1 1,0 0-1,0-1 1,0 1-1,0 0 1,0 0-11,-49 7 151,42-3-160,-1 1 1,1 0 0,0 0 0,0 1 0,1 0 0,-1 1 0,1 0 0,1 0 0,-1 0 0,1 1 0,1-1 0,-1 3 8,3-6-5,0 0 0,1 1 0,-1-1 0,1 1-1,0-1 1,0 1 0,1 0 0,0 0 0,-1 0 0,2 0 0,-1 0 0,0 0 0,1 0 0,0 0 0,0 0 0,1 0 0,0 0 0,-1 0-1,1-1 1,1 1 0,-1 0 0,1 0 0,2 4 5,1-4-111,0 1 0,1-1-1,0 0 1,-1-1 0,2 1 0,-1-1 0,0 0-1,1-1 1,0 1 0,0-2 0,0 1-1,0-1 1,0 0 0,1 0 0,-1-1 0,1 1-1,-1-2 1,1 1 0,-1-1 0,6-1 111,39-7-4191,1-23-212</inkml:trace>
  <inkml:trace contextRef="#ctx0" brushRef="#br0" timeOffset="34216.911">7608 1811 8866,'-19'37'5641,"-1"22"-4770,20-57-870,-10 33 31,2 1 0,2 1 1,1 0-1,2 0 0,1-1 1,3 28-33,-1-62 11,-1-1 0,1 1 0,0 0 0,0 0 0,0-1 0,0 1 0,0 0 0,0 0 0,0 0 0,1-1 1,-1 1-1,1 0 0,-1-1 0,1 1 0,-1 0 0,1-1 0,0 1 0,0-1 0,0 1 0,0-1 0,0 1 0,0-1 1,0 0-1,1 1 0,-1-1 0,0 0 0,1 0 0,-1 0 0,1 0 0,-1 0 0,1 0 0,0-1 0,-1 1 1,1 0-1,0-1 0,-1 0 0,1 1 0,0-1 0,0 0 0,-1 0 0,1 0 0,0 0 0,0 0 0,0 0 0,0 0-11,64-66 1241,-28 21-615,-27 30-465,1 0 0,0 1-1,1 0 1,1 1 0,0 0-1,1 1 1,6-3-161,-20 15-2,-1-1 1,1 1 0,0-1-1,0 1 1,0-1-1,0 1 1,0 0-1,0-1 1,0 1 0,0 0-1,0 0 1,0 0-1,0 0 1,0 0 0,0 0-1,0 0 1,0 0-1,0 0 1,0 0 0,0 1-1,0-1 1,0 0-1,0 1 1,0-1 0,0 0-1,0 1 1,0-1-1,0 1 1,-1 0-1,1-1 1,0 1 0,0 0-1,-1-1 1,1 1-1,0 0 1,-1 0 0,1 0-1,-1 0 1,1 0-1,-1-1 1,1 1 0,-1 0-1,1 0 1,-1 0-1,0 0 1,0 0 0,0 0-1,1 0 1,-1 1 1,6 59-133,-6-52 132,5 118 74,-5-128-69,1 0 0,-1 1 0,0-1 0,1 0 0,-1 0 0,1 1 0,-1-1 0,1 0 0,0 1 0,-1-1 0,1 1 0,-1-1 0,1 1 0,0-1-1,0 1 1,-1-1 0,1 1 0,0 0 0,0-1 0,-1 1 0,1 0 0,0 0 0,0 0 0,0-1 0,0 1 0,-1 0 0,1 0 0,0 0 0,0 0 0,0 0 0,0 1 0,0-1-1,-1 0 1,1 0 0,0 0 0,0 1 0,0-1 0,-1 1 0,1-1 0,0 0 0,-1 1 0,1-1 0,0 1 0,-1-1 0,1 1 0,0 0 0,-1-1 0,1 1 0,-1 0-1,1-1 1,-1 1 0,0 0 0,1 0 0,-1-1 0,0 1 0,1 0 0,-1 0 0,0 0 0,0-1 0,0 1 0,1 0 0,-1 0 0,0 0 0,0 0 0,0 0 0,-1-1-1,1 2-3,166-190 533,-91 120-481,-75 67-54,1 0 1,-1 1 0,1-1-1,0 0 1,-1 1 0,1-1 0,0 1-1,-1-1 1,1 1 0,0-1-1,0 1 1,-1-1 0,1 1 0,0 0-1,0-1 1,0 1 0,0 0-1,0 0 1,-1-1 0,1 1-1,0 0 1,0 0 0,0 0 0,0 0-1,0 0 1,0 0 0,0 1-1,-1-1 1,1 0 0,0 0 0,0 1-1,0-1 1,0 0 0,-1 1-1,1-1 1,0 1 0,0-1 0,-1 1-1,1-1 1,0 1 0,-1 0-1,1-1 1,-1 1 0,1 0 0,-1-1-1,1 2 2,4 40 5,-8 94 392,3-135-390,0 0-1,0-1 0,0 1 1,0 0-1,0-1 1,0 1-1,0 0 0,0-1 1,0 1-1,1 0 0,-1-1 1,0 1-1,0-1 1,1 1-1,-1 0 0,0-1 1,1 1-1,-1-1 0,0 1 1,1-1-1,-1 1 1,1-1-1,-1 1 0,1-1 1,-1 1-1,1-1 0,-1 0 1,1 1-1,-1-1 1,1 0-1,0 1 0,-1-1 1,1 0-1,0 0 0,-1 0 1,1 1-1,0-1 1,-1 0-1,1 0 0,0 0 1,-1 0-1,1 0 0,0 0 1,-1 0-1,1-1 1,0 1-1,-1 0-6,28-20 254,-25 18-241,86-81 227,-89 82-336,1 1-1,0 0 1,0-1-1,0 1 1,-1 0-1,1-1 1,0 1-1,0 0 0,0 0 1,0 0-1,0 0 1,-1-1-1,1 1 1,0 1-1,0-1 1,0 0-1,0 0 1,0 0-1,-1 0 1,1 0-1,0 1 1,0-1-1,0 0 1,0 1-1,-1-1 1,1 1-1,0-1 1,-1 1-1,1-1 1,0 1-1,-1 0 1,1-1-1,0 1 1,-1 0-1,1-1 0,-1 1 1,1 0-1,-1 0 1,0-1-1,1 1 1,-1 0-1,0 0 1,1 0-1,-1 0 1,0-1-1,0 1 1,0 0-1,0 0 1,0 0-1,0 0 97,7 14-3622,3-3 157</inkml:trace>
  <inkml:trace contextRef="#ctx0" brushRef="#br0" timeOffset="34557.88">8486 2015 4409,'1'-1'332,"0"0"1,0 0-1,0-1 0,-1 1 0,1 0 1,0 0-1,-1 0 0,1-1 1,-1 1-1,1 0 0,-1 0 1,0-1-1,1 1 0,-1 0 1,0-1-1,0 1 0,0 0 0,0-1 1,0 1-1,0 0 0,-1-1 1,1 1-1,0 0 0,-1-1 1,1 1-1,-1 0 0,1 0 0,-1-1 1,0 1-1,1 0 0,-1 0 1,0 0-1,0 0 0,0 0 1,0 0-1,0 0 0,0 0 1,0 0-1,0 0 0,-1 0-332,-28 30 2189,20-13-2120,0 0 1,1 1-1,1 1 1,0-1-1,1 1 1,1 1-1,1-1 1,-2 19-70,5-32 2,1 0 1,1 0 0,-1 0-1,1 0 1,0 0 0,0 0-1,0 0 1,1 1 0,-1-1-1,1 0 1,1 0 0,-1 0-1,1-1 1,0 3-3,0-5 5,0 0 0,0 0 0,0-1 0,0 1 0,0-1 0,0 1 0,0-1 0,1 0 0,-1 1 0,0-1 0,1-1 0,-1 1 0,1 0 0,-1 0 0,1-1 0,-1 0 0,1 1 0,0-1 0,-1 0 0,1 0 0,-1 0 0,1-1 0,-1 1 1,1-1-1,0 1 0,-1-1 0,0 0 0,1 0 0,-1 0 0,1 0 0,-1 0 0,0-1 0,0 1 0,0-1 0,0 1 0,0-1 0,0 0 0,0 0-5,22-17 53,0 0 1,-2-2-1,0-1 0,-1-1 1,13-19-54,-25 31 11,129-158 136,-148 199-351,-7 3 195,1 1-1,2 0 1,1 1 0,2 0-1,-6 34 10,18-32 63,-1-37-60,1 1-1,-1-1 0,0 1 0,0 0 0,1-1 0,-1 1 0,0-1 0,1 1 0,-1-1 1,1 1-1,-1-1 0,1 1 0,-1-1 0,1 0 0,-1 1 0,1-1 0,-1 0 0,1 1 1,0-1-1,-1 0 0,1 0 0,-1 1 0,1-1 0,0 0 0,-1 0 0,1 0 0,0 0 1,-1 0-1,1 0 0,-1 0 0,1 0 0,0 0 0,-1 0 0,1 0 0,0-1 0,-1 1 1,1 0-1,-1 0 0,1-1 0,0 1 0,-1 0 0,1-1 0,-1 1 0,1 0 0,-1-1 1,1 1-1,-1-1 0,1 1 0,-1-1 0,0 1 0,1-1-2,92-94-777,-67 64 135,82-96-5024,-54 68 1390</inkml:trace>
  <inkml:trace contextRef="#ctx0" brushRef="#br0" timeOffset="34906.071">9204 1840 6017,'-2'62'8054,"-38"25"-4283,-23 2-2226,-62 84-998,125-172-590,-1 0 0,1-1 0,0 1 0,0-1 0,0 1 0,0-1 0,0 1 1,-1-1-1,1 1 0,0-1 0,0 1 0,-1-1 0,1 1 0,0-1 0,-1 1 1,1-1-1,-1 1 0,1-1 0,-1 0 0,1 1 0,0-1 0,-1 0 0,1 1 0,-1-1 1,0 0-1,1 0 0,-1 0 0,1 1 0,-1-1 0,1 0 0,-1 0 0,1 0 1,-1 0-1,0 0 0,1 0 0,-1 0 0,1 0 0,-1 0 0,1 0 0,-1 0 1,0 0-1,1-1 0,-1 1 0,1 0 0,-1 0 0,1-1 0,-1 1 0,1 0 0,-1-1 1,1 1-1,-1 0 0,1-1 0,0 1 0,-1-1 0,1 1 0,0 0 0,-1-1 1,1 1-1,0-1 0,-1 1 0,1-1 0,0 0 43,-11-41-3813,10 34 2856,-6-89-5116,19 0 7965,-11 93-1545,-1 3-137,0-1 0,0 1 0,0-1 0,0 1-1,0 0 1,0-1 0,1 1 0,-1-1-1,0 1 1,1 0 0,-1-1 0,1 1 0,0 0-1,-1-1 1,1 1 0,0 0 0,0 0-1,0 0 1,0-1 0,0 1 0,0 0 0,0 0-1,0 0 1,0 1 0,0-1 0,0 0-1,1 0 1,-1 1 0,0-1 0,1 1 0,-1-1-1,1 1 1,-1-1 0,0 1 0,1 0-1,0 0-209,14 6 227,0 0 0,-1 2-1,0 0 1,-1 1-1,0 0 1,0 1 0,-1 0-1,10 11-226,-16-16 64,30 28-121,44 32-634,-19-34-2823,-18-19 358</inkml:trace>
  <inkml:trace contextRef="#ctx0" brushRef="#br0" timeOffset="35484.874">9530 1936 9442,'3'-9'3689,"-1"4"496,-4 5-2657,2 9-320,-1 6-664,-7 17-208,-3 8-352,2 11 24,-1-2 0,1-1 104,10-17-136,10-7-712,2-22-544,10-21-2929,-2-5 16</inkml:trace>
  <inkml:trace contextRef="#ctx0" brushRef="#br0" timeOffset="36966.564">9814 1887 6953,'1'6'6301,"-5"31"-4173,-26 140 1163,39-108-2541,-8-67-735,1-1 0,-1 0 0,1 1 1,0-1-1,-1 0 0,1 0 0,0 0 0,0 0 1,0 0-1,0 0 0,-1 0 0,1-1 0,0 1 0,0-1 1,1 1-1,-1-1 0,0 0 0,0 0 0,0 0 1,0 0-1,0 0 0,0 0 0,0 0 0,0-1 1,0 1-1,0-1 0,0 0 0,0 1 0,0-1 1,0 0-1,-1 0 0,1 0 0,0-1 0,0 1 1,-1 0-1,1-1 0,-1 1 0,1-1 0,-1 1 0,0-1 1,0 0-16,202-161 536,-135 123-511,-66 40-30,0 1 1,0-1-1,0 1 1,0 0-1,0 0 0,0 0 1,-1 0-1,1 0 0,0 0 1,-1 0-1,1 0 1,-1 1-1,1-1 0,-1 1 1,0-1-1,1 1 0,-1-1 1,0 1-1,0 0 0,0 0 1,0-1-1,-1 1 1,1 0-1,0 0 0,-1 0 1,1 0-1,-1 0 0,0 0 1,1 0-1,-1 0 1,0 0-1,0 0 0,-1 0 1,1 0-1,-1 2 5,2-1-1,7 159 80,-8-161-72,0 0 0,0 1-1,0-1 1,1 0 0,-1 0 0,0 0 0,0 0-1,1 0 1,-1 0 0,0 0 0,1 0 0,-1 0-1,1 0 1,0 0 0,-1 0 0,1 0 0,0 0-1,-1 0 1,1-1 0,0 1 0,0 0-1,0 0 1,0-1 0,0 1 0,0-1 0,0 1-1,0-1 1,0 1 0,0-1 0,0 1 0,0-1-1,0 0 1,0 0 0,0 0 0,0 0 0,0 1-1,1-1 1,-1-1 0,0 1 0,0 0 0,0 0-1,0 0 1,0-1 0,1 1-7,42-27 263,-10-2-143,-2-2 0,-1-1 1,-2-2-1,10-15-120,-26 34 0,-13 15-3,1 0 0,-1 0 0,1 0 0,-1 0 0,1 0 0,-1 0 0,1 0 0,-1 0 0,1 0 0,-1 0 0,1 0 0,-1 0 0,1 1 0,-1-1 0,1 0 0,-1 0 0,0 0 0,1 1 0,-1-1 0,1 0 0,-1 0 0,1 1 0,-1-1 0,0 0 0,1 1 0,-1-1 0,0 0 0,1 1 0,-1-1 0,0 1 0,0-1 0,1 1 0,-1-1 0,0 1 0,0-1 0,0 1 0,0-1 0,0 0 0,0 1 0,1-1 0,-1 1 0,0-1 0,0 1 0,0-1 0,-1 1 0,1-1 0,0 1 0,0-1 0,0 1 0,0-1 0,0 1 0,-1-1 0,1 1 0,0-1 0,0 1 0,-1-1 0,1 0 0,0 1 3,0 1-10,0 64-73,0-65 82,0-1 0,0 1 0,-1 0 0,1-1 0,0 1 0,0 0-1,0-1 1,0 1 0,0 0 0,0 0 0,0-1 0,0 1 0,0 0 0,1-1-1,-1 1 1,0 0 0,0-1 0,1 1 0,-1 0 0,0-1 0,1 1 0,-1 0-1,0-1 1,1 1 0,-1-1 0,1 1 0,-1-1 0,1 1 0,-1-1 0,1 1 0,0-1-1,-1 0 1,1 1 0,-1-1 0,1 0 0,0 1 0,-1-1 0,1 0 0,0 0-1,-1 0 1,1 0 0,0 0 0,0 1 0,-1-1 0,1 0 0,0 0 0,-1-1 0,1 1-1,0 0 1,0 0 0,-1 0 0,1 0 0,0-1 0,-1 1 0,1 0 0,-1-1-1,1 1 1,0 0 0,-1-1 0,1 1 0,-1-1 0,1 1 0,-1-1 0,1 1-1,0-1 3,37-37-275,-37 37 257,77-117-848,-79 107 698,-12 22 78,-45 87-75,52-87 211,1 0 0,0 0 0,0 1 0,1-1 0,1 1 0,0 0-1,0 0 1,1 1 0,1-1 0,0 4-47,0-15 6,1-1 0,0 1 1,0-1-1,0 0 0,0 1 0,0-1 0,0 1 0,0-1 0,0 0 0,0 1 0,0-1 0,0 1 0,0-1 0,1 0 0,-1 1 1,0-1-1,0 0 0,0 1 0,0-1 0,1 0 0,-1 1 0,0-1 0,0 0 0,1 1 0,-1-1 0,0 0 0,1 0 0,-1 1 1,0-1-1,1 0 0,-1 0 0,0 0 0,1 1 0,-1-1 0,0 0 0,1 0 0,-1 0 0,0 0 0,1 0 0,-1 0 0,1 0 0,-1 0 1,0 0-1,1 0 0,-1 0 0,1 0 0,-1 0 0,0 0 0,1 0 0,-1 0 0,1 0 0,-1 0 0,0-1 0,1 1 0,-1 0 1,0 0-1,1 0 0,-1-1 0,0 1 0,0 0 0,1-1 0,-1 1 0,0 0 0,0 0 0,1-1 0,-1 1 0,0-1-6,25-26 141,-20 20-99,19-21 77,-4 6-69,-1 0-1,-1-2 0,-2 0 0,0-1 0,1-5-49,-97 204-131,78-171 125,2-2 11,-1-1 1,1 0 0,-1 1-1,1-1 1,0 0-1,-1 1 1,1-1 0,-1 1-1,1-1 1,0 1 0,-1-1-1,1 1 1,0-1-1,-1 1 1,1-1 0,0 1-1,0-1 1,0 1-1,-1-1 1,1 1 0,0 0-1,0-1 1,0 1 0,0-1-1,0 1 1,0-1-1,0 1 1,0 0 0,0-1-1,0 1 1,1-1 0,-1 1-1,0-1 1,0 1-1,0 0 1,1-1 0,-1 1-1,0-1 1,1 1 0,-1-1-1,0 0 1,1 1-1,-1-1 1,1 1 0,-1-1-1,1 0 1,-1 1 0,1-1-1,-1 0 1,1 1-1,-1-1 1,1 0 0,-1 0-1,1 1 1,-1-1-1,1 0 1,0 0 0,-1 0-1,1 0 1,-1 0 0,1 0-6,89 43 64,-88-43-63,1 1 0,0 0 0,-1-1 0,1 0 0,0 0 0,-1 0 0,1 0 0,0 0 0,-1 0 0,1-1 1,0 1-1,-1-1 0,1 0 0,-1 0 0,1 0 0,-1 0 0,1 0 0,-1-1 0,0 1 0,1 0 1,-1-1-1,0 0 0,0 0 0,0 0 0,0 0 0,-1 0 0,1 0 0,-1 0 0,1 0 0,0-2-1,5-3 4,197-225 92,-184 204-84,0-1 1,-2-1-1,-1 0 0,-1-1 1,-2-1-1,-1 0 0,7-31-12,0-57 34,-21 90-52,1 29 15,-1 1 0,0-1 0,0 1 0,1-1 0,-1 1 0,0 0 0,0-1-1,0 1 1,0 0 0,0-1 0,1 1 0,-1 0 0,0 0 0,0 0 0,0 0 0,0 0-1,0 0 1,0 0 0,0 0 0,0 0 0,0 0 0,0 0 0,1 0 0,-1 1-1,0-1 1,0 0 0,0 1 0,0-1 0,1 1 0,-1-1 0,0 1 0,0-1 0,1 1-1,-1 0 1,0-1 0,1 1 0,-1 0 0,1-1 0,-1 1 0,1 0 0,-1 0 0,1 0-1,-1-1 1,1 1 0,0 0 0,0 0 0,-1 0 0,1 0 0,0 0 0,0 0 0,0 1 3,-27 42-25,3 1 0,1 1 0,2 1 0,3 1 1,-6 24 24,21-62-1,0-1 0,1 1 0,0 0 1,0 0-1,1 0 0,0 0 1,1 0-1,0 0 0,0 0 0,1 0 1,1 0-1,-1-1 0,2 1 1,-1 0-1,2-1 0,-1 1 1,4 5 0,-4-8 2,1 0 0,1 0 0,-1-1 0,1 1 1,1-1-1,-1 0 0,1 0 0,0-1 1,0 1-1,1-1 0,-1-1 0,1 1 0,0-1 1,1-1-1,-1 1 0,0-1 0,1 0 1,0-1-1,0 0 0,0 0 0,0 0 0,0-1 1,0-1-1,0 1 0,0-1 0,0-1 1,1 1-1,-1-1 0,0-1 0,5-1-2,5-4 31,-1-2-1,1 0 1,-2 0-1,1-2 0,-1 0 1,-1-1-1,0 0 1,0-1-1,-1-1 1,-1-1-1,-1 1 1,3-6-31,6-22 349,-22 41-332,0 0-1,0 1 1,0-1-1,0 0 1,0 1-1,0-1 1,0 1 0,0 0-1,0-1 1,0 1-1,0 0 1,0-1-1,-1 1 1,1 0 0,0 0-1,0 0 1,0 0-1,0 0 1,-1 0-1,1 1 1,0-1 0,0 0-1,0 0 1,0 1-1,0-1 1,0 1-1,0-1 1,0 1 0,0-1-1,0 1 1,0 0-1,0 0 1,-1 0-17,-2 2-24,-1 0 0,1 0 1,0 1-1,0-1 0,0 1 1,0 0-1,1 1 0,0-1 1,0 0-1,0 1 0,0 0 1,0-1-1,1 1 0,0 0 0,0 1 1,1-1-1,-1 0 0,1 0 1,0 1-1,1-1 0,-1 1 1,1-1-1,0 0 0,0 1 1,1-1-1,-1 1 0,1-1 0,0 0 1,1 1-1,0-1 0,-1 0 1,2 0-1,-1 0 0,0 0 1,1-1-1,0 1 0,0-1 1,1 1-1,-1-1 0,1 0 0,0 0 1,0-1-1,0 1 0,0-1 1,1 0-1,-1 0 0,4 1 24,30 8-3623,-2-6 142</inkml:trace>
  <inkml:trace contextRef="#ctx0" brushRef="#br0" timeOffset="40495.244">7310 2878 8578,'14'-51'6397,"-22"66"-3660,-16 141-1622,21-121-1081,-3 13-19,2 0-1,2 0 1,2 0-1,2-1 1,3 1-1,1 0 1,3-1-1,3 8-14,-12-52 7,0 0 0,1-1 0,-1 1 0,1 0 0,-1-1 0,1 1 0,0-1 0,0 1 0,0-1 0,0 0 0,0 1 0,1-1 0,-1 0 0,1 0 0,0 0 0,-1 0 0,1 0 0,0 0 0,0 0 0,0-1 0,0 1 0,0-1 0,1 1 0,-1-1 0,0 0 0,1 0 0,-1 0 0,1 0 0,-1 0 0,1-1 0,-1 1 0,1-1 0,0 0 0,-1 0 0,1 0 0,0 0 0,-1 0 0,1 0 0,-1-1 0,1 1 0,0-1 0,-1 1 0,1-1 0,-1 0 0,1-1-7,102-100 466,-48 35-210,-4-3 0,-3-2 0,-2-2 0,10-29-256,-39 66 170,-2 0 0,-1-1 0,-2-1 0,5-27-170,-18 41 69,-18 46-201,-83 168-5509,81-153 1751,5-16-128</inkml:trace>
  <inkml:trace contextRef="#ctx0" brushRef="#br0" timeOffset="40959.666">7864 3483 7554,'20'53'5335,"-19"-53"-5269,-1 1-1,1 0 0,0-1 0,-1 1 1,1-1-1,0 1 0,-1-1 0,1 1 0,0-1 1,0 1-1,0-1 0,-1 0 0,1 1 1,0-1-1,0 0 0,0 0 0,0 0 0,0 1 1,0-1-1,0 0 0,-1 0 0,1-1 1,0 1-1,0 0 0,0 0 0,0 0 0,0 0 1,0-1-1,-1 1 0,1 0 0,0-1 1,0 1-1,0-1 0,-1 1 0,1-1 0,0 1 1,-1-1-1,1 0 0,0 1 0,-1-1 1,1 0-1,-1 1 0,1-2-65,59-83 2601,-39 50-1868,-2-1 1,-1-1 0,-3 0 0,4-14-734,-17 48 40,-1 0-1,1-1 1,-1 1 0,0-1-1,0 1 1,0-1 0,0 0-1,-1 1 1,1-1 0,-1 0 0,0 1-1,0-1 1,-1 0 0,1 1-1,-1-1 1,1 0 0,-1 1-1,0-1 1,-1 1 0,1-1 0,-1 1-1,1 0 1,-1-1 0,0 1-1,0 0 1,-2-2-40,1 5 4,1-1 0,-1 1-1,0 0 1,1 0 0,-1 0 0,1 0 0,-1 1-1,0-1 1,1 1 0,-1-1 0,1 1 0,-1 0-1,1 0 1,-1 0 0,1 0 0,0 0 0,0 1-1,-1-1 1,1 1 0,0 0 0,0-1 0,1 1-1,-1 0 1,0 0 0,0 0 0,1 0-1,-1 1 1,1-1 0,0 0 0,0 1 0,0-1-1,0 1-3,-11 19-16,2 1-1,0 0 0,2 1 1,1 0-1,0 0 0,-1 19 17,5-29-1,1 0-1,1 0 0,0 0 1,1 0-1,0 0 0,1 0 0,1 4 2,-2-16 0,1 1-1,-1-1 1,1 0-1,-1 1 1,1-1-1,0 0 1,0 0-1,0 1 1,0-1-1,0 0 1,1 0-1,-1 0 1,0 0-1,1-1 0,0 1 1,-1 0-1,1 0 1,0-1-1,0 0 1,0 1-1,0-1 1,0 0-1,0 0 1,0 0-1,1 0 1,-1 0-1,0 0 1,0-1-1,1 1 0,-1-1 1,1 1-1,-1-1 1,0 0-1,1 0 1,-1 0 0,84-22 4,25-26 44,-78 31-38,1 2 0,1 1-1,0 2 1,1 1 0,0 2-1,36-5-9,-69 14 1,-1-1 0,0 1-1,0-1 1,0 1-1,0 0 1,0 0 0,0 0-1,0 0 1,0 0-1,0 0 1,1 0-1,-1 1 1,0-1 0,0 1-1,0 0 1,0-1-1,0 1 1,-1 0 0,1 0-1,0 0 1,0 1-1,-1-1 1,1 0 0,0 1-1,1 1 0,-17-66 1222,-16-142-603,31 205-649,-1 0 0,0 1 0,1-1 1,-1 0-1,0 0 0,1 0 1,-1 0-1,0 0 0,1 0 1,-1 0-1,0 0 0,1 0 0,-1 0 1,1 0-1,-1 0 0,0 0 1,1 0-1,-1 0 0,0 0 1,1 0-1,-1 0 0,0 0 1,1-1-1,-1 1 0,0 0 0,1 0 1,-1 0-1,0-1 0,0 1 1,1 0-1,-1 0 0,0-1 1,0 1-1,1 0 0,-1 0 1,0-1-1,0 1 0,0 0 0,1-1 1,-1 1-1,0-1 30,15 18-1002,-11-14 644,-1-1 0,1 1 0,-1-1 0,1 0 0,0 0 0,0 0 0,0 0 0,0-1 0,1 0 0,-1 0 0,0 0 1,1 0-1,-1 0 0,0-1 0,1 0 0,-1 0 0,1 0 0,-1-1 0,0 1 0,1-1 0,-1 0 0,0 0 0,4-2 358,36-19-4404</inkml:trace>
  <inkml:trace contextRef="#ctx0" brushRef="#br0" timeOffset="41642.246">8794 2907 7562,'-8'-50'5520,"8"49"-5401,0 0-1,0 0 1,-1 0-1,1-1 1,0 1-1,-1 0 0,1 0 1,-1 0-1,1 0 1,-1 0-1,0 0 1,0 0-1,1 0 1,-1 1-1,0-1 1,0 0-1,0 0 1,0 1-1,0-1 1,0 0-1,0 1 1,0-1-1,0 1 1,0-1-1,0 1 1,0 0-1,0-1 0,0 1 1,-1 0-1,1 0 1,0 0-1,0 0 1,0 0-1,0 0 1,-1 0-1,1 0 1,0 0-1,0 0 1,0 1-1,0-1-118,-2 2 86,0 0 0,0 0 0,0 1 0,0-1 0,1 1 0,0-1 0,-1 1 0,1 0 0,0 0-1,0 0 1,0 0 0,1 0 0,-1 0 0,1 0 0,0 1 0,-1 1-86,1-1 39,-16 44 11,2 2 0,2 0 0,3 0 0,-2 34-50,7-49 51,1 0 1,2 0 0,1 1-1,2-1 1,1 1-1,7 30-51,51 193 190,-52-238-158,-2-20 26,11-65 70,5-60 0,30-130-42,-51 250-90,-1 0 1,1 0 0,0 1-1,0-1 1,0 1-1,1-1 1,-1 1 0,1-1-1,0 1 1,0 0-1,0 0 1,0 0 0,0 0-1,1 0 1,-1 0 0,1 1-1,0-1 1,0 1-1,0-1 1,0 1 0,0 0-1,1 1 1,-1-1-1,1 0 1,-1 1 0,4-1 3,8 2-10,1 0 1,0-1 0,0-1-1,-1-1 1,1 0 0,-1-1-1,0 0 1,0-2 0,-1 1-1,1-2 1,3-2 9,-6 1 29,0 0 0,-1-1 0,0-1 0,0 1 0,-1-2 0,0 1 0,-1-2 0,0 1-1,-1-1 1,0 0 0,-1-1 0,-1 0 0,1 0 0,-2-1 0,0 1 0,-1-1 0,3-12-29,-9-9 238,2 34-233,0 1 0,0-1 1,-1 1-1,1-1 0,0 1 0,-1-1 0,1 1 1,0-1-1,-1 1 0,1-1 0,-1 1 0,1-1 1,0 1-1,-1 0 0,1-1 0,-1 1 0,1 0 1,-1-1-1,0 1 0,1 0 0,-1 0 0,1-1 1,-1 1-1,0 0 0,1 0 0,-1 0 0,1 0 1,-1 0-1,0 0 0,1 0 0,-1 0 0,1 0 1,-1 0-1,0 0 0,1 0 0,-1 0 0,1 1 1,-1-1-1,0 0 0,1 0 0,-1 1 0,1-1 1,-1 0-1,1 1 0,-1-1 0,1 1 0,-1-1 1,1 1-1,0-1 0,-1 0 0,1 1 0,0-1 1,-1 1-1,1 0-5,-63 75 91,35-33-107,2 2 1,2 0 0,2 2 0,2 1 0,0 5 15,-7 76 38,26-126-33,1 1-1,-1-1 0,0 0 1,1 1-1,0-1 0,0 1 0,0-1 1,0 0-1,0 1 0,1-1 1,-1 1-1,1-1 0,0 0 1,0 0-1,0 1 0,1-1 1,-1 0-1,1 0 0,0 0 1,-1 0-1,1-1 0,1 1 1,-1 0-1,0-1 0,1 0 1,-1 1-1,1-1 0,0 0 1,-1 0-1,1 0 0,0-1 1,0 1-1,1-1-4,5 0 17,0-2 0,0 1 0,0-1-1,0-1 1,0 0 0,-1 0 0,1 0 0,0-1 0,-1-1 0,0 1 0,0-1 0,0-1-1,0 0 1,-1 0 0,5-4-17,18-12 46,-2-2 0,-1-1 0,-1-1-1,0-1 1,-3-1 0,2-3-46,-22 26 9,0 1 1,0 0 0,0-1 0,0 1 0,0-1 1,-1 0-1,1 0 0,-1 0 0,0 0 0,0-1 0,-1 1 0,1 0 0,-1-1 0,0 1 0,0-1 1,-1 1-1,1-2-10,-1 6 3,0 1 0,-1-1 0,1 0 0,0 1 0,0-1 0,0 0 0,-1 0 1,1 1-1,0-1 0,0 0 0,-1 0 0,1 0 0,0 0 0,-1 1 0,1-1 0,0 0 1,-1 0-1,1 0 0,0 0 0,-1 0 0,1 0 0,0 0 0,-1 0 0,1 0 0,0 0 1,-1 0-1,1 0 0,0 0 0,-1 0 0,1 0 0,0 0 0,-1 0 0,1 0 0,0 0 1,-1 0-1,1-1 0,0 1 0,-1 0 0,1 0 0,0 0 0,0-1 0,-1 1 0,1 0 1,0 0-1,0-1 0,0 1 0,-1 0 0,1 0 0,0-1 0,0 1 0,0 0 0,0-1 1,-1 1-1,1 0 0,0-1 0,0 1 0,0 0 0,0-1 0,0 1 0,0 0 0,0-1 0,0 1 1,0 0-1,0-1 0,0 1 0,0 0 0,0-1-3,-17 25 61,3-5-30,2 1 0,0 1 0,1 0 0,2 0 0,0 1 0,1 0 0,-1 10-31,8-30 5,1 0-1,0 0 1,0 0-1,0 1 1,0-1-1,0 0 1,0 0-1,1 0 1,-1 1-1,1-1 1,0 0-1,-1 0 1,1 0-1,0 0 0,0 0 1,0 0-1,1 0 1,-1 0-1,0-1 1,1 1-1,-1 0 1,1-1-1,-1 1 1,1-1-1,0 0 1,0 1-1,0-1 0,0 0 1,-1 0-1,2 0 1,-1 0-1,0-1 1,0 1-1,0 0 1,0-1-1,0 1 1,1-1-1,-1 0-4,87 5-548,-65-7-128,0-2 1,0 0 0,0-2-1,-1 0 1,0-2-1,0-1 1,12-6 675,11-9-1946</inkml:trace>
  <inkml:trace contextRef="#ctx0" brushRef="#br0" timeOffset="42657.759">9823 3197 8274,'-28'-25'7640,"-13"21"-4952,-39 24-1849,72-17-823,1 1 0,0 0 0,0 1-1,0-1 1,0 1 0,1 1 0,0-1-1,0 1 1,0 0 0,1 1-1,0-1 1,0 1 0,1 0 0,-1 0-1,2 1 1,-1-1 0,1 1 0,0-1-1,0 1 1,1 0 0,0 1 0,1-1-1,0 0 1,0 0 0,1 0-1,0 1 1,0-1 0,1 0 0,1 9-16,0-15 12,1 0 1,-1 1-1,0-1 1,1 0 0,0 0-1,-1 0 1,1-1-1,0 1 1,0-1 0,0 1-1,0-1 1,0 0-1,0 0 1,0 0 0,0-1-1,0 1 1,1-1-1,-1 0 1,0 0 0,0 0-1,1 0 1,-1 0 0,0-1-1,0 1 1,0-1-1,0 0 1,0 0 0,0 0-1,0-1 1,0 1-1,1-1-12,17-7 62,0-2 1,-1 0-1,0-1 0,-1-1 0,0-1 0,14-14-62,-28 24 7,15-13 22,-1-1-1,0 0 0,-1-1 0,-1-1 0,-1-1 0,-1 0 1,-1-1-1,6-13-28,-16 27 7,0 0 1,0-1-1,-1 1 1,0-1 0,0 0-1,-1 0 1,0 0-1,-1 0 1,0 0-1,0 0 1,-1 0-1,0-3-7,0 13-1,0-1 0,0 1 0,0-1 0,0 1 0,0-1 0,-1 1 0,1-1 0,0 0 0,0 1 0,0-1 0,-1 1 0,1-1 0,0 0 0,0 1 0,-1-1 0,1 0 0,0 1 0,-1-1 0,1 0 0,0 1 0,-1-1 0,1 0 0,-1 0 0,1 1 0,0-1 0,-1 0 0,1 0 0,-1 0 0,1 0 0,-1 0 0,1 0 0,0 1 0,-1-1 0,1 0 0,-1 0 0,1 0 0,-1-1 0,1 1 0,-1 0 0,1 0 0,-1 0 0,1 0 0,0 0 0,-1 0 0,1-1 0,-1 1 0,1 0 0,0 0 0,-1-1 0,1 1 0,-1 0 0,1 0 0,0-1 0,0 1 0,-1 0 0,1-1 0,0 1 0,-1-1 0,1 1 0,0 0 0,0-1 0,0 1 0,0-1 0,-1 0 1,-19 37-30,1 0-1,1 1 0,3 0 1,-8 29 30,20-59 7,-1 2 23,0 0 1,1 1 0,0-1 0,0 1-1,1-1 1,0 1 0,1 0 0,0 0-1,1 0 1,0 0 0,0 0 0,1-1-1,0 1 1,1 2-31,-1-10 9,0 1 0,1-1 0,-1 0-1,0 0 1,1 1 0,0-1 0,-1 0-1,1 0 1,0 0 0,0 0 0,0-1 0,0 1-1,0-1 1,1 1 0,-1-1 0,0 1 0,1-1-1,-1 0 1,1 0 0,-1-1 0,1 1-1,0 0 1,-1-1 0,1 0 0,0 1 0,-1-1-1,1 0 1,0 0 0,-1-1 0,1 1-1,0 0 1,1-1-9,85-28 102,-46 8-46,0-1-1,-2-2 1,0-2 0,-2-2 0,31-28-56,-60 48-3,-1 0 0,0-1 0,-1 0 1,0 0-1,0-1 0,-1 0 0,0 0 1,0-1-1,-2 0 0,1 0 0,-1 0 1,-1-1-1,0 0 0,-1 0 0,0 0 1,-1 0-1,1-9 3,-21 153-221,19-125 244,-1-1 0,1 1 0,-1-1 0,2 0 0,-1 0 0,1 1 0,0-1 1,0 0-1,0 0 0,1-1 0,0 1 0,1 0 0,1 2-23,4 8 13,-4-2 1,0 0 0,-1 0 0,-1 0 0,0 0-1,-1 1 1,0 0 0,-1-1 0,-1 1 0,-1 10-14,1-15 22,8-47 183,-2-106 39,-6 143-248,0 1 1,0-1-1,1 0 0,-1 0 0,0 0 0,0 1 1,1-1-1,-1 0 0,0 0 0,0 0 1,1 0-1,-1 1 0,0-1 0,0 0 1,1 0-1,-1 0 0,0 0 0,1 0 0,-1 0 1,0 0-1,0 0 0,1 0 0,-1 0 1,0 0-1,1 0 0,-1 0 0,0 0 0,1 0 1,-1 0-1,0-1 0,0 1 0,1 0 1,-1 0-1,0 0 0,0 0 0,1 0 0,-1-1 1,0 1-1,0 0 0,0 0 0,1-1 1,-1 1 3,11 13-43,-3-7 34,-1-1 1,1 0 0,-1 0-1,2-1 1,-1 0-1,0-1 1,1 0-1,-1 0 1,1-1 0,0 0-1,0 0 1,0-1-1,0 0 1,0-1-1,0 1 1,0-2 0,9-1 8,152-36 36,24-33-125,-193 70 83,1 0 0,-1 0 0,1 0 0,0 1 0,-1-1 0,1 0 0,0 1 0,0 0 0,-1-1 0,1 1-1,0 0 1,0 0 0,0 0 0,-1 0 0,1 0 0,0 0 0,0 1 0,0-1 0,-1 0 0,1 1 0,0 0 0,-1-1 0,1 1 0,0 0 0,-1 0 0,1 0 0,-1 0 0,1 0 0,-1 0 0,0 0 0,1 1 0,-1-1 0,1 1 6,30 103-181,18 159 174,-42-212 4,-4-30 3,-1-1 1,0 1 0,-2 0-1,0 0 1,-2 0 0,0 0-1,-3 9 0,4-29 36,0 0-1,0 1 1,-1-1-1,1 1 1,-1-1-1,1 0 1,-1 1 0,0-1-1,0 0 1,0 0-1,0 0 1,0 0-1,-1 0 1,1 0-1,-1 0 1,1 0-1,-1 0 1,0 0-1,1-1 1,-1 1-1,0-1 1,0 1 0,0-1-1,0 0 1,0 0-1,-1 0 1,1 0-1,0 0 1,0-1-1,-1 1 1,1 0-1,-1-1 1,1 0-1,0 0 1,-1 1-1,1-2 1,-1 1-1,1 0 1,0 0 0,-1-1-1,1 1 1,0-1-1,-1 0 1,1 1-1,0-1 1,0 0-1,-1-1 1,1 1-1,0 0 1,0-1-1,0 1 1,1-1-1,-2-1-35,-22-65 914,19 42-886,1-1 0,1 0-1,2 1 1,1-1 0,1 0 0,1 0 0,1 0 0,1 0 0,6-17-28,-7 34-100,1-1 0,1 1 0,0 0 0,1 0 0,-1 0 0,2 1-1,0 0 1,0 0 0,0 0 0,1 0 0,0 1 0,1 1 0,0-1 0,0 1 0,1 0 0,0 1 0,0 0 0,0 0 0,1 1 0,0 0 100,45-15-2760,5-14-1807</inkml:trace>
  <inkml:trace contextRef="#ctx0" brushRef="#br0" timeOffset="51682.64">7518 4377 4217,'-12'-38'7441,"-12"7"-3982,21 28-3390,0 0-1,0 0 1,0 1-1,-1 0 1,1-1-1,-1 1 1,1 1-1,-1-1 1,0 0-1,0 1 0,0 0 1,0 0-1,0 0 1,0 0-1,0 1 1,0-1-1,0 1 1,0 0-1,-1 0 1,1 1-1,0-1 1,0 1-1,0 0 1,0 0-1,0 0 1,0 1-1,-3 1-68,-4 6-1,-1 1 0,1 1 1,1 0-1,0 0 0,1 1 0,0 0 0,1 0 0,0 1 0,1 0 0,0 1 0,1-1 0,0 1 0,2 1 0,-1-1 1,2 1-1,-1 6 1,0-6-6,0 1 1,1-1-1,1 1 1,1 0-1,0 0 1,1-1-1,0 1 1,1 0-1,2 5 6,-2-19 1,-2 0 0,1-1 0,0 1 0,0-1 0,0 1 0,0 0 0,1-1 1,-1 1-1,0 0 0,1-1 0,-1 1 0,1-1 0,0 1 1,-1-1-1,1 1 0,0-1 0,0 1 0,0-1 0,0 0 0,0 1 1,0-1-1,0 0 0,1 0 0,-1 0 0,0 0 0,1 0 0,-1 0 1,1 0-1,-1-1 0,0 1 0,1 0 0,0-1 0,-1 1 0,1-1 1,-1 0-1,1 1 0,0-1 0,-1 0-1,8-4 24,0 0 0,0-1 1,0 1-1,-1-2 0,0 1 0,0-1 0,-1-1 1,0 1-1,0-1 0,0 0 0,-1-1 1,0 0-1,0 0 0,-1 0 0,3-6-24,1 1 42,7-7 106,-2-2 0,0 0 0,-1-1 0,-1-1 0,-1 0 0,-1 0 0,-1-1-1,-2 0 1,2-10-148,-14 4 775,-18 46-209,10 8-539,0 2-1,1-1 1,2 2 0,1-1 0,0 1 0,2 1 0,1-1 0,1 1 0,2 0 0,-1 22-27,4-42-1,0-1 0,0 0 0,0 1 0,1-1 0,0 0 0,0 1 0,1-1 0,0 0 0,0 0 0,0 0 1,1 0-1,0 0 0,0-1 0,3 4 1,-5-7 0,0-1 0,1 0 0,-1 1 1,1-1-1,-1 0 0,1 0 0,-1 1 0,1-1 1,0 0-1,0-1 0,-1 1 0,1 0 1,0-1-1,0 1 0,0-1 0,0 1 0,0-1 1,0 0-1,0 0 0,0 0 0,0 0 1,0 0-1,0 0 0,0 0 0,0-1 1,0 1-1,0-1 0,-1 0 0,1 1 0,0-1 1,0 0-1,-1 0 0,2-1 0,54-45 42,-27 14 11,-1-2 0,-2 0-1,-1-2 1,-2-1 0,-1 0 0,-3-2-1,11-29-52,-19 26 118,-10 35-44,-6 26-48,-21 165-92,24-177 66,1-1 0,0 1-1,0 0 1,0-1 0,1 1-1,0 0 1,0-1 0,0 1-1,1-1 1,0 1-1,2 4 1,-2-9 2,0 1-1,0-1 1,1 0-1,-1 0 1,0 0-1,1 0 1,-1-1-1,0 1 1,1-1-1,-1 1 1,1-1-1,-1 0 1,1 0-1,-1 0 1,1 0-1,-1 0 1,0 0-1,1-1 1,-1 0-1,1 1 1,-1-1-1,0 0 1,1 0-1,-1 0 1,0 0-1,0 0 0,0-1 1,0 1-1,0-1 1,0 1-1,0-1 1,0 0-1,-1 0 1,1 0-1,-1 0 1,1-1-2,15-14 37,-1-1 1,-1-1-1,-1 0 1,-1 0-1,0-2 1,-2 1-1,0-2 1,-1 1-1,3-16-37,-3 24-4,-10 35-49,-28 216-23,27-238 76,1 1 0,0 0 0,-1 0 0,1 0 0,0 0 0,0-1 0,0 1 0,0 0 0,0 0 0,0 0 0,0 0 0,0 0 0,0-1 0,0 1 0,0 0 0,1 0 0,-1 0-1,0-1 1,1 1 0,-1 0 0,0 0 0,1-1 0,-1 1 0,1 0 0,-1 0 0,1-1 0,0 1 0,-1-1 0,1 1 0,0-1 0,-1 1 0,1-1 0,0 1 0,-1-1 0,1 1 0,0-1 0,0 0 0,0 1 0,-1-1 0,1 0 0,0 0 0,32-23 13,7-23 38,-3-2 0,-2-2 0,14-27-51,149-294 147,-158 309-166,-35 66-41,-21 74-104,-38 110 14,12-46 268,6 2 0,3 23-118,26-55 90,-6 31 10,11-136-86,-1 0-1,1 0 0,-1 0 1,0 0-1,-1 0 0,0-1 1,0 1-1,0-1 0,-1 0 1,0 0-1,0-1 0,0 1 1,-1-1-1,0 0 0,0-1 1,0 1-1,-1-1 0,1-1 1,-1 1-1,-3 0-13,9-3 15,0-1 0,0 0-1,0 1 1,0-1 0,0 0 0,0 0 0,0 0-1,0 0 1,-1 0 0,1 0 0,0 0-1,0 0 1,0-1 0,0 1 0,0 0 0,0-1-1,0 1 1,0-1 0,0 1 0,0-1 0,1 1-1,-1-1 1,0 0 0,0 1 0,0-1 0,1 0-1,-1 0 1,0 1 0,1-1 0,-1 0-1,0 0 1,1 0 0,-1 0 0,1 0 0,0 0-1,-1 0 1,1 0 0,0 0 0,-1 0 0,1 0-1,0 0 1,0 0 0,0 0 0,0-1-15,0-57 340,9 8-256,1 0-1,3 1 1,2 1 0,10-20-84,-11 32-2,2 1 1,2 0 0,21-32 1,-36 62-12,0 0 1,0 1 0,0-1 0,1 1 0,0-1-1,0 1 1,0 0 0,1 1 0,0-1 0,0 1-1,0 0 1,0 0 0,1 1 0,-1-1 0,1 1 0,0 0-1,0 1 1,0-1 0,1 1 0,-1 1 0,0-1-1,1 1 1,-1 0 0,1 0 0,-1 1 0,1 0-1,-1 0 1,5 1 11,44 22 319,3-1-3360,-18-22 629</inkml:trace>
  <inkml:trace contextRef="#ctx0" brushRef="#br0" timeOffset="52211.08">8772 4033 10226,'-21'50'4932,"16"-32"-4732,-25 75 367,4 2 1,5 1 0,-4 53-568,30-66 144,-5-82-147,0 0-1,1 0 1,-1-1-1,1 1 1,-1 0-1,1 0 1,-1-1 0,1 1-1,-1-1 1,1 1-1,-1 0 1,1-1-1,0 1 1,-1-1-1,1 1 1,0-1 0,0 1-1,-1-1 1,1 0-1,0 1 1,0-1-1,0 0 1,-1 0 0,1 0-1,0 1 1,0-1-1,0 0 1,0 0-1,0 0 1,-1 0 0,1-1-1,0 1 1,0 0-1,0 0 1,0 0-1,-1-1 1,1 1-1,0 0 1,0-1 0,-1 1-1,1-1 1,0 1-1,0-1 1,-1 1-1,1-1 1,-1 1 0,1-1-1,0 0 1,-1 1-1,1-1 1,-1 0-1,0 1 1,1-1-1,-1 0 1,1 0 0,-1 1-1,0-1 1,0 0-1,1 0 1,-1 0-1,0 0 1,0 1 0,0-1-1,0 0 1,0 0-1,0 0 4,8-20-917,-1 0 0,0-1 0,-2 0 0,0 0 0,-2 0 0,0 0 0,-2 0 0,0-23 917,-1 34-551,-2-132-2459,0 76 4280,2 2 3683,0 59-4274,0 5-518,0-1 1,-1 0 0,1 0 0,0 0 0,0 0-1,0 1 1,1-1 0,-1 0 0,0 0 0,1 0-1,-1 1 1,1-1 0,-1 0 0,1 0 0,0 1-1,0-1 1,0 1 0,0-1 0,0 0 0,0 1-1,0 0 1,1-1 0,-1 1 0,0 0 0,1 0-1,-1 0 1,1-1 0,1 1-162,21-9 161,0 2-1,1 1 1,0 1-1,0 0 0,1 2 1,-1 1-1,1 2 1,0 0-1,14 2-160,13 11-1084,-45 1-1528,-28-3-852,-13 2 253</inkml:trace>
  <inkml:trace contextRef="#ctx0" brushRef="#br0" timeOffset="52212.08">8671 4272 7530,'-10'17'2648,"11"-11"353,14-10-1921,20-13-192,8-7-240,18-7 81,-2 4-145,3 4-96,-14 14-280,-4 11-72,-16 11-304,-15 18-648,-17 13-1729,-23 3-1048,-10 3-864</inkml:trace>
  <inkml:trace contextRef="#ctx0" brushRef="#br0" timeOffset="52213.08">8696 4618 4929,'4'2'3225,"8"-5"-425,17-2-167,8-8-1857,16-7-8,-3-3-168,7 5-104,-7-3-303,1 10-522,-14 2-303,-3 3-2648,-10 0 351</inkml:trace>
  <inkml:trace contextRef="#ctx0" brushRef="#br0" timeOffset="52214.08">9466 4159 7618,'14'-5'2472,"-9"11"473,-11 17-2057,-11 16-192,-9 20-248,-10 8-8,-4 3-136,-4 4-24,2-15-144,8-15 25,9-7-81,3-14 64,7-16-256,8-11 208,-3-16-3433,7-13 1008</inkml:trace>
  <inkml:trace contextRef="#ctx0" brushRef="#br0" timeOffset="52215.08">9181 4324 5849,'6'-2'3745,"6"5"-616,7 5-649,0 4-2016,12 8-136,4 4-160,7-3 32,1 1-103,13-3 39,-9-3-32,4-1-577,-11-2 65,-8 4-2912,-17-8 383</inkml:trace>
  <inkml:trace contextRef="#ctx0" brushRef="#br0" timeOffset="52216.08">9870 4119 9026,'6'0'2544,"-4"15"625,-5 28-2569,1 25-144,-10-10-232,0 19 80,3-9-95,0 4 23,4-24-120,10-4 32,-1-23-104,-1-7 16,2-17-176,-7-8-529,1-7 2410,-5-8-5194,-7-8 2017</inkml:trace>
  <inkml:trace contextRef="#ctx0" brushRef="#br0" timeOffset="52217.08">9703 4339 6945,'2'6'3073,"1"-1"-64,9 2-1561,6-8-680,9-1-312,11-2 48,0-8-71,8-2-33,-1 6-224,4-7-504,-7 1-393,4-7-2711,-13-2 311</inkml:trace>
  <inkml:trace contextRef="#ctx0" brushRef="#br0" timeOffset="52218.08">10321 3954 8402,'4'0'2992,"-4"7"233,-6 18-2049,-6 12-720,-3 21-135,1 7-129,0 10 48,8-7-104,8-6 8,7-16-96,3-7 40,2-16-56,-2 0-136,-7-11-528,-10 0-2849,-7-3 592</inkml:trace>
  <inkml:trace contextRef="#ctx0" brushRef="#br0" timeOffset="52219.08">10048 4647 8978,'12'-8'2793,"6"-4"679,18-9-2127,10-5-457,18-6 48,-2 2-304,1 1-96,-9 13-336,-1-3-40,-20 13-152,-7-1-72,-13 7-432,-5-8-672,-16 5 312,-10-15-3137,-3-3 552</inkml:trace>
  <inkml:trace contextRef="#ctx0" brushRef="#br0" timeOffset="52220.08">10104 4001 4993,'-19'-8'4577,"7"4"-880,5-4 152,7 6-2681,4-1-112,7 2-464,10-7-144,11 5-296,18-4-24,6-1-96,11 1 16,-5 0 88,2 3-928,-11 4-2776,-3 6-569,-14 0-1689</inkml:trace>
  <inkml:trace contextRef="#ctx0" brushRef="#br0" timeOffset="52700.076">10729 4230 9458,'-1'17'9297,"-1"16"-6664,7 52-3494,-4-83 866,1 1 0,0-1 0,-1 0 0,1 0 0,0 0 0,0 0 0,0 0 0,1 0-1,-1 0 1,0 0 0,1-1 0,-1 0 0,1 1 0,-1-1 0,1 0 0,0 0 0,0 0 0,-1 0 0,1-1 0,0 1 0,0-1 0,0 0 0,0 0-1,0 0 1,-1 0 0,1 0 0,0-1 0,0 1 0,0-1 0,0 0 0,-1 1 0,1-1 0,0-1 0,-1 1 0,1 0 0,-1-1 0,1 1 0,-1-1 0,0 0-1,1 0-4,115-74 138,-89 54-117,49-36 31,-78 58-54,-1 1 1,1 0-1,-1 0 0,1 0 1,-1-1-1,1 1 0,0 0 0,0 0 1,-1 0-1,1 0 0,0 0 1,0-1-1,0 1 0,0 0 0,0 0 1,0 0-1,0 0 0,0 0 1,1 0-1,-1-1 0,0 1 1,0 0-1,1 0 0,-1 0 0,0 0 1,1-1-1,-1 1 0,1 0 1,-1 0-1,1-1 0,0 1 0,-1-1 1,1 1-1,0 0 0,-1-1 1,1 1-1,0-1 0,0 1 0,-1-1 1,1 0-1,0 1 0,0-1 1,0 0-1,-1 1 0,1-1 0,0 0 1,0 0-1,0 0 0,0 0 1,0 0-1,0 0 0,-1 0 0,1 0 1,0 0-1,0 0 0,0-1 1,0 1-1,0 0 0,-1-1 0,1 1 1,0 0-1,0-1 0,0 1 1,-1-1-1,1 1 0,0-1 1,0 0 0,-16 62-90,9-41 97,1 1 1,1 0-1,1 0 0,0 0 0,2 12-6,0-32 3,1 0 0,0 0 0,0 0 0,0 0 0,0 0 0,0 0 0,0 0 0,0 0 0,0 0-1,0 0 1,1-1 0,-1 1 0,0 0 0,0 0 0,1 0 0,-1 0 0,1 0 0,-1 0 0,1 0 0,-1-1-1,1 1 1,0 0 0,-1 0 0,1-1 0,0 1 0,-1 0 0,1-1 0,0 1 0,0-1 0,0 1 0,0-1-1,0 1 1,-1-1 0,1 0 0,0 1 0,0-1 0,0 0 0,0 0 0,0 0 0,0 0 0,0 0-1,0 0 1,0 0 0,0 0 0,0 0 0,0 0 0,0 0 0,0-1 0,0 1 0,0 0 0,0-1 0,0 1-1,-1 0 1,1-1 0,0 1 0,0-1-3,53-51 176,37-53-4,-67 82-191,-23 23 18,-1 0 1,0-1-1,1 1 0,-1 0 0,1-1 1,-1 1-1,1 0 0,-1 0 0,1-1 0,-1 1 1,1 0-1,0 0 0,-1 0 0,1 0 1,-1 0-1,1-1 0,-1 1 0,1 0 1,-1 1-1,1-1 0,0 0 0,-1 0 0,1 0 1,-1 0-1,1 0 0,-1 0 0,1 1 1,-1-1-1,1 0 0,-1 0 0,1 1 0,-1-1 1,1 0-1,-1 1 0,1-1 0,-1 1 1,0-1-1,1 0 0,-1 1 0,0-1 1,1 1-1,-1-1 0,0 1 0,0-1 0,1 1 1,-1-1-1,0 1 0,0 0 0,0-1 1,0 1-1,0-1 0,1 1 0,-1-1 1,-1 67-76,3 10-36,-2-76-58,1 1 0,-1-1 0,0 0 0,1 0 0,-1 0 0,1 1 0,-1-1 0,1 0-1,-1 0 1,1 0 0,0 0 0,-1 0 0,1 0 0,0 0 0,0 0 0,0 0 0,0 0 0,0 0 0,0-1 0,0 1-1,0 0 1,0-1 0,0 1 0,1-1 0,-1 1 0,0-1 0,0 1 0,0-1 0,1 0 0,-1 0 170,21-19-3766</inkml:trace>
  <inkml:trace contextRef="#ctx0" brushRef="#br0" timeOffset="44733.045">13713 3227 9626,'-26'-21'7144,"48"7"-3555,49-12-3175,-53 17-419,1 2-1,-1 0 1,2 1 0,-1 1 0,1 1 0,0 1-1,11-1 6,-27 5-9,0-1-1,0 1 0,0 0 0,0 0 0,0 1 0,0-1 1,-1 1-1,1 0 0,-1 0 0,1 0 0,-1 0 1,1 0-1,-1 1 0,0 0 0,0 0 0,0 0 0,-1 0 1,1 0-1,-1 0 0,0 1 0,1-1 0,-1 1 1,-1-1-1,1 1 0,-1 0 0,1 0 0,-1 0 0,0 0 1,0 2 9,1 0 1,0 0 1,0 0-1,1 0 1,0 0 0,0-1-1,1 1 1,-1-1 0,1 0-1,0 0 1,1 0-1,-1-1 1,2 2-2,-1-4 47,0-1-1,0 1 1,1-1-1,-1 0 1,0-1-1,0 0 1,1 1-1,-1-1 1,0-1-1,0 1 1,1-1-1,-1 0 1,0 0-1,0-1 1,0 0-1,0 1 1,0-2-1,-1 1 1,1 0-1,0-1 1,-1 0-1,0 0 1,0 0-1,0-1 1,3-2-47,3-1 127,0 0 0,-1-1 0,0-1-1,0 1 1,0-1 0,-1-1 0,-1 0 0,0 0 0,0 0-1,-1-1 1,0 0 0,0 0 0,-2-1 0,1 1 0,-1-1 0,-1 0-1,1-10-126,-4 22-12,0 1 0,-1-1-1,1 1 1,-1-1 0,1 1-1,-1-1 1,1 0-1,-1 1 1,1-1 0,-1 0-1,0 1 1,1-1-1,-1 0 1,0 0 0,1 1-1,-1-1 1,1 0 0,-1 0-1,0 0 1,1 0-1,-1 0 1,0 0 0,1 0-1,-1 0 1,0 0 0,1 0-1,-1-1 1,0 1-1,1 0 1,-1 0 0,0-1-1,1 1 1,-1 0-1,1-1 1,-1 1 0,1 0-1,-1-1 1,1 1 0,-1-1-1,1 1 1,-1-1-1,1 1 1,-1-1 0,1 1-1,0-1 1,-1 1 0,1-1-1,0 0 1,0 1-1,-1-1 1,1 0 0,0 1-1,0-1 1,0 1-1,0-1 1,0 0 0,0 1-1,0-1 1,0 0 0,0 1-1,0-1 1,0 0-1,0 1 1,1-1 0,-1 0-1,0 1 1,1-1 12,-9 9-2603,16-17-2212,9-15 378</inkml:trace>
  <inkml:trace contextRef="#ctx0" brushRef="#br0" timeOffset="45016.808">14730 2666 6433,'9'-5'4129,"-12"14"-616,-5 18-872,-1 11-1977,-8 25-176,-2 5-176,1 15 48,2-7 16,9-3-88,7-23-64,12-4-72,6-27-24,9-5-304,2-14-512,8-17-3249,-4-18 616</inkml:trace>
  <inkml:trace contextRef="#ctx0" brushRef="#br0" timeOffset="45339.013">15006 2761 9730,'-44'58'5540,"36"-40"-5411,0 0-1,2 1 1,0 0-1,1 0 1,1 1 0,1-1-1,-1 12-128,3-16 62,0 0 1,1 0-1,0 0 0,1 0 1,1 1-1,0-2 0,2 1 0,-1 0 1,6 12-63,-7-21 32,0-1 0,1 1 0,-1-1 0,1 0 0,0 0 1,1 0-1,-1-1 0,1 1 0,0-1 0,0 1 0,1-1 0,-1-1 1,1 1-1,0-1 0,0 1 0,0-1 0,0-1 0,0 1 0,1-1 1,-1 0-1,1 0 0,0-1 0,-1 1 0,1-1 0,0 0 0,5-1-32,5 0 125,0-2-1,0 0 1,0-1-1,0 0 1,-1-1-1,1-1 1,-1-1-1,0 0 1,-1-1-1,1 0 1,-1-1-1,-1-1 1,0 0-1,0-1 0,0 0 1,-1-1-1,-1-1 1,3-3-125,-5 3 174,1 1 0,-2-1-1,0-1 1,0 0 0,-2 0 0,1-1 0,-2 1-1,1-1 1,-2 0 0,0-1 0,0-3-174,-3 11 68,1-1 1,-1 0-1,-1 1 1,0-1-1,0 0 0,0 0 1,-1 1-1,0-1 1,-1 0-1,1 1 0,-1-1 1,-1 1-1,0 0 1,0 0-1,0 0 1,-1 0-1,0 0 0,0 1 1,0 0-1,-1-1 1,-4-3-69,4 7 7,1-1 0,-1 1 0,0 0 0,1 0 0,-1 0 0,-1 1 0,1 0 0,0 0 0,0 0 0,-1 1 1,1-1-1,-1 1 0,0 1 0,1-1 0,-1 1 0,1 0 0,-1 0 0,0 1 0,1-1 0,-1 1 0,1 1 0,-1-1 0,1 1 1,-5 1-8,-5 3-41,0 0 0,0 1 0,1 1 0,0 0 0,0 1 0,1 1 1,-11 8 40,-8 23-1758,32-40 1612,0 0 1,0-1 0,0 1-1,0 0 1,0-1-1,0 1 1,0 0-1,1-1 1,-1 1 0,0-1-1,0 1 1,1 0-1,-1-1 1,0 1 0,1-1-1,-1 1 1,1-1-1,-1 1 1,0-1-1,1 1 1,-1-1 0,1 0-1,-1 1 1,1-1-1,0 1 1,-1-1-1,1 0 1,-1 0 0,1 1-1,-1-1 1,1 0-1,0 0 1,-1 0-1,1 0 1,0 0 0,-1 0-1,1 1 1,0-2-1,-1 1 1,1 0-1,0 0 1,-1 0 0,1 0-1,0 0 146,22-3-4641</inkml:trace>
  <inkml:trace contextRef="#ctx0" brushRef="#br0" timeOffset="45631.4">16068 2681 6441,'18'-7'3023,"-11"8"2515,-74 99-2255,-28 45-2779,64-94-125,2 2 0,2 1 0,-17 50-379,34-56 293,10-48-321,1 0 1,-1 0-1,1 0 0,-1 1 0,1-1 1,-1 0-1,1 0 0,-1 0 1,1 0-1,-1 0 0,1 0 0,-1 0 1,1 0-1,0-1 0,-1 1 1,1 0-1,-1 0 0,1 0 0,-1 0 1,1-1-1,-1 1 0,0 0 1,1-1-1,-1 1 0,1 0 0,-1-1 1,0 1-1,1 0 0,-1-1 1,1 1-1,-1-1 0,0 1 0,0-1 1,1 1-1,-1-1 0,0 1 0,0-1 1,0 1-1,1-1 0,-1 1 1,0-1-1,0 1 0,0-1 0,0 1 1,0-1-1,0 1 0,0-1 1,0 1-1,0-1 0,0 1 0,-1-1 1,1 0-1,0 1 0,0-1 1,0 1 27,7-42-3448,-2-11-165</inkml:trace>
  <inkml:trace contextRef="#ctx0" brushRef="#br0" timeOffset="45889.012">15713 2546 10378,'-59'2'7814,"7"28"-5387,46-23-2407,0 0 1,0 0-1,1 1 0,-1-1 0,2 1 1,-1 0-1,1 1 0,0-1 0,1 1 1,0 0-1,1-1 0,-1 1 0,2 1 1,-1-1-1,1 0 0,1 0 0,-1 0 1,2 1-1,-1-1 0,1 0 0,1 0 0,0 3-19,-1-9 2,0 1 0,1-1 0,-1 1 0,1-1 0,0 0 0,0 0 0,0 0 0,0 0 0,0 0 0,1 0 0,-1-1 0,1 1 0,0-1 0,0 1 0,0-1 0,0 0 0,0 0 1,0-1-1,1 1 0,-1-1 0,1 1 0,-1-1 0,1 0 0,-1 0 0,1-1 0,0 1 0,-1-1 0,1 0 0,0 0 0,-1 0 0,1 0 0,0 0 0,-1-1 0,3-1-3,9 0 26,-1-1-1,-1-1 0,1 0 0,0-1 0,-1-1 1,0 0-1,0-1 0,3-2-25,-8 4 15,0 0 1,-1 0 0,0 0-1,1-1 1,-2 0-1,1-1 1,-1 0-1,0 1 1,0-2-1,-1 1 1,0-1-1,0 0 1,-1 0-1,0 0 1,0-1-1,-1 1 1,0-1 0,0 0-1,-1 0 1,-1 0-16,0 6 2,-1 0 0,0 0 0,-1 0 0,1 0 0,0 0 1,-1 0-1,0 0 0,0 1 0,0-1 0,0 0 0,0 0 1,0 1-1,-1-1 0,1 1 0,-1-1 0,0 1 0,1-1 1,-1 1-1,0 0 0,-1 0 0,1 0 0,0 0 0,0 1 1,-1-1-1,1 0 0,-1 1 0,0 0 0,1 0 0,-1-1 1,0 2-1,0-1-2,-3-1-26,-1 0-1,1 1 1,-1 0 0,1 1 0,-1 0 0,1 0-1,-1 0 1,1 0 0,-1 1 0,1 0 0,-1 1-1,1 0 1,-6 1 26,1 3-103,-1-1 0,1 2-1,0-1 1,1 1 0,0 1-1,0 0 1,0 0 0,1 1-1,0 1 1,-5 7 103,10-13-226,1 0 1,0 0 0,0 1-1,0-1 1,0 1-1,1-1 1,0 1-1,0 0 1,0 0 0,0 0-1,1 0 1,0 0-1,0 0 1,1 1-1,-1-1 1,1 0-1,0 0 1,0 1 0,1-1-1,0 0 1,0 0-1,0 0 1,0 1-1,1-1 1,0-1 0,0 1-1,1 2 226,25 31-3413</inkml:trace>
  <inkml:trace contextRef="#ctx0" brushRef="#br0" timeOffset="46220.806">16221 3098 8986,'-8'9'584,"1"0"0,-1 1 0,2 0 0,-1 0 1,1 0-1,1 1 0,0 0 0,1 0 0,0 0 0,0 1 0,1-1 0,1 1 1,0 0-1,0 0 0,1 6-584,1-16 59,0 0 0,0 0 0,1 0 0,-1-1 0,1 1 0,-1 0 0,1 0 0,0-1 1,-1 1-1,1 0 0,0-1 0,0 1 0,0-1 0,1 1 0,-1-1 0,0 1 0,0-1 0,1 0 0,-1 0 0,1 1 1,-1-1-1,1 0 0,-1 0 0,1-1 0,0 1 0,-1 0 0,1-1 0,0 1 0,0-1 0,0 1 0,-1-1 0,1 0 1,0 1-1,0-1 0,0 0 0,0-1 0,0 1 0,-1 0 0,1 0 0,0-1 0,0 1 0,0-1 0,1 0-59,11-5 255,-1-1 0,0 0-1,0-1 1,0-1 0,-1 0 0,-1 0-1,1-1 1,-1-1 0,-1 0 0,1-2-255,-9 12 43,-1-1 0,0 1 1,1-1-1,-1 1 1,0-1-1,0 0 0,0 1 1,0-1-1,0 0 1,-1 0-1,1 0 0,0 0 1,-1 0-1,1 1 1,-1-1-1,0 0 0,0 0 1,0 0-1,0 0 1,0 0-1,0 0 0,0 0 1,-1 0-1,1 0 1,0 0-1,-1 0 0,0 0 1,0 0-1,1 0 1,-1 1-1,0-1 0,0 0 1,-1 1-1,1-1 1,0 0-44,-7-6 80,0 1 0,0 0 1,0 0-1,-1 0 0,0 1 1,0 0-1,-1 1 0,1 0 1,-1 0-1,0 1 0,-1 1 1,-8-3-81,-28 9-1292,25 19-3520,11 0 552</inkml:trace>
  <inkml:trace contextRef="#ctx0" brushRef="#br0" timeOffset="43465.73">11911 3324 9146,'27'-75'8415,"-26"73"-8304,1 0-1,-1 1 0,1-1 1,0 0-1,-1 1 0,1 0 1,0-1-1,0 1 0,0 0 1,0 0-1,0 0 0,0 0 0,0 1 1,1-1-1,-1 1 0,0-1 1,0 1-1,0 0 0,1-1 1,-1 1-1,0 0 0,2 1-110,2 0 10,-1 0-1,0 1 1,1 0-1,-1 0 1,0 1-1,0-1 1,-1 1-1,1 0 1,-1 1-1,1-1 1,-1 1-1,0-1 1,0 1-1,0 1 1,-1-1 0,0 0-1,1 1 1,-2 0-1,1-1 1,0 1-1,-1 0 1,0 1-1,0-1 1,-1 0-1,1 1 1,-1-1-1,0 0 1,-1 1-1,1-1 1,-1 1-1,0 0 1,0-1-1,-1 1 1,0-1-1,0 1 1,0-1-1,-1 2-9,-22 107 148,23-114-145,1 0 0,-1 1 0,1-1 1,0 1-1,-1-1 0,1 0 0,0 1 0,-1-1 0,1 1 0,0-1 0,0 1 0,0-1 0,-1 0 0,1 1 0,0-1 0,0 1 0,0-1 0,0 1 0,0-1 0,0 1 0,0-1 0,0 1 0,0-1 0,0 1 0,0-1 0,0 1 0,0-1 0,0 1 0,0-1 0,1 1 1,-1-1-1,0 1 0,0-1 0,1 1 0,-1-1 0,0 1 0,0-1 0,1 0 0,-1 1 0,1-1 0,-1 0 0,0 1 0,1-1 0,-1 0 0,1 1 0,-1-1 0,1 0 0,-1 0 0,0 0 0,1 1 0,-1-1 0,1 0 0,-1 0 0,1 0 0,-1 0 0,1 0 0,-1 0 1,1 0-1,-1 0 0,1 0 0,-1 0 0,1 0 0,-1 0 0,1 0 0,-1-1 0,1 1 0,-1 0 0,1 0 0,-1 0 0,1-1-3,32-27 196,-28 23-173,27-27 188,0 0 0,-3-2 0,-1-2-1,23-37-210,-48 70 48,-1 0-1,0 0 0,1-1 0,-1 1 0,-1 0 1,1-1-1,-1 1 0,1-1 0,-1 0 1,0 1-1,0-1 0,0 0 0,-1 0 1,0 1-1,1-1 0,-1 0 0,0 0 0,-1 0 1,1 0-1,-1 1 0,0-1 0,0 0 1,0 0-1,0 1 0,0-1 0,-1 1 1,0-1-1,0 1 0,-1-2-47,1 4-3,0 0 0,0 0 0,-1 1 0,1-1 1,0 1-1,0-1 0,-1 1 0,1 0 0,0 0 0,0 0 0,-1 0 0,1 0 0,0 1 1,0-1-1,-1 1 0,1-1 0,0 1 0,0 0 0,0 0 0,0 0 0,0 0 1,0 0-1,0 1 0,0-1 0,0 0 0,0 1 0,1-1 0,-1 1 0,1 0 1,-1 0-1,1-1 0,0 1 0,0 0 0,-1 0 0,1 0 0,1 0 0,-1 1 0,0-1 1,0 0-1,1 0 0,-1 0 0,1 1 0,0-1 0,0 0 0,0 1 0,0-1 1,0 0-1,0 0 0,0 1 0,1-1 3,2 0-287,-1 0-1,1 0 1,0 0 0,0-1 0,0 1-1,0-1 1,0 0 0,1 0 0,-1 0-1,0 0 1,0 0 0,1-1 0,-1 1-1,0-1 1,1 0 0,-1 0-1,1-1 1,-1 1 0,0-1 0,1 1-1,-1-1 1,0 0 0,0 0 0,0 0-1,1-1 1,-1 1 0,0-1 0,-1 0-1,1 0 1,0 0 287,36-19-4689</inkml:trace>
  <inkml:trace contextRef="#ctx0" brushRef="#br0" timeOffset="43836.566">12472 3130 8786,'-10'39'7598,"-3"15"-5418,21 35-557,-7-86-1584,0-1 0,0 1 0,1 0-1,-1-1 1,0 1 0,1-1 0,0 1 0,-1-1-1,1 0 1,0 0 0,0 1 0,1-2 0,-1 1-1,0 0 1,0 0 0,1-1 0,-1 1 0,1-1-1,0 0 1,-1 1 0,1-1 0,0-1 0,0 1-1,0 0 1,-1-1 0,1 1 0,0-1 0,0 0-1,0 0 1,0 0-39,15-3 126,1-1-1,-2-1 1,1 0-1,-1-1 1,1-1-1,-2-1 1,1-1-1,5-4-125,177-97 573,-199 110-575,1-1 1,0 0 0,-1 1 0,1-1 0,0 1-1,0-1 1,0 1 0,0-1 0,0 1 0,-1 0-1,1-1 1,0 1 0,0 0 0,0 0 0,0 0-1,0 0 1,0 0 0,0 0 0,0 0 0,0 0-1,0 0 1,0 0 0,0 0 0,0 0 0,0 1-1,0-1 1,0 0 0,-1 1 0,1-1 0,0 1-1,0-1 1,0 1 0,-1 0 0,1-1 0,0 1-1,0-1 1,-1 1 0,1 0 0,-1 0 0,1 0-1,-1-1 1,1 1 0,-1 0 0,1 0 0,-1 0-1,0 0 1,1 0 0,-1 0 0,0 0 0,0-1 0,0 1-1,1 0 1,-1 0 0,0 0 0,0 0 0,-1 0-1,1 0 1,0 0 0,0 1 1,-24 105-17,23-106 19,1 0 0,-1 0 0,1 0 0,-1 0 0,1 0 0,-1 0 0,1 0 0,0 0 0,0 0 0,0 0 0,-1 0 0,1 0 0,0 0 0,0 0 0,0 0 0,1 0 0,-1 0 0,0 1 0,0-1 1,1 0-1,-1 0 0,0 0 0,1 0 0,-1-1 0,1 1 0,-1 0 0,1 0 0,-1 0 0,1 0 0,0 0 0,0-1 0,-1 1 0,1 0 0,0 0 0,0-1 0,0 1 0,0-1 0,0 1 0,-1-1 1,1 1-1,1-1-2,74-72 276,-41 32-175,27-5-46,-60 44-58,-1 0-1,1 1 1,-1-1 0,0 1 0,1-1 0,0 1 0,-1 0 0,1-1 0,-1 1 0,1 0 0,-1 0 0,1 0 0,-1 0 0,1 0-1,0 1 1,-1-1 0,1 0 0,-1 1 0,1-1 0,-1 1 0,0 0 0,1-1 0,-1 1 0,1 0 0,-1 0 0,0 0-1,0 0 1,0 0 0,1 0 0,-1 0 0,0 0 0,0 0 0,0 1 0,-1-1 0,1 0 0,0 1 0,0-1 0,-1 0-1,1 1 1,0 1 3,13 65-120,-14-63 116,12 53-1393,11-27-3253,0-19 360</inkml:trace>
  <inkml:trace contextRef="#ctx0" brushRef="#br0" timeOffset="53482.983">11732 4342 9650,'0'0'3857,"-5"-1"376,5-1-2641,6 2-344,8-1-599,13-6-185,13-3-248,22-7-40,9-1-40,17-9 32,-4 2-336,-2-3-4281,-23-10 1392</inkml:trace>
  <inkml:trace contextRef="#ctx0" brushRef="#br0" timeOffset="53753.811">12613 3867 10018,'-9'-9'6062,"-11"13"-3680,13-1-2296,-14 3 35,0 2 0,0 0 1,1 2-1,0 0 0,1 1 0,0 1 0,1 1 1,0 0-1,-2 4-121,-29 46 447,49-63-446,-1 0 1,1 1-1,0-1 1,0 0 0,-1 1-1,1-1 1,0 0-1,0 1 1,-1-1 0,1 0-1,0 1 1,0-1-1,0 1 1,0-1-1,0 0 1,0 1 0,0-1-1,0 0 1,-1 1-1,1-1 1,1 1 0,-1-1-1,0 1 1,0-1-1,0 0 1,0 1-1,0-1 1,0 0 0,0 1-1,0-1 1,1 1-1,-1-1 1,0 0 0,0 1-1,1-1 1,-1 0-1,0 1 1,0-1 0,1 0-1,-1 0 1,0 1-1,1-1 1,-1 0-1,0 0 1,1 0 0,-1 1-1,0-1 1,1 0-1,-1 0 1,1 0 0,-1 0-1,0 0 1,1 0-1,-1 0-1,11 6 3,10 13 7,2 2 8,0-1 1,2 0-1,0-2 1,2-1-1,22 11-18,-39-24 2,0 0 0,0 1 0,0 1 0,0-1 0,-1 1 0,0 1 0,-1 0 0,1 0 0,-1 1 0,-1 0 0,5 5-2,-10-10 8,-1 0 0,1 0 0,-1 0 1,0 0-1,0 0 0,-1 0 0,1 0 0,0 1 1,-1-1-1,0 0 0,0 0 0,0 0 1,0 1-1,0-1 0,-1 0 0,1 0 0,-1 0 1,0 0-1,0 0 0,0 0 0,0 0 1,-1 0-1,1 0 0,-1 0 0,1 0 0,-1-1 1,0 1-1,-2 1-8,-2 3 147,-1 0 0,1 0 0,-1-1-1,0 0 1,-1 0 0,1-1 0,-1 0 0,0 0 0,-5 1-147,4-2 60,0 0 0,-1-1 0,1 0-1,0-1 1,-1 0 0,0 0 0,1-1 0,-1 0 0,0-1 0,0 0-1,0-1 1,1 1 0,-1-2 0,0 0 0,1 0 0,-1-1 0,-1 0-60,10 2-82,0 0 1,0 1 0,0-1-1,0 0 1,0 1-1,0-1 1,0 0 0,1 0-1,-1 0 1,0 0 0,0 0-1,1 0 1,-1 0 0,1 0-1,-1 0 1,1-1 0,-1 1-1,1 0 1,0 0 0,-1 0-1,1-1 1,0 1-1,0 0 1,0 0 0,0 0-1,0-1 1,0 1 0,0 0-1,1 0 1,-1 0 0,0-1-1,1 1 1,-1 0 0,1 0-1,-1 0 1,1 0 0,-1 0-1,1-1 82,20-39-4307,8-3-488</inkml:trace>
  <inkml:trace contextRef="#ctx0" brushRef="#br0" timeOffset="54889.227">12769 4055 10634,'-8'6'3870,"2"8"-2177,4-9-822,-4 8-698,1 1-1,0-1 1,1 1 0,1-1 0,0 1 0,1 0 0,0 0 0,1 0 0,1 1 0,0-1-1,1 0 1,1 0 0,0 0 0,3 10-173,-5-22 6,1 0 1,-1 0-1,1 0 0,0 0 0,-1 0 1,1 0-1,0 0 0,0 0 0,0-1 1,0 1-1,0 0 0,1 0 0,-1-1 1,1 1-1,-1-1 0,1 0 1,-1 1-1,1-1 0,0 0 0,0 0 1,-1 0-1,1 0 0,0 0 0,0 0 1,0 0-1,0-1 0,0 1 0,0-1 1,0 0-1,0 1 0,0-1 0,1 0 1,-1 0-1,0 0 0,0 0 0,0-1 1,0 1-1,0-1 0,0 1 0,0-1 1,0 0-1,0 0-6,9-7 39,0 0 1,-1-1-1,0-1 1,-1 0 0,0 0-1,-1 0 1,0-1-1,-1-1 1,0 1-1,0-1 1,4-13-40,-2 9 19,-1 0 1,-1-1 0,0 0-1,-1 0 1,-1-1-1,-1 0 1,2-14-20,-17 55-33,-1 19 138,1 1 0,3-1 1,-3 40-106,12-45 201,0-36-198,-1 0 0,0 0 1,0-1-1,1 1 0,-1 0 0,0-1 0,1 1 0,-1 0 1,1-1-1,-1 1 0,1-1 0,-1 1 0,1-1 0,0 1 1,-1-1-1,1 1 0,0-1 0,-1 1 0,1-1 0,0 0 0,-1 0 1,1 1-1,0-1 0,-1 0 0,1 0 0,0 0 0,0 0 1,0 0-1,-1 1 0,1-2 0,0 1 0,0 0 0,-1 0 1,1 0-1,0 0 0,0 0 0,-1-1 0,1 1 0,0 0 0,-1 0 1,1-1-1,0 1 0,-1-1 0,1 1 0,0-1 0,-1 1-3,19-12 39,-1-1 0,-1 0 0,0-1 1,-1-1-1,-1-1 0,0 0 0,-1-1 0,6-11-39,-16 23 6,2-2 5,0-1-1,0 1 1,-1-1 0,0 0-1,-1-1 1,0 1 0,0-1 0,-1 0-1,2-7-10,-8 19-5,-11 25 1,2 0 0,0 1 0,2 0 0,1 1 0,2 0 0,0 1 0,1 11 4,5-39 7,0 1-1,0 0 1,0 0 0,1-1 0,0 1-1,0 0 1,0 0 0,0 0-1,0 0 1,1-1 0,0 1 0,-1 0-1,1-1 1,1 1 0,-1 0 0,1-1-1,-1 1 1,1-1 0,0 0 0,0 0-1,0 0 1,1 0 0,-1 0-1,1 0 1,-1 0 0,1-1 0,0 1-1,0-1 1,1 0 0,-1 0 0,0 0-1,1 0 1,-1-1 0,1 1 0,-1-1-1,1 0 1,-1 0 0,1 0-1,0-1 1,0 1 0,0-1 0,3 0-7,6-4 34,1-1 0,-1-1 0,-1 0 0,1-1 0,-1 0 1,0 0-1,-1-2 0,1 1 0,-2-2 0,1 1 0,-2-1 1,1-1-1,2-4-34,5-8-204,-2 0 0,-1-1 0,0 0 0,-2-1 0,-1-1 0,-1 1 1,-2-2-1,0 1 0,-1-1 0,-2-1 0,-1 1 0,-1-1 0,-1 1 0,-2-1 1,-1 0-1,-2-14 204,8-103-1385,-5 144 1404,1-18 212,-1 19-223,0 0 0,0 0 1,0 1-1,-1-1 1,1 0-1,0 0 0,0 0 1,0 0-1,0 0 1,0 0-1,0 0 0,-1 1 1,1-1-1,0 0 1,0 0-1,0 0 0,0 0 1,0 0-1,-1 0 1,1 0-1,0 0 0,0 0 1,0 0-1,0 0 1,-1 0-1,1 0 0,0 0 1,0 0-1,0 0 1,0 0-1,-1 0 0,1 0 1,0 0-1,0 0 1,0 0-1,0 0 0,0 0 1,-1-1-1,1 1 1,0 0-1,0 0 0,0 0 1,0 0-1,0 0 0,0 0 1,0 0-1,-1-1 1,1 1-1,0 0 0,0 0 1,0 0-9,-8 19 7,1 1-1,1 1 1,1-1 0,0 1-1,2 0 1,0 0 0,1 0-1,2 0 1,0 0 0,1 0-1,1 0 1,1 0-7,3 42 305,3 0-1,3-1 1,3 0 0,2-1 0,2-1-1,10 15-304,-84-201 2569,-79-166-2106,176 311-673,33 3 84,-25 3 73,40 12-132,-84-36 163,-1 0 0,1 0 0,0-1 0,-1 0 0,1 0 0,0 0 0,0-1 0,-1 0 0,1 0 0,0 0 0,-1-1 0,0 0 0,1 0 1,-1 0-1,0-1 0,0 0 0,0 0 0,0 0 0,-1 0 0,1-1 0,3-4 22,2-1-4,0 0 1,-1-1 0,0 0-1,-1 0 1,0-1 0,-1 0-1,0-1 1,-1 0 0,0 0-1,2-8 4,-8 19 2,0 0 0,0-1 0,0 1 0,0-1-1,0 1 1,0 0 0,0-1 0,0 1 0,-1 0 0,1-1-1,-1 1 1,1 0 0,-1-1 0,1 1 0,-1 0 0,0 0-1,1-1 1,-1 1 0,0 0 0,0 0 0,0 0-1,0 0 1,0 0 0,0 0 0,0 1 0,0-1 0,-1 0-1,1 0 1,0 1 0,0-1 0,-1 1 0,1-1 0,0 1-1,-1-1 1,1 1 0,0 0 0,-1 0 0,1 0 0,-1 0-1,1 0 1,0 0 0,-1 0 0,1 0 0,0 0-1,-1 1 1,1-1 0,-1 0 0,1 1 0,0 0 0,0-1-1,-1 1 1,1-1 0,0 1 0,0 0 0,0 0 0,0 0-1,0 0-1,-6 3 8,0 0-1,1 0 0,-1 0 1,1 1-1,0 0 0,0 1 0,1-1 1,0 1-1,0 0 0,0 1 1,1-1-1,-1 1 0,2-1 0,-1 1 1,1 1-1,0-1 0,0 0 1,0 3-8,-1 7 45,0 0 1,1 0 0,0 0 0,2 0 0,0 0 0,1 0-1,2 17-45,-2-27 10,0-3-6,0 0-1,1 0 1,-1 0 0,1 0-1,-1-1 1,1 1-1,0 0 1,0-1 0,1 1-1,-1-1 1,1 1-1,0-1 1,0 1-1,0-1 1,0 0 0,1 0-1,0 1-3,1-1 5,1 0 0,-1 0 0,1-1 0,-1 0-1,1 1 1,0-2 0,0 1 0,0 0 0,0-1 0,0 0 0,0 0 0,1-1-1,-1 1 1,0-1 0,0 0 0,0-1 0,1 1 0,-1-1 0,4-1-5,94-35 165,-61 2-906,-31-15-4236,-19 9 4,-10-1-1631</inkml:trace>
  <inkml:trace contextRef="#ctx0" brushRef="#br0" timeOffset="55195.933">13103 3655 12635,'-9'-3'3176,"12"0"921,11 3-3513,16-11-3304,1-7-1401</inkml:trace>
  <inkml:trace contextRef="#ctx0" brushRef="#br0" timeOffset="55543.728">14422 3838 9930,'-19'1'6511,"11"17"-5034,7-15-1587,-16 58 448,1 2 0,4 0 0,2 0 0,3 1-1,1 48-337,6-103 54,-1 0 0,1 1 0,1-1 0,0 0 0,0 0 0,1 0 0,0 0 0,0 0 0,1 0 0,0 0-1,1-1 1,2 6-54,-3-12 21,0 0 0,0 0-1,0 0 1,0-1 0,1 1 0,-1-1-1,0 0 1,1 1 0,-1-2-1,1 1 1,-1 0 0,1-1 0,0 1-1,-1-1 1,1 0 0,0 0-1,-1-1 1,1 1 0,-1-1 0,1 0-1,-1 0 1,1 0 0,-1 0-1,1 0 1,-1-1 0,0 0-1,0 1 1,0-1 0,0 0 0,0-1-1,0 1 1,0 0 0,-1-1-1,1 0-20,25-18 96,0-1 0,-2-1 0,0-2 0,-2-1 0,0 0 0,-2-2 0,-1 0-1,-2-2 1,16-29-96,-22 31 38,-2 5-19,-9 41-30,-5 13 1,-5 34 10,3 0 0,3 0 0,4 37 0,-2-100 0,0 0 1,-1-1-1,1 1 0,0 0 0,0 0 0,0 0 0,0 0 1,0 0-1,1 0 0,-1-1 0,1 1 0,-1 0 0,1 0 1,0 0-1,-1-1 0,1 1 0,0 0 0,0-1 0,0 1 1,0-1-1,1 1 0,-1-1 0,0 1 0,1-1 0,-1 0 1,0 0-1,1 0 0,0 0 0,-1 0 0,1 0 0,0 0 1,-1 0-1,1 0 0,0-1 0,0 1 0,0-1 0,0 0 1,-1 1-1,1-1 0,1 0 0,5-6-545,0 1-1,0-1 1,-1-1-1,1 0 1,-1 0 0,-1 0-1,1-1 1,-1 0 0,-1 0-1,0 0 1,1-3 545,-5 10-156,36-55-4113</inkml:trace>
  <inkml:trace contextRef="#ctx0" brushRef="#br0" timeOffset="56143.208">15020 4074 8714,'-55'113'7706,"0"0"-4817,55-113-2879,-3 4 102,1 0-1,0 0 1,0 0 0,0 0-1,0 1 1,1-1 0,0 0-1,-1 1 1,2-1 0,-1 1 0,0-1-1,1 1 1,0-1 0,0 1-1,1-1 1,-1 1 0,1 1-112,0-5 6,0-1 0,0 0 0,-1 0 0,1 0 0,0 0 0,0 0 0,0 0-1,0 0 1,-1 0 0,1 0 0,0 0 0,0 0 0,0-1 0,-1 1 0,1 0 0,0 0 0,0-1 0,-1 1 0,1-1 0,0 1 0,-1-1 0,1 1 0,0-1 0,-1 1 0,1-1-1,-1 1 1,1-1 0,0 0 0,-1 1 0,0-1 0,1 0 0,-1 0 0,1 1 0,-1-2-6,2 0 15,22-28 64,-2-1 0,0-1-1,-2-1 1,3-11-79,8-11 68,7-23-1,-31 63-94,-9 36-32,2-20 58,-5 29-46,-5 36 6,3 0-1,3 1 1,3 25 41,19-8-1,-17-83-3,0 1 1,0-1-1,1 1 1,-1-1-1,0 1 1,1-1-1,0 0 1,-1 0-1,1 0 0,-1 0 1,1 0-1,0 0 1,0 0-1,0 0 1,0-1-1,0 1 0,-1-1 1,1 1-1,0-1 1,0 0-1,0 0 1,0 0-1,0 0 1,0 0-1,0 0 0,0-1 1,0 1-1,0 0 1,0-1-1,0 0 1,0 1-1,-1-1 1,1 0-1,0 0 0,0 0 1,-1 0-1,1 0 1,-1-1-1,1 1 1,-1 0-1,1-1 1,0 0 3,19-20-373,0 0 0,-2-2 1,0 0-1,-2-1 1,14-25 372,6-20-1883,-3-1 1,20-63 1882,-46 113-262,-1-1 0,0 0 0,-2 0 1,0 0-1,-2 0 0,0-1 0,-1-18 262,-2 40 6,1 1-1,-1-1 0,0 0 0,0 1 1,1-1-1,-1 1 0,0-1 0,0 0 1,0 1-1,0-1 0,0 0 0,0 0 0,0 1 1,0-1-1,0 0 0,0 1 0,0-1 1,0 0-1,-1 1 0,1-1 0,0 0 1,0 1-1,-1-1 0,1 1 0,0-1 1,-1 0-1,1 1 0,-1-1 0,1 1 1,0-1-1,-1 1 0,1-1 0,-1 1 1,0 0-1,1-1 0,-1 1 0,1 0 1,-1-1-1,0 1 0,1 0 0,-1 0 1,0-1-1,1 1 0,-1 0 0,0 0 1,1 0-1,-1 0 0,0 0 0,1 0 1,-1 0-1,0 0 0,1 0 0,-1 0 1,0 1-1,1-1 0,-1 0 0,0 0 0,1 0 1,-1 1-1,1-1 0,-1 0 0,0 1-5,-32 31 558,-54 83 1443,83-110-1932,1-1-1,-1 1 1,1 0 0,0 1 0,1-1 0,-1 0 0,1 1 0,0-1 0,0 1 0,1 0 0,0 0 0,0-1 0,0 1 0,1 0 0,0 0 0,0 0 0,0 0 0,1 0 0,-1 0-1,1-1 1,1 1 0,-1 0 0,1 0 0,0-1 0,1 1 0,-1-1 0,1 0 0,0 0 0,0 0 0,1 0 0,0 0 0,-1-1 0,4 3-69,-4-5 5,0-1 1,0 1 0,0-1-1,0 0 1,0 0-1,0-1 1,0 1-1,0 0 1,1-1 0,-1 0-1,0 0 1,0 0-1,0 0 1,1 0-1,-1-1 1,0 1 0,0-1-1,0 0 1,0 0-1,0 0 1,0 0 0,0-1-1,0 1 1,-1-1-1,1 0 1,0 0-1,-1 0 1,1 0 0,-1 0-1,0 0 1,2-2-6,21-13 49,70-39 130,-90 54-170,-3 0-6,1 0 0,-1 0 0,1 0 0,-1 1 0,1-1 0,0 1 0,-1 0 0,1 0 0,0 0 0,0 0 0,0 0 0,0 0 0,0 1 0,0 0 0,0 0 0,0-1 0,0 2 0,0-1 0,0 0 0,0 1 0,0-1 0,0 1 0,1 0-3,-1 3-5,1 1 0,-1-1 0,0 1 1,0-1-1,-1 1 0,1 0 1,-1 0-1,0 0 0,0 1 1,-1-1-1,0 0 0,0 1 0,0-1 1,0 1-1,-1-1 0,0 1 1,0-1-1,0 1 0,-1-1 5,1 11 139,-1-1-1,0 1 0,-1-1 1,-1 1-1,0-1 1,-1 0-1,-1 0 1,0-1-1,-1 1 0,-1-1 1,0 0-1,-1-1 1,0 0-1,-1 0 1,-7 8-139,14-20 59,0 1 1,0 0-1,0-1 0,0 1 1,0-1-1,0 0 1,-1 0-1,1 0 1,0 0-1,-1 0 0,1 0 1,-1-1-1,1 1 1,-1-1-1,1 1 1,-1-1-1,1 0 1,-1 0-1,1 0 0,-1-1 1,1 1-1,-1-1 1,1 1-1,-1-1 1,1 0-1,0 0 1,-1 0-1,1 0 0,0 0 1,0 0-1,0-1 1,-1 1-1,2-1 1,-1 1-1,0-1 1,0 0-1,0 0 0,1 0 1,-1 0-1,1 0 1,0 0-1,-1 0-59,-35-66-1958,23 19-5360,9 29 2267</inkml:trace>
  <inkml:trace contextRef="#ctx0" brushRef="#br0" timeOffset="56720.192">15813 4042 10722,'-2'2'9191,"13"-3"-8437,4 1-625,0 0 0,-1-1-1,1-1 1,-1-1 0,1 0 0,-1-1 0,0 0-1,0-1 1,-1-1 0,1 0 0,-1-1 0,-1 0-1,1-1 1,7-7-129,-18 15 6,-1-1 0,1 1 0,-1-1 0,1 0 0,-1 1 0,0-1 0,1 0 0,-1 0 0,0 0 0,0 0 0,1 0 0,-1 0 0,0 0 0,0 0 0,0 0 0,-1-1 0,1 1 0,0 0 0,0-1 0,-1 1 0,1-1 0,0 1 0,-1-1 0,0 1 0,1-1 0,-1 1 0,0-1 0,0 1 0,0-1 0,0 1 0,0-1 0,0 1 0,0-1 0,0 1 0,-1-1 0,1 1 0,-1-1 0,1 1 0,-1-1 0,1 1 0,-1-1 0,0 1 0,0 0 0,0 0 0,0-1 0,0 1 0,0 0 0,0 0 0,0 0 0,-1-1-6,-5 1 0,0 1-1,0 0 1,0 0-1,0 1 0,0 0 1,0 0-1,0 0 1,1 1-1,-1 0 1,0 0-1,1 1 0,-1 0 1,1 0-1,0 0 1,0 1-1,0 0 1,1 0-1,-1 1 1,0 1 0,-7 4-6,0 1 1,2 0 0,-1 1-1,1 1 1,1 0 0,1 0-1,-1 1 1,2 0 0,0 1-1,1-1 1,0 2 0,1-1-1,1 1 1,0 1 5,2-6-7,1-1 0,0 1 0,0 0 0,1 0 0,1 0 0,0 0 0,0 0 0,2 5 7,-2-14-2,0 0-1,0 0 1,1 0 0,-1 0 0,1-1 0,-1 1-1,1 0 1,0 0 0,0 0 0,0-1 0,0 1-1,0 0 1,0-1 0,0 1 0,0-1 0,1 1-1,-1-1 1,0 0 0,1 1 0,0-1-1,-1 0 1,1 0 0,0 0 0,-1 0 0,1-1-1,0 1 1,0 0 0,0-1 0,-1 1 0,1-1-1,0 1 1,0-1 0,0 0 0,0 0 0,2 0 2,64-16 2,-49 8 14,0 0 0,-1-1 1,0 0-1,0-2 0,-1 0 0,0-1 0,-1-1 1,10-10-17,-4 3 16,66-78 45,-87 97-61,9-14-14,-8 34-8,-2-17 21,-15 142-77,13-1 58,2-142 22,0 0 0,0 1 0,0-1 0,0 1 0,0-1 0,1 0 0,-1 1 0,0-1 0,1 1 0,-1-1 0,0 0 0,1 1 0,0-1 0,-1 0 0,1 0 0,0 1 0,0-1 1,0 0-1,-1 0 0,1 0 0,0 0 0,1 0 0,-1 0 0,0 0 0,0-1 0,0 1 0,0 0 0,1 0 0,-1-1 0,0 1 0,1-1 0,-1 1 0,0-1 0,1 0 0,-1 0 0,1 1 0,-1-1 0,0 0 0,1 0 0,-1 0 0,1-1 0,-1 1 0,1 0 0,-1 0 0,0-1-2,60-30 224,57-57 49,-66 51-262,-52 37-13,0 0 0,1-1 1,-1 1-1,1 0 0,-1 0 0,1-1 1,-1 1-1,1 0 0,-1 0 0,1 0 1,-1 0-1,1 0 0,-1 0 0,1 0 1,-1 0-1,1 0 0,-1 0 0,1 0 1,-1 0-1,1 0 0,-1 0 0,1 1 1,-1-1-1,1 0 0,-1 0 0,1 1 1,-1-1-1,0 0 0,1 0 0,-1 1 1,1-1-1,-1 0 0,0 1 0,1-1 1,-1 1-1,0-1 0,1 0 0,-1 1 0,0-1 1,0 1-1,0-1 0,1 1 0,-1-1 1,0 1-1,0-1 0,0 1 0,0-1 1,0 1-1,0-1 0,0 1 0,0-1 1,0 1-1,0-1 0,0 1 0,0-1 1,0 1-1,0-1 0,-1 1 0,1-1 1,0 1-1,0-1 0,0 1 0,-1-1 1,1 1-1,0-1 0,-1 0 0,1 1 1,0-1-1,-1 1 2,0 4-10,-1 18-295,1 1 0,1-1 0,0 1 0,2-1 0,1 0 1,2 7 304,4-1-4069</inkml:trace>
  <inkml:trace contextRef="#ctx0" brushRef="#br0" timeOffset="57840.112">6883 4841 8458,'-28'-9'2400,"7"0"569,13 11-2449,7 2-224,5 10-216,10 7-104,4 0-32,23 2 0,8 1 16,28-1 40</inkml:trace>
  <inkml:trace contextRef="#ctx0" brushRef="#br0" timeOffset="58092.787">9043 4822 15131,'421'12'63,"9"1"-43,-139-6-15,704 15 46,71-38-15,-702-2-13,-18-3 19,8-11 104,-19 11 96,643-53 1060,-684 65-935,-6-6-90,407 9-45,-615 5-218,35 3 191,1-5-1,-2-5 1,1-5-1,60-18-204,-156 26 100,0 0 0,-1-2-1,1-1 1,-1 0 0,-1-1-1,0-1 1,6-5-100,-2-9 85,-22 24-113,1-1 0,0 1 0,-1-1 1,1 1-1,0-1 0,-1 1 0,1-1 0,0 1 0,-1-1 1,1 1-1,-1 0 0,1-1 0,0 1 0,-1 0 0,1-1 1,-1 1-1,1 0 0,-1 0 0,0-1 0,1 1 0,-1 0 1,1 0-1,-1 0 0,1 0 0,-1 0 0,0 0 0,1 0 1,-1 0-1,1 0 0,-1 0 0,1 0 0,-1 0 0,0 0 1,1 0-1,-1 1 0,1-1 0,-1 0 0,1 0 0,-1 1 1,1-1-1,-1 0 0,1 1 0,-1-1 0,1 0 0,0 1 1,-1-1-1,1 1 0,-1 0 28,-43 18-3301,-16 6-36</inkml:trace>
  <inkml:trace contextRef="#ctx0" brushRef="#br0" timeOffset="85227.667">806 2508 7362,'-24'3'1742,"17"-1"-1190,0 0 0,-1-1-1,1 0 1,-1-1 0,1 1 0,-1-1 0,1-1-1,-1 0 1,1 0 0,-1 0 0,-5-2-552,12 2 39,0 0 1,1 1-1,-1-1 1,0 0-1,1 0 1,-1 1-1,1-1 1,-1 0-1,1 0 1,-1 0-1,1 0 1,-1 0-1,1 0 0,0 0 1,0 1-1,-1-1 1,1 0-1,0 0 1,0 0-1,0 0 1,0 0-1,0 0 1,0 0-1,0 0 1,0 0-1,1 0 1,-1 0-1,0 0 1,1 0-1,-1 0 0,0 0 1,1 0-1,-1 0 1,1 1-1,0-2-39,0 0 54,9-22 97,1 1 0,1 0 0,1 1 0,2 1 0,5-8-151,10-14 64,-4 4-33,2-6-3,2 2-1,2 1 1,2 1-1,21-18-27,-54 58 1,0 0 1,-1 0-1,1-1 0,0 1 0,0 0 1,0 0-1,0 0 0,0 0 0,1 0 1,-1 0-1,0 1 0,0-1 1,0 0-1,1 1 0,-1-1 0,0 1 1,1-1-1,-1 1 0,1-1 0,-1 1 1,1 0-1,-1 0 0,0 0 0,1 0 1,-1 0-1,1 0 0,-1 0 1,1 0-1,-1 1 0,1-1 0,-1 0 1,0 1-1,1-1 0,-1 1 0,0 0 1,1-1-1,-1 1 0,0 0 0,0 0 1,0 0-1,0 0 0,0 0 1,0 0-1,0 0 0,0 0 0,0 0 1,0 0-1,0 1 0,-1-1 0,1 0 1,-1 1-1,1-1 0,-1 0 0,1 1 1,-1-1-1,0 1 0,1-1 0,-1 1-1,22 127 252,-17-81-143,34 174 505,-39-218-595,0-1 0,1 1 0,-1-1-1,1 1 1,0-1 0,0 1 0,0-1 0,1 1-1,-1-1 1,1 0 0,0 0 0,0 0 0,0 0-1,0 0 1,0 0 0,0 0 0,1-1 0,0 1-1,-1-1 1,1 0 0,0 0 0,0 0 0,0 0-1,0 0 1,1-1 0,-1 1 0,0-1-1,1 0 1,-1 0 0,1 0 0,-1-1 0,1 1-1,0-1-18,10-4 69,0 0-1,0-2 0,0 0 0,-1 0 0,0-1 0,0-1 0,-1 0 0,0-1 0,-1 0 0,1-1 0,5-7-68,-17 17 1,45-42 226,-2-2-1,-2-2 1,-1-2 0,11-22-227,19-24 180,-56 83-801,-7 8-4410,-5 1 1267</inkml:trace>
  <inkml:trace contextRef="#ctx0" brushRef="#br0" timeOffset="85544.647">1593 1594 11554,'7'-5'6592,"32"2"-6993,-20 2 795,41-6-383,-38 4 1,1 0-1,0 1 1,-1 2 0,1 0-1,0 1 1,16 4-12,-35-4 2,0 0 1,0 0-1,0 1 1,0 0-1,0-1 1,-1 1-1,1 1 1,-1-1-1,1 1 1,-1-1-1,0 1 1,0 0-1,0 0 1,0 0-1,0 0 1,-1 1-1,1-1 1,-1 1-1,0 0 1,0 0-1,0-1 1,-1 1-1,0 0 1,1 1-1,-1-1 1,0 3-3,1 115 376,-16-31 138,-4 0 0,-4-1 0,-7 11-514,-36 151 537,55-146-1157,24-39-3691,2-41 745</inkml:trace>
  <inkml:trace contextRef="#ctx0" brushRef="#br0" timeOffset="87152.7">2572 1235 8618,'-43'-52'7105,"42"52"-7080,1 0 0,0 0 0,0 0 0,-1 0-1,1 0 1,0 0 0,0 0 0,-1 0 0,1 0-1,0 0 1,-1 0 0,1 0 0,0 0 0,0 0-1,-1 0 1,1 0 0,0 0 0,-1 0 0,1 0-1,0 0 1,0 0 0,-1 0 0,1 1 0,0-1-1,0 0 1,-1 0 0,1 0 0,0 0 0,0 1-1,0-1 1,-1 0 0,1 0 0,0 1-1,0-1 1,0 0 0,0 0 0,0 1 0,-1-1-1,1 0 1,0 0 0,0 1 0,0-1 0,0 0-1,0 0 1,0 1 0,0-1 0,0 0 0,0 1-1,0-1 1,0 0 0,0 0 0,0 1 0,0-1-1,0 0 1,0 1 0,1-1 0,-1 0 0,0 0-1,0 1 1,0-1 0,0 0 0,0 0 0,1 0-1,-1 1 1,0-1 0,0 0 0,0 0 0,1 0-1,-1 1-24,17 63 818,149 535-190,-122-489-728,-44-110 76,-1 0 0,1 0 0,0 0 0,0 0 0,-1 0 0,1 0 0,0 0 0,0 0 0,0 0 0,-1 0 0,1 0 0,0 0 0,0 0 0,0 0 1,-1 0-1,1 1 0,0-1 0,0 0 0,0 0 0,0 0 0,0 0 0,-1 0 0,1 1 0,0-1 0,0 0 0,0 0 0,0 0 0,0 1 0,0-1 0,0 0 0,0 0 0,-1 0 0,1 1 0,0-1 0,0 0 0,0 0 0,0 0 0,0 1 0,0-1 0,0 0 0,0 0 0,0 0 0,0 1 1,1-1-1,-1 0 0,0 0 0,0 0 0,0 1 0,0-1 0,0 0 0,0 0 0,0 0 24,-19-14-1064,0-5 431,0-1 1,1-1-1,1-1 0,-11-18 633,10 13-244,-160-248-408,136 212 777,-52-91 963,90 147-967,1 0 0,0-1 0,0 1 0,1-1 0,0 1 0,0-1 0,1 0 0,0 0 0,0 1 0,1-1-1,0 0 1,1 0 0,-1 0 0,1 0 0,1 0 0,-1 1 0,2-1 0,0-2-121,6-7 128,0 1 0,1 0 0,1 0 0,0 1 0,2 1 1,-1 0-1,2 1 0,0 0 0,0 1 0,1 0 0,0 1 0,1 1 1,1 0-129,1-1 50,1 0 1,0 2 0,0 0 0,1 1 0,0 1-1,1 0 1,-1 2 0,1 0 0,3 1-51,-18 3 0,-1 0 0,0 1 0,1-1-1,-1 1 1,0 0 0,0 0 0,1 1 0,-1 0 0,0 0-1,0 0 1,1 0 0,-1 1 0,0 0 0,-1 0 0,1 0-1,0 1 1,-1-1 0,1 1 0,-1 0 0,0 1 0,0-1 0,0 1-1,0 0 1,0 0 0,-1 0 0,1 1 0,-1 4 9,0 0 0,0 0 1,-1 0-1,0 1 0,-1-1 0,0 0 0,0 1 1,-1-1-1,0 1 0,-1 2-9,-4 19 160,-1-1-1,-1 0 1,-1 0-1,-2 0 1,-1-1 0,-1-1-1,-1 0 1,-2 0-1,-2-1-159,12-15 70,0-7-57,1 2 1,1-1 0,-1 0 0,1 1 0,0-1 0,0 1-1,1 0 1,0 0 0,0 0 0,1 0 0,0 1 0,0-1 0,1 0-1,-1 1 1,2-1 0,-1 0 0,1 0 0,0 1 0,1-1-1,-1 0 1,1 0 0,1 0 0,-1 0 0,1-1 0,1 1-1,-1-1 1,1 0 0,0 0 0,0 0 0,1 0 0,0-1-1,2 3-13,-1-4-149,1 0 0,0 0 0,0-1 1,0 1-1,0-1 0,1-1 0,-1 0 0,1 0 0,0 0 0,0-1 0,-1 0 0,1 0 0,0-1 0,0 0 0,0-1 0,0 0 0,-1 0 0,1 0 0,0-1 0,-1 0 0,1-1 0,2-1 149,4-1-396,0-2-1,0 0 1,0 0-1,-1-2 1,0 1 0,0-2-1,-1 1 1,0-2-1,-1 0 1,6-7 396,-9 9 35,-1 0-1,-1-1 1,1 0 0,-2 0-1,1 0 1,-1 0 0,-1-1-1,0 0 1,0 0 0,-1 0-1,-1-1 1,0 1 0,0 0-1,-1-1 1,-1 0 0,0 1-1,0-1-34,0 12 41,0-1 1,1 1-1,-1 0 0,0-1 0,0 1 0,0-1 0,0 1 0,0-1 1,0 1-1,1 0 0,-1-1 0,0 1 0,0-1 0,0 1 0,-1-1 1,1 1-1,0 0 0,0-1 0,0 1 0,0-1 0,0 1 0,0-1 1,-1 1-1,1 0 0,0-1 0,0 1 0,0 0 0,-1-1 0,1 1 0,0 0 1,-1-1-1,1 1 0,0 0 0,-1-1 0,1 1 0,0 0 0,-1 0 1,1 0-1,-1-1 0,1 1 0,0 0 0,-1 0 0,1 0 0,-1 0 1,1 0-1,-1 0 0,1 0 0,0 0 0,-1 0 0,1 0 0,-1 0 1,1 0-1,-1 0 0,1 0 0,-1 0-41,-9 28 1554,15 108-478,-5-132-1055,0 0 0,0 0 0,1 0-1,-1 0 1,1 0 0,0 0 0,0 0-1,1 0 1,-1-1 0,1 1 0,0 0-1,0-1 1,0 1 0,0-1 0,0 0-1,1 1 1,0-1 0,0-1 0,-1 1-1,2 0 1,-1-1 0,0 1 0,0-1-1,1 0 1,-1 0 0,1 0-1,2 0-20,2-2 18,0-2-1,-1 1 0,0-1 0,1 0 0,-1-1 1,0 1-1,0-2 0,0 1 0,-1-1 0,1 0 1,-1 0-1,0 0 0,0-1 0,0 0 0,-1 0 1,0-1-1,0 0 0,0 0 0,2-4-17,7-6 42,0-1 0,-1-1 0,-1 0-1,-1 0 1,-1-1 0,0-1 0,-1 0 0,-2 0 0,0-1-1,-1 0 1,-1 0 0,0 0 0,-2-1 0,-1-3-42,-8-27 236,0 58-160,4 15-70,1 0 0,0 0-1,2 1 1,0-1 0,1 0 0,2 0 0,2 12-6,29 70 50,-33-100-48,-1 0 0,1-1 0,-1 1-1,1-1 1,0 0 0,0 1 0,0-1 0,0 0 0,0 0 0,1 0-1,-1-1 1,1 1 0,-1 0 0,1-1 0,-1 0 0,1 1 0,0-1 0,0 0-1,0 0 1,0-1 0,-1 1 0,1-1 0,0 1 0,0-1 0,0 0-1,0 0 1,0 0 0,0-1 0,0 1 0,0-1 0,0 1 0,0-1 0,0 0-1,2-1-1,6-4-101,1 0 0,-1-1 0,0 0-1,0-1 1,-1 0 0,0-1 0,0 0 0,-1 0-1,0-1 1,-1 0 0,0-1 0,-1 0-1,0 0 1,1-3 101,7-14-1454,-1-1 1,-1-1-1,-2 0 0,-1-1 1,1-9 1453,5-45-5254</inkml:trace>
  <inkml:trace contextRef="#ctx0" brushRef="#br0" timeOffset="87547.337">3766 769 8962,'-4'26'5048,"-7"14"-2109,2-6-1935,2-14-475,6-15-467,-1-1 0,0 1 0,1-1 0,0 1-1,0-1 1,0 1 0,1 0 0,0 0 0,-1-1 0,2 1 0,-1 0 0,0-1 0,1 2-62,1-5 0,-1 1 0,1-1 0,-1 0 0,1 0 0,0 1 0,0-1 0,-1-1 0,1 1 0,0 0 0,0 0 1,0-1-1,0 1 0,0-1 0,0 1 0,0-1 0,0 0 0,0 0 0,0 0 0,0 0 0,0 0 0,0 0 0,0 0 0,0-1 0,0 1 0,0-1 1,0 0-1,0 0 0,0 1 0,-1-1 0,1 0 0,0-1 0,7 0 6,11-5 11,0 1 0,0 1 0,1 1 1,-1 1-1,1 1 0,0 0 0,0 2 1,0 0-1,-1 1 0,1 2 0,0 0 1,15 5-19,-32-7 13,-1 2 0,1-1-1,0 0 1,-1 1-1,1-1 1,-1 1-1,0 0 1,0 0 0,0 1-1,0-1 1,-1 1-1,1-1 1,-1 1-1,0 0 1,0 0-1,0 0 1,-1 0 0,1 0-1,-1 0 1,0 0-1,0 1 1,0-1-1,-1 0 1,0 1 0,1-1-1,-1 0 1,-1 1-1,1-1 1,-1 0-1,0 4-11,-2 8 187,-1 1-1,-1-1 1,0 0-1,-1 0 1,0 0-1,-1-1 1,-3 3-187,4-6 121,-2 1 0,1-1 0,-2 0 1,1-1-1,-2 0 0,0 0 0,0-1 1,0 0-1,-1-1 0,-1 0 0,0 0 0,0-2 1,0 1-1,-1-2 0,0 0 0,-1 0 0,1-1 1,-1-1-122,11-3-141,0 0 0,0-1 0,0 1 0,0-1 0,0 0 0,0 0 0,0 0 0,0-1 0,0 1 0,0 0 0,0-1 0,0 0 0,1 0 0,-1 0 1,0 0-1,0 0 0,1-1 0,-1 1 0,-1-2 141,-16-30-4222</inkml:trace>
  <inkml:trace contextRef="#ctx0" brushRef="#br0" timeOffset="88688.909">3420 2449 8298,'-1'-1'61,"0"1"95,0 0 1,0 0 0,0 0-1,0-1 1,0 1-1,0 0 1,-1-1 0,1 1-1,0-1 1,0 1-1,0-1 1,0 1 0,1-1-1,-1 0 1,0 0-1,0 1 1,0-1-1,0 0 1,1 0 0,-1 0-1,0 0 1,1 0-1,-1 0 1,1 0 0,-1 0-1,1 0 1,-1 0-1,1 0 1,0 0-1,0 0 1,-1-1 0,1 1-1,0 0 1,0 0-1,0 0 1,0 0 0,0 0-1,1-1 1,-1 1-157,5-14 149,1 0 1,1 0 0,0 1 0,1 0-1,1 0 1,0 0 0,1 2 0,0-1-1,1 1 1,1 0 0,7-5-150,11-12 90,1 1 1,1 2 0,1 2 0,2 0-1,2 2-90,-29 17 16,0 0 1,1 1-1,0 0 0,0 1 1,0 0-1,0 0 0,1 1 0,-1 0 1,1 1-1,4 0-16,-11 2 12,0-1 1,0 1 0,0 0-1,-1 0 1,1 0-1,0 1 1,-1-1-1,1 1 1,-1-1-1,1 1 1,-1 0-1,0 0 1,0 0-1,0 0 1,0 0-1,0 1 1,0-1 0,0 0-1,-1 1 1,1 0-1,-1-1 1,0 1-1,0 0 1,0 0-1,0-1 1,0 1-1,-1 0 1,1 0-1,-1 0 1,0 0 0,0 0-1,0 0 1,0 0-1,0 0 1,-1 0-1,1 0 1,-1 0-1,0 0 1,0-1-1,-1 3-12,-11 48 257,-2-1 0,-3 0 0,-2-2 0,-2 0 0,-2-1 0,-3-2 0,-17 23-257,42-67 11,-34 55 235,-32 69 372,66-124-609,1-1 0,-1 1 0,1-1 0,0 1 0,0-1 0,0 1 0,0 0 0,0-1 0,1 1 0,-1 0 0,1-1-1,0 1 1,0 0 0,0 0 0,0 0 0,0-1 0,0 1 0,1 0 0,0 0 0,-1-1 0,1 1 0,0 0 0,0-1 0,0 1 0,1-1-1,-1 1 1,1-1 0,-1 0 0,1 1 0,0-1 0,0 0 0,0 0 0,0 0 0,0-1 0,0 1 0,0 0 0,1-1 0,-1 0 0,1 1 0,-1-1-1,1 0 1,-1 0 0,3 0-9,18 1-3,-1-2 0,1-1 0,-1 0 0,0-2 0,0 0 0,0-2 0,0 0-1,-1-2 1,0 0 0,0-1 0,0-1 0,3-4 3,99-50-1367,-47 6-2662,-12-3 296</inkml:trace>
  <inkml:trace contextRef="#ctx0" brushRef="#br0" timeOffset="88914.741">4772 1845 10906,'-32'42'5706,"-7"26"-4812,22-39-630,-11 19 68,2 1 0,2 2-1,2 0 1,2 2-1,-10 46-331,27-88 35,0 0 0,1 0-1,1 0 1,0 1 0,1-1-1,0 0 1,0 0 0,1 1-1,1 0-34,-2-12-2,0 0 0,0 0-1,0-1 1,0 1 0,0 0-1,0-1 1,0 1-1,0 0 1,0 0 0,1-1-1,-1 1 1,0 0 0,0 0-1,0 0 1,0-1 0,1 1-1,-1 0 1,0 0 0,0 0-1,0-1 1,1 1 0,-1 0-1,0 0 1,0 0 0,1 0-1,-1 0 1,0 0 0,0-1-1,1 1 1,-1 0 0,0 0-1,1 0 1,-1 0 0,0 0-1,0 0 1,1 0 0,-1 0-1,0 0 1,0 0-1,1 0 1,-1 1 0,0-1-1,1 0 1,-1 0 0,0 0-1,0 0 1,0 0 0,1 0-1,-1 1 1,0-1 0,0 0-1,1 0 1,-1 0 0,0 1-1,0-1 1,0 0 0,0 0-1,1 0 1,-1 1 0,0-1-1,0 0 1,0 1 2,2-10-297,-1 1 0,0-1 0,0 1 0,-1-1 0,0 1 0,-1-1 0,0 1 1,0-1-1,0 1 0,-1 0 0,-2-5 297,-13-45-3481,-6-2-285</inkml:trace>
  <inkml:trace contextRef="#ctx0" brushRef="#br0" timeOffset="89247.786">4249 1786 8650,'-4'-4'381,"1"1"1,-1 0 0,0 0-1,0 0 1,0 1-1,0-1 1,-1 1 0,1 0-1,-1 0 1,1 1 0,-1-1-1,1 1 1,-1 0-1,0 0 1,0 1 0,1-1-1,-1 1 1,0 0-1,0 1 1,0-1 0,-1 1-382,-4 4 266,1 0 0,-1 0 0,1 1-1,0 1 1,1-1 0,0 1 0,0 1 0,0 0 0,-5 7-266,8-9 51,0 1-1,0-1 1,1 1-1,0 0 1,0 0-1,1 0 0,0 0 1,0 1-1,1-1 1,0 1-1,0 0 0,1 0 1,0-1-1,0 3-50,1-6 9,0 0 0,0 0-1,0 0 1,1 0 0,0 0 0,-1 0-1,1 0 1,1 0 0,-1 0 0,1 0-1,-1-1 1,1 1 0,0-1-1,0 1 1,1-1 0,-1 0 0,1 0-1,-1 0 1,1 0 0,0 0 0,0 0-1,0-1 1,1 1 0,-1-1-1,1 0 1,-1 0 0,4 1-9,3-1 6,-1 0 0,0-1 0,1 0-1,-1 0 1,1-1 0,0 0 0,-1-1 0,1 0 0,-1 0 0,0-1 0,1-1 0,-1 1-1,0-1 1,0-1 0,-1 0 0,1 0 0,3-3-6,12-3 31,-1-1 0,0-1 0,-1-2 1,0 0-1,-1-1 0,-1-1 0,0-1 0,-1 0 0,-1-2 1,-1 0-1,3-6-31,-16 20 21,-1-1 0,0 0 1,0 0-1,0 0 0,-1 0 1,0-1-1,0 1 0,0-1 1,-1 1-1,0-1 0,0-2-21,-1 7 8,0 0 1,0 0-1,0 0 0,-1 0 0,1 0 0,-1 0 1,1 0-1,-1 0 0,0 0 0,1 0 0,-1 0 1,0 0-1,0 0 0,-1 0 0,1 1 0,0-1 0,0 1 1,-1-1-1,1 1 0,-1-1 0,0 1 0,1 0 1,-1-1-1,0 1 0,0 0 0,0 0 0,0 0 0,0 1 1,0-1-1,0 0 0,0 1 0,0-1 0,0 1 1,0 0-1,0 0 0,0 0 0,-2 0-8,-15 1 19,1 0-1,0 2 1,0 0-1,0 1 1,0 1 0,1 1-1,0 0 1,0 2-1,0-1 1,1 2-1,0 0 1,-10 9-19,-38 39 53,62-55-64,0 0-1,1 0 1,-1 0 0,1 1-1,0-1 1,-1 1-1,1-1 1,0 1-1,1-1 1,-1 1 0,0-1-1,1 1 1,-1 0-1,1-1 1,0 1-1,0 0 1,0 0 0,0-1-1,1 1 1,-1 0-1,1-1 1,-1 1-1,1 0 1,0-1 0,0 1-1,0-1 1,1 1-1,-1-1 1,0 0-1,2 2 12,6 4-581,0 0-1,1 0 0,0-1 0,0 0 0,1-1 0,-1 0 0,1 0 0,1-1 0,-1-1 0,1 0 0,4 0 582,-12-2-339,56 17-4031</inkml:trace>
  <inkml:trace contextRef="#ctx0" brushRef="#br0" timeOffset="89766.103">5062 2045 9258,'-42'121'4417,"35"-98"-4165,1 1 1,1-1 0,1 1 0,2 0-1,0 1 1,1 19-253,1-43 25,-1 0 1,1 0-1,0 1 0,-1-1 0,1 0 0,0 0 1,0 1-1,0-1 0,0 0 0,0 1 0,0-1 1,0 0-1,0 1 0,1-1 0,-1 0 0,0 1 1,1-1-1,-1 0 0,1 0 0,0 0 0,-1 1 1,1-1-1,0 0 0,0 0 0,0 0 0,-1 0 1,1 0-1,0 0 0,0 0 0,0-1 0,1 1 1,-1 0-1,0-1 0,0 1 0,0 0 0,0-1 1,1 1-1,-1-1 0,0 0 0,1 1 0,-1-1 1,0 0-1,1 0 0,-1 0 0,0 0 0,1 0 1,-1 0-1,0 0 0,0-1 0,1 1 0,-1 0 1,0-1-1,1 1 0,-1-1 0,0 1 0,0-1 1,1 0-26,10-7 220,-1-1 0,0 0 0,-1-1 0,0 0 0,0 0 0,-1-1 0,-1-1 0,0 1 0,4-8-220,-3 7 132,0 0 0,-1 0 0,-1-1 0,0 0-1,-1 0 1,0-1 0,-1 0 0,0 0 0,-1 0 0,-1-1 0,0 1 0,-1-1 0,-1 0-1,0 1 1,-1-1 0,-1 0 0,0 0 0,-1 1 0,-2-11-132,0 20 30,0 0 0,0 0 0,-1 0 0,1 0-1,-1 0 1,0 1 0,0 0 0,-1 0 0,1 0 0,-1 1 0,0 0 0,0 0 0,0 0 0,0 1 0,0 0 0,-1 0 0,1 1 0,-1-1-1,1 1 1,-1 1 0,1-1 0,-1 1 0,0 0 0,1 1 0,-1 0 0,1 0 0,-1 0 0,1 1 0,-1 0 0,1 0 0,0 0 0,0 1-1,0 0 1,-4 3-30,3-2-139,-1 1 0,1 0 0,0 1 0,0-1 0,0 1 0,1 1 0,0-1-1,0 1 1,0 1 139,-19 46-4090,23-8 264</inkml:trace>
  <inkml:trace contextRef="#ctx0" brushRef="#br0" timeOffset="92161.434">5194 1406 9506,'29'-70'3097,"-5"26"367,5 40-2295,4 31-1097,-45 34-56,26 0 32,8-1-24,0-16 32,2-6-32,-1-14 24,-10-7-8,-4-11 24,-4-7-200,-10-10-376,-8-13-2841,-10-3-176,-12-13-1288</inkml:trace>
  <inkml:trace contextRef="#ctx0" brushRef="#br0" timeOffset="92446.093">5173 1227 8786,'-5'-15'3049,"5"4"519,8 5-2463,13-6-73,6-6-352,13-12-160,2-10-144,19-10-56,-4 0-152,10-8-80,-8 11-24,-3 2-24,-22 13 24,-11 14-1160,-23 18-2193,-14 23-680,-9 11-1672</inkml:trace>
  <inkml:trace contextRef="#ctx0" brushRef="#br0" timeOffset="92717.974">5347 1390 8842,'15'7'2352,"16"-10"897,5-9-2497,13-12 0,2-5-95,11-9-137,-13 8-216,-5-1-72,-15 12-64,-17 3-864,-18 19-2841,-15 25 712</inkml:trace>
  <inkml:trace contextRef="#ctx0" brushRef="#br0" timeOffset="92718.974">5380 1801 8642,'6'30'2488,"10"-7"713,6-17-2401,9-17-72,8-18-183,13-22-113,2-11-152,6-17-264,-7 4-560,-5-5-2913,-10 18 640</inkml:trace>
  <inkml:trace contextRef="#ctx0" brushRef="#br0" timeOffset="93127.863">6016 1044 8314,'2'9'2304,"-5"17"761,-6 10-2321,-2 20-136,2 6-88,-11 22-40,2-8-160,3-1-71,-2-14-41,0-6-64,10-26-72,1-11 8,0-20-136,1-20-536,2-15-177,-2-21-2663,1-5 279</inkml:trace>
  <inkml:trace contextRef="#ctx0" brushRef="#br0" timeOffset="93128.863">5861 1235 8426,'3'3'2232,"10"9"745,0 2-2369,7 1-128,4 0-56,13-3-64,8-6-80,22-7-40,1-5-160,13-8-3264,-15-4 1039</inkml:trace>
  <inkml:trace contextRef="#ctx0" brushRef="#br0" timeOffset="93843.262">3969 3690 10058,'29'-31'6486,"-16"14"-5909,1 0-466,1 2 0,1 0 0,1 0 0,0 2 0,1 0 0,0 1 0,1 0 0,18-7-111,-35 18 4,0 0 0,0-1 0,0 1 0,-1 0 0,2 0 0,-1 1 0,0-1 0,0 0 0,0 1 0,0-1 0,0 1 0,1 0 0,-1-1 0,0 1 0,0 0 0,0 1 0,1-1 0,-1 0 0,0 1 0,0-1 0,0 1 0,1-1 0,-1 1 0,0 0 0,0 0 0,0 0 0,0 0 0,-1 0 0,1 1 0,0-1 0,0 1 0,-1-1 0,1 1 0,-1-1 0,1 1 0,-1 0 0,0 0 0,1 1-4,0 7 52,-1 0 0,0-1 0,0 1 0,-1 0 0,-1 0 0,1-1 0,-2 1 0,1 0 0,-2 1-52,-7 34 494,-2-1 1,-3 0-1,-1-1 0,-11 19-494,27-61 4,-1-1-1,1 0 1,0 1 0,0-1 0,-1 0-1,1 0 1,0 1 0,0-1 0,0 0 0,0 1-1,-1-1 1,1 1 0,0-1 0,0 0 0,0 1-1,0-1 1,0 0 0,0 1 0,0-1-1,0 1 1,0-1 0,0 0 0,0 1 0,0-1-1,0 0 1,0 1 0,1-1 0,-1 0 0,0 1-1,0-1 1,0 0 0,0 1 0,1-1-1,-1 0 1,0 1 0,0-1 0,1 0 0,-1 0-1,0 1 1,1-1 0,-1 0 0,0 0 0,0 1-1,1-1 1,-1 0 0,1 0 0,-1 0 0,0 0-1,1 0 1,-1 0 0,0 1 0,1-1-1,-1 0 1,0 0 0,1 0 0,-1 0 0,1 0-1,-1 0 1,1-1-4,27-6 48,-20 5-27,13-4 8,0 1-1,0 0 1,0 2 0,1 1 0,-1 1-1,19 0-28,-33 2-3,-1-1 0,1 1-1,0 0 1,-1 0-1,1 1 1,-1 0 0,0 0-1,1 0 1,-1 1-1,0 0 1,-1 0-1,1 1 1,0-1 0,-1 1-1,0 0 1,0 1-1,0-1 1,0 1 0,-1 0-1,0 1 1,0-1-1,0 0 1,-1 1 0,1 1 2,-2-2 44,0 1-1,0 0 0,0 0 0,-1-1 0,1 1 0,-1 0 0,-1 0 0,0 0 0,1 1 0,-2-1 1,1 0-1,-1 0 0,0 0 0,0 0 0,0 0 0,-1-1 0,0 1 0,0 0 0,-1-1 0,0 1 0,1-1 1,-2 0-1,1 0 0,-1 0 0,0 0 0,0-1 0,0 1 0,0-1 0,-1 0 0,0 0 0,1-1 0,-2 1-42,-8 6 146,0 0 0,-1-1 0,0-1 0,0 0-1,-1-1 1,0-1 0,0 0 0,0-1 0,-7 0-146,-85 18 110,107-23-152,-1 0-1,1 1 0,-1-1 1,1 0-1,-1 1 0,1-1 0,0 1 1,-1-1-1,1 1 0,0 0 1,-1-1-1,1 1 0,0 0 1,0 0-1,0 0 0,0 0 0,0 0 1,0 0-1,0 0 0,0 1 1,0-1-1,0 0 0,1 0 1,-1 1-1,0-1 0,1 1 0,-1-1 1,1 0-1,0 1 0,-1-1 1,1 1-1,0-1 0,0 1 0,0-1 1,0 1-1,0-1 0,0 1 1,0-1-1,1 0 0,-1 1 1,1-1-1,-1 1 0,1-1 0,-1 0 1,1 1-1,0-1 0,-1 0 1,2 2 42,0-2-297,0 0 1,0 0-1,0-1 1,0 1-1,1 0 1,-1-1-1,0 0 1,0 1-1,1-1 1,-1 0-1,0 0 1,0 0-1,1 0 1,-1-1-1,0 1 1,0 0-1,1-1 1,-1 0-1,0 1 1,0-1-1,0 0 1,1-1 296,34-20-4768</inkml:trace>
  <inkml:trace contextRef="#ctx0" brushRef="#br0" timeOffset="94188.338">4965 3159 5161,'23'-74'11137,"-22"75"-11025,0 0-1,0-1 0,0 1 1,0 0-1,0-1 1,0 1-1,0 0 1,0 0-1,0 0 0,0 0 1,0 0-1,0 0 1,-1 0-1,1 1 1,0-1-1,-1 0 0,1 0 1,-1 0-1,0 1 1,1-1-1,-1 0 1,0 1-1,0-1 0,0 0 1,1 0-1,-1 1 1,-1-1-1,1 0 1,0 1-112,3 29 246,-2 1 0,-2-1 0,0 1 0,-2-1 0,-2 1-246,2-3 98,-4 33 34,-6 43 37,5 0-1,5 72-168,4-169-743,-1-21-845,-2-20-2171,0-14-404</inkml:trace>
  <inkml:trace contextRef="#ctx0" brushRef="#br0" timeOffset="94505.492">4702 2996 9362,'-8'2'758,"-1"0"1,1 0-1,0 1 0,0 0 1,0 0-1,0 1 0,0 0 0,1 0 1,-1 1-1,-2 2-758,1 0 149,1 0 1,-1 1-1,2 0 1,-1 0-1,1 1 0,0 0 1,1 0-1,0 0 0,0 1 1,1 0-1,0 0 0,0 4-149,4-11 9,1 1-1,-1 0 1,1 0-1,0-1 1,0 1-1,0 0 0,1 0 1,0-1-1,-1 1 1,1 0-1,0-1 1,1 1-1,-1-1 1,1 1-1,-1-1 0,1 0 1,0 1-1,0-1 1,0 0-1,1 0 1,-1 0-1,1-1 1,0 1-1,0-1 1,0 1-1,0-1 0,0 0 1,0 0-1,0 0 1,1-1-1,-1 1 1,1-1-1,-1 0 1,1 0-1,0 0 0,-1 0 1,1-1-1,0 1 1,0-1-1,-1 0 1,1 0-1,0 0 1,0-1-1,-1 0 0,2 1-8,13-4 21,-1 0-1,1 0 1,-1-2-1,0 0 0,0-1 1,-1 0-1,0-2 1,0 0-1,-1 0 0,0-2 1,-1 0-1,0 0 1,-1-2-1,0 1 0,-1-2 1,0 1-1,9-17-20,-15 23 21,0 0-1,-1-1 0,0 0 1,-1 0-1,1 0 1,-1 0-1,-1-1 0,0 0 1,0 1-1,0-3-20,-3 10 6,0-1 0,1 1-1,-1 0 1,0-1 0,0 1 0,0-1-1,0 1 1,0 0 0,0-1 0,-1 1-1,1-1 1,0 1 0,-1 0 0,1-1-1,-1 1 1,1 0 0,-1 0-1,1-1 1,-1 1 0,0 0 0,0 0-1,0 0 1,0 0 0,0 0 0,0 0-1,0 0 1,0 0 0,0 0 0,0 0-1,0 1 1,-1-1 0,1 0 0,0 1-1,-1-1 1,1 1 0,0-1 0,-1 1-1,1 0 1,0 0 0,-1-1-1,1 1 1,-1 0 0,1 0 0,0 0-1,-1 1 1,1-1 0,-1 0 0,0 1-6,-67 20 140,59-16-219,0 1 0,0 1 0,1 0 0,-1 0 0,2 0 0,-1 1 1,1 1-1,0-1 0,1 1 0,-1 1 0,2-1 0,0 1 0,0 1 0,1-1 0,0 1 0,0 0 0,2 0 0,-1 0 0,1 0 0,1 1 0,0-1 0,0 1 0,2-1 0,-1 1 0,1 0 0,1-1 0,0 1 0,1 2 79,18 29-3453,16-1-213</inkml:trace>
  <inkml:trace contextRef="#ctx0" brushRef="#br0" timeOffset="94823.639">5399 3323 8818,'-26'66'6574,"12"41"-4708,13-93-1637,0 0 0,1 0 0,1 1 0,1-1 0,0 0 0,0-1 0,4 11-229,-5-23 17,0 0 0,0 0 0,0 0 0,1 0 0,-1 0 0,0 0 0,1-1 0,-1 1 0,0 0 0,1-1 0,-1 1 0,1 0 0,-1-1 0,1 0 0,-1 1 0,1-1 0,-1 0 0,1 0 0,-1 0 0,1 0 0,-1 0 0,1 0 0,0-1 0,-1 1 0,1 0 0,-1-1 0,0 1 0,1-1 0,-1 1 0,1-1 0,-1 0 0,0 0 0,1 0 0,-1 1 0,0-1 0,0 0 0,0-1 0,0 1 0,0 0 1,0 0-1,0 0 0,0-1 0,0 1 0,0 0 0,-1-1 0,1 1 0,-1-1 0,1 0-17,17-21 215,-2-1 1,-1 0-1,0-1 1,-2-1-1,6-17-215,-14 31 93,-1 0 0,0-1 1,-1 1-1,0-1 0,-1 0 0,0 0 0,-1 0 1,-1-7-94,1 16 19,-1 1 0,0-1 1,0 0-1,-1 0 0,1 1 1,-1-1-1,0 0 0,1 1 1,-2-1-1,1 1 1,0-1-1,-1 1 0,0 0 1,1 0-1,-1-1 0,0 1 1,-1 0-1,1 1 0,-1-1 1,1 0-1,-1 1 1,0-1-1,0 1 0,0 0 1,0 0-1,0 0 0,0 0 1,-1 1-1,1-1 0,-1 1 1,1 0-1,-1 0 1,1 0-1,-1 0 0,0 1 1,0 0-1,1-1 0,-1 1 1,0 1-1,1-1 0,-1 0 1,0 1-1,1 0 1,-1 0-1,1 0 0,-1 0 1,1 1-1,-1-1 0,1 1 1,0 0-1,0 0 0,-1 0-19,-2 3-46,1 0 0,0 0-1,0 0 1,0 1-1,1 0 1,-1 0 0,1 0-1,1 0 1,-1 1-1,1 0 1,0-1 0,1 1-1,-1 0 1,1 0-1,1 1 1,0-1 0,-1 4 46,2-6-392,-1 0 0,1 0 0,0 0 0,1 1 0,-1-1 0,1 0 0,0 0 0,1 0 0,-1 0 0,1 0 0,0 0 0,0 0 0,0-1 0,1 1 0,2 2 392,20 19-4381</inkml:trace>
  <inkml:trace contextRef="#ctx0" brushRef="#br0" timeOffset="95178.862">5670 2593 9602,'5'-15'2833,"-1"16"543,8 10-2511,5 8-673,7 16-48,5 6-24,8 21 40,-1 1-56,2 11 32,-2-6-48,2 8 0,-12-15-48,0 1 0,-8-18-504,-6-3 1576,-6-12-4681,-1 1 1601</inkml:trace>
  <inkml:trace contextRef="#ctx0" brushRef="#br0" timeOffset="95477.449">5781 3373 10882,'-3'1'2937,"4"1"752,6-2-3105,9-8-152,5-4-144,16-17-8,2-6-16,16-13 32,-3-2-168,11-13-464,-4 10-448,4-1-3169,-13 11 480</inkml:trace>
  <inkml:trace contextRef="#ctx0" brushRef="#br0" timeOffset="95910.955">6060 2752 9306,'2'-1'5776,"8"9"-5064,44 48 326,-43-42-882,1-1-1,1 0 0,0-1 0,0 0 1,1-1-1,12 7-155,-21-16 32,-1 0 1,0-1-1,1 1 0,0-1 1,-1 1-1,1-1 1,0-1-1,0 1 0,-1-1 1,1 0-1,0 0 1,0 0-1,0-1 0,-1 1 1,1-1-1,0 0 1,-1-1-1,1 1 1,-1-1-1,1 0 0,-1 0 1,0 0-1,1-1 1,-1 1-1,-1-1 0,1 0 1,0 0-1,-1 0 1,1-1-1,0-1-32,9-11 146,0-1-1,-2 0 1,0 0-1,-1-1 1,0 0 0,-2-1-1,0 0 1,-1-1-1,-1 1 1,-1-1 0,1-11-146,-6 31 4,0 1 0,0-1 0,0 0 1,0 1-1,0-1 0,0 0 0,0 1 0,0-1 1,1 0-1,-1 0 0,0 1 0,0-1 0,0 0 1,0 0-1,0 1 0,1-1 0,-1 0 1,0 0-1,0 1 0,0-1 0,1 0 0,-1 0 1,0 0-1,0 0 0,1 1 0,-1-1 1,0 0-1,0 0 0,1 0 0,-1 0 0,0 0 1,1 0-1,-1 0 0,0 0 0,1 0 0,-1 0 1,0 0-1,0 0 0,1 0 0,-1 0 1,0 0-1,1 0 0,-1 0 0,0 0 0,0 0 1,1 0-1,-1 0 0,0 0 0,1-1 1,-1 1-1,0 0 0,0 0 0,1 0 0,-1 0 1,0-1-1,0 1 0,0 0 0,1 0 0,-1-1 1,0 1-1,0 0 0,0 0 0,0-1 1,0 1-1,0 0 0,1 0 0,-1-1 0,0 1 1,0-1-5,17 32 273,-11-20-227,-5-8-42,0 0 0,0-1 0,1 1 0,-1 0 0,1-1 0,0 0 0,0 1 0,-1-1 0,2 0 0,-1 0 0,0 0 0,0 0 0,1 0 0,-1 0 1,1-1-1,-1 1 0,1-1 0,0 0 0,0 0 0,0 0 0,-1 0 0,1 0 0,0-1 0,0 1 0,0-1 0,0 0 0,0 0 0,0 0 0,0 0 0,0 0 0,2-1-4,55-51 181,-39 29-134,-1 0 0,-1-2-1,-1 0 1,-1-1 0,-1-1 0,-1 0 0,-2-1 0,6-18-47,-19 46-5,0 0 1,0 0-1,0 0 1,1 0-1,-1 0 1,0 0 0,0 0-1,0 0 1,0 0-1,0 0 1,1 0-1,-1 0 1,0 0 0,0 0-1,0 0 1,0 0-1,0 0 1,1 0-1,-1 0 1,0 0 0,0 0-1,0 0 1,0 0-1,0 0 1,1 0-1,-1-1 1,0 1 0,0 0-1,0 0 1,0 0-1,0 0 5,0 25-108,-1-15 72,1 17-33,-2-4 66,1 0 1,2 0 0,0 0 0,2 0-1,0 0 1,1-1 0,3 7 2,-7-30-25,0 0 1,1 0-1,-1 0 0,0-1 1,0 1-1,1 0 0,-1 0 1,0 0-1,1 0 1,-1 0-1,1 0 0,0 0 1,-1 0-1,1 0 0,0 0 1,-1 1-1,1-1 0,0 0 1,0 0-1,0 0 1,0 1-1,0-1 0,0 1 1,0-1-1,0 1 0,0-1 1,0 1-1,0-1 0,0 1 1,0 0-1,0 0 1,0 0-1,0-1 0,1 1 1,-1 0-1,0 0 0,0 0 1,0 1-1,0-1 1,0 0-1,0 0 0,1 1 1,-1-1-1,0 0 0,0 1 1,0-1-1,0 1 0,0 0 1,0-1-1,0 1 1,-1 0-1,1-1 0,0 1 1,0 0-1,0 0 0,-1 0 1,1 0-1,0 0 0,-1 0 1,1 0-1,-1 0 1,1 0-1,-1 0 0,0 0 1,1 0-1,-1 0 0,0 0 1,0 0-1,0 0 0,0 1 26,8-35-3693,-9-15-199</inkml:trace>
  <inkml:trace contextRef="#ctx0" brushRef="#br0" timeOffset="96211.61">5364 2731 9282,'-18'0'3201,"8"0"728,9-2-2657,7-2-184,8-7-440,22-13-168,8-8-336,27-14-8,7-2-32,19-17 64,-14 5-208,1-8 2081,-5 11-6130,-8-3 2617</inkml:trace>
  <inkml:trace contextRef="#ctx0" brushRef="#br0" timeOffset="99929.024">3035 2153 7578,'3'53'4995,"68"304"-3349,-34-204-1530,29 72-116,-48-169 68,2-1 0,3-1 0,2-1 0,3-1 0,1-2 0,12 13-68,-5-22 306,-36-42-307,0 1 1,1 0-1,-1 0 1,0-1 0,0 1-1,0 0 1,0 0-1,0 0 1,0-1 0,1 1-1,-1 0 1,0 0 0,0 0-1,0-1 1,1 1-1,-1 0 1,0 0 0,0 0-1,1 0 1,-1 0-1,0 0 1,0-1 0,1 1-1,-1 0 1,0 0-1,0 0 1,1 0 0,-1 0-1,0 0 1,1 0 0,-1 0-1,0 0 1,0 0-1,1 0 1,-1 0 0,0 0-1,0 1 1,1-1-1,-1 0 1,0 0 0,0 0-1,1 0 1,-1 0-1,0 0 1,0 1 0,0-1-1,1 0 1,-1 0 0,0 0-1,0 1 1,0-1-1,0 0 1,1 0 0,-1 0-1,0 1 1,0-1-1,0 0 1,0 0 0,0 1-1,0-1 1,-10-21-2802,-11 7 477</inkml:trace>
  <inkml:trace contextRef="#ctx0" brushRef="#br0" timeOffset="100818.912">3246 3577 8194,'-1'2'63,"1"-2"25,-1 1 0,0-1 0,1 1 0,-1 0 0,0-1 0,1 1 0,-1 0 0,1 0 0,0-1 0,-1 1 0,1 0 0,-1 0 0,1 0 0,0 0 0,0 0 0,0-1 0,-1 1 0,1 0 0,0 0 0,0 0 0,0 0 0,0 0 0,0 0 0,0 0 0,1-1 0,-1 1 0,0 0 0,0 0 0,1 0 0,-1 0 0,0-1 0,1 1 0,-1 0 0,1 0 0,-1-1 0,1 1 0,0 0 0,-1-1-1,1 1 1,-1 0 0,1-1 0,0 1 0,0-1 0,-1 1 0,1-1 0,0 1 0,0-1 0,0 0 0,-1 1 0,1-1 0,0 0 0,0 0 0,0 0 0,0 0 0,0 0 0,0 0 0,-1 0 0,1 0 0,0 0 0,0 0 0,0 0 0,0 0 0,0 0 0,0-1-88,12-5 158,0-2 0,-1 1 0,0-1-1,0-1 1,-1 0 0,0-1 0,2-3-158,266-263 1620,-136 133-931,54-35-689,-103 102 45,3 4 0,93-52-45,-52 48 14,2 6 0,30-5-14,324-130 8,-82 34 20,-303 119 17,92-59-45,-130 64 28,-3-3 0,53-51-28,168-164 64,-175 152 3,-110 108-74,-3 5 28,-1 0-1,0-1 0,1 1 0,-1 0 0,1-1 0,-1 1 0,0-1 0,0 1 0,1 0 0,-1-1 0,0 1 0,0-1 0,1 1 1,-1-1-1,0 1 0,0-1 0,0 1 0,0-1 0,1 1 0,-1-1 0,0 1 0,0-1 0,0 1 0,0-1 0,0 1 0,-1-1 0,1 1 1,0-1-1,0 1 0,0-1 0,0 1 0,0 0 0,-1-1 0,1 1 0,0-1 0,0 1 0,-1-1 0,1 1 0,0 0 0,-1-1 0,1 1 1,0 0-1,-1-1 0,1 1 0,-1 0 0,1-1 0,-1 1 0,1 0 0,0 0 0,-1-1 0,1 1 0,-1 0 0,0 0-20,-10-44 196,10 37-190,-4-26 14,-2 1 0,-1 0 1,-1 1-1,-2 0 0,-5-10-20,5 20 9,-2 2 1,0-1-1,-1 1 0,-1 1 1,0 1-1,-1 0 0,-1 1 1,-1 1-1,-1 0 0,0 2 1,0 0-1,-1 1 0,-1 1 1,-2 0-10,-83-41 75,49 26-24,1-3 1,1-2-1,-3-5-51,23 11 10,20 12-11,0 1 0,-2 1 1,1 0-1,-1 1 0,-1 1 1,0 1-1,0 0 0,-1 1 0,0 1 1,-13-2 0,16 7 0,0 0-1,1 1 1,-1 1 0,0 0 0,0 1 0,1 1 0,-1 0-1,1 1 1,0 1 0,0 1 0,1 0 0,-9 4 0,-10 9 2,0 1 1,2 1-1,0 2 1,-22 21-3,0 1 32,-87-8-4,62-11-34,2 4-1,1 3 1,2 3 0,2 4-1,1 2 1,-47 39 6,-29 15-9,-51 29-12,-515 314 19,352-226-19,287-166-1714,59-34-1667</inkml:trace>
  <inkml:trace contextRef="#ctx0" brushRef="#br0" timeOffset="102738.939">4522 4828 9266,'-8'-10'4699,"5"25"-3185,-7 189-518,8 0 0,13 57-996,-6-144 51,-3-44-18,-3-1-1,-4 0 0,-2 0 1,-4 0-1,-10 33-32,4-55 88,9-58-190,-15-95-3956,5 8 1032</inkml:trace>
  <inkml:trace contextRef="#ctx0" brushRef="#br0" timeOffset="103079.288">4180 5096 10434,'3'27'4843,"19"-17"-4046,27-44-135,-21 8-473,-1-2 1,-1 0 0,-2-2 0,0 0-1,-3-2 1,0 0 0,-2-2 0,-2 0 0,-1-1-1,-1-1-189,37-96 174,-47 121-152,-5 8-16,1 0 0,0 1 0,0-1 0,0 0 0,0 1-1,0-1 1,1 1 0,-1-1 0,1 1 0,-1 0 0,1 0 0,0 0 0,0 0 0,0 0 0,0 0-1,0 0 1,2 0-6,-2 2 3,0 0-1,0 0 1,0 0-1,0 0 0,0 1 1,0-1-1,0 1 1,0-1-1,0 1 0,-1 0 1,1 0-1,0 0 1,0 0-1,0 0 1,-1 0-1,1 0 0,-1 0 1,1 1-1,-1-1 1,1 1-1,-1-1 0,0 1 1,1 0-1,-1-1 1,0 1-1,0 0 0,-1 0 1,2 1-3,3 4-2,64 101 179,-7-11-634,-14-38-2843,-11-20 520</inkml:trace>
  <inkml:trace contextRef="#ctx0" brushRef="#br0" timeOffset="113414.742">4089 6542 9210,'-3'-2'408,"-1"0"0,1 0 0,-1 1 0,0-1 1,0 1-1,0 0 0,0 0 0,0 0 0,0 0 0,0 1 0,0 0 0,0 0 1,0 0-1,-2 0-408,-58 20 1441,48-10-1402,0 0-1,1 1 0,0 0 1,1 2-1,0-1 1,0 3-39,-9 13 148,2 0 1,0 2 0,2 0 0,2 1 0,1 1 0,1 1 0,1 0-1,-7 32-148,11-40 38,1 0-1,2 1 1,0 0-1,2 0 1,1 0-1,1 1 1,1-1-1,2 1 1,0-1-1,2 1 1,1-1-1,1 1 1,1-1-1,1 0 1,1-1-1,2 1 1,2 4-38,-9-27 4,-1 0 0,0 0 0,1 0-1,0 0 1,0 0 0,0 0 0,0 0 0,0-1 0,0 1 0,1-1 0,-1 1-1,1-1 1,0 0 0,0 0 0,0 0 0,0 0 0,0-1 0,0 1-1,0-1 1,0 0 0,1 0 0,-1 0 0,0 0 0,1-1 0,-1 1 0,1-1-1,-1 0 1,1 0 0,-1 0 0,0 0 0,1-1-4,10-4 39,-1 0 0,-1-1 0,1-1 0,-1 0 0,0-1 0,-1 0-1,0 0 1,0-2 0,0 1 0,-2-1 0,1-1 0,-1 1 0,-1-2 0,0 1 0,0-1 0,4-11-39,-7 15 89,-1 0 1,1 0 0,-2 0 0,1 0-1,-2-1 1,1 1 0,-1-1-1,0 0 1,0 0 0,-1 0 0,-1 0-1,1 0 1,-2 0 0,1 0-1,-1-2-89,1 12 17,0-1-1,0 1 0,-1 0 0,1-1 1,0 1-1,0 0 0,0-1 0,0 1 1,-1 0-1,1-1 0,0 1 0,-1 0 1,1-1-1,0 1 0,-1-1 0,1 1 1,-1-1-1,1 1 0,-1-1 0,1 1 1,-1-1-1,0 1 0,1-1 0,-1 0 1,1 1-1,-1-1 0,0 0 0,1 0 1,-1 1-1,0-1 0,1 0 0,-1 0 1,0 0-1,1 0 0,-1 0 1,0 0-1,1 0 0,-1 0 0,0 0 1,0 0-1,1 0 0,-1 0 0,0-1 1,1 1-1,-1 0 0,0 0 0,1-1 1,-1 1-1,1-1 0,-1 1 0,1 0 1,-1-1-1,0 1 0,1-1 0,0 1 1,-1-1-1,1 1 0,-1-1 0,1 0 1,0 1-1,-1-1 0,1 1 0,0-1 1,-1 0-17,0 8 0,-1 1 1,1 0-1,0-1 1,1 1 0,0 0-1,0-1 1,0 1 0,1 0-1,0-1 1,1 1-1,0-1 1,0 1 0,2 2-1,-4-8 0,1-1 0,-1 0 0,0 0 0,1 0 0,0 0 0,-1 1 0,1-1 0,0 0 0,-1 0 0,1 0 0,0 0 1,0 0-1,0-1 0,0 1 0,0 0 0,0 0 0,0-1 0,0 1 0,0 0 0,0-1 0,0 1 0,1-1 0,-1 0 0,0 1 1,0-1-1,0 0 0,1 0 0,-1 1 0,0-1 0,0 0 0,1 0 0,-1-1 0,0 1 0,0 0 0,1 0 0,-1 0 0,0-1 1,0 1-1,1-1 0,-1 1 0,0-1 0,0 0 0,44-35-6,70-135 69,-115 170-65,0 1 1,0-1 0,0 1-1,0-1 1,0 1 0,0-1 0,0 1-1,0-1 1,0 1 0,1-1-1,-1 1 1,0-1 0,0 1 0,1-1-1,-1 1 1,0 0 0,0-1-1,1 1 1,-1-1 0,1 1 0,-1 0-1,0-1 1,1 1 0,-1 0-1,1-1 1,-1 1 0,1 0-1,-1 0 1,0 0 0,1-1 0,-1 1-1,1 0 1,-1 0 0,1 0-1,0 0 1,-1 0 0,1 0 0,-1 0-1,1 0 1,-1 0 0,1 0-1,-1 0 1,1 0 0,-1 0 0,1 1-1,-1-1 1,1 0 0,-1 0-1,1 0 1,-1 1 0,0-1-1,1 0 1,-1 1 0,1-1 1,0 32-89,-14 67-9,5-51 111,2 0 0,2 0 0,3 41-13,14-43-191,-13-45 165,1 0 0,0-1 1,0 1-1,-1-1 0,1 1 1,0 0-1,0-1 1,0 0-1,0 1 0,0-1 1,-1 1-1,1-1 1,0 0-1,0 0 0,0 0 1,0 1-1,0-1 1,0 0-1,0 0 0,0 0 1,0 0-1,0-1 0,0 1 1,0 0-1,0 0 1,0-1-1,0 1 0,0 0 1,0-1-1,0 1 1,-1-1-1,1 1 0,0-1 1,0 1-1,0-1 0,-1 0 1,1 1-1,0-1 1,-1 0-1,1 0 0,-1 1 1,1-1-1,-1 0 1,1 0-1,0-1 26,14-17-647,-1-2-1,0 0 1,-1 0 0,-2-1 0,0-1-1,-1 1 1,-1-3 647,6-11-1198,93-217-8182,-70 158 9222,-31 73 2394,-10 20 2463,-8 19-2916,8-12-1385,-11 19 266,0 1 0,2 0-1,1 1 1,0 0 0,2 1-1,-4 21-663,12-46 20,0 0-1,0 0 0,0 0 0,1 0 1,-1 0-1,1 0 0,-1 0 0,1 0 1,0 0-1,0 1 0,0-1 0,0 0 1,0 0-1,0 0 0,0 0 0,1 0 1,-1 0-1,1 0 0,-1 0 0,1 0 1,0 0-1,0 0 0,0 0 0,0 0 1,0 0-1,1-1 0,-1 1 0,0 0 1,1-1-1,-1 1 0,1-1 0,0 0 1,-1 1-1,1-1 0,0 0 0,0 0 1,0 0-20,2-3 17,0 0 1,0 0-1,0 0 1,-1 0-1,1-1 0,-1 1 1,0-1-1,1 0 1,-1 0-1,0 0 1,-1-1-1,1 1 1,-1-1-1,1 0 1,-1 1-1,0-2-17,1 1 26,9-16 159,-1 0 0,-1 0 0,0 0 1,-2-2-1,0 1 0,2-16-185,-12 169 476,12-47-437,-10-84-57,1 0 1,-1 0-1,1 0 1,-1 0-1,1 0 1,-1 0-1,1 0 1,0 0-1,0 0 1,-1 0-1,1 0 1,0 0-1,0-1 1,0 1-1,0 0 1,0-1 0,0 1-1,0-1 1,0 1-1,0-1 1,0 1-1,0-1 1,1 0-1,-1 1 1,0-1-1,0 0 1,0 0-1,1 0 1,-1 0-1,0 0 1,0 0-1,0 0 1,0 0-1,1-1 1,-1 1-1,0 0 1,0-1-1,0 1 1,0-1-1,0 1 1,0-1-1,0 0 1,0 1 0,0-1-1,0 0 1,0 0 17,10-7-312,0-1 0,-1 0 0,-1-1 0,0 0 0,0 0 0,0-1 0,-2 0 0,2-1 312,80-158-6417,-52 78 2778</inkml:trace>
  <inkml:trace contextRef="#ctx0" brushRef="#br0" timeOffset="113712.525">4839 6629 8466,'-45'100'6539,"24"-49"-5326,3 1-1,1 1 1,-4 34-1213,16-58 426,5-29-419,0 0-1,1 0 0,-1 0 0,0-1 1,0 1-1,1 0 0,-1 0 1,0 0-1,0 0 0,1 0 0,-1 0 1,0 0-1,1 0 0,-1 0 0,0 0 1,1 0-1,-1 0 0,0 0 0,1 0 1,-1 0-1,0 0 0,0 0 1,1 0-1,-1 0 0,0 0 0,1 0 1,-1 0-1,0 0 0,0 1 0,1-1 1,-1 0-1,0 0 0,0 0 1,1 1-1,-1-1 0,0 0 0,0 0 1,0 1-1,1-1 0,-1 0 0,0 0 1,0 1-1,0-1 0,0 0 0,0 1 1,0-1-1,0 0 0,1 0 1,-1 1-1,0-1 0,0 0 0,0 1 1,0-1-1,0 0 0,0 1 0,0-1 1,-1 0-1,1 1 0,0-1 0,0 0 1,0 0-1,0 1 0,0-1 1,0 0-1,-1 0 0,1 1 0,0-1-6,21-19 55,-18 16-27,1-2-24,0 1 1,1-1-1,-1 1 0,1 0 0,0 0 0,0 1 0,1 0 1,-1 0-1,1 0 0,-1 0 0,1 1 0,0 0 1,0 0-1,0 0 0,0 1 0,0 0 0,1 0 0,-1 1 1,0 0-1,0 0 0,0 0 0,1 1 0,-1 0 1,0 0-1,0 0 0,0 1 0,0 0 0,0 0 0,0 0 1,-1 1-1,1 0 0,-1 0 0,0 1 0,0-1 1,0 1-1,0 0 0,0 1-4,-1-2 37,-1 0-1,0 1 1,0-1 0,-1 0-1,1 1 1,-1 0-1,1 0 1,-1-1 0,0 1-1,-1 1 1,1-1 0,-1 0-1,1 0 1,-1 0 0,-1 1-1,1-1 1,0 1 0,-1-1-1,0 1 1,0-1 0,-1 0-1,1 1 1,-1-1 0,0 0-1,0 1 1,0-1 0,-1 0-1,1 0 1,-1 0 0,0 0-1,0 0 1,-1 0 0,1 0-1,-1-1 1,0 1 0,0-1-1,0 0 1,0 0 0,-4 3-37,-2-2 30,0 1 0,-1-2 0,0 1 0,0-1 0,0-1 0,0 0 0,0 0 0,0-1 0,0 0 0,-1-1 0,1 0 0,0 0 0,-1-1 0,1-1 0,-1 0-30,-6-6-1695,19 4-2491,12 1-298</inkml:trace>
  <inkml:trace contextRef="#ctx0" brushRef="#br0" timeOffset="114221.683">3775 7949 9418,'5'-4'4879,"-2"22"-2609,-1-10-2528,14 117 835,-7-43-384,4-1 1,3-1-1,12 29-193,-6-63 191,-21-45-175,-1 0 0,1 0 0,0 0 0,-1-1 0,1 1-1,0 0 1,0 0 0,0-1 0,-1 1 0,1 0 0,0-1 0,0 1-1,0-1 1,0 1 0,0-1 0,0 0 0,0 1 0,0-1-1,0 0 1,0 0 0,0 0 0,0 0 0,0 0 0,1 0 0,-1 0-1,0 0 1,0 0 0,0 0 0,0 0 0,0-1 0,0 1-1,0 0 1,0-1 0,0 1 0,0-1 0,0 1 0,0-1 0,-1 0-1,1 1 1,0-1 0,0 0 0,0 1 0,-1-1 0,1 0-16,8-11 168,0 1 1,0-1 0,-2-1 0,1 1 0,-2-1-1,0-1 1,3-8-169,51-139 854,-8-3-1,1-30-853,-40 143 75,-3 12-32,-10 39-48,0 0 1,1 0-1,-1 1 1,0-1 0,0 0-1,1 0 1,-1 0 0,0 0-1,0 0 1,1 0-1,-1 0 1,0 0 0,1 0-1,-1 0 1,0-1-1,0 1 1,1 0 0,-1 0-1,0 0 1,0 0 0,1 0 4,-17 147-3613,8-98 555,-1 7-1202</inkml:trace>
  <inkml:trace contextRef="#ctx0" brushRef="#br0" timeOffset="114529.471">4048 8199 6441,'-3'26'3097,"5"6"-200,-5 12-1033,10 0-1712,5 1-8,-1-7-16,10-5-24,7-14-40,10-12-104,3-13-216,15-21-1296,-8-10-1441,5-11-144</inkml:trace>
  <inkml:trace contextRef="#ctx0" brushRef="#br0" timeOffset="114771.946">4482 8184 5233,'1'-2'226,"0"0"1,-1 1-1,1-1 1,-1 0-1,1 0 0,-1 0 1,0 0-1,0 1 0,0-1 1,0 0-1,0 0 0,0 0 1,0 0-1,-1 1 0,1-1 1,-1 0-1,1 0 0,-1 0 1,0 1-1,0-1 1,0 0-1,0 1 0,0-1 1,0 1-1,0-1 0,0 1 1,0 0-1,-1-1 0,1 1 1,-1 0-1,1 0 0,-1 0 1,1 0-1,-1 0 1,1 0-1,-1 0 0,0 1 1,0-1-1,1 1 0,-1-1 1,0 1-1,0 0 0,0-1 1,0 1-1,1 0 0,-1 0 1,0 0-1,-2 1-226,-3 1 112,0 1 0,-1 0 0,1 1 0,0 0 0,1 0-1,-1 0 1,1 1 0,-1 0 0,2 0 0,-1 0 0,0 1 0,1 0 0,0 0-1,0 1 1,1-1 0,0 1 0,0 0 0,1 0 0,-2 4-112,1-5 23,1 1 0,0-1 0,1 1 0,0 0 0,0-1 0,0 1 0,0 0 0,1 0-1,1 0 1,-1 0 0,1 0 0,0 1 0,0-1 0,1 0 0,0 0 0,1 0 0,-1 0 0,1-1 0,1 3-23,-1-8 8,-1 0-1,1 0 1,0-1-1,-1 1 1,1 0-1,0-1 1,0 1-1,-1-1 1,1 0-1,0 0 1,0 1 0,0-1-1,-1 0 1,1-1-1,0 1 1,0 0-1,0 0 1,-1-1-1,1 1 1,0-1-1,0 0 1,-1 1 0,1-1-1,-1 0 1,1 0-1,-1 0 1,1 0-1,-1 0 1,1 0-1,-1-1 1,0 1-1,0 0 1,1-1 0,-1 1-1,0-1 1,0 1-1,-1-1 1,2 0-8,10-15 62,0 0 0,0 0 0,-2-1 0,0-1 1,-1 0-1,-1 0 0,-1-1 0,0 1 0,-2-2 1,0 1-1,0-11-62,-13-13 161,7 44-159,0-1-1,0 1 0,1 0 0,-1 0 1,0 0-1,0 0 0,0 0 1,0 0-1,0 0 0,1 0 0,-1 0 1,0 0-1,0 1 0,0-1 1,0 0-1,1 0 0,-1 1 1,0-1-1,0 1 0,0-1 0,1 1 1,-1-1-1,0 1 0,1-1 1,-1 1-1,0-1 0,1 1 1,-1 0-1,1-1 0,-1 1 0,1 0 1,0 0-1,-1 0 0,1-1 1,-1 1-2,0 1 0,-3 5-14,-1 0 0,1 0 1,1 1-1,-1 0 0,1-1 0,1 1 1,0 0-1,0 0 0,0 1 1,1-1-1,0 0 0,0 1 1,1-1-1,1 0 0,0 8 14,-1-14-52,0-1 0,0 0 0,0 0 0,0 1 0,0-1 0,0 0 0,0 0 0,0 1-1,0-1 1,1 0 0,-1 0 0,1 0 0,-1 0 0,1 1 0,-1-1 0,1 0 0,0 0 0,-1 0 0,1 0 0,0 0-1,0 0 1,0 0 0,0-1 0,-1 1 0,1 0 0,0 0 0,1-1 0,-1 1 0,0 0 0,0-1 0,0 1-1,0-1 1,0 0 0,1 1 0,-1-1 0,0 0 0,0 0 0,1 0 0,-1 0 0,0 0 0,0 0 0,1 0 0,-1 0-1,0 0 1,0-1 0,0 1 0,1 0 0,-1-1 0,0 1 0,0-1 0,0 1 0,0-1 0,0 0 0,1 0 52,23-35-3366,1-19-254</inkml:trace>
  <inkml:trace contextRef="#ctx0" brushRef="#br0" timeOffset="115102.583">4611 7580 8858,'-28'57'5123,"0"34"-2934,25-83-2044,-2 10 134,0 0-1,0 0 1,2 0 0,0 1-1,1-1 1,1 1-1,1-1 1,0 1-1,2-1 1,0 1-1,1-1 1,4 17-279,104 227 205,-94-191-132,-12-69 100,-4-19-20,-2-8-107,2 0 1,1 0 0,1 0 0,1 0 0,1 0-1,1 1 1,2 0 0,0 0 0,1 0 0,2 1-1,7-12-46,-18 34-2,1-1-1,0 0 0,-1 1 1,1-1-1,0 0 0,0 1 1,0 0-1,0-1 0,0 1 0,0-1 1,0 1-1,1 0 0,-1 0 1,0 0-1,1 0 0,-1 0 1,1 0-1,-1 0 0,1 0 0,0 0 1,-1 1-1,1-1 0,0 1 1,-1-1-1,1 1 0,0 0 1,0 0-1,-1-1 0,1 1 1,0 0-1,0 1 0,-1-1 0,1 0 1,0 0-1,0 1 0,-1-1 1,1 1-1,0 0 0,-1-1 1,1 1-1,-1 0 0,1 0 0,-1 0 1,1 0-1,-1 0 0,1 1 3,6 8 1,-1 0-1,0 0 0,0 1 0,-1 0 0,-1 0 0,1 1 0,-2-1 0,0 1 0,0 0 0,-1 0 0,-1 1 0,0-1 1,-1 1-1,0-1 0,-1 5 0,-8-78-4216,12 11 161,0-13-926</inkml:trace>
  <inkml:trace contextRef="#ctx0" brushRef="#br0" timeOffset="115322.053">4862 7583 6633,'-8'4'3721,"2"16"-440,0 20-849,4 11-1975,-2 22-9,1-3-48,12 10 8,7-18-104,9-2-56,4-22-112,10-10-56,-6-18-256,4-15-664,-8-16-112,-5-17-2777,-12-6 256</inkml:trace>
  <inkml:trace contextRef="#ctx0" brushRef="#br0" timeOffset="115593.86">5080 7803 6577,'9'-14'5881,"5"31"-3592,54 47 161,-65-62-2409,0 0 1,0 0 0,0-1 0,0 0 0,0 1 0,0-1 0,0 0 0,1-1-1,-1 1 1,0 0 0,1-1 0,-1 0 0,0 0 0,1 0 0,-1 0 0,0-1-1,1 1 1,-1-1 0,0 0 0,0 0 0,1 0 0,-1 0 0,0 0-1,0-1 1,0 1 0,2-3-42,1-1 108,-1-1-1,0 0 1,-1 0-1,1-1 0,-1 1 1,0-1-1,-1 0 1,1 0-1,-1-1 1,-1 1-1,0 0 1,0-1-1,1-2-107,-3 8 29,2-5 87,0 0 0,0 0 0,0 0 0,-1 0 1,-1-1-1,1 1 0,-1 0 0,0 0 0,-1-1 0,1 1 0,-1 0 0,-1 0 1,-1-4-117,3 10 10,-1 0 1,1 0 0,0 0-1,-1 0 1,1 0 0,-1 0-1,0 1 1,1-1 0,-1 0-1,0 0 1,1 1 0,-1-1 0,0 0-1,0 1 1,0-1 0,0 1-1,1-1 1,-1 1 0,0-1-1,0 1 1,0 0 0,0 0-1,0-1 1,0 1 0,0 0 0,0 0-1,0 0 1,0 0 0,0 0-1,0 0 1,0 0 0,0 0-1,0 0 1,0 1 0,0-1-1,0 0 1,0 1 0,0-1-1,0 1 1,0-1 0,1 1 0,-1-1-1,0 1 1,0-1 0,0 1-1,1 0 1,-1 0 0,0-1-1,1 1 1,-1 0 0,1 0-1,-1 0 1,1 0 0,-1 0 0,1-1-1,-1 1 1,1 0 0,0 0-1,0 0 1,-1 0-11,-27 87 43,25-69-47,0-1 0,2 0 1,0 0-1,0 1 0,2-1 1,1 0-1,0 1 0,1-1 1,1 0-1,1 0 0,0-1 1,4 9 3,-8-23-5,1 1 1,-1 0-1,1-1 0,0 1 1,-1-1-1,1 0 1,1 1-1,-1-1 1,0 0-1,1 0 0,0 0 1,0-1-1,0 1 1,0-1-1,0 0 1,0 1-1,0-1 0,1-1 1,-1 1-1,1 0 1,0-1-1,-1 0 1,1 0-1,0 0 0,0 0 1,0 0-1,-1-1 1,5 0 4,1-3-487,0 0 1,0-1 0,0 0 0,0-1 0,-1 0 0,1 0 0,-1 0-1,-1-1 1,1-1 0,-1 1 0,0-1 0,0-1 0,1-2 486,30-35-4363</inkml:trace>
  <inkml:trace contextRef="#ctx0" brushRef="#br0" timeOffset="116115.643">4315 8944 7914,'-15'-69'6480,"14"68"-6376,1-1 1,-1 1 0,1 0 0,-1-1-1,0 1 1,0 0 0,1 0-1,-1 0 1,0 0 0,0 0-1,0-1 1,0 2 0,0-1-1,0 0 1,-1 0 0,1 0-1,0 0 1,0 1 0,-1-1 0,1 1-1,0-1 1,-1 1 0,1-1-1,0 1 1,-1 0 0,1-1-1,-1 1 1,1 0 0,-1 0-1,1 0 1,0 0 0,-1 1 0,1-1-1,-1 0 1,1 0 0,0 1-1,-1-1 1,1 1 0,0 0-1,-1-1-104,-47 36 1337,34-17-1288,1 0 1,1 1-1,1 0 0,0 1 1,2 1-1,0 0 1,2 0-1,0 0 1,2 1-1,0 0 1,-1 18-50,0-13 9,1 0 1,1 0-1,2 1 1,1 0-1,1 0 1,2-1-1,0 1 1,2 0-1,3 6-9,-6-32 1,0-1 1,0 0-1,0 0 1,0 0-1,1 0 0,-1 0 1,1 0-1,0 0 0,-1 0 1,1 0-1,0 0 0,0-1 1,0 1-1,0 0 0,1 0 1,-1-1-1,0 1 1,1-1-1,-1 1 0,1-1 1,-1 1-1,1-1 0,0 0 1,0 0-1,-1 0 0,1 0 1,0 0-1,0 0 1,0-1-1,0 1 0,0-1 1,0 1-1,0-1 0,0 0 1,0 0-1,0 0 0,0 0 1,1 0-1,-1 0 1,0 0-1,0-1 0,0 1 1,0-1-1,0 1 0,0-1 1,0 0-1,-1 0 0,2 0-1,7-6 18,-1-1-1,1 0 0,-1 0 1,0-1-1,-1 0 0,0-1 1,-1 1-1,7-12-17,15-25 129,-2-1 1,-1-2-1,-3 0 1,-2-2-1,-3 0 0,-1-2 1,-3 0-1,1-16-129,-13 62 26,-1 0 0,0 0 1,0-1-1,-1 1 0,0 0 0,0-1 0,-1 1 0,1 0 1,-2-1-1,1 1 0,-1-1-26,0 6 2,1 1-1,0-1 0,-1 1 1,1-1-1,-1 1 1,1 0-1,-1 0 1,0 0-1,0 0 1,1 0-1,-1 0 1,0 0-1,0 1 1,0-1-1,0 0 1,0 1-1,0 0 1,0-1-1,0 1 1,0 0-1,0 0 0,0 0 1,0 1-1,0-1 1,0 0-1,0 1 1,0-1-1,0 1 1,0 0-1,1-1 1,-1 1-1,0 0 1,0 0-1,1 0 1,-1 1-1,0-1 1,1 0-1,-1 1-1,-7 4-87,1 0-1,0 1 1,0 0 0,0 0-1,1 1 1,0 0 0,0 0-1,1 1 1,0-1 0,1 1-1,0 1 1,-1 0 87,-18 78-3434,29-58-395,15-8-164</inkml:trace>
  <inkml:trace contextRef="#ctx0" brushRef="#br0" timeOffset="116446.317">4558 8806 9218,'2'-5'4682,"-1"17"-1750,-1-4-2946,4 138 1041,10 100-399,-14-244-621,1 7 26,0 1 0,1-1 0,-1 1 1,2-1-1,0 1 0,0-1 0,0 0 1,1 0-1,0-1 0,1 1 0,0-1 1,4 5-34,-7-13 15,-1 1 0,1-1-1,-1 1 1,1-1 0,0 0 0,-1 0 0,1 0 0,0 0 0,-1 0 0,1 0 0,-1 0 0,1-1 0,0 1-1,-1 0 1,1-1 0,-1 0 0,1 1 0,-1-1 0,1 0 0,-1 0 0,0 1 0,1-1 0,-1 0 0,0 0-1,0-1 1,1 1 0,-1 0 0,0 0 0,0-1 0,0 1 0,-1 0 0,1-1 0,0 1 0,0-1 0,-1 1 0,1-1-1,-1 1 1,1-1 0,-1 0 0,0 1 0,0-1 0,1 1 0,-1-1 0,0 0-15,57-182 837,-47 162-818,-10 22-20,1 0 0,-1 0 1,0-1-1,0 1 0,0 0 0,1 0 0,-1 0 0,0-1 1,1 1-1,-1 0 0,0 0 0,0 0 0,1 0 1,-1 0-1,0-1 0,1 1 0,-1 0 0,0 0 0,1 0 1,-1 0-1,0 0 0,1 0 0,-1 0 0,0 0 1,1 0-1,-1 0 0,0 0 0,1 1 0,-1-1 0,0 0 1,1 0-1,-1 0 0,0 0 0,0 0 0,1 1 1,-1-1-1,0 0 0,0 0 0,1 0 0,-1 1 0,0-1 1,0 0-1,1 0 0,-1 1 0,0-1 0,0 0 1,0 1-1,0-1 0,0 0 0,1 1 0,-1-1 0,0 0 1,0 1-1,0-1 0,0 0 0,0 1 0,0-1 1,0 0-1,0 1 0,0-1 0,0 0 0,0 0 0,0 1 1,-1-1 0,7 25-75,-3 84 71,-2-101-428,1-22-169,5-37-2607,-3 23 504</inkml:trace>
  <inkml:trace contextRef="#ctx0" brushRef="#br0" timeOffset="116725.834">4007 8829 10162,'6'-22'3841,"-6"6"416,2 5-2721,2 5-624,2 0-503,5-8-161,-2 2-136,2-3-721,1-2-735,11-4-2937,-2 3 32</inkml:trace>
  <inkml:trace contextRef="#ctx0" brushRef="#br0" timeOffset="116914.154">4197 8618 6305,'12'-5'3569,"2"4"-136,-1 1-993,4 0-1535,3-2-145,-2 4-424,3-7-280,-1-1-2745,-5-8-880,-10 4-711</inkml:trace>
  <inkml:trace contextRef="#ctx0" brushRef="#br0" timeOffset="117507.583">4223 10141 9954,'-34'-53'7507,"25"50"-5014,10 23-1801,0-12-638,17 131 109,6-1 0,14 32-163,-29-140 51,-6-23 70,-3-19-34,-1 0-35,-23-255 433,5 162-431,-4 0 0,-4 2 1,-20-42-55,42 137-95,9 26 6,1 7 5,4 16 13,1 0 0,2 0 0,2-1 0,18 35 71,-32-73 1,1 1 0,0 0 1,0-1-1,0 1 0,0-1 1,1 1-1,-1-1 1,0 0-1,1 1 0,0-1 1,0 0-1,0 0 0,0 0 1,0 0-1,0 0 1,0-1-1,0 1 0,1-1 1,-1 1-1,1-1 0,-1 0 1,1 0-1,-1 0 0,1 0 1,0-1-1,-1 1 1,1-1-1,0 1 0,0-1 1,-1 0-1,1 0 0,0 0 1,0-1-1,-1 1 1,1-1-1,1 1-1,2-7 12,1 1 0,-2-1 0,1-1 1,-1 1-1,0-1 0,0 0 0,-1 0 0,0 0 1,0 0-1,-1-1 0,0 1 0,-1-1 0,0 0 1,0 0-1,-1 0 0,0-4-12,1 3 13,21-200 262,-20 171-270,1 30-74,1 24-10,-5-14 75,69 323-320,-22-128-13,-47-195 317,16 32-1370,0-24-2316,-4-16-212</inkml:trace>
  <inkml:trace contextRef="#ctx0" brushRef="#br0" timeOffset="118899.527">4642 10015 9674,'2'16'1673,"-2"-9"-1388,0 0 1,0 0-1,1 0 0,0-1 0,1 1 0,-1 0 0,1-1 0,1 1 0,-1-1 1,1 0-1,0 0 0,0 0 0,1 0 0,0 0 0,0-1 0,0 1 0,1-1 1,3 3-286,-7-7 13,1-1 0,-1 0 1,0 1-1,0-1 1,1 0-1,-1 0 1,0 0-1,1 0 1,-1 0-1,0 0 1,0 0-1,1 0 1,-1 0-1,0-1 1,0 1-1,1-1 1,-1 1-1,0-1 1,0 1-1,0-1 1,1 1-1,-1-1 1,0 0-1,0 0 1,0 0-1,0 0 1,-1 1-1,1-1 1,0 0-1,0-1 1,0 1-1,-1 0 1,1 0-1,-1 0 1,1-1-14,5-8 53,-1 0 1,0 0 0,-1 0 0,0-1-1,-1 0 1,0 1 0,-1-1-1,0-1-53,-1 5 23,7-23 147,-2-1 1,-2 0-1,-1 0 1,-1 0-1,-1 0 1,-2-1-1,-4-22-170,5 53 18,0 0 0,1 0-1,-1 0 1,0 0 0,-1 0 0,1 0-1,0 0 1,0 0 0,0 0-1,0 0 1,-1 0 0,1 0-1,-1 0 1,1 0 0,0 0-1,-1 0 1,0 0 0,1 0 0,-1 1-1,1-1 1,-1 0 0,0 0-1,0 1 1,1-1 0,-1 1-1,0-1 1,0 0 0,0 1 0,0-1-1,0 1 1,1 0 0,-1-1-1,-1 1-17,-15 32 430,11 8-375,2 1 1,1 0-1,3 0 1,1 0-1,6 37-55,16 34 68,-22-111-66,0 1 0,0 0-1,0-1 1,0 1 0,0-1-1,1 1 1,-1-1 0,0 0-1,1 1 1,-1-1 0,1 0-1,-1 0 1,1 0 0,-1 0-1,1 0 1,0 0 0,-1-1-1,1 1 1,0 0 0,0-1-1,0 1 1,0-1 0,-1 0-1,1 0 1,0 0 0,0 0-1,0 0 1,0 0 0,0 0-1,0-1 1,-1 1 0,1 0-1,0-1 1,0 0 0,0 1 0,-1-1-1,1 0 1,0 0 0,-1 0-1,1 0 1,-1 0 0,1-1-1,-1 1 1,0 0 0,1-1-1,-1 1 1,0-1 0,0 1-1,0-1 1,0 1 0,0-1-1,0 0 1,-1 1 0,1-1-1,0-2-1,10-14-5,-1-2-1,0 0 0,-2 0 0,0 0 0,-1-1 1,2-14 5,9-38-27,-3-2 0,-3 1 1,-3-1-1,-4-1 0,-3-32 27,-15-29-5,7 120-45,0 24-67,4 72 67,4-1-1,8 57 51,-7-100 80,-1 10 153,2-1 1,2 0 0,2 0-1,2-1 1,1 0-1,3-1 1,13 29-234,-24-65 40,0 0 1,1-1-1,-1 0 0,1 1 1,1-1-1,-1-1 0,0 1 1,1 0-1,0-1 0,0 0 1,1-1-1,2 2-40,-8-4 5,1 0 0,0 0-1,-1 0 1,1 0 0,0-1 0,0 1 0,0 0-1,0-1 1,-1 1 0,1 0 0,0-1 0,0 1 0,0-1-1,0 0 1,1 1 0,-1-1 0,0 0 0,0 0-1,0 1 1,0-1 0,0 0 0,0 0 0,0 0-1,0 0 1,1-1 0,-1 1 0,0 0 0,0 0-1,0-1 1,0 1 0,0 0 0,0-1 0,0 1 0,0-1-1,0 0 1,0 1 0,0-1 0,-1 0 0,1 1-1,0-1 1,0 0 0,-1 0 0,1 0 0,0 0-1,-1 1 1,1-1 0,-1 0 0,1 0 0,-1 0 0,1 0-1,-1-1 1,0 1 0,1 0 0,-1 0 0,0 0-1,0-1-4,-2-6 30,0 0-1,0 0 0,-1 0 0,0 1 1,-1-1-1,1 1 0,-2 0 0,1-1 1,-1 2-1,0-1 0,0 1 0,-2-2-29,-4-6 36,-125-143-1,128 152-191,13 17 56,15 20 2,-18-29 66,-1 0 0,1 0 0,0 0 1,0-1-1,0 1 0,0-1 0,0 1 0,0-1 0,1 0 0,-1 0 0,1 0 0,-1 0 0,1 0 0,0-1 0,0 1 0,0-1 0,0 0 0,0 0 0,0 0 0,0 0 0,0-1 0,0 1 0,1-1 0,-1 1 0,0-1 0,0 0 0,1-1 0,-1 1 0,0 0 0,0-1 0,0 0 0,0 0 0,0 0 0,0 0 0,0 0 0,2-1 32,8-9-385,0-1 0,0 0 0,-2-1 0,1 0 0,-2-1-1,1 0 1,-2-1 0,0 0 0,-1-1 0,0 1-1,-2-1 1,4-13 385,-2 12-52,-1 0 1,0-1-1,-2 0 0,0 0 1,-1 0-1,-1 0 0,0-1 0,-2 0 1,0-3 51,-5 23 495,-14 66 497,12-20-636,2 0 0,3 0 1,1 0-1,2 1 0,8 40-356,-10-88 2,1 11 111,1-1 0,0 0 0,0 0 0,1 0 0,0 0 0,1 0-1,0-1 1,0 1 0,1-1 0,1 1-113,-5-9 15,0 1 0,1-1 0,-1 0-1,0 1 1,0-1 0,1 0 0,-1 0-1,0 0 1,1 0 0,-1 0 0,1 0-1,-1-1 1,1 1 0,0 0 0,-1-1-1,1 1 1,0-1 0,-1 0-1,1 0 1,0 1 0,-1-1 0,1 0-1,0 0 1,0-1 0,-1 1 0,1 0-1,0 0 1,-1-1 0,1 1 0,0-1-1,-1 0 1,1 1 0,-1-1 0,1 0-1,-1 0 1,1 0 0,-1 0 0,1 0-1,-1 0 1,0-1 0,0 1 0,0 0-1,0 0 1,0-1 0,0 1 0,0-1-1,0 1 1,0-1 0,-1 0 0,1 1-1,-1-1 1,1 0 0,-1 1 0,1-1-15,8-17 48,-1 0 1,-1-1-1,0 1 1,-2-1-1,0 0 1,-1-1-1,1-16-48,-1 14 39,20-241 31,-24 249-271,0 31-34,33 253-362,-32-264 597,2 18-1,1 0 1,2 0 0,0 0-1,1-1 1,1 0 0,9 16 0,-17-37-1,1 0 0,-1 1 0,1-1 0,0 0 1,-1 0-1,1 0 0,0 0 0,0 0 0,-1 1 1,1-2-1,0 1 0,0 0 0,0 0 0,0 0 1,1 0-1,-1-1 0,0 1 0,0 0 0,0-1 1,0 1-1,1-1 0,-1 1 0,0-1 0,1 0 1,-1 1-1,0-1 0,1 0 0,-1 0 0,0 0 1,1 0-1,-1 0 0,1-1 1,28-35-241,-19 2-94,-1 0 1,-2 0-1,-2-1 0,-1 0 0,-1 0 1,-2-15 334,0-45-787,-5 0 0,-3-1 0,-6-7 787,-34-220-1556,93 812 6082,-47-489-4522,0 10 107,1 0-1,1 0 1,0 0 0,0 0 0,1-1 0,0 1-1,1-1 1,0 0 0,0 0 0,1 0 0,0-1-1,1 1 1,0-1 0,0-1 0,6 7-111,-11-13 8,1 0-1,-1 0 1,1 0 0,-1 0 0,1 0 0,0 0 0,0 0-1,-1-1 1,1 1 0,0-1 0,0 1 0,0-1 0,-1 0-1,1 1 1,0-1 0,0 0 0,0 0 0,0-1 0,0 1-1,0 0 1,-1 0 0,1-1 0,0 0 0,0 1 0,0-1-1,-1 0 1,1 1 0,0-1 0,-1 0 0,1 0 0,-1-1-1,1 1 1,-1 0 0,0 0 0,1-1 0,-1 1 0,0-1-1,0 1 1,0-1 0,0 1-8,35-74 133,-27 34-87,-2-1-1,-1 0 0,-2 0 1,-3 0-1,-1 0 0,-1 0 0,-3 0 1,-6-27-46,-1-45 12,11 100-56,5 29-12,21 145-78,-20-110 212,1-2 0,3 1 0,2-1 0,1-1 0,21 44-78,-21-62 54,2 0 0,1-1 0,1-1 0,18 22-54,-34-48-4,-1 0-1,1 0 0,0 0 0,-1 0 1,1 0-1,0 0 0,0 0 1,0 0-1,-1 0 0,1 0 1,0 0-1,0-1 0,0 1 0,0 0 1,1-1-1,-1 1 0,0 0 1,0-1-1,0 0 0,0 1 0,1-1 1,-1 0-1,0 1 0,0-1 1,1 0-1,-1 0 0,0 0 1,0 0-1,1 0 0,-1 0 0,0-1 1,0 1-1,1 0 0,-1-1 1,0 1-1,0-1 0,0 1 0,0-1 1,1 1-1,-1-1 0,0 0 1,0 1-1,0-1 0,0 0 0,-1 0 1,1 0-1,0 0 0,0 0 1,0 0-1,-1 0 0,1-1 5,18-22-103,-1 0 0,-1-1 0,-1-1-1,-1-1 1,9-24 103,-18 40 5,-1 0 0,0-1-1,0 1 1,-2-1 0,1 0 0,-1 0-1,-1-1 1,0 1 0,-1-1-1,0 1 1,-1-4-5,0 13 2,-1 1-1,1 0 1,-1-1-1,1 1 1,-1 0-1,0-1 1,0 1-1,0 0 1,0 0-1,0 0 1,0 0-1,-1 0 1,1 0-1,-1 0 1,0 0-1,1 0 1,-1 1-1,0-1 1,0 1-1,0-1 1,0 1-1,0 0 1,0 0-1,-1-1 1,1 2-1,0-1 1,0 0-1,-1 0 1,1 1-1,-1-1 1,1 1-1,0 0 1,-1 0-1,1 0 1,-1 0-1,1 0 1,-1 1-1,0-1-1,-2 1 0,1-1-1,0 1 1,-1 0-1,1 1 1,0-1-1,0 1 1,-1 0-1,1 0 1,1 0-1,-1 0 1,0 1-1,0 0 1,1-1-1,0 1 1,-1 1-1,1-1 1,0 0-1,1 1 1,-1-1-1,1 1 1,-2 2 0,0 5-9,1 0 1,0-1 0,0 1-1,1 0 1,1 0 0,0 0-1,0 0 1,1 0-1,1 0 1,0 1 0,0-1-1,1 0 1,0-1 0,1 1-1,0 0 1,1-1-1,0 1 1,6 8 8,-9-16-2,1 1 0,0-1 0,-1 0 1,1 1-1,1-1 0,-1 0 0,0-1 0,1 1 0,0 0 0,0-1 0,-1 1 1,2-1-1,-1 0 0,0 0 0,0 0 0,1 0 0,-1-1 0,0 1 0,1-1 0,0 0 1,-1 0-1,1 0 0,0-1 0,-1 1 0,1-1 0,0 0 0,0 0 0,0 0 0,3-1 2,4-2-99,0 0-1,-1-1 0,1-1 0,-1 0 0,1 0 0,-1-1 0,-1 0 0,1-1 0,-1 0 1,6-7 99,49-50-4477,-29 17 654</inkml:trace>
  <inkml:trace contextRef="#ctx0" brushRef="#br0" timeOffset="119226.17">5399 9486 11018,'-16'3'3681,"3"-6"552,14 0-3169,14-8-264,13-4-511,25-19-129,18-7-104,28-19 16,-2 4 0,15-7 136,-13 15-624,-2 8-3873,-29 18 1232</inkml:trace>
  <inkml:trace contextRef="#ctx0" brushRef="#br0" timeOffset="122119.391">5626 9927 6329,'-10'15'4242,"-4"24"1975,24-79-3756,111-649-555,-116 657-1793,-2-1 0,0 0 1,-3 1-1,0-1 0,-3 0 0,-3-16-113,5 45 20,0-1 0,0 1 0,-1 0 0,0 0 0,0-1 0,0 1 0,0 1 0,-1-1 0,0 0 0,0 0 0,0 1 0,0 0 0,0-1 0,0 1 0,-1 0-1,0 1 1,0-1 0,1 1 0,-2 0 0,1-1 0,0 2 0,0-1 0,0 0 0,-1 1 0,1 0 0,-1 0 0,1 0 0,-1 1 0,0 0 0,1-1 0,-1 2 0,1-1 0,-1 0 0,1 1 0,-1 0 0,1 0 0,-2 0-20,0 2-3,0 0-1,0 0 1,1 0 0,-1 1-1,0 0 1,1 0 0,0 0-1,0 1 1,1 0 0,-1 0-1,1 0 1,0 0 0,0 1-1,0-1 1,1 1 0,0 0-1,0 0 1,1 0 0,-1 1-1,1 0 4,-27 130-69,10 124 7,16-204 83,3 1 0,3-1 0,2 0 0,2 0 0,3 0 0,13 41-21,-23-96 1,0 0 1,0 1-1,1-1 1,-1 0-1,0 0 1,1 0-1,-1 0 1,1 0-1,-1 0 1,1 0 0,0 0-1,0 0 1,0 0-1,0-1 1,1 1-1,-1 0 1,0 0-1,1-1 1,-1 1-1,1-1 1,-1 0-1,1 1 1,0-1-1,0 0 1,-1 0-1,1 0 1,0 0-1,0 0 1,0 0-1,0-1 1,0 1-1,0-1 1,0 1-1,0-1 1,1 0 0,0 0-3,3-5 8,0 0 0,0 0 0,-1-1-1,0 1 1,0-1 0,0-1 0,-1 1-1,0-1 1,0 0 0,0 0 0,-1 0 0,1-3-8,-2 6 6,89-238 202,-61 138-135,-4-2 0,4-50-72,22-279 138,-50 419-120,-5-66 170,2 82-182,0-1 0,0 1 0,0 0 0,0 0 0,0-1 0,0 1 0,0 0 0,0 0 1,0 0-1,0 0 0,0 0 0,0 0 0,0 0 0,0 0 0,1 0 0,-1 1 0,0-1 0,0 0 1,0 1-1,0-1 0,0 1 0,0-1 0,0 1 0,1-1 0,-1 1 0,0-1 0,0 1 1,1 0-1,-1-1 0,0 1 0,1 0 0,-1 0 0,1-1 0,-1 1 0,1 0 0,-1 0 0,1 0 1,-1 0-1,1 0 0,0 0-6,-11 18-2,1 1 0,1 1 0,0-1 0,2 1 0,0 0 0,2 1 0,0 0 0,2 0 0,0 0 0,1 0 0,2 11 2,-1-30 0,-6 135-13,6 1 0,6 0-1,8 15 14,21 54 75,-34-205-75,0-1 1,1 1-1,-1 0 0,1 0 0,-1-1 0,1 1 1,0 0-1,0-1 0,0 1 0,1-1 1,-1 1-1,0-1 0,1 0 0,0 0 1,0 0-1,-1 1 0,1-1 0,0-1 1,1 1-1,-1 0 0,0-1 0,0 1 1,1-1-1,-1 1 0,1-1 0,-1 0 1,1 0-1,0 0 0,-1-1 0,1 1 0,0-1 1,0 1-1,-1-1 0,1 0 0,0 0 1,0 0-1,-1 0 0,1-1 0,1 1 0,3-4-19,-1-1 1,0 1-1,0-1 0,0 0 0,0-1 0,-1 0 0,0 1 0,0-2 0,0 1 0,-1 0 0,0-1 0,0 0 1,-1 0-1,2-6 19,3-2-125,74-129-5418,-34 52 1492</inkml:trace>
  <inkml:trace contextRef="#ctx0" brushRef="#br0" timeOffset="123513.792">5041 5855 9362,'-197'5'4772,"-95"43"-4756,231-36 220,-292 69-122,297-64-27,1 2-1,1 3 0,1 1 0,1 4 0,-21 14-86,20-2 81,2 2-1,1 2 0,2 2 1,3 2-1,1 2 0,3 2 1,2 2-1,-13 25-80,-15 31 33,6 2-1,-12 39-32,17-29 9,6 1-1,5 3 0,6 1 1,-7 56-9,18-43 15,7 0 0,6 2 0,2 127-15,17-146 46,6-1-1,4 0 1,6 0 0,15 42-46,55 184 245,25 29-245,-65-223 89,7-3 1,6-2-1,66 110-89,-90-194 37,2-1 0,3-2 0,2-1 0,3-3 1,10 5-38,-17-21 19,2-2 0,2-1 1,1-3-1,2-2 0,1-2 1,7 1-20,-8-9 14,2-1 1,0-3-1,0-3 1,2-1-1,0-3 1,1-2-1,0-2 1,0-3-1,49-2-14,-46-6 24,1-3-1,-2-3 1,1-2-1,-1-2 0,-1-3 1,-1-2-1,0-3 1,-1-1-1,25-18-23,16-8 63,-2-4-1,-2-4 1,22-22-63,-7-6 66,-4-5-1,-5-4 1,-3-4 0,37-54-66,-67 70 57,-3-3 0,-5-2 1,-3-3-1,-3-2 0,-5-1 1,2-18-58,-11 13 97,-3-1 1,-5-1-1,-4-1 0,-3-13-97,0-48 129,-7-2 0,-7 0-1,-7 0 1,-15-89-129,6 152 145,-4 1 0,-5 1 1,-3 0-1,-5 1 0,-4 2 0,-4 2 0,-43-81-145,39 101 221,-2 1-1,-4 2 1,-3 2 0,-2 3-1,-29-28-220,-3 13 171,-3 3 0,-3 4-1,-4 3 1,-2 5 0,-82-41-171,46 38-238,-4 5 1,-89-26 237,94 46-1658,-1 5 0,-2 7-1,-18 2 1659,-125-12-3740</inkml:trace>
  <inkml:trace contextRef="#ctx0" brushRef="#br1" timeOffset="157335.266">4804 5911 9450,'-200'-35'6552,"160"31"-6609,0 2 0,0 2-1,0 2 1,0 1 0,0 2 0,0 2 0,1 2-1,0 1 1,1 2 0,-28 13 57,-17 17-13,1 3 0,2 4 0,0 5 13,-105 84 250,23-9 1337,-131 137-1587,258-229 412,2 2 1,2 1-1,1 1 0,-13 27-412,-55 119 367,53-74-286,5 2 1,5 2-1,5 1 1,6 1-1,-1 40-81,17-68 1,4 1 1,4 0-1,9 66-1,9-4-7,6 0 1,25 76 6,87 288 13,34-11-10,-101-341-4,7-3 0,7-2 1,-50-102 16,3-2 1,2-1-1,2-3 0,3 0 0,2-3 1,16 12-17,-5-14 13,1-2 1,3-2-1,1-3 1,2-3 0,42 17-14,-43-24-30,2-4 1,0-2 0,2-3 0,1-3 0,52 8 29,-56-18-122,1-2 0,0-3 0,0-2 0,0-4-1,61-9 123,-57 0-88,-1-4-1,0-2 1,-2-3-1,0-4 1,3-3 88,28-17 52,-2-3 0,86-60-52,-121 67 36,-2-4 0,-2-1 0,-3-3 1,-1-2-1,38-50-36,-25 23 2,-4-2 0,-4-3-1,0-6-1,37-77-38,-7-4 0,32-96 38,-69 130-36,29-130 36,-55 163-74,-5 0-1,3-82 75,-15 80-154,-6-1 0,-3 0 0,-6 1 0,-14-63 154,-12-33-311,-50-161 311,57 267 71,-3 1-1,-5 2 1,-4 1 0,-23-36-71,-3 13 165,-5 2 1,-82-96-166,115 161 56,-3 1 0,-2 2 0,-1 2 0,-2 2 0,-2 2 0,-36-20-56,-10 3 101,-4 4 1,-1 4 0,-16-1-102,-12-4 11,-3 6 1,-47-7-12,116 37 10,0 3 0,-1 2 0,0 4 1,-1 2-1,1 2 0,-36 6-10,50 3 72,1 2 1,0 2-1,0 2 0,1 3 0,-26 12-72,21-5 95,1 3-1,2 1 1,0 2-1,2 3 1,-7 8-95,-11 13 100,3 3 1,2 2-1,-30 41-100,31-28 27,2 3 0,4 2 0,3 2 0,4 2 0,-22 55-27,-14 48-27,7 3 0,-7 53 27,20-27-369,-25 187 369,-6 219-499,57-307 368,14 6 131,19-202 115,5 0 1,5 0-1,4-1 0,17 56-115,-16-113 73,2 0 0,3-2 1,3 0-1,2-1 0,2-1 1,2-1-1,3-2 0,35 47-73,-27-49 1,3-2 0,1-1 0,2-3-1,3-1 1,0-2 0,3-3 0,40 23-1,-35-28-109,1-3 1,1-2 0,2-3 0,0-2 0,1-2-1,1-4 1,12 0 108,-18-5-247,0-3-1,1-2 1,-1-3 0,1-2-1,0-2 1,-1-3-1,1-2 1,4-4 247,-10-2-204,-1-1 1,-1-3-1,-1-2 1,0-2-1,-2-2 0,0-2 1,-2-2-1,-1-1 1,15-15 203,73-69-174,-5-4 0,71-89 174,244-259 665,-25 24 249,-317 319-696,44-75-218,-75 97 20,-5-2-1,-5-3 0,-4-2 1,1-17-20,-4-4-37,-6-1 0,-5-3 0,9-69 37,-34 114-150,-3 1 1,-4-1-1,-4-1 1,-4 1-1,-3-1 0,-5 1 150,-4-15-186,-4 0-1,-4 1 0,-8-10 187,0 12 67,-4 1 0,-4 2 0,-4 1 0,-4 2 0,-11-8-67,17 41 252,-4 2 0,-1 2 0,-3 3 0,-22-18-252,10 17 278,-3 3 0,-2 3 0,-2 2 0,-2 3 0,-1 4-1,-27-9-277,8 3 147,-3 4 0,-1 4-1,-38-7-146,-30 1-100,-1 8-1,-2 6 1,-106-1 100,-14 23-387,187 11 15,0 3-1,1 5 0,0 4 1,2 5-1,-67 24 373,45-4-1571,2 5 0,-25 20 1571,-220 136-3118</inkml:trace>
  <inkml:trace contextRef="#ctx0" brushRef="#br1" timeOffset="-212838.637">4769 6448 7890,'-48'-73'5386,"37"56"-5352,-6-12 127,-1 1 1,-2 1 0,-1 1 0,0 1 0,-2 1-1,-16-12-161,27 30 87,-1 0-1,1 1 1,-1 0-1,0 1 1,0 1-1,0 0 1,0 1-1,-1 0 1,1 1-1,-1 1 1,1 0-1,-1 0 1,1 2-1,-1-1 1,-6 3-87,-211 37 700,-7 12 1222,200-44-1471,1 1 0,0 2 0,1 2 0,-29 15-451,50-20 24,1 1 0,1 0 0,-1 1-1,2 0 1,-1 1 0,2 0 0,0 1-1,0 1 1,1 0 0,1 0 0,0 0 0,1 1-1,-1 5-23,-14 33-48,2 2-1,3 1 1,0 10 48,6-23 3,-63 259-111,65-267 91,2 1-1,1 0 1,2 0 0,2 0-1,1 1 1,1 0 0,3-1-1,0 1 1,3-1 0,1 0-1,1 0 1,2-1 0,3 4 17,0-11-18,2-1 1,1 0 0,1-1 0,1-1 0,1-1 0,1 0 0,1-1 0,1-1-1,1-1 1,1-1 0,1-1 0,0-1 0,2-1 0,0-2 0,1 0-1,0-2 1,1-1 0,0-1 0,1-1 0,0-2 0,1 0 0,0-3 0,0 0-1,0-2 1,1-1 0,24-2 17,-21-4-4,-1-1 0,0-1 0,0-2 0,0-2 0,-1-1 1,-1-1-1,0-2 0,7-5 4,50-30 15,-2-5 0,7-10-15,216-156 42,-48 16-4,-229 179-32,-2-2 1,0 0-1,-1-3 1,-2 0 0,-2-1-1,0-2 1,-2 0-1,-2-2 1,-1 0-1,-2-1 1,7-21-7,-21 38 5,-1 1 0,-1-1 0,-1 1 0,0-1 0,-2 0 0,0 1 0,-1-1 0,-1 1 0,-1-1 0,0 1 0,-1 0 0,-8-16-5,7 12 92,-2 0 0,0 1-1,-2 0 1,0 1 0,-1 0 0,-1 1 0,-1 0 0,-1 0 0,0 2-1,-1 0 1,-1 0 0,-1 2 0,0 0 0,-1 1 0,-1 0 0,0 2 0,-18-9-92,-18-3 237,-1 3 1,-1 2 0,0 3-1,-29-3-237,22 7 33,0 3-1,-1 2 0,0 4 1,-33 3-33,18 4-52,0 4 1,1 3 0,0 4-1,-4 4 52,37-6-366,0 2 0,1 1 0,1 3 0,1 2 0,1 1 0,0 2 0,2 2 0,1 2 0,-25 23 366,-109 114-3946,13 13-419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5:20.252"/>
    </inkml:context>
    <inkml:brush xml:id="br0">
      <inkml:brushProperty name="width" value="0.05" units="cm"/>
      <inkml:brushProperty name="height" value="0.05" units="cm"/>
    </inkml:brush>
  </inkml:definitions>
  <inkml:trace contextRef="#ctx0" brushRef="#br0">103 7837 14443,'-13'6'-78,"21"-2"56,258-47 762,-3-15-341,-181 34-393,-2-4 0,0-4 0,-2-3 0,34-22-6,93-42 17,-149 74-28,11-5 320,1 3 0,51-12-309,-3 11 323,-63 18-303,-1-3 0,0-2 1,-1-2-1,-1-3 0,8-6-20,262-161 11,30 14 185,-92 57 87,-42 16-249,-167 77-29,2 3-1,0 2 0,1 2 0,1 2 0,0 3 1,13 0-5,165-33-2,-147 17 2,-1-3 0,54-30 0,89-32-6,26 23 14,381-84 6,-378 101-6,19-6-13,23-40 8,19-44-14,226-121 26,-171 65-9,51-46-10,-361 208 8,1 3-1,2 2 0,2 4 1,0 2-1,1 3 0,18-1-3,8 2 6,-2-4 0,0-4 0,-2-4 0,12-10-6,33-36 651,-21 57-1074,-126 26-6513,-13 0 3119</inkml:trace>
  <inkml:trace contextRef="#ctx0" brushRef="#br0" timeOffset="684.586">8256 4587 11803,'-14'7'6389,"17"5"-5057,9-6-1348,0-1-1,0-1 1,0 0-1,0-1 0,0 0 1,1-1-1,0-1 1,-1 0-1,1 0 1,0-1-1,-1-1 1,2 0 16,11 1-61,19-3-64,0-1 0,0-3 0,-1-1 0,0-2 0,0-2 0,-1-2 0,-1-2 0,0-1 0,20-14 125,-47 23 14,0 1-1,0 1 1,0 0 0,1 1 0,0 0-1,0 1 1,0 1 0,1 0 0,-1 1-1,1 1 1,-1 0 0,1 1 0,0 1-14,6 5 57,-1 0 1,1 1-1,-1 1 1,-1 1-1,1 1 1,-2 1-1,1 1 1,-2 0-1,14 12-57,-30-22 1,0-2 10,1 1 1,-1 0 0,0 0 0,0 0-1,0 1 1,0-1 0,0 0 0,0 1 0,-1-1-1,1 1 1,0 0 0,-1 0 0,1-1-1,-1 1 1,0 0 0,0 0 0,0 0-1,0 0 1,0 1 0,0-1 0,0 0-1,0 0 1,-1 1 0,1-1 0,-1 0-1,0 0 1,0 1 0,0-1 0,0 0-1,0 1 1,0-1 0,-1 0 0,1 1-1,-1-1 1,0 1-12,-7 9 121,-1 0 1,-1-1-1,0 0 0,0 0 0,-1-1 0,-1-1 1,0 0-1,-1 1-121,-1 0 101,-143 107 799,-131 107 287,185-128-740,-57 72-447,65-40-2181,71-84-1903</inkml:trace>
  <inkml:trace contextRef="#ctx0" brushRef="#br0" timeOffset="42322.986">5 2889 12115,'-2'11'3599,"0"25"321,2-29-3933,1-1 0,0 0 0,0 0 0,0 1 1,1-1-1,0 0 0,0 0 0,1-1 0,-1 1 1,1 0-1,0-1 0,1 0 0,0 0 0,-1 0 0,3 2 13,2-2-16,0-1-1,0 0 0,0-1 0,1 1 0,-1-2 0,1 1 0,0-1 0,0 0 0,0-1 0,5 0 17,23 5-33,-13 1 37,-1 1 1,0 1-1,0 1 1,-1 1-1,7 5-4,32 15 14,-12-9-14,1-3 1,0-1 0,1-3-1,1-2 1,0-2-1,1-3 1,14 0-1,137 11 8,187 18-19,-193-10 22,109-1-18,-91-10 31,-79 1 3,-1 5-1,47 18-26,-176-38 0,69 19-3,1-4 0,70 6 3,48-13-8,118 14 0,-45 31 37,-11 39 71,21 10-42,-176-74-34,102 16-24,101 14 8,-1 2-2,5 20 12,11 12 82,14-20-11,-3-6-58,-9-19-26,-234-36 0,-1 4-1,36 14-4,345 126 0,-210-68 15,-139-49-4,1-6-1,70 9-10,-13-18 92,98-3-92,-209-21 47,1-4 0,0-2 0,19-6-47,28-2 91,-94 12-58,1 2 0,-1 0 0,1 1 0,-1 1 0,0 1 0,0 1 0,7 3-33,59 12 160,-81-19-175,1 0-1,-1 0 0,1-1 1,-1 0-1,1 0 1,-1-1-1,1 1 1,-1-1-1,0 0 0,1-1 1,-1 1-1,5-3 16,-8 1-381,-1 1-1,0-1 0,1 0 1,-1 1-1,0-1 0,0 0 0,-1 0 1,1 0-1,-1 1 0,1-1 1,-1 0-1,0 0 0,0 0 1,0 0-1,0 0 0,-1 0 1,1 0-1,-2-2 382,2 0-998,-4-16-2220</inkml:trace>
  <inkml:trace contextRef="#ctx0" brushRef="#br0" timeOffset="3242.356">12453 7270 8434,'-5'0'4981,"15"-11"-3303,60-15-1357,116-37-349,106-54 28,47-17-29,-134 73 11,78-11 14,-51 14-8,79-36 12,109-71 26,-25 9 8,-36 40-38,18-15 6,3-44 14,-27 5-12,-280 141-12,0 4 1,2 2-1,37-4 8,282-52 8,31-25 20,-267 54-1,122-59-27,146-97 9,-44 36-8,-54 43 1,16 9 23,22-13-26,-2-25-19,-65 19 24,-200 102 1,151-62 4,-235 89-5,1 0-1,0 1 1,0 1-1,1 1 0,0 0 1,0 1-1,4 1-3,-8-1 4,0-1 0,-1 0 0,1 0 0,-1-1 0,0-1 0,0 0 0,-1 0 0,0-1-1,0-1 1,-1 0 0,0 0 0,0-1 0,-1-1 0,5-7-4,35-21 104,-77 43 179,-5 21-2987,-4 9-11</inkml:trace>
  <inkml:trace contextRef="#ctx0" brushRef="#br0" timeOffset="3753.443">21516 3557 17076,'10'-5'-46,"1"0"0,0 1 0,1 0 1,-1 1-1,1 0 0,-1 1 1,1 1-1,4-1 46,8-1-146,26-5 52,0 2 0,0 3 0,15 2 94,-60 1 18,0 0 0,0 1-1,0 0 1,0 0 0,0 0-1,0 1 1,0-1 0,0 1 0,-1 1-1,1-1 1,-1 0 0,0 1 0,1 0-1,-1 0 1,0 0 0,-1 1-1,1-1 1,-1 1 0,1 0 0,-1 0-1,0 0 1,-1 0 0,1 1 0,-1-1-1,1 1 1,-2 0 0,1-1-1,0 1 1,-1 0 0,0 0 0,0 0-1,0 0 1,-1 0 0,0 0-1,0 0 1,0 0 0,0 1 0,-2 3-18,-1 28 23,-2-1 0,-2 1 0,-1-1 0,-2 0 0,-2-1 0,-1-1 0,-1 0 0,-2 0 0,-2-2 0,-1 0 0,-1-1 0,-11 12-23,1-8 18,0-3 0,-2 0 1,-29 20-19,46-39 5,-297 246 100,35 20-3410,190-182 751</inkml:trace>
  <inkml:trace contextRef="#ctx0" brushRef="#br0" timeOffset="44095.797">12317 4642 10810,'144'31'5976,"73"4"-6826,-164-27 1327,106 24-517,109 37 40,-236-61-3,311 61 37,-120-38 17,-50-9 263,56 20-314,113 52 413,21 2-162,25-23-168,-6-27-43,-9-15-19,-17 4-2,413 47 101,-461-50 26,107 12-4,-110-28-57,-7-11-26,-12-4-8,-3 23 66,-10 7-24,1-13-58,-15-1-28,-73 7 14,-1 9-1,8 11-20,130 24 24,185 35 175,-486-98-124,50 14 81,2-3-1,0-4 1,0-3-1,20-2-155,23-20 488,-113 12 1,-4 1-530,0 0 0,1 0 0,-1 0 0,1 0 0,-1-1 0,1 1 0,-1 0 0,1 0 0,-1 0 0,1-1 0,-1 1 0,0 0 0,1 0 0,-1-1 0,0 1 0,1 0 0,-1-1 0,0 1 0,1 0 0,-1-1 0,0 1 0,1-1 0,-1 1 0,0 0 0,0-1 0,0 1 0,0-1 0,1 1 0,-1-1 0,0 1 0,0-1 0,0 1 0,0-1 0,0 1 0,0-1 0,0 1 0,0 0 0,0-1 0,0 1 0,0-1 0,-1 1 0,1-1 0,0 1 0,0-1 0,0 1 0,0-1 0,-1 1 0,1 0 0,0-1 41,-4-25-3553,-7-7-264</inkml:trace>
  <inkml:trace contextRef="#ctx0" brushRef="#br0" timeOffset="65363.967">97 2927 19276,'145'11'383,"-68"6"-347,-49-8-45,0 1 0,-1 1 0,0 2 1,-1 0-1,12 9 9,150 138 656,-134-112-455,-7-6-18,1-1 1,2-3 0,2-2 0,6 1-184,209 105 283,-182-96-256,-3 4 1,19 18-28,-93-62 1,282 209 26,-229-171-24,2-3 0,66 32-3,122 37 38,-212-95-5,-1 2 0,-1 2 1,0 1-1,-2 2 0,12 11-33,179 130 346,-29-57-201,-135-77-132,347 176-11,-164-111 3,1-3-18,-217-81 29,0 1 0,0 2 0,-2 1 0,1 1 0,-2 1 0,0 2 0,-1 0 0,-1 2-16,124 139 916,-161-151-1032,-87-14-6643,55-2 2244</inkml:trace>
  <inkml:trace contextRef="#ctx0" brushRef="#br0" timeOffset="66901.028">12417 5020 10210,'-2'-30'6408,"33"-11"-6209,-19 35-187,-1 0 0,1 1 1,0 0-1,0 1 0,0 0 1,1 1-1,0 0 0,-1 1 0,1 0 1,0 2-1,0-1 0,0 1 0,0 1 1,0 0-1,-1 1 0,1 1 0,0-1 1,-1 2-1,0 0 0,6 3-12,369 139 1241,-211-97-1107,-141-42-89,0 2 0,0 1 0,-1 1 0,0 3 1,7 4-46,320 208 1123,-315-200-1108,1-1 0,0-3 0,19 5-15,24 1 32,2-4 0,29 1-32,-34-8 32,-1 4 1,81 32-33,206 113 178,5-32-10,-55-27 114,-308-102-277,284 64 5,-287-67-9,69 8 42,-1 3-1,-1 4 1,0 3 0,-2 4 0,25 13-43,91 27 100,-46 4 855,-185-63-707,17-4-2011,1-7-2272</inkml:trace>
  <inkml:trace contextRef="#ctx0" brushRef="#br0" timeOffset="71680.257">4422 5240 3505,'0'0'137,"-1"0"0,0 1 0,1-1 1,-1 0-1,0 0 0,0 0 0,1 0 0,-1 1 1,0-1-1,0 0 0,1 0 0,-1 0 1,0-1-1,0 1 0,1 0 0,-1 0 0,0 0 1,1 0-1,-1-1 0,0 1 0,1 0 0,-1-1 1,0 1-1,1 0 0,-1-1 0,0 1 0,1-1 1,-1 1-1,1-1 0,-1 1 0,1-1 1,-1 0-1,1 1 0,0-1 0,-1 0 0,1 1 1,0-1-1,-1 0 0,1 1 0,0-1 0,0 0 1,0 1-1,-1-1 0,1 0 0,0 0 1,0 1-1,0-1 0,0 0 0,0 0 0,1 1 1,-1-1-1,0 0 0,0 0 0,0 1 0,1-1 1,-1 0-1,0 1 0,1-1 0,-1 0 0,0 1 1,1-1-1,0 0-137,7-15 189,2 1-1,0 0 1,0 1 0,1 0-1,1 0 1,0 1 0,1 1 0,1 0-1,0 0 1,0 2 0,1 0-1,0 0 1,1 2 0,1 0-189,358-207 203,-69 2-161,-203 144-27,3 4 0,55-23-15,-73 49 3,2 3 0,0 5 0,56-11-3,268-70 21,-292 73-11,-2-5 0,38-23-10,201-122 16,-282 146-8,2 3 0,2 4 0,9 1-8,24-1 16,-102 40 203,-30 9 126,-313 128 293,41 13-577,-102 59-2,-86 54-35,-2 13 15,98-84-20,311-162-16,-357 163 1,65-16 26,184-77 48,178-104-79,0 1 1,0-1-1,1 0 0,-1 0 0,0 0 0,0 0 0,0 1 1,0-1-1,0 0 0,1 1 0,-1-1 0,0 1 0,0-1 1,1 1-1,-1-1 0,0 1 0,1 0 0,-1-1 0,1 1 1,-1 0-1,0-1 0,1 1 0,0 0 0,-1 0 1,1-1-1,-1 1 0,1 0 0,0 0 0,0 0 0,-1 0 1,1 0-1,0-1 0,0 1 0,0 0 0,0 0 0,0 0 1,0 0-1,0 0 0,0 0 0,1 0 0,-1-1 0,0 1 1,0 0-1,1 0 0,-1 0 0,0-1 0,1 1 0,-1 0 1,1 0-1,-1-1 0,1 1 0,0 0 0,-1-1 0,1 1 1,-1 0-1,1-1 0,0 1 0,0-1 0,-1 1 1,1-1-1,0 0 0,0 1 0,0-1 0,0 0 0,-1 1 1,2-1 0,74-4-34,-39-6 31,1-2-1,-2-1 1,1-1-1,-2-2 0,0-2 1,28-19 3,235-157 1,72-55 19,41-52 6,-247 185-18,94-46-8,104-17 16,-77 29 12,-251 132-36,2 1 1,0 2 0,0 1 0,1 2 0,36-6 7,-27 21-71,-52 17-67,-9-5 125,1-2-1,-2 0 0,1 0 0,-2-2 0,0 0 0,-14 7 14,-6 5 22,-83 45-14,-3-4 1,-16-1-9,-160 83-1,-108 103 21,-7 10 0,38-28-5,68-20-1,85-31-140,203-169 34,19-11 88,1 0-1,0-1 1,-1 1 0,1 0 0,0-1 0,-1 1 0,1 0 0,0-1-1,0 1 1,-1-1 0,1 1 0,0 0 0,0-1 0,0 1-1,0-1 1,-1 1 0,1-1 0,0 1 0,0-1 0,0 1 0,0-1-1,0 1 1,0-1 0,0 1 0,0 0 0,0-1 0,1 1-1,-1-1 1,0 1 0,0-1 0,0 1 0,0-1 0,1 1-1,-1 0 1,0-1 0,0 1 0,1-1 0,-1 1 0,0 0 0,1-1-1,-1 1 1,0 0 0,1 0 0,-1-1 0,1 1 0,-1 0-1,0 0 1,1-1 0,-1 1 0,1 0 0,-1 0 0,1 0 4,21-26-28,0 1 1,2 1 0,1 2-1,1 0 1,1 1 0,4 0 27,36-22 3,2 3 1,2 3 0,40-13-4,-43 19-5,140-68-27,15-19 32,305-218-17,36-38 9,-192 127 5,-118 72-13,101-43 16,-96 94-6,-252 121 3,-4 2-2,0-1 0,0 1 0,0-1 1,0 1-1,0 0 0,0 0 0,0 0 1,1 1-1,-1-1 0,0 1 1,0-1-1,1 1 0,-1 0 0,0 1 1,1-1-1,-1 1 5,-6 14-59,-93 79-58,67-70 102,-211 145-590,151-104-1725,2-7 144</inkml:trace>
  <inkml:trace contextRef="#ctx0" brushRef="#br0" timeOffset="72558.359">6141 3857 10090,'-4'-8'654,"2"6"-434,0 0 0,1 0 0,-1-1 0,1 1 0,0 0 1,0-1-1,0 1 0,0 0 0,0-1 0,0 1 0,1-1 0,-1 0 1,1 1-1,0-1 0,0 1 0,0-1 0,0 1 0,0-1 0,0 0 1,1 1-1,-1-1 0,1 1 0,0-1 0,0 1 0,0-1 1,1 0-221,4-4 36,1 0 1,0 1-1,0 0 1,1 1-1,0-1 1,0 1-1,0 1 1,1 0 0,-1 0-1,1 0 1,7-1-37,6-3-32,189-77-553,246-72 346,-173 73 234,-46 27 30,-228 54-31,0 1 1,1 1-1,-1 0 1,1 0-1,-1 1 0,1 0 1,-1 1-1,1 0 1,-1 1-1,1 0 0,-1 0 1,0 2-1,0-1 0,5 3 6,-12-3-2,0 0 0,0 1-1,-1-1 1,1 1 0,-1-1-1,0 1 1,0 0 0,0 0-1,-1 0 1,1 0-1,-1 0 1,0 0 0,0 1-1,-1-1 1,1 0 0,-1 1-1,0-1 1,0 0 0,0 1-1,0-1 1,-1 0 0,0 0-1,0 1 1,0-1 0,0 0-1,-1 0 1,0 0-1,1 0 1,-3 2 2,3-2 0,-70 176 112,37-101-88,-2-1 0,-4-2-1,-3-1 1,-3-3-1,-4-2 1,-8 6-24,-89 76-350,-147 117 350,216-205-2453,15-21 165</inkml:trace>
  <inkml:trace contextRef="#ctx0" brushRef="#br0" timeOffset="125565.155">6164 3393 9450,'-230'89'4750,"-91"77"-4664,-673 398 202,754-407-225,167-91-53,72-64-10,-176 194-3,-70 129-10,186-232 12,5 2 1,-14 36 0,56-102 1,1 0 0,2 1 0,1 1 0,-5 24-1,13-45 0,0 1 0,1-1 1,0 0-1,0 1 0,1-1 1,1 1-1,0-1 0,0 0 1,1 0-1,0 1 0,1-1 1,0 0-1,0-1 0,1 1 1,1-1-1,4 8 0,1-4 0,0 0 0,1-1 0,1 0 0,0 0-1,1-1 1,0-1 0,0 0 0,1-1 0,15 7 0,-1 0 6,2-1 0,0-1 0,0-1 0,1-2 1,1-1-1,0-2 0,0-1 0,12 1-6,10-3 10,1-2-1,0-2 1,-1-3-1,1-2 1,-1-2-1,0-3 1,22-7-10,38-15 30,-1-6-1,-2-4 1,-2-5-30,83-43 90,121-80-90,217-145 42,-28 37-24,-374 207 8,64-51-26,21-33 20,25-35-20,-147 105 14,73-89-14,-160 168 1,70-79 38,-3-3 0,-4-3 0,16-35-39,-60 88 73,26-40 732,-3-2 0,10-32-805,-54 108 77,0 1 0,0-1-1,-1 0 1,1 0-1,-1 1 1,0-1 0,0 0-1,0-1 1,0 1 0,-1 0-1,1 0 1,-1 0 0,0 0-1,0 0 1,0-1-1,0 1 1,0 0 0,-1 0-1,1 0 1,-1 0 0,0 0-1,0 0 1,0 0 0,0 0-1,-1 0 1,1 0-1,-1 0 1,0 1 0,1-1-1,-2 0-76,-8-2-12,-1 0 0,1 1-1,-1 0 1,0 1 0,0 0 0,-1 1-1,1 1 1,0 0 0,-1 0-1,1 1 1,-1 1 0,1 0-1,-9 2 13,-196 35 657,50 2-2997,-23 8 873</inkml:trace>
  <inkml:trace contextRef="#ctx0" brushRef="#br0" timeOffset="140147.916">7015 3953 9858,'9'23'4176,"-8"-18"-3950,0 0-1,1-1 1,0 1-1,0-1 1,0 1 0,0-1-1,1 1 1,0-1-1,-1 0 1,2 0 0,-1-1-1,0 1 1,1-1-1,-1 1 1,1-1 0,0 0-1,3 1-225,6 1 10,1-1 0,-1-1 0,1 0 0,-1-1 1,1-1-1,0 0 0,-1 0 0,1-2 0,0 0 0,0 0 0,3-2-10,-2 2 8,30-4 8,1 3 0,0 1 0,1 3 0,-2 1 0,1 3 0,14 4-16,47 21 33,-64-17-14,0-2 0,1-2 0,0-2 0,3-2-19,-4-2 14,0-2-1,0-2 1,0-2-1,-1-1 1,1-3-1,-1-1 1,17-7-14,-1-13 69,-154 44 1061,70-20-1071,-1-1 0,1-1 0,0-1 0,0-1 1,0-2-1,1 0 0,0-2 0,1-1 0,-9-6-59,10 7 7,-73-39 7,42 21-7,-3 2-1,0 3 1,-19-4-7,-2 7 19,-2 5 0,-57-5-19,5 9 6,124 15-75,20 2-41,-3-2 96,74 26-40,0-4 0,2-3 0,1-4 0,37 1 54,-12-6-2,2-5-1,-1-4 1,42-8 2,-70 2 22,-169 28-57,-27-4-14,97-20 47,-1 0 0,0-1 0,-1-1 0,1-1 0,0 0 1,1-1-1,-1 0 0,0-2 0,0 0 0,1 0 1,-6-4 1,-70-24 15,39 12-2,-1 3-1,0 2 1,-17 0-13,43 9-8,-1 2 0,0 1 0,0 2 0,1 0 0,-1 2 0,0 1 0,0 1 0,1 1 0,-26 8 8,6 13-56,46-25 52,0 1 0,0 0 1,0 0-1,0 0 0,1 0 0,-1 0 1,0 0-1,0 0 0,0 0 1,1 1-1,-1-1 0,1 0 0,-1 0 1,1 0-1,-1 1 0,1-1 1,0 0-1,0 1 0,0-1 1,-1 0-1,1 1 0,0-1 0,1 0 1,-1 1-1,0-1 0,0 0 1,1 1-1,-1-1 0,0 0 0,1 0 1,-1 1-1,1-1 0,0 0 1,-1 0-1,1 0 0,0 0 0,1 1 4,4 5-20,1-1-1,0 0 0,0 0 1,0-1-1,1 0 0,0 0 0,0-1 1,1 0-1,-1-1 0,4 2 21,1 0-18,33 12-19,0-3 1,1-2-1,0-2 1,1-2-1,7-1 37,-25-3-20,116 11-472,0-7-1,38-8 493,10 2-552,-45 6 548,-176 3 134,-91-11-1502,28-14-1671</inkml:trace>
  <inkml:trace contextRef="#ctx0" brushRef="#br0" timeOffset="144128.596">7700 2273 9114,'-26'96'7335,"18"-39"-6581,2 1-1,2 57-753,8 93 349,-14 73 527,1-67-471,10-71-397,-1-143-2,-1 1 1,0-1-1,1 1 1,-1-1 0,0 0-1,0 1 1,1-1-1,-1 0 1,0 0 0,1 1-1,-1-1 1,0 0 0,0 0-1,0 0 1,1 0-1,-1 0 1,0 0 0,0 0-1,1-1 1,-1 1-1,0 0 1,0 0 0,1 0-1,-1-1 1,0 1 0,1 0-1,-1-1 1,0 1-1,1-1 1,-1 1 0,0-1-1,1 1 1,-1-1-1,1 1 1,-1-1 0,1 1-1,-1-1 1,1 0 0,0 1-1,-1-1 1,1 0-1,0 0 1,-1 1 0,1-1-1,0 0 1,0 1 0,0-1-1,0 0 1,0 0-1,-1 0 1,1 1 0,1-1-7,-31-41-2404,-5-7 649</inkml:trace>
  <inkml:trace contextRef="#ctx0" brushRef="#br0" timeOffset="144377.075">7373 3087 8130,'11'129'7093,"-7"-107"-6893,2 0 0,0 0 0,1 0 0,1-1-1,1 0 1,1-1 0,9 13-200,-8-15 47,1-1-1,0 0 0,1-1 1,1-1-1,1 0 1,0-1-1,1 0 1,12 7-47,-21-16 51,0 0 0,0-1 0,1 0 1,0 0-1,0-1 0,0 0 0,0 0 1,0-1-1,0 0 0,1-1 0,-1 1 1,1-2-1,0 1 0,-1-1 0,1 0 1,-1-1-1,1 0 0,-1-1 0,1 1 1,-1-2-1,0 1 0,4-3-51,2-3 64,-1 0-1,0-2 0,-1 1 1,0-2-1,-1 0 0,0 0 1,0-1-1,-1 0 0,-1-1 1,0 0-1,0 0 0,-2-1 1,0 0-1,0-1 0,-1 1 1,-1-1-1,-1-1 0,0 1-63,13-38 282,-3-1 0,-3 1 0,-1-2 0,-4 0 0,1-51-282,-5-25-2795</inkml:trace>
  <inkml:trace contextRef="#ctx0" brushRef="#br0" timeOffset="144806.525">7094 1389 9978,'-10'76'5181,"7"36"-3677,3-101-1441,-1 12 22,1 0-1,2 0 1,0 0-1,1 0 1,1 0-1,1-1 0,2 1 1,0-2-1,1 1 1,1-1-1,1 0 1,9 13-85,17 19 5,-113-100-5003,32 24 1573</inkml:trace>
  <inkml:trace contextRef="#ctx0" brushRef="#br0" timeOffset="145129.019">6636 1462 7746,'0'-20'2488,"9"2"577,9 1-2113,10-9-40,6-1-224,20-8-23,5-4-185,12-5-104,-9 1-160,2 1-96,-9 10-64,-7 5-40,-16 11 40,1 13-816,-7 5-2793,-11 4 696</inkml:trace>
  <inkml:trace contextRef="#ctx0" brushRef="#br0" timeOffset="145840.428">7343 1419 7266,'-4'-13'8514,"5"39"-6525,6 48-1427,-5-31-486,3 0 1,0 0 0,3 0-1,2-1 1,2 0 0,5 12-77,13-16 64,-29-38-55,0 1 0,-1-1-1,1 0 1,0 1 0,0-1-1,-1 1 1,1-1 0,0 0-1,0 0 1,0 1 0,-1-1-1,1 0 1,0 0 0,0 0-1,0 0 1,0 0 0,0 0 0,-1 0-1,1 0 1,0-1 0,0 1-1,0 0 1,0 0 0,-1-1-1,1 1 1,0 0 0,0-1-1,-1 1 1,1-1 0,0 1-1,-1-1 1,1 1 0,0-1-1,-1 0 1,1 1 0,-1-1 0,1 0-1,-1 1 1,1-1 0,-1 0-1,0 0 1,1 0 0,-1 1-1,0-1 1,1 0 0,-1 0-9,3-70 624,-12 10-301,-3 0 1,-2 0-1,-10-21-323,24 80 3,-32-98 123,79 124-296,-40-21 174,1-1 0,-1 1-1,1-2 1,0 1 0,-1-1-1,1 0 1,0-1 0,0 0-1,0 0 1,0 0 0,0-1-1,0-1 1,-1 1 0,1-1-1,0 0 1,-1-1 0,0 0-1,1 0 1,-1-1 0,0 0-1,-1 0 1,1 0 0,-1-1-1,1 0-3,42-22 56,35 30 109,-73-6-158,0-1 1,0-1 0,-1 0-1,1 0 1,-1-1 0,0 0-1,-1-1 1,1 0 0,4-6-8,0 2 8,7-8 12,-18 16-21,-1 0-1,1 0 1,0 0 0,0 0-1,0 0 1,0 0-1,0 1 1,1 0 0,-1 0-1,1-1 1,-1 2-1,1-1 1,0 0 0,0 1-1,0 0 1,0 0-1,0 0 1,0 0-1,0 1 1,0-1 0,0 1-1,4 0 2,27 43-87,-34-41 84,20 46-26,-17-35 34,1-1 1,1 0-1,0 0 0,1 0 1,0-1-1,0 0 1,9 9-6,-14-18 2,0 0 0,0-1 1,0 1-1,1-1 0,-1 1 1,1-1-1,-1 1 0,1-1 1,-1 0-1,1 0 0,0-1 1,0 1-1,-1 0 0,1-1 1,0 0-1,0 0 0,0 0 1,0 0-1,-1 0 0,1 0 1,0-1-1,0 1 0,-1-1 1,1 0-1,0 0 0,-1 0 1,1 0-1,0 0 0,-1 0 1,1-1-3,67-55 78,-61 48-61,-1-1 0,-1 0 0,0 0 0,0-1 0,-1 0 0,0-1 0,2-7-17,-4-7-75,-11 40-1395,10 21-3935,2-18 1580</inkml:trace>
  <inkml:trace contextRef="#ctx0" brushRef="#br0" timeOffset="146325.214">8454 999 9842,'-13'103'6363,"18"51"-3637,-2-138-2646,1-1 1,0 1-1,1-1 1,1 0 0,1 0-1,0-1 1,0 1-1,2-2 1,0 1 0,0-1-1,1-1 1,10 10-81,-17-17 6,9 11 3,-1 0 0,-1 1 0,0 1 0,-1 0 0,-1 0-1,-1 0 1,-1 1 0,0 0 0,-2 1 0,0-1 0,-1 1 0,-1-1 0,-1 1-1,0 0 1,-2 0 0,0 0 0,-4 19-9,-7-15 118,12-24-112,0 0 0,-1 0 0,1 1-1,0-1 1,0 0 0,-1 0 0,1 0 0,0 0 0,-1 1 0,1-1 0,0 0 0,-1 0-1,1 0 1,0 0 0,-1 0 0,1 0 0,0 0 0,-1 0 0,1 0 0,0 0 0,-1 0-1,1 0 1,0 0 0,0 0 0,-1 0 0,1 0 0,0-1 0,-1 1 0,1 0 0,0 0-1,-1 0 1,1 0 0,0-1 0,0 1 0,-1 0 0,1 0 0,0-1 0,0 1 0,0 0-1,-1 0 1,1-1 0,0 1 0,0 0 0,0-1 0,0 1 0,0 0 0,-1-1 0,1 1-1,0 0 1,0-1 0,0 1 0,0 0 0,0-1 0,0 1 0,0 0 0,0-1 0,0 1-1,0 0 1,0-1-6,-7-73 372,-1-90-103,13-131-269,-4 284 0,-1 1-2,0 0 1,1 1-1,0-1 0,0 0 0,1 1 1,1 0-1,-1-1 0,1 1 0,1 0 1,0 0-1,3-5 2,-3 11-10,-1 1 1,1-1 0,0 0-1,0 1 1,0 0 0,0 0-1,1 0 1,-1 0-1,0 1 1,1 0 0,-1 0-1,1 0 1,0 0-1,-1 1 1,1-1 0,-1 1-1,1 1 1,0-1 0,-1 1-1,1-1 1,-1 1-1,1 0 1,-1 1 0,1-1-1,-1 1 1,2 1 9,-3-2 6,-1 0 0,1 0 0,-1 0 1,0 0-1,1 0 0,-1 1 0,0-1 1,0 1-1,0-1 0,0 1 0,0 0 0,0 0 1,0 0-1,0 0 0,-1 0 0,1 1 0,-1-1 1,0 0-1,0 1 0,0-1 0,0 1 0,0-1 1,0 1-1,0-1 0,-1 1 0,0 0 1,1-1-1,-1 1 0,0 0 0,0-1 0,0 1 1,-1 0-1,1-1 0,-1 1 0,1 0 0,-1-1 1,0 1-1,0 0-6,-6 18 89,0 0 0,-1 0 0,-1-1 1,0 0-1,-2 0 0,-1-1 0,0-1 0,-1 0 1,-10 10-90,-2-6 40,24-22-49,1 0 0,-1 0-1,1 1 1,-1-1 0,1 0-1,-1 0 1,1 0 0,-1 0-1,0 0 1,1 0 0,-1 0-1,1 0 1,-1 0 0,1 0-1,-1 0 1,0 0 0,1 0-1,-1 0 1,1-1 0,-1 1-1,1 0 1,-1 0 0,1-1 0,-1 1-1,1 0 1,-1-1 0,1 1-1,-1 0 1,1-1 0,0 1-1,-1-1 1,1 1 0,-1-1-1,1 1 1,0-1 0,0 1-1,-1-1 1,1 1 0,0-1-1,0 1 1,0-1 0,-1 1-1,1-1 1,0 1 0,0-1 0,0 0-1,0 1 1,0-1 9,-4-83-1504,8 6-1900,3-11-31</inkml:trace>
  <inkml:trace contextRef="#ctx0" brushRef="#br0" timeOffset="147144.236">8865 987 8306,'20'79'6921,"-18"-76"-6864,0-1 0,0 0 0,0 0 0,0 0 0,0 0 0,0 0 0,0 0 0,1-1 0,-1 1 0,1-1 0,0 0 0,-1 0 0,1 0 0,0 0 0,-1 0 0,1 0 0,0-1 0,0 1 0,0-1 0,0 0 0,0 0 0,0 0 0,-1 0 0,1-1 0,0 1 0,0-1 0,0 1 0,0-1 0,-1 0 0,1 0 0,0 0 0,-1-1 0,1 1 0,-1-1 0,1 1 0,-1-1 0,0 0 0,1-1-57,4 0 35,10-5 72,-1-1 0,0-1 1,-1-1-1,0 0 1,-1 0-1,10-12-107,24-41 1566,-48 64-1541,-1-1 1,0 1 0,1 0 0,-1-1-1,0 1 1,1 0 0,-1-1 0,0 1-1,0 0 1,1 0 0,-1 0 0,0-1-1,0 1 1,0 0 0,1 0 0,-1 0-1,0 0 1,0 0 0,0 1 0,1-1-1,-1 0 1,0 0 0,0 0 0,1 1-1,-1-1 1,0 0 0,1 1 0,-1-1-1,0 1 1,1-1 0,-1 1 0,0-1 0,1 1-1,-1-1 1,1 1-26,-9 5 9,1-1-1,0 1 1,1 1 0,0-1-1,0 1 1,0 1 0,1-1-1,0 1 1,0 0 0,1 1-1,0-1 1,0 1-1,1 0 1,1 0 0,-1 1-1,1-1 1,1 1 0,0-1-1,0 1 1,1 0 0,0 0-1,1-1 1,0 1 0,0 0-1,1 0 1,0 0-1,1 1-8,14 22 96,24 5 89,-36-35-172,-1 1 0,0 0 0,1-1 0,0 0 0,0 0 0,0 0 0,0-1 0,1 1 0,-1-1 0,1 0 0,-1 0 0,1-1 0,0 1 0,-1-1 0,1 0 0,0 0 0,0 0 0,0-1 0,0 0 0,0 0 0,0 0 0,0-1 0,0 1 0,0-1 0,-1-1 0,1 1 0,0 0 0,0-1 0,-1 0 0,1 0 0,-1-1 0,0 1 1,0-1-1,0 0 0,2-2-13,15-13 93,-1-1 0,-1-1-1,-1-1 1,-1 0 0,0-2 0,-2 0 0,-1 0 0,-1-2 0,-1 1 0,6-17-93,41-154 123,-36 6-30,-29 109 81,6 77-153,-1 1 0,1 0 0,-1 0 0,0-1-1,1 1 1,-1 0 0,0 0 0,-1 0 0,1 0 0,0 0-1,0 0 1,-1 0 0,1 0 0,-1 0 0,0 1 0,1-1 0,-1 1-1,0-1 1,0 1 0,0 0 0,0 0 0,0-1 0,0 1-1,0 1 1,-1-1 0,1 0 0,0 1 0,0-1 0,-1 1 0,1-1-1,-1 1-20,-3 2 17,1-1-1,0 1 1,0 0-1,0 0 1,0 1-1,1 0 1,-1 0-1,1 0 1,0 0-1,-1 1 1,2-1-1,-1 1 1,0 0-1,1 0 1,-1 1-1,1-1 1,0 1-1,1-1 1,-1 1-1,1 0 1,0 0-1,0 0 1,1 0-1,-1 1-16,-7 22 2,0 0-1,2 1 0,2 0 0,0 0 0,2 0 0,1 0 0,1 1 0,2 0 0,1-1 0,3 11-1,-4-30-4,1-1 0,0 0 1,1 0-1,0 0 0,0-1 0,1 1 0,0-1 1,1 0-1,0 0 0,0 0 0,5 5 4,-7-10-3,0 0 0,0 0 0,1 0 1,-1 0-1,1 0 0,0-1 0,0 0 0,0 0 0,0 0 0,0 0 0,1 0 0,-1-1 0,1 0 0,-1 0 0,1 0 0,-1 0 1,1-1-1,-1 0 0,1 0 0,-1 0 0,1-1 0,-1 1 0,1-1 0,3-1 3,6-3-199,1-1-1,-1 0 1,0-1-1,0-1 1,-1 0-1,0-1 1,-1 0-1,0-1 1,7-7 199,17-12-1924,17-12-2379</inkml:trace>
  <inkml:trace contextRef="#ctx0" brushRef="#br0" timeOffset="148332.857">9592 1 9346,'-123'15'3489,"-60"23"-2700,-68 10-1189,-18-28 1868,-73 10 402,214-7-1597,1 6 0,-109 40-273,-313 139-162,357-130 80,-121 72 82,279-131 30,1 1 0,0 2 0,2 2 0,1 0 0,0 2 0,2 1 1,1 1-1,1 2 0,2 1 0,-6 10-30,15-19 12,2 0 0,0 1 0,2 0-1,0 1 1,1 0 0,2 1 0,0 0 0,-1 15-12,3-2-11,1 2 0,2-1 0,2 0 0,1 1 0,2-1 0,2 0 0,2 0 0,7 29 11,-2-33-5,1 0 0,2-1 1,1-1-1,2 0 1,1-1-1,1-1 1,2 0-1,1-2 0,24 25 5,8 4-45,1-3-1,4-2 0,1-3 1,54 34 45,-82-64-29,0-1 1,0-2 0,2-1 0,0-2 0,1-1 0,0-1 0,1-2 0,0-2-1,1-2 1,-1-1 0,8-1 28,45 1-8,-1-4 0,1-5 0,-1-3 0,74-16 8,-49-2 25,-1-6 0,-1-4 0,-2-5 0,21-16-25,132-61 52,56-44-52,-257 128 0,-2-3-1,-1-3 1,-3-2-1,-1-2 0,-2-3 1,-2-2-1,24-31 1,-43 43 42,-1-2-1,-1-2 0,-2 0 1,-3-2-1,-1 0 0,5-16-41,-11 15 190,-2-1-1,-1-1 1,-3 0-1,-1-1 1,-3 0-1,-1 0 1,-3 0-1,-2-1 1,-3-39-190,-3 42 257,-2 0-1,-1 0 1,-2 1 0,-3 0 0,-1 0-1,-14-27-256,18 50 73,-1 0-1,-1 1 0,0 0 0,-2 1 0,0 0 1,-1 1-1,0 1 0,-2 0 0,0 1 1,0 1-1,-2 1 0,1 0 0,-17-7-72,13 8 36,0 1 1,-1 1-1,0 1 0,-1 1 0,0 1 1,-5 0-37,-14 0 20,-1 1 0,0 3 1,0 1-1,0 2 1,0 2-1,0 2 1,-39 9-21,2 5-10,1 2 0,1 4 0,-61 29 10,37-8-506,3 5 0,1 5 506,-237 154-3470,-4 28 157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38:59.190"/>
    </inkml:context>
    <inkml:brush xml:id="br0">
      <inkml:brushProperty name="width" value="0.05" units="cm"/>
      <inkml:brushProperty name="height" value="0.05" units="cm"/>
    </inkml:brush>
  </inkml:definitions>
  <inkml:trace contextRef="#ctx0" brushRef="#br0">25971 546 10242,'-3'0'3945,"7"0"160,7 3-2577,9 0-608,7-3-503,19-2-81,4-4-48,16-7-88,-5-4-88,18-6-1233,-9 4-2151,16-4-1129,-7 0-1560</inkml:trace>
  <inkml:trace contextRef="#ctx0" brushRef="#br0" timeOffset="263.395">27119 151 10210,'34'-36'3705,"-10"25"456,-3 10-2441,-3 13-1032,-4 8-136,-2 7-223,-3 6-137,1 5-64,-1 9-64,-2-3-16,-2 11-256,-4-3-377,-4-4-1031,-6-10 3561,-11-8-6314,-10-19 2488</inkml:trace>
  <inkml:trace contextRef="#ctx0" brushRef="#br0" timeOffset="606.242">26739 347 10106,'-69'-51'6588,"67"50"-6515,1 0-1,0-1 0,0 1 0,0 0 1,0-1-1,0 1 0,0-1 0,0 1 1,0-1-1,0 1 0,1-1 0,-1 0 1,1 1-1,-1-1 0,1 0 1,0 1-1,0-1 0,-1 0 0,1 0 1,1 1-1,-1-1 0,0 0 0,0 1 1,0-1-1,1 0 0,-1 0 0,1 1 1,0-1-1,-1 1 0,1-1 1,0 1-1,0-1 0,0 1 0,0-1 1,0 1-1,1-2-72,52-37 560,-19 25-455,1 1-1,0 2 1,0 1-1,1 2 1,4 1-105,14-2 113,0 3 1,0 2-1,1 3 0,3 2-113,-25 0 30,0 2 0,0 2 0,0 1 0,0 1 0,-1 2-1,0 2 1,0 0 0,16 10-30,-36-14 7,-1 1-1,1 0 1,-2 0-1,1 2 1,-1-1-1,0 1 1,-1 1-1,0 0 0,-1 0 1,0 1-1,0 1 1,-1-1-1,-1 1 1,0 0-1,0 1 1,-1 0-1,-1 0 1,0 0-1,-1 1 1,-1-1-1,2 9-6,-6-10 75,0 0 0,0-1-1,-2 1 1,1-1 0,-1 0-1,-1 0 1,0 0 0,0 0-1,-1-1 1,-1 1 0,0-1-1,0-1 1,-1 1 0,0-1-1,-1 0 1,0-1 0,0 1-1,0-2 1,-1 1 0,-3 1-75,-13 10 278,-2 0 0,0-1 0,0-2 0,-2-1 1,0-1-1,-1-1 0,-14 3-278,28-9 57,-1 0 0,0 0 0,0-2 0,-1 0 0,1-1 0,-1-1-1,0-1 1,0 0 0,0-1 0,0-1 0,-1-1 0,1 0 0,-9-3-57,-19-23-1583,21-20-3913,15 4 662</inkml:trace>
  <inkml:trace contextRef="#ctx0" brushRef="#br0" timeOffset="-1400.246">23634 311 5497,'21'-68'9408,"-16"68"-7074,-4 15-1584,-10 429 434,9-440-1226,0 110-96,-15-41-4909,5-47 1343</inkml:trace>
  <inkml:trace contextRef="#ctx0" brushRef="#br0" timeOffset="-1062.9">23326 293 9658,'0'-1'18,"1"-6"589,-1 0 1,1-1-1,1 1 1,-1 0-1,1 0 1,0 0-1,1 0 1,0 1-1,0-1 1,0 1-1,1-1 1,0 1-1,1-1-607,14-11 465,0 0 0,1 1 1,1 1-1,1 2 0,11-7-465,-11 8 87,0 1 1,1 0-1,0 2 1,1 0 0,0 2-1,1 0 1,0 2-1,19-2-87,-32 6-3,-1 1 0,1 0 0,0 1 0,-1 0 0,1 1 0,0 0 0,-1 1 0,1 0-1,-1 1 1,0 1 0,0-1 0,0 2 0,0-1 0,0 2 0,-1-1 0,0 1 0,0 1 0,-1 0 0,0 0 0,2 3 3,-7-6 0,1 1 0,0 0 1,-1 0-1,0 0 1,0 0-1,-1 1 0,0-1 1,0 1-1,0 0 0,0 0 1,-1 1-1,0-1 0,-1 0 1,1 1-1,-1-1 0,0 1 1,-1-1-1,1 1 0,-1-1 1,-1 1-1,1-1 1,-1 1-1,0-1 0,-1 1 1,1-1-1,-1 0 0,-1 1 1,1-1-1,-1 0 0,-1 1 0,-16 21 150,0-2 1,-2 0-1,-1-1 0,-1-2 0,-1 0 0,-2-2 0,0 0 0,0-2 0,-14 6-150,28-17 77,6-3-31,0 0 1,-1 0 0,0-1-1,0 0 1,0 0 0,0-1-1,-1 0 1,1-1-1,-8 2-46,5-7-351,23-4-1103,42-2-4786,-18 6 1556</inkml:trace>
  <inkml:trace contextRef="#ctx0" brushRef="#br0" timeOffset="-306.196">24185 546 7946,'-12'38'5649,"-4"-3"-3614,-15 53-851,29-77-1039,1-9-119,0 1 0,0-1 0,0 1 0,0 0 0,0-1 0,1 1-1,0 0 1,-1-1 0,1 1 0,0 0 0,0-1 0,1 1-1,-1 0 1,0-1 0,1 1 0,0 0 0,-1-1 0,1 1-1,0-1 1,0 1 0,1-1 0,-1 1 0,0-1 0,1 0-1,0 0 1,-1 0 0,2 1-26,-1-3 43,1 0 0,-1 0 0,1 0 0,-1-1 0,0 1 0,1-1 0,-1 0 0,0 1 0,0-1 0,1 0 0,-1-1 0,0 1 0,0 0 0,0 0 0,0-1 0,0 1 0,-1-1 0,1 0 0,0 1 0,-1-1 0,2-1-43,4-7 130,0 1 0,-1-1 0,0 0 0,0 0 0,-1-1-1,0 0 1,-1 0 0,0 0 0,-1 0 0,-1-1 0,1 1 0,-2-1 0,1 0 0,-2 1 0,0-1 0,0 0 0,-1 0 0,0 1-1,-2-4-129,4 15 5,-1-1 0,0 1-1,1-1 1,-1 1-1,0-1 1,0 1-1,0-1 1,1 1-1,-1-1 1,0 1 0,0-1-1,0 1 1,0-1-1,0 1 1,0-1-1,0 0 1,0 1-1,0-1 1,0 1-1,0-1 1,-1 1 0,1-1-1,0 1 1,0-1-1,0 1 1,-1-1-1,1 1 1,0-1-1,-1 1 1,1-1-1,0 1 1,-1 0 0,1-1-1,0 1 1,-1 0-1,1-1 1,-1 1-1,1 0 1,-1-1-1,1 1 1,-1 0-1,1 0 1,-1 0 0,1-1-1,-1 1 1,1 0-1,-1 0 1,1 0-1,-1 0 1,1 0-1,-1 0 1,0 0-1,1 0 1,-1 0 0,1 0-1,-1 0 1,1 0-1,-1 1 1,1-1-1,-1 0 1,1 0-1,-1 1 1,1-1-1,-1 0 1,1 0 0,-1 1-5,1 5 2,-1 0 0,1 0 0,0 0 0,0-1 0,0 1 0,1 0 0,0 0 0,1 0 0,-1 0 0,1-1 0,0 1 1,0-1-1,1 1 0,-1-1 0,1 0 0,3 5-2,-4-8-1,0-1 0,0 1-1,0 0 1,0 0 0,0-1 0,0 0 0,0 1 0,1-1-1,-1 0 1,1 0 0,-1 0 0,0 0 0,1 0-1,0-1 1,-1 1 0,1-1 0,-1 0 0,1 1 0,0-1-1,-1 0 1,1-1 0,-1 1 0,1 0 0,-1-1 0,1 0-1,0 1 1,-1-1 0,1 0 1,70-41 12,-47 19 4,-1-1 0,-2-1 0,-1-2 0,0 0 1,-2-1-1,0-2-16,-11 16 12,0 0-1,-1 0 1,0-1 0,-1 0-1,-1 0 1,0 0 0,-1-1-1,0 0 1,-2 0 0,0 0 0,-1-1-1,0 1 1,-1-15-12,-19-16 32,17 46-33,0 1 1,0 0-1,0 0 1,0-1-1,0 1 1,0 0-1,0 0 1,0 0-1,0 0 0,0 0 1,0 0-1,0 1 1,0-1-1,0 0 1,0 0-1,0 1 1,0-1-1,0 0 0,0 1 1,0-1-1,0 1 1,0 0-1,0-1 1,1 1-1,-1-1 1,0 1-1,0 0 1,1 0-1,-1 0 0,1-1 1,-1 1-1,0 0 1,1 0-1,0 0 1,-1 0-1,1 0 1,-1 0-1,1 0 0,0 0 1,0 0-1,0 0 1,0 0-1,-1 0 1,1 0-1,1 0 1,-1 0 0,-8 17 15,2 0 0,0 1 0,1-1 0,1 1 0,1 0 0,0 0 0,2 0 0,0 0 0,1 0 0,1 1 0,1-1 0,0 0 0,2 0 0,0-1 0,2 4-15,0-7 0,0-1-1,0 0 1,1 0 0,1-1 0,1 1-1,0-2 1,0 1 0,1-2 0,1 1-1,4 2 1,-13-11 2,1 0 0,1-1 0,-1 0 0,0 0 0,1 0 0,-1 0 0,1 0 0,-1-1 0,1 0 0,0 0 0,0 0 0,-1 0 0,1 0 0,0-1 0,0 1-1,0-1 1,0 0 0,0 0 0,0-1 0,0 1 0,0-1 0,-1 0 0,1 0 0,0 0 0,0-1 0,-1 1 0,1-1 0,-1 0 0,1 0 0,-1 0 0,0 0 0,0-1 0,0 1 0,0-1-1,0 0 1,-1 0 0,2-1-2,92-109 158,-96 113-159,0 0 0,0 0 0,0 0 0,1 0 0,-1 1 0,0-1 0,0 0 0,0 0 0,1 0 0,-1 0 0,0 0 0,0 0-1,0 0 1,1 0 0,-1 0 0,0 0 0,0 0 0,0 0 0,1 0 0,-1 0 0,0 0 0,0 0 0,1 0 0,-1 0 0,0 0 0,0 0 0,0 0 0,1 0 0,-1 0 0,0 0 0,0 0 0,0-1 0,0 1 0,1 0 0,-1 0 0,0 0 0,0 0 0,0 0 0,0-1 0,0 1 0,1 0 0,-1 0 0,0 0 0,0 0 0,0-1 0,0 1 0,0 0 1,-4 22-42,3-18 40,-3 8-3,0 2 0,1-1 1,1 0-1,0 1 0,1-1 1,0 1-1,1-1 0,1 1 1,0-1-1,0 1 0,2-1 1,0 2 4,-2-12 0,0 0-1,1 1 1,0-1 0,0 0 0,0 0 0,0 0 0,0 0-1,0 0 1,1 0 0,-1-1 0,1 1 0,0-1 0,0 0-1,0 1 1,0-1 0,0-1 0,1 1 0,-1 0 0,0-1-1,1 0 1,-1 0 0,1 0 0,-1 0 0,1 0 0,2-1 0,91-10 1,-64-2 15,1-1-1,-2-2 1,0-1-1,-1-1 1,-1-2-1,9-7-15,-30 19 8,-7 5-9,-1 0 1,1 1-1,-1-1 0,1 0 1,-1 1-1,1-1 0,0 1 1,0 0-1,0 0 0,0 0 1,0 0-1,0 0 0,0 0 1,0 0-1,1 0 0,-1 1 1,0-1-1,0 1 1,1 0-1,-1 0 0,0 0 1,1 0-1,-1 0 0,0 0 1,0 0-1,1 1 0,-1-1 1,0 1-1,0 0 0,0 0 1,1 0-1,0 0 1,17 38-34,-19-36 34,0 0 1,0 1 0,0-1-1,0 0 1,0 0 0,1-1-1,-1 1 1,1 0 0,0 0-1,0-1 1,0 1 0,0-1-1,0 0 1,1 1 0,-1-1 0,1 0-1,-1 0 1,1-1 0,0 1-1,0 0 1,0-1 0,0 0-1,0 0 1,0 0 0,0 0-1,56-12-1496,-11-25-3932,-25 9 801</inkml:trace>
  <inkml:trace contextRef="#ctx0" brushRef="#br0" timeOffset="1557.248">23425 1623 8458,'2'-4'660,"4"-5"3781,-3 24-2253,-5 308-1117,11-250-893,-9-72-175,0 0 1,1 0 0,-1-1 0,0 1 0,1 0 0,-1 0-1,1-1 1,-1 1 0,1 0 0,0-1 0,-1 1-1,1-1 1,0 1 0,-1-1 0,1 1 0,0-1 0,-1 1-1,1-1 1,0 0 0,0 1 0,0-1 0,0 0-1,-1 1 1,1-1 0,0 0 0,0 0 0,0 0 0,0 0-1,0 0 1,-1 0 0,1 0 0,0 0 0,0-1-1,0 1 1,0 0 0,-1 0 0,1-1 0,0 1 0,0 0-1,0-1 1,-1 1 0,1-1 0,0 1 0,0-1-4,76-72 278,-7-16-82,-46 55-127,2 1 0,2 2 0,1 1 0,7-5-69,-32 31 10,1 0 0,0 1 0,0-1 0,0 1 0,0 0 0,0 1 0,1-1-1,-1 1 1,1 0 0,0 0 0,5 0-10,-9 2 2,0 0 0,0 0 1,1 0-1,-1 0 0,0 0 0,0 1 1,1-1-1,-1 1 0,0 0 0,0 0 1,0-1-1,0 1 0,0 1 0,0-1 1,0 0-1,0 0 0,-1 1 0,1-1 0,0 1 1,-1-1-1,1 1 0,-1 0 0,1 0 1,-1-1-1,0 1 0,0 0 0,0 0 1,0 0-1,0 1 0,0-1 0,-1 0 1,1 2-3,4 14 20,-1 0 0,-1 1 1,0-1-1,-2 1 1,0 17-21,4 38 126,8-36-10,-13-37-116,1-1 1,-1 1 0,1-1 0,0 1 0,-1-1 0,1 1-1,0-1 1,0 1 0,-1-1 0,1 0 0,0 1 0,0-1-1,-1 0 1,1 1 0,0-1 0,0 0 0,0 0 0,0 0-1,0 0 1,-1 0 0,1 0 0,0 0 0,0 0 0,0 0-1,0-1 1,-1 1 0,1 0 0,0 0 0,0-1 0,0 1-1,-1 0 1,1-1 0,0 1 0,-1-1 0,1 1 0,0-1-1,-1 0 1,1 1 0,0-1 0,-1 1 0,1-1-1,-1 0 1,1 0 0,-1 1 0,1-2-1,65-87-3917,-18 26 992</inkml:trace>
  <inkml:trace contextRef="#ctx0" brushRef="#br0" timeOffset="2779.872">24206 1719 9282,'-67'50'7069,"81"-70"-6650,62-48-325,-76 67-94,1 1 1,-1-1-1,1 1 1,-1-1-1,1 1 1,-1 0-1,1-1 1,-1 1-1,1 0 0,0-1 1,-1 1-1,1 0 1,-1 0-1,1 0 1,0-1-1,-1 1 1,1 0-1,0 0 1,-1 0-1,1 0 1,0 0-1,-1 0 1,1 0-1,0 1 1,-1-1-1,1 0 1,-1 0-1,1 0 1,0 1-1,-1-1 1,1 0-1,-1 1 1,1-1-1,-1 0 1,1 1-1,-1-1 1,1 1-1,-1-1 1,1 1-1,-1-1 1,1 1-1,-1-1 1,0 1-1,1-1 1,-1 1-1,0-1 1,0 1-1,1 0 1,-1 0-2,8 40-32,-7-34 29,3 32-1,-3-19 13,0 0 0,2 0 1,1 0-1,0-1 0,1 1 1,2-1-1,0 0 1,1 2-9,-7-19-1,0 0 1,0 0-1,0 1 1,1-1 0,-1 0-1,0 0 1,1 0 0,0 0-1,-1-1 1,1 1-1,0 0 1,0-1 0,0 1-1,0-1 1,0 1-1,0-1 1,0 0 0,0 0-1,1 0 1,-1 0-1,0-1 1,1 1 0,-1 0-1,0-1 1,1 0 0,-1 1-1,1-1 1,-1 0-1,1 0 1,-1-1 0,3 1 0,8-6 3,1 0 0,-1 0 0,0-2 1,-1 1-1,0-1 0,0-1 0,-1 0 0,0-1 1,-1 0-1,0-1 0,0 0 0,5-9-3,3-4 35,-1-1 0,-1-1 0,-1 0 0,-1-1 0,-2-1 0,0 0 0,-2 0 0,-2-1 0,0-1 0,-2 1 0,-1-1 0,-1 0 0,-2 0 0,-1-1 0,-1 1 0,-2 0 0,-1-1-35,-10-21 150,12 51-143,1 0-1,0 0 1,0 0 0,-1 0-1,1 0 1,0 0 0,-1 0-1,1 1 1,-1-1 0,0 0-1,1 0 1,-1 1 0,1-1-1,-1 0 1,0 1 0,0-1-1,1 0 1,-1 1 0,0-1-1,0 1 1,0-1 0,1 1-1,-1 0 1,0-1 0,0 1-1,0 0 1,0 0-1,0 0 1,0-1 0,0 1-1,0 0 1,0 0 0,0 0-1,0 1 1,0-1 0,0 0-1,1 0 1,-1 0 0,0 1-1,0-1 1,0 0 0,0 1-1,0-1 1,0 1 0,1-1-1,-1 1 1,0-1 0,0 1-1,1 0 1,-1-1 0,0 1-7,-5 5 57,0 0 0,1 1 1,0-1-1,0 1 0,0 0 1,1 0-1,0 1 0,0-1 1,1 1-1,0 0 0,0 0 1,-1 7-58,-8-9 478,-3 5 63,-5 123-583,20-106 34,1-1 0,1 1 0,2-1 0,1 0 0,0 0 0,2 0 0,2-1 0,0 0 0,1-1 0,6 9 8,-12-26-5,1 0 1,0 0-1,0-1 0,1 0 0,-1 0 1,2 0-1,-1-1 0,1 0 0,0 0 1,0-1-1,0 0 0,1 0 0,0 0 1,0-1-1,0 0 0,0-1 0,1 0 0,-1 0 1,1-1-1,0 0 0,0-1 5,-7-1 17,1-1 0,-1 1 0,1-1 1,-1 0-1,0 0 0,1 0 0,-1 0 0,0-1 0,0 1 0,1 0 0,-1-1 0,-1 0 0,1 1 0,0-1 0,0 0 1,-1 0-1,1 0 0,-1 0 0,1 0 0,-1-1 0,0 1 0,0 0 0,0-1 0,0 1 0,0 0 0,0-1 1,-1 1-1,1-1 0,-1 1 0,0-1 0,0 0 0,0 1 0,0-1 0,0 1 0,-1-1 0,1 1 0,-1-1 0,1 1 1,-1-1-1,0 1 0,0 0 0,0-1 0,0 1 0,-1 0 0,1 0 0,0 0 0,-1 0 0,0-1-17,-58-71 608,38 53-661,32 27-59,4-8 89,1 0 1,-1 0-1,1-1 0,-1-1 1,0 0-1,0-1 0,-1-1 1,1 0-1,-1-1 0,-1 0 1,1-1-1,-1-1 23,-5 6 12,0-1 1,-1 0-1,0 0 1,0-1-1,0 1 1,0-1-1,-1-1 1,0 1-1,0-1 1,0 0-1,-1 0 0,1-2-12,-22 9 107,15 0-106,0 1 0,0-1 0,0 1 0,0-1 0,0 1 0,0 0 0,1 0 0,-1 0-1,1 0 1,-1 0 0,1 0 0,0 1 0,0-1 0,0 0 0,0 1 0,0-1 0,0 0 0,1 1 0,-1-1 0,1 1 0,0 0-1,-1-1 1,1 1 0,0-1 0,1 1 0,-1-1 0,0 1 0,1-1 0,-1 1 0,1-1 0,0 1 0,0-1 0,0 0 0,0 1 0,0-1-1,2 2 0,0-3 0,0 0 0,0 0-1,0-1 1,0 1-1,0-1 1,0 1-1,0-1 1,0 0-1,0 0 1,0 0-1,1-1 1,-1 1-1,0-1 1,0 1 0,0-1-1,0 0 1,0 0-1,-1-1 1,1 1-1,0 0 1,0-1-1,-1 0 1,1 0-1,-1 0 1,1 0-1,-1 0 1,2-2 0,3-1 6,116-76 152,-121 81-160,-1 0 0,1 0 0,0 0 0,-1 0 0,1 0 0,0 0 0,-1 0 0,1 0 0,0 1-1,-1-1 1,1 1 0,-1-1 0,1 1 0,-1-1 0,1 1 0,-1 0 0,1 0 0,-1 0-1,0 0 1,1 0 0,-1 0 0,0 0 0,0 0 0,0 1 0,0-1 0,0 0 0,0 1 0,0-1-1,0 1 1,-1-1 0,1 1 0,0-1 0,-1 1 0,0-1 0,1 1 0,-1 0 0,0-1-1,0 1 1,1-1 0,-1 1 0,0 0 0,-1-1 0,1 1 0,0 0 2,2 7-4,27 78 0,-28-86 5,0 1-1,0-1 1,1 0-1,-1 0 1,0 1-1,1-1 1,-1 0-1,1 0 1,-1 0-1,1 0 1,0-1-1,-1 1 1,1 0-1,0-1 1,0 1-1,-1-1 1,1 0-1,0 1 1,0-1-1,0 0 1,-1 0-1,1 0 1,0 0-1,0-1 1,0 1-1,-1 0 1,1-1-1,0 1 1,0-1-1,-1 0 1,2 0-1,52-29 32,-52 28-29,167-121 175,-168 121-181,-1 1 1,1 0 0,0-1 0,-1 1 0,1 0-1,0 0 1,0 0 0,0 0 0,0 1 0,0-1 0,0 0-1,0 1 1,0 0 0,0-1 0,0 1 0,0 0-1,1 0 1,-1 0 0,0 0 0,0 0 0,0 1 0,0-1-1,0 1 1,0-1 0,0 1 0,0 0 0,0 0-1,0 0 1,0 0 0,0 0 0,-1 0 0,1 0 0,1 1 1,11 62-103,-14-59 104,0-1 0,0 1 0,0 0 1,1-1-1,-1 1 0,1-1 0,0 1 1,1 0-1,-1-1 0,1 0 0,0 1 1,0-1-1,0 0 0,1 0 0,-1 0 1,1 0-1,0-1 0,0 1 0,0-1 0,3 3 0,-4-5-19,0 0-1,0 0 0,0-1 1,1 1-1,-1 0 0,0-1 0,0 1 1,0-1-1,1 0 0,-1 0 0,0 0 1,1 0-1,-1 0 0,0 0 0,0 0 1,1-1-1,-1 1 0,0-1 0,0 0 1,1 0 19,17-12-3386</inkml:trace>
  <inkml:trace contextRef="#ctx0" brushRef="#br0" timeOffset="3316.448">26232 1558 11090,'-4'-1'7065,"0"13"-5422,3-9-1532,-3 5-17,1 1 1,1 0-1,0 0 0,0 0 0,1 1 0,0-1 0,0 0 0,1 1 0,0-1 0,1 0 0,1 9-94,-1-16 1,-1 0 0,1 0 0,0 0 0,0 0 0,0 0-1,1 0 1,-1-1 0,0 1 0,1 0 0,-1-1 0,1 1-1,-1-1 1,1 1 0,0-1 0,-1 0 0,1 1 0,0-1-1,0 0 1,0 0 0,0-1 0,0 1 0,0 0 0,0-1-1,0 1 1,1-1 0,-1 0 0,0 1 0,0-1 0,0 0-1,0 0 1,1-1 0,-1 1 0,0 0-1,72-21-5,168-118 156,-241 139-151,2-2-2,-1 0-1,1 0 0,0 1 0,0-1 1,0 0-1,0 1 0,0 0 0,0 0 1,0 0-1,0 0 0,0 1 0,0-1 1,1 1-1,-1-1 0,0 1 1,0 0-1,1 1 0,-1-1 0,0 0 1,0 1-1,0 0 0,1 0 0,-1 0 1,0 0-1,0 0 0,0 1 0,0-1 3,10 61-158,-2-4 158,-10-57 3,0 0 1,0-1-1,0 1 0,0 0 1,0 0-1,0-1 1,0 1-1,0-1 0,1 1 1,-1-1-1,0 0 1,0 1-1,0-1 0,1 0 1,-1 0-1,0 0 1,0 0-1,0 0 0,1 0 1,-1 0-1,0 0 1,0 0-1,1-1 0,-1 1 1,0 0-1,1-1-3,-1 1 4,6-3-101,-1 0 0,1-1 1,-1 0-1,0 0 0,0 0 1,0-1-1,-1 1 0,1-1 1,-1-1-1,-1 1 0,1-1 1,-1 0-1,1 0 0,-2 0 1,1 0-1,-1-1 0,0 0 0,1-4 97,5-24-3672,-8-8-251</inkml:trace>
  <inkml:trace contextRef="#ctx0" brushRef="#br0" timeOffset="3594.521">26640 1389 10890,'-8'2'3561,"10"1"576,1-3-3137,6-8-184,6 1-1552,16-13-3273,-3-12 681</inkml:trace>
  <inkml:trace contextRef="#ctx0" brushRef="#br0" timeOffset="4185.687">27544 1323 9242,'-2'-5'584,"1"3"-366,1 0 1,0 0 0,-1 0-1,1 0 1,-1 0-1,0 0 1,0 0 0,0 0-1,0 0 1,0 0-1,0 1 1,0-1 0,-1 0-1,1 1 1,-1-1-1,1 1 1,-1-1 0,0 1-1,1 0 1,-1 0-1,0 0 1,0 0 0,0 0-1,0 0 1,0 0-1,0 0 1,0 1-1,0-1 1,0 1 0,0 0-1,0-1 1,0 1-1,0 0 1,0 0 0,-1 1-1,1-1 1,0 0-1,0 1 1,0-1 0,0 1-1,0-1 1,0 1-1,-2 1-218,-11 12 187,1 2 1,0-1-1,0 2 0,2 0 0,0 0 0,1 1 0,1 0 0,-3 9-187,-8 49 225,21-74-221,0 0-1,0 1 1,0-1 0,0 0 0,1 0-1,-1 0 1,1 0 0,0 0 0,0 0-1,0 0 1,-1 0 0,2 0 0,-1 0 0,0 0-1,0 0 1,1-1 0,-1 1 0,1-1-1,-1 1 1,1-1 0,0 1 0,-1-1-1,1 0 1,0 0 0,0 0 0,0 0 0,0 0-1,0 0 1,0 0 0,0-1 0,0 1-1,0-1 1,2 0-4,6 1 8,-1-1-1,1 0 0,0-1 1,-1 0-1,1-1 1,0 0-1,-1 0 1,0-1-1,0-1 0,0 1 1,0-1-1,0-1 1,-1 1-1,1-2 0,-1 1 1,3-4-8,6-3 23,0 0 0,-1-1 0,0 0 1,-1-2-1,-1 0 0,0 0 0,-1-1 0,0-1 1,-2 0-1,0-1 0,-1 0 0,-1-1 0,0 0 1,-2 0-1,0 0 0,-1-1 0,-1-1 0,2-17-23,-8 8-12,-10 26-44,-26 72-92,3 71 38,33-131 110,0 0 0,1 0 0,0 0 0,0 0 0,1 0 0,0 0 0,1 0 0,0-1 0,0 1 0,1 0 0,-1-1 0,2 1 0,-1-1 0,1 0 0,0 0 0,5 5 0,-4-5 6,0 0 0,0-1 0,1 1 1,1-2-1,-1 1 0,1 0 1,-1-1-1,2 0 0,-1-1 1,0 0-1,1 0 0,0 0 0,0-1 1,0 0-1,0-1 0,0 0 1,1 0-1,-1-1 0,1 0 1,-1 0-1,1-1 0,-1 0 0,1 0 1,0-1-1,-1-1 0,0 1 1,1-1-1,-1 0 0,0-1 0,0 0 1,0-1-1,0 1 0,-1-1 1,1-1-1,-1 0 0,3-2-6,-6 3 13,0 0 0,1 0 0,-1-1 0,-1 0 0,1 1-1,-1-1 1,0-1 0,0 1 0,0 0 0,-1-1 0,0 0 0,0 1-1,0-1 1,-1 0 0,0 0 0,0 0 0,0 0 0,-1 0 0,0 0-1,0 0 1,0 0 0,-1 0 0,0 0 0,0 0 0,-1 0 0,1 0-1,-1 1 1,-3-6-13,5 10-1,0 0 1,-1 0-1,1 1 0,-1-1 0,1 0 0,-1 1 0,1-1 0,-1 0 0,1 1 1,-1-1-1,1 1 0,-1-1 0,0 1 0,1-1 0,-1 1 0,0-1 0,0 1 1,1 0-1,-1-1 0,0 1 0,0 0 0,0 0 0,1-1 0,-1 1 0,0 0 0,0 0 1,0 0-1,1 0 0,-1 0 0,0 0 0,0 0 0,0 1 0,0-1 0,1 0 1,-1 0-1,0 1 0,0-1 0,1 0 0,-1 1 0,0-1 0,0 0 0,1 1 1,-1 0-1,0-1 0,1 1 0,-1-1 0,1 1 0,-1-1 0,1 1 0,-1 0 1,-18 38-77,18-36 74,0 0-1,0 0 1,1 0-1,-1 0 1,1 0-1,0 1 1,0-1 0,0 0-1,0 0 1,1 0-1,-1 0 1,1 0 0,0 0-1,0 0 1,0 0-1,0 0 1,1 0-1,-1 0 1,1 0 0,-1-1-1,1 1 1,0-1-1,0 1 1,0-1 0,1 0-1,-1 0 1,1 0-1,-1 0 1,1 0-1,1 1 4,3 1-1,1 0 0,0-1 0,0 0 0,0 0 0,0-1 0,0 1 0,0-2 0,1 1 0,-1-1 0,8-1 1,12-1 16,0-2 0,-1-1 0,1-1 0,-1-1 0,0-2 0,0-1 0,-1 0 0,8-6-16,51-17 93,-83 32-91,-1-1-1,1 1 1,0-1-1,-1 1 1,1 0-1,0-1 1,0 1 0,-1 0-1,1 0 1,0 0-1,0 1 1,-1-1-1,1 0 1,0 1 0,0-1-1,-1 1 1,1-1-1,0 1 1,-1 0-1,1 0 1,-1 0 0,1 0-1,-1 0 1,0 0-1,1 0 1,-1 0 0,0 0-1,1 1-1,10 8 13,-5-6-18,0-1 0,0 0 0,0 0 0,1-1 0,-1 0 0,1 0 0,0-1 0,0 0 0,0 0 0,-1 0-1,1-1 1,0-1 0,0 1 0,6-2 5,12 1-602,5 2-2815,-5-6 255</inkml:trace>
  <inkml:trace contextRef="#ctx0" brushRef="#br0" timeOffset="5014.18">23487 2747 6065,'10'-15'1717,"-6"9"-1143,-1 0 0,1 1 0,-1 0 1,1-1-1,1 1 0,-1 1 1,1-1-1,0 1 0,0 0 1,0 0-1,4-2-574,-8 6 69,0-1 1,1 1-1,-1-1 0,0 1 1,1-1-1,-1 1 1,1 0-1,-1 0 0,1 0 1,-1 0-1,1 0 0,-1 0 1,1 0-1,-1 0 0,0 1 1,1-1-1,-1 1 1,1-1-1,-1 1 0,0-1 1,1 1-1,-1 0 0,0 0 1,0-1-1,1 1 0,-1 0 1,0 0-1,0 0 1,0 0-1,0 0 0,0 1 1,0-1-1,-1 0 0,1 0 1,0 1-1,0 0-69,18 54 664,-16-22-535,-1 0-1,-2 0 1,-2 0 0,0 0 0,-3 0 0,-3 12-129,1 2 120,-11 105 383,18-152-495,0-1 0,0 1 0,0 0 0,0 0 0,-1-1 0,1 1 1,0 0-1,0 0 0,0-1 0,1 1 0,-1 0 0,0-1 0,0 1 0,0 0 0,0 0 0,1-1 0,-1 1 0,0 0 1,1-1-1,-1 1 0,1 0 0,-1-1 0,0 1 0,1-1 0,-1 1 0,1-1 0,0 1 0,-1-1 0,1 1 0,-1-1 0,1 0 1,0 1-1,-1-1 0,1 0 0,0 1 0,-1-1 0,1 0 0,0 0 0,0 0 0,-1 0 0,1 1 0,0-1 0,-1 0 1,1 0-1,0 0 0,0-1 0,-1 1 0,1 0 0,0 0 0,0 0 0,-1 0 0,1-1 0,0 1 0,-1 0 0,1-1 0,0 1 1,-1-1-1,1 1 0,-1 0 0,1-1 0,-1 1 0,1-1 0,-1 0 0,1 1 0,-1-1 0,1 1 0,-1-1 0,0 0 0,1 0-8,186-69 170,-145 54 577,-9-8-3617</inkml:trace>
  <inkml:trace contextRef="#ctx0" brushRef="#br0" timeOffset="5365.358">23956 2814 7802,'21'-4'5368,"13"6"-2920,-5 1-2289,-8-2-94,0-1 0,-1-1 1,1 0-1,-1-2 0,1-1 1,-1 0-1,0-2 0,0 0 1,-1-1-1,4-3-65,-2-8 540,-21 17-519,0 1 0,0-1 0,1 1 0,-1-1 0,0 1 1,0-1-1,0 1 0,0 0 0,0-1 0,0 1 0,0-1 0,0 1 0,0-1 0,0 1 1,0-1-1,0 1 0,0-1 0,0 1 0,-1 0 0,1-1 0,0 1 0,0-1 0,0 1 1,-1-1-1,1 1 0,0 0 0,0-1 0,-1 1 0,1 0 0,0-1 0,-1 1 0,1 0 1,-1-1-1,1 1 0,0 0 0,-1 0 0,1 0 0,-1-1 0,1 1 0,-1 0 0,1 0 1,0 0-1,-1 0 0,1 0 0,-1 0 0,1 0 0,-1 0 0,1 0 0,-1 0 0,1 0 1,-1 0-1,1 0 0,-1 0 0,1 0 0,0 0 0,-1 1 0,1-1-21,-10 1 60,0 1 1,0 0-1,0 0 0,0 1 0,1 0 0,0 1 1,-1 0-1,1 1 0,1-1 0,-1 2 0,1-1 0,0 1 1,0 1-1,1-1 0,-1 1 0,1 1 0,1-1 1,0 1-1,0 0 0,0 1 0,1-1 0,0 1 1,-3 8-61,1-1 79,0 1 1,0-1-1,2 1 1,0 0 0,1 1-1,0-1 1,1 12-80,2-26 6,0-1 0,1 0-1,-1 1 1,1-1 0,0 1 0,0-1 0,0 1 0,0-1 0,0 1-1,1-1 1,-1 1 0,1-1 0,-1 1 0,1-1 0,0 1-1,0-1 1,0 0 0,0 0 0,1 1 0,-1-1 0,0 0 0,1 0-1,0 0 1,-1-1 0,1 1 0,0 0 0,0-1 0,0 1-1,0-1 1,0 1 0,0-1 0,1 0 0,-1 0 0,3 1-6,4-2 1,1 0 1,-1 0 0,1-1-1,-1 0 1,1-1 0,-1 0 0,0 0-1,0-1 1,0 0 0,0-1-1,8-4-1,-3 3-44,122-55-1718,-50 16-3064,-47 20 984</inkml:trace>
  <inkml:trace contextRef="#ctx0" brushRef="#br0" timeOffset="5925.853">24567 2218 7610,'0'-1'146,"0"0"0,0 1 1,0-1-1,0 0 1,1 0-1,-1 1 0,0-1 1,0 0-1,0 1 0,1-1 1,-1 0-1,0 1 1,1-1-1,-1 0 0,0 1 1,1-1-1,-1 1 0,1-1 1,-1 0-1,1 1 1,-1 0-1,1-1 0,0 1 1,-1-1-1,1 1 1,0-1-1,-1 1 0,1 0 1,0 0-1,-1-1 0,1 1 1,0 0-1,-1 0 1,1 0-1,0 0 0,0 0 1,-1 0-1,1 0 0,0 0 1,0 0-1,-1 0 1,1 0-1,0 0 0,-1 0 1,1 1-1,0-1 0,-1 0 1,1 1-1,0-1 1,-1 0-1,1 1 0,0-1 1,-1 1-1,1-1 1,-1 1-1,1-1 0,-1 1 1,1-1-1,-1 1 0,1 0 1,-1-1-1,0 1 1,1 0-147,8 123 1185,-25 182 15,10-258-892,-1-1 0,-3-1-1,-11 31-307,4 11 238,17-87-232,0 0 1,0 0 0,1-1-1,-1 1 1,1 0 0,-1 0-1,0-1 1,1 1-1,-1 0 1,1 0 0,0-1-1,-1 1 1,1-1 0,-1 1-1,1-1 1,0 1 0,-1-1-1,1 1 1,0-1 0,0 1-1,0-1 1,-1 0 0,1 1-1,0-1 1,0 0-1,0 0 1,0 0 0,-1 0-1,1 0 1,0 0 0,0 0-1,0 0 1,0 0 0,0 0-1,-1 0 1,1 0 0,0-1-1,0 1 1,0 0-1,-1-1 1,1 1 0,0 0-1,0-1 1,-1 1 0,1-1-1,0 1 1,-1-1 0,1 0-1,0 1 1,-1-1 0,1 1-1,-1-1 1,1 0-1,-1 0-6,74-63 247,-51 45-200,0 1 1,1 2-1,1 0 0,1 1 0,0 1 1,0 2-1,5-1-47,35 8-5,-65 4 2,0 1 0,0 0 0,0 0 0,0 0 0,0 0 0,0 0 0,0 0 0,0 0 0,0 0 1,0 1-1,0-1 0,0 0 0,-1 1 0,1-1 0,0 0 0,0 1 0,0-1 0,0 1 0,0-1 1,-1 1-1,1 0 0,0-1 0,0 1 0,-1 0 0,1 0 0,-1-1 0,1 1 0,-1 0 0,1 0 0,-1 0 1,1 0-1,-1 0 0,0-1 0,1 1 0,-1 0 0,0 0 0,0 0 0,0 0 0,1 0 0,-1 0 1,0 0-1,-1 0 0,1 0 0,0 0 0,0 0 0,0 0 0,0 0 0,-1 0 0,1 0 0,-1 0 3,-25 44-48,-33 36 158,48-60-65,11-20-44,0-1 0,0 0 0,-1 0 0,1 1 0,0-1 0,0 0 0,-1 0 0,1 1 0,0-1 1,0 0-1,0 1 0,-1-1 0,1 1 0,0-1 0,0 0 0,0 1 0,0-1 0,0 0 0,0 1 0,0-1 0,0 1 0,0-1 0,0 0 1,0 1-1,0-1 0,0 0 0,0 1 0,0-1 0,0 0 0,1 1 0,-1-1 0,0 1 0,0-1 0,0 0 0,1 0 0,-1 1 0,0-1 0,0 0 1,1 1-1,-1-1 0,0 0 0,0 0 0,1 1 0,-1-1 0,0 0 0,1 0 0,-1 0 0,0 0 0,1 1 0,-1-1 0,1 0 0,-1 0 1,0 0-1,1 0 0,-1 0 0,0 0 0,1 0 0,-1 0 0,1 0 0,-1 0 0,0 0 0,1 0 0,-1 0 0,1 0-1,24-7-5,35-12 41,27-14-3827,-75 21-331,-8-1-708</inkml:trace>
  <inkml:trace contextRef="#ctx0" brushRef="#br0" timeOffset="6282.59">24410 2590 9834,'-14'-3'2753,"9"1"679,17-7-2807,22-2-153,8-5-216,19-6-96,0-6-32,18 9-48,-8 7-648,6 11-2977,-14 2 752</inkml:trace>
  <inkml:trace contextRef="#ctx0" brushRef="#br0" timeOffset="6543.204">25194 2744 8514,'52'0'6010,"24"-20"-5432,-72 18-551,0 0 1,-1 0-1,1 0 1,-1 0-1,1-1 0,-1 0 1,0 0-1,0 0 1,0 0-1,0 0 1,-1 0-1,1-1 0,-1 0 1,0 1-1,0-1 1,0 0-1,0 0 1,-1 0-1,1 0 0,-1 0 1,0 0-1,-1 0 1,1-3-28,-1 6 17,0 1 0,1-1 0,-1 0 0,0 1 0,0-1 0,0 0 1,0 1-1,0-1 0,0 1 0,0-1 0,0 0 0,-1 1 0,1-1 1,0 0-1,0 1 0,0-1 0,-1 1 0,1-1 0,0 0 0,-1 1 0,1-1 1,0 1-1,-1-1 0,1 1 0,-1-1 0,1 1 0,-1 0 0,1-1 1,-1 1-1,1-1 0,-1 1 0,0 0 0,1 0 0,-1-1 0,1 1 0,-1 0 1,0 0-1,1 0 0,-1-1 0,0 1 0,1 0 0,-1 0 0,1 0 1,-1 0-1,0 0 0,1 0 0,-1 1 0,0-1 0,1 0 0,-1 0 0,0 0 1,1 1-1,-1-1 0,1 0 0,-1 0 0,1 1 0,-1 0-17,-30 27 669,-14 66 129,45-93-785,-1 0 0,0 1 1,0-1-1,1 0 0,-1 0 1,1 1-1,-1-1 0,1 1 0,0-1 1,-1 0-1,1 1 0,0-1 1,0 1-1,0-1 0,0 0 1,0 1-1,0-1 0,1 1 0,-1-1 1,0 1-1,1-1 0,-1 0 1,1 1-1,-1-1 0,1 0 0,0 0 1,-1 1-1,1-1 0,0 0 1,0 0-1,0 0 0,0 0 0,0 0 1,0 0-1,0 0 0,0 0 1,1 0-1,-1-1 0,0 1 0,0 0 1,1-1-1,-1 1 0,0-1 1,1 0-1,-1 1 0,1-1 0,-1 0 1,0 0-1,1 0 0,-1 0 1,1 0-1,-1 0 0,1 0 0,-1 0 1,0 0-1,2-1-13,143-18 239,39-12-18,-182 31-218,8-3-2,0 1 0,0 0 0,1 1 0,-1 0 0,0 1 0,1 0 0,-1 1 0,11 2-1,-20-3 3,-1 1 1,1-1 0,-1 1 0,1 0-1,-1 0 1,0 0 0,1-1-1,-1 1 1,0 1 0,1-1-1,-1 0 1,0 0 0,0 0-1,0 1 1,0-1 0,0 0-1,0 1 1,0-1 0,-1 1-1,1-1 1,-1 1 0,1 0 0,-1-1-1,1 1 1,-1-1 0,0 1-1,0 0 1,0 0-4,0-1 14,1 1 1,-1-1-1,0 1 1,0-1-1,0 1 1,1-1-1,-1 1 0,1-1 1,-1 0-1,1 1 1,0-1-1,-1 0 1,1 1-1,0-1 0,0 0 1,0 0-1,0 0 1,0 0-1,0 0 1,0 0-1,0 0 1,1 0-1,-1 0 0,0 0 1,0-1-1,1 1 1,-1 0-1,1-1 1,-1 1-1,0-1 0,1 0 1,-1 1-1,1-1 1,-1 0-1,1 0 1,0 0-15,111-21-479,-41-6-3412,-68 25 3493,43-17-3101</inkml:trace>
  <inkml:trace contextRef="#ctx0" brushRef="#br0" timeOffset="6829.992">26578 2118 9994,'0'-1'107,"47"-13"5655,-46 14-5719,0 0 0,0 0-1,1 0 1,-1 0 0,0 0-1,1 1 1,-1-1 0,0 0-1,0 1 1,0-1-1,0 1 1,1 0 0,-1-1-1,0 1 1,0 0 0,0 0-1,0-1 1,0 1 0,0 0-1,-1 0 1,1 0-1,0 0 1,0 0 0,-1 0-1,1 1 1,-1-1 0,1 0-1,-1 0 1,1 0 0,-1 1-1,1-1 1,-1 0 0,0 0-1,0 1 1,0-1-1,0 0 1,0 1-43,-12 63 606,-79 241 949,12-64-283,79-241-1268,-1 0 1,1 1 0,-1-1-1,1 0 1,0 1-1,-1-1 1,1 0 0,0 1-1,0-1 1,0 1-1,0-1 1,0 0 0,1 1-1,-1-1 1,0 0 0,1 1-1,-1-1 1,0 0-1,1 1 1,0-1 0,-1 0-1,1 0 1,0 0-1,-1 1 1,1-1 0,0 0-1,0 0 1,0 0-1,0 0 1,0-1 0,0 1-1,0 0 1,1 0 0,-1-1-1,0 1 1,0 0-1,1-1 1,-1 1 0,0-1-1,1 0 1,-1 1-1,0-1 1,1 0 0,-1 0-1,0 0 1,1 0-5,99 15-1382,-1-18-3691,-41-5 796</inkml:trace>
  <inkml:trace contextRef="#ctx0" brushRef="#br0" timeOffset="7114.008">27095 2263 9458,'-48'86'2698,"-69"148"2628,110-216-5116,-4 6 160,2 0 1,1 1-1,1-1 1,1 2-1,1 3-370,4-26 25,1 0 1,0-1-1,-1 1 0,1 0 0,1 0 0,-1-1 0,0 1 1,1 0-1,-1-1 0,1 1 0,0 0 0,0-1 0,0 1 1,0-1-1,0 1 0,1-1 0,-1 0 0,1 1 0,-1-1 1,1 0-1,0 0 0,0 0 0,0 0 0,0 0 0,0-1 1,1 1-1,-1-1 0,0 1 0,1-1 0,-1 0 0,1 0 1,-1 0-1,1 0 0,0 0 0,-1-1 0,1 1 0,0-1 1,-1 0-1,4 0-25,15 3 15,1 0 0,-1-2 1,1-1-1,0-1 0,-1 0 0,1-2 1,-1 0-1,1-2 0,16-5-15,-30 8 19,1-1 1,-1 0-1,0-1 0,-1 0 0,1 0 0,-1 0 1,1-1-1,-1 0 0,0 0 0,-1-1 0,0 0 1,0 0-1,0-1 0,0 1 0,-1-1 1,0-1-1,-1 1 0,0-1 0,0 1 0,0-1 1,-1 0-1,0 0 0,-1-1 0,1 1 0,-2-1 1,1 1-1,-1-8-19,1-16 54,-2 0 0,-1 1-1,-2-1 1,0 0 0,-3 1 0,0 0 0,-2 1 0,-2-1 0,0 1 0,-8-13-54,13 31-92,4 9 25,1 0-1,-1 0 1,0 1 0,0-1-1,0 1 1,0-1 0,-1 1 0,1-1-1,-1 1 1,1-1 0,-1 1-1,0 0 1,0 0 0,0 0 0,0 0-1,0 0 1,0 1 0,0-1-1,-1 1 1,1-1 0,-1 1 0,1 0-1,-1 0 1,0 0 0,1 0-1,-1 0 1,0 0 0,1 1 0,-2 0 67,-27-3-3899</inkml:trace>
  <inkml:trace contextRef="#ctx0" brushRef="#br0" timeOffset="7865.456">27754 2216 9722,'1'1'3069,"20"-2"932,13-6-3054,-17 3-402,25-7-120,-1-2 0,-1-1 0,0-2 1,-1-2-1,19-12-425,-15 2 138,-43 28-136,0 0-1,-1 0 1,1 0-1,0 0 1,0 0-1,0 0 1,0 0-1,0 0 1,-1 0-1,1 0 1,0 0-1,0 0 1,0 0-1,0 0 1,0 0-1,-1 0 1,1 0-1,0 0 1,0 0-1,0-1 1,0 1-1,0 0 1,0 0-1,0 0 1,-1 0-1,1 0 1,0 0-1,0 0 1,0-1-1,0 1 1,0 0-1,0 0 1,0 0-1,0 0 1,0 0-1,0 0 1,0-1-1,0 1 1,0 0-1,0 0 1,0 0-2,-6 3-7,1 1 0,1 0 1,-1 1-1,0-1 0,1 1 1,0 0-1,0 0 0,1 0 1,-1 0-1,1 1 0,0 0 1,0-1-1,1 1 0,-1 2 7,-6 26-19,1 0 0,2 1 0,1 0 0,0 25 19,4-47-4,-8 114-24,6 0 0,11 100 28,14-90 15,-16-110-8,-1 0 1,-1 0 0,-1 1 0,-1 0 0,-2 11-8,0-35 51,-1 1 1,1 0 0,-1 0 0,0-1-1,0 1 1,0-1 0,-1 1 0,0-1-1,0 1 1,0-1 0,0 0 0,0 0-1,-1 0 1,0 0 0,0-1-1,0 1 1,0-1 0,-1 1 0,1-1-1,-1 0 1,0 0 0,0-1 0,0 1-1,0-1 1,0 0 0,-1 0 0,1 0-1,-1-1 1,1 0 0,-1 1 0,1-2-1,-1 1 1,0 0 0,-1-1-52,1 0 59,-1 0 0,0 0 0,0 0 1,0-1-1,1 0 0,-1 0 0,1-1 0,-1 1 1,1-1-1,-1 0 0,1-1 0,0 1 1,0-1-1,0 0 0,0 0 0,0-1 0,1 0 1,0 1-1,0-1 0,0-1 0,-2-2-59,-3-4 27,0 0 0,1-1-1,1-1 1,0 1-1,1-1 1,0-1-1,1 1 1,0-1-27,0 3-53,1 0-1,0 0 1,1 0 0,0-1-1,1 0 1,0 1 0,1-1-1,0 0 1,1 0 0,0 0-1,1 0 1,0 1 0,1-1-1,0 0 1,1 1 0,0-1-1,1 1 1,1 0-1,1-3 55,-3 10-192,1 1 0,0 0 1,0-1-1,0 2 1,1-1-1,-1 0 1,0 1-1,1 0 1,0 0-1,0 0 1,-1 0-1,1 1 1,0 0-1,0 0 1,5 0 190,109-5-6019,-53 4 2038</inkml:trace>
  <inkml:trace contextRef="#ctx0" brushRef="#br0" timeOffset="8229.054">28452 2699 8898,'-2'-5'491,"1"0"1,-1 1 0,1-1-1,-1 1 1,0-1-1,-1 1 1,1 0 0,-1 0-1,0 0 1,0 0-1,0 0 1,-1 1 0,1-1-1,-1 1 1,0 0-1,0 0 1,0 0 0,0 1-1,0-1 1,-1 1-1,-4-2-491,4 4 114,0 0 0,0 0 0,0 0 0,0 1 0,0-1 0,0 1 0,0 1-1,0-1 1,0 0 0,1 1 0,-1 0 0,0 0 0,-3 3-114,2 0-5,0 0 1,1 1 0,-1-1 0,1 1-1,0 1 1,1-1 0,-1 1 0,1-1-1,1 1 1,-1 1 0,1-1 0,0 0-1,1 1 1,0-1 0,0 1-1,1 0 1,0 0 0,0-1 0,0 1-1,1 6 5,1-12-1,0 0 0,0-1 0,0 1-1,1 0 1,-1-1 0,0 1 0,1-1-1,-1 1 1,1-1 0,-1 0-1,1 1 1,-1-1 0,1 0 0,0 0-1,0 0 1,0-1 0,-1 1 0,1 0-1,0-1 1,0 1 0,0-1 0,0 1-1,0-1 1,0 0 0,1 0 1,-3 0-1,13 1 7,0 0-1,0-1 0,0 0 0,0-1 0,0-1 0,0 0 0,-1 0 0,1-2 1,-1 1-1,1-2 0,-1 0 0,0 0 0,6-5-5,-11 6 11,1-2-1,-1 1 0,0-1 1,-1 0-1,0 0 1,0-1-1,0 0 1,-1 0-1,1 0 0,-2-1 1,1 0-1,-1 0 1,-1 0-1,1 0 1,1-8-11,25-130 86,-30 146-86,15-183 4,-14 140-81,-6 64-126,1 22 101,-7 61-74,4 0 0,5 42 176,2-143-34,0 0 0,0 1 0,0-1 0,0 0 0,0 0 0,1 0 0,0 1 0,0-1 1,0 0-1,0 0 0,0 0 0,0 0 0,1 0 0,-1-1 0,1 1 0,0 0 0,0-1 0,0 1 0,0-1 0,0 1 0,1-1 0,-1 0 0,1 0 0,-1 0 0,1-1 0,0 1 0,0 0 0,0-1 0,0 0 0,0 0 0,0 0 0,0 0 0,0 0 0,0-1 0,0 1 0,1-1 0,-1 0 0,0 0 0,0 0 0,0 0 0,1 0 0,-1-1 0,0 0 0,1 0 34,2-1-115,-1 0 0,0 0 0,-1-1 0,1 0-1,0 0 1,-1 0 0,0 0 0,1-1 0,-1 0-1,-1 0 1,1 0 0,0 0 0,-1 0 0,0-1-1,0 1 1,-1-1 0,1 0 0,-1 0 0,0 0-1,0 0 1,0-1 115,29-67-1255,-4-1 0,-2-1 0,-4-2 0,-3 0 0,-2-10 1255,-5-5-2221</inkml:trace>
  <inkml:trace contextRef="#ctx0" brushRef="#br0" timeOffset="8772.15">28860 2101 6081,'-37'76'5858,"30"-48"-5340,1 0 1,2 1-1,1 0 1,1 0-1,1 0 1,2 0-1,0 0 1,3 0-1,0-1 1,4 13-519,-5-31 63,-3-3-32,1-1-1,1 1 0,-1 0 1,1-1-1,0 1 0,1-1 0,0 0 1,0 0-1,0 0 0,0 0 1,1 0-1,0-1 0,0 1 1,1-1-1,-1 0 0,1-1 0,5 5-30,-6-7 7,0 0-1,0 0 0,1-1 0,-1 1 0,0-1 0,1 0 0,-1 0 1,1 0-1,-1-1 0,1 0 0,-1 1 0,1-2 0,0 1 0,-1 0 1,1-1-1,-1 0 0,0 0 0,1 0 0,-1-1 0,0 0 0,0 1 1,1-1-1,-1-1 0,-1 1 0,4-3-6,86-78 236,-71 60-148,-22 22-86,0 1 0,0 0 0,0-1 0,1 1 0,-1 0 0,0 0 0,0-1 0,1 1 0,-1 0 0,0 0 0,1-1 0,-1 1 0,0 0 0,0 0 0,1 0-1,-1-1 1,0 1 0,1 0 0,-1 0 0,0 0 0,1 0 0,-1 0 0,1 0 0,-1 0 0,0 0 0,1 0 0,-1 0 0,0 0 0,1 0 0,-1 0 0,0 0 0,1 0 0,-1 0 0,0 0 0,1 0 0,-1 1 0,0-1 0,1 0 0,-1 0 0,0 0 0,1 1 0,-1-1 0,0 0 0,0 0 0,1 1 0,-1-1 0,0 0 0,0 0 0,1 1 0,-1-1 0,0 0 0,0 1 0,0-1 0,0 0-1,0 1 1,1-1 0,-1 0 0,0 1 0,0-1 0,0 1-2,-1 25 60,1-19-50,0 2 2,-1-4-10,0 0-1,0 0 1,1 1-1,0-1 1,0 0 0,1 0-1,0 0 1,-1 1-1,2-1 1,-1 0-1,0 0 1,1 0-1,0 0 1,0-1 0,1 1-1,-1 0 1,3 2-2,-4-6-2,1-1 0,-1 1 0,0-1 0,1 0 1,-1 1-1,0-1 0,1 0 0,-1 0 1,0 0-1,1 0 0,-1 0 0,1 0 0,-1 0 1,0 0-1,1-1 0,-1 1 0,0 0 1,1-1-1,-1 1 0,0-1 0,0 1 0,0-1 1,1 0-1,-1 0 0,0 0 0,0 1 1,0-1-1,0 0 0,0 0 0,0 0 0,0 0 1,-1-1-1,2 0 2,5-8 0,-1-1 1,0 0-1,0 0 0,-1 0 1,-1-1-1,1 0 1,-2 0-1,0 0 0,4-11 8,56-216 129,-50 188-101,-13 52-36,0-1-1,0 1 1,0 0 0,0-1-1,0 1 1,0 0 0,0-1 0,0 1-1,0 0 1,1-1 0,-1 1-1,0 0 1,0-1 0,1 1-1,-1 0 1,1-1 0,-1 1-1,0-1 1,1 1 0,-1-1 0,1 1-1,-1-1 1,1 1 0,-1-1-1,1 0 1,0 1 0,-1-1-1,1 0 1,-1 1 0,1-1 0,0 0-1,-1 0 1,1 1 0,0-1-1,-1 0 1,1 0 0,0 0-1,-1 0 1,1 0 0,0 0-1,0 0 1,-1 0 0,1 0 0,0-1-1,-1 1 1,1 0 0,0 0-1,-1-1 1,1 1 0,-1 0-1,1 0 1,0-1 0,-1 1 0,1-1-1,-1 1 1,1-1 0,-1 1-1,1-1 1,-1 1 0,1-1-1,-1 1 1,0-1 0,1 0-1,-1 1 1,0-1 0,0 1 0,1-1-1,-1 0 1,0 1 0,0-1 0,9 31-9,38 89 14,-44-112-5,0-1 1,1 0 0,-1 0-1,2 0 1,-1 0 0,1 0 0,-1-1-1,2 0 1,-1 0 0,0-1-1,1 1 1,0-1 0,0 0 0,0-1-1,1 1 0,0-7 3,0 0 0,0 0-1,-1-1 1,1 0 0,-1 0 0,0-1-1,0 0 1,0 0 0,-1 0 0,0-1-1,0 1 1,0-1 0,2-4-3,7-7 24,76-101 346,-58 66-82,6 29 323,-48 49-114,6 10-472,1 0 0,2 0 0,2 0 0,1 0 1,2-1-1,5 21-25,6 15 21,-14-70-18,0 1 0,0 0 0,0 0 0,0 0 0,0-1 0,1 1 0,-1-1 0,0 1 0,1-1 0,-1 0 0,1 1 0,0-1 0,-1 0 0,1 0 0,0 0 0,0 0 0,0 0 0,0-1 0,-1 1 0,1 0 0,0-1 0,0 1 0,0-1 0,0 0 0,0 0 0,0 0 0,0 0 0,0 0 0,1 0 0,-1 0 0,0-1 0,-1 1 0,1-1 0,0 0 0,0 1 0,0-1 0,0 0 0,0 0 0,-1 0 0,1 0 0,0 0 0,-1-1 0,1 1 0,-1 0 0,1-1-3,3-2 7,0 1 1,0-1 0,0 0 0,-1-1-1,1 1 1,-1-1 0,0 0 0,0 0-1,-1 0 1,1 0 0,-1-1 0,-1 1-1,1-1 1,-1 0 0,1-1-8,5-11 20,91-207-603,-99 225 535,0 1 0,0-1 0,1 0 0,-1 0 0,0 0 0,0 0 0,0 0 0,0 0 0,0 0 0,0 0 0,1 0 0,-1 0 0,0 0 0,0 0 0,0 0 0,0 0 0,0 0 0,1 0 0,-1 0 0,0 0 0,0 0 0,0 0 0,0 0 48,1 40-3568</inkml:trace>
  <inkml:trace contextRef="#ctx0" brushRef="#br0" timeOffset="9548.658">23930 4048 9586,'-35'-30'6621,"34"29"-6563,0 1-1,0-1 1,-1 1 0,1-1-1,0 1 1,0 0-1,0-1 1,-1 1-1,1 0 1,0 0-1,0 0 1,-1 0-1,1 0 1,0 0-1,0 0 1,-1 0-1,1 1 1,0-1-1,0 0 1,-1 1-1,1-1 1,0 1-1,0-1 1,0 1-1,0 0 1,0-1-1,0 1 1,0 0-1,0 0 1,0 0-1,0 0 1,0 0-1,1 0 1,-1 0 0,0 0-1,0 0 1,1 0-1,-1 0 1,1 1-58,-17 27 122,1 0 0,1 2 1,2 0-1,-6 21-122,-26 87-52,45-138 51,-2 2 3,0 0-1,0 1 1,1-1-1,0 0 1,0 1-1,0-1 1,0 1-1,0-1 1,1 1-1,-1 0 1,1-1-1,0 1 1,0-1-1,0 1 0,1-1 1,-1 1-1,1 0 1,0-1-1,0 1 1,0-1-1,1 0 1,-1 1-1,1-1 1,1 2-2,-1-4 2,0 0 1,0 0-1,0 0 1,0 0-1,0 0 1,1 0-1,-1-1 1,0 1-1,0-1 1,1 0-1,-1 1 1,0-1-1,1 0 1,-1-1-1,0 1 1,1 0-1,-1-1 1,0 1-1,0-1 1,1 1-1,0-2-2,2 1 8,9-3 16,0-1 0,0-1 0,0 0 0,0-1 0,-1 0 0,0-1 0,-1 0 0,0-1 1,0-1-1,-1 0 0,0 0 0,-1-1 0,0-1 0,-1 1 0,0-2 0,2-4-24,2-2 71,-1-1 0,-2-1 1,0 0-1,-1 0 0,-1-1 0,-1 0 0,-1 0 0,-1-1 0,1-15-71,-10 46 62,-19 202-122,-19 88 172,30-236-45,-22 172 343,34-232-456,0 1 0,-1-1 0,1 1 1,0-1-1,0 1 0,0 0 0,1-1 0,-1 1 0,1-1 0,-1 1 1,1-1-1,0 0 0,0 1 0,0-1 0,0 0 0,0 1 0,0-1 1,2 1 45,-3-3-186,1-1 0,0 1 1,0 0-1,0-1 1,0 1-1,0 0 0,0-1 1,0 0-1,-1 1 1,1-1-1,0 1 0,0-1 1,-1 0-1,1 1 1,-1-1-1,1 0 0,0 0 1,-1 0-1,1 0 1,-1 1-1,0-1 0,1 0 1,-1 0-1,0 0 1,1 0-1,-1 0 0,0 0 1,0 0-1,0 0 1,0 0-1,0 0 0,0 0 1,0 0-1,0 0 186,2-8-1302,14-37-4090</inkml:trace>
  <inkml:trace contextRef="#ctx0" brushRef="#br0" timeOffset="9883.371">24455 3857 9490,'4'8'2658,"-31"84"1439,-69 257-1497,93-334-2517,2-10-60,-1 0-1,1 0 1,0 0 0,1 0 0,-1 1 0,1-1 0,0 0 0,0 0 0,1 0 0,-1 1-1,1-1 1,0 0 0,1 0 0,0 1-23,-1-4 4,0 0 1,0-1-1,0 1 0,0-1 0,1 1 1,-1-1-1,0 1 0,1-1 0,-1 0 1,1 0-1,-1 0 0,1 0 0,0 0 0,-1 0 1,1 0-1,0 0 0,0-1 0,0 1 1,-1-1-1,1 1 0,0-1 0,0 0 1,0 1-1,0-1 0,0 0 0,0-1 1,0 1-1,0 0 0,0 0 0,0-1 1,-1 1-1,2-1-4,60-26 120,-55 22-105,2 0 10,0-1 0,0 0-1,0-1 1,-1 0 0,0-1 0,0 0 0,-1 0 0,1-3-25,7-14 37,-1 0-1,-2-2 1,-1 1 0,-1-2 0,-1 0 0,-1 0 0,1-13-37,25-134 79,-57 384-200,21-197 138,-2 5 39,2 1 0,0 0-1,1 0 1,1 0 0,0 0 0,1 0 0,2 2-56,-3-19 8,-1 0 0,1-1 0,0 1 0,0 0 0,0 0 0,0 0 0,0-1 0,0 1 1,0-1-1,0 1 0,1-1 0,-1 1 0,0-1 0,0 1 0,0-1 0,0 0 0,1 0 1,-1 0-1,0 0 0,0 0 0,1 0 0,-1 0 0,0 0 0,0 0 0,1 0 0,-1-1 0,0 1 1,0 0-1,0-1 0,0 1 0,0-1 0,1 1 0,-1-1 0,0 0 0,0 0 0,0 1-8,6-3 39,-2 1-71,0 0-1,-1-1 1,1 0-1,-1 0 1,1 0-1,-1-1 0,0 1 1,0-1-1,0 0 1,-1 0-1,1 0 1,-1-1-1,0 1 0,-1-1 1,1 1-1,-1-1 1,0 0-1,0 0 1,1-5 32,9-14-758,16-29-2700,-5 5-113</inkml:trace>
  <inkml:trace contextRef="#ctx0" brushRef="#br0" timeOffset="10237.239">25155 3785 5105,'53'-39'8201,"-79"45"-3918,12 0-4108,0 0 0,1 0-1,0 2 1,0 0 0,1 0 0,0 1-1,1 0 1,0 1 0,0 1 0,1-1 0,0 2-1,1-1 1,0 1 0,1 1 0,0 0-1,1 0 1,1 0 0,0 1 0,1 0-1,0 0-173,-5 12 56,2 0 0,0 1 0,2-1 0,1 1 0,1 1 0,1-1 0,2 0 0,0 14-57,9-8 20,19-23-5,-22-11-10,124-8-320,-127 9 230,-1 0-1,0 0 1,1-1 0,-1 1 0,0 0-1,1-1 1,-1 1 0,0-1 0,1 1-1,-1-1 1,0 1 0,0-1 0,0 0-1,0 0 1,0 0 0,0 1 0,0-1-1,0 0 1,0 0 0,0-1 0,0 1-1,0 0 1,0 0 0,-1 0 0,1 0-1,-1-1 1,1 1 0,-1 0 85,3-4-560,3-7-3319,-5-14-479</inkml:trace>
  <inkml:trace contextRef="#ctx0" brushRef="#br0" timeOffset="10633.587">25543 3726 8674,'25'-26'7317,"-26"20"-4046,-13 14-2147,12-7-1064,-32 22 450,0 0 1,1 3-1,2 0 0,-26 29-510,56-55 2,0 1 1,0-1-1,0 1 0,0 0 0,0-1 0,0 1 0,0 0 0,0 0 0,0 0 0,0 0 0,1 0 0,-1 0 0,0 0 0,1 0 0,-1 0 0,1 0 0,-1 0 0,1 0 0,-1 0 0,1 0 0,0 0 0,-1 1 0,1-1 0,0 0 0,0 0 0,0 0 0,0 1 0,0-1 0,0 0 0,1 0 0,-1 0 0,0 1 0,0-1 0,1 0 0,-1 0 0,1 0 0,-1 0 0,1 0 0,0 0 0,-1 0 0,1 0 0,0 0 0,0 0 0,-1 0 0,1 0 0,0-1 0,0 1 0,0 0 0,0 0 0,0-1 0,0 1 0,0-1 0,1 1-2,7 1-16,0-1 0,0 0 0,1-1 0,-1 1 0,0-2 0,0 1 0,1-1 0,-1-1 0,0 0 0,0 0 16,72-5-169,-72 8 142,0 1 0,0 0 1,-1 0-1,1 1 0,-1 0 0,1 1 1,-1 0-1,0 0 0,-1 0 0,1 1 1,-1 1-1,0-1 0,0 1 0,0 0 1,-1 1-1,0-1 0,0 1 1,-1 1-1,1-1 0,-2 1 0,1-1 1,0 4 26,-4-9-9,-1 0 1,1 0 0,-1 0-1,1 1 1,-1-1 0,0 0-1,0 0 1,0 0 0,0 0-1,0 0 1,-1 1 0,1-1-1,-1 0 1,1 0 0,-1 0 0,0 0-1,0 0 1,1 0 0,-2 0-1,1 0 1,0 0 8,-7 16 26,-1 1 1,-1-1-1,0-1 1,-2 0-1,0 0 1,-9 9-27,10-15 60,8-5-29,-1-1 0,0 0 0,-1-1 0,1 1 0,-1-1 0,0 0 0,0 0 0,0 0-1,-1-1 1,1 1 0,-1-1 0,0-1 0,0 1 0,0-1 0,0 0 0,0 0 0,-1-1 0,-4 1-31,3-2 77,-35-9 156,35-21 228,16-7-3340,11 1 569</inkml:trace>
  <inkml:trace contextRef="#ctx0" brushRef="#br0" timeOffset="10986.684">25945 3691 7466,'-5'12'3072,"-2"10"73,-5 8-1609,0 28-1008,4-5-224,8 10 24,6-10-95,2 1-217,2 11-377,-1-64-1039,4-1-1969,-4-25 1</inkml:trace>
  <inkml:trace contextRef="#ctx0" brushRef="#br0" timeOffset="11273.423">25928 3353 10602,'-9'-11'4217,"0"7"80,6 10-2369,5 0-1583,-1 10-193,-2-2-56,1 13-1065,-3 4 193</inkml:trace>
  <inkml:trace contextRef="#ctx0" brushRef="#br0" timeOffset="11449.435">25108 3784 8042,'12'-26'3288,"-2"5"673,-1 12-2112,0 1-201,-4 6-552,3 7-344,-2 9-552,0 14-176,-2 20-72,-2 26 40,-10 31 24,-4 4 24,0-14 32,0-5 129,4-34 103,7-29-4417,1-16-96</inkml:trace>
  <inkml:trace contextRef="#ctx0" brushRef="#br0" timeOffset="12417.124">26543 3773 8386,'9'11'4317,"16"-14"-2780,-1-4-1148,-2-1 0,1-1 0,-1-1 0,-1-1 0,0-1 0,10-8-389,-26 17 60,0-1 0,0 0-1,-1 0 1,1-1 0,-1 1 0,0-1-1,0 0 1,-1 0 0,0 0 0,1-1-1,-2 1 1,3-5-60,-4 7 41,-1 1-1,1 0 1,-1-1-1,1 1 1,-1-1 0,0 1-1,0-1 1,0 1-1,0-1 1,0 1-1,-1-1 1,1 1 0,-1-1-1,1 1 1,-1 0-1,0-1 1,0 1-1,0 0 1,0 0-1,-1 0 1,1-1 0,0 1-1,-1 0 1,0 1-1,1-1 1,-1 0-1,0 0 1,0 1 0,0-1-1,0 1 1,0 0-1,-2-1-40,0-1 37,0 1 0,0 0-1,-1 0 1,1 1 0,-1-1-1,1 1 1,-1 0 0,0 0 0,0 0-1,1 1 1,-1 0 0,0 0-1,0 0 1,1 0 0,-1 1-1,0 0 1,0 0 0,1 0-1,-1 0 1,1 1 0,-1 0-1,1 0 1,0 0 0,-1 0 0,1 1-1,0-1 1,0 2-37,-4 2 6,0 0 0,0 1 0,1 0 0,0 1 0,0 0 0,1 0 0,0 0 0,0 1 0,1 0 0,0 0 0,1 0 0,-3 6-6,4-2 1,0-1-1,0 1 1,1 0 0,1 0-1,0 0 1,1 0-1,0 1 1,1-1 0,0 0-1,1 0 1,3 8-1,-3-13-2,0-1 1,0 1 0,1-1-1,0 0 1,0 0-1,1 0 1,0 0-1,0-1 1,0 0-1,1 0 1,0 0 0,4 4 1,-5-8 1,0 1 0,0-1 0,1 0 0,-1 0 0,0-1 1,1 1-1,-1-1 0,1 0 0,-1-1 0,1 1 0,0-1 1,-1 1-1,1-1 0,-1-1 0,1 1 0,0-1 0,-1 0 1,1 0-1,-1 0 0,1 0 0,-1-1 0,0 0 0,1 0 1,-1 0-1,0 0 0,0-1 0,-1 1 0,1-1 0,0 0 1,-1 0-1,0-1 0,1 0-1,12-7 13,116-83 142,-29 21 72,-45 44-49,-56 29-177,0-1 0,0 1-1,0 0 1,0 0 0,0 0-1,0 1 1,0-1 0,0 0-1,0 1 1,0-1 0,0 1-1,-1 0 1,1 0 0,0 0 0,0 0-1,0 0 1,-1 0 0,1 0-1,0 0 1,-1 1 0,0-1-1,1 1 1,-1-1 0,0 1-1,1-1 1,-1 1 0,0 0-1,0 0 1,0-1 0,-1 1-1,1 0 1,0 0 0,-1 0-1,1 0 1,-1 0 0,1 0-1,-1 1 1,6 12-3,44 57 125,-48-70-115,1 0 1,-1 0-1,1 0 1,0-1-1,0 1 1,-1-1-1,1 0 0,0 1 1,0-1-1,1 0 1,-1-1-1,0 1 0,0-1 1,0 1-1,0-1 1,1 0-1,-1 0 0,0 0 1,0-1-1,1 1 1,-1-1-1,0 0 1,0 1-1,0-1 0,0-1 1,3 0-9,120-80 707,-106 68-632,1 2-1,0 0 1,0 2 0,1 0 0,11-2-75,-31 11-4,1 1 0,0 0-1,-1 0 1,1 0 0,-1 0 0,1 1-1,0-1 1,-1 1 0,1 0-1,-1 0 1,1 0 0,-1 0 0,0 0-1,1 0 1,-1 0 0,0 1-1,0-1 1,0 1 0,0 0 0,0 0-1,0-1 1,0 1 0,-1 0-1,1 1 1,-1-1 0,1 0 0,-1 0-1,0 1 1,1 0 4,33 33 51,-33-34-47,1-1 0,0 1 1,-1-1-1,1 0 0,0 0 0,-1 0 0,1 0 1,0 0-1,0-1 0,0 1 0,0-1 0,0 0 1,0 0-1,0 0 0,0 0 0,0 0 1,-1-1-1,1 1 0,1-2-4,8-1-105,-1-2 0,0 1-1,0-2 1,0 1 0,0-2 0,-1 1 0,0-1-1,-1-1 1,8-7 105,-14 4-3529,-14 0 86</inkml:trace>
  <inkml:trace contextRef="#ctx0" brushRef="#br0" timeOffset="12684.457">27283 3253 11851,'-16'3'3152,"16"-3"793,12 3-3217,9 1-736,15 4-3945</inkml:trace>
  <inkml:trace contextRef="#ctx0" brushRef="#br0" timeOffset="13136.884">27910 3708 9642,'-19'9'4865,"20"-9"-4803,-1-1 1,0 1-1,0 0 0,0 0 0,1 0 0,-1 0 1,0 0-1,0 0 0,1 0 0,-1 0 0,0 0 0,1 0 1,-1 0-1,0 0 0,0 0 0,1 0 0,-1 0 1,0 0-1,0 0 0,1 0 0,-1 0 0,0 0 0,0 1 1,1-1-1,-1 0 0,0 0 0,0 0 0,0 0 1,1 1-1,-1-1 0,0 0 0,0 0 0,0 0 0,0 1 1,1-1-1,-1 0 0,0 0 0,0 0 0,0 1 1,0-1-1,0 0 0,0 0 0,0 1 0,0-1 0,0 0 1,0 0-1,0 1 0,0-1 0,0 0 0,0 1 1,0-1-1,0 0 0,0 0 0,0 1 0,0-1 1,0 0-1,0 0 0,0 1 0,0-1 0,0 0 0,-1 0 1,1 1-63,16-2 203,0 0 1,-1-1-1,1 0 1,0-1 0,-1-1-1,0 0 1,0-1-1,0-1 1,12-7-204,-1 2 224,-1-2 1,-1 0-1,0-2 1,0-1-1,-2-1 1,0 0-1,-1-2 1,-1-1-1,4-5-224,-18 18 60,1-1 0,-1 0-1,-1 0 1,0-1 0,0 0-1,0 1 1,-1-2 0,2-7-60,-5 16 6,0 0 0,-1 0 0,1 0 1,-1 0-1,1 0 0,-1-1 0,1 1 1,-1 0-1,0 0 0,0-1 0,0 1 0,1 0 1,-1-1-1,0 1 0,0 0 0,-1 0 0,1-1 1,0 1-1,0 0 0,-1-1 0,1 1 0,-1 0 1,1 0-1,-1 0 0,1-1 0,-1 1 0,0 0 1,1 0-1,-1 0 0,0 0 0,0 0 0,0 0 1,0 0-1,0 1 0,0-1 0,0 0 1,0 0-1,0 1 0,0-1 0,-1 1 0,1-1 1,0 1-1,0-1 0,-1 1 0,1 0 0,0 0 1,0-1-1,-1 1 0,1 0 0,0 0 0,-1 0 1,0 1-7,-9 2-1,1 2-1,-1-1 1,1 2 0,-1-1 0,2 1 0,-1 1 0,1 0 0,0 0 0,0 0 0,1 2 0,0-1 0,0 1-1,1 0 1,0 0 0,1 1 0,-5 8 1,2-5-4,0 0-1,1 0 0,1 1 1,0 1-1,0-1 0,2 1 1,0 0-1,0 1 0,2-1 1,-2 11 4,6-22-51,-1-1 1,1 1 0,0 0-1,0 0 1,0 0 0,1-1-1,-1 1 1,1 0 0,0-1 0,0 1-1,0-1 1,0 0 0,1 0-1,-1 0 1,1 0 0,0 0-1,0-1 1,0 1 0,0-1-1,0 1 1,1-1 0,-1 0 0,1-1-1,-1 1 1,1-1 0,0 1-1,0-1 1,-1 0 0,1 0-1,0-1 1,0 1 0,0-1-1,0 0 1,0 0 0,0 0 0,2-1 50,44 10-3185</inkml:trace>
  <inkml:trace contextRef="#ctx0" brushRef="#br0" timeOffset="13847.516">24804 5041 4513,'-5'-59'7656,"5"59"-7545,0 0 0,0 0 0,-1 0 0,1 0 0,0 0-1,0 0 1,0 0 0,-1 0 0,1 0 0,0 0 0,0 0 0,0 0-1,-1 0 1,1 0 0,0 0 0,0 0 0,0 0 0,-1-1-1,1 1 1,0 0 0,0 0 0,0 0 0,0 0 0,-1 0 0,1 0-1,0-1 1,0 1 0,0 0 0,0 0 0,0 0 0,0 0 0,-1-1-1,1 1 1,0 0 0,0 0 0,0 0 0,0-1 0,0 1 0,0 0-1,0 0 1,0-1-111,3 112 1471,-2-84-1453,0 0 0,3-1 0,0 1 0,1-1-1,2 0 1,1-1 0,0 0 0,5 6-18,-12-27 6,1-1-1,0 1 1,0-1 0,0 1-1,0-1 1,0 0-1,1 0 1,-1 0 0,1 0-1,0-1 1,0 1 0,0-1-1,0 1 1,0-1 0,1 0-1,-1-1 1,0 1 0,1 0-1,0-1 1,-1 0 0,1 0-1,0 0 1,0 0-1,0 0 1,0-1 0,-1 0-1,1 0 1,0 0 0,0 0-1,0-1 1,0 1 0,0-1-1,-1 0 1,5-1-6,4-4 37,1-1-1,-1 0 1,-1-1-1,1 0 1,-1 0 0,0-1-1,-1-1 1,3-3-37,-11 11 7,25-25 123,-1-1-1,-2-1 1,-1-1-1,-1-2 1,-1 0 0,7-18-130,-14 19 90,-7 17-85,-6 41-96,-4 21 63,2 0 1,2 0-1,2 0 1,2-1-1,10 41 28,-15-84 10,1 1 0,-1-1 0,1 0 0,0 0 0,0 0 0,1 0 0,-1 1 0,1-2 0,-1 1 0,1 0 0,1 0 0,-1-1 0,0 1 0,1-1 0,0 1 0,0-1 0,0 0 0,0 0 0,0-1 0,1 1 0,-1-1 0,1 1 0,-1-1 0,1 0 0,0 0 0,0-1 0,0 1 0,1-1-10,1-2 61,0-1-1,0 0 0,0-1 1,0 0-1,-1 1 0,1-2 1,-1 1-1,0-1 1,0 1-1,0-1 0,0-1 1,-1 1-1,0-1 0,0 0 1,0 0-61,18-19 275,-3-1 0,0-1 0,-1-1 0,-2 0 0,0-1 0,-2-1 0,-1 0 0,-2-1 0,6-22-275,-13 39 55,0-1-1,-1 0 1,0-1 0,-1 1 0,-1 0 0,0-1-1,-1 1 1,-1-1 0,0 1 0,-1 0-1,0 0 1,-1-1 0,-1 1 0,0 1-1,-1-1 1,-1 0-55,6 13-7,-1 0 1,0-1-1,1 1 0,-1 0 0,0 0 0,1-1 0,-1 1 1,0 0-1,0 0 0,0 0 0,0 0 0,0 0 1,0 0-1,0 1 0,-1-1 0,1 0 0,0 0 1,0 1-1,-1-1 0,1 1 0,0-1 0,-1 1 0,1 0 1,0-1-1,-1 1 0,1 0 0,-1 0 0,1 0 1,0 0-1,-1 0 0,1 0 0,-1 0 0,1 1 1,0-1-1,-1 0 0,1 1 0,0-1 0,-1 1 1,1 0-1,0-1 0,0 1 0,0 0 0,-1 0 0,1 0 8,-38 52-999,12 23-1779,21-21-2315,9-11 587</inkml:trace>
  <inkml:trace contextRef="#ctx0" brushRef="#br0" timeOffset="14331.914">25828 5157 10842,'5'-7'7588,"-1"26"-5226,-4-16-2742,6 31 525,39 152-22,-45-185-119,20 39 70,-19-39-62,-1 0 0,1 0 0,-1-1-1,1 1 1,-1 0 0,1-1 0,0 1 0,-1 0-1,1-1 1,0 1 0,0-1 0,-1 1-1,1-1 1,0 1 0,0-1 0,0 0-1,0 1 1,0-1 0,-1 0 0,1 0 0,0 0-1,0 1 1,0-1 0,0 0 0,0 0-1,0 0 1,0-1 0,0 1 0,0 0 0,0 0-1,0 0 1,-1-1 0,1 1 0,0 0-1,0-1 1,0 1 0,0-1 0,-1 1-1,1-1 1,0 1 0,0-1 0,-1 0 0,1 0-12,72-103 1025,-56 74-882,32-38-9,-37 83-202,22 61 3,-32-75 71,-1 1 1,1-1-1,1 0 0,-1-1 0,0 1 1,0 0-1,0 0 0,0-1 0,1 0 0,-1 1 1,0-1-1,0 0 0,1 0 0,-1 0 1,0 0-1,0 0 0,1-1 0,-1 1 1,0-1-1,0 1 0,0-1 0,0 0 1,0 0-1,0 0 0,0 0 0,0 0 1,0-1-1,0 1 0,0-1 0,-1 1 0,1-1 1,0 1-1,-1-1 0,0 0 0,1 0 1,-1 0-1,1-1-6,19-19 103,76-63 166,-93 83-272,-1 0 0,1 0 1,0 0-1,-1 0 1,1 0-1,0 1 1,0 0-1,0 0 1,0 0-1,0 0 1,1 1-1,-1 0 1,0-1-1,0 2 1,0-1-1,0 0 1,0 1-1,1 0 1,-1 0-1,0 0 1,0 0-1,-1 0 1,1 1-1,0 0 1,0 0-1,-1 0 1,1 0-1,0 1 3,18 25-457,-24-17-4872,-6-9 1304</inkml:trace>
  <inkml:trace contextRef="#ctx0" brushRef="#br0" timeOffset="14597.048">26312 4879 8162,'-3'-10'2688,"5"3"289,5 10-2297,8 10-280,7 5-416,13 8-2968,-5-1 999</inkml:trace>
  <inkml:trace contextRef="#ctx0" brushRef="#br0" timeOffset="14854.878">26780 5169 9954,'10'-6'3577,"11"-2"592,7 1-2865,8-13-192,-1 3-400,11-7-1360,-6 0-2792,-8-10-761,-10 13-1665</inkml:trace>
  <inkml:trace contextRef="#ctx0" brushRef="#br0" timeOffset="15234.229">27424 4517 7682,'-18'-29'8305,"10"36"-7398,-13 65 17,12-31-786,3 1-1,1 0 0,2 0 0,1 0 0,3 0 0,1 0 0,3 0 0,6 29-137,-8-58 52,1-1 0,0 0 0,1 0 0,0-1 0,1 0 0,0 1 0,1-2 0,5 6-52,-10-12 25,2-1 0,-1 0 1,0 0-1,0-1 0,1 1 0,-1-1 1,1 0-1,0 1 0,0-2 1,0 1-1,0 0 0,0-1 0,0 0 1,0 0-1,1 0 0,-1 0 0,0-1 1,1 0-1,-1 0 0,0 0 1,1 0-1,-1-1 0,0 1 0,1-1 1,-1 0-1,0 0 0,0-1 0,0 1 1,0-1-1,0 0 0,0 0 1,-1-1-1,1 1 0,-1-1 0,1 1 1,-1-1-1,0 0 0,0 0 0,0-1 1,1 0-26,14-16 169,0-1 1,-1-1-1,-1 0 1,-1-1-1,-1 0 1,-1-1-1,-1-1 1,-1 0-1,-2-1 1,6-23-170,-6 21 73,-1-1 0,-2 0 0,-1 0 0,-2-1 0,1-20-73,-5 24-8,-3 26-39,-15 132-163,17-112 210,0 0-1,2 0 1,0 0 0,1 0 0,1-1 0,1 1 0,1 0 0,0-1 0,2 1 0,0-1-1,2 1 1,-7-17 6,1 0-1,-1-1 1,1 1-1,0-1 1,0 1-1,0-1 1,0 0 0,1 0-1,-1 1 1,1-2-1,-1 1 1,1 0-1,0 0 1,-1-1-1,1 0 1,0 1-1,0-1 1,0 0-1,0-1 1,0 1-1,0 0 1,0-1-1,1 0 1,-1 0-1,0 0 1,0 0-1,0 0 1,0 0-1,0-1 1,1 0-1,-1 1 1,0-1-1,0 0 1,-1-1-1,1 1 1,0 0-1,0-1 1,-1 0 0,1 1-1,0-1 1,-1 0-1,0-1 1,1 1-1,-1 0-5,10-10 114,0 0 0,-1 0 1,-1-1-1,0 0 0,-1 0 0,0-1 0,-1-1 1,0 0-1,-2 0 0,1 0 0,-2-1 0,0 1 0,0-5-114,-3 11 9,0-1 0,0 1 0,-1-1 0,0 1-1,-1-1 1,0 0 0,-1 1 0,0-1 0,0 1-1,-1-1 1,0 1 0,0 0 0,-1 0 0,-1 0-1,0 0 1,0 0 0,0 1 0,-1 0 0,0 0-1,-2-2-8,6 8-98,1 1 0,-1 0 0,0 0-1,0-1 1,1 1 0,-1 0 0,0 0-1,0 0 1,0 0 0,0 0-1,0 0 1,0 0 0,-1 0 0,1 0-1,0 0 1,0 1 0,-1-1-1,1 0 1,0 1 0,-1-1 0,1 1-1,-1 0 1,1-1 0,-1 1 0,1 0-1,0 0 1,-1 0 0,1 0-1,-1 0 1,1 0 0,-1 0 0,1 1-1,-1-1 1,1 0 0,0 1-1,-1-1 1,1 1 0,0 0 0,-1-1-1,1 1 1,0 0 0,0 0 0,0 0-1,-1 0 1,1 0 0,0 0-1,0 0 1,1 0 0,-1 0 0,0 0-1,0 1 1,0 0 98,-11 31-4404,8 10-566</inkml:trace>
  <inkml:trace contextRef="#ctx0" brushRef="#br0" timeOffset="15551.383">27983 4821 7298,'33'-9'6417,"-4"22"-3542,17 44-1921,-31-35-231,-11-15-649,0 0 0,1 0 0,0 0 0,0-1 0,1 1 0,0-1 0,0-1 0,0 1 0,1-1 0,0 0 0,0-1 0,0 1 0,0-1 0,1-1 0,-1 1 0,1-1 0,0-1 0,0 1 0,0-1 0,7 0-74,-2-3 78,1-2 1,-1 1-1,0-2 1,0 1 0,0-2-1,0 0 1,-1 0-1,0-1 1,0-1-1,-1 0 1,1-1-1,-2 0 1,1 0-1,-1-1 1,0-1-1,-1 1 1,0-2 0,2-2-79,125-163 622,-136 176-623,1-1 0,-1 1 0,0-1 0,1 1 1,-1-1-1,1 1 0,-1-1 0,1 1 0,-1 0 0,1-1 0,-1 1 0,1 0 0,-1-1 0,1 1 0,-1 0 0,1-1 0,-1 1 0,1 0 0,0 0 0,-1 0 0,1 0 0,-1 0 0,1 0 0,0 0 0,-1 0 0,1 0 0,0 0 1,-1 0-1,1 0 0,-1 0 0,1 0 0,0 1 0,-1-1 0,1 0 0,-1 0 0,1 1 0,-1-1 0,1 0 0,-1 1 0,1-1 0,-1 1 0,1-1 0,-1 0 0,0 1 0,1-1 0,-1 1 0,1-1 0,-1 1 0,0-1 0,0 1 1,1 0-1,-1-1 0,0 1 0,0-1 0,0 1 0,0 0 0,1-1 0,-1 1 1,6 41-60,-5-37 59,0 11-6,-1-10 12,-1 0 0,2 0 0,-1 0-1,1 0 1,0 0 0,0 0 0,0-1 0,1 1 0,0 0 0,0-1 0,1 1-1,-1-1 1,1 0 0,0 0 0,1 0 0,2 4-5,-3-8-9,0 0 1,0 0-1,0 0 0,0 0 0,0-1 1,0 1-1,0-1 0,0 0 1,0 0-1,0 0 0,0 0 0,0-1 1,0 1-1,0-1 0,0 0 1,0 0-1,0 0 0,0 0 0,-1 0 1,1 0-1,0-1 0,-1 0 1,1 1-1,-1-1 0,1 0 1,-1 0-1,0 0 0,0-1 0,0 1 1,0 0-1,0-1 0,0-1 9,79-107-6234,-55 75 2171</inkml:trace>
  <inkml:trace contextRef="#ctx0" brushRef="#br0" timeOffset="15927.623">28814 4454 9898,'-20'-6'4449,"7"3"88,7 3-2673,6 2-599,7-5-817,8 0-264,4 4-1000,2 22-3737,-4 3 1008</inkml:trace>
  <inkml:trace contextRef="#ctx0" brushRef="#br0" timeOffset="16195.25">29068 4673 9298,'15'-2'3441,"6"4"432,12-4-2497,4-4-504,13-17-296,-3 2-1280,7 9-3169,-11 12 737</inkml:trace>
  <inkml:trace contextRef="#ctx0" brushRef="#br0" timeOffset="16380.752">29621 3853 11666,'0'-1'132,"0"-1"0,-1 0 0,1 0-1,-1 0 1,1 1 0,-1-1-1,0 0 1,0 1 0,0-1 0,0 0-1,0 1 1,0-1 0,0 1-1,-1 0 1,1-1 0,-1 1-1,1 0 1,0 0 0,-1 0 0,0 0-1,1 0 1,-1 0 0,0 0-1,1 1 1,-1-1 0,0 0 0,0 1-1,0 0 1,1-1 0,-1 1-1,0 0 1,0 0 0,0 0-1,0 0 1,0 0 0,0 1 0,1-1-1,-1 0 1,0 1 0,0-1-1,0 1 1,1 0 0,-1 0 0,0 0-1,1 0 1,-1 0 0,1 0-1,-1 0 1,1 0 0,-1 0-1,1 1 1,0-1 0,0 1 0,0-1-1,0 1 1,0-1 0,0 1-1,0 0 1,0-1 0,0 1 0,1 0-1,-1 0-131,-84 184 663,-36 105-376,118-282-272,-19 60 141,21-67-153,1 0 1,0 0-1,0 0 1,0 1-1,0-1 1,0 0-1,1 0 1,-1 1-1,1-1 1,-1 0-1,1 0 0,0 0 1,0 0-1,0 0 1,0 0-1,0 0 1,0 0-1,0 0 1,1 0-1,-1-1 1,1 1-1,-1-1 1,1 1-1,0-1 1,0 1-1,1 0-3,39-1 1,-6-5 17,0 3 0,0 1-1,0 1 1,0 2 0,11 3-18,-42-5 1,9 1-1,1 1 0,-1 0 0,1 1 0,-1 0 0,0 1 0,0 1 0,6 3 0,-19-8-1,1-1-1,-1 1 1,1-1 0,-1 1 0,1 0-1,-1 0 1,1-1 0,-1 1 0,0 0 0,0 0-1,1 1 1,-1-1 0,0 0 0,0 0-1,0 0 1,0 1 0,0-1 0,0 0-1,-1 1 1,1-1 0,0 1 0,-1-1-1,1 1 1,-1 0 0,0-1 0,1 1 0,-1-1-1,0 1 1,0 0 0,0-1 0,0 1-1,0-1 1,0 1 0,-1 0 0,1-1-1,0 1 1,-1-1 0,1 1 0,-1-1-1,0 2 3,-7 11 68,-1-1 1,-1 0 0,1-1-1,-2 0 1,0 0 0,0-1-1,-1 0 1,-1-1 0,0-1-1,0 0 1,0-1 0,-1 0-1,-1-1 1,1 0 0,-1-2-1,-1 1-69,-44 6-840,59-12 726,1 0 1,-1 0-1,1-1 0,-1 1 0,1 0 0,-1 0 0,1-1 0,-1 1 1,1 0-1,0 0 0,-1-1 0,1 1 0,-1-1 0,1 1 1,0 0-1,-1-1 0,1 1 0,0-1 0,-1 1 0,1-1 1,0 1-1,-1-1 0,1 1 0,0-1 0,0 1 0,0-1 0,0 1 1,0-1-1,0 1 0,0-1 0,-1 1 0,1-1 0,1 0 1,-1 1-1,0-1 0,0 1 0,0-1 0,0 1 0,0-1 0,0 1 1,1-1-1,-1 1 0,0-1 0,0 1 0,1-1 0,-1 1 1,0-1-1,1 1 0,-1 0 0,1-1 0,-1 1 0,0-1 114,13-12-4565</inkml:trace>
  <inkml:trace contextRef="#ctx0" brushRef="#br0" timeOffset="16620.146">29791 4413 8994,'2'-10'3697,"-5"19"-9,0 12-2007,1 6-1161,-1 20-272,0 0-8,11 8-8,1-11-40,8-8-224,2-11-328,10-21-800,-6-20-2761,9-13 336</inkml:trace>
  <inkml:trace contextRef="#ctx0" brushRef="#br0" timeOffset="17157.398">29996 3776 7001,'-11'19'6074,"-12"86"-4018,4 0-1,-1 69-2055,14 16 1298,8-171-1185,1-1 0,1 0 1,1 0-1,0-1 0,1 1 1,1-1-1,8 14-113,1 5 90,-16-36-84,0 1 1,0 0 0,0 0-1,1 0 1,-1-1 0,0 1-1,0 0 1,0 0-1,1 0 1,-1-1 0,0 1-1,1 0 1,-1 0 0,0-1-1,1 1 1,-1 0-1,1-1 1,0 1 0,-1 0-1,1-1 1,-1 1 0,1-1-1,0 1 1,-1-1-1,1 1 1,0-1 0,0 0-1,-1 1 1,1-1 0,0 0-1,0 0 1,0 1-1,-1-1 1,1 0 0,0 0-1,0 0 1,0 0 0,-1 0-1,1 0 1,0 0 0,0 0-1,0-1 1,0 1-1,-1 0 1,1 0 0,0-1-1,0 1 1,-1 0 0,1-1-1,0 1 1,0-1-1,-1 1 1,1-1 0,-1 1-1,1-1 1,0 1 0,-1-1-1,1 0 1,-1 1-1,1-1 1,-1 0 0,0 1-1,1-1 1,-1-1-7,6-9 56,-1 0 0,0 0 0,-1-1 0,-1 0 0,1 0 0,-2 0 0,0 0 0,0-1 0,-1 1 0,-1 0 0,0-1 0,-1 0-56,-3 6 117,2 24-77,3-10-36,0-1 0,0 0-1,1 0 1,0 0 0,0 0-1,0 0 1,1 0-1,0-1 1,0 1 0,0-1-1,1 1 1,0-1 0,0-1-1,0 1 1,0 0-1,1-1 1,0 0 0,0 0-1,0 0 1,0-1 0,1 0-1,-1 0 1,1 0-1,0-1 1,2 1-4,6-1 97,1 0 1,-1-1-1,1-1 1,0-1-1,-1 0 0,1 0 1,-1-2-1,0 0 0,1 0 1,-1-1-1,0-1 0,-1-1 1,1 0-1,-1 0 0,8-7-97,-17 12 31,0-1 0,-1 0 0,1 0 0,-1 0 0,0 0-1,1-1 1,-1 0 0,0 1 0,-1-1 0,1 0-1,0 0 1,-1 0 0,0-1 0,1 1 0,-1-1 0,-1 1-1,1-1 1,0-1-31,-2 6 7,-2 1-8,1 1-1,0-1 1,0 1 0,0-1 0,1 1 0,-1-1-1,1 1 1,-1 0 0,1-1 0,0 1 0,0 0 0,0-1-1,0 1 1,0 0 0,1-1 0,-1 1 0,1-1-1,0 1 1,0 1 1,29-10 24,-26 4-14,156-64-73,-89 68-4014,-18-12-2740,-36 1 3880</inkml:trace>
  <inkml:trace contextRef="#ctx0" brushRef="#br0" timeOffset="18297.409">30759 3501 11594,'-9'130'8884,"26"72"-8399,-7-115 169,46 336-402,-37-322-136,-20-101-110,1 1 1,-1-1-1,1 0 1,-1 0 0,1 0-1,-1 0 1,1 0-1,-1 0 1,1 0 0,-1 0-1,0 0 1,1 0-1,-1 0 1,1 0-1,-1 0 1,1 0 0,-1 0-1,1-1 1,-1 1-1,1 0 1,0 0 0,-1-1-1,1 1 1,-1 0-1,1-1 1,-1 1-1,1 0 1,0-1 0,-1 1-1,1 0 1,0-1-1,-1 1 1,1-1 0,0 1-1,0-1 1,-1 1-1,1-1 1,0 1-1,0-1 1,0 1 0,0-1-1,0 1 1,0-1-1,0 1 1,0-1 0,0 1-1,0-1 1,0 1-7,-22-71 221,-29-392-31,48 454-235,4 31 5,4 46-19,3 0 0,3 0 0,10 29 59,-17-83 1,0 0 0,1 0 0,0 0 0,1-1 0,0 0 0,2 0 0,5 9-1,-8-18 1,0 0 0,0 0 0,0 0 0,0 0 0,1-1 0,-1 0 0,1 0 0,0-1 0,0 0 0,0 0 0,0 0 0,0 0 0,1-1-1,-1 0 1,5 0-1,-5-1 1,0-1 0,0 1 0,0-1 0,0 0 0,0 0 0,0-1 0,0 0 0,-1 0 0,1 0 0,0-1 0,-1 0 0,0 0 0,1 0-1,-6 3 1,25-26 35,-10-14-5,-3-1 1,-1-1 0,-1 0 0,-1-12-32,-3-13 25,-8 34-46,-3 52-15,-9 76-30,13-87 62,-4 23-1,-1 8 19,2-1 0,1 1 0,2 0 0,1 0 1,4 17-16,8-23 101,-12-33-97,0 1-1,1-1 1,-1 1 0,0 0 0,1-1 0,-1 1 0,1-1-1,-1 0 1,0 1 0,1-1 0,-1 1 0,1-1 0,-1 0-1,1 1 1,0-1 0,-1 0 0,1 1 0,-1-1 0,1 0-1,-1 0 1,1 0 0,0 1 0,-1-1 0,1 0 0,0 0-1,-1 0 1,1 0 0,-1 0 0,1 0 0,0 0-1,-1-1 1,1 1 0,0 0 0,-1 0 0,1 0 0,-1-1-1,1 1 1,-1 0 0,1 0 0,-1-1 0,1 1 0,-1-1-1,1 1 1,-1 0 0,1-1 0,-1 1 0,1-1 0,-1 1-1,0-1 1,1 1 0,-1-1 0,0 0 0,1 1 0,-1-1-3,25-54-40,-16-6-1023,-3-1 1,-2 0-1,-3-29 1063,-1 32-1615,-3 0-1,-2 0 0,-2 0 0,-8-23 1616,15 82 35,0-1-1,0 1 0,0-1 1,0 1-1,1-1 0,-1 0 0,0 1 1,0-1-1,0 0 0,0 1 1,0-1-1,-1 1 0,1-1 1,0 0-1,0 1 0,0-1 0,0 1 1,-1-1-1,1 0 0,0 1 1,-1-1-1,1 1 0,0-1 0,-1 1 1,1-1-1,-1 1 0,1 0 1,-1-1-1,1 1 0,-1-1 0,1 1 1,-1 0-1,1-1 0,-1 1 1,1 0-1,-1 0 0,1 0 0,-1-1 1,0 1-1,1 0 0,-1 0 1,1 0-1,-1 0 0,0 0 0,1 0 1,-1 0-1,0 0 0,1 0 1,-1 0-1,1 0 0,-1 1 0,0-1 1,1 0-1,-1 0 0,1 1 1,-1-1-1,1 0 0,-1 1 0,1-1 1,-1 0-1,1 1 0,-1-1 1,1 1-1,-1-1 0,1 1 0,0-1 1,-1 1-1,1-1 0,0 1-34,-3 6 268,1-1-1,0 1 1,0 0 0,0 0-1,1 0 1,1 0-1,-1 0 1,1 0-1,0 1 1,0-1 0,1 0-1,0 0 1,2 5-268,-3-11 10,2 11-101,1 0 1,0-1-1,1 1 1,0-1-1,1 0 0,0 0 1,5 7 90,15 33-1382,53 169-1766,-65-184 3239,31-29 859,29 10 331,-64-20-234,2 9 952,-8-2-1916,1 0 0,0 0 0,0-1 0,1 1 0,-1-1 1,1 0-1,-1 0 0,1-1 0,0 0 0,0 0 0,0 0 0,0 0 0,1-1 0,-1 1 0,0-1 0,1-1 0,-1 1 0,0-1 0,1 0 0,-1 0 0,2-1-83,94-37 1617,-107 32-1596,-25 22-1801,17 5-2920,5-7 585</inkml:trace>
  <inkml:trace contextRef="#ctx0" brushRef="#br0" timeOffset="19063.214">23583 984 7914,'-203'28'9431,"199"-23"-7484,22 2-1632,76 0-118,174-18 3,76-20-200,406-57 163,-134 14-60,-549 67-92,183-7 184,-209 20-84,-41-6-107,1 0 0,-1 0 0,1 0 0,-1 0 0,0 0 0,1 0 0,-1 0 0,1 0-1,-1 1 1,1-1 0,-1 0 0,1 0 0,-1 0 0,0 1 0,1-1 0,-1 0 0,0 1 0,1-1 0,-1 0 0,0 1 0,1-1 0,-1 0 0,0 1 0,0-1-1,1 1 1,-1-1 0,0 0 0,0 1 0,0-1 0,1 1 0,-1-1 0,0 1 0,0-1 0,0 1 0,0-1 0,0 1 0,0-1 0,0 0 0,0 1-1,0-1 1,0 1 0,-1-1 0,1 1 0,0-1 0,0 1 0,0-1 0,0 1-4,-22 16 146,-28 5 126,-1-1 1,-1-2-1,-1-3 1,-1-2-1,0-3 1,-53 5-273,22-5-2718,3-3 751</inkml:trace>
  <inkml:trace contextRef="#ctx0" brushRef="#br0" timeOffset="19903.123">26560 1265 9722,'8'3'6904,"34"-2"-6173,84-10-39,-1-6-1,0-5 0,-2-6 1,45-17-692,443-137 865,-145 8-356,-407 148-277,-69 23-127,-19 8-1223,1 2 0,1 1 0,0 1 0,-21 12 1118,-22 12-3343</inkml:trace>
  <inkml:trace contextRef="#ctx0" brushRef="#br0" timeOffset="-11457.423">12379 7325 8858,'5'-2'5733,"22"-6"-5501,181-22 528,264-50 87,-391 68-709,48-8 134,108-2-272,123 1 381,-191 0-307,72-24-74,-99 18 18,-28 11 365,0 5-1,30 4-382,99-8 609,-24-18-555,-1-9 0,-2-10 0,19-16-54,-49 22 37,75-5-37,89-19 19,184-83-1,-357 107 2,53-3-20,-160 35 3,0-4 1,-1-2-1,-1-4 1,-1-2-1,52-30-3,179-100-5,-9 24 35,-197 94-26,2 4 0,0 4 0,38-4-4,116-24 6,132-53 4,411-28 1,-666 109-14,-1-5 0,16-11 3,75-23 6,-111 40-10,-6 3 14,-1-5 0,7-8-10,-49 21 153,-48 21 1685,-15-4-3384,-1 3-6140,-3-7 2032</inkml:trace>
  <inkml:trace contextRef="#ctx0" brushRef="#br0" timeOffset="-10726.442">20965 4946 10266,'-70'-6'7826,"267"4"-7149,-2-18-533,99-27-144,-267 41 20,-18 4-5,0-1-1,1 2 1,-1-1-1,0 1 0,1 1 1,-1-1-1,0 2 1,1-1-1,-1 1 0,1 1-14,-6 1 52,0 0 0,0 1 0,0-1 0,-1 1 0,1 0 0,-1 0 0,0 0 0,0 0 0,0 1 0,-1-1 0,1 1 0,-1 0-1,0 0 1,-1-1 0,1 1 0,-1 0 0,0 1 0,0-1 0,-1 0 0,1 0 0,-1 0 0,0 2-52,1 1 70,1 35 11,-1 0 0,-3 1 0,-1-1 0,-2 0 0,-2-1 0,-2 1 1,-2-2-1,-1 1 0,-3-1 0,-1-1 0,-2-1 0,-19 31-81,20-37 23,-1-1 0,-2 0 0,-1-2 0,-1 0 0,-1-2 0,-15 13-23,17-17-63,-2-1 1,0-1 0,-1-1 0,-1-2-1,-1 0 1,-1-1 0,-1-2 0,0-1-1,-16 6 63,41-20-118,1 0-1,-1 1 0,1-1 0,-1 0 0,0 0 1,1 0-1,-1-1 0,0 1 0,0-1 0,0 1 1,0-1-1,1 0 0,-1 0 0,0 0 0,0-1 1,0 1-1,0-1 0,1 1 0,-1-1 0,0 0 0,0 0 1,1 0-1,-1 0 0,1-1 0,-1 1 0,1-1 1,0 1-1,-1-1 0,1 0 0,0 0 0,0 0 1,0 0-1,0 0 0,1-1 0,-1 1 0,1-1 1,-1 1-1,1-1 0,0 1 0,0-1 0,0 0 0,0 1 1,0-1-1,1 0 0,-1 0 0,1-2 119,-12-77-4173</inkml:trace>
  <inkml:trace contextRef="#ctx0" brushRef="#br0" timeOffset="-9207.265">15 7455 10346,'-14'-9'6780,"96"-34"-6402,-6 14-390,1 3 0,63-12 12,145-18-7,-155 45-1,0 5 1,79 8 7,-56 1 27,105-14-27,134-45 33,118-26-18,83-16-14,1156-218 14,-1265 217 4,-151 10 27,202-31-31,-106 41 65,-1-23 87,-21-42-80,-3-15-66,-404 158-21,106-37 11,1 4 1,37-3-12,-80 24 31,0 3 1,1 4-1,30 0-31,28 9 167,-61-1-38,1-2 1,-1-2-1,1-4 0,6-3-129,284-75 115,-228 60-2,-46 11 147,-1-4 0,-1-4-1,53-21-259,-120 39 196,-7 2-189,-4-1-5052,1 2 4185,-5-7-3148</inkml:trace>
  <inkml:trace contextRef="#ctx0" brushRef="#br0" timeOffset="-8707.783">9226 5230 8642,'-30'-23'5861,"30"22"-5797,-1 0-1,1-1 1,0 1 0,0 0-1,0-1 1,0 1 0,0 0 0,0 0-1,1-1 1,-1 1 0,0 0-1,1 0 1,-1-1 0,0 1-1,1 0 1,0 0 0,-1 0-1,1 0 1,0 0 0,-1 0-1,1 0 1,0 0 0,0 0-1,0 0 1,0 0 0,0 0-1,0 1 1,0-1 0,0 0-1,0 1 1,0-1 0,1 1-1,-1-1 1,0 1 0,1-1-64,-1 0 61,71-37 416,0 2-414,1 3-1,1 3 0,47-10-62,-94 35 5,0 0 0,0 2 1,0 1-1,1 1 0,-1 1 0,24 4-5,-23-3 1,-2 0 116,0 2 0,-1 0 0,1 2-1,-1 0 1,17 8-117,-39-13 46,0 1-1,-1 1 1,1-1-1,-1 0 1,1 1-1,-1-1 1,0 1-1,1-1 1,-1 1-1,0 0 1,0 0-1,0 0 1,0 0-1,-1 1 1,1-1-1,-1 0 1,1 1-1,-1-1 1,0 1-1,0 0 1,0-1 0,0 1-1,0 0 1,-1-1-1,1 1 1,-1 0-1,1 1-45,-18 79 956,1-46-634,-2-1 0,-2 0 1,-18 26-323,-91 125 568,-42 38-568,-166 188-851,237-297-2609,12-21 173</inkml:trace>
  <inkml:trace contextRef="#ctx0" brushRef="#br0" timeOffset="91567.341">3 3721 10722,'23'22'4919,"14"7"-3364,96 43-1359,-29-40-194,-3-4 14,-11-6-6,1-5-1,0-3 0,78 1-9,50 1 11,-4 4-3,17 38 15,0 12-23,-1-3 17,-2-10 0,2-10 0,118 4-17,-341-50 1,422 82 51,-407-78-44,288 48 122,6-31-64,20 7-42,6 9-16,23 22 0,-1 7 0,13 20-2,13 2 2,29-6-1,-9-20-19,-22-17 12,-44 1 8,64 16 70,-300-42 262,0 6 1,37 16-341,-121-33 37,0-2 1,1 0-1,-1-2 1,2 0-1,-1-2 1,1-1-1,-1-1 1,1-2-1,6 0-37,-26-1-109,0-1-1,0 1 0,0-1 0,0 0 0,-1 0 1,1-1-1,-1 0 0,1 0 0,-1-1 1,0 0-1,3-2 110,-7 4-263,1 0 1,-1-1-1,0 1 0,0 0 1,0-1-1,0 1 1,0-1-1,0 0 0,-1 0 1,0 0-1,1 0 1,-1 1-1,0-2 0,0 1 1,-1 0-1,1 0 1,0-1 262,-5-34-3436</inkml:trace>
  <inkml:trace contextRef="#ctx0" brushRef="#br0" timeOffset="92102.86">7700 5750 9130,'39'21'5462,"3"-10"-3297,-28-8-2126,92 20 141,1-5 0,78 3-180,-83-20 36,0-3 0,73-13-36,-140 11 9,392-43 71,-365 41-69,0-3 1,-1-2-1,0-3 0,55-21-11,-96 27 13,-1-1-1,0 0 0,-1-2 0,1 0 0,-2 0 1,0-2-1,0 0 0,-2-1 0,1-1 0,-2 0 1,0-1-1,-1-1 0,6-9-12,-5 1 25,0 0 1,-2-1-1,-1 0 0,-1-1 1,-1 0-1,-2-1 0,-1 0 1,-1 0-1,-1 0 0,-1-1 1,-2 1-1,-1-8-25,-4-57 55,-5 1 0,-3 0 1,-6-7-56,3 17 5,15 80-24,-1 1 47,1 0-1,-1 0 0,0 0 0,1-1 1,-1 1-1,1 0 0,-1-1 0,1 1 1,-1 0-1,1-1 0,0 1 0,0 0 1,0-1-1,0 1 0,0 0 0,0-1 1,0 1-1,0-1 0,1 1 0,-1 0 1,0-1-1,1 1 0,-1 0 0,1 0 1,0-1-1,-1 1 0,1 0 0,0 0 1,0 0-1,-1 0 0,1 0 0,0 0 1,0 0-1,0 0 0,0 0 0,1 0 1,-1 0-1,0 1 0,0-1 0,0 1 1,1-1-28,29 18-2209,15 14 718</inkml:trace>
  <inkml:trace contextRef="#ctx0" brushRef="#br0" timeOffset="93247.028">12092 4562 10202,'7'-4'276,"0"0"1,0 1-1,1-1 0,-1 2 0,1-1 1,-1 1-1,1 0 0,0 0 0,0 1 1,-1 0-1,1 1 0,0 0 0,0 0 1,0 0-1,0 1 0,0 1 0,0-1 1,-1 1-1,6 2-276,4-1-78,70 9 87,1-3 0,60-3-9,215 0 40,-261 5-35,-1 4 0,76 23-5,170 50 1,1 12 75,9 5 331,39 14 236,16-10-247,20 8-310,-19 22-66,-25-16-18,-12-28 123,17 10 303,-6 22 11,0 28-275,-19-22-95,-14-19-14,-22-25 14,-174-52 126,-2 6 0,87 40-195,70 49 272,-229-98-235,2-5-1,0-3 1,2-4 0,1-3 0,1-5-1,0-3 1,87-2-37,-128-11 22,91 6 263,-7 52-84,-144-51-6418,-13-9 2396</inkml:trace>
  <inkml:trace contextRef="#ctx0" brushRef="#br0" timeOffset="93784.645">19923 6892 9698,'85'13'6592,"49"30"-6941,-88-26 1069,27 8-368,1-2-1,1-4 1,1-3 0,2-4-352,-23-6 167,1-3 1,0-2 0,43-6-168,-57 1 88,-1-2 0,1-1 0,-1-2 0,-1-2 0,0-2 0,-1-2 0,0-1 0,-1-2 0,-1-1 0,0-2 0,-2-2 0,-1-1 0,0-2 0,-2-1 0,9-12-88,2-6 72,-2-2 0,-2-2 0,-2-2 0,-3-1 0,0-4-72,-30 47 13,0 0-1,-1 0 1,0 0-1,-1-1 1,0 1 0,-1 0-1,0-1 1,0 0-1,-1 1 1,0-1 0,0 1-1,-1-1 1,-1 1-1,1-1 1,-2 1 0,1 0-1,-1-1-12,-68-144 139,67 147-137,-18-32-241,-2 0 0,-2 2 0,-1 0 0,-2 2 0,-18-16 239,39 43-651,0 0-1,-1 0 1,-1 0 0,1 1-1,-1 0 1,-1 1 0,1 0-1,-11-4 652,-23 3-4006</inkml:trace>
  <inkml:trace contextRef="#ctx0" brushRef="#br0" timeOffset="99625.321">6746 3782 6073,'-3'-14'5968,"-2"42"-4266,1 229-189,5-185-1235,1 326 585,-18 75-519,-4 45-248,40 77-59,16 93-34,-13 33 34,-26-176 15,-20-37 46,-2-184-70,25-324-28,-1 10-2,-2-14-6,-14-114-113,-1-10 5,-5-52 3,-47-533-79,22-107 213,15-105-2,37 17-14,63 143-39,-62 719 31,4-45-17,3 2 0,5-1 1,3 2-1,14-32 20,-9 52-31,-23 105-256,-31 460 226,21-382 82,-12 375 34,25-184-11,14 11-44,36 295 12,-37-283 1,-16 54-13,-14-74-2992,-28 138 2992,9-220-2337</inkml:trace>
  <inkml:trace contextRef="#ctx0" brushRef="#br0" timeOffset="99864.359">17579 4609 7074,'-5'-15'2191,"0"22"-170,-3 33-724,-1 83-833,6 1-1,6 14-463,-2-39 248,13 543 1055,-14 39-709,-48-23-440,-30-40-65,53-440 19,7 1 0,9 0 0,8 24-108,2-189 121,-1-19 89,-2-31 62,-11-179 237,3 18-321,2-51-116,18-687-128,44 136-44,-1 215-54,-6 122 12,-1 135 73,-36 274-24,-1 38-58,-4 41 24,3 172-103,-4-20 187,-2 45 50,-24 657 53,-10-6-18,41-156 0,-1-105-53,-9-520-94,-18 379-5351,-1-322 1794</inkml:trace>
  <inkml:trace contextRef="#ctx0" brushRef="#br0" timeOffset="101185.389">17673 5750 9754,'40'46'4871,"-5"-5"-3815,13 10-734,2-2 0,2-2 1,2-3-1,2-1 1,1-4-1,3-2 1,1-2-1,47 18-322,37-1 415,2-7 1,73 11-416,72 20 217,25 30-1,-19 7 58,6-19 136,171 24-410,-296-72 33,-94-22-17,0-3 0,2-5 1,0-3-1,37-1-16,-75-15-30,-69 4-330,1-2-1,-1 0 0,1-1 0,-1-1 1,1 0-1,0-2 0,0 0 0,0-2 1,1 0-1,-8-4 361,-47-25-1202</inkml:trace>
  <inkml:trace contextRef="#ctx0" brushRef="#br0" timeOffset="101613.895">20085 6645 8138,'27'25'5004,"-12"-14"-4591,203 160 1795,61 52-661,-236-187-1404,2-2 0,1-1 0,1-3 0,2-2 0,1-2-1,1-2 1,1-2 0,1-3 0,14 2-143,-54-17 99,1-2-1,-1 0 1,1 0-1,-1-1 1,1-1 0,-1 0-1,1-1 1,0 0 0,-1-2-1,0 1 1,1-1-1,-1-1 1,-1-1 0,1 1-1,0-2 1,-1 0-1,0 0 1,0-2-99,-7 4 71,0-1 0,0-1 0,0 1 0,-1-1 0,0 1 0,0-1-1,0 0 1,-1-1 0,1 1 0,-2-1 0,1 1 0,-1-1 0,0 0 0,0 0 0,-1 0 0,0 0 0,0 0 0,-1 0-1,1 0 1,-2 0 0,1-1 0,-1 1 0,0 0 0,-1 0 0,1 0 0,-1 1 0,-1-1 0,-1-3-71,-13-28 95,-2 2 0,-1 0 0,-2 1-1,-2 2 1,-2-1-95,-50-77 113,33 42-2227,3-2 1,3-2 0,-21-60 2113,30 47-4153</inkml:trace>
  <inkml:trace contextRef="#ctx0" brushRef="#br0" timeOffset="102609.72">6949 4456 5833,'0'-1'177,"1"0"1,-1 0-1,1 0 0,0 0 0,-1 1 1,1-1-1,0 0 0,-1 0 0,1 1 1,0-1-1,0 0 0,0 1 0,0-1 1,0 1-1,0-1 0,-1 1 0,1 0 1,0-1-1,0 1 0,0 0 0,1-1 1,-1 1-1,0 0 0,0 0 0,0 0 1,0 0-1,0 0 0,0 0 0,0 1 1,0-1-1,0 0 0,0 0 0,0 1 1,0-1-1,0 0 0,0 1 0,0-1 1,0 1-178,47 27 1409,82 96-269,199 190 566,-252-252-1375,4-4 1,1-3-1,56 25-331,224 121 471,-37 8-109,-39-25 20,-42-44-106,6-5-128,-245-133-139,1 2 0,-1-1-1,1 1 1,-1 0 0,0 0-1,-1 0 1,1 1-1,-1-1 1,0 1 0,0 0-1,0 1 1,0-1 0,1 4-9,-18-18-145,-154-130-6061,100 69 2693</inkml:trace>
  <inkml:trace contextRef="#ctx0" brushRef="#br0" timeOffset="102973.921">8615 5862 8346,'64'64'6437,"-46"-41"-6011,163 169 1127,-154-164-1412,0-2 1,2-1-1,1-1 0,1-1 0,0-2 1,2-1-1,1-2 0,0-1 0,1-2 1,0-1-1,14 2-141,-38-14 81,-1 0 1,1 0-1,0-2 1,-1 1-1,1-1 1,0-1-1,-1 0 1,1 0-1,0-1 1,0-1-82,-6 1 51,-1 0-1,0 0 1,1 0 0,-1 0 0,0-1 0,0 1 0,-1-1 0,1 0-1,-1 0 1,1-1 0,-1 1 0,0-1 0,0 0 0,0 0-1,-1 1 1,0-2 0,1 1 0,-1 0 0,-1 0 0,1-1-1,-1 1 1,1-1 0,-1 1 0,-1-1 0,1 0-51,1-120 801,-9 76-600,-3 0-1,-2 1 0,-3 0 0,-1 1 1,-18-35-201,-18-32 74,-5 2-1,-5 3 1,-14-12-74,68 111-86,7 9-3,0 0 0,0 0-1,0 0 1,-1 0-1,1 0 1,0 0 0,0 0-1,1 0 1,-1-1 0,0 1-1,0 0 1,1 0-1,-1-1 1,1 1 0,-1-1-1,1 1 1,-1-1-1,1 1 1,0-1 0,0 1-1,0-1 1,0 1 0,0-1-1,0 1 1,0-1-1,0 1 1,0-1 0,1 1-1,-1 0 1,1-1 0,-1 1-1,1-1 1,0 0 89,13-9-4018,0-5-545</inkml:trace>
  <inkml:trace contextRef="#ctx0" brushRef="#br0" timeOffset="111936.964">4377 5525 6753,'-11'3'5513,"30"-5"-3688,13-10-1510,-1-2 0,0 0 0,0-2 0,-2-2 0,0 0 0,2-5-315,10-4 250,310-220 1029,40-47-845,-366 275-421,38-31 23,3 4 0,1 2 0,64-30-36,-107 63 5,0 0-1,1 2 1,0 0 0,0 2-1,1 1 1,-1 1-1,1 1 1,1 1 0,16 1-5,22 6 18,-49-1-9,0-1 0,-1-1 0,1-1 0,0 0 0,0-1 0,-1 0 0,1-1 0,0-1 0,-1-1 0,0 0 1,0-1-1,0-1 0,3-1-9,-9 2 5,0 0 1,0-1 0,-1 0 0,1 0 0,-1-1 0,-1 0 0,1-1 0,-1 0 0,2-3-6,-7 8-174,-1 1-1,0-1 1,0 0 0,0 1 0,0-1-1,0 0 1,-1 0 0,1 0 0,-1 0-1,1 0 1,-1 0 0,0 0 0,0 0-1,-1 0 1,1 0 0,-1 1-1,1-1 1,-1 0 0,0 0 0,0 0-1,0 1 1,0-1 0,-1 0 0,1 1-1,-1-1 1,0 1 0,-1-2 174,-15-29-3317</inkml:trace>
  <inkml:trace contextRef="#ctx0" brushRef="#br0" timeOffset="112208.642">6051 4307 7506,'-1'-5'4643,"2"0"-997,9 2-2772,3-1-800,0 0 0,0-1 1,-1 0-1,0-1 0,0 0 0,0-1 0,-1 0 1,0-1-1,0 0 0,9-10-74,64-40 82,-81 56-79,1 0 1,-1 0-1,1 0 0,-1 1 1,1 0-1,-1-1 0,1 1 0,0 1 1,0-1-1,-1 0 0,1 1 1,0 0-1,0 0 0,0 0 0,0 1 1,0-1-1,-1 1 0,1 0 1,0 0-1,-1 0 0,1 0 1,0 1-1,-1-1 0,0 1 0,1 0 1,-1 0-1,0 0 0,0 1 1,0-1-1,0 1 0,0-1 1,-1 1-1,1 0 0,-1 0-3,2 4 40,0 0 0,-1 0 0,0 0 1,0 0-1,0 1 0,-1-1 0,-1 0 0,1 1 0,-1 0 0,0-1 0,-1 1 0,0 0 1,0 0-1,0-1 0,-1 1 0,0 0 0,-2 5-40,-44 127 702,46-138-696,-101 238-1344,87-168-2060</inkml:trace>
  <inkml:trace contextRef="#ctx0" brushRef="#br0" timeOffset="131238.02">6879 4403 8178,'-24'-1'5170,"38"26"-4150,109 55-785,509 423 163,-297-256-165,-58-8 802,-264-226-956,212 178 987,159 61-523,-187-134-268,-223-141 446,21 20-698,-10-8-413,0 1 1,-1 0 0,0 1 0,0 1 0,-1 0-1,-1 1 1,1 1 0,-8-1 389,-20 10-4861,22 1 1950</inkml:trace>
  <inkml:trace contextRef="#ctx0" brushRef="#br0" timeOffset="131671.476">8242 5717 7450,'-22'-8'2739,"22"8"-2685,0 0 1,-1 1 0,1-1-1,0 0 1,0 0 0,-1 1-1,1-1 1,0 0 0,0 0-1,0 1 1,-1-1 0,1 0-1,0 0 1,0 1-1,0-1 1,0 0 0,-1 1-1,1-1 1,0 0 0,0 1-1,0-1 1,0 0 0,0 1-1,0-1 1,0 1-1,0-1 1,0 0 0,0 1-1,0-1 1,0 0 0,1 1-1,-1-1 1,0 0 0,0 1-1,0-1 1,0 0-1,0 0 1,1 1 0,-1-1-1,0 0 1,0 1 0,1-1-1,-1 0 1,0 0 0,0 0-1,1 1 1,-1-1 0,0 0-1,0 0 1,1 0-1,-1 1 1,0-1 0,1 0-1,-1 0 1,0 0 0,1 0-1,-1 0 1,0 0 0,1 0-1,-1 0 1,1 0-1,-1 0 1,0 0 0,1 0-1,-1 0 1,0 0 0,1 0-1,-1-1-54,218 160 599,73 58-272,-218-159-156,2-4 0,3-3 0,2-4 0,2-3-1,2-4 1,48 15-171,-127-53 61,0-1-1,-1 1 0,1-1 1,0 0-1,0 0 0,0 0 1,0-1-1,-1 0 0,1 0 1,0 0-1,0 0 0,0-1 1,2 0-61,-5 0 34,-1 0 0,1 0 0,-1 0 0,0 0 0,1-1 0,-1 1 0,0 0 1,0-1-1,0 1 0,0 0 0,0-1 0,0 1 0,-1-1 0,1 1 0,0-1 1,-1 0-1,1 1 0,-1-1 0,0 0 0,1 1 0,-1-1 0,0 0 0,0 1 1,0-1-1,0 0 0,0 1 0,0-1 0,-1 0 0,1 1 0,-1-2-34,1-2 91,-33-144 1210,-65-134-221,-21-72-565,97 215-367,22 137-160,-1 0 1,1 1-1,0-1 1,0 0-1,1 0 1,-1 0-1,1 0 1,-1 0-1,1 1 0,0-1 1,0 0-1,0 1 1,0-1-1,1 0 1,-1 1-1,1-1 1,-1 1 11,-7-9-4972,-9 5 1289</inkml:trace>
  <inkml:trace contextRef="#ctx0" brushRef="#br0" timeOffset="132908.343">17747 5771 3041,'-12'0'905,"10"-1"-651,0 1-1,-1-1 1,1 1-1,-1 0 0,1 0 1,0 0-1,-1 0 1,1 0-1,-1 0 1,1 1-1,0-1 1,-1 1-1,1 0 1,0-1-1,-1 1 0,1 0 1,0 1-1,0-1 1,0 0-1,0 1-253,11 17 2023,4-7-1849,0 0-1,1-1 0,0 0 0,1-2 1,0 1-1,1-2 0,15 7-173,-13-6 84,228 103 174,4-11 0,66 9-258,-50-17 54,234 108-10,0 44 26,-302-150-16,71 19-54,113 15 167,-83-37 507,-271-83-485,-1-1 1,2-1-1,-1-2 1,1-1-1,-1-1 1,1-1-1,0-2 1,0-1-1,0-1 0,0-1 1,-1-2-1,5-2-189,-13-3 921,-37 23-659,-51 26-2474,27-28 185</inkml:trace>
  <inkml:trace contextRef="#ctx0" brushRef="#br0" timeOffset="133428.118">20261 6908 8810,'42'57'3596,"81"99"-1384,-80-115-2154,1-1 0,2-2 1,2-2-1,17 9-58,-3-8 45,1-2-1,2-2 1,41 13-45,-93-40 33,0-1 1,0 0 0,0 0-1,1-1 1,-1-1 0,1-1-1,0 1 1,0-2 0,0 0-1,0-1 1,0 0 0,0-1-1,0-1 1,0 0 0,-1-1-1,1 0 1,-1-1 0,1-1-1,-1 0 1,8-5-34,-14 4 120,-1 1-1,0-1 1,-1 0-1,1-1 0,-1 1 1,0-1-1,-1 0 1,0-1-1,0 1 1,0-1-1,-1 1 1,0-1-1,-1 0 1,1 0-1,-2 0 1,2-8-120,0-136 2028,-12 91-1692,-3 1 0,-2 0 0,-3 1 1,-2 0-1,-3 2 0,-16-29-336,26 58-233,-1 1 0,-2 1 0,0 1 0,-2 0 0,0 1 0,-2 0 0,-1 2 0,0 0 0,-2 1 0,-8-5 233,-83-57-5747,43 32 1763</inkml:trace>
  <inkml:trace contextRef="#ctx0" brushRef="#br0" timeOffset="156949.915">9087 7349 16027,'0'0'68,"1"7"-17,24 322 45,-34 3-57,-28-85 10,37-248-49,0 1 1,0 0-1,-1-1 0,1 1 0,-1 0 0,1-1 1,0 1-1,-1 0 0,1 0 0,-1 0 0,1-1 1,0 1-1,-1 0 0,1 0 0,-1 0 1,1 0-1,-1 0 0,1 0 0,-1 0 0,1 0 1,-1 0-1,1 0 0,-1 0 0,1 0 0,-1 0 1,1 0-1,0 0 0,-1 0 0,1 1 0,-1-1 1,1 0-1,-1 0 0,1 1 0,0-1 1,-1 0-1,1 0 0,0 1 0,-1-1 0,-15-112-71,-12-224-759,9-37-476,19 350 1269,0 1 0,1 0 0,2 0 0,0 0 0,4-9 37,1 65-8,3 103 108,13 284 436,-16 74 313,-7-453-770,15 347 586,-4-325-598,-11-64-67,-1 0-1,1 0 1,-1 0-1,1 0 1,-1 0-1,1 0 1,-1 0-1,1-1 1,-1 1-1,1 0 1,-1 0-1,1 0 1,-1-1-1,1 1 1,-1 0-1,0-1 1,1 1-1,-1 0 1,0-1-1,1 1 0,-1 0 1,0-1-1,1 1 1,-1-1-1,0 1 1,1-1-1,-1 1 1,0-1-1,0 1 1,0-1-1,0 1 1,0-1-1,1 1 1,-1-1-1,0 1 1,0-1-1,0 1 1,0-1-1,0 1 1,0-1-1,-1 1 1,1-1-1,0 1 1,0-1-1,0 1 1,0-1-1,-1 1 1,1-1-1,0 1 1,0-1 0,1-124 21,-34-266 88,-14-64-502,19 141-290,22 272 554,6 42 121,0 0 1,0 0-1,-1 0 1,1 1-1,0-1 1,0 0-1,-1 0 1,1 0-1,0 0 1,-1 0-1,1 1 1,0-1-1,-1 0 1,1 0-1,0 0 0,-1 0 1,1 0-1,0 0 1,-1 0-1,1 0 1,0 0-1,-1 0 1,1 0-1,0-1 1,-1 1-1,1 0 1,0 0-1,-1 0 8,-10 105-235,-47 650 988,55-722-662,-2 16 71,2-1 1,2 1-1,3 0 0,1 0 0,3 0 0,4 15-162,-8-58 12,-2-2-8,1 0-1,0-1 1,0 1 0,0-1-1,0 1 1,1-1 0,-1 1-1,1-1 1,0 0 0,0 0-1,0 0 1,0 0 0,0 0-1,1 0 1,-1-1 0,2 1-4,-4-2-1,1-1 0,0 0-1,0 0 1,0 0 0,0 1 0,-1-1 0,1 0 0,0 0 0,0 0 0,0 0 0,0-1 0,0 1 0,0 0 0,-1 0 0,1 0 0,0-1 0,0 1 0,0 0 0,-1-1 0,1 1 0,0-1 0,0 1 0,-1-1 0,1 1 0,0-1 0,-1 1 0,1-1 0,0 0 0,-1 1 0,1-1 0,-1 0 0,0 0 0,1 1 0,-1-1 0,1 0 0,-1 0 0,0 0 0,0 1 0,1-1 0,-1 0 0,0 0 0,0 0 0,0 0 0,0 0 0,0 1 0,0-1 0,0 0 1,20-119-44,-17-9-420,-11-93 464,6 179-99,-26-445-1175,27 268 869,6 170 371,-5 50 34,0 1-1,0-1 0,1 0 1,-1 0-1,0 0 1,0 0-1,0 0 0,1 0 1,-1 0-1,0 0 0,0 0 1,1 0-1,-1 0 0,0 0 1,0 0-1,1 0 0,-1 0 1,0 0-1,0 0 1,0 0-1,1 0 0,-1 0 1,0 0-1,0 0 0,1 0 1,-1 0-1,0 0 0,0 0 1,0-1-1,1 1 1,-1 0-1,0 0 0,0 0 1,0 0-1,0-1 0,1 1 1,-1 0-1,0 0 0,0 0 1,0-1-1,0 1 1,0 0-1,0 0 0,0 0 1,1-1-1,-1 1 0,0 0 1,0 0-1,0-1 0,0 1 1,0 0-1,0 0 0,0-1 1,0 1-1,0 0 1,0 0-1,-1-1 0,1 1 1,0 0-1,0 0 1,8 19-19,10 123-52,-8 111 280,-11 13-209,1 60-426,4-290-1843,0-40 117</inkml:trace>
  <inkml:trace contextRef="#ctx0" brushRef="#br0" timeOffset="157635.691">8933 8302 7506,'5'4'5268,"0"-11"-4494,2-59-243,9-513 259,4-107-184,10 31 896,-26 569-1208,2-29 219,-5 0 0,-8-44-513,-8 77 80,14 83-77,1-1-1,0 1 0,0-1 0,0 0 1,0 1-1,0-1 0,0 1 0,-1-1 1,1 1-1,0-1 0,0 1 1,-1-1-1,1 0 0,0 1 0,-1-1 1,1 0-1,0 1 0,-1-1 1,1 0-1,0 1 0,-1-1 0,1 0 1,-1 0-1,1 1 0,-1-1 0,1 0 1,-1 0-1,1 0 0,0 0 1,-1 0-1,1 0 0,-1 1 0,1-1 1,-1 0-1,1 0 0,-1-1 1,1 1-1,-1 0 0,1 0 0,-1 0 1,1 0-1,-1 0 0,1 0 0,-1-1 1,1 1-1,0 0 0,-1 0 1,1-1-1,-1 1 0,1 0 0,0-1 1,-1 1-1,1 0 0,0-1 1,-1 1-1,1 0 0,0-1 0,0 1-2,-21 137 116,11-7-66,-6 487 103,19-412 14,24 164-167,-12-257 52,4-1 1,25 72-53,-39-174-44,-4-27-33,-54-447-5170,34 275 1893</inkml:trace>
  <inkml:trace contextRef="#ctx0" brushRef="#br0" timeOffset="158230.048">9208 8903 9514,'5'-27'4956,"-8"43"-3673,6 87-164,19 291 952,4 160-1207,-25-298-759,-12-1-1,-24 103-104,12-227-89,23-130 81,1 0 0,-1 0 0,0 0 0,0-1 1,0 1-1,1 0 0,-1 0 0,0 0 0,-1 0 0,1 0 0,0 0 1,0 0-1,0 0 0,0 0 0,-1 0 0,1-1 0,0 1 0,-1 0 1,1 0-1,-1 0 0,1 0 0,-1-1 0,1 1 0,-1 0 0,1-1 1,-1 1-1,0 0 0,0-1 0,1 1 0,-1-1 0,0 1 0,0-1 1,1 1-1,-1-1 0,0 0 0,0 1 0,0-1 0,0 0 0,0 0 1,0 1-1,0-1 0,0 0 0,1 0 0,-1 0 0,0 0 0,0 0 1,0 0-1,0-1 0,0 1 0,0 0 0,0 0 0,0-1 0,1 1 1,-1 0-1,0-1 0,0 1 0,0-1 0,1 1 0,-1-1 0,0 0 1,0 1-1,1-1 0,-1 0 0,1 1 0,-1-1 8,-70-136-1522,24 22-25</inkml:trace>
  <inkml:trace contextRef="#ctx0" brushRef="#br0" timeOffset="158561.813">8688 9601 9282,'51'-23'8290,"-27"14"-7887,-18 6-320,-1-1 0,0 1 1,0-1-1,0 0 0,0 0 1,0 0-1,-1-1 0,0 1 1,0-1-1,0 0 0,0-1 1,-1 1-1,0 0 0,0-1 1,-1 0-1,2-5-83,21-48 239,-3-1 0,-3-1-1,11-59-238,-15 40 85,-3-1-1,-4 0 0,-3 0 1,-5-16-85,-11-115 109,6 152-12,11 46 40,5 34-56,-9-15-61,172 344 517,-157-317-527,1 0-1,2-1 1,1-1 0,2-1-1,1-1 1,1-1 0,1-1-1,1-1 1,20 14-10,-38-34-501,-1-1 0,1 1 0,0-2 0,0 1 0,0-1 0,1 0 1,-1-1-1,1 0 0,-1-1 0,11 1 501,25-4-3730</inkml:trace>
  <inkml:trace contextRef="#ctx0" brushRef="#br0" timeOffset="159647.315">8562 11663 9530,'0'-2'-6,"-1"2"112,1-1 0,0 1 1,-1-1-1,1 1 0,0-1 0,0 1 0,0-1 0,-1 1 0,1-1 0,0 0 1,0 1-1,0-1 0,0 1 0,0-1 0,0 1 0,0-1 0,0 0 0,0 1 1,0-1-1,0 1 0,0-1 0,0 1 0,1-1 0,-1 0 0,0 1 1,0-1-1,1 1 0,-1-1 0,0 1 0,1-1 0,-1 1 0,0 0 0,1-1 1,-1 1-1,1-1 0,-1 1 0,1 0 0,-1-1 0,1 1 0,-1 0 0,1 0 1,-1-1-1,1 1 0,-1 0 0,1 0 0,-1 0 0,1 0 0,0 0 0,0-1-106,18 60 1019,3 90-492,-5 2-1,-8-1 1,-6 2-1,-7 11-526,-3-32 218,-19 100-218,15-178 85,11-54-84,0 0 1,0 1 0,-1-1-1,1 0 1,0 1-1,-1-1 1,1 0 0,0 1-1,-1-1 1,1 1-1,-1-1 1,1 1-1,-1-1 1,1 1 0,-1-1-1,1 1 1,-1-1-1,1 1 1,-1 0-1,0-1 1,1 1 0,-1 0-1,1-1 1,-1 1-1,0 0 1,0 0-1,1 0 1,-1 0 0,0-1-1,1 1 1,-1 0-1,0 0 1,1 0 0,-1 1-1,0-1 1,0 0-1,1 0 1,-1 0-1,0 0 1,1 1 0,-1-1-1,0 0 1,1 1-1,-1-1 1,1 0-1,-1 1 1,0-1 0,1 1-1,-1-1 1,1 1-1,-1-1 1,1 1 0,0-1-1,-1 1 1,1 0-1,0-1 1,-1 1-1,1 0 1,0-1 0,-1 1-2,-47-181-766,-56-410-1794,78 394 1962,11 39 271,9 61 281,14 47 99,-8 48-51,0 1 0,0-1-1,0 1 1,0 0 0,1-1 0,-1 1 0,0-1 0,1 1-1,-1 0 1,0-1 0,1 1 0,-1 0 0,0 0 0,1-1 0,-1 1-1,0 0 1,1 0 0,-1-1 0,1 1 0,-1 0 0,0 0-1,1 0 1,-1 0 0,1 0 0,-1 0 0,1 0 0,-1 0-1,0 0 1,1 0 0,-1 0 0,1 0 0,-1 0 0,1 0-1,-1 0 1,1 0 0,-1 0 0,0 0 0,1 1 0,-1-1-1,1 0 1,-1 0 0,0 1 0,1-1 0,-1 0 0,0 0-1,1 1 1,-1-1 0,1 1-2,49 79 400,-45-70-351,113 283 1769,-101-253-1511,-1 5 113,2 0-1,2-2 1,2 0-1,2-2 1,12 16-420,-25-45 39,0 0 1,0 0-1,1-2 0,1 1 1,-1-1-1,2-1 1,-1 0-1,1-1 0,15 6-39,-25-11 145,-23-11-114,6-3-211,0-1 0,1 0-1,0-1 1,1-1-1,0 0 1,1 0-1,1 0 1,-5-11 180,4 9-153,-95-160-1169,88 138 1296,16 37 32,1 0 0,0 0 0,0 0 0,0 0 1,0 1-1,-1-1 0,1 0 0,0 0 0,0 0 0,1 0 0,-1 0 0,0 0 1,0 1-1,0-1 0,1 0 0,-1 0 0,0 0 0,1 0 0,-1 1 1,1-1-1,-1 0 0,1 0 0,-1 1 0,1-1 0,-1 0 0,1 1 0,0-1 1,-1 1-1,1-1 0,0 1 0,-1-1 0,1 1 0,0-1 0,0 1 1,0 0-1,-1-1 0,1 1 0,0 0 0,0 0 0,0 0 0,0 0 0,0-1 1,0 1-1,-1 0 0,1 1 0,0-1 0,0 0 0,0 0 0,0 0 1,0 0-1,0 1 0,-1-1 0,1 0 0,0 1 0,0-1 0,-1 1 0,1-1 1,0 1-1,0-1 0,-1 1 0,1-1 0,0 1 0,-1 0 0,1-1 1,0 2-7,17 7 165,0 0 1,0 2 0,-1 0-1,0 2 1,8 8-166,42 28 393,-64-46-382,0-1 0,0 1 0,0-1-1,1 1 1,-1-1 0,1 0 0,0 0-1,0-1 1,0 1 0,-1-1 0,1 0 0,1 0-1,-1 0 1,0 0 0,0-1 0,0 0 0,0 0-1,0 0 1,1 0 0,-1 0 0,0-1 0,0 0-1,0 0 1,0 0 0,0 0 0,0-1 0,-1 0-1,1 1 1,0-1 0,-1-1 0,1 1-1,-1 0 1,0-1 0,1 0 0,-1 0 0,-1 0-1,1 0 1,0 0 0,-1 0 0,1-1 0,-1 0-1,0 1 1,-1-1 0,1 0-11,0-10 32,0 0 0,-2 0 1,1 0-1,-2 0 0,0 0 0,-1 1 0,0-1 0,-1 0 1,0 1-1,-1 0 0,-1-1 0,-1-1-32,2 3 23,-8-20 32,2 3-26,22 49-46,23 51 36,-5-9 201,3-2 0,38 54-220,-71-113 4,2 3 10,0 1 1,0-1-1,1 0 1,-1 0-1,1-1 1,0 1 0,0-1-1,0 1 1,0-1-1,1 0 1,-1 0-1,1 0 1,0-1-1,0 1 1,0-1-1,0 0 1,0 0-1,0 0 1,1-1-1,-1 1 1,0-1-1,1 0 1,0 0-1,-1-1 1,1 1 0,-1-1-1,1 0 1,2-1-15,-3-2 13,1 0 0,-1-1 0,0 0 1,0 0-1,-1 0 0,1 0 0,-1 0 1,0-1-1,0 1 0,0-1 0,-1 0 1,0 0-1,0 0 0,0 0 0,1-4-13,0-9-20,0 1 1,-1 0-1,-1-1 0,-1 1 0,0-1 0,-1 1 0,-1-1 0,-1 1 0,0 0 1,-1 0-1,-1 0 0,-1 0 0,0 1 0,-1 0 0,-1 0 0,-1 1 1,0 0-1,-1 0 0,-9-11 20,-1 1-499,21 25 473,-1 0 0,0 0 0,1 1 0,-1-1 0,0 0 0,1 1 0,-1-1 0,0 0 0,1 1 0,-1-1 0,0 0 0,0 1 0,1-1 0,-1 0 0,0 1 0,0-1 0,0 1 0,0-1 0,0 1 0,0-1 0,1 0 0,-1 1 0,0-1 0,0 1 0,0-1 0,0 1 0,0-1 0,-1 0 0,1 1 0,0-1 0,0 1 0,0-1 0,0 1 0,0-1 0,-1 0 0,1 1 0,0-1 0,0 0 0,-1 1-1,1-1 1,0 0 0,0 1 0,-1-1 0,1 0 0,0 1 0,-1-1 0,1 0 0,-1 0 0,1 1 0,0-1 0,-1 0 0,1 0 0,-1 0 0,1 0 0,0 0 0,-1 0 0,1 1 0,-1-1 0,1 0 0,-1 0 0,1 0 0,0 0 0,-1 0 0,1-1 0,-1 1 0,1 0 0,-1 0 0,1 0 0,-1 0 26,10 33-1442</inkml:trace>
  <inkml:trace contextRef="#ctx0" brushRef="#br0" timeOffset="159994.808">9317 11552 8674,'-2'-5'454,"2"4"-308,0 0 0,0 0 0,-1-1 0,1 1-1,-1 0 1,1 0 0,-1-1 0,1 1-1,-1 0 1,1 0 0,-1 0 0,0 0 0,0 0-1,1 0 1,-1 0 0,0 0 0,0 0 0,0 1-1,0-1 1,0 0 0,0 1 0,-1-1 0,1 0-1,0 1 1,0-1 0,0 1 0,-1 0 0,1-1-1,0 1 1,0 0 0,-1 0 0,1 0 0,0 0-1,0 0 1,-1 0 0,1 0 0,0 0-1,-1 0-145,-1 4 142,-1-1-1,1 0 0,-1 1 1,1 0-1,0 0 0,1 0 0,-1 0 1,1 1-1,-1-1 0,1 0 0,1 1 1,-1 0-1,1-1 0,-1 1 1,1 1-142,-10 33 257,2 1 0,2 0 0,1 1 0,2-1 0,2 1 0,2 0 0,3 21-257,12-14 394,-14-48-392,-1 0 0,1 0-1,0 1 1,0-1 0,-1 0-1,1 0 1,0 0 0,0 0-1,-1 0 1,1 0-1,0 0 1,0 0 0,-1 0-1,1 0 1,0-1 0,0 1-1,-1 0 1,1 0 0,0-1-1,-1 1 1,1 0 0,0-1-1,-1 1 1,1-1 0,-1 1-1,1-1 1,0 1-1,-1-1 1,1 1 0,-1-1-1,0 0 1,1 1 0,-1-1-1,1 0 1,-1 1 0,0-1-2,2-1 2,59-86 15,-52 72-16,1 1 0,0-1 0,1 2 0,1 0-1,0 0 1,1 1 0,0 0 0,2 0-1,-13 12-2,0 0 1,0-1 0,0 1-1,0 0 1,1 0 0,-1 0-1,0 0 1,0 0 0,1 1-1,-1-1 1,0 0 0,1 1-1,-1 0 1,1 0-1,-1 0 1,1 0 0,-1 0-1,0 0 1,1 1 0,-1-1-1,1 1 1,-1-1 0,0 1-1,1 0 1,-1 0 0,0 0-1,0 0 1,0 1 0,0-1-1,0 1 1,0-1-1,0 1 1,0-1 0,-1 1-1,1 0 1,0 1 1,4 5-2,-1-1 0,0 1 1,0 0-1,-1 0 0,0 1 0,-1-1 0,0 1 0,0 0 0,0 2 2,0 4 62,-1 0 0,0 0-1,-1 0 1,-1 1-1,0-1 1,-1 0 0,0 1-1,-2-1 1,0 0 0,0 0-1,-2 0 1,0-1-1,0 0 1,-1 0 0,-5 7-62,11-19-7,-1-1 1,1 0-1,-1 0 0,1 0 1,-1 0-1,1 0 1,-1 1-1,0-1 1,0 0-1,1 0 1,-1-1-1,0 1 1,0 0-1,0 0 0,0 0 1,0 0-1,0-1 1,0 1-1,0-1 1,-1 1-1,1-1 1,0 1-1,0-1 1,0 1-1,-1-1 1,1 0-1,0 0 0,-1 0 7,-22-32-1671,-2-35-1849,-10-19-381</inkml:trace>
  <inkml:trace contextRef="#ctx0" brushRef="#br0" timeOffset="160893.066">9358 11100 9402,'14'41'2360,"-2"2"0,-1-1 1,2 36-2361,-2-16 781,-1-7-252,-8-31-355,2 0 0,1 0-1,0-1 1,2 0 0,1 0-1,0 0 1,2-1 0,6 9-174,-14-27 2,1 0 1,0 0-1,0-1 1,0 1-1,0-1 1,0 0-1,1 0 1,0 0-1,-1 0 1,1-1-1,0 1 1,1-1-1,-1 0 1,0 0-1,1 0 1,-1-1-1,1 0 1,-1 0-1,1 0 1,-1 0-1,1-1 1,0 1-1,-1-1 1,1-1-1,2 1-2,1 0 5,-1-1 0,0 0-1,1 0 1,-1 0 0,0-1-1,0 0 1,0-1 0,0 1-1,0-1 1,-1-1 0,1 1-1,-1-1 1,0 0 0,0-1-1,0 1 1,0-1 0,-1 0-1,0-1 1,0 1 0,-1-1-1,1 0 1,1-3-5,2-10-30,-1 0-1,0 0 0,-2-1 1,0 0-1,-1 0 1,-1 0-1,-1 0 1,-1-1-1,-1 1 0,0 0 1,-2-1-1,0 1 1,-5-20 30,6 30-108,7 25 65,1 2 42,-6-15 0,6 15 48,0-1 1,2 1-1,0-2 0,1 1 0,1-1 0,0-1 0,1 0 0,2 2-47,-12-14 7,-1-1 0,1 0 0,-1 1 0,1-1 0,-1 0 0,1 0 0,0 0 0,-1 0 0,1 0 0,0 0 0,0-1 1,0 1-1,0-1 0,0 1 0,0-1 0,0 0 0,0 0 0,-1 1 0,1-1 0,0-1 0,0 1 0,0 0 0,0 0 0,0-1 0,0 1 0,0-1 0,0 0 1,0 1-1,-1-1 0,1 0 0,0 0 0,0 0 0,-1 0 0,1 0 0,-1-1 0,1 1 0,-1 0 0,0-1 0,1 1 0,-1-1 0,0 0 0,0 1 0,0-1 1,0 0-9,7-16 26,-1 0-1,-1-1 0,-1 0 0,-1 0 0,0 0 0,-1 0 0,-1-1 0,-1 1 0,-1-1 0,-1 1 0,0-1 0,-2 0-24,-40-300 193,36 247-246,13 79 3,75 232 682,-79-235-607,-2 0-9,1-1 0,0 1 0,0-1 1,0 1-1,0-1 0,0 1 1,1-1-1,-1 0 0,1 0 0,-1 0 1,1 0-1,0 0 0,0 0 1,0 0-1,0 0 0,0-1 0,0 1 1,2 0-17,-2-2 3,-1-1 1,1 1 0,0-1-1,-1 1 1,1-1-1,-1 0 1,1 0-1,-1 0 1,1 1 0,-1-1-1,0 0 1,0-1-1,1 1 1,-1 0 0,0 0-1,0-1 1,0 1-1,0 0 1,0-1 0,0 1-1,-1-1 1,1 1-1,0-1 1,-1 1-1,1-1 1,-1 0 0,1 1-1,-1-1 1,0-1-4,11-34 19,-2-2 1,-2 0-1,-2 0 1,-1 0 0,-2 0-1,-1-1 1,-3 1-1,-1 0 1,-1-1-1,-3 2 1,-1-1 0,-11-30-20,2-12-32,21 80-27,96 208 234,-91-187-113,4 8 60,1-1 0,1 0-1,1-1 1,1-1 0,1-1 0,2 0-1,15 14-121,-34-36 4,1 0 0,0 0-1,-1 0 1,1-1-1,0 1 1,0 0-1,0-1 1,0 0 0,1 1-1,-1-1 1,0 0-1,1 0 1,-1 0 0,0 0-1,1-1 1,-1 1-1,1-1 1,-1 1-1,1-1 1,0 0 0,-1 0-1,1 0 1,-1 0-1,1-1 1,-1 1 0,1-1-1,-1 1 1,1-1-1,-1 0 1,0 0-1,1 0 1,-1 0 0,0-1-1,0 1 1,1-1-4,-2-2 4,0 1 1,-1-1-1,1 0 1,-1 1 0,0-1-1,0 0 1,0 1-1,-1-1 1,1 0-1,-1 1 1,0-1-1,0 1 1,0-1 0,-1 1-1,1-1 1,-1 1-1,0 0 1,0 0-1,0 0 1,0 0-1,0 0 1,-1 0 0,1 1-1,-2-2-4,-7-7-448,-1 2-1,0-1 0,0 2 1,-1 0-1,0 0 1,-1 1-1,1 1 0,-1 0 1,-1 1-1,1 0 1,-1 1-1,1 1 0,-1 0 1,0 1-1,0 1 1,-12 0 448,14 0-230,0 0 0,0 1 0,0 0 0,0 1 0,0 1 1,1 0-1,-1 1 0,-6 2 230,13-3 264,0 0 0,0 1 0,0 0 0,1 0 0,-1 0 0,1 1 0,0 0 0,0 0 0,0 0 0,0 1 0,-1 1-264,30-15 2730,3-14-2321,-2-2 0,0 0 0,-2-2 1,3-6-410,21-23 390,30-10-4303,-46 53 862</inkml:trace>
  <inkml:trace contextRef="#ctx0" brushRef="#br0" timeOffset="161340.002">9618 12679 9194,'0'2'2848,"7"33"1428,13 52-2072,-4-16-1206,2 0 0,4-2-1,25 56-997,-45-119 34,0 0 0,0 0-1,1 0 1,0 0 0,0 0-1,0 0 1,1-1 0,-1 0-1,1 0 1,1 0 0,-1 0 0,1 0-1,-1-1 1,1 0 0,0 0-1,1 0 1,-1-1 0,1 0-1,0 0 1,0 0 0,0 0-1,0-1 1,3 0-34,-5-2 3,1-1-1,-1-1 1,0 1-1,1-1 1,-1 1 0,0-1-1,0 0 1,0-1-1,0 1 1,0-1-1,-1 0 1,1 0 0,-1 0-1,1 0 1,-1 0-1,0-1 1,-1 1 0,1-1-1,-1 0 1,1 0-1,-1 0 1,0 0-1,-1-1 1,1 1 0,-1 0-1,1-1 1,-1 1-1,-1-1 1,1 1-1,-1-3-2,6-34 17,-2 1 0,-2 0 0,-2-1 0,-1 1-1,-3 0 1,-1 0 0,-2-2-17,-51-264 161,49 258-154,13 37-54,7 29 10,-9-16 31,182 432 369,-183-431-356,-1 0 0,1-1-1,0 1 1,0 0-1,1-1 1,-1 1 0,1 0-1,-1-1 1,1 0 0,0 1-1,0-1 1,0 0-1,0 0 1,0 0 0,0 0-1,1 0 1,-1-1 0,1 1-1,-1-1 1,1 1 0,-1-1-1,1 0 1,0 0-1,0 0 1,0-1 0,-1 1-1,1 0 1,0-1 0,0 0-1,0 0 1,0 0-1,0 0 1,0 0 0,0-1-1,0 1 1,-1-1 0,3 0-7,1-5-143,0 1 0,0-1 0,0 0 0,-1-1 0,0 1 0,-1-1 0,1 0 0,-1 0 0,-1-1 0,1 1 0,-1-1 0,-1 0 0,1 1 0,-1-1 0,0 0 0,-1-1 0,0 1 0,-1 0 0,1 0 0,-1 0 0,-1-1 0,0 1 0,0 0 0,-2-5 143,-9-82-4167,-4-7-580</inkml:trace>
  <inkml:trace contextRef="#ctx0" brushRef="#br0" timeOffset="161618.771">10150 12030 7842,'2'0'329,"0"1"0,0 0 1,0 0-1,0 0 1,-1 0-1,1 0 0,0 0 1,-1 0-1,1 0 0,-1 1 1,1-1-1,-1 0 1,0 1-1,1-1 0,-1 1 1,0 0-1,0-1 0,0 1 1,0 0-1,-1 0 1,1 0-1,0 0 0,0 0-329,1 4 657,19 47 1270,-3 0 0,-2 1 0,-1 6-1927,8 26 772,-16-52-703,3-1-1,0 0 0,2 0 0,2-1 0,1-1 0,1 0 1,1-1-1,2-1 0,1-1 0,1 0-68,-20-27-1,0 0 1,-1 1-1,1-1 0,0 0 1,0 0-1,0 0 1,0 0-1,0 0 0,0 0 1,0 0-1,0 0 0,0 0 1,0 0-1,1-1 0,-1 1 1,0 0-1,0-1 0,1 1 1,-1-1-1,1 1 1,-1-1-1,0 0 0,1 0 1,-1 0-1,1 1 0,-1-1 1,1-1-1,-1 1 0,0 0 1,1 0-1,-1 0 1,1-1-1,-1 1 0,0-1 1,1 1-1,-1-1 0,0 1 1,1-1-1,-1 0 0,0 0 1,0 0-1,0 1 1,0-1-1,0 0 0,0-1 1,0 1-1,0 0 0,1-1 1,2-10 0,0 0 1,-1 0-1,0-1 0,-1 1 0,0-1 0,-1 0 0,0 1 1,-1-3-1,0 14 0,5-176 23,-4 82 11,4 0 1,11-55-35,4 87-152,-21 64 85,1-1 1,0 0 0,0 0 0,0 1-1,0-1 1,0 0 0,0 0-1,0 1 1,0-1 0,0 0 0,0 1-1,0-1 1,0 0 0,0 0-1,0 1 1,1-1 0,-1 0 0,0 0-1,0 1 1,0-1 0,0 0-1,0 0 1,1 1 0,-1-1 0,0 0-1,0 0 1,0 0 0,1 1-1,-1-1 1,0 0 0,0 0 0,0 0-1,1 0 1,-1 0 0,0 1 0,0-1-1,1 0 1,-1 0 0,0 0-1,1 0 1,-1 0 0,0 0 0,0 0-1,1 0 1,-1 0 0,0 0-1,1 0 1,-1 0 0,0 0 0,0 0 66,-6 27-4109,0 8-318</inkml:trace>
  <inkml:trace contextRef="#ctx0" brushRef="#br0" timeOffset="161832.978">10619 12367 7034,'44'38'4040,"-10"1"-175,13 5-1224,-3-4-1465,1-3-272,-7-6-432,-2-2 2217,-14-26-6706,-15-20 3121</inkml:trace>
  <inkml:trace contextRef="#ctx0" brushRef="#br0" timeOffset="162430.071">6482 9311 7818,'0'-1'98,"1"1"1,0-1 0,0 1-1,-1 0 1,1-1-1,0 1 1,0-1 0,0 1-1,0 0 1,0 0 0,-1 0-1,1 0 1,0-1 0,0 1-1,0 0 1,0 0-1,0 1 1,0-1 0,0 0-1,0 0 1,-1 0 0,1 0-1,0 1 1,0-1 0,0 1-1,0-1 1,-1 0-1,1 1 1,0-1 0,0 1-1,-1 0 1,1-1 0,0 1-1,-1-1 1,1 1 0,-1 0-1,1 0 1,-1-1-1,1 1 1,-1 0 0,1 0-1,-1 0 1,0 0 0,1-1-1,-1 1 1,0 0 0,0 0-1,0 0 1,0 0-1,0 0-98,6 16 425,-2-1 0,0 1-1,-1 0 1,-1 0-1,0 0 1,-2 6-425,1-19 52,2 161 1219,-8 0 1,-6 0 0,-12 31-1272,-13 61 406,-110 570-4,73-392-147,57-331 87,5 1 1,4 0-1,5 4-342,8-50 145,-2-72-218,-20-106-2045,-8 3-1616,-19-52-258</inkml:trace>
  <inkml:trace contextRef="#ctx0" brushRef="#br0" timeOffset="162760.123">5944 9783 9138,'90'-125'7155,"-66"97"-6835,-1-2-1,-1 0 1,-1-2 0,-2 0-1,-2-1 1,-1-1 0,1-6-320,13-49 208,-4-1 0,6-49-208,-13 53 42,8-7 52,-27 92-90,1 1 1,0-1-1,0 0 0,0 1 1,-1-1-1,1 1 1,0 0-1,0-1 1,0 1-1,0 0 1,0-1-1,0 1 0,0 0 1,-1 0-1,1 0 1,0 0-1,0 0 1,0 0-1,0 0 0,0 0 1,0 0-1,0 0 1,0 1-1,0-1 1,0 0-1,0 1 1,-1-1-1,1 1 0,0-1 1,0 1-1,0-1 1,-1 1-1,1-1 1,0 1-1,0 0 0,-1-1 1,1 1-1,-1 0 1,1 0-1,-1-1 1,1 1-1,-1 0 0,1 0-4,53 91 485,-45-72-388,78 183 703,-45-96-488,5-2-1,5-3 0,3-1 1,8-1-312,54 56-1845,-100-139-2032</inkml:trace>
  <inkml:trace contextRef="#ctx0" brushRef="#br0" timeOffset="163162.025">4380 13746 9978,'0'18'2673,"26"34"807,4 22-2791,20 46-353,2 15-112,15 17-16,-13-19-128,7 2 8,-11-41-24,-3-9-8,-21-26-16,-11-9-96,-21-24-192,-26-21-496,-19-26-161,-25-40-2695,-11-24 463</inkml:trace>
  <inkml:trace contextRef="#ctx0" brushRef="#br0" timeOffset="163608.545">4166 14051 7938,'0'-13'433,"0"-1"0,0 1 0,1 0 0,1 0 0,0-1 1,1 2-1,0-1 0,1 0 0,1 1 0,0-1 0,1 1 1,0 0-1,0 1 0,1 0 0,5-6-433,14-18 470,0 2 0,2 1 0,2 1 0,18-14-470,-43 40 35,-1 0 0,1 1-1,1-1 1,-1 1-1,1 0 1,-1 0-1,1 1 1,0 0-1,1 0 1,-1 0-1,0 1 1,1 0-1,-1 0 1,1 0 0,0 1-1,0 0 1,0 0-1,-1 1 1,1 0-1,0 0 1,0 1-1,0 0 1,0 0-1,-1 0 1,1 1-1,-1 0 1,1 0 0,-1 1-1,1 0 1,-1 0-1,0 0 1,-1 1-1,1 0 1,0 0-1,-1 0 1,0 1-1,0 0 1,0 0-1,2 3-34,4 11 156,-1 1 0,-1 0 0,-1 0-1,0 0 1,-2 1 0,0 1 0,-1-1-1,-2 1 1,1 12-156,4 45 673,-4 0 0,-4 0 0,-7 60-673,0-69 520,21-169-421,-9 72-116,0 0 0,2 0 0,2 1 0,0-1-1,1 2 1,5-6 17,-15 28-5,1 1 0,0-1 0,0 0 0,1 1 0,-1-1 0,0 1 0,1 0 0,-1 0 0,1-1 0,0 1 0,0 0 0,0 0 0,0 0 0,0 1 0,0-1 0,1 1 0,-1-1 0,0 1 0,1-1 0,-1 1 0,1 0 0,0 0 0,-1 1 0,1-1 0,0 0 0,-1 1 0,1 0 0,0-1 0,0 1 0,-1 0 0,1 1 0,0-1 0,0 0 0,-1 1 0,1-1 0,0 1 0,-1 0 0,1 0 0,0 0 0,-1 0 0,0 1 0,3 0 5,6 10-27,0 0 0,0 0 0,-2 1 0,1 1 1,-2-1-1,0 1 0,0 1 0,-1-1 0,-1 1 1,4 15 26,4 10 174,-1 2 1,-2-1 0,-1 2-1,-3-1 1,-1 1 0,-2 0-1,-3 0 1,-1 1 0,-1-1 0,-3 0-1,-2 0 1,-7 27-175,9-56 97,4-5-51,-2 1-1,1-1 0,-1 0 0,-1 0 1,1 0-1,-1 0 0,-1 0 1,0-1-1,0 1 0,-1-1 0,0 0 1,0-1-1,-1 1 0,0-1 0,0 0 1,-1 0-1,0-1 0,0 0 1,-5 3-46,1-6-58,0 0 1,0-1 0,0-1-1,0 0 1,-1 0 0,1-1 0,0-1-1,0 0 1,-1 0 0,1-1 0,0-1-1,0 0 1,1 0 0,-1-1-1,1 0 1,-1-1 0,2 0 0,-2-1 57,-15-17-2257,33 4-3319,4 8 1980</inkml:trace>
  <inkml:trace contextRef="#ctx0" brushRef="#br0" timeOffset="164088.303">4975 13958 10058,'5'-29'2974,"-5"30"-2898,0-1-1,0 0 1,0 1-1,0-1 0,0 1 1,0-1-1,0 0 1,0 1-1,0-1 1,0 0-1,0 1 1,0-1-1,1 0 1,-1 0-1,0 1 1,0-1-1,0 0 0,1 1 1,-1-1-1,0 0 1,0 0-1,0 1 1,1-1-1,-1 0 1,0 0-1,1 0 1,-1 1-1,0-1 1,1 0-1,-1 0 0,0 0 1,0 0-1,1 0 1,-1 1-1,0-1 1,1 0-1,-1 0 1,1 0-1,-1 0 1,0 0-1,1 0 1,-1 0-1,0 0 0,1-1 1,-1 1-1,0 0 1,1 0-1,-1 0 1,0 0-1,1 0 1,-1 0-1,0-1 1,0 1-1,1 0 1,-1 0-1,0 0 0,1-1-75,0 5 159,53 147 1871,-43-111-1773,1-1 0,3 0 0,1-1-1,1-1 1,3 0 0,1-1 0,1-2 0,22 26-257,-44-61 3,0 0 1,-1 1-1,1-1 1,0 0-1,0 1 1,0-1 0,1 0-1,-1 0 1,0 1-1,0-1 1,0 0-1,0 1 1,1-1-1,-1 0 1,0 1 0,1-1-1,-1 1 1,0-1-1,1 0 1,-1 1-1,1-1 1,-1 1-1,1-1 1,-1 1 0,1-1-1,-1 1 1,1-1-1,-1 1 1,1 0-1,0-1 1,-1 1-1,1 0 1,0 0 0,-1-1-1,1 1 1,0 0-1,0 0 1,-1 0-1,1 0 1,0 0-1,-1 0 1,1 0 0,0 0-1,0 0 1,-1 0-1,1 0 1,0 1-1,-1-1 1,1 0-1,0 0 1,-1 1 0,1-1-1,-1 0 1,1 1-1,0-1 1,-1 1-1,1-1-3,-10-88 103,-5 1 1,-3 0-1,-27-80-103,32 124 21,-24-81 8,36 125-31,0-1 0,1 0-1,-1 0 1,1 0-1,-1 0 1,0 0 0,1 0-1,-1 0 1,1 0 0,-1-1-1,0 1 1,1 0-1,-1 0 1,0 0 0,1 0-1,-1 0 1,1-1 0,-1 1-1,0 0 1,1 0-1,-1 0 1,0-1 0,0 1-1,1 0 1,-1-1-1,0 1 1,0 0 0,1-1-1,-1 1 1,0 0 0,0-1-1,0 1 1,1 0-1,-1-1 1,0 1 0,0-1-1,0 1 1,0 0-1,0-1 1,0 1 0,0-1-1,0 1 1,0 0 0,0-1-1,0 1 1,0-1-1,0 1 3,94 93-258,-83-83 262,0 0 0,1-1 0,1 0 0,-1 0 0,1-2 1,1 0-1,0 0 0,0-1 0,3 0-4,-12-5 7,0-1-1,0 0 1,0-1-1,0 1 1,0-1 0,0 0-1,0 0 1,0-1-1,0 1 1,-1-1 0,1 0-1,-1-1 1,1 1-1,-1-1 1,0 1-1,0-1 1,0-1 0,0 1-1,0 0 1,-1-1-1,1 0 1,-1 0 0,0 0-1,0 0 1,-1 0-1,1-1 1,-1 1 0,0-1-1,0 0 1,-1 1-1,1-1 1,-1 0 0,0 0-1,0 0 1,-1 0-1,0-2-6,4-11 17,-2 0 0,0 0-1,-1 0 1,-1-1-1,0 1 1,-2 0-1,0 0 1,-1 0 0,-1 0-1,0 0 1,-1 1-1,-2-1 1,1 1-1,-4-3-16,9 16 4,-1 0-1,-1 0 1,1 0-1,0 0 1,-1 0-1,0 1 1,0-1-1,0 1 1,0 0-1,-1 0 1,1 0-1,-1 0 0,1 1 1,-1-1-1,-1 1-3,4 2-1,0 0 0,-1 1-1,1-1 1,0 1-1,0 0 1,0-1 0,0 1-1,0 0 1,0 0-1,0 0 1,0-1-1,0 1 1,0 0 0,0 0-1,0 1 1,1-1-1,-1 0 1,0 0 0,1 0-1,-1 0 1,1 0-1,-1 1 1,1-1-1,0 0 1,0 1 0,-1-1-1,1 0 1,0 0-1,0 1 1,0-1 0,0 0-1,1 1 1,-1-1-1,0 0 1,0 0-1,1 1 1,-1-1 0,1 1 1,-1-2-1,2 26 5,2 0 1,0 0 0,2-1 0,1 1-1,1-1 1,1 1-5,-1-3 26,76 176 571,-42-148-319,-41-51-280,0 0 0,0 0 0,-1 0 0,1 0 0,0 0 0,0 0 0,0 0 0,0 0 0,-1 0 0,1 0 0,0 0 0,0 0 0,0-1 0,0 1 0,-1 0 0,1-1 0,0 1 0,0 0 0,-1-1 0,1 1 0,0-1 0,-1 1 0,1-1 0,0 0 0,-1 1 0,1-1 0,-1 0 0,1 1 0,-1-1 0,1 0 0,-1 0 0,0 1 0,1-1 0,-1 0 0,0 0 0,1 0 0,-1 1 0,0-1 0,0 0 0,0 0 0,0-1 2,6-21-809,0-1 1,-2 1 0,-1-1-1,0 0 1,-2-1-1,-1-1 809,2-28-3075,4-25-1613</inkml:trace>
  <inkml:trace contextRef="#ctx0" brushRef="#br0" timeOffset="164438.511">5712 13408 4913,'1'-1'160,"-1"1"1,0-1-1,0 1 1,0-1-1,1 1 1,-1 0-1,0-1 1,1 1-1,-1-1 0,1 1 1,-1 0-1,0-1 1,1 1-1,-1 0 1,1 0-1,-1-1 0,0 1 1,1 0-1,-1 0 1,1 0-1,-1 0 1,1 0-1,-1-1 1,1 1-1,-1 0 0,1 0 1,-1 0-1,1 0 1,-1 0-1,1 1 1,-1-1-1,1 0 0,-1 0 1,1 0-1,-1 0 1,1 0-1,-1 1 1,1-1-1,-1 0 1,0 0-1,1 1 0,-1-1 1,1 0-1,-1 1 1,0-1-1,1 0 1,-1 1-1,0-1 0,1 1-160,10 26 3787,0 26-2313,-3-1 0,-1 1 0,-3 10-1474,-1-29 292,1 9-102,0 112 103,-4-154-309,0 0 0,0-1 0,0 1 0,0-1 0,0 1 0,0 0 0,0-1 0,-1 1 0,1 0 0,0-1 0,0 1 0,-1-1 0,1 1 0,0 0 1,0-1-1,-1 1 0,1-1 0,-1 1 0,1-1 0,-1 1 0,1-1 0,-1 1 0,1-1 0,-1 0 0,1 1 0,-1-1 0,1 0 0,-1 1 0,1-1 0,-1 0 0,0 0 0,1 0 0,-1 1 0,0-1 0,1 0 0,-1 0 0,0 0 0,1 0 0,-1 0 0,0 0 0,1 0 0,-1 0 1,1 0-1,-1-1 0,0 1 0,1 0 0,-1 0 0,0-1 0,1 1 0,-1 0 0,1-1 0,-1 1 0,1 0 0,-1-1 0,1 1 0,-1-1 0,1 1 0,-1-1 0,1 1 0,0-1 0,-1 1 0,1-1 0,0 1 0,-1-1 0,1 1 0,0-1 0,0 0 0,-1 0 16,-15-21-1000,1 0-1,1-1 0,1-1 0,0-1 0,2 1 1,1-2-1,-5-21 1001,-30-112-2682,46 145 4337,9 30 404,3 10-1294,1 0-1,1-2 1,2 1-1,0-2 1,1 0-1,2-2 1,15 15-765,-31-33 24,1 1 1,-1-1-1,1 0 0,-1 0 1,1-1-1,0 1 1,0-1-1,0 0 0,0-1 1,0 1-1,1-1 1,-1 0-1,1 0 0,-1-1 1,0 1-1,1-1 1,-1 0-1,1-1 0,-1 0 1,0 1-1,1-2 0,-1 1 1,0-1-1,0 1 1,0-1-1,0-1 0,0 1 1,0-1-1,0 0 1,-1 0-1,1 0 0,-1 0 1,0-1-1,0 0 0,1-1-24,-1 0-187,1 0-1,-1 0 0,0 0 0,0-1 0,-1 0 0,0 1 1,0-1-1,0 0 0,0 0 0,-1-1 0,0 1 0,0 0 0,-1-3 188,-3-55-5681,-5 35 2334</inkml:trace>
  <inkml:trace contextRef="#ctx0" brushRef="#br0" timeOffset="164935.705">5984 13339 9322,'29'44'6783,"-1"1"-3797,57 77-1390,-54-103-1658,-30-20 30,0 1 1,0 0-1,-1-1 1,1 1-1,0 0 1,0-1-1,0 1 0,-1-1 1,1 1-1,0-1 1,-1 1-1,1-1 1,0 0-1,-1 1 1,1-1-1,-1 0 1,1 0-1,-1 1 1,0-1-1,1 0 1,-1 0-1,0 0 1,1 0-1,-1 1 1,0-1-1,0 0 0,0 0 1,0 0-1,1 0 1,-1 0-1,-1 0 1,1 1-1,0-1 1,0 0-1,0 0 1,0 0-1,-1 0 1,1 0-1,0 1 1,-1-1-1,1-1 32,-13-61-1245,-2-1 0,-3 2 0,-2 1 0,-10-15 1245,-3-14-398,7 16 229,-85-273 934,106 314 32,13 32 281,33 90 1221,-12-18-1310,-15-28-647,2-1 0,2-1 0,1-1 0,3 0 0,1-2 0,2 0 0,1-2 0,18 18-342,83 38 76,-126-91-108,0-1 1,0 1-1,0 0 0,0 0 1,0-1-1,-1 1 0,1 0 1,0 0-1,0 0 0,-1 0 1,1 0-1,-1 0 0,1 0 1,-1 1-1,1-1 0,-1 0 1,0 0-1,0 0 0,1 0 1,-1 0-1,0 1 1,0-1-1,0 0 0,0 0 1,0 0-1,0 1 0,-1-1 1,1 0-1,0 0 0,-1 0 1,1 0-1,-1 0 0,1 0 1,-1 1-1,1-1 0,-1 0 1,0 0-1,1-1 0,-1 1 1,0 0-1,0 0 1,0 0-1,0 0 0,0-1 1,1 1-1,-2 0 0,1-1 1,0 1-1,0-1 0,0 1 1,0-1-1,0 0 0,0 1 1,0-1-1,-1 0 0,1 0 32,-10 1-379,-1-2-1,1 1 0,0-2 0,0 1 0,-1-2 0,1 1 0,0-2 0,1 1 0,-1-1 0,1-1 0,-1 0 0,-2-2 380,5 3-182,-160-82 577,166 84-305,0 1 0,1 0 0,-1 0-1,1-1 1,-1 1 0,1-1 0,0 1-1,-1-1 1,1 1 0,0-1 0,0 0 0,0 0-1,0 0 1,0 1 0,1-1 0,-1 0 0,1 0-1,-1 0 1,1 0 0,-1 0 0,1 0-1,0 0 1,0 0 0,0 0 0,0 0 0,1 0-1,-1 0 1,0 0 0,1 0 0,0 0 0,-1 0-1,1 0 1,0 0 0,0 0 0,0 0-1,0 1 1,0-1 0,0 0 0,1 1 0,0-2-90,106-135 5,-26 58-4571,-43 49 1108</inkml:trace>
  <inkml:trace contextRef="#ctx0" brushRef="#br0" timeOffset="165420.652">6315 12981 8826,'1'3'2937,"8"-1"759,5-5-2367,10-12-337,4-13-248,6-25-208,1-8-320,2-11-368,-8 0-736,-10-10-664,-13 25-2337</inkml:trace>
  <inkml:trace contextRef="#ctx0" brushRef="#br0" timeOffset="166053.203">5375 15231 4793,'-1'-7'2634,"2"-1"5862,9 16-7286,3 6-784,0 1 0,0 0 0,-1 1 0,-1 0-1,-1 1 1,6 13-426,-6-13 218,165 321 1607,23-1-1449,-166-280-265,-43-57-58,-62-67-69,-66-88-554,8-5-1,6-7 571,108 146-28,1 0 1,0-1-1,2-1 0,1 0 1,1-1-1,0-1 0,2 0 1,1 0-1,1-1 0,2 0 1,-1-9 27,6 24-8,0-1 1,1 1 0,1 0 0,0 0-1,1 0 1,0 0 0,1 0-1,0 0 1,0 0 0,1 1-1,1-1 1,-1 1 0,2 0-1,-1 1 1,2-1 0,-1 1 0,1 0-1,1 1 1,-1-1 0,1 2-1,1-1 1,-1 1 0,1 0-1,1 1 1,0 0 7,-6 4-7,1 0 0,-1 1 1,1 0-1,0 0 0,-1 0 0,1 1 0,0-1 0,-1 1 1,1 0-1,0 1 0,0-1 0,-1 1 0,1 0 0,0 0 1,-1 0-1,1 1 0,-1-1 0,0 1 0,1 0 0,-1 0 1,0 1-1,0 0 0,3 2 7,2 2-1,0 1-1,-1 0 1,1 0 0,-2 1 0,1 0 0,-1 0-1,-1 1 1,0 0 0,3 5 1,11 35 122,-1 1-1,-3 0 1,-1 1 0,1 27-122,12 61 1168,8 123-1168,-35-228 167,0-10 44,6-46-118,-4 8-284,0-1-1,1 1 1,1 0 0,0 1 0,1-1-1,0 1 1,1 0 0,0 0 0,1 1-1,0 0 1,1 1 0,0-1 0,1 2-1,0-1 1,11-7 191,53-39-5900,-45 24 1862</inkml:trace>
  <inkml:trace contextRef="#ctx0" brushRef="#br0" timeOffset="166834.85">5922 15292 8226,'-5'-6'538,"4"6"-365,1-1 0,-1 1 1,0-1-1,0 1 0,0-1 0,1 0 1,-1 1-1,0-1 0,1 0 0,-1 0 0,0 1 1,1-1-1,-1 0 0,1 0 0,-1 0 1,1 0-1,0 0 0,-1 1 0,1-1 0,0 0 1,0 0-1,0 0 0,-1 0 0,1 0 1,0 0-1,0 0 0,0 0 0,1 0 0,-1 0 1,0 0-1,0 0 0,0 0 0,1 0 1,-1 0-1,0 0 0,1 1 0,-1-1 1,1 0-1,-1 0 0,1 0 0,0 0 0,-1 1-173,5-2 158,0 0 0,0-1-1,0 1 1,-1-1 0,1 0-1,-1 0 1,0-1 0,0 1-1,0-1 1,0 0 0,-1 0-1,1 0 1,-1-1-1,0 1 1,-1-1 0,1 1-1,-1-1 1,1 0 0,-2 0-1,1 0 1,0 0 0,-1 0-1,0-1 1,0-1-158,-2 4 37,0 1-1,-1-1 1,1 1 0,-1-1 0,0 1-1,1 0 1,-1-1 0,0 1-1,0 0 1,-1 0 0,1 0 0,0 1-1,0-1 1,-1 0 0,0 1 0,1 0-1,-1-1 1,1 1 0,-1 0-1,0 1 1,0-1 0,0 0 0,0 1-1,1-1 1,-1 1 0,-3 0-37,5 0 6,-1 0 0,0 0 1,0 1-1,0-1 1,0 1-1,0-1 0,1 1 1,-1 0-1,0-1 0,0 1 1,1 0-1,-1 0 0,1 0 1,-1 0-1,1 0 1,-1 1-1,1-1 0,-1 0 1,1 1-1,0-1 0,0 1 1,0-1-1,0 1 0,0 0 1,0 0-1,0-1 1,1 1-1,-1 0 0,1 0 1,-1 0-1,1-1 0,0 1 1,-1 0-1,1 0 0,0 0 1,0 1-7,8 70 3,0-42 11,1 0 0,1-1 0,2 0 0,1-1 0,1 0 0,1-2 0,2 1 0,10 12-14,24 7 76,-49-46-74,-1-1 1,1 1-1,-1 0 0,1 0 0,0-1 0,-1 1 1,1-1-1,0 1 0,-1-1 0,1 0 0,0 0 0,0 0 1,-1 0-1,1 0 0,0 0 0,0 0 0,-1-1 0,1 1 1,0 0-1,-1-1 0,1 1 0,0-1 0,-1 0 0,1 0 1,-1 0-1,1 0 0,-1 0 0,1 0 0,-1 0 0,0 0 1,0 0-1,1 0 0,-1-1 0,0 1 0,0-1 1,0-1-3,5-8 5,-2-1 1,1 0 0,-2 0 0,0 0 0,0 0 0,-1 0 0,0-1 0,-1 0 0,-1 1 0,0-1 0,-1 1-6,-1-46 20,-2 0 0,-3 1 1,-3 0-1,-2 0 0,-14-39-20,-10-11-14,-4 3 0,-5 1 0,-23-32 14,246 522 138,-78-161 784,-91-204-853,1 1 1,2-1-1,0-1 1,1 0-1,1-1 1,1-1-1,1 0 1,13 11-70,-27-28-23,-1 0 1,2 0-1,-1 0 1,0 0-1,0 0 1,1-1-1,-1 1 0,1-1 1,-1 0-1,1 0 1,-1 0-1,1 0 1,0 0-1,0 0 0,0-1 1,-1 0-1,1 1 1,0-1-1,0 0 1,0 0-1,0 0 1,-1-1-1,1 1 0,0-1 1,0 1-1,-1-1 1,1 0-1,0 0 1,-1-1-1,1 1 0,-1 0 1,1-1-1,-1 1 1,0-1-1,1 0 1,-1 0-1,0 0 23,2-8-47,0 0 0,-1 0 0,-1 0 0,0 0 1,0-1-1,-1 1 0,0 0 0,-1-1 0,0 1 0,0-1 0,-1 1 0,-1 0 0,0-1 0,-1-2 47,1 1 4,0-7 1,-13-85 20,5 0 1,4-32-26,8 106-6,2 22-9,0 21 16,6 39 55,-7-30 3,1 0 0,1 1 0,1-1 0,1-1 0,1 1 0,4 7-59,-11-28 3,-1 0 0,0 0 0,1 0 0,0 1-1,-1-1 1,1 0 0,0 0 0,-1 0-1,1 0 1,0 0 0,0 0 0,0-1 0,0 1-1,0 0 1,0 0 0,0 0 0,0-1-1,0 1 1,0-1 0,1 1 0,-1-1 0,0 1-1,0-1 1,0 0 0,1 1 0,-1-1 0,0 0-1,0 0 1,1 0 0,-1 0 0,0 0-1,1 0 1,-1-1 0,0 1 0,0 0 0,0-1-1,1 1 1,-1-1 0,0 1 0,0-1 0,0 1-1,0-1 1,0 0 0,0 1 0,0-1-1,0 0 1,1-1-3,37-50 19,67-163 27,-104 212-48,-1 0-1,1 0 0,1 1 0,-1-1 0,0 1 0,1-1 0,-1 1 0,1 0 0,-1 0 1,1 0-1,0 0 0,0 0 0,0 1 0,0-1 0,1 1 0,-1 0 0,0 0 1,0 0-1,1 0 0,-1 1 0,0-1 0,1 1 0,-1 0 0,1 0 0,-1 0 0,1 0 1,-1 1-1,0 0 0,1-1 0,-1 1 0,0 0 0,0 1 0,0-1 0,1 0 1,-1 1-1,0 0 0,1 0 3,76 45-42,-78-47 43,-1 0 0,1 0 0,0 0 0,0-1-1,-1 1 1,1-1 0,0 1 0,-1-1-1,1 0 1,-1 0 0,1 0 0,-1 1 0,1-1-1,-1-1 1,0 1 0,1 0 0,-1 0 0,0 0-1,0-1 1,0 1 0,0-1 0,0 1 0,0-1-1,0 1 1,0-1 0,-1 1 0,1-1-1,-1 0 1,1 0 0,-1 1 0,1-1 0,-1 0-1,0 1 1,0-1 0,0 0 0,0 0 0,0 0-1,0 1 0,16-160-684,10 20-4780,-11 116 1610,3 12-43</inkml:trace>
  <inkml:trace contextRef="#ctx0" brushRef="#br0" timeOffset="167435.117">7046 14379 3393,'0'-23'635,"0"1"0,-2 0 0,-1 0 0,0 0 1,-2 0-1,0 0 0,-2 1 0,0 0 0,-1 0 0,-1 1 1,-8-11-636,14 25 108,0-1 0,0 1 1,-1-1-1,-1 1 1,1 0-1,-1 1 1,1-1-1,-2 1 0,1 0 1,-1 0-109,5 4 19,0 1 0,1-1 0,-1 1 0,1 0 0,-1-1 0,0 1 0,1 0 0,-1 0 0,0 0 0,0-1 0,1 1 0,-1 0 0,0 0 0,1 0 0,-1 0 0,0 0 0,0 0 0,1 0 0,-1 1 0,0-1 0,1 0 0,-1 0 0,0 0 0,1 1 0,-1-1 0,0 0 0,1 1 0,-1-1 0,0 1 0,1-1 0,-1 1 0,1-1 1,-1 1-1,1-1 0,-1 1 0,1-1 0,0 1 0,-1 0 0,1-1 0,0 1 0,-1-1 0,1 1 0,0 0 0,0 0 0,-1-1 0,1 1 0,0 0 0,0-1 0,0 1 0,0 0 0,0 0 0,0-1 0,0 1 0,0 0 0,0-1 0,1 1 0,-1 0-19,-1 20 298,2-1 0,0 1 0,1-1 0,1 1 0,1-1-1,1 0 1,4 11-298,-9-30 9,11 39 705,2-1 1,1 0-1,2 0 1,2-1-715,-15-33 124,-2-2-70,-1 0 1,2-1-1,-1 1 0,0-1 1,0 1-1,1-1 0,-1 1 1,1-1-1,0 0 0,0 0 1,0 0-1,0 0 1,0 0-1,0 0 0,0 0 1,1-1-1,-1 1 0,1-1 1,-1 0-1,1 0 0,0 0-54,-1-1 16,0-1-1,0 0 0,0-1 0,0 1 0,0 0 0,0-1 1,-1 1-1,1-1 0,0 1 0,-1-1 0,1 0 1,-1 0-1,0 1 0,0-1 0,0 0 0,1 0 0,-2 0 1,1-1-1,0 1 0,0 0 0,-1 0 0,1 0 1,-1-1-1,0 1 0,1 0 0,-1-1-15,7-45 74,-3-1 0,-1 0 0,-2 0 0,-3 0 0,-2-1 0,-2 2 0,-7-28-74,-26-85 70,39 155-129,9 23 45,143 377 1600,-148-382-1489,2 0 1,0 0 0,0 0 0,1-1 0,1 0 0,-1-1 0,2 0 0,-1 0 0,2 0-98,-7-8 7,-1-1 0,1 1 0,0-1 0,0 1 0,0-1-1,0 0 1,0 0 0,0 0 0,0-1 0,0 1 0,0-1 0,0 0 0,1 0 0,-1 0-1,0 0 1,0 0 0,0 0 0,0-1 0,1 0 0,-1 0 0,0 0 0,0 0 0,0 0 0,-1 0-1,1-1 1,0 1 0,0-1 0,-1 0 0,1 0 0,-1 0 0,1 0 0,-1 0 0,0-1-1,0 1 1,0-1 0,0 1 0,-1-1 0,1 0 0,-1 0 0,1 0 0,-1 0 0,0 0 0,0 0-1,0 0 1,-1 0 0,1 0 0,0-3-7,4-15-27,-1 0-1,0-1 0,-2 1 1,0-1-1,-1 0 1,-3-18 27,2 28-15,-6-122-316,6 134 329,0 1-1,0-1 1,1 0-1,-1 0 1,0 1 0,0-1-1,0 0 1,0 0-1,0 1 1,1-1-1,-1 0 1,0 0-1,0 1 1,1-1-1,-1 0 1,0 0-1,0 0 1,1 0-1,-1 1 1,0-1-1,0 0 1,1 0 0,-1 0-1,0 0 1,1 0-1,-1 0 1,0 0-1,0 0 1,1 0-1,-1 0 1,0 0-1,1 0 1,-1 0-1,0 0 1,1 0-1,-1 0 1,0 0-1,0 0 1,1 0 0,-1-1-1,0 1 1,0 0-1,1 0 1,-1 0-1,0 0 1,0-1-1,1 1 1,-1 0-1,0 0 1,0 0-1,0-1 1,1 1-1,-1 0 1,0-1 2,2 4-5,83 142 217,-84-144-204,-1 0 0,1 1 0,0-1 0,-1 0 0,1 1 0,0-1 0,0 0 0,0 0 0,0 0 0,0 0 0,0 0 0,0 0 0,0 0 0,1 0 1,-1 0-1,0 0 0,1-1 0,-1 1 0,0 0 0,1-1 0,-1 1 0,1-1 0,-1 0 0,1 1 0,-1-1 0,1 0 0,-1 0 0,1 0 0,-1 0 0,1 0 0,-1 0 1,0-1-1,1 1 0,-1 0 0,1-1 0,-1 1 0,1-1 0,-1 0 0,0 1 0,1-1 0,-1 0 0,0 0 0,0 0 0,0 1 0,1-2 0,-1 1 0,0 0 0,0-1-8,9-15 24,-2-1 0,0 0 0,-2-1 0,0 0 0,0 0 0,1-15-24,-6 28 4,11-65 34,20-56 34,-32 125-73,1 1 1,-1 0 0,1 0-1,0 0 1,-1 0-1,1 0 1,0 1-1,0-1 1,-1 0 0,1 0-1,0 0 1,0 1-1,0-1 1,0 0-1,0 1 1,0-1-1,0 1 1,1-1 0,-1 1-1,0 0 1,0-1-1,0 1 1,0 0-1,0 0 1,1 0 0,-1 0-1,0 0 1,0 0-1,0 0 1,1 0-1,-1 0 1,0 0 0,0 1-1,0-1 1,0 1-1,0-1 1,0 1-1,1-1 1,-1 1 0,46 30-13,-36-22 15,-10-8-4,121 76 44,-115-74-52,0 1 1,1-1-1,-1-1 0,1 1 1,0-1-1,0-1 0,0 1 1,0-1-1,0-1 0,0 0 1,0 0-1,0 0 0,0-1 1,0 0-1,0-1 0,5-1 10,-11 3 5,-1-1 1,1 1-1,-1-1 0,1 1 0,-1-1 1,1 0-1,-1 0 0,1 0 0,-1 0 1,0 0-1,1 0 0,-1 0 0,0 0 1,0 0-1,0-1 0,0 1 0,0 0 1,0-1-1,0 1 0,0-1 0,0 1 1,-1-1-1,1 1 0,-1-1 0,1 0 0,-1 1 1,0-1-1,1 1 0,-1-1 0,0 0 1,0-1-6,-10-33-2657,-14-8 321</inkml:trace>
  <inkml:trace contextRef="#ctx0" brushRef="#br0" timeOffset="168599.414">5711 16736 8834,'-16'16'2978,"16"-12"443,12-8-2972,-11 3-262,41-18 615,-1-2 0,-1-2 0,29-22-802,-49 32 224,227-161 1060,-7-10 0,111-119-1284,-89 56 238,29-56-238,138-209 821,-386 458-682,0-1 16,457-551 1523,-386 490-1541,-270 201-755,120-65-145,35-21 745,0 1-1,1-1 0,-1 1 1,1-1-1,-1 1 1,0-1-1,1 1 1,0-1-1,-1 0 0,1 1 1,-1-1-1,1 0 1,0 1-1,-1-1 0,1 0 1,0 1-1,0-1 1,-1 0-1,1 0 0,0 1 1,0-1-1,0 0 1,0 0-1,0 1 1,0-1-1,0 0 0,0 0 1,0 1-1,1-1 1,-1 0-1,0 0 0,0 1 1,1-1-1,-1 0 1,0 1-1,1-1 0,-1 0 1,1 1-1,-1-1 1,1 0-1,-1 1 19,2-8-65,0-19 65,-2 0-1,0-1 0,-2 1 0,-1 0 0,-2 0 1,0 0-1,-1 1 0,-2 0 0,-1 0 0,-10-21 1,-1 3 55,-2 1 1,-2 1-1,-11-14-55,-49-59 49,-5 3 0,-4 4 1,-81-69-50,-267-238-256,94 74-14,265 250 282,64 67 1,-1 0 0,-1 2 0,-1 0 1,-1 2-1,-1 0 0,-1 1 0,0 1 0,-2 2 0,0 0 0,0 2 0,-24-9-13,21 14 25,1 2 0,-2 1 0,1 1 0,-1 1 0,1 2-1,-1 1 1,0 1 0,0 2 0,0 1 0,1 1 0,-4 2-25,-127 24 113,-126 8-113,-38 5-5,266-30-26,2 2 0,-1 2-1,2 3 1,1 2 0,0 3 0,-35 22 31,22-4-34,1 3 0,3 2 0,2 3 0,2 3 0,2 2 0,2 4 34,-52 66 10,5 5 0,-41 75-10,-116 208 77,220-344-66,-3-3-1,-3-1 0,-3-2 1,-18 16-11,23-37 13,29-31-10,0 0-1,1 0 1,0 1 0,1 1 0,0 0-1,2 1 1,-1 0 0,2 0 0,0 1-1,1 1 1,0-1 0,2 1 0,0 0-1,0 1 1,2 0 0,0-1 0,0 12-3,7 6-11,1 0 0,2-1 1,2 0-1,0 0 0,3 0 1,1-1-1,1-1 0,14 25 11,48 94-92,83 126 92,142 217-12,20 75 23,-271-492-496,3-3 0,3-1 0,4-3-1,2-3 1,37 29 485,39 10-3886,4-10-454</inkml:trace>
  <inkml:trace contextRef="#ctx0" brushRef="#br0" timeOffset="183052.105">6891 4048 9242,'27'64'5890,"61"71"-4815,-42-83-887,1-3-1,3-1 0,2-3 0,2-1 0,18 8-187,5 6 33,186 145 9,-120-100 68,120 61-110,-116-62 548,-146-102-543,-1 0 0,1 0 1,0 0-1,-1 1 0,1-1 0,0 0 1,-1 0-1,1 0 0,0 1 0,-1-1 1,1 0-1,-1 1 0,1-1 0,0 1 1,-1-1-1,1 0 0,-1 1 0,1-1 1,-1 1-1,0-1 0,1 1 0,-1 0 1,1-1-1,-1 1 0,0-1 1,0 1-1,1 0 0,-1-1 0,0 1 1,0 0-1,0-1 0,0 1 0,0 0 1,1-1-1,-1 1 0,-1 0 0,1-1 1,0 1-1,0 0 0,0-1 0,0 1 1,0 0-1,-1-1 0,1 1 0,0 0 1,0-1-1,-1 1 0,1-1 0,0 1 1,-1 0-1,1-1 0,-1 1 0,1-1 1,-1 1-1,1-1 0,-1 0 1,1 1-1,-1-1 0,0 1 0,1-1 1,-1 0-1,1 0 0,-1 1 0,0-1 1,1 0-1,-1 0 0,0 0 0,1 0 1,-1 1-6,-96-31 236,14 4-177,-19-5-28,1-4 1,1-5-1,-56-33-31,53 12-4,3-4 0,-29-28 4,41 25-39,2-3 0,5-4 0,-14-21 39,78 78-27,16 8-105,18 16 28,132 73-103,-43-6 243,-3 5 0,28 31-36,96 73 64,30-5-10,-247-170-51,65 43 20,-3 3 0,9 13-23,-32-14 69,-48-51-57,-14-17-6,-46-42-11,-3 2 0,-2 3 1,-34-20 4,22 17-14,-274-231-129,301 246 121,-6-7 8,-1 2 0,-3 3-1,-1 2 1,-46-21 14,-41-6-109,271 119-246,-2 22 369,-4 5 0,-2 6-1,22 26-13,49 36 51,199 134 193,-195-121-34,-54-53-60,-130-94-114,-31-20-62,-95-67-616,76 44 302,-286-209-2589,221 160 1116</inkml:trace>
  <inkml:trace contextRef="#ctx0" brushRef="#br0" timeOffset="183466.851">7630 5157 8698,'4'12'4230,"12"4"-3232,-13-13-857,640 513 2248,-445-394-2056,-187-116-270,1-1 0,-1 0-1,1-1 1,0-1 0,0 1 0,1-2 0,-1 0 0,7 0-63,-18-1 17,1-1 0,-1 0 0,0 1 0,1-1 0,-1 0 0,0 0 0,0 0 0,1 0 0,-1 0 0,0 0 0,1-1 0,-1 1 0,0 0 0,0-1 0,1 1 0,-1 0 0,0-1 0,0 0 0,0 1 0,0-1 0,0 0 0,1 1 0,-1-1 0,0 0 0,-1 0 0,1 0 0,0 0 0,0 0 0,0 0 0,-1 0 0,1 0 0,0 0 0,-1-1 0,1 1 0,-1 0 0,1 0 0,-1 0 0,0-1 0,1 1 0,-1 0 0,0-1 0,0 1 0,0 0 0,0 0 0,0-1 0,0 1 0,-1 0 0,1-1 0,0 1 0,0 0 0,-1 0 0,1-1 0,-1 1-17,-37-68 416,-29-64-325,5-3 0,6-2 1,7-3-1,-1-25-91,33 112 13,-105-346-245,106 360-324,10 38-770,14 39-1908,10 25-179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3:36.102"/>
    </inkml:context>
    <inkml:brush xml:id="br0">
      <inkml:brushProperty name="width" value="0.05" units="cm"/>
      <inkml:brushProperty name="height" value="0.05" units="cm"/>
    </inkml:brush>
  </inkml:definitions>
  <inkml:trace contextRef="#ctx0" brushRef="#br0">1799 134 9698,'-20'-3'2649,"-48"-4"443,-493-12-2940,495 16 359,-1 3 0,1 2 0,0 4-1,-25 7-510,85-12 34,-50 7 193,1 2 0,0 3 1,1 2-1,0 2 0,-37 19-227,66-21 14,-1 1-1,2 1 1,0 1-1,1 1 1,1 1-1,0 2-13,-9 12 19,2 0 0,1 3 0,2 0 0,-4 10-19,12-16-4,1 0-1,2 1 0,2 0 1,-8 26 4,14-33-3,0 1 1,2 0 0,1 0-1,1 0 1,1 1 0,2-1-1,0 1 1,2-1-1,1 0 1,1 0 0,1 0-1,1 0 1,3 5 2,-2-12 3,1-2 0,1 1-1,0-1 1,1-1 0,1 0 0,0 0 0,1-1-1,1-1 1,0 0 0,1 0 0,11 7-3,35 31 14,-36-28-12,1-2 0,1 0 0,1-2 0,0-1 0,2-1 0,0-1 0,1-2 0,1-1 0,0-1 0,21 5-2,18-6-101,1-4 1,-1-2-1,49-3 101,6-6 332,115-18-332,150-40 66,13 3-56,3-34-5,-47-13-29,-278 78 23,-2-3-1,66-36 2,-104 45 4,-2-1 0,-1-2 0,-1-1 0,0-3-1,-3 0 1,13-15-4,11-42 1,-56 78 4,-1 1 0,0-1 0,-1 0 0,1 1-1,-1-1 1,-1 0 0,1 0 0,-1 1 0,0-1-1,-1 1 1,1-1 0,-1 1 0,-1-1-1,1 1 1,-1 0 0,0 0 0,0 0 0,-1 1-1,0-1 1,0 1 0,0 0 0,-1 0 0,-2-3-5,-2-3 13,-184-210 325,163 187-235,-2 2-1,0 0 1,-3 2 0,-25-17-103,16 19 105,-1 2 0,-1 1 0,-2 3 0,0 2-1,-1 2 1,-1 2 0,-38-7-105,-97-9 139,-298-20-1131,157 39-2387,-30 15 34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4:03.657"/>
    </inkml:context>
    <inkml:brush xml:id="br0">
      <inkml:brushProperty name="width" value="0.05" units="cm"/>
      <inkml:brushProperty name="height" value="0.05" units="cm"/>
    </inkml:brush>
  </inkml:definitions>
  <inkml:trace contextRef="#ctx0" brushRef="#br0">2270 117 8370,'-56'-36'4040,"44"27"-3783,-1 0-1,1 0 1,-2 2 0,1-1 0,-1 2 0,0-1 0,0 2-1,-1 0 1,0 1 0,0 1 0,0 0 0,0 0-1,0 2 1,-1 0 0,-2 1-257,-185 18 259,-178-20 468,263 17-130,1 5 0,-77 24-597,174-39 14,-148 41 117,-47 23-131,142-42-10,2 3 0,1 3 1,2 3-1,-25 19 10,78-43-5,-1 0 0,2 1 0,0 1 0,0 0 1,2 1-1,-1 0 0,2 1 0,0 0 0,1 1 0,1 0 0,0 1 0,-2 10 5,4-11-18,1 1 0,1 0-1,0 0 1,1 0 0,1 0 0,1 1-1,1 0 1,1-1 0,0 1-1,1 0 1,3 15 18,4 10-36,3 0-1,1-1 1,2 0 0,7 12 36,-7-23-7,2-1 1,0-1-1,3-1 1,0 0 0,1-1-1,2-2 1,1 0-1,1-1 1,1-1 0,1-2-1,1 0 1,1-2-1,1-1 1,1-2 0,11 5 6,48 23-9,3-4 0,78 23 9,-33-21 47,124 21-47,158 6 23,-292-56-14,-1-6 0,33-6-9,10-9 36,56-12-36,-183 14 4,0-2-1,0-1 1,0-3-1,-1-1 1,-1-2 0,33-16-4,-29 7 8,0-2 1,-1-1 0,-2-3 0,-1-2 0,18-17-9,-34 26 16,-1 0 0,-1-2 0,0 0 1,-2-1-1,-1-2 0,-1 0 1,-2 0-1,0-2 0,-2 0 1,-1 0-1,-1-2 0,-2 1 0,-1-1 1,-2-1-1,0 0 0,-3 0 1,0 0-1,-2-24-16,-2 41 52,-1 0 0,-1 0 1,0 0-1,-2 0 0,1 1 0,-2-1 1,0 1-1,0 0 0,-1 0 0,-1 1 1,-1-1-1,-5-6-52,-9-5 124,-2 0 1,-1 1-1,-1 2 1,-1 1-1,0 0 1,-2 2 0,0 2-1,-1 0 1,-6 0-125,16 6 39,-81-42 129,-3 4 0,-29-6-168,21 15 53,-2 5-1,-68-10-52,110 31 12,0 3-1,-1 3 0,0 4 1,-69 4-12,-54 25-477,76 21-3513,68-10 690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3:57.634"/>
    </inkml:context>
    <inkml:brush xml:id="br0">
      <inkml:brushProperty name="width" value="0.05" units="cm"/>
      <inkml:brushProperty name="height" value="0.05" units="cm"/>
    </inkml:brush>
  </inkml:definitions>
  <inkml:trace contextRef="#ctx0" brushRef="#br0">1592 0 8650,'-64'19'5712,"2"4"-4085,36-12-1672,-2-1 0,1-1 0,-1-1 0,-25 2 45,-213-5 2064,55 17-397,25 29-1024,-46 32-660,207-75-4,1 2 0,0 1 0,1 0 0,0 2 0,0 1 0,2 0 0,0 2 0,0 1 0,2 0 0,0 1 0,1 1 0,-12 16 21,12-10-12,1 1 0,1 1 0,1 0 0,-5 16 12,15-32 6,0 0 0,0 1 1,1-1-1,1 1 0,0 0 1,1 0-1,0 0 0,1 0 1,0 0-1,1 0 0,0 0 1,1 0-1,0 0 0,1 0 1,1 0-1,1 3-6,8 12 26,2-1 0,1-1-1,2 0 1,0-1 0,1-1 0,15 14-26,19 22-26,3-1 1,53 42 25,-77-78-48,1-2-1,0-1 1,1-1 0,1-2-1,1-1 1,0-2 0,1-1-1,0-2 1,1-2 0,0-1-1,0-1 1,1-3 0,0-1-1,-1-1 1,1-3 0,-1-1-1,33-6 49,216-36 26,131-6 393,-380 40-432,-2-2 1,0-1-1,0-2 1,-2-1-1,0-1 1,-1-3-1,-1 0 1,-1-2-1,-1-1 1,0-1-1,-2-3 13,-24 26-2,39-36-52,-1-1 0,-3-2 0,-1-1 1,27-44 53,-44 54 25,-1-1 0,-2 0 0,-2-2 0,-1 0 0,-1-1 0,-2 0 0,-2 0 0,-1-1 0,2-28-25,-8 56 55,0 0 0,-1 0 0,0 0 0,0 0 0,-1 0-1,0 0 1,0 0 0,-1 0 0,0 0 0,-1 0 0,0 0 0,-1 0 0,0 0-1,0 1 1,0-1 0,-1 1 0,-1 0 0,1 0 0,-1 0 0,-1 1 0,1 0-1,-1 0 1,-1 0 0,1 1 0,-1 0 0,0 0 0,-3-2-55,-19-5 120,-1 0 1,0 2-1,-1 2 0,0 0 1,0 2-1,-1 2 1,0 0-121,-171-22-120,-172 0 120,195 22-491,103 4-265,0 4 0,0 3-1,0 4 1,-73 19 756,-139 62-3882</inkml:trace>
  <inkml:trace contextRef="#ctx0" brushRef="#br0" timeOffset="7869.198">6572 2370 8986,'-199'-26'5399,"-3"11"-4168,178 13-1338,-567-42 583,200 7-398,31-3 476,274 36-95,-1 3 0,0 4 1,-1 3-460,27 0 101,0 2 1,0 4 0,2 1 0,-1 4 0,2 1-1,0 4 1,2 2 0,0 2 0,1 4-102,1 2-9,3 3 1,1 2-1,1 2 1,3 2-1,-34 39 9,72-71-8,-1 1 1,1 1-1,1 0 0,0 0 0,0 0 1,1 1-1,1-1 0,0 1 1,1 1-1,0-1 0,0 1 0,2 0 1,0-1-1,-1 6 8,7 10-23,1 0 1,1 0-1,1-1 0,2 0 0,1 0 1,0-1-1,2-1 0,1 1 1,1-2-1,2 0 0,3 3 23,-18-24-1,46 70-27,3-2-1,17 16 29,-32-46-17,2-1-1,1-1 1,2-3 0,13 9 17,-19-20-13,1-1 1,1-2 0,1-2 0,1-1-1,0-1 1,10 0 12,2-1-5,2-2-1,0-3 0,0-2 1,52 3 5,4-8 18,1-5 1,12-5-19,34-8 32,76-18-32,-129 13 3,-2-5 1,-1-3 0,19-13-4,-11 0 13,-2-5 1,-2-5 0,10-11-14,-14 1 27,-2-4 1,67-60-28,87-82 66,-214 179-51,55-54 89,-89 76-72,0 0 0,0 0 0,-1 0 0,1 0 0,-1-1 0,0 1 0,-1-1 0,1 1 0,-1-1 0,0 1 0,0-1 0,0 0 0,-1 0 1,1 0-1,-1 1 0,0-1 0,-1 0 0,1 0 0,-1 0 0,0 1 0,0-1 0,-1 0 0,1 1 0,-1-2-32,-5-9 123,0 0 0,-1 0 1,0 1-1,-1 0 0,-1 1 0,-4-5-123,-16-14 112,-1 1 0,-2 1-1,0 2 1,-2 2 0,-1 1 0,-1 1-1,-1 2 1,-1 2 0,-7-1-112,-21-7 12,0 3 0,-2 2 0,-27-3-12,-4 1-172,-1 4 0,-1 5 0,-1 3 0,-100 3 172,106 9-570,0 4 0,0 5 0,1 4 1,-39 12 569,32 1-3548,-95 38 3548,-106 62-3673</inkml:trace>
  <inkml:trace contextRef="#ctx0" brushRef="#br0" timeOffset="14535.948">4183 1296 8002,'-4'1'266,"-6"-1"75,1 2 0,-1-1 1,1 1-1,0 0 0,-1 1 0,1 0 1,0 1-1,1 0 0,-1 0 0,1 1 1,0 0-1,0 0 0,-4 5-341,-5 9 14,2 1 0,1 1 0,0 0 0,2 1 1,0 0-1,-6 19-14,11-26 6,-43 101 16,-75 219 238,108-277-108,3 0 0,3 1 0,2 0 0,3 0-1,1 54-151,4-36 38,4-1 1,2 0-1,5 0 0,2 0 0,6 8-38,-2-22 12,3-1-1,3-1 1,2-1 0,3-1-1,2-2 1,3-1 0,2-1 0,2-1-1,3-3 1,2-1 0,2-2-1,2-1 1,11 5-12,-21-19 13,1-2 0,1-1 0,2-2 0,0-1 0,2-3 0,1-1 0,1-2 0,0-2 0,39 11-13,-24-20 43,2-3 1,-1-2-1,0-2 0,1-4 0,-1-1 0,1-4 0,-2-2 0,1-2 0,-1-3 0,-1-3 0,-1-2 0,0-3 0,-2-1 0,20-15-43,38-21 88,85-61-88,-81 42 90,67-61-90,62-84 48,-189 168-32,-27 29 25,0-1 1,-2-1-1,-1-1 0,-2-2 1,0 0-1,-3-2 0,0 0 0,-2-1 1,12-32-42,-22 32 92,-1 0 0,-2 0 0,-1-1-1,-2 0 1,-2 0 0,0 0 0,-3 0 0,-1 0 0,-1 1 0,-2-1 0,-2 1 0,-1 0 0,-1 1 0,-2 0 0,-2 1 0,0 0 0,-2 1 0,-2 0 0,-1 2 0,-17-22-92,-4 1 382,-1 2 0,-3 2 1,-44-36-383,17 25 426,-3 3 1,-63-35-427,-16 3 360,-98-36-360,-84-10 56,205 90-220,-1 5-1,-6 6 165,61 16-313,-1 4 0,0 3 0,0 3 0,-73 6 313,93 2-491,1 3 1,0 2 0,-25 9 490,12 1-1104,2 4 0,0 3 0,-2 4 1104,-194 104-3338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4:17.627"/>
    </inkml:context>
    <inkml:brush xml:id="br0">
      <inkml:brushProperty name="width" value="0.05" units="cm"/>
      <inkml:brushProperty name="height" value="0.05" units="cm"/>
    </inkml:brush>
  </inkml:definitions>
  <inkml:trace contextRef="#ctx0" brushRef="#br0">1136 532 8042,'-2'-3'66,"-1"-5"198,0 1-1,-1-1 1,0 1-1,-1 0 0,0 0 1,0 0-1,0 0 1,-1 1-1,1 0 1,-1 0-1,-1 1 1,1 0-1,-1 0 0,0 0 1,-1 1-1,1 0 1,-1 0-264,-185-81 1415,177 78-1309,0 1 0,-1 0 0,0 1 0,0 1 0,-1 1 0,1 0 0,-1 1 0,1 1 0,-1 1 0,0 1 0,1 0 0,-1 1 1,1 1-1,0 0 0,-4 3-106,-297 92 256,309-94-225,0 0 0,0 0 0,0 1 1,1 0-1,-1 0 0,1 1 0,1 0 1,-1 1-1,1 0 0,0 0 0,0 0 1,1 1-1,0 0 0,-1 2-31,-8 13 70,1 0 0,1 1 0,1 1 0,1 0 0,1 0 0,-5 22-70,5-7 49,1 2-1,2-1 1,1 1 0,3-1-1,1 1 1,2 0-1,2 0 1,2 0 0,2 0-49,5 13 16,2-1 1,3 0 0,2-1-1,2-1 1,3-1 0,11 17-17,-2-12 1,1-2 0,3 0 0,3-3 0,1-1 1,3-2-1,2-2 0,2-2 0,16 10-1,-43-38 2,0-2-1,1 0 0,0-2 1,1 0-1,0-2 1,1 0-1,1-1 1,-1-2-1,4 0-1,2 0 0,1-1-1,0-2 1,0-1 0,1-2-1,-1-1 1,0-1-1,1-1 1,-1-2-1,0-1 1,-1-2-1,1 0 1,5-4 0,16-9 5,-1-2 0,0-2 0,-2-2 0,-2-3-1,0-1 1,32-29-5,4-15 23,-4-3 0,17-25-23,25-38 26,-6-5 0,1-17-26,168-258 38,-240 354-36,-9 14 1,-2-2 0,-2-1 0,-2-2-3,-24 49 6,0-1-1,0 0 1,0 0-1,-1-1 1,-1 1-1,0-1 1,0 1-1,-1-1 1,0 0-1,0 0 1,-1 0-1,-1 1 1,1-1-1,-2 0 1,1 0-1,-1 1 1,-1-1-1,0 1 1,0 0-1,-1 0 1,0 0-1,0 0 1,-1 0-1,-2-1-5,-6-5 43,-1 1-1,0 0 0,-1 1 1,-1 0-1,0 1 1,-1 1-1,0 1 1,0 0-1,-1 1 1,-1 1-1,1 1 1,-1 1-1,-2 0-42,-36-10 191,-2 4 0,1 2 1,-45-2-192,36 8 100,1 2 0,-1 4 0,0 3 1,1 2-1,0 3 0,-54 17-100,-3 3 85,1 5-1,-55 27-84,15 5-1090,-140 80 1090,46 1-3184,9 5 20</inkml:trace>
  <inkml:trace contextRef="#ctx0" brushRef="#br0" timeOffset="5568.095">3460 684 6849,'19'-103'4844,"-19"103"-4832,0-1 1,0 1-1,0 0 0,0-1 0,0 1 0,0-1 1,0 1-1,0 0 0,0-1 0,0 1 0,0 0 1,0-1-1,0 1 0,1-1 0,-1 1 0,0 0 1,0-1-1,0 1 0,1 0 0,-1 0 0,0-1 1,0 1-1,1 0 0,-1-1 0,0 1 0,1 0 1,-1 0-1,0 0 0,1-1 0,-1 1 0,0 0 0,1 0 1,-1 0-1,0 0 0,1 0 0,-1 0 0,1 0 1,-1 0-1,0 0 0,1 0 0,-1 0 0,0 0 1,1 0-1,-1 0 0,1 0 0,-1 0 0,0 0 1,1 0-1,-1 0 0,0 1 0,1-1 0,-1 0 1,0 0-1,1 0 0,-1 1 0,0-1 0,1 0-12,7 25 312,-3 133 220,-6-103-434,-22 382 216,-30 211-203,-19 150-64,4 49-13,47-571-20,-34 360 110,12-267 365,40-349-423,2-7-15,-1-1 0,0 0 1,0 1-1,-1-1 0,-1-1 0,0 1 0,-1 0 0,0-1 0,-1 0 1,-4 7-52,8-16-14,0 0 1,0 0-1,0 0 1,-1 0 0,1 0-1,0 0 1,-1-1 0,0 1-1,1-1 1,-1 0 0,0 0-1,1 0 1,-1 0-1,0 0 1,0-1 0,0 1-1,0-1 1,0 0 0,0 0-1,0 0 1,1 0 0,-1 0-1,0-1 1,0 1-1,0-1 1,0 0 0,0 0-1,1 0 1,-1 0 0,0 0-1,1-1 1,-1 1 0,1-1-1,-1 0 1,1 1-1,0-1 1,0 0 0,0-1-1,0 1 1,0 0 0,0 0-1,0-1 1,1 1-1,0-1 1,-1 0 0,1 0 13,-40-61-2487,-2-19 22</inkml:trace>
  <inkml:trace contextRef="#ctx0" brushRef="#br0" timeOffset="5872.9">2662 3790 8378,'74'235'4754,"68"307"-4362,-16-79-216,-41-233 2,-79-216-153,0 0 1,0-1-1,2 0 1,-1 0-1,2-1 1,-1 0-1,2 0 1,0-1-1,5 5-25,-13-15 9,1 1-1,-1-1 1,1 1 0,-1-1-1,1 0 1,0 0 0,-1 0-1,1-1 1,0 1 0,0-1-1,-1 1 1,1-1-1,0 0 1,0 0 0,0 0-1,0-1 1,0 1 0,-1 0-1,1-1 1,0 0 0,0 0-1,-1 0 1,1 0 0,-1 0-1,1 0 1,-1-1 0,1 1-1,-1-1 1,0 0-1,1 0 1,-1 0 0,0 0-1,0 0 1,-1 0 0,2-1-9,10-14 68,0 0-1,0-1 1,-2 0 0,0-1 0,-1 0 0,-1-1 0,6-20-68,24-67 518,23-105-518,88-415 362,-12 28-3623,-89 441 807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46:43.218"/>
    </inkml:context>
    <inkml:brush xml:id="br0">
      <inkml:brushProperty name="width" value="0.05" units="cm"/>
      <inkml:brushProperty name="height" value="0.05" units="cm"/>
      <inkml:brushProperty name="color" value="#333333"/>
    </inkml:brush>
  </inkml:definitions>
  <inkml:trace contextRef="#ctx0" brushRef="#br0">10005 152 8810,'-73'-4'7399,"55"2"-7413,0-1 0,0 0 0,1-2 0,0 0 0,0-1 0,0 0 0,1-2 0,-11-6 14,10 3-61,-2 0 1,1 1-1,-1 1 0,-1 1 1,1 0-1,-1 2 1,-15-4 60,-13 5 48,0 1 0,0 3 1,0 2-1,-38 5-48,13 4 468,1 3 0,1 3 0,-9 5-468,5 0-17,-2-4 1,-40 2 16,97-16-32,-98 9 245,1 5-1,1 5 0,-15 9-212,113-26 24,0 0 0,0 2-1,1 0 1,0 1-1,0 1 1,1 0-1,0 1 1,1 1 0,0 1-1,1 0 1,0 1-1,-7 8-23,4 2-6,0 1-1,2 1 1,1 0-1,1 1 1,1 0-1,1 1 1,-2 10 6,7-13-17,1 0 0,1 0 1,1 1-1,1-1 0,1 1 0,1 0 1,2-1-1,0 1 0,2-1 0,0 0 0,2 0 1,0 0-1,2 0 0,6 11 17,0-7-11,2 0 1,1-1-1,1-1 0,1 0 0,2-2 0,0 0 1,2-2-1,0 0 0,1-2 0,1 0 1,1-2-1,9 5 11,28 17-13,2-3 1,1-2-1,2-3 1,1-3-1,2-4 1,0-2-1,1-3 1,16-1 12,246 33-34,20-11 21,54 3 0,47-9 11,65-21-134,16-6-12,-283 6 127,20 13 21,244 44-4,31-27 7,16-38-6,1-29 2,-29-8 7,-10 23-3,-15 19-10,-2-11 10,-24-21-178,-30 0-90,-54 28 241,-14 15 43,-3-16-10,1-30 3,515-74-27,-480 56-163,-352 31 37,-1-2 1,0-3-1,-1-3 1,8-6 140,24-30-200,-88 47 206,-1-1 0,0 0-1,0 0 1,-1 0 0,0-1 0,0-1-1,-1 1 1,-1-1 0,0 0 0,0-1-1,-1 1 1,-1-1 0,0 0 0,0 0-1,-1-1 1,-1-2-6,-2-103-68,-16-37 33,9 110 38,0-7 9,-3 1 1,-1 0-1,-3 1 1,-2 1-1,-2 0 1,-12-21-13,15 45-46,0 1 1,-2 1 0,-1 0-1,0 2 1,-2 0-1,-1 1 1,0 1 0,-1 1-1,-1 1 1,-1 0-1,-10-4 46,-14-4-225,-1 1-1,-1 3 0,-1 1 0,0 3 0,-30-4 226,-74-19-196,-69-18 210,-100-7-14,127 43 823,-39 7-823,-244-5 686,-79 12-607,-36 9-123,-39-2-40,-36-12 59,201 8 61,-262 1 8,4 5 16,-48 13-43,-17 12-145,-32-1 8,33-36 151,-7 20-111,279 35-3168,288-19 789</inkml:trace>
  <inkml:trace contextRef="#ctx0" brushRef="#br0" timeOffset="12496.837">11092 2683 8834,'-238'-91'5579,"180"75"-5231,-1 2 0,-1 3 0,-11 1-348,-193-15 424,-57 9-134,-47-6-862,-87-9-25,-66 15 952,-51 7 551,0-10-145,-7-32-445,278 13-302,-242-27-211,246 28 25,-22 0-76,-932-73 97,592 58 101,5-12-244,362 42 263,-63 12 31,241 14 254,0 4-1,1 5 0,0 6 0,-29 11-253,-4 9 478,1 5 0,-85 42-478,43-5-3,-43 31 3,129-58-232,2 4-1,3 4 1,-20 23 232,71-48-187,1 2-1,3 2 1,-33 42 187,59-64-22,1 1-1,0 0 0,2 1 1,0 0-1,1 1 0,2 1 1,0-1-1,1 2 0,2-1 1,-3 15 22,4-8-9,1 1 0,1 0 1,1 0-1,2 0 1,2 0-1,0 0 0,2-1 1,2 1-1,1 3 9,2-3-9,2 0 0,1 0 0,2-1 0,1 0 0,1-1 0,1-1 0,2-1 0,0 0 0,8 5 9,12 13-3,2-3 1,2-1-1,2-2 0,1-2 1,51 30 2,-16-19 22,3-5 0,36 12-22,36 8 6,2-7 0,51 6-6,7-6-103,193 24 103,278-8-100,75-6 69,40 19 38,53-34 9,9-38 0,28-38-1,-5-27 1,35 4-10,-32-8 25,-57-45-40,-560 55-15,155-51 24,-279 58-25,-3-7 0,123-57 25,-221 81-1,0-1 1,-2-2-1,-1-2 0,-1-3 0,-2-1 1,-1-2-1,11-13 1,-21 15 25,-2-1 0,-1-1 0,-1-1-1,14-28-24,-32 48 58,-1 0-1,0-1 0,-1 0 0,-1 0 0,-1 0 0,0-1 0,-1 0 0,0 0 0,-2 0 0,0 0 0,0-1 1,-2 1-1,0 0 0,-1-9-57,-8-12 93,-1 1 1,-2 0-1,-2 1 1,-1 0-1,-1 1 1,-2 0-1,-1 2 1,-2 0-1,-1 1 1,-14-13-94,-10-6-47,-3 2 1,-1 2-1,-3 2 1,-1 3-1,-2 2 1,-2 2-1,-2 3 47,-54-30-865,-113-45 865,16 26-1111,-38 3-1830,-9-1 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4:27.386"/>
    </inkml:context>
    <inkml:brush xml:id="br0">
      <inkml:brushProperty name="width" value="0.05" units="cm"/>
      <inkml:brushProperty name="height" value="0.05" units="cm"/>
    </inkml:brush>
  </inkml:definitions>
  <inkml:trace contextRef="#ctx0" brushRef="#br0">105 1235 8818,'-8'14'584,"0"0"-1,1 1 1,1 0 0,0 0-1,1 0 1,0 1 0,2 0-1,-1 7-583,-4 12 56,-7 29 91,4 1-1,2 0 1,0 65-147,9-100 87,1 0 0,2 0 1,1 0-1,1-1 0,1 1 0,2-1 1,1-1-1,2 1 0,0-1 0,14 22-87,-22-44 15,0-1-1,1 1 1,-1-1-1,1 0 1,1 0 0,-1 0-1,1 0 1,0-1-1,0 0 1,0 0-1,0 0 1,1 0 0,4 1-15,-8-4 16,1-1 1,0 0-1,-1 1 1,1-1 0,0 0-1,-1-1 1,1 1 0,0 0-1,-1-1 1,1 1-1,-1-1 1,1 0 0,-1 0-1,1 0 1,-1 0 0,1 0-1,-1-1 1,0 1-1,0-1 1,0 1 0,0-1-1,0 0 1,0 0-1,0 0 1,0 0 0,-1 0-1,1 0 1,0-1-17,16-23 141,-1 0-1,-1 0 1,-2-2 0,0 0-1,-2-1 1,-1 0 0,-1 0 0,-2-1-1,-1-1 1,1-15-141,4-19 273,-4-1 0,-3 0 0,-2-1 0,-3 1 1,-6-32-274,-1 45 540,-2 33-72,-1 38-61,4 17-354,2 1 1,1 0 0,2 0-1,1 0 1,2 0 0,2-1-1,1 1 1,8 26-54,-11-49-11,1 1 1,0-1-1,1 0 1,0 0-1,1 0 1,0-1-1,1 0 1,1 0-1,0 0 0,0-1 1,1 0-1,1 0 1,0-1-1,0 0 1,1 0-1,0-1 0,1-1 1,0 0-1,0 0 1,1-1-1,-1-1 1,2 0-1,-1 0 1,5 1 10,70-4-1799,-60-20-385</inkml:trace>
  <inkml:trace contextRef="#ctx0" brushRef="#br0" timeOffset="447.322">741 997 9410,'-7'22'5174,"16"75"-3749,18 356 350,-26-442-1749,0 0 0,1 1 0,1-1 1,0 0-1,0 0 0,1-1 0,0 1 1,1-1-1,0 0 0,1 0 0,0 0 1,1 0-27,-6-9 11,0-1 0,0 1 1,0-1-1,0 1 1,0-1-1,0 1 0,0-1 1,0 0-1,0 1 1,1-1-1,-1 0 1,0 0-1,0 0 0,0 0 1,0 0-1,0 0 1,0 0-1,0 0 0,0-1 1,0 1-1,1 0 1,-1 0-1,0-1 1,0 1-1,0-1 0,0 1 1,0-1-1,-1 0 1,1 1-1,0-1 0,0 0 1,0 1-1,0-1 1,-1 0-1,1 0 1,0 0-1,-1 0 0,1 0 1,-1 0-1,1 0 1,-1 0-12,48-105 838,-2-32 227,14-85-1065,-4 13 173,-54 203-169,-2 5-4,0 0 0,1 0 0,-1 0 0,1 0 0,-1 0 0,1 0 0,0 0 0,0 0 0,0 0 0,0 0 0,0 0 0,0 1 0,0-1 0,0 0 0,1 1 0,-1-1 0,1 1 0,-1-1 0,1 1 0,1-1 0,7 30-416,-10 42-4398,-6-28 1232</inkml:trace>
  <inkml:trace contextRef="#ctx0" brushRef="#br0" timeOffset="725.064">1002 1405 8554,'-3'47'3169,"6"8"239,9-2-1959,9-12-1041,11 3-128,3-25-136,12-11-56,1-10-40,7-14 112,-19-7-3665</inkml:trace>
  <inkml:trace contextRef="#ctx0" brushRef="#br0" timeOffset="1051.931">1258 335 9258,'0'-1'36,"1"-18"540,1 0-1,1 1 1,0-1-1,1 1 1,1 0-1,1 0 1,1 0-1,0 1 1,1 0-1,1 0 1,3-2-576,-7 10 100,1 0 1,1 1-1,0 0 1,0 0-1,0 1 1,1-1 0,0 2-1,0-1 1,1 1-1,0 1 1,0-1-1,0 2 1,0-1-1,1 1 1,0 0 0,0 1-1,0 1 1,0-1-1,1 1 1,8 0-101,-13 2 14,0 0 0,0 0 0,0 1 0,0 0 0,0 0 1,0 0-1,0 1 0,-1-1 0,1 2 0,0-1 0,-1 0 0,0 1 1,1 0-1,-1 1 0,-1-1 0,1 1 0,0 0 0,-1 0 1,0 0-1,0 0 0,0 1 0,0 0 0,-1 0 0,1 0 0,-2 0 1,1 0-1,0 1 0,-1-1 0,0 1 0,0 0 0,-1 0 0,1-1 1,-1 2-15,2 17 15,-1-1 0,-2 1 0,0 0 0,-1 0 1,-1 0-1,-1 0 0,-2 0 0,0-1 0,-3 6-15,-81 208 502,67-184-312,-61 151 723,77-185-798,1 0-1,1-1 1,0 2-1,2-1 1,0 0-1,1 8-114,1-24 15,-1 0-4,1 0-1,-1 0 1,1 0 0,0 0 0,0 0 0,0 0-1,1 0 1,-1 0 0,1 0 0,-1 0-1,1 0 1,0 0 0,0 0 0,1 0 0,-1-1-1,0 1 1,1 0 0,0-1 0,-1 1 0,1-1-1,0 0 1,2 2-11,2-3 3,0 0 1,0 0-1,0-1 0,0 0 1,0 0-1,0-1 0,0 0 1,0 0-1,0 0 0,0 0 1,-1-1-1,1 0 0,-1 0 1,1-1-1,-1 0 0,3-2-3,-3 4 4,182-85 86,-155 78-2793,-10 10 439</inkml:trace>
  <inkml:trace contextRef="#ctx0" brushRef="#br0" timeOffset="1221.519">1751 1403 8386,'-3'16'4353,"0"-1"-456,8-2-1793,7-2-1432,6-5-600,5-7 80,3-4-528,-4-4-3521,-9 0 1121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5:09.533"/>
    </inkml:context>
    <inkml:brush xml:id="br0">
      <inkml:brushProperty name="width" value="0.05" units="cm"/>
      <inkml:brushProperty name="height" value="0.05" units="cm"/>
    </inkml:brush>
  </inkml:definitions>
  <inkml:trace contextRef="#ctx0" brushRef="#br0">488 120 2945,'-6'-4'323,"0"0"1,0 0-1,-1 0 1,1 1-1,-1 0 1,0 0-1,0 1 1,0 0 0,0 0-1,0 1 1,0 0-1,-1 0 1,1 0-1,0 1 1,-1 0-1,1 1 1,0 0-1,0 0 1,-1 0 0,1 1-1,0 0 1,0 0-1,1 1 1,-1 0-1,0 0 1,1 0-1,0 1 1,-5 3-324,-7 14 123,1 0-1,1 0 1,1 2 0,0 0 0,2 0 0,1 2-1,1-1 1,-4 16-123,9-27 25,-28 69 336,3 0 1,-17 80-362,37-117 291,3 1 1,1-1-1,3 1 1,1 1-1,3 29-291,3-40 126,2-1 0,1 1-1,2-1 1,1 0 0,2-1 0,1 0-1,10 17-125,0-7 22,3 0 0,1-1-1,2-2 1,1-1-1,3-1 1,10 8-22,-15-18 2,0-2 0,3 0 0,0-2 0,1-2 1,1 0-1,2-3 0,0 0 0,33 13-2,-33-20-1,0 0 1,1-2-1,1-2 0,0-1 0,0-2 1,0-2-1,1-1 0,-1-1 0,2-2 1,-4-2 3,0-1 0,0-1-1,-1-2 1,0-1 0,0-2-1,0-1 1,-1-1 0,-1-2-1,0-1 1,4-4-3,-4-1 7,0 0 0,-1-2 0,-2-1 0,0-2 0,-1 0 0,-2-2 0,0-1-1,-2-1 1,-1-1 0,-1-1 0,-1-2-7,7-21 26,-2 0 0,-3-2 0,-2-1 0,9-43-26,-12 27 47,-3 1 0,-3-2 0,-3 0 0,-3 0 0,-3 0 0,-5-22-47,1 48 168,-1-1 1,-3 1 0,-2 1 0,-2-1 0,-1 2 0,-3-1 0,-2 2 0,-11-21-169,22 52 111,-2 1 0,0-1 0,0 1 1,-1 1-1,0 0 0,-1 0 0,0 0 1,-1 1-1,0 0 0,-1 1 0,0 1 1,0-1-1,-1 2 0,0-1 0,-1 2 1,1 0-1,-1 0 0,0 1 1,-1 1-1,1 0 0,-7-1-111,-8 3 67,-1 2 0,1 1 1,-1 0-1,1 3 0,0 0 0,0 2 0,0 0 1,1 2-1,0 2 0,0 0 0,1 1 0,0 2 1,-1 2-68,-74 40-435,3 5 1,-16 17 434,-35 22-1592,-11-8-2075,5-23-160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5:14.501"/>
    </inkml:context>
    <inkml:brush xml:id="br0">
      <inkml:brushProperty name="width" value="0.05" units="cm"/>
      <inkml:brushProperty name="height" value="0.05" units="cm"/>
    </inkml:brush>
  </inkml:definitions>
  <inkml:trace contextRef="#ctx0" brushRef="#br0">1182 1 7738,'-129'8'4754,"-219"26"-932,305-27-3799,0 2 0,1 2 0,1 2 0,0 2 0,1 1 0,-36 20-23,46-18 54,0 1 0,1 1 0,1 1 0,1 2 0,1 0 0,1 2 0,-17 22-54,23-17 26,1 0-1,1 1 1,2 1 0,1 1-1,2 0 1,1 0-1,2 1 1,1 0-1,2 1 1,1 0-1,2 0 1,1 11-26,-1 7 10,3 1-1,2-1 1,3 0-1,2 0 1,2 0-1,16 50-9,-14-64 8,2-1 0,1 0 0,2-1 0,2-1 0,17 26-8,-14-31 1,1 0-1,1-2 0,2 0 0,1-2 0,1-1 0,1-1 0,2-1 1,0-1-1,10 4 0,-17-14-9,1 0 1,1-1-1,0-1 1,0-2-1,1 0 1,0-2-1,1-1 1,-1-1-1,1-1 1,0-2-1,0 0 1,0-2-1,12-1 9,-10-2-8,1-1 0,0-1 0,-1-2 1,0-1-1,-1-1 0,0-1 0,0-2 0,7-4 8,6-8 7,-1-1-1,-2-2 0,0-2 1,-2-1-1,-2-2 1,0-1-1,-2-1 0,-2-2 1,7-13-7,-7 5 49,-1 0 1,-2-2 0,-3-1-1,-1-2 1,-3 0-1,-2-1 1,-2 0 0,-2-1-1,3-32-49,-9 38 138,-3-1-1,-1 1 0,-2-1 0,-2 0 0,-3 0 0,-1 0 0,-2 1 0,-2 0 0,-3 0 0,-9-25-137,13 51 80,-1 0 0,-1 0 0,0 1 0,-2 0 0,0 1 0,-1 0 1,-1 0-1,0 2 0,-1-1 0,-1 2 0,0 0 0,-1 1 0,0 0 0,-1 1 0,-1 1 0,0 1 0,0 1 0,-1 0 0,-5-1-80,-14 0 69,0 1 0,-1 2 0,0 2 1,0 1-1,0 2 0,0 2 0,-1 1 0,1 2 1,0 2-1,-3 2-69,-233 58-568,233-51-723,0 1 1,2 2-1,0 2 0,-18 12 1291,-38 28-3969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6:46.046"/>
    </inkml:context>
    <inkml:brush xml:id="br0">
      <inkml:brushProperty name="width" value="0.05" units="cm"/>
      <inkml:brushProperty name="height" value="0.05" units="cm"/>
    </inkml:brush>
  </inkml:definitions>
  <inkml:trace contextRef="#ctx0" brushRef="#br0">2262 291 6393,'-34'4'3748,"28"-2"-3509,0-1-1,0 0 1,0 0 0,-1-1 0,1 0 0,0 0 0,-1 0-1,1-1 1,0 0 0,0 0 0,0-1 0,0 1-1,-2-2-238,-41-26 1042,-24-6-240,7 24-434,-155-35 1112,100 48-1383,109-3-96,-1 0 0,1 1 0,0 1 0,0 0 0,0 0 0,0 1 0,0 1 0,0 0 0,0 0 0,0 1 0,-8 5-1,2-2 11,0-1 0,0 0 0,-1-1 0,0-1 1,1-1-1,-1-1 0,-1 0 0,1-2 0,-12 0-11,6 0 3,-1 1 0,1 2 0,0 1 0,0 0-1,0 2 1,-2 2-3,13-4 6,1 0-1,-1-1 0,1-1 1,-1 0-1,0-1 0,0 0 1,0-1-1,0-1 0,0 0 1,0-1-1,-5-1-5,-1 0 44,-1 2-1,1 0 1,0 1-1,0 1 1,-1 1-1,-6 2-43,-63 4 63,5-5-40,-66-4-21,135 1-4,0 1-1,-1 0 0,1 2 1,0-1-1,0 2 0,0 0 1,0 1-1,1 1 0,-1 0 1,1 1-1,1 1 0,0 0 0,0 1 1,0 0-1,1 1 0,1 0 1,-1 2-1,-7 9 3,-7 1 18,-66 29 22,87-49-34,5-2-7,0 1-1,0-1 0,0 0 1,1 0-1,-1 0 0,0 0 0,0 1 1,1-1-1,-1 0 0,0 0 0,0 1 1,1-1-1,-1 1 0,1-1 1,-1 1-1,0-1 0,1 1 0,-1-1 1,1 1-1,-1-1 0,1 1 1,-1 0-1,1-1 0,-1 1 0,1 0 1,0-1-1,-1 1 0,1 0 1,0 0-1,0-1 0,0 1 0,-1 0 1,1 0-1,0 0 0,0-1 1,0 1-1,0 0 0,0 0 0,1-1 1,-1 1-1,0 0 0,0 0 1,0 0-1,1-1 0,-1 1 0,0 0 1,1-1-1,-1 1 0,0 0 1,1-1-1,-1 1 0,1 0 2,12 24-37,0-1 0,2-1 0,1 0 0,0-1 0,2-1 0,0 0 0,20 15 37,68 35-3,-66-48-10,3-3 14,1-1 0,0-2 0,2-2 0,0-2 0,0-2 0,37 3-1,60 3-7,-109-18 5,1 0 0,0-3 0,0 0 1,9-5 1,-12 3 4,1 1 1,0 1 0,0 2-1,0 1 1,6 2-5,208 21-1,-102-8 0,65 1 35,-62-12-27,82 30-14,-199-28 10,1-2 0,0-1 0,-1-2-1,1-1 1,0-1 0,0-2 0,-1-1 0,10-4-3,100-10 1,-122 19-2,1 1 1,-1 1-1,0 1 0,0 1 1,0 0-1,4 3 1,96 36 4,-94-40-3,0-1 0,0-1 0,0-1 0,0-1 1,0-1-1,0-2 0,0 0 0,-1-2 0,1 0 0,-2-2 0,1-1 0,6-4-1,170-94 18,-189 104-18,-1 1 0,1 0 0,0 0 1,0 1-1,0 0 0,0 1 1,0 1-1,0 0 0,-1 0 0,4 1 0,44 3 14,-42-8-11,0 0 0,-1 0 1,0-2-1,0 0 0,0-1 1,0 0-1,-1-1 0,0-1 1,0 0-1,-1-1 1,0 0-1,-1-1 0,0 0 1,0-1-1,-1-1 0,-1 0 1,5-7-4,39-33 5,-14 9 14,-40 42-16,0-1 0,0 0 0,-1 1 0,1-1 1,0 0-1,-1 1 0,1-1 0,-1 1 0,1-1 0,-1 1 0,1-1 0,-1 1 0,0-1 1,0 1-1,0-1 0,0 1 0,0 0 0,0 0 0,0-1 0,-1 1 0,1 0 0,0 0 0,-1 0 1,1 0-1,-1 1 0,1-1 0,-1 0 0,1 1 0,-1-1 0,0 0-3,-10-8 24,-19-20 17,0 2-1,-2 1 0,0 2 1,-2 0-1,-1 3 0,0 1 1,-2 2-1,-14-5-40,-253-56 329,174 49-110,63 14-62,-150-45 242,159 38-342,-2-2-18,-1 2 0,-1 3 0,-40-6-39,-13 16-1267,91-3-679,-3-16-1521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8:43.123"/>
    </inkml:context>
    <inkml:brush xml:id="br0">
      <inkml:brushProperty name="width" value="0.05" units="cm"/>
      <inkml:brushProperty name="height" value="0.05" units="cm"/>
      <inkml:brushProperty name="color" value="#33CCFF"/>
    </inkml:brush>
  </inkml:definitions>
  <inkml:trace contextRef="#ctx0" brushRef="#br0">1569 2 8898,'-11'-1'448,"0"1"0,0 0 0,0 1 0,0 0 0,0 1 0,1 1 0,-1-1 0,0 1 0,1 1 0,-4 2-448,-56 30 140,2 3 1,1 3-1,2 3 1,-23 23-141,83-64 10,-117 90 51,5 6-1,4 4 1,-21 33-61,72-71 150,4 3-1,3 3 0,-37 64-149,46-51 100,4 3-1,3 1 0,5 2 0,3 1 1,-11 67-100,12-4 52,-9 145-52,22-121 0,8 1 1,8-1 0,7 6-1,15 45 0,-16-179 5,1 1-1,3-1 1,2 0 0,2-1-1,2-1 1,3 0-1,1-1 1,3-1 0,8 11-5,-8-25 9,0-2 0,2 0 0,2-2 0,1-1 1,1-1-1,1-1 0,1-2 0,1-1 0,1-1 1,2-2-10,8 5 24,2-2 0,1-2 0,0-2 0,2-1 0,0-3 0,1-2 0,34 4-24,-38-11 68,0-2 0,0-2 0,0-1 0,1-3 0,-1-2 0,0-1 0,-1-3 0,31-9-68,-29 3 83,-2-1 0,0-3 0,-1-1 0,-1-3 0,0-1 1,-2-2-1,-1-1 0,-1-2 0,13-15-83,13-16 143,-2-3 0,-3-2 0,-3-3 0,-3-2 1,-3-3-1,7-20-143,-1-10 161,-4-2 0,-5-3 0,12-49-161,-12 21 222,-6-3 1,-6-1 0,-6-2-1,9-135-222,-30 181 261,-4-1 0,-4 1-1,-4-1 1,-5 1 0,-4 1-1,-3 0 1,-5 0-261,3 32 208,-2 2 0,-3 1 1,-2 1-1,-3 1 0,-21-29-208,24 46 28,-1 1 0,-2 2-1,-2 1 1,-1 1-1,-2 1 1,-1 3 0,-1 0-1,-2 3 1,-1 0-1,-41-20-27,-99-36 533,-12 21-3913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8:45:51.947"/>
    </inkml:context>
    <inkml:brush xml:id="br0">
      <inkml:brushProperty name="width" value="0.05" units="cm"/>
      <inkml:brushProperty name="height" value="0.05" units="cm"/>
    </inkml:brush>
    <inkml:brush xml:id="br1">
      <inkml:brushProperty name="width" value="0.05" units="cm"/>
      <inkml:brushProperty name="height" value="0.05" units="cm"/>
      <inkml:brushProperty name="color" value="#33CCFF"/>
    </inkml:brush>
  </inkml:definitions>
  <inkml:trace contextRef="#ctx0" brushRef="#br0">1509 566 7106,'1'-8'5636,"-12"5"-2888,-22-5-165,26 4-2215,-1 2-206,1 0-1,-1 0 0,0 1 1,1 0-1,-1 0 0,0 1 1,0 0-1,0 0 0,0 1 1,1 0-1,-1 0 1,-3 2-163,-14 0 204,-142 0 692,146-3-844,-1 1 0,1 1-1,-1 1 1,1 0-1,0 2 1,0 0 0,-8 5-51,-111 18 225,-19-20 113,81-6-251,-74 11-90,135-10 3,0 1 0,0 0-1,0 1 1,0 2 0,1-1 0,0 2 0,0 0 0,1 1 0,0 0 0,1 1-1,-1 1 1,2 1 0,0 0 0,0 0 0,2 1 0,-1 1 0,1 0 0,1 0-1,1 1 1,0 0 0,0 2 0,5-5-6,1 0-1,1 0 1,0 0-1,0 0 1,1 0 0,0 0-1,1 0 1,1 1-1,0-1 1,0 0 0,2 0-1,-1 0 1,1 0-1,1-1 1,5 12 6,2 2-18,1-1 0,1 1 0,1-2 0,1 0 0,1-1 0,12 12 18,-18-21-5,1-1 0,1 0 0,0-1 1,0-1-1,1 1 0,0-2 0,1 0 0,0-1 0,1 0 0,-1-1 0,1-1 0,1 0 1,-1-1-1,1 0 0,0-2 0,0 0 0,0-1 0,1 0 5,36-1 2,1-2 1,-1-2-1,0-3 0,0-2 0,-1-3 1,0-1-1,0-3 0,41-19-2,56-29 39,-2-8-1,35-27-38,-154 83-2,-2 0 0,0-2 0,-1-1 0,0-1 1,-2-1-1,0-1 0,-2-1 0,12-15 2,-19 19 11,-1-1 1,0-1-1,-1 0 0,-2-1 0,0 0 1,-1 0-1,-1-2-11,-7 21 9,0-1 1,-1 1-1,0-1 1,1 1-1,-1-1 0,0 1 1,0-1-1,0 0 1,-1 1-1,1-1 1,0 1-1,-1-1 0,0 1 1,0-1-1,0 1 1,0-1-1,0 1 1,0 0-1,0 0 0,-1-1 1,1 1-1,-1 0 1,0 0-1,0 0 1,1 1-1,-1-1 1,0 0-1,0 1 0,-1-1 1,1 1-1,0 0 1,0 0-1,-1-1 1,1 2-1,-1-1 0,1 0 1,-3 0-10,-97-15 314,102 16-313,-87 1 131,1 3-1,-72 13-131,17-2 60,48-4-1005,55-10-5324,38 21 1517</inkml:trace>
  <inkml:trace contextRef="#ctx0" brushRef="#br0" timeOffset="811.326">1525 1079 8594,'20'33'3771,"7"18"-2356,-3-3-1251,234 456 967,-231-448-937,-2 0-1,-3 2 0,14 59-193,-4 52 431,-7 1-1,-8 1 1,-5 140-431,3 28 297,25 28-49,70 215-16,-7 84-110,-25 36-86,18-59 102,33 14 229,8 12-33,-12 9-207,-28-116-64,-68-411-1702,8-2 0,17 34 1639,2-22 2594,-54-147-2780,-12-28-1790,-10-25-1576,-21-25-487</inkml:trace>
  <inkml:trace contextRef="#ctx0" brushRef="#br0" timeOffset="1975.838">2691 10191 8986,'-89'24'6911,"79"-26"-5690,22-10-570,18-10-540,2 3-1,0 0 0,0 2 1,22-7-111,-40 18 17,27-13-12,2 3-1,0 1 1,1 3 0,30-5-5,-58 14-11,1 0 0,-1 1 1,1 1-1,0 1 1,0 0-1,-1 2 1,1-1-1,-1 2 1,1 0-1,-1 1 1,3 2 10,-15-5 1,1 0 0,-1 1 0,0 0 0,0-1 0,0 1 0,0 1 0,0-1 0,-1 1 0,1-1 0,-1 1 0,0 0 0,1 0 0,-1 0 0,-1 1 0,1-1 0,0 1 1,-1 0-1,0-1 0,0 1 0,0 0 0,0 1 0,0-1 0,-1 0 0,0 0 0,0 1 0,0-1 0,0 0 0,-1 1 0,0 2-1,-2 14 158,-1 0 1,0-1-1,-2 1 0,-1-1 0,0 0 0,-1 0 1,-1-1-1,-1 0 0,-4 4-158,11-19 30,-71 136 3150,-59 81-3180,118-199 133,-37 72 168,54-84-380,13-18-285,-3-2-695,0 0 0,-1-1-1,-1 0 1,0-1 0,0 0 0,-1-1-1,2-4 1060,29-44-4801</inkml:trace>
  <inkml:trace contextRef="#ctx0" brushRef="#br0" timeOffset="2388.214">3733 9510 9802,'-1'0'128,"1"-1"0,-1 1 0,0 0 0,1-1 0,-1 1 0,0 0 0,1 0 0,-1-1-1,0 1 1,1 0 0,-1 0 0,0 0 0,0 0 0,1 0 0,-1 0 0,0 0 0,1 0 0,-1 0 0,0 1 0,1-1 0,-1 0 0,0 0-1,1 1 1,-1-1 0,0 0 0,1 1 0,-1-1 0,0 0 0,1 1 0,-1-1 0,1 1 0,-1-1 0,1 1 0,-1 0 0,1-1 0,0 1 0,-1-1-1,1 1 1,0 0 0,-1-1 0,1 1 0,0 0 0,0-1 0,-1 1 0,1 0 0,0-1 0,0 1 0,0 0 0,0 0-128,0 0 71,-53 137 1623,46-116-1601,0 2-81,1 0 0,0 1 0,2 0 0,1 0 0,1 0 0,1 20-12,1-41-1,0-1 0,0 1 0,0-1 0,0 1 0,1 0 0,0-1-1,-1 1 1,1-1 0,0 0 0,1 1 0,-1-1 0,0 0 0,1 0 0,0 0 0,0 0 0,0 0-1,0 0 1,0 0 0,1 0 0,-1-1 0,1 0 0,0 1 0,0-1 0,-1 0 0,1 0-1,1 0 1,-1-1 0,0 1 0,1-1 1,5 0 0,-1 0 0,1-2 0,-1 1 0,1-1 0,-1 0 0,1 0 0,-1-1 0,0 0 0,0-1 0,0 0 0,0 0 0,0-1 0,-1 0 0,3-1 0,30-13 7,-35 15-10,1 0 0,0 1 0,0 0 0,0-1 0,0 2-1,0-1 1,0 1 0,0 0 0,1 0 0,-1 1 0,0 0 0,1 0 0,-1 0 0,0 1 0,1 0 0,-1 0 0,0 1 0,0 0 0,0 0 0,0 0 0,0 0-1,-1 1 1,1 0 0,-1 1 0,1-1 0,-1 1 0,0 0 3,-2 1 12,1 0 0,-1 1 0,0 0 0,0-1 0,0 1 0,-1 0 0,0 1 0,0-1 0,0 0-1,-1 0 1,0 1 0,-1-1 0,1 1 0,-1-1 0,0 0 0,-1 1 0,1-1 0,-1 1 0,-1 1-12,-41 116 1009,32-103-717,-1-1 0,0 0 0,-2-1 0,0 0 0,-1-1 0,-1-1 0,-8 6-292,21-19 13,0-1 1,-1 1 0,1-1 0,-1 0-1,0 0 1,1 0 0,-2 0 0,1-1-1,0 0 1,0 0 0,-1 0 0,1 0-1,-1 0 1,0-1 0,1 0 0,-1 0-1,0 0 1,0-1 0,1 0 0,-1 0-1,0 0 1,0 0 0,0-1 0,0 0-1,1 0 1,-1 0 0,0 0 0,1-1-1,-3-1-13,-2-3-412,1-1-1,0 0 0,1 0 1,0-1-1,0 0 0,0-1 1,1 1-1,0-1 0,1 0 1,0-1-1,1 1 0,-2-6 413,3 9-251,-41-93-3698</inkml:trace>
  <inkml:trace contextRef="#ctx0" brushRef="#br0" timeOffset="2612.328">3695 9539 10290,'12'-8'2849,"9"1"824,14-8-2689,6-7-656,9-8-24,2-5-48,10-12-296,-1-2-680,9-4-3041,-11 12 656</inkml:trace>
  <inkml:trace contextRef="#ctx0" brushRef="#br0" timeOffset="3159.011">4479 9102 7098,'-6'17'4458,"-1"10"-2638,1 0-1161,1-8-492,-23 79 369,4 2 1,4 1-1,5 0 0,4 5-536,10-77 87,1 0 0,2 0 0,1 0 0,1 0 0,2-1 0,3 12-87,-6-31 19,0 1-1,0 0 1,1-1-1,0 1 1,1-1-1,0 0 1,0-1-1,1 1 1,0-1 0,0 0-1,1-1 1,2 3-19,-6-8 12,-1 0-1,1 0 1,-1-1 0,1 1 0,-1-1 0,1 0 0,0 1 0,0-1 0,-1 0 0,1-1 0,0 1 0,0 0-1,0-1 1,0 0 0,0 0 0,0 0 0,0 0 0,0 0 0,0 0 0,0-1 0,0 0 0,0 1-1,0-1 1,-1 0 0,1 0 0,0-1 0,0 1-12,65-58 495,-41 21-204,-2-1 0,-1-1 0,-3-2 1,-1 1-1,-2-2 0,5-21-291,-13 33 156,0 1 0,-3-1 0,0 0 0,-2-1 0,-1 0 0,-2 1 0,-1-1 0,-2 0 0,0 0 0,-3-5-156,3 25 32,-1-1 1,0 1-1,0 0 0,-1 0 0,-1 0 0,0 0 0,0 0 1,-1 1-1,-1 0 0,0 0 0,-1 0 0,0 1 0,0 0 0,-1 0 1,0 1-1,-1 0 0,-6-5-32,12 12 0,0 1 0,0 0 1,0-1-1,0 1 0,0 1 0,0-1 1,0 0-1,0 1 0,0-1 0,0 1 0,0 0 1,-1 0-1,1 0 0,0 1 0,0-1 1,0 1-1,0-1 0,0 1 0,0 0 0,0 0 1,0 1-1,0-1 0,0 1 0,1-1 1,-1 1-1,0 0 0,1 0 0,0 0 0,-1 0 1,1 0-1,0 1 0,0 0 0,-54 85-12,28 20-798,28-72-925,14-24-2300,2-17-484</inkml:trace>
  <inkml:trace contextRef="#ctx0" brushRef="#br0" timeOffset="3160.011">5397 8929 9410,'-21'79'2657,"-12"23"847,2-1-2696,-1 2-39,7-21-193,8-4-168,11-24-184,0-4-88,7-10-56,2-8-56,2-11 8,-2-10-224,2-11-328,2-26-3217,-4-2 768</inkml:trace>
  <inkml:trace contextRef="#ctx0" brushRef="#br0" timeOffset="3734.803">4948 8751 10610,'-13'5'853,"1"1"1,-1 0-1,1 1 0,0 0 0,1 1 0,0 0 0,0 1 0,1 0 0,-7 7-853,2 0 141,1 1 0,1 1 0,0 0 0,1 1-1,1 0 1,1 1 0,1 0 0,-6 20-141,12-36 14,1 1 0,0-1 0,0 1 1,1-1-1,-1 1 0,1 0 0,0 0 0,0-1 0,1 1 1,0 0-1,0 0 0,0 0 0,0 0 0,0 0 0,1-1 1,0 1-1,0 0 0,1 0 0,-1-1 0,1 1 1,0-1-1,0 0 0,0 1 0,1-1 0,0 0 0,-1 0 1,4 2-15,-2-3 3,0-1 1,1 1 0,-1-1 0,1-1-1,0 1 1,-1-1 0,1 1 0,0-1-1,0-1 1,0 1 0,0-1 0,0 0-1,0 0 1,-1 0 0,1-1 0,0 1-1,0-1 1,0 0 0,0-1 0,4-1-4,90-51 65,-75 33-27,-2 0-1,0-1 1,-2-1 0,0-2 0,-2 1 0,-1-2 0,2-5-38,-11 20 65,-1-1 0,-1-1 0,0 1 1,-1-1-1,0 0 0,-1 0 0,0-1 0,-1 1 0,0-1 0,-2 0 1,1 0-1,-2 0 0,0-5-65,0 16 29,0-1 0,0 1 0,-1 0 0,1-1 1,-1 1-1,0 0 0,0 0 0,0-1 0,0 1 0,-1 0 0,1 0 1,-1 0-1,0 1 0,0-1 0,0 0 0,0 0 0,0 1 0,-1 0 1,1-1-1,-1 1 0,1 0 0,-1 0 0,0 0 0,0 1 0,0-1 1,0 1-1,0-1 0,0 1 0,0 0 0,-1 0 0,1 1 0,0-1 1,-1 1-1,-1-1-29,-4 2 23,0 1 0,0-1 1,0 1-1,0 1 0,0 0 1,0 0-1,1 1 0,0 0 1,-1 0-1,1 1 0,1 0 1,-1 1-1,1-1 0,0 1 1,0 1-1,0 0-23,-2 1 26,0 1-1,1 0 1,0 0 0,0 1-1,1 0 1,0 0 0,1 1-1,0 0 1,1 0 0,0 0-1,1 1 1,0-1 0,1 1-1,0 0 1,-1 11-26,4-16-216,0-1-1,0 1 1,1-1-1,0 0 1,0 1-1,0-1 1,1 0-1,0 0 1,0 1 0,1-1-1,0-1 1,2 6 216,20 24-2326</inkml:trace>
  <inkml:trace contextRef="#ctx0" brushRef="#br0" timeOffset="3735.8">5578 9346 8994,'-1'42'1966,"-1"-31"-1689,1-1 0,0 1 1,1 0-1,0 0 0,1 0 0,0-1 0,1 1 1,0-1-1,1 1 0,0-1 0,0 0 0,1 1 1,1-2-1,0 1 0,0 1-277,0-8 134,-1 0 0,0 0 0,1 0 0,-1 0 0,1-1 0,0 0 0,0 0 0,0 0 0,0-1 0,0 1 0,0-1 0,1 0 0,-1-1 0,0 1 0,1-1 0,-1 0 0,0-1 0,0 1 0,1-1 0,-1 0 0,0 0 0,0-1 0,0 1 0,0-1 0,0 0 0,0-1 0,0 1-134,4-4 110,0-1 0,0 0 0,-1 0 1,0 0-1,0-1 0,-1 0 0,1-1 0,-2 0 0,0 0 0,0 0 1,0-1-1,-1 0 0,-1 0 0,0 0 0,0 0 0,-1-1 1,0 0-1,-1 1 0,0-1 0,-1 0 0,0 0 0,0 0 0,-2 0 1,1 0-1,-1 0 0,-1 0 0,0 0 0,0 0 0,-1 0 0,-1 1 1,0 0-1,0-1-110,1 7 17,1-1 0,-1 1 0,0 0 0,-1 0 0,1 0 0,-1 0 0,1 1 0,-1-1 0,0 1 1,-1 0-1,1 0 0,0 0 0,-1 1 0,0 0 0,1 0 0,-1 0 0,0 0 0,0 1 0,0 0 0,0 0 0,0 0 0,0 0 1,-1 1-1,1 0 0,0 0 0,0 1 0,0-1 0,0 1 0,0 0 0,0 0 0,0 1 0,0-1 0,0 1 0,0 1 0,1-1 1,-1 0-1,1 1 0,-1 0 0,1 0 0,0 0 0,-1 2-17,-6 5-31,0 0-1,1 0 1,1 1 0,0 0-1,0 1 1,1 0 0,1 0-1,0 1 1,0-1 0,-3 14 31,-11 83-4752,24-58 1083</inkml:trace>
  <inkml:trace contextRef="#ctx0" brushRef="#br0" timeOffset="5118.031">6164 8689 5809,'2'-6'1888,"3"-4"3452,-4 17-1359,-3 16-3812,2 1-1,0-1 1,1 0-1,2 0 0,0 0 1,1 0-1,2 0 1,0-1-1,1 0 0,1 0 1,9 14-169,-13-27 3,0 0 0,1-1 0,0 0 0,1 0 0,0 0-1,0-1 1,1 0 0,0 0 0,2 1-3,-6-6 7,0-1 0,1 1 0,-1-1-1,1 0 1,0 0 0,-1-1 0,1 1-1,0-1 1,-1 0 0,1 0-1,0 0 1,-1 0 0,1 0 0,0-1-1,-1 0 1,1 0 0,-1 0 0,1 0-1,-1-1 1,1 1 0,-1-1 0,0 0-1,0 0 1,1 0 0,-2 0 0,1 0-1,0-1 1,0 1 0,-1-1-1,1 0 1,-1 0 0,0 0 0,0 0-1,0 0 1,0 0 0,-1-1 0,1 1-1,-1-1 1,1-2-7,67-157 434,-69 162-435,0 1 0,-1-1 1,1 0-1,0 0 1,0 1-1,1-1 1,-1 0-1,0 0 1,0 1-1,0-1 0,0 0 1,1 0-1,-1 1 1,0-1-1,0 0 1,1 1-1,-1-1 1,1 0-1,-1 1 0,1-1 1,-1 1-1,1-1 1,-1 1-1,1-1 1,-1 1-1,1-1 1,0 1-1,-1-1 0,1 1 1,0 0-1,-1-1 1,1 1-1,0 0 1,0 0-1,-1-1 1,1 1-1,0 0 1,0 0-1,-1 0 0,1 0 1,0 0-1,0 0 1,-1 0-1,1 0 1,0 1-1,0-1 1,-1 0-1,1 0 0,0 1 1,-1-1-1,1 0 1,0 1-1,-1-1 1,1 0-1,0 1 1,-1-1-1,1 1 1,23 42-65,-20-34 72,56 115 79,-59-122-80,0-1 0,0 1 0,0-1 0,0 1 1,0-1-1,0 0 0,1 1 0,-1-1 1,0 0-1,1 0 0,-1 0 0,1 0 1,-1 0-1,1 0 0,0 0 0,-1 0 0,1-1 1,0 1-1,0-1 0,-1 1 0,1-1 1,0 0-1,0 0 0,0 0 0,0 0 1,-1 0-1,1 0 0,0 0 0,0 0 0,0-1 1,-1 1-1,1-1 0,0 1 0,0-1 1,-1 0-1,1 0 0,0 0 0,-1 0 1,1 0-1,-1 0 0,0 0 0,1 0 1,-1-1-1,0 1 0,1 0 0,-1-1 0,0 1 1,0-1-1,0 1 0,-1-1 0,1 0 1,0 0-7,15-21 113,-1-1 0,-1-1 1,-1 0-1,-1-1 0,-2 0 1,5-19-114,-13 42 8,54-190 337,-48 165-300,-8 28-44,-1 0 0,1 0 0,0 0-1,0 1 1,-1-1 0,1 0-1,0 0 1,0 0 0,0 1-1,-1-1 1,1 0 0,0 1-1,0-1 1,0 0 0,0 0-1,0 1 1,0-1 0,0 0 0,0 1-1,0-1 1,0 0 0,-1 0-1,1 1 1,1-1 0,-1 0-1,0 1 1,0-1 0,0 0-1,0 1 1,0-1 0,0 0-1,0 0 1,0 1 0,0-1-1,1 0 1,-1 1 0,0-1 0,0 0-1,0 0 1,0 0 0,1 1-1,-1-1 1,0 0 0,0 0-1,1 0 1,-1 1 0,0-1-1,0 0 1,1 0 0,-1 0-1,0 0 1,1 0 0,-1 0 0,0 0-1,0 1 1,1-1 0,-1 0-1,0 0 1,1 0 0,-1 0-1,0 0 1,1 0 0,-1-1-1,0 1 1,1 0 0,-1 0-1,0 0 1,0 0-1,19 176 148,2-105-78,-21-71-70,-1 1 0,1-1 0,0 1 1,0-1-1,0 0 0,0 1 1,0-1-1,0 1 0,0-1 0,0 1 1,0-1-1,0 1 0,0-1 1,0 1-1,0-1 0,0 1 0,0-1 1,0 1-1,0-1 0,1 1 1,-1-1-1,0 0 0,0 1 0,1-1 1,-1 1-1,0-1 0,0 0 1,1 1-1,-1-1 0,0 0 0,1 1 1,-1-1-1,1 0 0,-1 1 1,0-1-1,1 0 0,-1 0 0,1 0 1,-1 0-1,1 1 0,-1-1 1,1 0-1,-1 0 0,1 0 0,-1 0 1,1 0-1,-1 0 0,0 0 1,1 0-1,-1 0 0,1 0 0,-1 0 1,1 0-1,-1-1 0,1 1 1,-1 0-1,1 0 0,-1 0 0,0-1 1,1 1-1,-1 0 0,1 0 1,-1-1-1,0 1 0,1 0 0,-1-1 1,0 1-1,5-34-604,-16-72-4699,-3 34 1192</inkml:trace>
  <inkml:trace contextRef="#ctx0" brushRef="#br0" timeOffset="5347.74">6634 8205 10890,'-9'6'3617,"-2"-1"456,8 5-2793,2 0-960,10 0-120,6-4-240,11-3-1144,10-4-2889,20-1 488</inkml:trace>
  <inkml:trace contextRef="#ctx0" brushRef="#br0" timeOffset="5885.808">7330 8281 5913,'0'36'5124,"-16"15"-1994,5-21-1874,5-11-1092,1 0-1,1 0 1,1 1-1,0-1 1,2 1-1,0 0 1,1 7-164,0-25 11,0 0 0,0 0 0,0 0 0,0 0 0,0 1 0,0-1 0,1 0 0,-1 0 0,1 0 0,-1-1 0,1 1 0,0 0 0,0 0 0,0 0 0,0 0 0,0-1 0,0 1 0,0 0 0,1-1 0,-1 1 0,0-1 0,1 1 0,0-1 0,-1 0 0,1 0 0,0 0 0,-1 0 0,1 0 0,0 0 0,0 0 0,0 0 0,0-1 0,0 1 0,0-1 0,0 0 0,0 1 0,0-1 0,0 0 0,0 0 0,0 0 0,0 0 0,0-1 0,0 1-11,4-3 21,0-1 0,0 1 0,-1-1 0,0 0 0,0-1 0,0 1 0,0-1 0,0 0 0,-1 0 0,0 0 1,0-1-1,-1 0 0,0 0 0,1 0-21,16-34 89,-1-1 0,-2-1 0,-2 0 0,-1-1 0,2-23-89,-4 17 164,-2-1 1,-2-1-1,-3 1 0,-1-1 0,-3 0 1,-2-2-165,-5 26 198,6 27-194,0-1 0,0 1 1,-1 0-1,1-1 0,0 1 1,0 0-1,0-1 1,0 1-1,0 0 0,0-1 1,-1 1-1,1 0 1,0 0-1,0-1 0,-1 1 1,1 0-1,0 0 1,0 0-1,-1-1 0,1 1 1,0 0-1,0 0 0,-1 0 1,1 0-1,0-1 1,-1 1-1,1 0 0,0 0 1,-1 0-1,1 0 1,0 0-1,-1 0 0,1 0 1,0 0-1,-1 0 1,1 0-1,0 0 0,-1 0 1,1 0-1,0 0 1,-1 0-1,1 0 0,0 1 1,0-1-1,-1 0 0,1 0 1,0 0-1,-1 0 1,1 1-1,0-1 0,0 0 1,-1 0-1,1 1 1,0-1-1,0 0 0,0 0 1,-1 1-1,1-1 1,0 0-1,0 1 0,0-1 1,0 0-1,0 1 1,0-1-6,-4 8 17,1-1-1,0 1 0,0 0 0,1 0 0,0 0 0,0 1 0,1-1 1,0 0-1,1 6-15,-2 6 11,-6 45 140,4 1 0,2 0 0,3 0-1,10 63-150,-9-116 44,0-1 0,1 1 0,0 0 0,1-1 0,0 0 0,1 0 0,1 0 0,0 0 0,5 6-44,-9-14 6,0-1 0,0 0 0,1 0 0,0 0 0,0 0 0,0-1 0,0 1 0,0-1 0,0 0 0,1 0 0,-1 0 0,1 0 0,-1 0 0,1-1 0,0 1 0,0-1 0,-1 0 0,1-1 0,0 1 0,0 0 0,0-1 0,0 0 0,0 0 0,0 0 0,0-1 0,0 1 0,0-1 0,0 0 0,0 0 0,-1 0 0,1-1 0,0 1 0,-1-1 0,1 0 0,2-2-6,7-6 15,-1-1 1,0-1 0,-1 0-1,0 0 1,-1-1-1,-1 0 1,0-1 0,0 0-1,-1 0 1,-1-1-1,-1 0 1,0 0 0,-1-1-1,0 0 1,-2 0-1,0 0 1,0 0 0,-2 0-1,0-1 1,-1-5-16,0 16 1,0 0 0,0 0 1,-1 0-1,0 0 0,0 0 1,-1 0-1,1 0 0,-1 1 1,-1-1-1,1 1 0,-3-3-1,5 7-1,0 0 0,0 1-1,0-1 1,-1 1-1,1-1 1,0 1-1,-1-1 1,1 1-1,0 0 1,-1-1 0,1 1-1,-1-1 1,1 1-1,0 0 1,-1-1-1,1 1 1,-1 0-1,1-1 1,-1 1 0,1 0-1,-1 0 1,0 0-1,1 0 1,-1-1-1,1 1 1,-1 0 0,1 0-1,-1 0 1,1 0-1,-1 0 1,0 0-1,1 0 1,-1 0-1,1 1 1,-1-1 0,1 0-1,-1 0 1,1 0-1,-1 1 1,1-1-1,-1 0 1,1 0-1,-1 1 1,1-1 0,-1 0-1,1 1 1,-1-1-1,1 1 1,0-1-1,-1 1 1,1-1-1,0 0 1,-1 1 1,-13 33-64,1 113 11,12-145 55,1 0 0,-1 1 1,1-1-1,0 1 0,0-1 0,0 1 1,0-1-1,0 1 0,1-1 0,-1 1 0,1-1 1,0 1-1,-1-1 0,1 0 0,0 1 0,0-1 1,1 0-1,-1 0 0,0 0 0,1 0 0,0 0 1,-1 0-1,1 0 0,0 0 0,0-1 0,0 1 1,0-1-1,0 1 0,0-1 0,0 0 0,0 0 1,1 0-1,-1 0 0,0 0 0,1 0 0,-1-1 1,1 1-1,-1-1 0,1 0 0,2 1-2,9-7 13,-1 0-1,1 0 1,-1-1 0,-1-1-1,1 0 1,-1-1 0,0 0 0,-1-1-1,0 0 1,1-3-13,-2 4 6,37-37 27,-29 27-25,0 1 0,2 1-1,0 1 1,0 0 0,2 2-1,13-8-7,-33 21-2,0 0 0,0 0 0,0 1 0,0-1 0,0 0 0,0 1 0,0-1 0,0 1 0,0 0 0,0 0 0,0-1 0,0 1 0,1 1 1,-1-1-1,0 0 0,0 1 0,0-1 0,0 1 0,0-1 0,0 1 0,0 0 0,0 0 0,0 0 0,0 0 0,0 0 0,-1 0 0,1 1 0,0-1 0,-1 0 0,1 1 0,-1 0 0,0-1 0,1 1 0,-1 0 0,0 0 0,0-1 0,0 1 0,0 0 0,0 0 0,-1 0 0,1 0 0,0 0 0,-1 0 0,0 1 0,1-1 0,-1 0 0,0 0 0,0 0 0,0 0 0,-1 1 2,-3 42 243,5-37 153,4-18-82,0-15-213,-1 1 0,-1-1 0,-1 1 0,-2-1-1,0 0 1,-2 0 0,0 1 0,-2-3-101,-4-74 76,7 101-127,1-1 0,0 0 0,0 0 1,0 0-1,-1 1 0,1-1 0,0 0 1,0 0-1,0 0 0,0 0 0,0 1 1,0-1-1,1 0 0,-1 0 0,0 0 1,0 0-1,0 1 0,1-1 0,-1 0 1,1 0-1,-1 1 0,0-1 0,1 0 1,-1 1-1,1-1 0,0 0 0,-1 1 1,1-1-1,-1 1 0,1-1 0,0 1 1,-1-1-1,1 1 0,0-1 0,0 1 1,-1 0-1,1 0 0,0-1 0,0 1 1,0 0-1,0 0 0,-1 0 1,1 0-1,0 0 0,0 0 0,0 0 1,0 0-1,-1 0 0,1 0 0,0 0 1,0 0-1,0 1 0,-1-1 0,1 0 1,0 1-1,0-1 0,-1 0 0,1 1 1,0-1-1,-1 1 0,1 0 51,0-1-18,26 6-4019,4 1-598</inkml:trace>
  <inkml:trace contextRef="#ctx0" brushRef="#br0" timeOffset="6622.565">4109 11103 10098,'4'10'4957,"-2"1"-3636,62 290 346,-44-192-1588,3 20 183,27 79-262,-42-188 174,-4-37 273,-13-260 1107,3 153-1197,-6-1 0,-6 2 0,-15-51-357,13 105 116,20 68-115,0 0-1,0 0 1,0 1-1,0-1 1,1 0 0,-1 0-1,-1 0 1,1 0 0,0 0-1,0 0 1,0 1-1,0-1 1,-1 0 0,1 0-1,0 0 1,-1 1-1,1-1 1,-1 0 0,1 0-1,-1 1 1,1-1 0,-1 0-1,1 1 1,-1-1-1,0 0 1,1 1 0,-1-1-1,0 1 1,1-1-1,-1 1 1,0 0 0,0-1-1,0 1 1,1 0 0,-1-1-1,0 1 1,0 0-1,0 0 1,0 0 0,1 0-1,-1 0 1,0 0 0,0 0-1,0 0 0,-9 38-16,19 170 36,-7-193-18,1 0-1,0 0 1,1 0 0,1 0 0,0-1 0,1 0 0,5 10-2,-11-22-2,1 0 1,0 0-1,0 0 1,0 0-1,0 1 1,0-1-1,0-1 0,0 1 1,0 0-1,1 0 1,-1 0-1,1-1 1,0 1-1,-1-1 0,1 1 1,0-1-1,0 0 1,0 1-1,0-1 1,0 0-1,0 0 0,0-1 1,0 1-1,0 0 1,1-1-1,-1 1 0,0-1 1,0 0-1,1 1 1,-1-1-1,0 0 1,0-1-1,1 1 0,-1 0 1,0-1-1,0 1 1,0-1-1,1 0 1,-1 1-1,0-1 0,0 0 1,0 0-1,0-1 1,0 1-1,0 0 1,-1-1-1,1 1 0,0-1 1,-1 1-1,2-2 2,10-18 3,0 0 1,-1-1-1,-2 0 0,0 0 0,-1-1 0,1-7-3,19-58 60,-4-2 0,-4-1 0,8-81-60,-24 120 11,-3 36-42,4 27-17,33 188-125,-23-104 172,-4-7 17,5-1 1,3-1-1,4-1 0,5 3-16,-26-80 6,0 0 0,0 0 0,1-1 0,1 1 0,-1-1 0,1 0 1,0 0-1,1 0 0,-1-1 0,7 6-6,-11-11-35,0-1 0,0 1 0,0 0 0,0-1 0,0 1 0,0-1 0,0 1 0,0-1 0,0 1 0,0-1 0,0 0 0,0 0 0,0 0 0,0 1 0,1-1 0,-1 0 0,0 0 0,0 0 0,0-1 0,0 1 0,0 0 0,0 0 0,1-1 0,-1 1 0,0 0 0,0-1 0,0 1 0,0-1 0,0 0 0,0 1 0,0-1 0,-1 0 0,1 1 0,0-1 0,0 0 0,0 0 0,-1 0 0,1 0 0,0 0 0,0 0 35,16-48-4307,-15-16 319</inkml:trace>
  <inkml:trace contextRef="#ctx0" brushRef="#br0" timeOffset="6959.955">4906 11088 8866,'25'9'7531,"0"-22"-6108,17-35-1974,-42 47 591,10-12 54,0-2 0,-1 1 0,-1-1 0,0 0 0,-2-1 0,1 0 0,-2 0 0,0-1 0,-1 1 0,-1-1 0,0 0 0,-1 0 0,-1 0 0,-1 0 0,-1-13-94,1 28 43,1-1 0,-1 1 0,0-1 1,-1 0-1,1 1 0,0-1 0,-1 1 0,0-1 1,1 1-1,-1-1 0,0 1 0,0 0 0,0-1 1,-1 1-1,1 0 0,0 0 0,-1 0 1,0 0-1,1 0 0,-1 0 0,0 0 0,0 1 1,0-1-1,0 1 0,0-1 0,-1 1 0,1 0 1,0 0-1,0 0 0,-1 0 0,1 0 1,-1 0-1,1 1 0,-1-1 0,1 1 0,-1-1 1,0 1-1,1 0 0,-1 0 0,1 1 1,-1-1-1,1 0 0,-1 1 0,1-1 0,-1 1 1,1 0-1,-2 1-43,0 2 29,0 1 1,0 1 0,0-1-1,1 0 1,0 1 0,0 0-1,0 0 1,1 0 0,0 0-1,0 0 1,1 0-1,-1 5-29,-1-3 18,-6 34 0,1 1 1,3 0-1,1 0 0,2 0 0,2 1 1,4 33-19,-3-64 3,0-1 1,1 1 0,0 0 0,1-1 0,1 1 0,0-1 0,0 0-1,1-1 1,2 4-4,-5-13-3,-1 0 0,1-1-1,-1 1 1,1 0 0,0 0-1,0-1 1,0 1 0,0-1-1,0 0 1,0 1 0,0-1 0,0 0-1,0 0 1,1 0 0,-1-1-1,0 1 1,1-1 0,-1 1-1,0-1 1,1 0 0,-1 1-1,1-1 1,-1-1 0,1 1 0,-1 0-1,0-1 1,1 1 0,-1-1-1,0 1 1,1-1 0,-1 0-1,0 0 1,0 0 0,0 0-1,1-1 1,-1 1 0,-1-1 0,1 1-1,0-1 1,0 0 0,0 1-1,-1-1 1,1 0 0,-1 0-1,0 0 1,1 0 0,-1 0-1,0-2 5,19-22-1160,-1-1 1,-2 0-1,-1-2 1,-1 0-1,-1 0 1,6-22 1158,11-36-4676</inkml:trace>
  <inkml:trace contextRef="#ctx0" brushRef="#br0" timeOffset="7976.178">5497 10475 8282,'-5'53'4370,"-20"26"-2350,9-36-1785,8-20-175,2 2-1,0-1 0,1 1 1,2 0-1,0 0 0,2 0 1,0 1-1,2-1 0,1 0 1,1 0-1,1 0 0,2 0 1,0-1-1,6 15-59,-10-33 18,1 1 0,0-1-1,-1-1 1,2 1 0,-1 0 0,1-1 0,0 1 0,0-1-1,0 0 1,1-1 0,4 4-18,-8-7 8,1 0-1,-1 0 1,1 0-1,-1-1 1,1 1-1,0-1 1,-1 1-1,1-1 1,-1 0-1,1 0 1,0 0-1,-1 0 1,1 0-1,0 0 1,-1 0-1,1 0 1,0 0 0,-1-1-1,1 1 1,-1-1-1,1 1 1,-1-1-1,1 0 1,-1 0-1,1 0 1,-1 1-1,1-1 1,-1 0-1,0-1 1,0 1-1,0 0 1,1 0-1,-1-1-7,35-49 250,-16 5-91,-2 0 1,-2 0 0,-2-2 0,-2 0 0,-2-1 0,-2 1 0,-2-2 0,-3 1-1,-2-33-159,-13-124 743,-11 106-219,22 100-520,1-1 0,0 1 1,-1-1-1,1 1 0,-1 0 0,1-1 0,-1 1 0,1 0 0,-1 0 0,1 0 0,-1-1 0,1 1 0,-1 0 0,0 0 0,1 0 0,-1 0 0,1 0 0,-1 0 0,1 0 0,-1 0 0,1 0 0,-1 0 0,0 0 0,1 0 0,-1 0 0,1 0 0,-1 1 0,1-1 0,-1 0 0,1 0 0,-1 1 0,1-1 1,-1 0-1,1 1 0,-1-1 0,1 0 0,0 1 0,-1-1 0,1 1 0,0-1 0,-1 1 0,1-1 0,0 1 0,-1-1 0,1 1 0,0-1 0,0 1 0,0-1 0,-1 1 0,1-1 0,0 1 0,0 0 0,0-1 0,0 1 0,0-1 0,0 1 0,0-1 0,0 1 0,0-1 0,1 1 0,-1 0 0,0-1 1,0 1-1,0-1 0,1 1 0,-1-1 0,0 1 0,1-1 0,-1 1-4,0 0 8,-5 27 54,1 0-1,1 0 1,2 0-1,1 0 1,1 9-62,0 4 67,0 15 154,2 0 0,3 0 0,10 44-221,-16-94 12,1 1 1,0-1 0,0 0-1,1 0 1,-1 0 0,1 0-1,1-1 1,-1 1 0,1 0-1,0-1 1,0 0-1,1 1 1,-1-1 0,1-1-1,0 1 1,0-1 0,1 1-1,0-1 1,-1 0 0,1-1-1,1 1 1,-1-1 0,0 0-1,1 0 1,0-1 0,-1 1-1,1-1 1,0-1-1,0 1 1,0-1 0,1 0-13,2-4 7,0 0 1,1-1 0,-1 0 0,0 0-1,-1-1 1,1 0 0,-1-1-1,0 1 1,-1-2 0,1 1-1,-1-1 1,0 0 0,-1-1-1,0 1 1,0-1 0,0-1-1,-1 1 1,-1-1 0,1 0-1,-1 0 1,0-3-8,6-11 27,-2 0 0,-1 0 0,-1-1-1,-1 0 1,1-19-27,-5 39 1,21 48-84,36 82 119,-56-123-32,-1-1 1,0 1-1,1-1 0,-1 1 1,1-1-1,0 0 0,0 0 1,0 0-1,0 0 0,0 0 1,1 0-1,-1 0 0,1-1 1,-1 1-1,1-1 0,-1 1 0,1-1 1,0 0-1,0 0 0,-1-1 1,1 1-1,0 0 0,0-1 1,0 0-1,0 1 0,0-1 1,0-1-1,0 1 0,-1 0 1,3-1-5,4-5 10,0 0 0,-1-1 0,0 0 1,0 0-1,-1-1 0,1 0 0,-2 0 1,1-1-1,-1 0 0,-1 0 1,1 0-1,-1-1 0,-1 1 0,0-1 1,-1-1-1,1 1 0,-2-1-10,8-17 26,-1 0-1,-2-1 1,-1 1 0,-1-1-1,0-9-25,-6 38 0,1 0 0,0 0 0,0 0 0,-1 0 0,1 0 0,0 0 0,0 0 0,-1 0 0,1 0 0,0 0-1,0 0 1,-1 0 0,1 0 0,0 0 0,0 0 0,-1-1 0,1 1 0,0 0 0,0 0 0,-1 0 0,1 0 0,0 0 0,0-1 0,0 1 0,-1 0-1,1 0 1,0 0 0,0 0 0,0-1 0,0 1 0,-1 0 0,1 0 0,0-1 0,0 1 0,0 0 0,0 0 0,0-1 0,0 1 0,0 0-1,0 0 1,0-1 0,0 1 0,-13 26-7,13-25 7,-3 6 8,0 1 1,0 0 0,1-1-1,0 1 1,0 0 0,1 0-1,0 0 1,0 0 0,1 0-1,0 4-8,1-13 4,-1 1-1,0 0 0,0 0 1,0 0-1,1 0 0,-1 0 1,0 0-1,0 0 0,0 0 1,0 0-1,1 0 0,-1 0 1,0 0-1,0 0 0,0 0 1,1 0-1,-1 0 0,0 0 0,0 1 1,0-1-1,1 0 0,-1 0 1,0 0-1,0 0 0,0 0 1,0 0-1,0 0 0,1 1 1,-1-1-1,0 0 0,0 0 1,0 0-1,0 0 0,0 0 1,0 1-1,0-1 0,0 0 1,1 0-4,3-23 100,-5-49 80,4 19-156,2 91-155,-8-11 137,0-1 1,-2 1-1,-1-1 0,-1 0 0,-1-1 0,-8 19-6,1-4 10,15-39-11,-1 1 0,0-1-1,0 1 1,1-1 0,-1 1 0,1-1 0,-1 1-1,1-1 1,-1 1 0,1-1 0,0 1 0,0 0 0,0-1-1,0 1 1,0-1 0,0 1 0,1 0 0,-1-1-1,0 1 1,1-1 0,-1 1 0,1-1 0,0 1-1,-1-1 1,1 1 0,0-1 0,0 0 0,0 1-1,0-1 1,0 0 0,0 0 0,0 0 0,0 0-1,1 0 1,-1 0 0,0 0 0,1 0 0,-1 0 1,11 0 0,0 0 0,0-1 0,0 0 0,0-1 0,0-1 0,-1 0 0,1 0 0,0-1 0,-1 0 0,0-1 0,0-1 0,0 0 0,0 0 0,-1-1 0,1 0 0,-2-1 0,1 0 0,-1-1 0,0 1 0,0-2 0,-1 1 0,0-2 0,-1 1 0,0-1 0,-1 0 0,1 0 0,2-8 0,75-143 54,-82 159-56,0 1 0,0-1 0,0 1-1,0 0 1,0 0 0,1 0 0,-1 0-1,0 0 1,1 0 0,-1 1 0,0-1-1,1 1 1,-1 0 0,1-1 0,-1 1-1,1 0 1,-1 1 0,0-1 0,1 0 0,-1 1-1,1-1 1,-1 1 0,0 0 0,1-1-1,-1 1 1,0 1 0,0-1 0,0 0-1,0 0 1,0 1 0,0-1 0,0 1-1,0-1 1,0 1 0,-1 0 0,1 0-1,-1 0 1,1 0 0,-1 1 2,25 15-19,-22-16 20,-1-1 0,1 0-1,0 0 1,0-1 0,0 1 0,0-1 0,-1 0 0,1 0 0,0 0 0,0 0 0,0 0 0,0-1 0,0 0 0,-1 0 0,1 0 0,0 0 0,-1-1 0,1 0-1,-1 1 1,1-1 0,-1 0 0,0-1 0,0 1 0,0 0 0,0-1 0,0 0 0,0 0 0,-1 0-1,47-28 4,-44 30-10,-1 0-1,1 0 1,0 0 0,0 1-1,0-1 1,0 1-1,-1 0 1,1 1-1,0-1 1,0 1-1,0 0 1,0 0 0,-1 1-1,1-1 1,-1 1-1,1 0 1,-1 0-1,1 1 7,23-1-5334,-17-11 1456</inkml:trace>
  <inkml:trace contextRef="#ctx0" brushRef="#br0" timeOffset="8209.556">6362 9732 10042,'-9'1'3937,"11"1"-280,11-4-5778,3-1-567</inkml:trace>
  <inkml:trace contextRef="#ctx0" brushRef="#br0" timeOffset="9407.267">4894 12070 7898,'-8'-26'2536,"0"3"705,10 8-2249,1 19-224,6 19-312,3 33-128,9 22-328,4 37 24,1-7 24,5 13 32,6-25-39,5-13 31,-5-36-24,1-13-160,-10-31-225,-3-28-2951,-16-17 711</inkml:trace>
  <inkml:trace contextRef="#ctx0" brushRef="#br0" timeOffset="9959.58">4596 12323 10266,'-4'-1'236,"-1"-1"0,1 1 0,0-1-1,-1 0 1,1-1 0,0 1 0,0-1-1,1 1 1,-1-1 0,0-1 0,1 1-1,0 0 1,0-1 0,0 1 0,0-1 0,0 0-1,1 0 1,-1 0 0,1 0 0,1-1-1,-1 1 1,0 0 0,1-1 0,0 0 0,0 1-1,0-1 1,1 1 0,-1-1 0,1-3-236,3-14 66,0-1 0,2 1 1,0 0-1,2 0 0,0 1 1,1 0-1,2 0 0,0 1 1,1 0-1,1 1 0,2-3-66,4-7 16,2 0-1,0 2 0,2 0 1,1 2-1,1 0 1,1 2-1,1 0 0,1 2 1,17-9-16,-35 22-5,1 1 1,1 1 0,-1 0-1,1 0 1,0 1-1,0 1 1,1 0-1,-1 0 1,1 1 0,0 0-1,0 1 1,0 1-1,0 0 1,0 0-1,1 1 1,-1 1 0,0 0-1,0 1 1,0 0-1,0 1 1,0 0-1,-1 1 1,0 0 0,1 0-1,-1 2 1,-1-1-1,1 1 1,1 2 4,-4 0 7,1 1 0,-1 0 1,-1 0-1,1 1 0,-2 0 0,1 0 1,-1 1-1,-1-1 0,0 1 0,-1 0 1,0 1-1,0-1 0,-1 1 1,-1 0-1,0 0 0,-1 0 0,0 0 1,0 0-1,-2 0 0,1 0 0,-3 6-7,0 5 108,-1-1 0,-1-1 0,-1 1 0,-1-1 0,-1 0 0,0 0 0,-2-1 0,-1-1 0,0 1 0,-1-2 0,-4 5-108,-50 38 786,67-61-778,-1-1 0,0 1 0,0-1 1,1 0-1,-1 1 0,0-1 0,0 1 1,0-1-1,1 0 0,-1 1 0,0-1 1,0 1-1,0-1 0,0 0 0,0 1 0,0-1 1,-1 1-1,1-1 0,0 0 0,0 1 1,0-1-1,0 1 0,-1-1 0,1 0 1,0 1-1,-1-1 0,1 1 0,0-1 1,-1 1-1,1-1 0,-1 1 0,1 0 1,-1-1-1,1 1 0,-1-1 0,1 1 1,-1 0-1,1 0 0,-1-1 0,1 1 1,-1 0-1,0 0 0,1-1 0,-1 1 0,1 0 1,-1 0-1,0 0 0,1 0 0,-1 0 1,1 0-1,-1 0 0,0 0 0,1 0 1,-1 0-1,1 1 0,-1-1 0,0 0 1,1 0-1,-1 1 0,1-1 0,-1 0-8,6-4 3,1 0-1,-1 0 0,1 0 0,0 1 1,0 0-1,0 0 0,1 1 0,-1-1 1,1 1-1,-1 1 0,1-1 1,0 1-1,-1 0 0,1 1 0,0 0 1,0 0-1,0 0 0,-1 1 0,1 0 1,0 0-1,0 0 0,-1 1 0,2 1-2,18 3-3,-1 1-1,0 1 0,-1 1 0,1 2 0,-2 0 1,0 1-1,0 2 0,-1 0 0,-1 1 0,0 1 1,-1 1-1,-1 1 0,5 7 4,-17-16 7,-1 0 0,0 0-1,-1 1 1,1-1 0,-2 1 0,1 1-1,-1-1 1,-1 0 0,0 1 0,-1 0-1,0 0 1,0 0 0,-1 0 0,-1 0-1,0 0 1,0 0 0,-1 0 0,0 0-1,-1 0 1,-1 0 0,1-1 0,-2 1 0,1-1-1,-2 0 1,1 1 0,-1-2 0,-1 1-1,0-1 1,-1 2-7,-31 45 339,-1-2 0,-3-1 0,-3-3 0,-7 4-339,11-12 310,-2-2-1,-1-2 1,-2-1-1,-2-3 0,-16 7-309,47-30 48,0-2 0,-1 0 0,1 0 0,-2-2 0,1 0-1,-1-2 1,0 0 0,0 0 0,0-2 0,-1-1 0,0 0 0,1-1-1,-1-1 1,1-1 0,-1-1 0,-8-2-48,26 4-38,0 0 0,0 0 0,0 0 1,0 0-1,0 0 0,0-1 0,0 1 1,0-1-1,0 1 0,0-1 0,0 0 0,1 1 1,-1-1-1,0 0 0,0 0 0,1 0 0,-1-1 1,1 1-1,-1 0 0,1-1 0,-1 1 0,1-1 1,0 1-1,0-1 0,0 1 0,0-1 0,0 0 1,0 0-1,0 1 0,0-1 0,1 0 0,-1 0 1,1 0-1,0 0 0,-1 0 0,1 0 0,0 0 1,0 0-1,0 0 0,0 0 0,0 0 0,1 0 1,-1 0-1,1 0 38,53-87-8217,-11 33 2459</inkml:trace>
  <inkml:trace contextRef="#ctx0" brushRef="#br0" timeOffset="10845.224">6211 11886 10146,'-15'41'6145,"-45"74"-5804,59-113-245,-90 133 562,90-133-621,1-1 0,-1 0-1,0 0 1,1 0 0,-1 0-1,0 1 1,0-1 0,0 0-1,0 0 1,0-1 0,0 1-1,0 0 1,0 0 0,-1 0 0,1-1-1,0 1 1,0-1 0,-1 1-1,1-1 1,0 1 0,-1-1-1,1 0 1,0 0 0,-1 0-1,1 1 1,-1-1 0,1 0-1,0-1 1,-1 1 0,1 0-1,0 0 1,-1-1 0,1 1-1,0 0 1,-1-1 0,1 0-1,0 1 1,0-1 0,0 0-1,-1 1 1,1-1 0,0 0-1,0 0 1,0 0 0,0 0-1,0 0 1,1 0 0,-1 0-1,0 0 1,0-1 0,1 1-1,-1 0-36,-61-77 1698,76 145-1451,-14-65-222,-1 1-1,0-1 1,0 1 0,0-1-1,-1 0 1,1 0 0,-1 1 0,1-1-1,-1 0 1,0 0 0,0 0-1,0-1 1,0 1 0,0 0-1,0-1 1,0 1 0,0-1 0,-1 0-1,1 0 1,0 0 0,-1 0-1,0 0-24,-30 19 248,23-6-243,0-1-1,2 2 1,-1-1 0,2 1 0,0 0 0,0 1-1,2-1 1,0 1 0,0 0 0,2 1 0,0-1 0,1 1-1,0 1-4,-5 21-8,1 1-1,2 0 0,2 0 0,1 0 1,2 0-1,2 0 0,6 24 9,-9-62-1,0 1-2,0 0 0,1 0 0,-1 0 0,0-1 1,1 1-1,0 0 0,0-1 0,0 1 0,0-1 0,0 1 1,0-1-1,0 1 0,1-1 0,0 0 0,-1 1 1,1-1-1,0 0 0,0 0 0,0 0 0,0-1 1,0 1-1,1 0 0,-1-1 0,0 1 0,1-1 1,-1 0-1,1 0 0,1 1 3,2-4-2,0 0 1,0 0-1,0 0 0,-1 0 0,1-1 1,-1 0-1,1 0 0,-1-1 0,0 1 1,0-1-1,-1 0 0,1-1 1,-1 1-1,0-1 0,0 1 0,0-1 1,1-3 1,29-38 30,-2 0 1,-2-3 0,-2 0-1,-2-2 1,4-18-31,-14 35 23,-3-1 0,0 0 0,-3-1 0,-1 0 0,-1-1 0,-3 0 0,0 0 0,-3 0 0,-1-25-23,-1 59 2,-16-60 28,4 65-60,7 6 24,0 0-1,1 0 0,0 0 0,0 0 1,0 1-1,1 0 0,1 0 0,0 0 1,0 0-1,0 0 0,1 5 7,0-6 2,-3 14 4,1-1-1,2 1 0,0 0 0,1 0 0,1 0 1,2 0-1,0-1 0,1 1 0,1 0-5,-4-17-5,0-1 0,0 0 0,1 1 0,0-1 0,0 0 0,0 0 0,0 0 0,0 0 0,1-1 0,0 1 0,-1-1 0,2 1 0,-1-1-1,0 0 1,0 0 0,1 0 0,0-1 0,0 1 0,-1-1 0,1 0 0,1 0 0,-1 0 0,0-1 0,0 1 0,1-1 0,-1 0 0,0 0 0,1-1 0,-1 1 0,1-1 0,-1 0 0,3-1 5,14 2-847,0 1 1,-1 1 0,1 0-1,-1 2 1,18 5 846,-37-9-17,0 0-86,1 0 0,0 0 1,0 1-1,0-1 0,0-1 0,0 1 0,0 0 0,0 0 0,1-1 0,-1 1 0,0-1 0,0 0 0,0 1 0,1-1 0,-1 0 0,0 0 0,0-1 0,1 1 0,-1 0 0,0-1 0,0 1 0,0-1 1,1 0-1,-1 0 0,0 0 0,0 0 0,0 0 0,-1 0 0,1 0 0,0-1 0,0 1 0,-1-1 0,1 1 0,0-1 0,-1 0 0,0 1 0,1-1 0,0-2 103,18-38-1333</inkml:trace>
  <inkml:trace contextRef="#ctx0" brushRef="#br0" timeOffset="11556.15">6491 11155 8210,'-6'-22'4516,"-8"38"-1648,3 19-2596,1 1 1,2 0-1,1 0 1,2 1-1,2 0 1,1 0-1,2 11-272,1 17 203,4 1-1,2-1 0,3 0 1,3-1-1,4 4-202,30 72 299,6-3 0,6-2-1,17 19-298,-34-67 149,-42-87-123,0 0 0,-1 0 0,1 0 1,-1 0-1,1 0 0,0 0 1,-1 0-1,1 0 0,-1 0 0,1 0 1,0 0-1,-1 0 0,1 0 1,-1 0-1,1 0 0,0 1 0,-1-1 1,1 0-1,0 0 0,-1 0 1,1 1-1,0-1 0,-1 0 0,1 0 1,0 1-1,-1-1 0,1 0 1,0 1-1,0-1 0,0 0 0,-1 1 1,1-1-1,0 0 0,0 1 1,0-1-1,0 0 0,0 1 0,-1-1-26,-50-74 795,-95-192-367,-38-82-293,181 343-134,2 2-5,-1 1 1,1 0-1,-1-1 1,1 1 0,0-1-1,0 1 1,0-1 0,0 0-1,0 1 1,1-1 0,-1 0-1,1 0 1,0 0-1,0 1 1,0-1 0,0 0-1,0 0 1,1-1 3,43 15-159,-20-4-57,1 0 0,0-2 0,1 0 0,-1-2 0,1-1-1,0-1 1,0-1 0,-1-2 0,1 0 0,0-2 0,-1 0-1,0-2 1,0-1 0,0-1 0,-1-1 0,0-1 0,-1-1-1,0-1 1,-1-1 0,0-1 0,-1-1 0,-1-1 0,0-1 0,8-9 216,-15 13-187,0 0 0,0-1 0,-1 0 0,-1-1 0,0 0 0,-1-1 1,-1 0-1,-1-1 0,0 1 0,2-8 187,-5-17 301,-5 40-283,0 0 0,0 1 1,0-1-1,0 0 0,0 1 0,0-1 1,0 0-1,0 1 0,0-1 0,-1 0 0,1 1 1,0-1-1,0 0 0,-1 1 0,1-1 1,0 1-1,-1-1 0,1 0 0,-1 1 0,1-1 1,-1 1-1,1-1 0,-1 1 0,1 0 1,-1-1-1,1 1 0,-1 0 0,0-1 1,1 1-1,-1 0 0,0-1 0,1 1 0,-1 0 1,0 0-1,1 0 0,-1 0 0,0 0 1,1 0-1,-1 0 0,0 0 0,1 0 1,-1 0-1,0 0 0,1 0 0,-1 0 0,0 1 1,1-1-1,-1 0 0,0 0 0,1 1 1,-1-1-1,1 0 0,-1 1-18,-5 2 87,1 1 1,1-1-1,-1 1 1,0 0-1,1 0 1,0 0-1,0 0 0,0 1 1,0 0-1,1 0 1,0 0-1,0 0 1,-1 2-88,-1 1 97,-14 26 211,1 2 0,2 0 1,2 0-1,1 1 1,2 1-1,1 0 0,2 1 1,0 20-309,6-46 129,0 0 1,1 0-1,1 0 1,0 0-1,1 1 1,0-1 0,1 0-1,3 7-129,-5-18 9,0-1 0,1 1-1,-1-1 1,0 1 0,1-1-1,0 1 1,-1-1 0,1 0-1,0 1 1,0-1 0,0 0 0,0 0-1,0 0 1,0 0 0,0 0-1,0 0 1,0 0 0,0 0 0,0 0-1,1 0 1,-1 0 0,0-1-1,1 1 1,-1-1 0,1 1 0,-1-1-1,1 1 1,-1-1 0,1 0-1,-1 0 1,1 0 0,-1 0 0,1 0-1,-1 0 1,1 0 0,0 0-9,49-33 83,-27 4-46,-1-1-1,-2-1 0,-1 0 0,-1-2 0,-2-1 1,-2 0-1,0-2-36,6-12 54,-2-1 0,-2 0 0,-2-2-1,-3 1 1,5-40-54,-21 71-17,5 114-60,1-57 79,1 0 1,2 0 0,1-1-1,2 0 1,2 0 0,1-1-1,2 0 1,16 30-3,-26-60 2,-1 0 1,1 0-1,1-1 0,-1 0 0,1 1 1,0-1-1,0-1 0,1 1 1,-1 0-1,1-1 0,0 0 1,0 0-1,0-1 0,1 1 1,-1-1-1,1-1 0,0 1 1,0-1-1,0 1 0,0-2 0,0 1 1,0-1-1,1 0 0,-1 0 1,0-1-1,1 1 0,-1-2 1,1 1-1,-1-1 0,1 0-2,3-2-69,1 0 0,-1-1 0,1-1 1,-1 0-1,-1 0 0,1-1 0,-1 0 0,0-1 0,4-3 69,66-76-4365,-43 27 778</inkml:trace>
  <inkml:trace contextRef="#ctx0" brushRef="#br0" timeOffset="12050.202">4812 13886 10834,'-31'19'6450,"118"-41"-6316,0-17-97,-2-3 0,-2-4 0,-2-3-1,65-54-36,-127 90 7,638-443 223,124-18-134,-516 324-70,411-203-2,-495 266-7,161-70 63,-326 149-62,-10 5-6,1 1 0,-1-2 0,0 1 0,-1-1 0,1 0 0,0 0 0,-1 0 0,0-1 0,0 0 0,2-2-12,-7 4-109,0 1 1,1 0-1,-1-1 1,0 1-1,-1 0 1,1-1 0,0 1-1,-1 0 1,1 0-1,-1-1 1,0 1-1,0 0 1,0 0 0,0 0-1,0 0 1,0 0-1,0 0 1,-1 0-1,1 0 1,-1 1 0,1-1-1,-1 0 1,0 1-1,0-1 1,0 1-1,0 0 1,0 0 0,0 0-1,0 0 1,0 0-1,0 0 1,0 0-1,0 1 1,-1-1-1,1 1 1,-2-1 108,-66-24-2925</inkml:trace>
  <inkml:trace contextRef="#ctx0" brushRef="#br0" timeOffset="12806.23">2774 12910 9754,'-68'-15'5639,"63"15"-5522,1 1 0,0 0 0,0 0 1,0 0-1,0 0 0,0 1 0,0-1 0,0 1 0,0 0 1,1 0-1,-1 0 0,1 1 0,-1 0 0,1-1 0,-3 4-117,-5 9 29,1 1 0,0 1 0,1 0-1,1 0 1,0 1 0,1 0-1,1 0 1,1 0 0,1 1 0,0 0-1,2 0 1,0 0 0,0 17-29,0-8 3,1-1-1,2 0 1,0 1 0,2-1 0,1 0-1,1 0 1,1 0 0,1-1 0,2 0 0,0 0-1,5 6-2,-12-27 8,0 0-1,0 0 0,0-1 0,0 1 0,1-1 1,0 1-1,0-1 0,0 0 0,1 0 0,-1 0 1,1 0-1,0-1 0,0 0 0,0 0 0,0 0 0,1 0 1,-1 0-1,1-1 0,0 0 0,0 0 0,0 0 1,0-1-1,0 1 0,0-1 0,0 0 0,0-1 1,0 1-1,4-1-7,-2-3 24,1 0 1,-1-1-1,0 1 1,0-1-1,-1-1 1,1 1 0,-1-1-1,0 0 1,0-1-1,0 0 1,-1 0-1,0 0 1,0 0-1,0-1 1,0 0-25,17-29 93,-2 0 0,-1-2 0,-2 0 1,-1-1-1,-2 0 0,-2-1 0,0-8-93,0-3 94,-2 0 0,-2-1 0,-2 0 0,-2 0 0,-3-1 0,-3-2-94,2 43 41,0-1-1,-1 1 1,-1 0 0,0-1-1,-1 1 1,0 0-1,-1 0 1,0 1 0,-1-1-1,0 1 1,-2-3-41,6 13 8,0-1 0,0 1 0,0-1 0,-1 1 0,1 0 0,0-1 0,-1 1 0,1 0 0,0 0 0,-1 0 0,0 0 0,1 0 0,-1 0 0,0 1 0,1-1 0,-1 0 0,0 1 0,0-1 0,1 1 0,-1 0 0,0 0 0,0-1 0,0 1 0,1 1 0,-1-1 0,0 0 0,0 0 0,0 0 0,1 1 0,-1-1 0,0 1 0,0 0 0,1-1 0,-3 2-8,-44 44 95,40-33-104,0 0 0,1 1 0,0 0 0,1 0 0,0 0 0,2 1 0,0 0 0,0 0 0,1 0 0,0 12 9,8 33-1201,15-26-3663,-9-26 755</inkml:trace>
  <inkml:trace contextRef="#ctx0" brushRef="#br0" timeOffset="13323.949">3015 13343 9546,'-1'7'316,"1"0"0,0 0 1,0 0-1,0 0 0,1 1 0,0-1 0,0 0 1,1 0-1,-1 0 0,2 0 0,-1-1 1,1 1-1,0-1 0,0 1 0,1-1 0,0 0 1,0 0-1,1-1 0,0 2-316,-1-5 53,0-1 0,-1 0 0,1 0 0,0 0 0,0 0 0,0-1 0,0 1 0,-1-1 0,1 0 0,0 0 0,0-1 0,0 1 0,0-1 0,0 0 0,-1 0 0,1 0 0,0 0 0,-1-1 0,1 1 0,-1-1 0,1 0 0,-1 0 0,0-1 1,0 1-1,0 0 0,0-1 0,0 0 0,0 0 0,-1 0 0,1 0 0,-1 0 0,0-1-53,-1 3 6,13-12 57,0-1 1,-1-1-1,-1 0 1,0-1-1,-1 0 1,-1-1-1,-1 0 0,0-1 1,-1 0-1,-1 0 1,0-1-1,-2 0 1,0 0-1,-1 0 0,-1-1 1,0-10-64,-3 29 2,0-1 8,1-1-1,-1 0 0,0 1 0,0-1 1,0 0-1,0 0 0,-1 1 0,1-1 1,-1 0-1,1 1 0,-1-1 1,0 0-1,0 1 0,0-1 0,-1 1 1,1 0-1,-1-1-9,-20 35 116,16-12-101,0-1 0,1 1 1,2 0-1,0 1 0,1-1 0,0 1 1,2 11-16,17 32 102,-15-63-96,-1 0 0,1 0 0,0 0 1,0 0-1,0 0 0,-1 0 0,1-1 0,0 1 0,0-1 0,0 1 0,0-1 0,0 0 0,0 0 0,0 0 0,0 0 0,0 0 0,0 0 0,0-1 0,0 1 0,0-1 0,0 1 0,0-1 1,0 0-1,0 0 0,0 0 0,0 0 0,-1 0 0,1 0 0,0 0 0,-1 0 0,1-1 0,-1 1 0,0-1 0,1 1 0,-1-1 0,0 1 0,0-1 0,0 0 0,0 0 0,0 0 0,0 0-6,10-13 31,0 0-1,-1-1 1,-1 0-1,-1-1 1,0 1-1,-1-2 1,-1 1-1,-1-1 1,0 1-1,-1-1 1,-1-1-1,-1 1 1,-1 0-1,0-7-30,-11-19 187,1 57-100,4 11-68,0-1 0,2 1 0,0 0 0,2 0 0,1 0 0,0 0 0,4 20-19,-3-30 6,0 0 0,1 0 0,1 0 0,0 0 0,1 0-1,0-1 1,1 0 0,1 0 0,1 2-6,-6-13 2,-1-1 1,1 0-1,-1 0 0,1 0 0,0 0 0,0 0 1,-1 0-1,1 0 0,0 0 0,0 0 0,0 0 0,0 0 1,0 0-1,0-1 0,0 1 0,1 0 0,-1-1 1,0 1-1,0-1 0,0 1 0,1-1 0,-1 0 1,0 0-1,0 1 0,1-1 0,-1 0 0,0 0 0,1 0 1,-1 0-1,0 0 0,1-1 0,-1 1 0,0 0 1,0-1-1,1 1 0,-1-1 0,0 1 0,0-1 0,0 1 1,0-1-1,1 0-2,35-41 101,-30 29-88,0 0 0,-1 0 0,-1-1 0,0 0 0,-1 0 0,0 0 0,-1 0 0,0 0 0,-1-11-13,-1 24-17,-1 0 0,0 0-1,0 0 1,1 0 0,-1 0-1,0 0 1,0 0 0,0-1-1,0 1 1,-1 0 0,1 0-1,0 0 1,0 0 0,-1 0-1,1 0 1,0 0 0,-1 0-1,1 0 1,-1 0 0,1 0-1,-1 0 1,0 0 0,1 0-1,-1 0 1,0 0 0,0 0-1,0 1 1,0-1 0,0 0-1,1 1 1,-1-1 0,0 1-1,0-1 1,0 1 0,-1-1-1,1 1 1,0 0-1,0-1 1,0 1 0,0 0-1,0 0 1,0 0 0,0 0-1,-1 0 1,1 0 0,0 0-1,0 0 1,0 0 0,0 1-1,0-1 1,0 0 0,0 1-1,0-1 1,0 1 0,0-1-1,0 1 1,0 0 0,0-1-1,0 1 1,0 0 0,0 0 17,1-1-41,0 0 0,-1 0 1,1 1-1,0-1 1,-1 0-1,1 0 0,0 1 1,-1-1-1,1 0 0,0 1 1,0-1-1,0 0 0,-1 1 1,1-1-1,0 1 1,0-1-1,0 0 0,0 1 1,0-1-1,0 1 0,-1-1 1,1 0-1,0 1 0,0-1 1,0 1-1,1-1 1,-1 0-1,0 1 0,0-1 1,0 1-1,0-1 0,0 0 1,0 1-1,0-1 0,1 1 1,-1-1-1,0 0 1,0 1-1,1-1 0,-1 0 1,0 1-1,0-1 0,1 0 1,-1 0-1,0 1 0,1-1 1,-1 0-1,0 0 1,1 0-1,-1 1 0,1-1 1,-1 0-1,0 0 0,1 0 1,-1 0-1,1 0 0,-1 0 1,0 0-1,1 0 1,-1 0-1,1 0 0,-1 0 1,1 0-1,-1 0 0,0 0 1,1 0-1,-1 0 0,1 0 1,-1 0-1,0-1 41,16-14-3281,-4-15-166</inkml:trace>
  <inkml:trace contextRef="#ctx0" brushRef="#br0" timeOffset="13805.239">3613 13241 6993,'-59'67'9352,"49"-55"-7820,19-20-433,25-39-849,-3-1 0,-1-2 0,-2-1 0,-3-1 0,4-17-250,-22 54 29,-3 7-21,34-106 115,-47 99 24,-9 30-22,7 4-107,1 1 0,0 0 0,2 0-1,0 1 1,1 0 0,2 0 0,0 1 0,1 0 0,1 4-18,2-18 0,-3 5 0,2 1 0,-1-1 0,2 1 0,0 0 0,1-1 1,0 1-1,1 0 0,0 0 0,1-1 0,1 1 0,0-1 0,1 0 0,4 10 0,-7-20 1,1-1-1,-1 0 0,0 0 0,1 0 0,0 0 0,-1 0 0,1 0 0,0-1 0,0 1 0,0 0 0,0-1 0,0 0 0,0 1 0,1-1 1,-1 0-1,0 0 0,1 0 0,-1-1 0,0 1 0,1 0 0,-1-1 0,1 0 0,-1 1 0,1-1 0,0 0 0,-1 0 0,1-1 0,-1 1 0,1 0 1,-1-1-1,1 0 0,-1 1 0,0-1 0,1 0 0,-1 0 0,0 0 0,0-1 0,3 0 0,3-3-45,-1-1 0,1 0-1,-1 0 1,0 0 0,0-1 0,-1 0-1,0 0 1,0 0 0,-1-1-1,0 0 1,0 0 0,-1-1 0,0 1-1,3-9 46,30-132-2620,-34 131 2191,13-72-3096,-1 0-112</inkml:trace>
  <inkml:trace contextRef="#ctx0" brushRef="#br0" timeOffset="14220.209">3962 12281 8786,'-52'105'5187,"15"69"-4452,35-162-582,-8 66 827,3 0 0,3 48-980,5-74 313,2-1 0,2 1 0,2-1-1,3-1 1,13 42-313,-22-87 13,1 0-1,0 0 1,0 0-1,0 0 1,0 0-1,1 0 1,-1 0-1,1-1 1,0 0-1,1 1 1,-1-1-1,1 0 1,0 0-13,-2-4 9,0 0 0,-1 0 1,1 0-1,0 0 0,-1 0 0,1-1 0,-1 1 0,1-1 1,0 1-1,-1-1 0,1 1 0,-1-1 0,1 0 1,-1 0-1,1 1 0,-1-1 0,0 0 0,1-1 0,-1 1 1,0 0-1,0 0 0,0 0 0,0-1 0,0 1 1,0 0-1,0-1 0,0 1 0,0-1 0,-1 1 1,1-1-1,-1 0 0,1 1 0,-1-1 0,0 0-9,3-2 25,20-51 92,-2 0 0,-3-2 0,-2 0 0,-3 0 0,-2-1 0,-1-15-117,4-15 62,-3-2-1,-5 0 1,-4-55-62,-5 111 82,-5 30 10,-11 67 48,17-50-120,-3 33 4,1-1 0,3 1 0,1 0 0,3-1 0,1 1 1,2-1-1,3 0 0,1 0 0,10 22-24,19 43-244,-14-69-4509,-25-51 1182</inkml:trace>
  <inkml:trace contextRef="#ctx0" brushRef="#br0" timeOffset="14492.806">4309 12748 8114,'6'7'2177,"38"43"5050,-42-49-7186,-1 1-1,1-1 1,0 0 0,-1 0 0,1-1 0,0 1 0,0 0 0,0-1-1,0 1 1,-1-1 0,1 1 0,0-1 0,0 0 0,0 0 0,0 0 0,0 0-1,0 0 1,0 0 0,0 0 0,0-1 0,0 1 0,0-1 0,-1 0-1,1 1 1,0-1 0,0 0 0,-1 0 0,1 0 0,0 0 0,-1 0-1,1-1 1,0 0-41,9-10 115,-2 0-1,1-1 0,-2-1 0,1 0 1,-2 0-1,0 0 0,-1-1 0,0 0 1,-1 0-1,-1 0 0,0-1 0,-1 0 1,-1 1-1,-1-1 0,0-9-114,0 18 9,-1 0 0,-1 0 0,1-1 0,-1 1 0,-1 0 0,1 0 0,-1 0 0,0 0 0,-1 0 0,-2-4-9,4 9 1,0 0 1,0 0-1,0 0 0,-1 0 0,1 1 0,0-1 0,-1 0 0,0 1 0,1-1 0,-1 1 0,0 0 0,0-1 0,1 1 0,-1 0 0,0 0 1,0 0-1,0 0 0,-1 1 0,1-1 0,0 0 0,0 1 0,0 0 0,0-1 0,-1 1 0,1 0 0,0 0 0,0 0 0,-1 0 0,1 1 0,0-1 1,0 1-1,0-1 0,0 1 0,-2 0-1,-2 3-3,-1-1 0,1 1 1,0 0-1,0 1 0,0-1 1,1 1-1,-1 1 0,1-1 1,1 1-1,-1-1 0,1 1 1,0 1-1,0-1 0,0 2 3,-11 22 2,2 0 0,1 1 0,1 0 0,2 1 0,1 0 0,1 0-1,2 1 1,2 0 0,1 0 0,1 4-2,0-23 6,0 2 7,-1 1 0,2 0-1,0-1 1,1 1-1,1 0 1,1-1-1,0 0 1,1 1 0,1-1-1,0 0 1,1-1-1,1 0-12,-6-12 3,0 0 0,0-1 0,1 1-1,-1-1 1,1 1 0,0-1 0,0 0-1,0 0 1,0 0 0,0 0 0,0 0 0,1 0-1,-1 0 1,1-1 0,-1 1 0,1-1-1,-1 0 1,1 0 0,0 0 0,0 0-1,0 0 1,-1-1 0,1 1 0,0-1-1,0 0 1,0 1 0,0-1 0,0-1-1,0 1 1,1-1-3,12-6-481,0-1 0,0-1 0,-1 0 0,0-1 0,-1-1 0,0 0 0,-1-1 0,0-1 0,-1 0 0,9-12 481,27-35-3482</inkml:trace>
  <inkml:trace contextRef="#ctx0" brushRef="#br0" timeOffset="14866.786">2555 14094 9642,'-51'19'3201,"18"-5"368,39-9-2593,28-15-544,24-11-288,42-20 72,22-13 48,43-25 56,11-6-24,43-20-32,-16 9-112,34-7-56,-28 18-48,12 3 64,-37 23-184,12-18 1881,-43 4-5746,-10-12 2360</inkml:trace>
  <inkml:trace contextRef="#ctx0" brushRef="#br0" timeOffset="72422.978">1037 64 4785,'-8'-11'5686,"-23"1"-2175,-2 6-1615,-67-22-542,85 22-1174,1 1 0,-2 1 0,1 0 1,0 1-1,0 0 0,0 2 0,-1-1 0,1 2 1,0 0-1,0 1 0,0 0 0,0 2 1,1-1-1,0 2 0,-11 5-180,17-7 24,0 0-1,0 0 1,0-1 0,0 0 0,-1-1-1,1 0 1,-1 0 0,1 0 0,-1-1-1,-7 0-23,-57-1 248,61 2-224,1 0 0,0 1-1,0 0 1,0 1 0,0 0-1,0 0 1,1 1 0,-1 1-1,1 0 1,1 0-1,-1 1 1,1 0 0,0 1-1,-1 2-23,8-8 1,-150 140 153,37 12 50,113-151-206,0 0 1,0 0-1,0-1 1,1 1-1,-1 1 0,1-1 1,0 0-1,-1 0 1,1 0-1,1 1 0,-1-1 1,0 1-1,1-1 1,0 0-1,0 1 1,0-1-1,0 1 0,0-1 1,1 1-1,-1-1 1,1 0-1,0 1 1,0-1-1,0 0 0,1 0 1,-1 0-1,1 0 1,0 0-1,0 0 0,2 3 2,0-1-7,1 1 0,0-1-1,0 0 1,1 0 0,0 0-1,-1-1 1,1 0 0,1 0-1,-1 0 1,1-1 0,-1 0-1,1 0 1,7 1 7,103 26-12,-12-15 15,115-14 13,-28-8 4,-80 1-17,-92 3-2,0 1 0,0 1 0,0 1 0,0 1 0,0 0 0,0 1 0,19 6-1,-20-2 1,0-1 0,0-1 0,1 0 0,-1-2-1,1 0 1,-1-1 0,10-1-1,53-5 12,104-15-26,57-1-42,-218 15-12,-6 3 22,0-1 0,0-1 0,-1 0-1,0-2 1,0 0 0,-1-1 0,1 0 0,-2-2-1,2-1 47,53-74-288,-66 78 286,0 0 0,-1 0 0,0 0 0,0-1 0,-1 1 0,0-1 0,-1 0 0,1 0 0,-1 0 0,-1 0-1,0-1 1,0 1 0,0 0 0,-1-1 0,0 1 0,-1 0 0,0-1 0,0 0 2,-1 7 6,0-1-1,-1 0 1,1 1 0,0 0 0,-1 0-1,0 0 1,1 0 0,-1 0 0,0 0-1,0 0 1,0 1 0,0 0 0,0-1-1,0 1 1,-1 0 0,1 1 0,0-1-1,0 1 1,-1-1 0,1 1 0,-1 0-1,1 0 1,-3 1-6,-3-2 8,-129-11 60,107 4-60,0-1 0,1-1 0,1-2 0,-13-7-8,18 7 10,-1 1 0,1 2 0,-1 0 0,-1 2 0,0 1 0,-18-3-10,9 8 70,1 2 0,0 1 0,0 1 0,1 2 0,-1 1 0,-27 10-70,43-12 41,-126 17 200,-171-56-3720,217 33-304</inkml:trace>
  <inkml:trace contextRef="#ctx0" brushRef="#br0" timeOffset="87586.337">721 50 4889,'-40'-6'5279,"-8"41"-3399,-62 95-648,35-47-570,51-59-568,1 1 1,2 1-1,0 1 0,-1 5-94,22-31 0,-15 22 27,1 1 0,1 0-1,1 1 1,2 0-1,0 1 1,0 8-27,5-12 28,1-1-1,0 1 1,2 0 0,1 1-1,1-1 1,0 0 0,2 0-1,1 0 1,0 0 0,2 0-1,0-1 1,2 1-1,0-1 1,1-1 0,1 1-1,1-2 1,1 1 0,1-1-1,0-1 1,2 0 0,0-1-1,5 5-27,5-3 33,0-1 0,2 0 0,-1-2 0,2-1 0,0-1-1,1-1 1,0-2 0,1-1 0,0-1 0,1-1 0,1-1-33,49 6 53,1-2 0,0-4 1,46-4-54,-73 0 18,1-3 1,0-3-1,-1-1 0,1-3 1,-2-3-1,1-1 1,-1-3-1,-1-3 1,-1-1-1,0-3 0,37-22-18,-54 21 67,-1-1 0,0-2-1,-2-2 1,-1 0 0,-2-2-1,0-1 1,-2-2 0,-2 0 0,11-19-67,6-50 1002,-40 97-905,0 0-1,-1 0 1,0 0-1,0 0 1,0 0-1,0 0 0,-1 0 1,1 1-1,-1-1 1,0 0-1,0 0 1,0 0-1,-1 1 0,1-1 1,-1 1-1,0-1 1,0 1-1,0-1 0,-1 1 1,1 0-1,-1 0 1,1 0-1,-1 1 1,-3-3-97,-85-46 1415,72 43-1272,-222-76 808,185 67-919,29 11-76,0-1 1,1-2-1,0-1 1,0-1 0,1-1-1,1-1 1,0-1 0,1-1-1,-5-6 44,-21-40-1619,14-26-2318</inkml:trace>
  <inkml:trace contextRef="#ctx0" brushRef="#br1" timeOffset="92054.525">1238 1083 1456,'2'-24'1365,"-8"-41"6642,4 64-7738,0-1 1,0 1 0,0 0 0,0 0 0,0 0-1,0 0 1,0 0 0,-1 1 0,1-1-1,0 1 1,0-1 0,-1 1 0,1 0 0,0 0-1,0 0 1,-1 0 0,1 0 0,0 0-1,0 1 1,-1-1 0,1 1 0,0 0-1,0 0 1,-1 0-270,-11 1 851,-162 22 2797,154-26-3617,1 1-1,-1 1 1,0 1 0,1 0 0,-1 2 0,1 1 0,0 1 0,0 0 0,0 2 0,1 0 0,0 1-1,-1 2-30,-3 4 3,-1 2-1,2 0 0,0 1 0,1 1 0,1 2 0,1 0 0,1 1 0,0 0 1,2 2-1,-6 10-2,18-21-6,1-1 1,0 1-1,1 0 0,0 0 1,1 0-1,0 0 1,1 0-1,0 1 1,1-1-1,0 0 0,1 1 1,1-1-1,0 0 1,0 0-1,1 0 1,1 0-1,3 6 6,1 3-8,1 1-1,1-1 1,1-1-1,1 0 1,1-1-1,0 0 1,2-1-1,0 0 1,1-1-1,1-1 1,0 0-1,1-2 1,1 0-1,16 9 9,-19-12-2,-1-2 0,2 0 1,-1-1-1,1 0 0,1-1 0,-1-1 0,1-1 0,0-1 0,0 0 0,0-1 0,1-1 0,-1-1 0,1-1 0,-1 0 0,1-1 0,-1-1 0,1-1 0,-1 0 1,0-2-1,0 0 0,-1-1 0,12-6 2,275-150 164,-286 153-158,21-10-8,0-2-1,-2-2 0,35-26 3,-63 41 6,1 0-1,-2 0 0,1-1 1,-1 0-1,0-1 0,-1 1 1,0-1-1,0-1 0,-2 1 1,1-1-1,-1 0 0,0-1 1,-1 1-1,-1-1 0,0 0 1,1-7-6,-3 15 22,-1-1 1,1 0 0,-1 1-1,0-1 1,-1 0 0,1 0-1,-1 1 1,0-1 0,0 0-1,0 1 1,-1-1 0,1 1-1,-1-1 1,0 1 0,-1 0-1,1 0 1,-1 0 0,0 0 0,0 0-1,0 1 1,0-1 0,0 1-1,-1 0 1,0 0 0,1 0-1,-1 0 1,0 1 0,-1-1-23,-28-14 47,-1 1 1,0 2 0,-1 1 0,0 2 0,-1 1-1,0 2 1,-11 0-48,8 0 7,-2 0-1,1 3 0,-1 2 1,0 1-1,0 2 1,1 2-1,-1 2 0,0 1 1,1 2-1,-24 8-6,-64 34-1163,46-9-2994,19-4 342</inkml:trace>
  <inkml:trace contextRef="#ctx0" brushRef="#br1" timeOffset="95876.491">1313 8858 5137,'-26'-6'7159,"-14"8"-3375,-2 0-1960,-72-29 240,24 9-1768,-6-2-145,76 14-115,9 1 6,-1 1-1,1 1 0,-1 0 0,0 0 0,0 1 1,0 0-1,0 1 0,0 1 0,-1 0 0,1 0 1,0 1-1,-11 3-41,-18 11 59,2 1 0,0 2 0,-31 20-59,65-34-4,1 0 0,0 0 1,0 1-1,0 0 0,1-1 0,-1 1 0,1 1 0,0-1 0,1 0 0,-1 1 0,1-1 1,0 1-1,1 0 0,-1 0 0,1-1 0,0 1 0,1 0 0,-1 0 0,1 0 1,0 0-1,1 0 0,-1 0 0,1 0 0,1 2 4,-2-3-2,5 70-14,4 0 0,3 0 0,10 27 16,-21-96-3,0 1 0,1 0 0,0-1-1,0 0 1,0 1 0,1-1 0,0 0-1,0 0 1,1 0 0,-1-1-1,1 1 1,0-1 0,1 0 0,0 0-1,-1 0 1,1-1 0,1 0 0,-1 0-1,1 0 1,-1 0 0,1-1-1,4 2 4,17 3-23,1 0-1,0-2 0,0-1 0,1-1 0,-1-2 1,1-1-1,27-2 24,7-2-10,-1-3 0,0-3 0,0-2 0,-1-3 0,6-5 10,-38 8 4,0-1-1,-1-2 1,0-1-1,-2-1 0,1-1 1,-2-1-1,-1-1 1,0-2-1,-1 0 0,-2-2 1,0 0-1,-1-1 1,-1-2-1,-2 1 0,-1-2 1,0 0-1,-2-1 1,-2-1-1,0 0 0,-2 0 1,-1-1-1,-1-4-3,-7 30 10,1 1 4,-1-1-1,0 1 0,0 0 1,0 0-1,0-1 0,0 1 0,-1 0 1,1-1-1,-1 1 0,0-1 1,0 1-1,-1-1 0,1 1 1,-1 0-1,1-1 0,-1 1 0,0 0 1,-1-1-1,1 1 0,0 0 1,-1 0-1,0 0 0,1 0 1,-1 0-1,-1 0-13,-19-4 119,0 0 1,-1 2-1,0 1 1,0 0-1,0 2 1,-1 0-1,-9 2-119,5 3-31,0 1 0,0 1 0,0 1 1,1 2-1,0 1 0,1 1 0,0 1 0,0 1 0,1 2 0,1 0 1,0 1-1,1 2 0,1 0 0,0 2 31,-49 43-5285,33-34 1243</inkml:trace>
  <inkml:trace contextRef="#ctx0" brushRef="#br1" timeOffset="101308.787">956 6240 5457,'-10'1'4829,"-13"-5"-1520,20 2-3103,0-1 0,0 1-1,0 0 1,-1 1 0,1-1 0,0 0 0,-1 1 0,1 0-1,-1 0 1,0 0 0,1 0 0,-1 0 0,0 1 0,1-1 0,-1 1-1,0 0 1,0 1 0,1-1 0,-1 1 0,0-1 0,0 1-1,1 0 1,-3 1-206,-64 22 1050,-63 28-267,31-26-550,91-22-225,-1 0-1,1 1 1,0 0-1,0 1 1,1 1-1,-1 0 1,2 0 0,-1 1-1,1 0 1,0 0-1,0 1 1,1 0-1,0 1 1,1 0 0,0 0-1,1 1 1,0 0-1,-2 6-7,-2-2 3,5-8-3,-1 1-1,1 0 1,1 0 0,-1 0 0,1 1 0,1 0 0,0-1 0,0 1-1,1 0 1,0 1 0,0-1 0,1 0 0,0 1 0,1-1-1,0 0 1,0 1 0,1-1 0,1 6 0,0-6-4,1 1-1,0-1 1,0 0-1,0 0 1,1 0 0,1-1-1,-1 1 1,1-1-1,1 0 1,0-1-1,0 1 1,0-1 0,1 0-1,0-1 1,0 1-1,3 1 5,14 4-2,0 0 0,0-2 0,1-1 0,1 0-1,-1-2 1,1-1 0,0-1 0,1-1 0,-1-2-1,1 0 1,-1-2 0,1-1 0,0-1 0,25-6 2,84 4 20,23-3-10,83 27 18,-40-45-5,-187 21-17,-1 0 1,-1-1-1,1-1 1,-1 0-1,0 0 1,0-2-1,-1 0 0,0 0 1,0-1-1,-1 0 1,3-4-7,-10 8 4,0 0 1,0-1 0,0 1-1,0-1 1,-1 0 0,0-1-1,0 1 1,-1 0 0,0-1-1,0 1 1,1-6-5,3-10 45,-4 12-11,-1 0-1,0 0 1,0 0 0,-1 0 0,-1 0-1,1 1 1,-2-1 0,1 0 0,-1 0-1,-1 1 1,0-1 0,0 1 0,-3-6-34,-1 4 58,-1-1 1,0 1 0,0 1 0,-1-1 0,0 1 0,-1 1 0,0 0 0,-1 0 0,0 1 0,0 0-1,-1 1 1,0 0 0,0 1 0,0 1 0,-1 0 0,0 0 0,0 1 0,-8-1-59,-29-7 163,-1 3 0,0 2 0,0 2 0,0 2 0,-35 3-163,-112-7 76,33-13-1469,159 19 1027,1 0 0,-1 0-1,0 1 1,1 0 0,-1 0-1,1 0 1,-1 0-1,0 1 1,1 0 0,-1 0-1,1 1 1,-1 0 0,1-1-1,0 2 1,0-1 0,0 1-1,-1 0 367,-38 37-4589</inkml:trace>
  <inkml:trace contextRef="#ctx0" brushRef="#br1" timeOffset="109123.618">918 5266 6305,'-31'-39'5981,"29"35"-5780,-1-1 0,0 1 1,0-1-1,0 1 1,0 0-1,-1 0 1,1 0-1,-1 1 0,0 0 1,0-1-1,-1 1 1,1 0-1,0 1 1,-1-1-1,0 1 0,0 0 1,1 0-1,-1 1 1,0-1-1,-1 1 1,0 0-202,-97 10 1801,91-9-1704,0-1-1,0 2 1,0 0-1,1 0 1,-1 1-1,0 0 1,1 1 0,-1 1-1,1 0 1,0 0-1,0 1 1,1 0-1,-1 1 1,1 0-1,0 1 1,1 0-1,0 1 1,-3 3-97,-3 8-2,2 1 0,1 0 0,0 1 1,1 0-1,2 1 0,0 1 0,1-1 0,1 1 1,1 0-1,2 1 0,0 1 2,2-14-5,1 0 1,0 0-1,1 0 1,0-1-1,1 1 0,0 0 1,0 0-1,1-1 1,1 1-1,0-1 1,0 1-1,1-1 0,1 0 1,-1-1-1,2 1 1,-1-1-1,1 0 1,1 0-1,-1 0 0,1-1 1,1 0-1,0-1 1,8 7 4,10 2-22,1-2 0,0 0 0,1-2 0,0-1 0,26 7 22,-16-11-2,1-1 0,-1-2 0,1-2 0,0-1-1,0-3 1,0 0 0,0-3 0,10-3 2,39-3 35,58-7-2,-1-7 0,0-7-33,-129 29 7,-1-1 0,0 0 0,0 0 0,0-2 0,0 0 1,-1 0-1,0-2 0,0 0 0,0 0 0,-1-1 0,-1-1 0,0 0 0,0-1 0,1-2-7,0-5 12,0 0 0,-2-1 0,0 0 0,-1 0 0,-1-1 0,-1-1 0,0 0 0,-2 0 0,1-6-12,-6 23 36,-1 1 1,1 0-1,-1-1 1,1 1-1,-1 0 1,0-1-1,0 1 0,-1-1 1,1 1-1,-1-1 1,0 1-1,1 0 1,-2 0-1,1-1 1,0 1-1,-1 0 0,1 0 1,-1 0-1,0 0 1,0 0-1,0 1 1,0-1-1,0 1 1,-1-1-1,1 1 0,-1 0 1,0 0-1,0 0 1,0 0-1,0 0 1,0 1-1,0-1 0,0 1 1,0 0-1,0 0 1,-1 0-1,0 0-36,-24-6 204,0 1-1,-1 1 1,0 1 0,0 1-1,0 2 1,-13 2-204,-16-3 120,-528-7 127,338 17-3168,176-4-1251</inkml:trace>
  <inkml:trace contextRef="#ctx0" brushRef="#br1" timeOffset="170146.739">5485 5849 5513,'-20'-20'5261,"19"20"-5169,0 0 0,0 0 0,0-1 0,0 1 0,0 0 0,0 0 0,0 0 0,0 0-1,0 0 1,0 1 0,0-1 0,0 0 0,0 0 0,0 1 0,0-1 0,0 0 0,1 1 0,-1-1 0,0 1-1,0-1 1,0 1 0,0-1 0,1 1 0,-1 0 0,0-1 0,1 1 0,-1 0 0,1 0 0,-1 0-1,0-1 1,1 1 0,0 0 0,-1 0 0,1 0 0,-1 0 0,1 0 0,0 0 0,0 0 0,0 0 0,0 0-1,-1 0 1,1 0 0,0 0 0,1-1 0,-1 1 0,0 0 0,0 1-92,-37 157 888,6 2-1,1 64-887,29-217 21,-44 391 558,43-314-400,4-82-174,-1 1 1,1 0-1,1-1 1,-1 1-1,0-1 1,1 0-1,-1 0 1,1 0-1,0 0 1,0 0-1,0 0 1,1-1-1,-1 1 1,1-1-1,-1 0 1,1 0-1,0-1 1,-1 1-1,1-1 1,0 0-1,0 0 1,0 0-1,0 0 1,0 0-1,0-1 1,1 0-1,-1 0 1,0 0-1,0-1 1,0 1-1,0-1-5,4 1 6,237-6 59,-50-3-50,102 18 1,-190-11-20,1-5 0,0-4 4,512-58 100,-578 63-89,0 3 0,1 1 0,-1 1 0,0 3 0,40 6-11,-72-5 2,1 0 0,-1 0 1,1 1-1,-1 0 1,0 1-1,0 0 1,-1 1-1,0 0 0,2 1-2,71 35 16,30-33 59,-108-8-59,0-1 0,0 1 1,-1-1-1,1 0 0,0 0 1,0-1-1,0 1 0,0-1 1,0 0-1,-1 0 1,1 0-1,0 0 0,-1-1 1,1 0-1,-1 1 0,1-1 1,-1-1-1,0 1 1,0 0-1,0-1 0,0 1 1,1-3-17,23-12 256,-16 10-253,-1 0 1,0-1-1,0 0 1,-1-1-1,0 0 1,-1 0 0,0-1-1,0 0 1,-1 0-1,0-1 1,-1 0-1,4-11-3,15-35 57,-4-1-1,-2-2 1,-2 0 0,-3 0-1,-2-8-56,-8 43 35,12-136 99,-16 141-87,-1-1-1,0 1 0,-2 0 1,-1 0-1,0 0 0,-2 0 0,0 1 1,-1 0-1,-1 0 0,-5-9-46,11 26 44,0-1 0,0 1 0,-1 0 0,1-1 0,-1 1 0,1 1 0,-1-1 0,0 0 0,0 0 0,1 1 0,-1 0 0,0 0 0,0 0 0,-1 0 0,1 0 0,0 0 0,0 1 0,0-1 0,0 1-1,-1 0 1,1 0 0,0 0 0,0 1 0,0-1 0,-1 1 0,1-1 0,-1 2-44,-2-2-7,-154-14 200,-101-10-216,59 32 174,0 9 0,1 8 0,-109 32-151,149-27 98,-88 2-98,107-27 68,-110-10-68,25-2-407,147 2-4612,66-7 1223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53:49.677"/>
    </inkml:context>
    <inkml:brush xml:id="br0">
      <inkml:brushProperty name="width" value="0.05" units="cm"/>
      <inkml:brushProperty name="height" value="0.05" units="cm"/>
      <inkml:brushProperty name="color" value="#333333"/>
    </inkml:brush>
  </inkml:definitions>
  <inkml:trace contextRef="#ctx0" brushRef="#br0">475 2794 11226,'-1'0'6697,"1"22"-5819,1-12-882,9 66-671,-3 1 0,-3 0 0,-7 69 675,-26 90-95,-62 244 1262,79-426-805,3 0 1,3 0 0,2 0-1,2 9-362,2-42 50,2 1-1,0 0 1,1-1-1,1 0 0,1 0 1,1 0-1,1 0 0,1-1 1,1 0-1,0-1 1,8 12-50,9 5-30,2-2 1,1 0-1,1-2 1,2-1-1,2-1 1,0-2-1,2-2 1,2 0 29,-11-8-138,0-2 1,1 0-1,1-2 1,0-1-1,1-2 1,0 0-1,1-2 1,0-2-1,0-1 1,1-1-1,0-1 1,0-2 0,0-2-1,12-1 138,35-10-133,0-4-1,-1-3 1,39-16 133,278-78 72,-238 83 50,0 6 0,5 7-122,-15 9 123,0 7-1,106 15-122,384 39 72,-301-39-68,3-15-4,360-24 20,-9-6-40,-376 33 50,92 22-30,335 58 8,33-30-24,8-68 33,27-36 27,9 21-64,36 52 3,-27 25 12,-10 2 26,-14-27-2,-7-30-23,-42-9-8,-12 24 48,-21-2-40,-18-21 25,-58 8 3,-44 11-17,-78 5 1,-52 11 24,-10 8 140,7-4-20,-30-9-147,404-31 20,-540-17-10,85-46 41,-322 76-1,0 4 0,-1 2 1,1 3-1,-1 3 0,0 2 0,19 8-55,2-2 5,12-11-54,-94-6 38,1 0 1,-1 1 0,1-1-1,-1-1 1,1 1 0,-1 0 0,0-1-1,0 0 1,0 0 0,0 0-1,0 0 1,0 0 0,0 0 0,-1-1-1,1 1 1,-1-1 0,0 0-1,0 0 1,0 0 0,0 0-1,0 0 1,-1 0 0,1-1 0,-1 1-1,1-1 11,63-205 219,-55 185-210,5-8-117,-1-1 1,-1 0 0,-2-1 0,-1 0-1,-2-1 1,-1 0 0,-2 0-1,-2 0 1,-1-1 0,-2-30 107,-9 14-161,-3-1 0,-3 1 0,-1 1 0,-11-19 161,-36-125 34,14-8 37,41 171-28,6 20-13,0-1 1,-1 0 0,-1 1 0,0-1 0,-1 1-1,0 0 1,-1 1 0,0-1 0,-1 1 0,0 0-1,-1 1 1,-7-8-31,-57-8 655,-36-1-614,35 3-187,-1 4-1,0 3 0,-2 4 0,0 3 1,0 3-1,-77 3 147,-210-9 243,-54-19-126,-39-26-141,-62-6 23,-40 4 37,-52-10 28,-27-8-91,-50 4-1,-38 17-41,-48 10-51,-28 12-4,-45 28 109,-27 30-90,-34 8-81,-3-11 117,-13-10 253,8-15-17,-11 24-138,22 59-42,0 38 39,3-9 68,4-45 94,9-60-166,5 14-28,58 35 22,42-16-14,615-29 1,-398 4 46,386-17-1766,1-8 0,-165-36 1717,122 0-2641</inkml:trace>
  <inkml:trace contextRef="#ctx0" brushRef="#br0" timeOffset="6479.194">13593 3134 8338,'-34'-2'3959,"-65"-7"248,-299-48-4396,284 42-216,-111 0 405,-126 27-599,-55 13 697,-44-7 563,-30-25-334,-37-34-295,-35-2-12,0 25 201,31 12 369,14-17-58,-1-21-710,-16-11-15,-3-10 264,-6 7 14,16 6-65,0 13 109,21-12-46,-7-17-319,354 48 176,-1 6 0,-50 6 60,22 14 600,-132 23-600,-134 35 595,19 0-510,256-33-89,-71 26 4,-169 66 158,323-93 78,1 3 1,1 4-1,-46 30-236,41-14 489,4 3 0,-58 50-489,123-92 14,1 1 1,0 1-1,1 1 1,1 1-1,1 0 1,1 1-1,0 1 0,2 0 1,0 1-1,1 0 1,1 1-1,1 1 1,1-1-1,1 2 1,1-1-1,1 1 1,1 0-1,1 0 1,2 0-1,-1 13-14,5-7-40,2 1-1,1-1 0,1-1 1,1 1-1,1-1 0,2 0 1,1-1-1,2 0 1,0-1-1,2 0 0,1-1 1,1-1-1,14 17 41,2-1-35,2-1 0,1-2-1,2-1 1,1-2 0,4-1 35,52 28-6,3-5 1,2-4-1,3-4 1,2-5-1,53 13 6,-134-48 0,139 48-33,123 24 33,226 29-54,49-12 50,-287-64-38,87-8 42,299-23-214,11-32 98,-8 8 126,14 45 3,0 0 8,13-1-26,-28-13 8,-19-4-14,-42-2 14,-41-16 21,-212-11 53,173-15 75,-2-24-84,-335 43-73,125 6 5,144 23 9,-59-7-62,-297-11 12,0-4 0,-1-5 0,27-10 41,123-35 37,-212 52-32,-1-2 0,-1-2 0,0-1 0,-1-1 0,-1-1 0,-1-2 0,0-1 0,-1-2 0,-1 0 0,2-5-5,145-144-2,-145 134 0,-2-1 0,-1-1-1,-2-1 1,-2-1 0,-1-2 0,-3 0-1,4-15 3,111-319 188,-128 365-186,-1-1 0,0 0 0,0 0 0,-1 0 0,-1-1 0,0 1 0,-1-1-1,-1 1 1,0-1 0,-1 1 0,0-1 0,-1 1 0,0-1 0,-1 1 0,-1 0 0,0 0 0,-1 0-1,0 1 1,-1-1-2,-17-21 18,-1 0 1,-2 2-1,-2 1 0,0 1 0,-2 1 0,-2 1 1,0 2-1,-2 2 0,0 1 0,-2 1 0,-13-5-18,-24-14 23,-1 3-1,-2 4 0,-22-6-22,31 19-5,0 2 0,-2 3 0,0 3 0,0 4 0,-25 0 5,-76 1-8,0 8 1,-56 11 7,2 8-215,-36 8-1092,-9 0-2259</inkml:trace>
  <inkml:trace contextRef="#ctx0" brushRef="#br0" timeOffset="48768.973">900 2140 8538,'9'0'5461,"10"5"-4363,-9-2-928,38 3-146,1-2-1,0-1 0,0-3 0,-1-2 1,1-3-1,0-1 0,-1-3 1,5-2-24,156-21 52,122 9 132,336-6 1211,-642 29-1342,441 5 553,-132 23-502,-196-20-74,84-9-30,154-28-5,-18 3 29,-8 27 39,8 46 145,27 11-79,-242-44-109,99-4-20,153-25 14,5-20 11,3 1-12,7 23 53,470-13 34,-430-10-100,-20-15 4,1 16 21,-19 36 11,7 27-40,9-1 0,18-27-4,-6-24 20,-9-1-9,-23 22 9,-8 25-3,3 1-12,18-24 7,-7-19-5,-9-23 5,-44-28 5,-178 23 2,-2-8 0,165-74-11,-228 70-9,-3-6 1,97-71 8,-187 119 1,11-8-10,-1-2 0,-1-1 1,-1-2-1,-2-1 0,-1-1 1,-1-2-1,-2-1 0,11-20 9,-25 38-36,-2 0 0,0-1 0,-1 0 0,-1-1 0,0 0 0,-1-1-1,-1 0 1,-1 0 0,-1 0 0,-1 0 0,0-1 0,0-17 36,-5 28 15,-1 0-1,0 1 1,-1-1-1,0 0 1,0 1 0,-1 0-1,0 0 1,0 0 0,-1 0-1,0 1 1,0 0-1,-1 0 1,0 0 0,0 0-1,0 1 1,-1 0 0,0 1-1,0-1 1,-4-1-15,-15-15-53,-13-13-187,-2 2 0,-2 1 0,0 2 0,-2 3 0,-2 1 0,-43-18 240,-188-57-193,195 77 472,-2 5 0,-63-7-279,-215-14 375,-31-9-543,-66 0-303,-27 11 93,-21 17 196,-7 18 306,-20-6 62,-7-12-238,-32 1-43,-1 17 102,-29 21 6,-10 6-2,-13-5 22,14-3 210,8-7 241,24 0-211,6 2-238,13-4-34,4 9 51,18 0 262,26-5-17,41-22-389,8-19-156,19 10 131,30 17 55,32 8 71,24-2 52,27 12-7,22 11-30,30 24 207,206-33-109,0 4 0,2 2 0,1 4-1,1 4 1,-63 35-122,95-41-19,0 0-1,2 3 0,1 1 1,-12 14 19,-47 69-223,85-97 221,1 0-1,1 1 1,0-1 0,2 1 0,-1 1 0,2 0-1,0-1 1,1 1 0,1 1 0,0-1-1,2 0 1,-1 9 2,3 32 23,1 1 0,3 0 0,3 0-23,-5-35-11,31 150 16,-18-133 6,2 0 1,2-1-1,1-1 1,2-1-1,2-1 0,1-2 1,31 34-12,-34-41 1,208 249 34,11-36 198,-217-221-211,0-1 0,1-1 0,1-1 0,0-2 0,1 0 0,1-2 0,22 6-22,-38-15 8,0-1 0,-1 0 1,1-1-1,0-1 0,1 0 1,-1-1-1,0 0 0,0-1 1,0-1-1,0 0 0,0 0 1,0-1-1,-1-1 0,1 0 1,-1-1-1,0 0 0,0-1 1,-1-1-1,0 1 0,0-2 1,0 0-1,-1 0 0,0 0 0,0-2 1,7-8-9,72-98-1144,-76 79-2014,-33 26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52:36.303"/>
    </inkml:context>
    <inkml:brush xml:id="br0">
      <inkml:brushProperty name="width" value="0.05" units="cm"/>
      <inkml:brushProperty name="height" value="0.05" units="cm"/>
      <inkml:brushProperty name="color" value="#333333"/>
    </inkml:brush>
  </inkml:definitions>
  <inkml:trace contextRef="#ctx0" brushRef="#br0">24435 1821 7050,'-1'0'92,"1"1"0,0-1 1,0 0-1,-1 1 1,1-1-1,0 0 1,-1 1-1,1-1 0,0 0 1,-1 0-1,1 1 1,-1-1-1,1 0 1,-1 0-1,1 0 1,0 0-1,-1 0 0,1 1 1,-1-1-1,1 0 1,-1 0-1,1 0 1,-1 0-1,1 0 1,0 0-1,-1-1 0,1 1 1,-1 0-1,1 0 1,-1 0-1,1 0 1,0 0-1,-1-1 1,1 1-1,-1 0 0,1 0 1,0-1-1,-1 1 1,1 0-1,0 0 1,-1-1-1,1 1 1,0-1-1,0 1 0,-1 0 1,1-1-1,0 1 1,0 0-1,-1-1 1,1 1-1,0-1 1,0 1-1,0-1 0,0 1 1,0-1-1,0 1 1,0 0-1,0-1 1,0 1-1,0-1-92,-12 29 285,2 0 0,1 0 1,1 1-1,2 0 0,1 0 0,0 10-285,-47 365 646,44-307-88,8-94-561,0-3 19,1-1 1,-1 1-1,1 0 0,-1-1 1,1 1-1,-1 0 0,0 0 0,1 0 1,-1-1-1,1 1 0,0 0 1,-1 0-1,1 0 0,-1 0 1,1 0-1,-1 0 0,1 0 1,-1 0-1,1 0 0,-1 0 1,1 0-1,-1 0 0,1 0 1,-1 0-1,1 1 0,-1-1 1,1 0-1,-1 0 0,1 1 1,-1-1-1,1 0 0,-1 1 0,1-1 1,-1 0-1,0 1 0,1-1 1,-1 0-1,0 1 0,1-1 1,-1 1-1,0-1 0,0 1 1,1-1-1,-1 1 0,0-1 1,0 1-1,0-1 0,0 1 1,0-1-1,1 1 0,-1-1 1,0 1-1,0-1 0,0 1 1,-1 0-1,1-1 0,0 1-16,34-37 214,-1-1 0,-3-1-1,17-29-213,-39 56 15,246-358 176,-169 270-83,-47 67-67,-38 33-74,1-1 0,-1 0 0,1 1 0,-1-1-1,1 0 1,-1 1 0,1-1 0,-1 1 0,1-1-1,-1 1 1,0-1 0,1 1 0,-1-1 0,0 1-1,1-1 1,-1 1 0,0-1 0,0 1 0,0 0-1,1-1 1,-1 1 0,0-1 0,0 1 0,0 0-1,0-1 1,0 1 0,0-1 0,0 1 0,0 0 0,0-1-1,-1 1 1,1-1 0,0 1 0,0 0 0,0-1-1,-1 1 1,1-1 0,0 1 0,-1-1 0,1 1-1,0-1 1,-1 1 0,1-1 0,-1 1 0,1-1-1,-1 1 34,-10 15-2971,-7 3-219</inkml:trace>
  <inkml:trace contextRef="#ctx0" brushRef="#br0" timeOffset="351.061">24573 2226 8066,'-17'46'2160,"5"-5"609,7-16-2217,7 0-200,6-10-88,7-5-8,1 3-48,12 5-72,-2-5-152,4-6-2936,-7-9 927</inkml:trace>
  <inkml:trace contextRef="#ctx0" brushRef="#br0" timeOffset="551.396">25148 1710 7938,'-8'-3'1936,"-2"17"641,-1 4-2249,-3 12 16,-1 10-32,0 19 24,4 5 16,7 13-64,-1-1-136,7 11-56,2-12-40,2-9-16,-3-21-8,10-7 24,-4-15-192,6-11-736,2-4-2097,5-21 265</inkml:trace>
  <inkml:trace contextRef="#ctx0" brushRef="#br0" timeOffset="948.9">25313 2217 8810,'-21'24'1326,"0"1"0,2 1 0,1 1 0,-7 15-1326,24-41 8,0 0 0,0 0 0,0 0 0,1-1 0,-1 1 0,0 0 1,1 0-1,-1 0 0,0 0 0,1 0 0,-1 0 0,1 0 0,0 0 0,-1 0 1,1 1-1,0-1 0,0 0 0,-1 0 0,1 0 0,0 0 0,0 0 0,0 1 1,1-1-1,-1 0 0,0 0 0,0 0 0,1 0 0,-1 0 0,0 0 0,1 0 1,-1 0-1,1 0 0,-1 0 0,1 0 0,0 0 0,-1 0 0,1 0 0,0 0 1,0 0-1,0 0 0,0-1 0,-1 1 0,1 0 0,0-1 0,0 1 0,0-1 1,0 1-1,1-1 0,-1 1 0,0-1 0,0 0 0,0 0 0,0 1 0,0-1-8,14-1 15,-1 0-1,-1 0 1,1-1-1,0-1 1,0-1-1,-1 0 1,0 0-1,0-1 1,0-1-1,0 0 1,-1-1-1,0 0 1,0-1-1,-1 0 1,0-1-15,141-118 120,-152 126-119,1-1 0,0 1 0,0 0 0,0-1 0,0 1 0,0 0 0,0 0 0,0 0 0,0 0 0,1 0 0,-1 0 0,0 0 0,1 0 0,-1 1 0,0-1 0,1 0 0,-1 1 0,1-1 0,-1 1 0,1 0 0,-1-1 0,1 1-1,0 0 1,-1 0 0,1 0 0,-1 0 0,1 0 0,-1 0 0,1 1 0,-1-1 0,1 0 0,-1 1 0,1-1 0,-1 1 0,1 0 0,-1-1 0,0 1 0,1 0 0,-1 0 0,0 0 0,1 0 0,-1 1-1,4 151 1340,-3-151-1325,0 1-1,0-1 0,1 0 1,-1 0-1,1 0 0,-1 0 0,1 0 1,0-1-1,-1 1 0,1-1 1,0 0-1,0 0 0,0 0 0,0 0 1,0 0-1,0-1 0,0 1 0,1-1 1,-1 0-1,0 0 0,0 0 1,0 0-1,0 0 0,0-1 0,1 0 1,-1 1-1,0-1 0,0 0 1,0-1-1,-1 1 0,1 0 0,0-1 1,0 0-1,-1 0-14,18-6 39,-1-1 0,-1-2 0,1 0-1,-2 0 1,0-2 0,13-11-39,5-4 36,-34 27-37,-1 1 0,0-1-1,1 1 1,-1-1-1,0 1 1,1-1 0,-1 1-1,1-1 1,-1 1-1,1 0 1,-1-1 0,1 1-1,-1 0 1,1-1-1,-1 1 1,1 0 0,-1 0-1,1 0 1,-1-1 0,1 1-1,0 0 1,-1 0-1,1 0 1,-1 0 0,1 0-1,0 0 1,-1 0-1,1 0 1,-1 0 0,1 0-1,0 1 1,-1-1-1,1 0 1,-1 0 0,1 0-1,-1 1 1,1-1 0,-1 0-1,1 1 1,-1-1-1,1 0 1,-1 1 0,1-1-1,-1 1 1,0-1-1,1 1 1,-1-1 0,0 1-1,1-1 1,-1 1-1,0-1 1,1 1 0,-1-1-1,0 1 1,0-1 0,0 1-1,0 0 1,0-1-1,0 1 1,0 0 1,0 44-65,-1-35 69,1-7 0,-1 0-2,1-1-1,-1 0 1,1 0-1,0 0 1,-1 0 0,1 0-1,0 0 1,1 1-1,-1-1 1,0 0-1,1 0 1,-1 0 0,1 0-1,-1 0 1,1 0-1,0 0 1,0 0 0,0 0-1,0 0 1,0 0-1,1-1 1,-1 1 0,0 0-1,1-1 1,-1 1-1,1-1 1,1 1-2,6-1 6,0-1 1,0-1-1,0 1 0,-1-1 1,1-1-1,0 0 1,0 0-1,-1-1 0,0 0 1,1 0-1,-1-1 0,0 0 1,0 0-1,-1-1 0,0 0 1,1-1-1,-2 1 1,5-5-7,2 0 14,129-98 61,-112 96-177,-29 12 100,0 0 0,-1 1 0,1-1-1,0 0 1,-1 0 0,1 1 0,0-1-1,-1 1 1,1-1 0,-1 0 0,1 1-1,-1-1 1,1 1 0,-1-1 0,1 1 0,-1-1-1,0 1 1,1 0 0,-1-1 0,0 1-1,1-1 1,-1 1 0,0 0 0,0-1-1,1 1 1,-1 0 0,0-1 0,0 1-1,0 0 1,0 0 0,0-1 0,0 1 0,0 0-1,0-1 1,0 1 0,-1 0 0,1-1-1,0 1 1,0 0 0,-1-1 0,1 1 2,-51 131 1169,51-131-1161,-1 0 0,1-1-1,-1 1 1,1 0 0,0 0-1,-1-1 1,1 1 0,0 0-1,0 0 1,0 0 0,-1 0-1,1-1 1,0 1 0,0 0-1,0 0 1,0 0 0,0 0-1,1 0 1,-1 0 0,0-1-1,0 1 1,0 0 0,1 0-1,-1 0 1,1-1 0,-1 1-1,0 0 1,1 0 0,-1-1-1,1 1 1,-1 0 0,1-1-1,0 1 1,-1-1 0,1 1-1,0-1 1,-1 1 0,1-1-1,0 1 1,0-1 0,0 1-1,-1-1 1,1 0 0,0 0 0,0 1-1,0-1 1,0 0 0,-1 0-1,1 0 1,0 0 0,0 0-1,0 0 1,0 0 0,0 0-1,-1 0 1,1-1 0,0 1-1,0 0 1,0 0 0,0-1-1,-1 1 1,1-1 0,0 1-1,0-1 1,0 0-8,4-1-296,1 0-1,-1-1 1,1 0-1,-1 0 1,0 0-1,-1-1 1,1 1-1,0-1 1,-1 0 0,0-1-1,0 1 1,0-1-1,-1 0 1,1-1 296,32-43-3192</inkml:trace>
  <inkml:trace contextRef="#ctx0" brushRef="#br0" timeOffset="1767.672">26594 2003 8138,'-4'2'4550,"-2"21"-4267,8 3-106,-29-52 1290,27 26-1460,0-1-1,0 1 1,-1-1-1,1 1 1,0-1 0,0 1-1,-1-1 1,1 1-1,0-1 1,-1 1 0,1 0-1,-1-1 1,1 1-1,0 0 1,-1-1 0,1 1-1,-1 0 1,1 0-1,-1-1 1,1 1 0,-1 0-1,1 0 1,-1 0-1,1-1 1,-1 1 0,1 0-1,-1 0 1,0 0-1,1 0 1,-1 0-1,1 0 1,-1 0 0,1 1-1,-1-1 1,1 0-1,-1 0 1,1 0 0,-1 0-1,1 1 1,-1-1-1,1 0 1,-1 0 0,1 1-1,-1-1 1,1 0-1,0 1 1,-1-1 0,1 1-1,0-1 1,-1 0-1,1 1 1,0-1 0,-1 1-1,1-1 1,0 1-1,0-1 1,-1 1-1,1-1 1,0 1 0,0-1-1,0 1 1,0-1-1,0 1 1,0 0 0,0-1-1,0 1 1,0-1-1,0 1 1,0 0-7,-7 14-2970,0-4 528</inkml:trace>
  <inkml:trace contextRef="#ctx0" brushRef="#br0" timeOffset="2566.489">26632 1973 5089,'-3'3'2185,"-9"9"3343,3 13-4988,7 121 109,8-35 77,4 0 0,12 37-726,-9-46 1036,-5 1-1,-4 56-1035,-12-79 1519,8-80-1499,0 0 0,0-1 0,0 1 0,0 0 0,0 0 0,0 0 0,0-1 0,0 1 0,0 0 0,0 0 0,0-1 0,0 1 0,0 0 0,0 0 0,0-1 0,0 1 0,-1 0 0,1 0 0,0 0 0,0-1 0,0 1 0,0 0 0,0 0 0,0 0 0,-1-1 0,1 1 0,0 0 0,0 0 0,0 0 0,0 0 0,-1 0 0,1-1 0,0 1 0,0 0-1,0 0 1,-1 0 0,1 0 0,0 0 0,0 0 0,-1 0 0,1 0 0,0 0 0,0 0 0,-1 0 0,1 0 0,0 0 0,0 0 0,0 0 0,-1 0 0,1 0 0,0 0 0,0 0 0,-1 0 0,1 0 0,0 0 0,0 1 0,0-1-20,-6-27 331,-2-35-167,2 0-1,3 0 1,3-1 0,3-1-164,-2 42 3,1 0 0,1 0 0,0 0 0,2 0 1,1 0-1,0 1 0,2 0 0,0 0 0,2 1 0,0 0 1,6-7-4,182-305-7,-173 304-37,-18 58-136,-13 100 141,5-123 47,0 0 0,0 0 0,0 0 0,-1 0 0,0-1 0,0 1-1,0-1 1,-1 1 0,0-1 0,-1 0 0,1 0 0,-1 0 0,0 0 0,-1-1 0,1 0 0,-1 0-1,0 0 1,-1 0 0,1-1 0,-1 0 0,1 0 0,-1 0 0,-1-1 0,1 0 0,0 0-1,-4 1-6,4-3-17,1 0 0,-1 1 0,1-2 1,-1 1-1,0-1 0,1 1 1,-1-2-1,1 1 0,-1-1 1,0 1-1,1-2 0,-1 1 1,1 0-1,0-1 0,-1 0 0,1-1 1,-3-1 15,7 2-134,0 0-1,0 1 1,0-1 0,1 0 0,-1 0 0,0 0 0,1-1-1,0 1 1,-1 0 0,1 0 0,0 0 0,0 0 0,0 0-1,0 0 1,1 0 0,-1-1 0,1 1 0,-1 0-1,1 0 1,-1 0 0,1 0 0,0 0 0,0 1 0,0-1-1,0 0 1,1 0 0,-1 1 0,0-1 0,1 0 0,-1 1-1,1-1 1,-1 1 0,1 0 0,0 0 0,0-1-1,0 1 1,0 0 134,2-3-771,23-22-1920</inkml:trace>
  <inkml:trace contextRef="#ctx0" brushRef="#br0" timeOffset="2981.915">27195 1545 7746,'9'3'5930,"-5"19"-5457,-4-15-64,6 95 484,-5 0 1,-7 50-894,3 147 372,23-179-261,-20-118-116,1-1 0,-1 0 1,1 1-1,-1-1 0,1 0 1,0 1-1,0-1 0,0 0 1,0 0-1,0 0 1,0 1-1,0-1 0,0 0 1,1-1-1,-1 1 0,0 0 1,0 0-1,1 0 0,-1-1 1,1 1-1,-1-1 0,1 1 1,-1-1-1,0 0 1,1 1-1,0-1 0,-1 0 1,1 0-1,-1 0 0,1 0 1,-1 0-1,1 0 0,-1-1 1,1 1-1,-1 0 0,1-1 1,-1 1-1,0-1 1,1 0-1,-1 1 0,1-1 1,-1 0-1,0 0 0,0 0 1,0 0-1,1 0 0,-1 0 1,0 0-1,0 0 0,0 0 1,-1-1-1,1 1 1,0 0-1,0-1 5,7-10-729,0 0 0,-1 0 1,0 0-1,-1-1 0,-1 0 1,0 0-1,3-13 729,9-54-3698</inkml:trace>
  <inkml:trace contextRef="#ctx0" brushRef="#br0" timeOffset="3302.316">27468 1894 9266,'0'21'5160,"18"-9"-4421,-4-12-719,-1 0 1,0 0 0,0-2 0,0 1-1,0-2 1,0 1 0,-1-2-1,1 0 1,-1 0 0,0-2 0,11-4-21,-15 6 20,1 1 0,-1-1 0,0 0 0,0-1 0,0 0 0,0 0 0,-1-1 1,0 0-1,0 0 0,-1 0 0,0-1 0,5-7-20,-10 13 18,0 1 1,0-1-1,-1 0 1,1 0-1,0 0 1,-1 0-1,1 0 1,-1 1-1,1-1 1,-1 0-1,0 0 1,1-1-1,-1 1 1,0 0-1,0 0 1,0 0-1,0 0 1,0 0-1,0 0 1,0 0-1,0 0 1,0 0-1,0 0 1,0 0-1,-1 0 0,1 0 1,0 0-1,-1 0 1,1 0-1,-1 0 1,1 0-1,-1 0 1,0 0-1,1 0 1,-1 1-1,0-1 1,1 0-1,-1 0 1,0 1-1,0-1 1,0 0-1,0 1 1,0-1-1,0 1 1,0-1-1,0 1 1,0 0-1,0-1 1,0 1-1,0 0 0,0 0 1,0 0-1,0 0 1,0 0-1,0 0 1,-1 0-19,-66 21 1041,56-14-934,1 2-1,0-1 0,0 2 1,1-1-1,0 1 0,1 1 0,0 0 1,0 0-1,1 1 0,-3 7-106,5-11 57,1 1-1,0 1 0,0-1 1,1 1-1,1 0 1,-1-1-1,2 2 0,-1-1 1,1 0-1,1 0 1,0 1-1,0-1 0,1 1 1,1-1-1,-1 1 0,2-1 1,-1 0-1,4 8-56,-3-12 6,0 0 0,1 0 0,0 0 0,0-1 0,1 1 0,0-1 0,0 0-1,0 0 1,0 0 0,1 0 0,-1-1 0,1 0 0,1 0 0,-1 0 0,0-1 0,1 0-1,0 0 1,0 0 0,-1-1 0,2 1 0,-1-1 0,0-1 0,0 1 0,1-1 0,-1-1 0,4 1-6,0-2-103,-1 0 1,1-1 0,-1 0-1,0-1 1,1 0-1,-1-1 1,-1 1 0,1-2-1,0 1 1,-1-1 0,0 0-1,3-4 103,50-53-4565,-30 14 803</inkml:trace>
  <inkml:trace contextRef="#ctx0" brushRef="#br0" timeOffset="3529.779">28166 1710 8130,'-4'8'5711,"-6"21"-4242,-2 6-1109,-142 389 2286,125-342-2231,29-176-923,-7 29-2192,-2 1 172</inkml:trace>
  <inkml:trace contextRef="#ctx0" brushRef="#br0" timeOffset="3779.374">27972 1882 9602,'0'19'2281,"3"4"823,9 1-2808,12 1-128,5-2-88,18 1 8,6-4-80,12-5-3120,-9-6 1055</inkml:trace>
  <inkml:trace contextRef="#ctx0" brushRef="#br0" timeOffset="4056.669">28327 1870 8618,'0'0'116,"0"0"1,1 0-1,-1 0 1,0 0-1,1 0 0,-1 0 1,0 0-1,1 0 1,-1 0-1,0 0 1,1 0-1,-1-1 0,0 1 1,1 0-1,-1 0 1,0 0-1,1 0 1,-1-1-1,0 1 0,1 0 1,-1 0-1,0 0 1,0-1-1,1 1 1,-1 0-1,0 0 0,0-1 1,1 1-1,-1 0 1,0-1-1,0 1 1,0 0-1,0-1 0,0 1 1,1 0-1,-1-1 1,0 1-1,0 0 0,0-1 1,0 1-1,0 0 1,0-1-1,0 1 1,0-1-1,0 1 0,0 0 1,-1-1-1,1 1 1,0 0-1,0-1 1,0 1-1,0 0 0,0-1 1,-1 1-1,1 0 1,0 0-1,0-1 1,0 1-1,-1 0 0,1-1 1,0 1-1,-1 0 1,1 0-117,9 0-495,15-2 507,-1-1-1,0-1 1,0-1 0,0-1 0,8-4-12,-29 9 1,8-1 10,-1-1 0,1 0 0,0 0 0,-1-1 0,1 0 0,-1-1 0,0 0 0,-1 0 0,1-1 0,-1-1 0,0 1 0,-1-1 0,0 0 0,0-1 1,0 1-1,-1-2 0,0 1 0,1-3-11,-7 10 26,0-1 0,1 1 0,-1-1 1,0 1-1,0-1 0,0 1 0,0-1 1,-1 1-1,1-1 0,0 1 0,-1-1 0,1 1 1,-1-1-1,1 1 0,-1 0 0,0-1 1,0 1-1,1 0 0,-1-1 0,0 1 0,0 0 1,0 0-1,0 0 0,-1 0 0,1 0 1,0 0-1,0 0 0,0 0 0,-1 1 1,1-1-1,-1 0 0,1 1 0,0-1 0,-1 1 1,1-1-1,-1 1 0,1 0 0,-1 0 1,1 0-1,-1 0 0,1 0 0,-1 0 0,0 0 1,1 0-1,-1 0 0,1 1 0,0-1 1,-1 1-1,1-1 0,-1 1 0,1-1 1,0 1-1,-1 0 0,1 0 0,0 0 0,0 0 1,-1 0-27,-9 4 134,0 0 0,1 1 1,-1 1-1,1-1 0,1 2 1,-1-1-1,1 1 0,1 0 1,0 1-1,0 0 0,0 1-134,2-2 94,-1 0 0,1 1 0,1 0 0,0 1 0,0-1 0,1 1 0,0 0 0,1 0 0,0 0 0,0 0 0,1 1 0,0 1-94,2-7 17,-1 0 0,1-1-1,0 1 1,0 0 0,1-1 0,-1 1 0,1 0 0,0-1-1,1 1 1,-1-1 0,1 0 0,-1 1 0,1-1 0,1 0-1,-1 0 1,1 0 0,-1 0 0,1 0 0,0-1 0,0 0-1,1 1 1,-1-1 0,1 0 0,0 0 0,-1-1 0,1 1-1,0-1 1,3 1-17,-1 0-81,-1-1-1,1-1 1,0 1-1,-1-1 0,1 0 1,0-1-1,0 1 1,0-1-1,0 0 1,0-1-1,-1 1 0,1-1 1,0 0-1,0 0 1,0-1-1,-1 0 1,2-1 81,55-30-4236,-20-3 364</inkml:trace>
  <inkml:trace contextRef="#ctx0" brushRef="#br0" timeOffset="4370.902">28888 1577 9402,'-34'19'6514,"2"7"-3519,27-21-2899,0 0 1,0 0-1,1 0 1,0 0-1,0 1 1,0 0-1,1 0 1,0 0-1,0 0 1,0 0 0,1 1-1,0-1 1,0 1-1,1 0 1,-1-1-1,1 4-96,2-7 4,-1 0-1,0 1 1,1-1-1,0 0 1,0 0-1,0 0 1,0 0 0,1 0-1,-1 0 1,1 0-1,-1 0 1,1-1-1,0 1 1,0 0-1,0-1 1,1 0 0,-1 1-1,1-1 1,-1 0-1,1 0 1,0-1-1,-1 1 1,1 0-1,0-1 1,0 0 0,0 1-1,2-1-3,89 22-7,76-2 90,-168-21-79,0 1-1,0-1 1,0 1-1,0 0 1,1 0-1,-1 0 0,-1 0 1,1 0-1,0 0 1,0 0-1,0 0 1,-1 1-1,1-1 1,0 1-1,-1-1 1,0 1-1,1 0 1,-1 0-1,0 0 1,0-1-1,0 1 1,0 0-1,0 0 1,0 0-1,-1 1 1,1-1-1,-1 0 1,1 0-1,-1 0 1,0 0-1,0 0 1,0 1-1,0-1 1,0 0-1,0 0 1,-1 0-1,1 0 1,-1 1-1,1-1 1,-1 0-1,0 0 0,0 0 1,0 0-1,0 0-3,-8 12 122,0 0-1,-1-1 1,0 0-1,-1 0 0,-1-1 1,0 0-1,-1-1 0,0-1 1,0 0-1,-3 1-121,-57 26 119,47-36-283,7-15-3397</inkml:trace>
  <inkml:trace contextRef="#ctx0" brushRef="#br0" timeOffset="5220.51">26451 3766 8778,'0'0'57,"-36"23"4185,35-23-4215,1 1 0,-1-1-1,1 0 1,-1 1 0,1-1 0,-1 1 0,1-1-1,-1 1 1,1 0 0,-1-1 0,1 1 0,-1 0 0,1-1-1,0 1 1,0 0 0,-1-1 0,1 1 0,0 0-1,0-1 1,0 1 0,-1 0 0,1 0 0,0-1-1,0 1 1,0 0 0,1 0 0,-1-1 0,0 1 0,0 0-1,0-1 1,0 1 0,1 0 0,-1 0 0,0-1-1,1 1 1,-1-1 0,0 1 0,1 0 0,-1-1-1,1 1 1,-1-1 0,1 1 0,-1-1 0,1 1 0,-1-1-1,1 1 1,0-1 0,-1 0 0,1 1 0,0-1-1,0 0-26,2 2 15,1-1 0,0-1 0,-1 1 0,1-1-1,0 1 1,0-1 0,0 0 0,-1 0 0,1-1-1,0 1 1,0-1 0,0 0 0,-1 0 0,1 0-1,-1 0 1,1-1 0,-1 0 0,1 1 0,-1-1-1,0 0 1,1-1-15,9-7 33,0-1 0,-1 0 0,0-1 0,-1 0 0,0-1 0,-1 0-1,0-1 1,-1 0 0,-1 0 0,0-1 0,-1 0 0,-1-1-33,-2 9 55,-1-1-1,-1 1 1,0-1 0,0 0-1,0 1 1,-1-1 0,0 0-1,-1 0 1,1 0 0,-2 0-1,1 0 1,-1 0 0,0 0-1,-2-4-54,3 10 21,0 1 0,0 0 0,-1 0 0,1 0 0,0 0 0,-1-1 0,1 1 0,-1 0 0,1 0 0,-1 0 0,1 0 0,-1 0 0,0 0 0,0 0 0,1 0 0,-1 1 0,0-1 0,0 0 0,0 0 0,0 1 0,0-1 0,0 0 0,0 1 0,0-1 0,0 1 0,0-1 0,0 1 0,-1 0 0,1-1 0,0 1 0,0 0 0,0 0 0,0 0 0,-1 0 0,1 0 0,0 0 0,0 0 0,0 0 0,-1 1 0,1-1 0,0 0 0,0 1 0,0-1 0,0 1 0,0-1 0,-1 1-21,-41 40 461,32-26-424,1 1 0,1 0-1,0 0 1,1 1 0,1 0-1,1 0 1,0 1 0,2 0-1,-1 0 1,2 0 0,1 0-1,0 1 1,1-1 0,1 1-1,1-1 1,1 8-37,-1-21 4,-1 1 1,1-1-1,0 0 0,0 1 1,0-1-1,1 0 0,0 0 1,0 0-1,0 0 0,1 0 1,-1 0-1,1-1 0,0 1 1,1-1-1,-1 0 0,1 0 1,-1 0-1,1 0 0,1-1 0,-1 0 1,0 1-1,1-1 0,0-1 1,-1 1-1,1-1 0,0 0 1,0 0-1,1 0 0,-1-1 1,0 0-1,0 0 0,1 0 1,-1 0-1,5-1-4,1-1 14,-1 0-1,0-1 1,1 0 0,-1-1-1,0 0 1,-1 0 0,1-1-1,0-1 1,-1 1 0,0-2-1,0 1 1,-1-1 0,1 0-1,-1-1 1,-1 0 0,1 0 0,-1-1-1,4-6-13,6-8 48,0-2-1,-2 1 1,-1-2 0,-1 0-1,-2-1 1,4-10-48,-5 24-38,-3 34-28,-4 4 29,-3-19 43,0 1-1,0-1 1,0 1-1,1 0 1,1-1-1,-1 0 1,1 1-1,0-1 1,1 0-1,0 0 0,0 0 1,0 0-1,1-1 1,0 1-1,0-1 1,1 0-1,-1 0 1,1 0-1,1-1 1,-1 0-1,1 0 1,0 0-1,0-1 1,6 4-6,-5-7 5,0 0 1,0 0 0,1-1 0,-1 1 0,0-2 0,0 1 0,0-1-1,0 0 1,0-1 0,0 1 0,0-1 0,0-1 0,5-2-6,20-9 47,-1-2 0,-1-2 0,-1 0 0,0-2 0,-1-1 0,22-22-47,-21 18 51,-8 10-31,-21 15-20,1 0-1,-1 0 1,1 0-1,0 0 1,-1 0-1,1 0 1,-1 0-1,1 0 1,-1 0 0,1 0-1,0 0 1,-1 0-1,1 1 1,-1-1-1,1 0 1,-1 0-1,1 1 1,-1-1-1,1 0 1,-1 0 0,1 1-1,-1-1 1,1 1-1,-1-1 1,1 1-1,-1-1 1,0 0-1,1 1 1,-1-1-1,0 1 1,0-1 0,1 1-1,-1 0 1,0-1-1,0 1 1,0-1-1,0 1 1,1-1-1,-1 1 1,0 0-1,0-1 1,0 1 0,0-1-1,0 1 1,0 0-1,-1-1 1,1 1-1,0-1 1,0 1-1,0-1 1,-1 1 0,1-1-1,0 1 1,0-1-1,-1 1 1,1-1-1,0 1 1,-1-1-1,1 1 1,-1-1-1,0 1 1,1 4 1,4 88 82,-4-90-81,1 0-1,-1 0 0,1-1 1,0 1-1,0 0 0,0-1 1,1 1-1,-1-1 0,1 1 1,-1-1-1,1 1 0,0-1 0,0 0 1,0 0-1,0 0 0,0 0 1,0 0-1,0-1 0,1 1 1,-1-1-1,1 1 0,-1-1 1,1 0-1,0 0 0,-1 0 1,1 0-1,0 0 0,0-1 1,0 0-1,2 1-1,3-2-6,0 1 0,0-2 0,0 1 0,0-1 0,0 0 0,0-1 0,-1 0 0,1 0 0,-1-1 0,0 1 0,0-2 0,0 1 0,-1-1 0,1 0 0,-1 0 0,0-1 0,-1 0 0,1 0 0,-1 0 0,0 0 0,-1-1 0,3-5 6,-6 10-223,1 0 0,-1 1 0,0-1 0,-1 0 0,1 0 1,0 0-1,0 0 0,-1 0 0,1 0 0,-1 0 0,0 0 0,0 0 0,0 0 0,0 0 0,0-1 0,0 1 1,0 0-1,-1 0 0,1 0 0,-1-1 223,-8-7-3444</inkml:trace>
  <inkml:trace contextRef="#ctx0" brushRef="#br0" timeOffset="5480.815">27243 3097 7666,'2'-14'4441,"-2"19"-705,-3 3-1423,10-5-1793,7 3-552,13 0 40,8-3-208,12-3-1320,-4 3-2193</inkml:trace>
  <inkml:trace contextRef="#ctx0" brushRef="#br0" timeOffset="5768.641">27765 2860 8834,'-28'201'5330,"22"-168"-4947,2 0 1,2 0-1,0 0 0,3 0 0,1 0 0,1 0 0,4 12-383,11 26 328,4-1 0,2-2 0,28 53-328,-25-63 49,-3 1 0,-2 1 0,-3 1 1,-3 0-1,-2 3-49,-14-16 400,0-48-377,-1 0 1,0 0-1,1 0 1,-1 0-1,1 0 1,-1 0-1,0 0 1,1 0-1,-1 0 1,1 0-1,-1 0 1,0 0-1,1-1 1,-1 1-1,1 0 1,-1 0-1,1-1 1,-1 1-1,1 0 1,-1-1-1,1 1 1,-1 0-1,1-1 1,-1 1-1,1-1 1,-1 1-1,1-1 1,0 1-1,-1-1 1,1 1-1,0-1 1,-1 1-1,1-1 1,0 1-1,0-1 1,0 0-1,0 1 1,-1-1-1,1 0-23,-59-161 1118,-33-79-1202,50 166-63,42 75 142,1 1 0,-1-1-1,0 0 1,1 0 0,-1 0 0,0 0 0,1 0 0,-1 0-1,0 0 1,1-1 0,-1 1 0,0 0 0,1 0 0,-1 0-1,0 0 1,1 0 0,-1 0 0,0 0 0,0-1 0,1 1-1,-1 0 1,0 0 0,1 0 0,-1-1 0,0 1 0,0 0-1,0 0 1,1-1 0,-1 1 0,0 0 0,0-1 0,0 1-1,0 0 1,0-1 0,1 1 0,-1 0 0,0-1 5,16 10-56,116 23-2514,-7-27-3604,-57-13 2280</inkml:trace>
  <inkml:trace contextRef="#ctx0" brushRef="#br0" timeOffset="6416.686">28258 3478 5913,'-22'-8'5818,"1"23"-3363,-8 33-1066,13 16-75,15-62-1287,1 0 0,0 0 0,0-1 0,0 1 1,0 0-1,1 0 0,-1-1 0,0 1 0,1 0 1,-1-1-1,1 1 0,0 0 0,-1-1 1,1 1-1,0-1 0,0 1 0,0-1 0,0 1 1,0-1-1,1 0 0,-1 1 0,0-1 1,1 0-1,-1 0 0,0 0 0,1 0 0,-1 0 1,1 0-1,0 0 0,-1-1 0,1 1 0,0-1 1,-1 1-1,1-1 0,0 0-27,5 0 22,1 0 0,-1-1-1,1-1 1,-1 1 0,0-1 0,0 0 0,0-1-1,0 0 1,0 0 0,0 0 0,-1-1 0,0 0-1,1 0 1,-1-1 0,-1 0 0,1 0-1,-1 0 1,0 0 0,0-1 0,0 0 0,-1 0-1,0 0 1,0-1 0,-1 1 0,0-1-1,0 0 1,1-5-22,1 1 9,-1 0-1,-1 0 1,0-1-1,-1 1 1,0-1-1,-1 0 1,0 1 0,-1-1-1,0 0 1,-1-4-9,-1 42-195,1-19 181,1-1 1,1 0-1,-1 1 0,1-1 1,0 0-1,1 0 1,-1 0-1,1 0 0,1 0 1,-1 0-1,1 0 0,0 0 1,0-1-1,0 0 1,1 1-1,0-1 0,0 0 1,0-1-1,1 1 0,0-1 1,0 0-1,0 0 1,0-1-1,0 1 0,1-1 1,-1 0-1,1 0 0,1-1 15,3 2-182,1-1 1,-1-1 0,1 0 0,0 0 0,0-1 0,-1 0-1,1-1 1,0 0 0,0-1 0,0 0 0,0-1 0,-1 0 0,1-1-1,-1 0 1,0-1 0,1 0 0,-1 0 0,-1-1 0,1 0 0,-1-1-1,0 0 1,0 0 0,-1-1 0,0 0 0,0-1 0,0 0-1,-1 0 1,0-1 0,-1 1 0,0-2 0,0 1 0,-1 0 0,-1-1-1,1 0 1,-1 0 0,0-3 180,-2 5 5,-1 0 0,0 1 0,-1-1 0,1 0 0,-1 0 0,-1 0 0,1 1 0,-1-1 0,-1 0 0,0 1 0,0-1 0,0 0-5,2 7 13,0 1 0,0-1 0,0 1 0,0-1-1,0 1 1,0-1 0,-1 1 0,1-1 0,0 1 0,0 0-1,0-1 1,0 1 0,-1-1 0,1 1 0,0-1 0,0 1-1,-1 0 1,1-1 0,0 1 0,-1-1 0,1 1 0,0 0 0,-1-1-1,1 1 1,-1 0 0,1 0 0,0-1 0,-1 1 0,1 0-1,-1 0 1,1 0 0,-1 0 0,1-1 0,-1 1 0,1 0-1,-1 0 1,1 0 0,-1 0 0,1 0 0,-1 0 0,1 0 0,-1 0-1,1 0 1,-1 1 0,1-1 0,0 0 0,-1 0 0,1 0-1,-1 0 1,1 1 0,-1-1 0,1 0 0,0 1 0,-1-1 0,1 0-1,-1 1-12,-15 26 712,10-14-418,2 1-1,0 0 0,0 0 1,1 0-1,1 0 0,0 0 1,1 0-1,1 5-293,0-14 39,0-1 0,1 1 1,-1-1-1,1 1 0,0-1 0,1 1 0,-1-1 0,1 0 0,0 0 0,0 0 0,0 0 0,0 0 0,1 0 1,-1 0-1,1-1 0,0 1 0,0-1 0,1 0 0,-1 0 0,1 0 0,-1 0 0,1-1 0,0 1 0,0-1 1,0 0-1,0 0 0,0-1 0,1 1 0,-1-1 0,0 0 0,1 0 0,-1 0 0,1-1 0,-1 1 0,1-1 1,0 0-1,-1-1 0,1 1 0,-1-1 0,1 0 0,-1 0 0,0 0 0,1 0 0,-1-1 0,2-1-39,6-4 48,1 0 1,-1-1-1,-1 0 0,0-1 0,0-1 0,0 0 1,-1 0-1,-1-1 0,0 0 0,0 0 0,-1-1 1,-1 0-1,0-1 0,0 0 0,0-4-48,1 1 56,-1 0-1,-1 0 1,0-1 0,-2 0-1,0 0 1,0 0 0,-1-4-56,-3 15 1,1 1-1,-1-1 1,0 0 0,0 1-1,-1-1 1,1 1 0,-1-1-1,0 1 1,-1-1 0,0 1 0,1 0-1,-2 0 1,1 0 0,0 0-1,-1 0 1,0 0 0,0 0 0,-1 1-1,1 0 1,-1 0 0,0 0-1,0 0 1,-1 0 0,-1 0-1,-2-1-27,0 0-1,0 1 1,-1 0 0,0 1 0,0 0-1,0 0 1,0 1 0,0 0 0,-1 0-1,1 1 1,0 1 0,-1 0 0,1 0-1,-1 0 1,1 1 0,-1 1 0,1 0 0,0 0-1,0 0 1,0 2 0,0-1 27,7-3 6,1 1 0,-1 0 1,1-1-1,-1 1 0,1 0 0,0 0 1,-1 0-1,1 0 0,0 0 0,-1 0 1,1 0-1,0 0 0,0 0 1,0 1-1,0-1 0,0 0 0,0 1 1,0-1-1,1 1 0,-1-1 0,0 1 1,1-1-1,-1 1 0,1-1 1,0 1-1,0 0 0,-1-1 0,1 1 1,0 0-1,0-1 0,0 1 0,1-1 1,-1 1-1,0 0 0,1-1 1,-1 1-1,1-1 0,-1 1 0,1-1 1,0 1-1,-1-1 0,1 1 0,0-1 1,0 0-1,0 1 0,0-1 1,1 0-8,112 95 119,-103-85-108,-1 1 0,-1 0 0,0 1 0,-1 0 1,0 0-1,-1 1 0,-1 0 0,0 0 0,-1 1 0,2 8-10,20 37-1601,-12-50-1636</inkml:trace>
  <inkml:trace contextRef="#ctx0" brushRef="#br0" timeOffset="7147.815">27063 4724 9914,'-15'-7'2853,"-41"-9"1318,43 18-4140,0 1 0,0 0 0,0 1 0,0 1 0,1 0 0,-1 0-1,1 1 1,0 1 0,1 0 0,0 1 0,0 0 0,1 1 0,-4 3-31,7-6 12,1 0 0,-1 1 1,1 0-1,1 0 1,-1 1-1,1-1 0,0 1 1,1 0-1,0 1 1,0-1-1,1 1 0,0-1 1,0 1-1,1 0 1,1 0-1,-1 0 0,1 0 1,1 1-1,0-1 1,0 0-1,0 0 0,1 0 1,1 0-1,1 6-12,-3-12 4,1-1-1,-1 1 1,1-1 0,0 0-1,-1 1 1,1-1 0,0 0-1,1 1 1,-1-1 0,0 0-1,0 0 1,1 0 0,-1 0-1,1 0 1,0 0 0,0-1-1,0 1 1,0-1 0,0 1-1,0-1 1,0 1 0,0-1-1,0 0 1,1 0 0,-1 0-1,0-1 1,1 1 0,1 0-4,6-4 10,-1 0 0,0 0 1,-1-1-1,1 0 0,-1-1 1,0 0-1,0 0 0,0-1 1,-1 0-1,0 0 1,0-1-1,0 0 0,-1 0 1,0-1-1,0 1 0,4-9-10,0 3 16,11-13 24,-1 0 0,-1-2 0,-1-1-1,-2 0 1,0-1 0,9-30-40,-15 29 44,-1-1 0,-1 0 0,-2-1 0,-2 0 0,1-24-44,-5 21 17,-5 38-67,-25 170-160,22-132 186,-9 92 104,17-128-86,0-1 0,1 0 0,0 1 0,-1-1 0,1 0 0,0 0 0,1 0-1,-1 0 1,0 0 0,1 0 0,0 0 0,0 0 0,0-1 0,0 1 0,0-1 0,0 1 0,0-1 0,1 0-1,0 0 1,-1 0 0,1 0 0,0 0 0,0 0 0,0-1 0,0 0 0,0 1 0,0-1 0,0 0 0,0-1-1,2 1 7,62-2-4112,-31-11 1008</inkml:trace>
  <inkml:trace contextRef="#ctx0" brushRef="#br0" timeOffset="7526.538">27475 4622 7930,'-98'57'6962,"77"-41"-6182,0 0 0,1 1 0,1 1 0,1 0 0,-5 9-780,21-27 28,1 1-1,0 0 1,-1 0 0,1-1 0,0 1-1,0 0 1,-1 0 0,1 0 0,0 0-1,0 1 1,0-1 0,0 0 0,1 0-1,-1 0 1,0 1 0,0-1-1,1 1 1,-1-1 0,1 0 0,-1 1-1,1-1 1,0 1 0,0-1 0,-1 1-1,1-1 1,0 1 0,0-1 0,0 1-1,1-1 1,-1 1 0,0-1-1,0 1 1,1-1 0,-1 1 0,1-1-1,-1 0 1,1 1 0,0-1 0,0 0-1,0 1 1,-1-1 0,1 0 0,0 0-1,0 0 1,0 0 0,1 0-1,-1 0 1,0 0 0,1 0-28,8 0 12,0-1 0,1-1 1,-1 0-1,0-1 0,0 0 1,0 0-1,-1-1 0,1 0 0,0-1 1,-1 0-1,0 0 0,0-1 0,3-2-12,40-17 122,-43 20-118,-1 1-1,1 0 0,0 0 0,0 1 1,0 0-1,0 0 0,0 1 0,1 0 1,-1 1-1,0 0 0,1 1 0,-1-1 0,0 2 1,0 0-1,0 0 0,0 0 0,0 1 1,0 0-1,-1 1 0,1 0 0,6 4-3,13 34 36,-28-42-32,1 0 0,-1 1-1,0-1 1,0 1 0,1-1 0,-1 0-1,1 0 1,-1 1 0,0-1-1,1 0 1,-1 1 0,0-1-1,1 0 1,-1 0 0,1 0-1,-1 0 1,1 1 0,-1-1 0,1 0-1,-1 0 1,0 0 0,1 0-1,-1 0 1,1 0 0,-1 0-1,1 0 1,-1 0 0,1 0-1,-1 0 1,1 0 0,-1-1 0,1 1-1,-1 0 1,0 0 0,1 0-1,-1-1 1,1 1 0,-1 0-1,0-1 1,1 1 0,-1 0 0,0 0-1,1-1 1,-1 1 0,0-1-1,0 1 1,1 0 0,-1-1-1,0 1 1,0-1 0,1 1-1,-1-1 1,0 1 0,0 0 0,0-1-1,0 1 1,0-1 0,0 1-1,0-1 1,0 1 0,0-1-1,0 1-3,12-33 304,-10 21-281,-1-1 0,-1 1 1,-1-1-1,0 1 0,0-1 1,-1 1-1,0-1 1,-2 1-1,1 0 0,-1 0 1,-1 0-1,0 1 0,-1 0 1,0 0-1,-1-1-23,30 19-2231,-9-3 1316,0 0 0,0 0 0,1-1-1,0-1 1,-1-1 0,1 0 0,0 0 0,7-2 915,21-1-2961</inkml:trace>
  <inkml:trace contextRef="#ctx0" brushRef="#br0" timeOffset="7846.606">28087 4299 1728,'4'-55'8637,"0"59"-2659,9 54-5324,-10-21-408,-2 0 1,-2 1-1,-1-1 1,-1 0-1,-3 0 0,0 0 1,-3-1-1,-6 14-246,-2-6 527,1 18-115,16-61-409,1 0-1,-1 1 1,1-1 0,-1 0-1,1 0 1,0 0 0,0 0-1,-1 0 1,1 0 0,0 0-1,0 0 1,0 0 0,0 0-1,0 0 1,0 0 0,0-1-1,1 1 1,-1 0 0,0-1-1,0 1 1,1-1 0,-1 1-1,0-1 1,0 0 0,1 0-1,-1 1 1,0-1 0,1 0-1,-1 0 1,0 0 0,1 0-1,-1-1 1,0 1 0,1 0-1,-1-1 1,1 1-3,3-1 7,33-1-372,0-2 1,0-2 0,-1-1-1,0-2 1,22-8 364,-26 2-3492,-9 0-386</inkml:trace>
  <inkml:trace contextRef="#ctx0" brushRef="#br0" timeOffset="8033.141">28135 4696 5545,'-44'-6'3473,"22"0"-304,8 0-649,8-6-1656,12 7-160,8 1-383,5 1-129,6 0-184,11 0 0,5-5 0,9 0-288,-1-1-345,1 0-2727,-14 6 479</inkml:trace>
  <inkml:trace contextRef="#ctx0" brushRef="#br0" timeOffset="8263.588">28501 4303 9010,'-8'28'1279,"1"-1"0,2 1 0,1 1 0,1-1 0,1 1-1279,0-18 121,2 0 1,-1 0 0,1-1 0,1 1-1,0 0 1,1-1 0,0 1 0,0-1 0,1 1-1,0-1 1,1 0 0,0 0 0,4 5-122,-6-13 28,1 1 1,0-1 0,0 0 0,-1 1 0,2-1-1,-1-1 1,0 1 0,0 0 0,0-1 0,1 1-1,-1-1 1,1 0 0,-1 0 0,1-1-1,0 1 1,2-1-29,-5 0 2,67-2 290,-64 1-273,-1-1 0,1 1 0,-1-1 0,0 1 0,0-1 0,0 0 0,0 0 0,0-1 0,0 1 0,-1-1 0,1 1 0,-1-1 0,0 0 0,1 0 0,-1 0 0,-1 0 0,1 0 0,0 0 0,-1 0 0,1-1 0,-1 1 0,0-1-19,3-4 45,10-30 115,-2 0-1,-1 0 1,-2-1-1,-2 0 1,2-26-160,-6 39 45,3-6 3,-3 25-45,-3 21-19,-6 175 32,15-58 50,-7-122-72,-2-7 0,0 1-1,0-1 1,1 0 0,-1 0-1,1 1 1,-1-1 0,1 0-1,0 0 1,0 0 0,-1 0-1,2 0 1,-1 0 0,0 0-1,0 0 1,1 0 0,-1 0-1,1-1 1,-1 1 0,1-1-1,0 1 1,-1-1 0,1 1-1,0-1 1,0 0-1,0 0 1,0 0 0,0 0-1,1 0 7,63 6-4314,-27-13 1089</inkml:trace>
  <inkml:trace contextRef="#ctx0" brushRef="#br0" timeOffset="8662.686">29094 4183 6393,'-3'-12'1064,"3"9"-824,0 0 0,0 0 0,-1 0 1,1 1-1,-1-1 0,1 0 0,-1 0 0,0 1 0,-1-1 1,1 0-1,0 1 0,-1-1 0,1 1 0,-1 0 0,0 0 1,1-1-1,-1 1 0,-1 0 0,1 0 0,0 1 1,0-1-1,-1 0 0,1 1 0,0-1 0,-1 1 0,0 0 1,1 0-1,-2 0-240,-60-24 3207,47 48-1620,15-17-1546,0 0 0,1 1 0,0-1 0,0 0 0,0 0 0,0 1 0,1-1 0,0 0 0,1 1 0,0-1 0,0 0 0,1 4-41,-2-8 4,0 1 0,1-1 0,0 0 0,-1 0 0,1 1 0,0-1 1,0 0-1,0 0 0,0 0 0,1 0 0,-1 0 0,0 0 0,1-1 0,-1 1 0,1 0 0,0-1 0,0 1 0,-1-1 0,1 0 1,0 1-1,0-1 0,0 0 0,0 0 0,1 0 0,-1-1 0,0 1 0,0 0 0,1-1 0,-1 0 0,0 1 0,0-1 1,1 0-1,-1 0 0,0 0 0,1 0 0,0-1-4,122-55-315,-125 55 312,99-35-1152,-96 35 1116,0 0 0,0 1 0,0 0 1,0-1-1,0 1 0,0 0 0,-1 0 0,1 1 1,0-1-1,0 1 0,0-1 0,0 1 1,0 0-1,0 0 0,-1 0 0,1 0 1,0 1-1,-1-1 0,1 1 0,-1 0 0,0 0 1,1-1-1,-1 1 0,0 1 0,0-1 1,0 0-1,0 0 0,-1 1 0,1-1 1,-1 1-1,1 0 0,-1-1 0,1 3 39,-1 3 83,0 0 0,0 0-1,0 0 1,-1 0 0,-1 0-1,1 0 1,-1-1 0,0 1-1,-1 0 1,0 0 0,0-1-1,-1 1 1,0-1 0,0 1-1,-1-1 1,1 0 0,-3 1-83,-8 23 453,-4 9-49,-1-1 1,-2-2-1,-1 0 0,-24 28-404,42-60 21,4-3-19,-1 0-1,0-1 1,1 1-1,-1 0 1,0-1-1,0 1 1,0-1-1,-1 1 1,1-1-1,0 0 1,0 0-1,-1 1 1,1-1-1,-1 0 1,1 0-1,-1 0 1,0 0-1,1-1 1,-1 1-1,0 0 1,1-1 0,-1 1-1,0-1 1,0 1-1,1-1 1,-1 0-1,0 0 1,0 0-1,0 0 1,0 0-1,1 0 1,-1-1-1,0 1 1,0 0-1,0-1 1,1 0-2,-5-7-415,0 0 0,1 0 0,0-1 1,1 0-1,0 0 0,0 0 0,1-1 1,0 1-1,0-1 0,1 0 0,1 1 1,0-1-1,0 0 0,1 0 0,0-2 415,-3-63-4222</inkml:trace>
  <inkml:trace contextRef="#ctx0" brushRef="#br0" timeOffset="10154.971">29351 3830 8914,'-11'70'5126,"8"-53"-4552,0 0 0,1 0 0,0 0 0,1 0 0,1 1 0,3 15-574,55 173 1787,-39-140-1412,-9-85 169,-4-10-367,-3 0 0,0-1 0,-2 1 0,-1 0 0,-3-26-177,-12 9-101,15 55-70,2-6 162,1 0 1,-1 0-1,1 0 0,-1 0 0,1 0 1,0 0-1,0-1 0,0 0 1,0 1-1,1-1 0,-1 0 0,0-1 1,1 1-1,0-1 0,-1 1 0,1-1 1,0 0-1,0 0 0,-1-1 0,1 1 1,0-1-1,0 0 0,0 0 1,3 0 8,1 1-12,2 0 16,0 0 0,0-1 0,0 0 0,0 0 0,0-1 1,-1 0-1,1-1 0,0 0 0,-1-1 0,1 0 0,-1 0 0,0-1 1,0 0-1,0 0 0,-1-1 0,1-1 0,-1 1 0,0-1 0,2-3-4,-9 8 8,1-1 0,0 1 0,-1-1 0,0 1 0,1-1 0,-1 0 0,0 1 0,0-1 0,0 0 0,0 0 0,0 0 0,-1 0 0,1 0 0,0 0 0,-1 0 0,1 0 0,-1 0 0,0 0 0,0-1 0,0 1 0,0 0 0,0 0 0,0 0 0,-1 0 0,1 0 0,-1 0 0,1 0 0,-1 0 0,0 0 0,0 0 0,0 0 0,0 0 0,-1-1-8,0 2-4,0 1-1,1-1 1,-1 1-1,0 0 1,0-1-1,0 1 1,1 0-1,-1 0 1,0 0-1,0 0 0,0 1 1,0-1-1,1 0 1,-1 1-1,0-1 1,0 1-1,1 0 1,-1-1-1,0 1 0,1 0 1,-1 0-1,1 0 1,-1 0-1,1 1 1,0-1-1,-1 0 1,1 1-1,0-1 1,0 0-1,0 1 0,0-1 1,0 1-1,0 0 1,0-1-1,0 1 1,1 0-1,-1 0 1,1-1-1,-1 3 5,-2 0-4,-1 0 0,1 1 0,0-1 0,1 1 0,-1 0 1,1 0-1,0 0 0,0 0 0,0 1 0,1-1 0,0 0 0,0 1 0,0-1 0,1 1 0,0-1 0,0 1 0,0-1 0,1 1 1,0-1-1,0 1 0,0-1 0,0 0 0,1 0 0,0 1 0,0-1 0,1 0 0,-1-1 0,1 1 0,0 0 0,0-1 0,1 1 0,-1-1 1,1 0-1,0 0 0,1 0 4,-1-2-2,0 0 1,0-1 0,1 1 0,-1-1 0,1 0-1,-1 0 1,1 0 0,0-1 0,-1 0-1,1 0 1,-1 0 0,1 0 0,0-1-1,-1 1 1,1-1 0,-1-1 0,1 1-1,-1 0 1,0-1 0,1 0 0,-1 0-1,0 0 1,1-2 1,-4 4 1,14-6 13,-1 0 0,0-1 1,0 0-1,0-2 0,-1 1 0,0-2 1,-1 0-1,0 0 0,0-1 1,-1 0-1,-1-1 0,0 0 0,0-1 1,-1 0-1,-1-1 0,0 0 0,5-13-14,-6 2 16,0-1 0,-1 1-1,-2-1 1,-1 0 0,0 0-1,-2-1 1,-1 1 0,-2-8-16,-4 14-48,0 23-32,-5 27 37,1 1 0,2 1 1,1-1-1,2 1 0,0 13 43,3-40 0,0 1-1,1-1 0,0 1 0,0 0 0,0-1 1,1 1-1,0 0 0,0-1 0,1 1 0,-1 0 1,1 0-1,0-1 0,1 1 0,-1-1 0,1 1 1,0-1-1,1 0 0,-1 0 0,1 0 0,0 0 1,0 0-1,1 0 0,-1-1 0,1 0 0,0 0 1,0 0-1,1 0 0,-1 0 0,1-1 0,1 1 1,6-1 2,-1 0 0,1-1 0,0 0 0,0-1 0,0 0-1,0-1 1,0 0 0,0-1 0,0-1 0,0 0 0,0 0-1,-1-1 1,1-1 0,-1 0 0,0 0 0,1-2-2,2-3 12,0-1 1,-1 0-1,-1-1 1,1-1-1,-2 0 1,0 0-1,0-1 1,-1-1-1,-1 1 1,0-2-1,-1 1 1,-1-1 0,0-1-1,-1 1 1,0-1-1,-1 0 1,-1 0-1,1-13-12,12-79-77,-17 107 71,0 0 1,1 1 0,-1-1 0,0 0-1,1 0 1,-1 0 0,0 0-1,0 1 1,0-1 0,0 0-1,0 0 1,0 0 0,0 0-1,0 0 1,0 1 0,0-1-1,-1 0 1,1 0 0,0 0-1,-1 0 1,1 1 0,0-1-1,-1 0 1,1 0 0,-1 1 0,1-1-1,-1 0 1,1 1 0,-1-1-1,0 0 1,1 1 0,-1-1-1,0 1 1,1-1 0,-1 1-1,0 0 1,0-1 0,0 1-1,1 0 1,-1-1 0,0 1-1,0 0 1,0 0 0,0 0 0,1 0-1,-1-1 1,0 1 0,0 1-1,0-1 1,0 0 0,0 0-1,1 0 1,-1 0 0,0 1-1,0-1 1,0 0 0,0 1-1,1-1 1,-1 0 0,0 1-1,1-1 1,-1 1 0,0-1 0,1 1-1,-1 0 1,0-1 0,1 1-1,-1 0 1,1-1 0,-1 1 5,-10 10-22,1 0 0,0 0 0,0 0 1,1 1-1,1 1 0,0 0 1,0 0-1,2 0 0,0 1 0,-4 12 22,7-20 1,1-1 0,0 1 0,0 0 0,0 0 0,1 0 0,0 0 0,0 0 0,1 0 0,-1 1 0,1-1 0,1 0 0,-1 0 0,1 0 0,0 0 0,0 0 0,1 0 0,0 0 0,0 0 0,0 0 0,1-1 0,0 1 0,0-1 0,0 0 0,1 0 0,0 0 0,0 0 0,0-1-1,0 1 1,1-1 0,0 0 0,0 0 0,0-1 0,3 2-1,3 0 12,1 0 0,0-1 0,0-1 0,0 0-1,0 0 1,0-1 0,1-1 0,-1 0 0,1 0 0,-1-2-1,1 1 1,0-2 0,-1 1 0,0-2 0,0 0 0,1 0-1,-2-1 1,1-1 0,0 0 0,-1 0 0,0-1 0,0-1-1,7-5-11,-15 10 11,-1 0 0,1 1 0,-1-1 0,0 0-1,0-1 1,0 1 0,0 0 0,0-1 0,0 1-1,-1-1 1,1 1 0,-1-1 0,0 0 0,1 0-1,-1 1 1,-1-1 0,1 0 0,0 0 0,-1 0-1,1 0 1,-1 0 0,0 0 0,0 0 0,0 0-1,-1 0 1,1 0 0,0 0 0,-1 0 0,0 0-1,0 0 1,0 0 0,0 0 0,0 1 0,-1-1-1,1 0 1,-1 1 0,0-1 0,0 1 0,0 0-1,-1-2-10,-2 3 14,0 1-1,0 0 0,0 1 1,0-1-1,0 1 0,0 0 1,0 0-1,0 0 0,1 1 1,-1 0-1,1 0 0,-1 0 1,1 0-1,0 1 1,-1-1-1,1 1 0,0 0 1,1 1-1,-1-1 0,1 1 1,-1-1-1,1 1 0,0 0-13,-2 2 15,3-5-15,0 0 0,0-1 1,1 2-1,-1-1 1,1 0-1,-1 0 1,1 0-1,-1 1 1,1-1-1,-1 1 1,1-1-1,0 1 0,0 0 1,0-1-1,0 1 1,0 0-1,0 0 1,1-1-1,-1 1 1,1 0-1,-1 0 1,1 0-1,-1 0 0,1 0 1,0 0-1,0 0 1,0 0-1,0 0 1,1 0-1,-1 0 1,0 0-1,1 0 1,-1 0-1,1-1 0,0 1 1,0 0-1,-1 0 1,1 0-1,1 0 0,-1-1 6,1-1 0,-1 1 0,0-1 0,1 0 0,-1 0 0,0 1 0,1-1 0,-1 0 0,0 0 0,1 0 0,-1-1 0,0 1 0,1 0 0,-1 0 0,0-1 0,1 1 0,-1-1 0,0 1 1,0-1-1,1 0 0,-1 1 0,0-1 0,0 0 0,0 0 0,0 0 0,0 0 0,0 0 0,0 0 0,0 0 0,0 0 0,-1 0 0,1 0 0,0 0 0,-1 0 0,1-1 0,-1 1 0,1 0 0,-1-1 0,0 1 0,1 0 0,-1-1 0,0 1 0,0 0 0,0-1 0,0 1 0,0 0 0,0-1-6,-32 10 627,23-5-298,9-2-321,1-1 0,-1 0 0,0 0-1,1 0 1,-1 0 0,0 1 0,1-1-1,-1 0 1,0 0 0,0 1 0,1-1 0,-1 0-1,0 1 1,0-1 0,0 0 0,1 1-1,-1-1 1,0 0 0,0 1 0,0-1-1,0 0 1,0 1 0,0-1 0,0 0 0,0 1-1,1-1 1,-1 1 0,0-1 0,-1 0-1,1 1 1,0-1 0,0 0 0,0 1-1,0-1 1,0 1 0,0-1 0,0 0 0,-1 1-1,1-1 1,0 0 0,0 1 0,0-1-1,-1 0 1,1 0 0,0 1 0,0-1-1,-1 0 1,1 0 0,0 1 0,-1-1-1,1 0 1,0 0 0,-1 0 0,1 0 0,0 1-1,-1-1 1,1 0 0,-1 0-8,11 6-8,-6-1 4,1-1 0,0 0 0,0-1 0,1 1 1,-1-1-1,1 0 0,0 0 0,0-1 0,0 0 0,0 0 0,0 0 0,0-1 0,1 1 1,-1-2-1,0 1 0,1-1 0,-1 0 0,0 0 0,1 0 0,-1-1 0,1 0 1,-1-1 3,11-6-2,0-2 1,-1 0 0,0 0 0,-1-2 0,0 0 0,10-11 1,-6 7 4,124-106-13,-144 122 7,1 0 0,0 0 0,0 1 1,-1-1-1,1 0 0,0 0 0,0 0 1,-1 1-1,1-1 0,0 0 1,0 0-1,0 1 0,-1-1 0,1 0 1,0 1-1,0-1 0,0 0 1,0 1-1,0-1 0,0 0 0,0 1 1,0-1-1,0 0 0,0 0 0,0 1 1,0-1-1,0 0 0,0 1 1,0-1-1,0 0 0,0 1 0,0-1 1,0 0-1,0 1 0,0-1 1,0 0-1,1 1 0,-1-1 0,0 0 1,0 0-1,0 1 0,1-1 0,-1 0 1,0 0-1,0 0 0,1 1 1,-1-1-1,0 0 0,0 0 0,1 0 1,-1 0-1,0 1 0,1-1 1,-1 0-1,0 0 0,1 0 0,-1 0 1,0 0-1,1 0 0,-1 0 0,0 0 1,1 0-1,-1 0 0,0 0 1,0 0-1,1 0 0,-1 0 0,1 0 2,-15 37-39,11-29 26,-25 76 4,28-82 8,1-1 0,-1 0-1,0 0 1,1 0 0,-1 0 0,1 0 0,-1 0 0,1 1 0,0-1 0,-1 0 0,1-1-1,0 1 1,0 0 0,0 0 0,0 0 0,0 0 0,0-1 0,0 1 0,0 0 0,0-1-1,0 1 1,0-1 0,0 1 0,0-1 0,0 1 0,1-1 0,-1 0 0,0 0 0,0 0-1,0 0 1,1 0 0,-1 0 0,0 0 0,0 0 0,1 0 0,-1 0 0,0 0-1,0-1 1,0 1 0,0-1 0,1 1 0,-1-1 0,0 1 0,0-1 0,0 0 0,0 1-1,0-1 1,0 0 0,0 0 1,172-130-435,-172 131 430,-1 0-1,0-1 0,1 1 0,-1 0 0,1-1 0,-1 1 1,1 0-1,-1-1 0,0 1 0,1 0 0,-1 0 0,1-1 0,0 1 1,-1 0-1,1 0 0,-1 0 0,1 0 0,-1 0 0,1 0 1,-1 0-1,1 0 0,-1 0 0,1 0 0,-1 0 0,1 0 1,0 0-1,-1 0 0,1 1 0,-1-1 0,1 0 0,-1 0 1,1 1-1,-1-1 0,0 0 0,1 0 0,-1 1 0,1-1 0,-1 1 1,1-1-1,-1 0 0,0 1 0,1-1 0,-1 1 0,0-1 1,0 1-1,1-1 0,-1 1 6,3 30-109,-3-17 80,0-7 23,1 0-1,1 1 0,-1-1 0,1 0 0,0 1 1,1-1-1,0 0 0,0-1 0,0 1 0,1 0 1,3 4 6,13 11-689</inkml:trace>
  <inkml:trace contextRef="#ctx0" brushRef="#br0" timeOffset="11752.425">27597 5729 9394,'11'-78'6205,"-12"77"-6115,1 0 0,0 0 0,0 0 0,0 1 0,-1-1 0,1 0 0,0 1 0,-1-1 0,1 0 0,0 1 0,-1-1 0,1 0 0,-1 1 0,1-1 0,-1 1 0,0-1 0,1 1 0,-1-1 0,0 1 0,1-1 0,-1 1 0,0 0 0,1-1 0,-1 1 0,0 0 0,0-1 0,1 1 0,-1 0-1,0 0 1,0 0 0,1 0 0,-1 0 0,0 0 0,0 0 0,1 0 0,-1 0 0,0 0 0,0 0 0,0 1 0,1-1 0,-1 0-90,-10 6 7,2-1 0,-1 1-1,1 1 1,0-1 0,0 2 0,0-1-1,1 1 1,1 1 0,-1-1 0,1 1-1,1 0 1,-1 1 0,1 0-7,3-5 3,-6 7 1,0 0-1,0 1 1,2 0 0,-1 1-1,2 0 1,0 0 0,0 0 0,2 1-1,0 0 1,0 0 0,1 0 0,1 0-1,1 0 1,0 1 0,1 11-4,0-25-1,0-1 1,0 0-1,1 1 0,-1-1 1,0 0-1,1 1 0,-1-1 1,1 0-1,-1 0 0,1 1 1,0-1-1,0 0 1,-1 0-1,1 0 0,0 0 1,0 0-1,0 0 0,0 0 1,0 0-1,0 0 0,0 0 1,0-1-1,1 1 1,-1 0-1,0-1 0,0 1 1,1-1-1,-1 1 0,0-1 1,1 0-1,-1 0 0,0 1 1,1-1-1,-1 0 1,1 0-1,-1 0 0,0 0 1,2-1 0,49-19 3,-46 17 6,-6 3-9,10-6 10,0 0 0,1 1 0,-1 0-1,1 1 1,0 1 0,0-1 0,0 2-1,0-1 1,1 2 0,-1-1 0,10 1-10,-4 5-7,0 0-1,0 0 1,0 2 0,-1 0 0,1 1 0,-2 0 0,1 1-1,-1 1 1,0 1 0,-1 0 0,0 1 0,-1 0 0,0 1-1,-1 0 1,0 1 0,-1 1 0,0 0 0,-1 0 0,-1 1-1,0 0 1,0 4 7,1 0 51,-1 1 1,-2 0-1,0 1 0,-1-1 1,0 1-1,-2 0 0,-1 1 1,-1-1-1,0 1 0,-2-1 1,0 1-1,-2-1 0,0 1 1,-1-1-1,-1 0 0,-2 0 0,0 0 1,0-1-1,-2 0 0,-1 0 1,-5 7-52,12-21 53,0-1 0,-1 1 1,0-1-1,0 0 0,0 0 1,-1 0-1,1-1 0,-1 1 1,0-1-1,-1 0 0,1 0 1,-1 0-1,0-1 1,0 0-1,0 0 0,0 0 1,0 0-1,-1-1 0,1 1 1,-1-2-1,1 1 0,-1-1 1,0 1-1,0-1 0,0-1 1,0 1-1,1-1 0,-1 0 1,0-1-1,0 1 0,0-1 1,0-1-1,-4 0-53,4 0 3,-1-1 0,2 0 0,-1 0 0,0 0 0,0 0 0,1-1 0,0 0 0,0 0 0,0 0 0,0-1 0,1 0 0,-1 0-1,1 0 1,1 0 0,-1-1 0,1 1 0,0-1 0,0 0 0,0 0 0,1 0 0,0 0 0,0-1 0,1 1 0,-1-1 0,2 1 0,-1-1 0,1 1 0,0-3-3,4-17-8,1 0 0,2 0 0,1 1 0,1 0 0,1 0 0,1 1 0,1 0 0,1 1 0,1 0 0,1 1 0,1 1 0,1 0 0,1 1 0,18-15 8,29-35-24,-3-2 0,19-33 24,-65 82 7,0-1 0,-1 0 1,-2-1-1,0-1 0,-2 0 1,0-1-1,-2 0 0,-2 0 1,0-1-1,3-27-7,-10 52 3,1-1 0,-1 0 0,1 0 0,-1 0 0,0 0 0,0 0 0,-1 0 0,1 0 0,-1 1 0,0-1 0,0 0 1,0 0-1,-1 1 0,1-1 0,-1 1 0,0-1 0,0 1 0,-1-1-3,2 3-2,0 0 0,-1 1 0,1-1 0,-1 1 0,1-1 0,0 1 0,-1 0 0,1-1 0,-1 1 0,1 0 0,-1 0 0,1 0 1,-1 0-1,1 0 0,-1 1 0,1-1 0,-1 0 0,1 1 0,0-1 0,-1 1 0,1-1 0,-1 1 0,1 0 0,0 0 0,0-1 0,-1 1 0,1 0 0,0 0 1,0 0-1,0 0 0,0 0 0,0 1 0,0-1 2,-9 11-12,1 0-1,1 0 1,0 1 0,0 0 0,1 1 0,1-1-1,1 1 1,-1 0 0,2 1 0,0-1 0,1 1-1,1 0 1,0 0 0,0 8 12,1-13-8,1 1 1,0-1-1,0 1 0,1-1 0,1 1 1,-1-1-1,2 0 0,-1 0 1,3 4 7,-4-11-4,0 1 0,1-1 1,-1 1-1,1-1 0,0 0 1,0 0-1,0 0 0,1 0 1,-1 0-1,1 0 0,-1-1 1,1 1-1,0-1 0,0 0 1,0 1-1,0-1 0,0-1 1,1 1-1,-1 0 1,1-1-1,-1 0 0,1 0 1,-1 0-1,1 0 0,0 0 1,-1-1-1,4 0 4,-1 0-33,0-1 0,0 0 0,0 0 0,0-1 0,0 1 0,0-1 0,0-1-1,0 1 1,-1-1 0,1 0 0,-1 0 0,0-1 0,0 0 0,0 1 0,-1-2 0,1 1 0,-1 0 0,1-3 33,64-94-1393,-43 46 377,-3 0 1,-3-2-1,-2-1 1,-2 0-1,-3-1 1,-3-1-1,-1-10 1016,1-27-1152,-14 99 1180,-23 148 2351,23-119-1769,1 0-1,2 1 1,0-1-1,3 0 0,1 11-609,-2-34 73,0 1-1,1-1 1,0 0-1,0 1 1,0-1-1,1 0 1,1 0-1,-1-1 1,1 1-1,0-1 0,1 0 1,0 0-1,0 0 1,0 0-1,1-1 1,0 0-1,1 0 1,-1-1-1,1 0 0,0 0 1,0 0-1,3 0-72,-5-2 7,1-1 0,0 1 0,0-1 0,0-1 0,0 1-1,0-1 1,0 0 0,0-1 0,0 1 0,1-1 0,-1 0 0,0-1-1,0 1 1,0-1 0,0-1 0,0 1 0,0-1 0,0 0 0,0 0-1,0-1 1,-1 0 0,1 0 0,-1 0 0,0 0 0,0-1-1,0 0 1,-1 0 0,1 0 0,1-3-7,5-10 36,-1-1-1,0 0 1,-2 0-1,0-1 1,-1 0-1,-1 0 1,-1 0-1,1-9-35,17-160 67,-24 187-72,1 1 1,0-1 0,0 0-1,0 0 1,0 0 0,0 1-1,0-1 1,0 0 0,0 0-1,0 0 1,1 1 0,-1-1-1,0 0 1,0 0-1,1 1 1,-1-1 0,0 0-1,1 1 1,-1-1 0,0 0-1,1 1 1,-1-1 0,1 1-1,0-1 1,-1 0 0,1 1-1,-1-1 1,1 1-1,0 0 1,-1-1 0,1 1-1,0 0 1,-1-1 0,1 1-1,0 0 1,0 0 0,0-1-1,-1 1 1,1 0 0,0 0-1,0 0 1,-1 0-1,1 0 1,0 0 0,0 0-1,0 0 1,-1 1 0,1-1-1,0 0 1,0 0 0,-1 1-1,1-1 1,0 0 0,-1 1-1,1-1 1,0 1 0,-1-1-1,1 0 1,-1 1-1,1 0 1,0-1 0,-1 1-1,1-1 1,-1 1 0,0 0-1,1 0 5,11 6 29,-4-3-22,-8-3-6,1-1 0,-1 1-1,1-1 1,-1 0-1,1 1 1,-1-1 0,1 1-1,0-1 1,-1 0-1,1 1 1,0-1 0,-1 0-1,1 0 1,0 0-1,-1 0 1,1 1 0,0-1-1,-1 0 1,1 0-1,0 0 1,0 0 0,-1-1-1,1 1 1,0 0-1,-1 0 1,1 0 0,0 0-1,-1-1 1,1 1-1,0 0 1,-1-1 0,1 1-1,-1 0 1,1-1-1,-1 1 1,1-1 0,0 1-1,-1-1 1,1 1-1,5-9 10,0 0 1,0 0 0,-1 0-1,0 0 1,-1-1 0,1 0-1,-2 1 1,0-2 0,0 1-1,-1 0 1,0-1 0,0 1-1,-1-1 1,-1 1 0,0-1-1,0 0 1,-1 1 0,-1-1-1,0 1 1,-1-4-11,2 10 20,0 0 1,0 1-1,-1-1 1,1 0-1,-1 1 0,0-1 1,0 1-1,0 0 0,0 0 1,-1 0-1,1 0 0,-1 0 1,0 0-1,0 0 1,-2-1-22,5 4 7,0 0 0,0 0 0,-1 0 0,1-1 0,0 1 0,0 0 0,-1 0 0,1 0-1,0-1 1,-1 1 0,1 0 0,0 0 0,-1 0 0,1 0 0,0 0 0,0 0-1,-1 0 1,1 0 0,0 0 0,-1 0 0,1 0 0,0 0 0,-1 0 0,1 0-1,0 0 1,-1 0 0,1 0 0,0 0 0,-1 0 0,1 1 0,0-1 0,0 0-1,-1 0 1,1 0 0,0 0 0,0 1 0,-1-1 0,1 0 0,0 0 0,0 1 0,-1-1-1,1 0 1,0 0 0,0 1 0,0-1 0,0 0 0,0 0 0,-1 1 0,1-1-1,0 0 1,0 1 0,0-1 0,0 0 0,0 1 0,0-1 0,0 0 0,0 1-1,0-1 1,0 0 0,0 1 0,0-1 0,0 0 0,1 1-6,3 26 62,-2-20-65,18 222 28,-20-173 93,4 0-1,2-1 0,4 11-117,-10-59 15,2 0 0,-1-1 0,1 1 0,0 0 1,0-1-1,1 0 0,0 1 0,0-1 0,0 0 0,1-1 0,1 3-15,-6-38 525,-6 12-434,-2 0-1,0 1 0,0-1 1,-2 2-1,0-1 1,-1 2-1,0-1 1,-2 2-1,0 0 0,-6-5-90,-12-17-24,70 38-149,-6-8-133,0-1 1,-1-1-1,0-2 0,0-1 1,-1-1-1,1-2 306,37-24-3825</inkml:trace>
  <inkml:trace contextRef="#ctx0" brushRef="#br0" timeOffset="13419.082">27626 7178 7082,'-16'-63'2568,"15"61"-2421,1 1-1,0-1 0,-1 1 1,0-1-1,1 1 1,-1-1-1,0 1 1,1-1-1,-1 1 1,0 0-1,0-1 1,0 1-1,0 0 0,-1 0 1,1 0-1,0 0 1,0 0-1,-1 0 1,1 0-1,0 0 1,-1 0-1,1 1 1,-1-1-1,1 1 0,-1-1 1,0 1-1,1-1 1,-1 1-1,1 0 1,-1 0-1,0 0 1,1 0-1,-1 0-146,-22 93 1283,-17-99 305,37 10-1561,1 0-1,0 1 1,0 0-1,1 0 0,0 0 1,0 0-1,0 0 1,0 0-1,1 0 1,-1 1-1,1-1 0,1 0 1,-1 1-1,1-1 1,0 1-1,0 2-26,1-2-3,1 0-1,-1 0 0,1 0 1,0 0-1,1 0 0,-1-1 1,1 1-1,0-1 0,1 0 1,-1 0-1,1 0 1,0 0-1,0-1 0,0 0 1,1 1-1,0-2 0,0 2 4,13 12-6,7 10 0,-2 2 0,0 0 0,-2 1-1,-1 1 1,-2 1 0,-1 0 0,-1 2 0,-2 0 0,-2 0 0,-1 1-1,-1 1 1,-2 0 0,1 15 6,-8-35 114,0-1 0,-1 1 0,-1 0 0,0 0 0,-1 0 0,0-1 0,-2 1 0,0-1 0,0 0 0,-2 0 0,0 0-1,0-1 1,-1 0 0,-1 0 0,-1 0 0,0-1 0,0-1 0,-9 9-114,17-19 24,0 0 0,0 0 0,-1-1-1,1 1 1,-1 0 0,1-1 0,-1 1 0,1-1-1,-1 0 1,0 1 0,1-1 0,-1 0 0,0 0-1,0 0 1,0 0 0,0 0 0,0-1 0,0 1-1,0-1 1,0 1 0,-1-1 0,1 0 0,0 0-1,0 0 1,0 0 0,0 0 0,-1 0 0,1 0-1,0-1 1,0 1 0,0-1 0,0 0 0,0 0-1,0 1 1,0-1 0,0 0 0,0-1 0,1 1-1,-2-1-23,-2-7 22,0 0-1,1 0 0,0 0 1,1-1-1,0 1 0,0-1 1,1 0-1,0 0 0,1 1 1,0-1-1,1 0 0,0 0 1,0 0-1,2-2-21,0-24-1,2 1 1,1-1-1,2 1 0,1 0 1,2 1-1,2 0 0,11-23 1,123-225-136,-123 243 88,60-95-35,-81 130 76,0 1 0,0-1 0,1 1 0,-1-1 0,1 1-1,-1 0 1,1 0 0,0 0 0,0 1 0,0-1 0,1 1 0,-1 0 0,1-1-1,-1 2 1,1-1 0,0 0 0,0 1 0,-1-1 0,1 1 0,0 0 0,0 1 0,1-1-1,-1 1 1,0-1 0,0 1 0,0 0 0,0 1 0,0-1 0,0 1 0,2 0 7,3 6-12,0 0-1,0 0 1,-1 1 0,0 0 0,0 0 0,-1 1 0,0 0-1,-1 0 1,1 1 0,-2 0 0,0 0 0,0 0 0,0 1-1,-2-1 1,1 1 0,-1 0 0,0 8 12,17 54 44,-12-169 120,-7 36-110,-1 0 0,-4 0 1,-2-2-55,2 33-19,12 51-102,-8-18 114,1 0 0,0 0 1,0 0-1,0 0 0,1 0 0,-1 0 1,1-1-1,0 1 0,0-1 1,0 1-1,0-1 0,1 0 1,-1 1-1,1-2 0,0 1 0,0 0 1,0 0-1,1-1 0,-1 0 1,0 1-1,1-1 0,-1-1 0,1 1 1,0 0-1,0-1 0,0 0 1,-1 0-1,1 0 0,0 0 0,0-1 1,1 1-1,-1-1 0,0 0 1,0 0 6,6-5 9,0 1 0,-1-1 0,1-1 0,-1 0 1,-1 0-1,1-1 0,-1 0 0,0 0 0,0-1 1,-1 0-1,0 0 0,-1-1 0,0 0 0,0 0 0,-1 0 1,0-1-1,-1 0 0,0 0 0,3-10-9,1 2 31,-8 18-32,1 0 0,-1 0-1,0 0 1,0 0 0,0 0-1,0 1 1,0-1 0,0 0 0,0 0-1,1 0 1,-1 0 0,0 0 0,0 0-1,0 1 1,0-1 0,1 0 0,-1 0-1,0 0 1,0 0 0,0 0 0,0 0-1,1 0 1,-1 0 0,0 0 0,0 0-1,0 0 1,1 0 0,-1 0 0,0 0-1,0 0 1,0 0 0,0 0 0,1 0-1,-1 0 1,0 0 0,0 0-1,0 0 1,0 0 0,1-1 0,-1 1-1,0 0 1,0 0 0,0 0 0,0 0-1,0 0 1,1 0 0,-1-1 0,0 1-1,0 0 1,0 0 0,0 0 0,0 0-1,0-1 1,0 1 0,0 0 1,3 26-60,-2-14 37,0 4 16,1-1 0,0 1 0,1-1-1,0 1 1,1-1 0,1 0 0,1-1 0,0 1 0,1-1-1,0 0 1,7 10 7,-12-23-1,0 1-1,-1-1 0,1 1 1,0-1-1,0 0 0,0 0 1,0 0-1,0 0 0,0 0 1,1 0-1,-1 0 0,0-1 1,0 1-1,0-1 0,1 0 1,-1 1-1,0-1 0,1 0 1,-1 0-1,0-1 0,0 1 1,1 0-1,-1-1 0,0 1 1,0-1-1,0 0 0,1 0 1,-1 0-1,0 0 0,0 0 1,1-1 1,57-47 29,-34 18 22,-2 0 1,-1-2 0,-1-1-1,-1 0 1,-2-4-52,-12 26 18,2-3-8,-8 16-12,0-1 0,0 1 0,0-1 0,0 1-1,0 0 1,0 0 0,-1-1 0,1 1 0,0 0 0,0 0-1,-1 0 1,1 0 0,0 0 0,-1 0 0,1 0 0,-1 0-1,1 0 1,-1 0 0,0 0 0,1 0 0,-1 0-1,0 0 1,0 0 0,1 0 0,-1 1 0,0-1 0,0 0-1,-1 0 1,1 0 0,0 1 2,9 126 41,-9-127-40,-1 0-1,1 0 0,0 0 1,0 0-1,0 0 0,0 0 0,0 0 1,0 1-1,0-1 0,0 0 1,0 0-1,1 0 0,-1 0 1,0 0-1,1 0 0,-1 0 0,1 0 1,-1 0-1,1 0 0,-1 0 1,1 0-1,0-1 0,-1 1 1,1 0-1,0 0 0,0-1 0,0 1 1,-1 0-1,1-1 0,0 1 1,0-1-1,0 1 0,0-1 1,0 1-1,0-1 0,0 0 0,0 1 1,0-1-1,0 0 0,1 0 1,-1 0-1,0 0 0,0 0 1,0 0-1,0 0 0,0 0 0,0 0 1,0-1-1,1 1 0,49-44-15,59-52-2284,-33 41-2423,-29 24 497</inkml:trace>
  <inkml:trace contextRef="#ctx0" brushRef="#br0" timeOffset="13744.559">29285 6802 8882,'-75'29'6578,"67"-23"-6574,0 0 0,1 1-1,0-1 1,0 2 0,1-1 0,0 1 0,0 0 0,1 0 0,0 0 0,0 1 0,1-1 0,0 1-1,0 1 1,1-1 0,1 0 0,-1 1 0,2-1 0,-1 5-4,1-12 0,1-1 0,-1 1 0,1 0 0,-1-1 0,1 1 0,0 0 0,0-1 0,0 1 0,0 0 1,0 0-1,0-1 0,0 1 0,0 0 0,1-1 0,-1 1 0,1 0 0,-1-1 0,1 1 0,0 0 0,0-1 0,0 1 0,0-1 0,0 0 0,0 1 0,0-1 0,0 0 1,0 1-1,1-1 0,-1 0 0,0 0 0,1 0 0,-1 0 0,1 0 0,-1-1 0,1 1 0,-1 0 0,1-1 0,0 1 0,-1-1 0,1 1 0,0-1 0,0 0 0,-1 0 0,1 0 1,0 0-1,-1 0 0,2 0 0,5-2 10,0-1 1,0 1 0,-1-1-1,1-1 1,-1 0 0,0 0-1,0 0 1,-1-1 0,1 0-1,4-4-10,10-10 140,-2-2-1,0 0 1,-1 0 0,-1-2-1,-1 0 1,-1-1-1,-1-1 1,-1 0-1,-1-1 1,-1 0 0,-2-1-1,-1 0 1,-1 0-1,-1-1 1,-1 0-1,-2 0 1,0-11-140,-3 40 9,0-1 0,-1 0 0,1 0 0,0 0 0,-1 0 0,1 0-1,0 0 1,-1 0 0,1 0 0,0 0 0,-1 0 0,1 0 0,0 0 0,-1 0 0,1 0 0,-1 0 0,1 0 0,0 0 0,0 0 0,-1 0 0,1-1 0,0 1 0,-1 0 0,1 0 0,0 0-1,-1-1 1,1 1 0,0 0 0,0 0 0,0-1 0,-1 1 0,1 0 0,0 0 0,0-1 0,0 1 0,-1 0 0,1-1 0,0 1 0,0 0 0,0-1 0,0 1 0,0 0 0,0-1 0,0 1-1,0 0 1,0-1 0,0 1 0,0 0 0,0-1 0,0 1 0,0 0 0,0-1 0,0 1 0,0 0 0,0-1-9,-18 68 305,10-37-243,-22 146 126,30-169-179,0-1 0,0 1 0,0-1 0,1 1 1,0-1-1,0 0 0,1 1 0,0-1 0,0 0 0,0 0 1,1 0-1,1 2-9,-2-6-70,0 1 0,-1-1 0,1 0 0,0 0 0,0-1 0,0 1 0,0 0 0,0-1 0,1 1 0,-1-1 0,0 1 0,1-1 0,-1 0 0,1 0 0,-1 0 1,1-1-1,0 1 0,-1-1 0,1 1 0,0-1 0,-1 0 0,1 0 0,0 0 0,-1 0 0,1 0 0,0-1 0,-1 1 0,1-1 0,0 0 0,0 0 70,38-16-3350,-1-10-384</inkml:trace>
  <inkml:trace contextRef="#ctx0" brushRef="#br0" timeOffset="14059.748">29735 6685 4561,'1'-2'478,"-1"2"-270,1-1 1,-1 1-1,1-1 0,-1 1 0,1-1 0,-1 1 0,0-1 0,1 1 0,-1-1 0,0 1 0,1-1 1,-1 0-1,0 1 0,0-1 0,1 1 0,-1-1 0,0 0 0,0 1 0,0-1 0,0 0 1,0 0-1,0 1 0,0-1 0,0 0 0,0 1 0,0-1 0,0 0 0,-1 1 0,1-1 1,0 1-1,0-1 0,-1 0 0,1 1 0,0-1 0,-1 1 0,1-1 0,0 1 0,-1-1 1,1 1-1,-1-1 0,1 1 0,-1-1 0,1 1 0,-1-1 0,0 1 0,1 0 0,-1-1 1,0 1-209,-33 23 2918,25-14-2562,5-5-227,2-3-95,0 1 0,0-1 0,0 1 0,0 0 0,0 0 0,0 0 0,0 0 0,1 0 0,-1 1 0,1-1 0,0 0 0,-1 1 0,1-1 0,0 1 0,0-1 0,1 1 0,-1-1 0,0 1 0,1 0 0,0 0-34,0-2 3,1 0 0,0 0 0,0-1 0,0 1 0,-1 0 0,1 0 0,0-1 0,0 1 0,0-1 0,0 1 0,0-1 0,0 1 0,1-1 0,-1 1 0,0-1 0,0 0 0,0 0 0,0 1 0,0-1 0,0 0 0,1 0 0,-1 0 0,0 0 0,0-1 0,0 1 0,0 0 0,1 0 0,-1-1-3,1 1 3,71-9 30,66 1 24,-137 7-56,0 1 0,-1 0 0,1 0-1,-1 0 1,1 0 0,0 0-1,-1 0 1,1 1 0,-1-1-1,1 0 1,-1 1 0,1-1-1,-1 1 1,1 0 0,-1-1 0,1 1-1,-1 0 1,0 0 0,0 0-1,1 0 1,-1 0 0,0 0-1,0 0 1,0 0 0,0 1-1,0-1 1,0 0 0,0 1 0,-1-1-1,1 1 1,0-1 0,-1 1-1,1-1 1,-1 1 0,0-1-1,1 1 1,-1-1 0,0 1-1,0-1 1,0 1 0,0 0-1,0-1 1,0 1 0,-1-1 0,1 1-1,0-1 1,-1 1 0,1-1-1,-1 1 1,0-1 0,1 1-1,-1-1 1,0 1 0,0-1-1,-12 19 301,-1 0 1,-1-2-1,-1 0 0,0 0 1,-1-2-1,-1 0 1,-4 2-302,-25 9 365,46-27-391,0 0 0,0 0 0,0 0 0,1-1 0,-1 1 0,0 0 0,0-1 0,0 1 0,0-1 0,0 1 0,0-1 0,1 1 0,-1-1 0,0 1 0,0-1 0,1 0 0,-1 1 0,0-1 0,1 0 0,-1 0 0,1 0 0,-1 0 0,1 1 0,-1-1 0,1 0 0,0 0 0,-1 0 0,1 0 0,0 0 0,0 0 0,0 0 0,-1 0 0,1 0 0,0 0 0,0 0 0,1 0 0,-1 0 0,0 0 0,0 0 0,0 0 0,1 0 0,-1 1 0,0-1 0,1 0 0,-1 0 0,1 0 0,0-1 26,2-9-821,1 0 1,1 1-1,0-1 0,0 1 0,1-1 0,0 2 0,1-1 0,0 1 0,2-1 821,23-27-3934</inkml:trace>
  <inkml:trace contextRef="#ctx0" brushRef="#br0" timeOffset="14715.838">29988 6637 6121,'2'-23'5849,"-2"22"-5769,0 1 0,0 0 0,0 0 1,0-1-1,0 1 0,0 0 1,0-1-1,0 1 0,0 0 0,0-1 1,0 1-1,0 0 0,0-1 0,0 1 1,0 0-1,0 0 0,0-1 0,0 1 1,-1 0-1,1-1 0,0 1 1,0 0-1,0 0 0,0-1 0,-1 1 1,1 0-1,0 0 0,0-1 0,-1 1 1,1 0-1,0 0 0,0 0 1,-1 0-1,1-1 0,0 1 0,-1 0 1,1 0-1,0 0 0,0 0 0,-1 0 1,1 0-1,0 0 0,-1 0 1,1 0-1,0 0 0,-1 0 0,1 0 1,0 0-1,-1 0 0,1 0 0,0 0 1,-1 0-1,1 0 0,0 1 0,0-1 1,-1 0-1,1 0 0,0 0 1,0 0-1,-1 1 0,1-1 0,0 0 1,0 0-1,-1 1 0,1-1 0,0 0 1,0 0-81,-5 6 113,1-1 1,0 0 0,0 1-1,1 0 1,0 0-1,0 0 1,0 0 0,1 0-1,-1 1 1,1 3-114,1-9 11,-3 10 46,0 1-1,1-1 1,0 1 0,1-1 0,0 1 0,1 0 0,0 0 0,1 0 0,1 8-57,-1-18 14,1 0-1,0 1 1,0-1 0,0 0 0,0 0 0,0 0 0,0 0 0,0 0 0,1 0-1,-1 0 1,1 0 0,-1 0 0,1-1 0,0 1 0,0 0 0,0-1-1,-1 0 1,1 1 0,1-1 0,-1 0 0,0 0 0,0 0 0,0-1-1,1 1 1,-1 0 0,0-1 0,1 1 0,-1-1 0,0 0 0,1 0 0,-1 0-1,0 0 1,1 0 0,-1-1 0,0 1 0,1-1 0,-1 1 0,0-1-1,1 0 1,-1 0 0,0 0 0,0 0 0,0 0 0,0 0 0,0-1 0,0 1-1,0-1 1,0-1-14,14-9 48,0-1 0,-1-1 1,-1 0-1,-1-1 0,0 0 0,0-1 0,-2-1 0,0 0 0,-1-1 0,-1 0 0,0 0 1,-2-1-1,1-2-48,-2-14 77,-11 42-88,-3 14 0,1 1-1,2-1 1,0 1-1,1 0 1,1 0-1,1 0 1,1 1-1,2 9 12,-2-29-3,1-1 0,-1 1 0,1-1 0,0 1 0,0-1 0,0 1 0,0 0 0,0-1 0,1 1 0,-1-1 0,1 1 0,0-1 0,0 0 0,-1 1 0,1-1 0,1 0 0,-1 1 0,0-1 0,1 0 0,-1 0 0,1 0 0,-1 0 0,1 0 0,0-1 0,0 1 0,0 0 0,0-1 0,0 0 0,0 1 0,1-1 0,-1 0 0,0 0 0,1 0 0,-1 0 0,0 0 0,1-1 0,-1 1 0,1-1 0,0 0 0,-1 0 0,1 0 0,-1 0 0,2 0 3,6-5-177,0-1 0,-1 0 0,0 0-1,0-1 1,-1 0 0,1-1 0,-2 0 0,1 0 0,-1-1 0,0 1-1,-1-2 1,0 1 0,-1-1 0,0 0 0,0 0 0,-1 0 0,2-7 177,2-5-116,-1-1 1,-1 0-1,-2 0 1,0 0 0,-1 0-1,-1-1 1,-1 1-1,-2-1 1,0 1-1,-1-1 1,-2 1 0,0 0-1,-1 0 1,-2 0-1,0 1 1,-1 0-1,-2 0 1,0 1 0,-1 0-1,-2-1 116,-1 4 345,17 19 306,4 3-545,10 5 45,-1-2 0,1 0 0,1-1 0,-1-1 0,1-1 0,7 1-151,-12-3 43,-1 0 1,1 1 0,-1 0 0,0 1 0,0 0-1,-1 0 1,1 2 0,-1-1 0,0 2 0,-1-1-1,1 2 1,-1-1 0,0 1 0,6 7-44,-9-5 14,0 0 1,0 1 0,-1 0 0,-1 0 0,0 0-1,0 1 1,-1-1 0,0 1 0,-1 0-1,-1 0 1,0 0 0,0 1 0,-1-1 0,-1 11-15,-1 12 221,-2-1 1,-1 1 0,-2-1-1,-7 23-221,-1-18 391,30-43-114,11-12-202,0 1 0,1 2-1,1 0 1,26-7-75,35-15-205,-27-4-1278,-62 37 1309,0 1 0,0 0 0,0 0 0,0-1 0,-1 1 0,1 0 0,0-1 0,-1 1 0,1-1 0,-1 1 0,1-1 0,-1 1 0,0-1 0,0 1 0,1-1 0,-1 1 0,0-1 0,0 1 0,-1-1 0,1 1 0,0-1-1,0 1 1,-1-1 0,1 1 0,-1-1 0,1 1 0,-1-1 0,0 1 0,0-1 174,-15-20-3527</inkml:trace>
  <inkml:trace contextRef="#ctx0" brushRef="#br0" timeOffset="14944.286">30199 6326 7882,'-3'-6'3152,"12"0"49,20-8-1585,13-7-983,20-2-113,7-1-72,10 1 0,-5 9-200,3 1-320,-19 7-608,-6 10-2961,-16 2 608</inkml:trace>
  <inkml:trace contextRef="#ctx0" brushRef="#br0" timeOffset="15661.48">30851 5711 7202,'-18'-21'4916,"13"22"-2063,7 16-2083,14 75 279,-3 0 1,-4 1-1,-4 1-1049,1-2 831,-5-68-677,1 0 1,2 0-1,0 0 0,2-1 0,0 1 1,8 16-155,-13-37 4,0 1 0,0-1 0,1 0 0,-1 1 0,1-1 0,0 0 0,0 0 0,0 0 0,0 0 0,0 0 0,1-1 0,-1 1 0,1-1 0,0 0 0,0 1 0,0-1 0,0 0 0,0-1 0,0 1 0,0-1 0,1 1 1,-1-1-1,1 0 0,-1 0 0,1 0 0,-1-1 0,1 1 0,-1-1 0,1 0 0,0 0 0,-1 0 0,1 0 0,-1-1 0,1 1 0,-1-1 0,1 0 0,-1 0 0,1-1 0,2 0-4,7-6 25,-1-1-1,0 0 1,0 0-1,0-1 1,-2-1-1,1 0 1,-1 0-1,-1-1 1,0 0-1,-1-1 1,0 0-1,-1 0 1,0-1-1,-1 0 1,0 0 0,-2 0-1,1-1 1,-1-2-25,-2-17 61,-3 38-62,0 6-6,-4 122 23,5-125-6,1-1 0,-1 1 1,1 0-1,1-1 0,-1 1 0,1-1 1,0 1-1,1-1 0,-1 0 0,1 0 1,1 0-1,-1 0 0,1-1 0,0 1 1,0-1-1,0 0 0,1 0 0,0-1 1,5 5-11,-6-8 13,0-1 1,0 1 0,-1-1 0,1 0 0,0 0 0,0-1 0,0 1-1,0-1 1,0 0 0,0 0 0,0 0 0,-1 0 0,1 0 0,0-1 0,-1 0-1,0 0 1,1 0 0,-1 0 0,0-1 0,0 1 0,0-1 0,2-1-14,-3 2 8,17-13 47,0-1 1,0-1-1,-2-1 1,0 0-1,-1-2 1,-1 0-1,-1 0 0,-1-1 1,6-13-56,-7-14 104,-12 47-104,0 1 0,0 0 0,-1-1 0,1 1 0,0-1 0,0 1 0,0-1 0,0 1 0,0 0 0,-1-1 0,1 1 1,0 0-1,0-1 0,-1 1 0,1 0 0,0-1 0,0 1 0,-1 0 0,1-1 0,0 1 0,-1 0 0,1 0 0,0-1 0,-1 1 0,1 0 0,-1 0 0,1 0 1,0 0-1,-1 0 0,1-1 0,-1 1 0,1 0 0,-1 0 0,1 0 0,0 0 0,-1 0 0,1 0 0,-1 0 0,1 1 0,0-1 0,-1 0 0,1 0 0,-1 0 1,1 0-1,0 0 0,-1 1 0,1-1 0,-1 0 0,1 0 0,0 0 0,-1 1 0,1-1 0,0 0 0,0 1 0,-1-1 0,1 0 0,0 1 0,0-1 0,-1 0 1,1 1-1,0-1 0,0 1 0,0-1 0,-1 1 0,-18 22-38,-18 45-2762,35-62-1161,1-11-307</inkml:trace>
  <inkml:trace contextRef="#ctx0" brushRef="#br0" timeOffset="15934.966">31332 5789 6049,'-26'-20'4465,"11"11"-896,11 12-552,7 7-2609,12 9-144,9 3-704,14 1-3129,3-6 984</inkml:trace>
  <inkml:trace contextRef="#ctx0" brushRef="#br0" timeOffset="16182.639">31704 5990 8362,'-42'72'6349,"34"-57"-6046,1 0 0,1 1 1,1 0-1,0 0 0,1 0 0,1 1 0,0-1 0,1 1 0,1 0 0,1 16-303,-1-30 42,1-1 0,0 1 0,0 0 0,1 0 0,-1 0 0,0 0 0,1 0 0,0-1 0,0 1 0,0 0 0,0-1 0,0 1 0,0 0 0,1-1 0,-1 1 0,1-1 0,-1 0 0,1 0 0,0 1 0,0-1 0,0 0 0,1-1 0,-1 1 0,0 0 0,1 0 0,-1-1 0,1 0 0,-1 1 0,1-1 0,0 0 0,-1 0 0,1-1 0,3 1-42,2-2 23,0-2-1,0 0 0,0 0 1,0 0-1,0-1 1,-1 0-1,1 0 0,-1-1 1,0 0-1,-1 0 1,1-1-1,-1 0 1,0 0-1,0 0 0,-1-1 1,5-7-23,8-10-20,0-1 0,-2-1 0,-1-1 0,-1 0 0,-1-1 0,-1 0 0,-2-1 0,-1 0 0,-1 0 0,-2-1 1,-1 0-1,-1-1 0,-2 1 0,0-1 0,-3 1 0,0-1 0,-2 1 0,-1 0 0,-1 0 0,-10-27 20,12 47-159,0 1-1,-1-1 1,-1 1-1,0 0 1,0 0-1,0 1 0,-1 0 1,-1 0-1,1 0 1,-4-3 159,7 9-68,0-1 0,0 1 0,-1 0 1,1 0-1,0 0 0,-1 0 0,0 0 0,1 1 1,-1 0-1,0-1 0,0 1 0,0 1 0,1-1 0,-1 0 1,0 1-1,0 0 0,0 0 0,0 0 0,0 1 1,0-1-1,0 1 0,0 0 0,0 0 0,1 0 0,-1 1 1,0-1-1,1 1 0,-2 0 68,-17 12 170,-1 1 1,2 1-1,0 1 0,1 0 1,1 2-1,1 0 0,-7 10-170,-55 92 1786,77-116-1745,1 0 0,0-1 0,0 1 1,0 0-1,0 0 0,1 0 0,0 0 0,0 0 0,1 1 0,-1-1 0,1 0 1,0 0-1,0 1 0,1-1 0,0 0 0,-1 0 0,2 0 0,-1 0 1,1 0-1,0 0 0,0 0 0,0 0 0,0-1 0,1 1 0,0-1 1,0 1-42,12 8 4,1 0 0,0-1 1,1 0-1,0-2 1,1 0-1,0-1 1,1 0-1,0-2 1,0 0-1,0-1 0,18 2-4,14 8 17,-45-14-13,9 2 2,0 0 1,0 1 0,-1 0-1,1 1 1,-1 1 0,-1 0-1,1 1 1,-1 1 0,-1 0 0,1 0-1,-2 1 1,1 1 0,4 6-7,-12-9-164,0 0 0,0 0 0,-1 0 1,0 1-1,0-1 0,-1 1 0,-1-1 1,1 1-1,-1 0 0,-1 0 0,1-1 1,-2 1-1,1 0 0,-1 0 0,0 0 0,-1 0 164,-1 21-2343,0 9-1145</inkml:trace>
  <inkml:trace contextRef="#ctx0" brushRef="#br0" timeOffset="16688.396">29518 5857 10650,'21'45'5855,"16"5"-5141,-35-47-782,0-1 0,0 1 0,1-1 0,-1 0-1,1 0 1,-1 0 0,1 0 0,0 0 0,0-1 0,0 1 0,0-1 0,0 0 0,0 0-1,0 0 1,0 0 0,0 0 0,1-1 0,-1 1 0,0-1 0,0 0 0,1 0 0,-1 0-1,0 0 1,0-1 0,1 1 0,-1-1 0,0 0 0,0 0 0,0 0 0,0 0 0,0-1 0,0 1-1,0-1 1,0 0 0,1-1 68,10-11-138,-1-1-1,-1 0 1,0-1-1,-1 0 1,-1-1-1,-1 0 1,0-1-1,-1 0 0,-1 0 1,-1 0-1,2-12 139,11-21 36,-10 31 25,-9 19-57,1 1 0,-1 0-1,0 0 1,1 0 0,-1-1 0,0 1-1,1 0 1,-1 0 0,1 0 0,-1 0-1,0 0 1,1-1 0,-1 1 0,1 0 0,-1 0-1,0 0 1,1 0 0,-1 0 0,1 0-1,-1 0 1,0 1 0,1-1 0,-1 0-1,0 0 1,1 0 0,-1 0 0,1 0-1,-1 1 1,0-1 0,1 0 0,-1 0-1,0 1 1,0-1 0,1 0 0,-1 0-1,0 1 1,1-1 0,-1 0 0,0 1-1,0-1 1,0 0 0,1 1 0,-1-1-1,0 0 1,0 1 0,0-1 0,0 1-1,0-1 1,0 0 0,0 1 0,0-1-1,0 1 1,0-1 0,0 0 0,0 1-1,0-1 1,0 1 0,0-1 0,0 0-1,0 1 1,0-1 0,-1 0 0,1 1-1,0-1 1,0 1-4,0-1 3,11 100 554,-11-85-702,0 1 1,1-1-1,1 0 1,0 0-1,1 0 1,1 0-1,0-1 1,1 1-1,1-1 0,0 0 1,1 0-1,7 11 145,-8-19-1891</inkml:trace>
  <inkml:trace contextRef="#ctx0" brushRef="#br0" timeOffset="17199.098">27280 8392 9170,'-65'13'6320,"52"-12"-4952,23-5-516,658-188-421,-386 102-389,40-16-12,753-298 73,-326 63-24,-253 97 37,-491 242-111,11-7 39,1 2 1,0 0-1,0 1 1,0 1-1,1 0 1,1 1-45,49 19 751,25-24-1065,-36-13-4182,-46 12 1022</inkml:trace>
  <inkml:trace contextRef="#ctx0" brushRef="#br0" timeOffset="18048.68">27918 9111 7498,'3'-12'746,"-3"6"-336,1 1-1,-1-1 1,1 0-1,1 1 0,-1-1 1,1 1-1,0-1 1,1 1-1,-1 0 1,1 0-1,0 0 0,0 0 1,0 1-1,1-1 1,0 0-410,-1 4 34,-1 1-1,1-1 1,-1 1 0,0-1 0,1 1-1,0 0 1,-1 0 0,1 0 0,-1 0 0,1 0-1,-1 0 1,1 1 0,-1-1 0,0 1 0,1 0-1,-1 0 1,1 0 0,-1 0 0,0 0-1,0 0 1,0 0 0,0 1 0,0-1 0,0 1-1,0 0 1,0 0 0,0 0 0,-1-1 0,1 1-1,-1 1 1,0-1 0,1 0 0,-1 0-1,0 0 1,0 1 0,0-1 0,-1 1 0,1-1-1,0 1-33,12 29 138,-1 1-1,-1 0 1,-2 1-1,-1 0 0,-2 0 1,-2 1-1,0 0 1,-3-1-1,-1 1 0,-3 21-137,3-55 4,3 39 247,-3-40-244,0-1 0,0 1 1,1-1-1,-1 1 0,0-1 1,0 1-1,1-1 0,-1 1 1,1-1-1,-1 1 0,0 0 1,1-1-1,-1 1 0,1 0 1,-1-1-1,1 1 0,-1 0 1,1-1-1,-1 1 0,1 0 1,-1 0-1,1 0 0,-1-1 1,1 1-1,-1 0 0,1 0 1,0 0-1,-1 0 0,1 0 1,-1 0-1,1 0 0,0 0 1,-1 0-1,1 0 0,-1 1 1,1-1-1,-1 0 0,1 0 1,-1 0-1,1 1 0,-1-1 1,1 0-1,-1 1 0,1-1 1,-1 0-1,1 1 0,-1-1 1,0 1-1,1-1 0,-1 0 1,0 1-1,1-1 0,-1 1 1,0-1-1,1 1 1,-1 0-1,0-1 0,0 1 1,0-1-1,1 1-7,54-108 308,76-255 64,-119 337-388,-12 25 14,1-1-1,0 1 1,-1 0-1,1 0 1,0 0-1,-1-1 1,1 1 0,0 0-1,-1 0 1,1 0-1,0 0 1,-1 0-1,1 1 1,0-1 0,-1 0-1,1 0 1,0 0-1,-1 1 1,1-1 0,0 0-1,-1 0 1,1 1-1,-1-1 1,1 1-1,0-1 1,-1 0 0,1 1-1,-1-1 1,1 1-1,-1-1 1,0 1 0,1 0-1,-1-1 1,0 1-1,1-1 1,-1 1-1,0 0 1,1-1 0,-1 1-1,0 0 1,0-1-1,0 1 1,0 0-1,0-1 1,0 1 0,0 0-1,0-1 1,0 1-1,0 0 1,0 0 2,1 0-7,31 129-139,-28-105 163,1-1 1,1 1-1,1-1 1,1 0-1,2-1 1,1 4-18,-10-26 9,0 1 0,0 0 1,0 0-1,0 0 1,0-1-1,0 1 0,1 0 1,-1-1-1,1 1 1,-1-1-1,1 0 0,-1 1 1,1-1-1,0 0 1,-1 0-1,1 0 0,0 0 1,0 0-1,0 0 1,0-1-1,0 1 0,0-1 1,0 1-1,0-1 1,0 0-1,0 0 0,0 0 1,0 0-1,0 0 1,0 0-1,0 0 0,0-1 1,0 1-1,0-1 1,0 0-1,0 1 0,0-1 1,0 0-1,-1 0 0,1 0 1,0 0-1,0-1-9,12-11 103,0 0 0,-1-1-1,-1-1 1,0 0-1,-1 0 1,-1-1 0,0 0-1,-1-1 1,-1 0-1,-1-1 1,0 1 0,-1-2-1,-1 1 1,-1 0-1,0-7-102,2 4 75,-2-1 0,0 0-1,-2 0 1,0 0 0,-2-16-75,-1 31-16,0 24-23,10 63 13,3 0 0,3-1 1,7 10 25,26 48 28,-48-135-30,0-1 1,1 0 0,-1 0-1,0 0 1,1 0 0,-1 0-1,1 0 1,-1 0 0,1 0-1,-1 0 1,1 0 0,0 0-1,-1 0 1,1 0 0,0 0-1,0-1 1,0 1 0,0 0-1,0 0 1,0-1 0,0 1-1,0-1 1,0 1 0,0-1-1,0 1 1,0-1 0,0 0-1,0 1 1,0-1 0,0 0-1,0 0 1,1 0 0,-1 0-1,0 0 1,0 0 0,0 0-1,0 0 1,0-1 0,1 1-1,-1 0 1,0-1 0,0 1-1,0 0 1,0-1 0,0 0-1,0 1 1,0-1 0,0 0-1,0 1 1,0-1 0,-1 0-1,1 0 1,0 0 0,0 1-1,-1-2 2,3-3-345,0-1-1,-1 0 1,0 0-1,0 0 1,-1 0-1,0 0 1,0-1-1,0 1 1,-1 0-1,0 0 1,0-5 345,0 8-186,-5-69-4036,-18-20-924</inkml:trace>
  <inkml:trace contextRef="#ctx0" brushRef="#br0" timeOffset="18459.489">28606 8542 8746,'0'13'1808,"6"6"857,10 2-2601,16-1 3657,0-2-6378,17 5 3369</inkml:trace>
  <inkml:trace contextRef="#ctx0" brushRef="#br0" timeOffset="18652.1">29200 8612 6521,'-1'20'4776,"-66"244"-1208,59-230-3227,2 1 0,2 0 0,1 1 0,2-1 0,1 1 1,4 28-342,-4-61 15,0 1 1,0 0-1,1 0 1,-1 0-1,1 0 1,0 0-1,0 0 1,0 0-1,1-1 1,-1 1-1,1 0 1,0-1-1,0 0 1,0 1-1,0-1 1,0 0-1,1 0 1,0 0-1,0 0 1,0 0 0,0-1-1,0 0 1,0 1-1,0-1 1,1 0-1,-1 0 1,1-1-1,0 1 1,-1-1-1,1 0 1,0 0-1,0 0 1,3 0-16,0-2 16,0 0 0,0 0 0,0-1 0,0 0 0,0-1 0,-1 1 0,1-1 0,-1 0 0,0-1 0,0 0 1,0 0-1,0 0 0,-1 0 0,1-1 0,-1 0 0,0 0 0,-1-1 0,1 0-16,67-120 386,-53 81-149,-2-1 0,-1-1 1,-3 0-1,0-12-237,-2-7 353,-2-1 0,-4 0 0,-2 0 0,-6-56-353,0 100 51,0 0-1,-1 0 0,-2 1 0,0 0 1,-1 0-1,-6-11-50,12 31-4,1 0 1,-1 0 0,1-1-1,-1 1 1,0 0 0,0 0-1,0 0 1,0 0 0,-1 0-1,1 0 1,0 0-1,-1 1 1,1-1 0,-1 0-1,0 1 1,0-1 0,1 1-1,-1 0 1,0-1 0,0 1-1,0 0 1,0 0 0,-1 0-1,1 0 1,0 1-1,0-1 1,0 1 0,-1-1-1,1 1 1,0 0 0,-1 0-1,1 0 1,0 0 0,0 0-1,-1 0 1,1 1-1,0-1 1,-1 1 0,1 0-1,0-1 1,0 1 0,0 0-1,0 0 1,0 1 0,0-1-1,0 0 1,0 1 0,0-1-1,1 1 1,-1-1-1,1 1 1,-1 0 0,1 0-1,-2 1 4,-13 20-22,1 0 0,1 1 0,1 1-1,1 0 1,1 1 0,1 0-1,-3 16 23,7-23-1,1 1 0,0-1-1,1 1 1,2 0 0,0 1-1,0 11 2,2-28-4,0 1 1,0-1-1,0 1 0,0-1 0,1 1 0,-1-1 0,1 1 0,0-1 0,1 0 0,-1 1 0,1-1 1,0 0-1,0 0 0,0 0 0,0 0 0,1 0 0,0-1 0,-1 1 0,1-1 0,1 1 0,-1-1 1,0 0-1,1 0 0,0-1 0,-1 1 0,1-1 0,0 0 0,0 0 0,1 0 0,-1 0 1,0-1-1,1 0 0,-1 0 0,0 0 0,1 0 0,-1-1 0,1 1 0,0-1 0,0 0 4,8-4 3,-1 1-1,1-2 0,-1 1 1,0-2-1,0 0 0,-1 0 1,0-1-1,11-8-2,7-4 20,-18 12-10,96-48 60,-102 53-71,0 0-1,0 0 0,0 1 0,0-1 1,0 1-1,0 1 0,1-1 0,-1 1 1,0 0-1,0 0 0,1 1 0,-1-1 1,0 1-1,0 0 0,0 0 0,0 1 1,0 0-1,0 0 0,0 0 0,4 3 2,-3 1 0,0 1 0,-1 0-1,1 0 1,-1 1-1,-1-1 1,0 1-1,0 0 1,0 0 0,-1 1-1,0-1 1,0 1-1,-1 0 1,-1-1 0,1 1-1,-1 0 1,-1 0-1,0 0 1,0 1 0,2 5 11,8 62 85,-10-76-100,0-1-1,0 1 0,0-1 0,0 1 0,0-1 1,0 1-1,0-1 0,0 0 0,0 1 1,0-1-1,0 1 0,0-1 0,0 1 0,0-1 1,0 1-1,1-1 0,-1 1 0,0-1 1,0 1-1,1-1 0,-1 0 0,0 1 0,0-1 1,1 1-1,-1-1 0,0 0 0,1 1 1,-1-1-1,1 0 0,-1 0 0,0 1 1,1-1-1,-1 0 0,1 0 0,-1 1 0,1-1 1,-1 0-1,1 0 0,-1 0 0,1 0 1,-1 0-1,0 0 0,1 0 0,-1 0 0,1 0 1,-1 0-1,1 0 0,-1 0 0,1 0 1,-1 0-1,1 0 0,-1-1 0,1 1 0,-1 0 1,1 0-1,-1-1 5,16-25-1425,-3-21-2061,-4-21-158</inkml:trace>
  <inkml:trace contextRef="#ctx0" brushRef="#br0" timeOffset="18987.749">29870 7990 10002,'-3'21'5494,"-1"-4"-4250,14 109 725,-4-82-1812,2 1-1,2-1 0,1-1 1,3 0-1,2-1 0,1 0 1,2-2-1,2 0 0,10 13-156,25 40 238,-56-92-256,0-1 0,1 1-1,-1 0 1,1-1 0,-1 1 0,0 0 0,1-1 0,-1 1 0,0 0 0,0 0 0,0-1 0,0 1 0,0 0 0,0 0 0,0 0 0,0-1-1,0 1 1,0 0 0,0 0 0,0-1 0,0 1 0,-1 0 0,1 0 0,0-1 0,0 1 0,-1 0 0,1 0 0,-1-1 0,1 1 0,-1-1-1,1 1 1,-1 0 0,1-1 0,-1 1 0,1-1 0,-1 1 0,0-1 0,1 1 0,-1-1 0,0 0 0,1 1 0,-1-1 0,0 0 0,1 0-1,-1 1 1,0-1 0,0 0 0,0 0 0,1 0 0,-1 0 0,0 0 0,0 0 0,1 0 0,-1 0 0,0 0 0,0 0 0,0-1 0,1 1-1,-1 0 1,0 0 0,1-1 0,-1 1 0,0 0 0,1-1 0,-1 1 0,0-1 0,1 1 0,-1-1 0,0 0 18,-38-11-2541,0-3 0,2-1 0,-1-1 0,2-3 1,-6-4 2540,-48-36-2159,26-2 7463,62 59-5062,1 0 0,-1 0 0,1 0 0,0 0 0,0 0 0,0 0 0,0 0 0,0 0 0,0 0 0,1-1 0,0 1 0,0 0 0,0 0 0,0-1 0,0 1 0,1 0 0,-1 0 0,1-1 0,0 1 0,0 0-1,0 0 1,0 0 0,0 0 0,1 0 0,0 0 0,1-1-242,9-11 332,1 1-1,0 1 1,1 0-1,1 1 1,0 0-1,0 1 1,1 1-1,1 0 1,13-5-332,0-1-37,1 2 1,0 0 0,2 2-1,-1 2 1,1 1 0,1 1 0,-1 2-1,1 2 1,17 0 36,22 5-3469</inkml:trace>
  <inkml:trace contextRef="#ctx0" brushRef="#br0" timeOffset="19396.55">28151 9979 11234,'-40'-1'6408,"46"5"-5293,65-4-920,189-36-329,-226 30 131,20-8-200,0-3 0,-1-2 0,-1-2 0,0-2 0,24-17 203,841-420-3782,-614 301 4638,-87 8 3506,-91 65-4366,-160 119-640,-103 79-4017,38-36 1200</inkml:trace>
  <inkml:trace contextRef="#ctx0" brushRef="#br0" timeOffset="19722.498">28078 10301 9394,'-18'12'3139,"13"-4"45,19-10-2237,96-35-195,299-146 21,-223 100-409,494-257 338,16-34-494,-500 265-157,168-91 283,-313 177 487,-18 14-3417,-27 8 742</inkml:trace>
  <inkml:trace contextRef="#ctx0" brushRef="#br0" timeOffset="31073.99">26105 3419 7306,'-28'-39'6374,"22"46"-5643,4 82 155,5-58-781,32 472 300,18-151 151,-53-350-552,0 1 0,1-1 0,0 0 0,-1 1 0,1-1 0,0 0 0,0 0 0,0 0 0,0 0 0,0 0 0,0 0 0,1 0 0,-1 0 0,1 0 0,-1 0-1,1-1 1,0 1 0,0-1 0,0 1 0,0-1 0,0 0 0,0 0 0,0 0 0,0 0 0,0 0 0,0 0 0,1-1 0,-1 1 0,0 0 0,0-1 0,1 0-1,-1 0 1,0 0 0,1 0 0,-1 0 0,0 0 0,1 0 0,-1-1 0,0 1 0,1-1 0,-1 0 0,1 0-4,275-64 253,29 5-179,15-28-98,76-46 20,-281 86 46,78-23 1,128 22-10,79-87-15,-192 85-2,-172 46-22,0-1 1,0-1 0,-1-3 0,0-1 0,-1-1-1,0-3 1,-1 0 0,-1-2 0,0-2-1,-2-1 1,0-2 0,19-17 5,-34 23 66,-1-1-1,0-1 1,-2-1 0,0 0 0,-1 0-1,-1-1 1,7-16-66,8-34 756,-3 23-522,-22 41-228,-1 1 1,0-1 0,0 0-1,-1 0 1,0 1 0,0-1-1,0 0 1,0 0 0,-1 1-1,0-1 1,-1 0 0,1 1-1,-1-1 1,0 1 0,0 0-1,0-1 1,-1 1 0,0 0-1,0 0 1,0 1 0,-5-5-7,-26-34 146,33 42-145,1 1-1,-1-1 1,1 0-1,-1 0 1,1 1-1,-1-1 1,1 0-1,0 0 0,-1 0 1,1 0-1,0 0 1,0 0-1,0 1 1,0-1-1,0 0 1,0 0-1,0 0 1,0 0-1,0 0 0,0 0 1,0 0-1,0 0 1,1 1-1,-1-1 1,0 0-1,1 0 1,-1 0-1,1 0 1,-1 1-1,1-1 1,-1 0-1,1 0 0,-1 1 1,2-2-1,5-11-26,-15-57 58,4 63-17,0 0 0,-1 0 0,0 0 0,-1 0 0,1 1 0,-1 0 0,-1 0 0,1 0 0,-1 1 0,0 0 0,0 0 0,0 1 0,-1 0 0,1 0 0,-1 0 0,0 1 0,0 1 0,-7-2-15,-66-34 182,-9-62-69,67 76-91,11 9-21,-2 0 0,0 1 1,-1 1-1,0 1 0,-1 0 1,0 0-1,-1 2 0,-3-1-1,7 7-2,-1 0 0,0 1 0,0 1-1,-1 0 1,1 1 0,0 0 0,-9 2 2,6-2 6,2 1-3,-6-1 23,-1 1-1,0 1 1,1 0-1,-1 2 0,1 1 1,-8 2-26,-5 7 68,2 2 0,0 1 0,0 1 0,2 2 0,-3 3-68,-11 8 91,1 3 1,2 1 0,-22 23-92,29-23 33,-2-1 1,-1-3 0,-36 24-34,42-35 8,0-2-1,0-1 1,-2-1-1,0-2 1,-1-1 0,0-2-1,-11 1-7,-156 13 122,-37 8 123,-111 64-77,301-85-132,-1-2 1,0-3-1,0-1 0,-41-3-36,31 2 149,1 3 0,-1 2 0,-56 17-149,-98 23 68,187-51-632,14-18-1851</inkml:trace>
  <inkml:trace contextRef="#ctx0" brushRef="#br0" timeOffset="39896.212">23869 1556 6065,'-9'-19'3719,"13"34"-1913,13 223-647,11 106-807,17 166-74,3-113-46,-12-247 8,-30-133-221,-1 0 0,2-1-1,1 0 1,0 0 0,0-1 0,2 0 0,0-1-1,1 0 1,0 0 0,1-1 0,0-1 0,1 0-1,1-1 1,0 0 0,0-1 0,1 0 0,0-2-1,1 1 1,0-2 0,0 0 0,8 1-19,58 3 45,2-3 1,74-4-46,-130-4 3,121-3-4,0-7 0,-1-6-1,81-23 2,136-52 67,25-5 6,-261 72-59,0 5 0,2 6-14,350-16 38,296-31-14,-739 57-31,-1-2 1,1-1-1,-1-2 1,0-2-1,-1-1 1,0-2-1,-1-1 1,13-9 6,58-40-6,91-122 1,-18 49 36,-166 126-28,1 1 0,0 1 0,1 0 0,0 0 0,0 2 0,0 0 0,1 0 0,14-2-3,155-38-16,57-27 16,-216 65 0,-8 4 7,0-1 0,0 0 0,0-2 0,-1 0 0,1-1 0,-2-1 0,1 0 0,-1-1 0,-1-1-1,0 0 1,0-1 0,-1-1 0,-1 0 0,5-7-7,-20-6 575,2-7-491,2 0 1,2 1-1,0-1 0,3 1 0,2-8-84,-2 11 20,13-58-9,-8 46-5,-2-1 0,-2-1 0,-2 1 0,-2-1 1,-1-27-7,-25-174 120,20-39-51,2 279-49,1 1-1,-1 0 0,1-1 1,-1 1-1,0 0 1,0-1-1,-1 1 1,1 0-1,-1 0 1,1-1-1,-1 1 0,0 0 1,0 0-1,0 0 1,-1 0-1,1 0 1,-1 0-1,0 0 1,0 0-1,0 1 0,0-1 1,0 1-1,0-1 1,-1 1-1,1 0 1,-1 0-1,0 0 1,1 0-1,-1 0 0,0 1 1,-1-1-20,-111-6 793,67 8-726,-310-14 92,215 8-204,0 5 0,1 7 0,-35 9 45,-200 40-11,5 5 98,-16-14 21,-13-7-81,-10-2-26,54-13 8,22-21 7,254-2-47,1 4 0,0 4 0,-24 7 31,-246 70-64,43-7 209,-32-8-145,282-60 2,1 3 0,1 2 0,-7 5-2,-130 55-8,164-70-640,18-35-2297</inkml:trace>
  <inkml:trace contextRef="#ctx0" brushRef="#br0" timeOffset="70590.923">269 3334 15923,'379'57'422,"-215"-28"-313,2-7-1,36-5-108,143-9 132,43-2-85,30-11-11,15-8-32,15-23 1,4 1 6,-264 34 44,85 15-55,183 34 137,36-7-36,14-26-73,15-11-6,-253 12-14,467 54-4,-495-40-7,334 25 8,6-21-6,41-1 9,-8 13 1,2 0-15,9-30-17,5-25-8,-35 28 61,-5 25-14,12-28-39,12-35-25,-24-21 9,-2 11 23,-29 4 4,-25-13-66,-57-10 70,-25 20 48,-49 12-10,-44-3-30,30-5 23,-136 5 213,54 13 1092,-257 2-1236,-37 12 25,-11-12 185,0 2-250,38-20 60,-18 6-271,0 0 0,-1 0 0,0-2-1,-2-1 1,0 0 0,-1-1 0,-1-1 0,7-14 159,74-157-794,29-12 521,-29-83 226,-87 256 62,1 1 1,1 0-1,2 1 0,11-17-15,63-49-14,79-59-130,-116 101-12,-47 51 156,-1 0 1,1 1 0,0-1 0,0 0 0,-1 1 0,1 0 0,0 0-1,0 0 1,0 0 0,0 1 0,0 0 0,1 0 0,-1 0 0,0 0-1,0 0 1,0 1 0,0 0 0,0 0 0,0 0 0,0 0 0,-1 1-1,1-1 1,0 1 0,-1 0 0,1 0 0,-1 0 0,1 1 0,-1-1-1,0 1 1,0 0 0,0 0 0,1 2-1,34 18 37,-3-10-16,1-2 0,1-1 0,-1-2 1,8 0-22,46 10 4,173 53-61,-206-56 58,2-2 0,-1-2 1,1-3-1,0-3 0,1-2 1,-1-3-1,45-5-1,272-40-20,-346 42 8,-1-1 0,1-1-1,-1-2 1,-1-1 0,1-1 0,-1-1 0,-1-2-1,0-1 1,-1-1 0,0-1 0,-1-1 0,-1-1 0,0-2-1,-1 0 1,3-6 12,-9 6 4,-1-1 0,-1-1 0,0-1 0,-2 0 0,-1-1 0,-1 0 0,0 0 0,-2-1 0,-1-1 0,0-1-4,-7 20 4,1 1 1,-1 0-1,0-1 0,0 1 0,-1 0 1,1-1-1,-1 1 0,-1-1 1,1 1-1,-1-1 0,0 1 0,0 0 1,0-1-1,-1 1 0,1 0 0,-1 0 1,-1 0-1,1 0 0,-1 0 0,0 1 1,0-1-1,0 1 0,-1-1 0,1 1 1,-1 1-1,-3-4-4,-10-3 11,-1-1 0,0 2 0,0 0 0,-1 2-1,-15-5-10,19 7-1,-232-59-54,194 53 29,-259-56-301,-85-6-78,258 59 549,-1 7 0,-38 6-144,-335 23 628,-36 9-499,-55-38-405,-33-31-105,-51 13 266,-43 23 154,-48 29-2,-27 21-12,-36-21-25,9-54 9,813 26-10,-873-31 25,-11 32 22,-84 30-13,6-30-113,9-47-68,26-22 145,-26 7 59,12 19 7,18 4 245,77-14 195,57-41-367,80 4-120,99 26 96,145 25 185,432 36-244,-41-3 202,0 4 1,0 4 0,1 4-1,-11 5-255,86-7 47,-1 1-1,1 1 1,0 0 0,1 1-1,-1 1 1,2 1-1,-1 0 1,1 1 0,0 1-1,1 1 1,0 0-1,1 0 1,1 2-1,-11 12-46,4 0 5,1 0 0,1 2 0,1 0 0,2 1 0,1 0-1,1 1 1,1 1 0,1 3-5,-37 145 51,8 1 0,9 2 1,5 13-52,5 3 128,7 68-128,20 141 73,18-193-3087,-14-131-736</inkml:trace>
  <inkml:trace contextRef="#ctx0" brushRef="#br0" timeOffset="84603.78">14785 114 8922,'-94'-8'7028,"76"10"-6586,1 0 1,-1 1-1,1 1 0,0 0 1,0 2-1,-14 6-442,21-6 12,0 0-1,0 1 1,0 0 0,1 1 0,0 0-1,0 0 1,1 1 0,1 0-1,-1 1 1,1 0 0,1 0 0,0 0-1,0 1 1,-2 5-12,1-1-108,-2 0 0,0-1 0,0 0 0,-2 0 0,1-1 0,-11 8 108,5-6 11,7-8 84,0 0 0,1 1 0,0 1-1,0-1 1,1 1 0,0 1 0,0-1-1,1 1 1,1 0 0,-2 4-95,-46 125 57,49-125-60,0 0 0,1 1 0,0-1 0,2 0 0,0 1 0,0-1 0,1 1 0,1 0 1,0-1-1,1 0 0,1 1 0,0-1 0,1 0 0,4 9 3,7 6-3,1-2 0,1 0-1,1 0 1,2-2 0,0-1 0,2 0 0,0-1 0,2-2 0,0 0 0,2-2 0,0 0-1,6 1 4,4 2-3,2-1 0,0-2 0,2-1 0,0-2 0,0-2 0,1-2 0,1-2 0,0-1-1,13-1 4,221 21 39,43-5 2,78-6-18,60-29-19,8-1-9,-31 35 11,6-3-8,14-12 11,44-21-9,9-40 3,-11 5-2,-31 31 11,-3 17-3,-27 7-7,-37-4-40,-309-7-85,0-4-1,-1-4 0,0-3 0,-1-4 0,-1-5 0,-1-3 1,61-28 123,-142 54 3,0-1 0,-1 1 1,1 0-1,0-1 0,-1 0 1,1 0-1,-1 0 0,1 0 1,-1-1-1,0 1 1,0-1-1,0 0 0,0 0 1,0 0-1,-1 0 0,0 0 1,1-1-1,-1 1 0,0-1 1,-1 0-1,1 1 1,-1-1-1,1 0 0,-1 0 1,0-1-4,-4-8-17,0 1 1,-1-1 0,0 1 0,-1 0 0,-1 1 0,1-1 0,-2 1 0,0 0 0,0 1 0,-1-1-1,0 2 1,-1-1 0,-9-8 16,-14-12-116,-1 2-1,-1 1 1,-1 2-1,-1 1 1,-8-2 116,-45-30-85,-234-160 77,-9 42 263,290 152-83,-1 2-1,-1 1 1,-33-7-172,-24 3 105,-1 4 0,-19 3-105,35 4-119,-207-21-499,-40 3 374,-32-13 649,233 30 466,-121 5-871,108 14 412,-133 24-412,-168 49-233,-22-8-200,268-52 337,-77-6 96,-217-18 33,-7-2 56,-27 42 103,15 31 19,10 4-338,133-31-3990,175-34 1023</inkml:trace>
  <inkml:trace contextRef="#ctx0" brushRef="#br0" timeOffset="90930.534">1298 2956 11907,'40'-1'6188,"10"20"-6960,-31-10 1269,35 15-542,1-3-1,0-2 1,2-2 0,0-3 0,1-3 0,0-2 0,0-2-1,12-3 46,132-6-1081,123-20 1081,227-25-551,-374 42 555,1 7 0,46 13-4,-25 11 3,489 66 5,-318-58 5,33-16-13,438-16-11,-421 4 31,4 19-20,440 81 14,16 31-12,36-23 13,-19-62 17,-19-46-8,-64 23 1,-30-32-17,-29-56-6,-442 19 14,74-29-16,185-70 52,-162 32 146,-385 101-148,54-14 763,1 3 0,1 4 0,56 0-813,-125 12 173,2 0 370,-25 2-900,-16 1-2927</inkml:trace>
  <inkml:trace contextRef="#ctx0" brushRef="#br0" timeOffset="109264.915">671 5717 10090,'13'11'6131,"15"-3"-6325,-22-7 601,32 3-481,0-1 0,1-2 0,-1-2 0,0-1 0,0-2 0,0-1 0,0-3 0,3-1 74,33-5-37,195-28 26,-160 40 20,-1 5 0,0 5 0,0 4 0,96 25-9,-73-14 15,287 40-5,-196-41-8,24-8-2,257-5 8,10-5 4,25 4-32,4 29 64,21 21 125,-287-41-70,32-12-99,299-20 14,-7 10 10,777 49-25,-651-36 12,-70-16-14,-25 1 7,-16 12 31,-9 4 75,6-38-52,-21-17-38,-6 8-15,-47 27 6,-21 23 5,-27 10 71,-6-12-10,-27-35-64,-20-20-6,-47 2 1,637-29 25,-720 43-26,162 32 34,-38-39-45,34 35 4,114-7 0,-528 5 0,332-27-9,9-17 9,-123-5 4,-182 34-4,12 0-1,-1-4 1,0-4-1,-2-5 1,-2-3-1,11-11 1,-64 26-42,-2-2 0,0-2 0,-2-1 0,-1-3 0,0 0 0,-2-2 0,-2-2 0,-1-1 0,-1-1 0,-1-2 0,-3-1 0,0-1-1,4-13 43,36-80 86,-66 127-75,1-1 0,-1 0 1,0 0-1,0 1 0,-1-1 1,1 0-1,-1 1 0,0-1 1,0 0-1,0 1 0,0-1 0,0 1 1,-1-1-1,0 1 0,0 0 1,0 0-1,0 0 0,0 0 1,0 0-1,-1 0 0,0 1 0,1-1 1,-1 1-1,-1-2-11,-2-2-3,-55-69-17,20 41-3,-118-120-218,37 37-27,104 101 249,-1 1 1,0 0-1,-1 1 1,0 2-1,-1 0 0,-1 1 1,1 1-1,-2 0 1,1 2-1,-1 1 1,-1 1-1,-13-1 19,-39-4 78,-1 3 0,0 4 0,-21 4-78,90 0 7,-314-1 133,-20 5-129,-20-5-58,-21-21-1,-39-3 42,-19 21 32,-31 14 26,-1-6 2,-20 9-76,-16-8-50,-25 9-20,-20 16 112,-35 12-9,6 4 12,-22 2-25,-18-7 2,-12 0 0,11-9 23,9-34-12,323-14-38,-20-16 27,-86-30-57,-12-12-34,372 68 83,-550-60 19,393 61 59,-199-6 105,-192 6 22,197 4-147,-189-11-50,-16-27-35,2-16 47,8 26 434,29 28 522,-4-4-483,48 8-442,26 12-46,302-13-2,-90-15 5,-151-28-23,40 10 34,34 27 9,34 23-9,163-10-20,-310 9-37,246-13-145,157 1 301,1 2 0,1 3 0,0 2 0,0 3 0,2 3 0,-36 17-110,82-33 13,1 1 0,0 0 0,0 0 0,1 1 0,0 0 1,-1 0-1,2 1 0,-1 0 0,1 1 0,0-1 0,0 1 0,0 1 0,-4 7-13,2 3-2,2 1 1,0 1 0,0-1 0,2 1-1,1 1 1,0 3 1,4-23 0,-54 318-118,43-276 107,-16 55 186,5 1 0,-8 85-175,25-134 180,2 0 1,2 0-1,3 0 1,3 16-181,5-11 153,2 0 0,3 0 1,10 22-154,69 213-7,-76-240-2391,-17-61-1025,5-8-169</inkml:trace>
  <inkml:trace contextRef="#ctx0" brushRef="#br0" timeOffset="114746.491">1356 3836 7530,'-217'59'5578,"130"-32"-5219,-2-4 0,-60 7-359,123-28 22,-1 2 0,1 1 1,1 2-1,-1 0 0,1 1 0,0 2 1,1 0-1,0 2 0,1 0 1,0 2-1,-5 5-22,-1 6 15,1 1 1,2 1-1,0 2 0,2 0 0,1 2 1,2 0-1,-1 5-15,-117 231 30,68-77 190,49-132-114,3 0-1,2 1 1,3 1 0,3 0-1,2 1 1,3 0-1,3 0 1,2 14-106,6-50 20,2-1-1,0 0 1,2 0 0,0-1 0,2 0 0,1-1 0,0 0 0,1-1 0,2-1 0,2 3-20,-14-20 1,28 41 1,2-1-1,2-2 1,1-1 0,2-2 0,35 26-2,-10-16-3,1-4 1,3-2-1,2-3 0,27 9 3,-19-14-2,2-3 0,1-4-1,1-4 1,8-1 2,-4-5-1,1-5 0,0-2 0,0-5 0,20-4 1,53-8 68,134-24-68,160-15 47,25 35-13,-348 6-31,-1-6-1,-1-6 0,2-6-2,-64 8-9,-1-3-1,0-2 1,-2-4 0,0-2-1,-2-3 1,-1-2 0,-1-4 9,13-10-38,-2-3 1,-3-4 0,-1-2-1,-4-3 1,29-34 37,-55 50-21,-1-1 0,-2-1 0,-2-2 0,-2-1 0,-2-2 0,-3 0 0,12-33 21,-22 45-5,-1-1 0,-2 0 0,-2-1 0,-2 0 0,-1 0 0,-1-1 0,-3 0 0,-1-2 5,-4 15 34,-2 1-1,-1-1 1,-1 1-1,-1 0 1,-1 0 0,-1 1-1,-1 0 1,-1 1-1,-1 1 1,-1-1-1,-1 2 1,-4-3-34,-4-10 90,-2 2 0,-2 1 0,-1 0 0,-1 2 0,-1 2 0,-1 1-1,-19-11-89,-32-16 221,-3 5 0,-2 3 0,-17-2-221,-310-114 863,-38 25 16,312 102-675,-2 7 0,-54-1-204,72 17-59,-1 5 0,1 6 0,-49 9 59,94 1-166,1 3 1,1 4 0,0 3-1,-39 17 166,-120 65 255,-39 60-2809,6 25 483</inkml:trace>
  <inkml:trace contextRef="#ctx0" brushRef="#br0" timeOffset="134746.979">1398 9019 4785,'-125'18'7279,"112"-15"-7198,0 0 0,0 1 0,1 1 0,-1 0 0,1 1 0,1 0 0,-1 0 0,1 1 0,0 1 0,1 0 0,-1 0 0,2 1 0,-4 4-81,-189 244 6,49-57 427,-73 86 1161,160-196-1325,46-63-244,1 2-1,1 0 1,2 1-1,0 1 1,3 0-1,-6 20-24,-75 292 8,17 16-15,71-231 126,8-112-38,0 0-1,1-1 1,0 1 0,1-1 0,1 1-1,1-1 1,0-1 0,1 1 0,0-1-1,1 0 1,1-1 0,0 0 0,5 5-81,4 7 14,2 0 1,0-1 0,1-2 0,2 0 0,0-1-1,1-2 1,1 0 0,1-1 0,6 2-15,189 97 1,-156-88-5,1-2 0,46 12 4,29-2 24,88 11-24,20 4 18,32 26 14,9 7-3,-168-54-20,1-4-1,1-7 1,0-4-1,2-6 1,-1-6-1,1-5 1,120-17-9,-124 0 35,-2-6-1,104-35-34,-16 4 4,2 21 10,-70 27-6,-100 7-7,-1-2 1,1-1-1,0-3 0,-1-1 0,0-1 1,1-3-2,-7-2-3,-1-2 1,0 0 0,-1-2 0,-1-2 0,-1-1 0,-1 0-1,0-3 1,-2 0 0,0-2 0,-2 0 0,-1-2 0,18-27 2,-8 6 17,-2-2 0,-3-1 1,-2-1-1,-2-1 1,-2-1-1,-3-1 1,4-25-18,-10 20 4,-3 0 0,-3 0 0,-2-13-4,11-83 64,56-242 328,-67 373-372,0-1-1,-2 0 1,0 0 0,-2 0-1,-1 0 1,-1 0 0,-1 0 0,-2 0-1,0 0 1,-8-21-20,-16-13 53,-3 1 0,-2 2 0,-3 1-1,-2 1 1,-2 3 0,-3 1 0,-34-30-53,4-1 216,-176-235-4,222 276-190,-3 1 0,-2 1 1,-1 2-1,-1 2 1,-2 1-1,-2 1 1,-1 3-1,-1 0 0,-2 3 1,-21-9-23,24 17-5,-2 2 0,-1 2 0,0 2 0,-37-7 5,-97-9 507,-148-4-507,166 19 286,-12 0-239,-1 8-1,0 7 1,1 8-1,0 7 0,0 8 1,-80 25-47,46 4-910,3 8 1,-36 24 909,-1 19-1746,-36 40-1731,-12 17-186</inkml:trace>
  <inkml:trace contextRef="#ctx0" brushRef="#br0" timeOffset="139066.2">5308 8773 7722,'-11'-8'2968,"7"27"97,-4 8-1889,7 20-848,2 6-272,5 6 0,0-7-40,11 2 16,-2-13-16,4 2 16,0-10-32,1-5 24,-8-9-48,-3-2-120,-7-11-2960,-1-14 911</inkml:trace>
  <inkml:trace contextRef="#ctx0" brushRef="#br0" timeOffset="139566.558">4976 8779 9362,'-3'-9'461,"1"0"0,1 0 0,0 0 0,0-1 0,0 1 0,1 0 0,1 0 0,0-1 0,0 1 0,0 0 0,1 0 0,2-2-461,5-11 34,1 1 1,1 1-1,1 0 0,1 1 1,1 0-1,0 1 0,1 0 1,1 1-1,1 1 0,0 1 1,2 0-1,4-2-34,-19 13 8,0 1 1,0 0-1,1 0 0,-1 1 1,1-1-1,-1 1 0,1 0 1,0 0-1,0 1 0,-1-1 1,1 1-1,0 0 1,1 0-1,-1 1 0,0-1 1,0 1-1,0 0 0,0 1 1,0-1-1,0 1 0,0 0 1,0 0-1,0 1 0,0 0 1,0-1-1,0 2 1,-1-1-1,1 0 0,-1 1 1,0 0-1,0 0 0,0 0 1,0 1-1,1 0-8,1 4 52,0 0-1,0 0 1,-1 1-1,-1-1 1,1 1-1,-1 0 1,0 1-1,-1-1 1,0 1-1,-1-1 1,0 1-1,-1 0 1,0 0-1,0 0 1,-1 0-1,-1 10-51,-30 161 1114,25-153-962,4-20-112,-1 45 171,6-51-207,-1-1 1,0 0-1,0 1 1,0-1-1,1 0 1,-1 0-1,0-1 1,1 1-1,-1 0 1,1-1-1,-1 0 1,1 1-1,-1-1 1,1 0-1,-1 0 1,1-1-1,-1 1 1,1 0-1,-1-1 1,1 0-1,-1 1 1,1-1 0,-1 0-5,6-1 13,-1 0-10,1 1 0,-1 0 1,1 0-1,-1 0 0,1 1 0,0 0 1,-1 1-1,1-1 0,-1 2 0,1-1 1,-1 1-1,1 0 0,-1 0 0,0 1 1,0 0-1,0 0 0,-1 1 0,1 0 1,-1 0-1,1 1 0,-1-1 0,-1 1 1,2 1-4,2 8-4,0 0 1,0 1-1,-2 0 1,0 0-1,0 1 1,-2 0-1,0 0 1,0 0-1,-2 1 1,0-1 0,-1 1-1,0 0 1,-2 0-1,0-1 1,-1 1-1,0 0 1,-2 2 3,2-9 49,0 0 0,-1 0 0,0 0 1,0-1-1,-1 1 0,-1 0 0,1-1 0,-2 0 1,1 0-1,-1 0 0,0 0 0,-1-1 0,0 0 0,-1 0 1,1-1-1,-2 0 0,-5 5-49,4-4 112,-1-1 0,0 0 0,-1-1 0,1 0 0,-1 0 1,0-1-1,-1-1 0,1 0 0,-1 0 0,0-1 0,0-1 0,0 0 0,0-1 0,0 0 0,-1 0 0,1-2 1,0 1-1,0-2 0,0 1 0,0-2 0,-7-2-112,-3-10-496,37 5-2548,7 9-695,5 2-258</inkml:trace>
  <inkml:trace contextRef="#ctx0" brushRef="#br0" timeOffset="139846.443">5681 9032 8546,'22'8'2080,"-7"25"905,-2 17-2433,3 17-40,-7 0-104,1 4-48,4-15-208,1-10-400,-1-20 928,4-13-3808,-7-16 1255</inkml:trace>
  <inkml:trace contextRef="#ctx0" brushRef="#br0" timeOffset="140152.258">5877 8319 9850,'-2'27'4505,"5"12"-2398,0-9-1563,0 20-26,1 34 37,4-1 0,4 0 0,5 8-555,-15-77 19,2 0-1,0 0 0,0-1 0,1 0 0,1 0 0,0 0 0,1-1 0,1 0 0,-1 0 1,2-1-1,0 0 0,2 2-18,-11-12 2,1-1 0,0 1 0,0 0 0,0 0 0,0-1 1,0 1-1,0-1 0,0 1 0,0-1 0,0 1 0,0-1 0,0 1 0,0-1 1,0 0-1,0 0 0,0 0 0,0 1 0,1-1 0,-1 0 0,0 0 0,0-1 1,0 1-1,0 0 0,0 0 0,0 0 0,1-1 0,-1 1 0,0-1 0,0 1 1,0-1-1,0 1 0,0-1 0,0 1 0,-1-1 0,1 0 0,0 0 0,0 1 0,0-1 1,-1 0-3,26-42 104,-18 27-71,-8 14-31,1 0 0,0-1 0,0 1 0,0 0 0,1 0 0,-1 0 0,0 0 0,1 0 0,-1 0 0,1 0 0,0 0 0,0 0 0,-1 1 0,1-1 0,0 1 0,1 0 0,-1-1 0,0 1 0,0 0 0,0 0 0,1 0 0,-1 0 0,0 1 0,1-1 0,-1 1 0,1 0 0,-1-1 0,1 1 0,-1 0 0,1 0 0,-1 0 0,1 1 0,-1-1 0,0 1 0,1-1 0,-1 1 0,1 0 0,-1 0 0,0 0 0,0 0 0,0 0 1,1 1-1,-1-1-2,13 12-3,-1 1 0,0 1 0,-1 0 0,0 0 0,-1 2 1,-1-1-1,0 1 0,-2 1 0,2 4 3,-3-8 25,-1 1 0,0 0-1,-1 0 1,-1 1 0,0 0-1,1 7-24,-5-20 35,-1 1 0,1-1 0,-1 0 1,1 1-1,-1-1 0,0 0 0,0 1 0,-1-1 0,1 0 0,-1 1 0,0-1 0,1 0 0,-2 0 0,1 1 0,0-1 0,0 0 0,-1 0 0,0 0 0,0 0 0,1-1 0,-2 1 0,1 0 1,0-1-1,0 0 0,-1 1 0,1-1 0,-1 0 0,0 0 0,0 0 0,0-1 0,0 1 0,0-1 0,0 0 0,0 1 0,-1-1-35,-4 0-72,-1 1-1,0-2 1,1 1-1,-1-1 1,0 0-1,1-1 1,-1 0-1,1 0 1,-1-1-1,1 0 1,-1-1-1,1 0 1,0 0-1,0 0 1,1-1-1,-1-1 1,1 1-1,0-1 1,0 0-1,0-1 1,0 0-1,1 0 1,0 0-1,1 0 1,-1-1-1,1 0 1,0-1-1,1 1 1,0-1-1,-2-4 73,5 8-262,-1 1 0,1-1 0,0 1 0,0-1 0,0 0 1,0 0-1,1 0 0,0 1 0,-1-1 0,1 0 0,1 0 0,-1 0 0,1 0 0,-1 1 0,1-1 1,0 0-1,0 0 0,1 0 262,16-23-2972</inkml:trace>
  <inkml:trace contextRef="#ctx0" brushRef="#br0" timeOffset="140709.612">6411 8972 8258,'28'-5'5518,"-26"5"-5491,1 0 0,-1 0 1,0 0-1,0 0 0,0 0 0,0-1 0,1 1 0,-1-1 1,0 0-1,0 0 0,0 0 0,0 0 0,0 0 1,-1 0-1,1 0 0,0 0 0,0-1 0,-1 1 0,2-2-27,2-4 11,0 0-1,0-1 0,-1 1 0,0-1 1,0 0-1,-1 0 0,0 0 0,-1 0 1,0 0-1,0-1 0,0 0-10,2-9 18,5-11 55,-2 0-1,-2-1 1,0 0 0,-2 0-1,-1 0 1,-1 0 0,-2 0 0,-2-13-73,-5 18 320,7 25-310,1 0 1,0-1-1,0 1 1,-1 0-1,1-1 1,0 1-1,0 0 1,-1 0 0,1 0-1,0-1 1,-1 1-1,1 0 1,-1 0-1,1 0 1,0 0-1,-1-1 1,1 1 0,0 0-1,-1 0 1,1 0-1,-1 0 1,1 0-1,0 0 1,-1 0-1,1 0 1,-1 0-1,1 0 1,0 0 0,-1 1-1,1-1 1,0 0-1,-1 0 1,1 0-1,-1 0 1,1 1-1,0-1 1,-1 0 0,1 0-1,0 1 1,0-1-1,-1 0 1,1 0-1,0 1 1,0-1-1,-1 0 1,1 1 0,0-1-1,0 0 1,0 1-1,0-1 1,-1 0-1,1 1 1,0-1-1,0 1 1,0-1-1,0 0 1,0 1 0,0-1-1,0 1 1,0-1-1,0 0 1,0 1-1,0-1 1,0 1-1,0-1 1,1 0 0,-1 1-1,0-1-10,-3 134 1135,3-103-812,2 0 0,2-1 0,0 1 0,6 15-323,-10-43 13,0-1 0,1 1-1,0 0 1,-1-1 0,1 1 0,0-1-1,0 1 1,0-1 0,1 0-1,-1 1 1,0-1 0,1 0-1,0 0 1,-1 0 0,1 0 0,0 0-1,0 0 1,0-1 0,0 1-1,1-1 1,-1 1 0,0-1 0,1 0-1,-1 0 1,1 0 0,-1 0-1,1 0 1,-1 0 0,1-1-1,-1 1 1,1-1 0,0 0 0,-1 0-1,1 0 1,0 0 0,1-1-13,6-3 9,-1-1 1,0-1-1,-1 0 0,1 0 1,-1-1-1,0 0 1,-1 0-1,0-1 1,0 0-1,0 0 0,-1-1 1,0 1-1,-1-1 1,0-1-1,3-8-9,13-28 39,-2-1 0,-2-1-1,-2-1 1,-2 0 0,-3-1 0,-1 0 0,-3-1 0,-2 1-1,-3-1 1,-1-2-39,-17-109 184,7 126-117,1 31-8,-11 78 62,4 26 173,5 1 0,4 0-1,5 9-293,1-101 15,1 1-1,0-1 0,1 1 0,-1-1 0,2 1 0,-1-1 0,1 0 0,0 0 0,1 1 0,0-2 0,0 1 0,1 0 1,0-1-1,0 1 0,1-1 0,4 5-14,7 2-18,0-1 0,1 0 0,1-2 0,0 0 0,0-1 1,1 0-1,0-2 0,0 0 0,1-2 0,17 4 18,38 0-1309,-32-26-4371,-34 3 1632</inkml:trace>
  <inkml:trace contextRef="#ctx0" brushRef="#br0" timeOffset="141036.587">5646 9859 8202,'-7'29'2552,"8"-12"537,13-7-2233,19-5 56,7 0-224,31-18 217,11-17-49,33-41-32,8-17-232,37-41-112,-9 1-240,30-31-24,-20 23-368,18 8-3913,-34 37 1305</inkml:trace>
  <inkml:trace contextRef="#ctx0" brushRef="#br0" timeOffset="146373.42">15833 9538 10074,'-92'-2'4950,"0"-8"-4361,-44-26-1559,-41 8-74,-308 14 1461,229 1-26,-33 16 363,-11-5-306,-25-18-499,124 5-212,-55 8 263,-117 25 87,-20 20 230,-11-2 151,14-30-22,-9-3-102,-9-4-188,14 11 416,37-7 178,2-21-616,15-9-186,-10 7 50,-8 7 12,-7 11 22,17 1 31,16-21-39,8-7-1,-69 1-38,-72-3 28,195 22-17,-70 14 4,272-1 95,1 2-1,0 3 0,1 3 1,0 4-1,1 1 0,1 4 1,1 3-1,-44 23-94,-177 92 187,260-127-201,1 0 0,0 2 0,1 0 0,0 2 0,1 0-1,1 1 1,1 1 0,0 1 0,2 1 0,0 0 0,-8 15 14,1-2 30,16-24-33,0 1 0,1 0 1,0 0-1,0 0 0,1 1 1,0 0-1,1 0 0,1 1 1,-1-1-1,2 1 0,0 0 0,0 0 1,1 0-1,0 1 0,1-1 1,1 1 2,3-4-14,1 0-1,1-1 1,-1 1 0,1-1 0,0 0-1,1-1 1,0 1 0,0-1 0,1 0-1,0 0 1,0-1 0,0 0 0,1-1-1,0 1 1,0-1 0,1-1 0,-1 1-1,1-2 1,3 2 14,23 8-1,2-1 0,-1-1 0,1-3 0,1-1 0,-1-1 0,1-3 0,0-1 0,29-2 1,132-2 3,135-14 50,-59-12-44,19 21 6,431 74 34,-399-56-27,-14-3-21,-9 20-17,-121-4 98,386 33 150,-214-47-220,-4-11 4,2-18-7,-6 9-9,5-7 0,-1-11 9,-6-3-10,-15-7 22,-234 29-23,0 5 0,24 4 2,180 23 0,5-9-10,412-47 7,-583 29 2,0 5 1,0 6 0,51 13 0,108 24 13,3-26-12,-211-18-1,1-5-1,57-11 1,150-37-13,-237 46 18,0 4 0,0 2 1,1 2-1,2 3-5,278 50-7,-217-33 7,0-5 0,1-6 0,0-5 0,0-5 0,28-7 0,-94 0-3,0-2 0,-1-3 0,0-2 0,-2-3-1,1-1 1,-2-3 0,-1-2 0,0-2 3,87-43 11,-66 18-31,-68 49 15,-1-1 1,1 0-1,0 0 1,-1 0-1,0 0 1,1 0 0,-1 0-1,0 0 1,0 0-1,0-1 1,0 1-1,-1 0 1,1-1 0,-1 1-1,1 0 1,-1-1-1,0 1 1,0-1-1,0 1 1,0-1-1,0 1 1,-1 0 0,1-1-1,-1 1 1,0 0-1,1-1 1,-1 1-1,0 0 1,0 0 0,0-1-1,-1 1 1,1 0-1,-1 0 1,1 0 4,-12-9 31,-1 0 0,-1 0 0,1 1-1,-1 1 1,-1 1 0,0 0 0,0 1 0,-1 0 0,1 1 0,-1 1 0,-17-2-31,-332-89 267,249 56-353,-3 6 1,0 5 0,-2 5-1,-99-6 86,-227 21-4886,167 18 1298</inkml:trace>
  <inkml:trace contextRef="#ctx0" brushRef="#br0" timeOffset="178598.995">291 8162 9266,'-14'-1'5146,"22"0"-3689,52 1-1424,0 2 1,-1 3-1,0 3 1,4 3-34,4 0 40,0-3 0,61 0-40,221-37 133,-259 16-44,1 4-1,0 4 1,1 5-1,77 9-88,113 33 414,-198-32-332,0-4 0,43-4-82,197-25 30,2-22 0,79 17 26,-202 24 51,358-18 545,-224-9-496,6 9-111,-3 18-28,5 5-11,-17 10 2,-16 18-7,-21-2 7,-3 10-5,1 11 17,-148-24-20,1-7 1,1-6 0,111-6-1,45-20 4,10 1-14,-1-1 22,21-3-3,-18 0-24,295 33 30,-288-1-2,-1-4-13,19-2-12,-12-3 31,22 0-30,5-6 7,-1-3-5,-7 18 29,9 6-27,5-10 17,7-17-12,-19 1-7,-7 18 4,-6 8 15,7-12-19,1-10 16,6-3 1,-18-6 1,-16 0-13,-15 8 17,9-2-30,15-5 33,7-12-25,1-11 14,-10 12-4,-6 16 18,6-7-28,9-9 6,2-9 4,-12-16 14,-4-2-34,-16-7 6,-206 30 9,-2-5 0,51-24 4,41-47-88,-173 95 82,88-76-130,-94 78 138,0 0 1,0 0-1,0 0 0,0 0 1,-1 0-1,0-1 0,0 1 1,0-1-1,0 1 0,-1-1 1,0 0-1,0 0 0,0 1 1,0-1-1,-1 0 0,0 0 1,0 0-1,0 0 0,-1 0 1,1 0-1,-1 0 1,-1 1-1,0-5-2,-9-12 4,-1 1 0,-1 0 0,-1 1 0,0 0 0,-2 2 0,0-1 1,0 2-1,-2 0 0,0 1 0,-1 1 0,0 1 0,-1 0 0,-1 2 0,-11-5-4,-129-68-197,113 60 23,-1 2 1,-1 3-1,0 1 0,-2 3 1,-39-6 173,-73-11-133,-638-142-145,432 86 161,221 65 129,-115-3-12,-186 12 54,-34 9-70,-3-12 27,-14-7-7,-4-9-15,-25 6 9,4 6 94,-3 3 24,-6-23-444,-27-17-351,2 23 540,-8 25 488,4 27 338,-11 12-359,15-12-282,-6-4-40,3 0 97,4 12 164,31 37 103,15 9-100,34-29-181,7-23-117,7 14-53,-6 26 52,30 9 113,19-24 9,13-32-149,-26-15-151,-14-2 221,8-3 266,26 7 217,254-1-544,0-8 1,1-6-1,-80-22 47,-265-72-361,4 60 962,87 39-512,193 10-159,198 2 90,-1 1 0,1 1 0,0 1 0,0 1 0,1 1 1,-1 1-1,1 1 0,0 1 0,-14 9-20,24-13 48,0 1 0,0 0 0,1 1 0,0 0 0,0 0 0,1 1 0,0 1 0,0 0 0,1 0 0,0 1 0,0 0 0,1 1 0,1-1 0,-5 10-48,2 8-33,1 0-1,2 0 1,0 0-1,2 1 1,2 0 0,0 0-1,2 24 34,-4 25-28,-48 374 188,51-436-137,-6 53 306,3 0-1,4 45-328,7-79-45,0 3-4429,-13-26 1090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02T07:56:02.633"/>
    </inkml:context>
    <inkml:brush xml:id="br0">
      <inkml:brushProperty name="width" value="0.05" units="cm"/>
      <inkml:brushProperty name="height" value="0.05" units="cm"/>
      <inkml:brushProperty name="color" value="#333333"/>
    </inkml:brush>
  </inkml:definitions>
  <inkml:trace contextRef="#ctx0" brushRef="#br0">16423 483 11018,'-19'0'5880,"24"-9"-5328,7 2-534,1 0 0,-1 1 0,1 0-1,1 1 1,-1 0 0,1 1-1,8-1-17,50-2 1469,-55 24 107,140 50-824,-130-59-753,0-1 1,0-1-1,0-2 0,1-1 0,-1 0 0,7-2 1,82 9 43,-71-3-34,218 35 96,129-3-105,-141-32-36,215-23 36,-183 3 11,386 42-3,-288-45-27,28-17 7,6-15 12,29-4 8,-3 12-5,-34 27 8,-38 23-1,-23 3-4,-29-3 7,-227-7 166,1 3-1,-2 4 1,0 4 0,0 5-1,37 14-178,-69-18 92,-63-11-2171,-25 12-1799,-14 8-249</inkml:trace>
  <inkml:trace contextRef="#ctx0" brushRef="#br0" timeOffset="1088.572">17288 1143 7994,'45'-106'5980,"-19"65"-4076,-26 41-1881,0 1 0,0-1 0,0 0 0,0 0 0,0 0 0,0 1 0,1-1 0,-1 0 0,0 0 0,0 0 0,0 0 0,0 1 0,1-1 0,-1 0 0,0 0 0,0 0 0,0 0 0,0 0 0,1 0 0,-1 1 0,0-1 0,0 0 0,0 0 0,1 0 0,-1 0 0,0 0 0,0 0 0,1 0 0,-1 0 0,0 0 0,0 0 0,0 0 0,1 0 0,-1 0 0,0 0 0,0 0 0,1-1 0,-1 1 0,0 0 0,0 0 0,0 0 0,0 0 0,1 0 0,-1 0 0,0 0 0,0-1 0,0 1 0,0 0 0,1 0 0,-1 0 0,0 0 0,0-1 0,0 1 0,0 0 0,0 0 0,0 0 0,0-1 0,1 1 0,-1 0 0,0 0 0,0-1-23,-29 64 648,-168 310-262,134-262-209,-69 92-177,113-177 36,15-19-189,9-14-230,12-17-979,3-24-1857,2-20-334</inkml:trace>
  <inkml:trace contextRef="#ctx0" brushRef="#br0" timeOffset="1687.755">17244 987 7098,'29'-38'4837,"-27"46"-3787,-20 82-105,4-18-639,3 0 1,3 0-1,3 12-306,4-59 34,2 0 0,1 0 0,0-1 0,2 1-1,1-1 1,1 0 0,1-1 0,1 1 0,1-1 0,1-1 0,4 7-34,-8-19 11,-1-1-1,2 0 1,-1 0 0,1 0-1,0-1 1,1 0 0,0-1-1,0 1 1,0-2 0,1 1-1,0-1 1,1 0 0,-1-1-1,1 0 1,4 1-11,-13-6-19,0 0-1,0 0 1,-1 1 0,1-1 0,0 0-1,0 0 1,-1 0 0,1 0 0,0-1-1,0 1 1,-1 0 0,1 0-1,0 0 1,-1 0 0,1-1 0,0 1-1,-1 0 1,1-1 0,0 1 0,-1 0-1,1-1 1,-1 1 0,1-1 0,0 1-1,-1-1 1,1 0 0,-1 1-1,0-1 1,1 1 0,-1-1 0,1 0-1,-1 1 1,0-1 0,0 0 0,1 1-1,-1-1 1,0 0 0,0 1 0,0-1-1,0 0 1,0 0 0,0 1-1,0-1 1,0 0 0,0 0 0,0 1-1,0-1 1,0 0 0,0 0 0,-1 1-1,1-1 1,0 0 0,-1 1-1,1-1 1,0 0 0,-1 1 0,1-1-1,-1 1 1,1-1 0,-1 1 0,1-1-1,-1 1 1,1-1 0,-1 1 0,0-1-1,1 1 1,-1-1 19,-13-18-1918,0 0 0,-1 1 1,0 0-1,-2 2 0,0 0 0,-10-7 1918,-29-23 1324,-44-25 7513,102 78-7864,2-6-947,0 1 0,0-1 1,0 0-1,0-1 0,0 1 1,0-1-1,0 1 0,0-1 1,0-1-1,0 1 1,0 0-1,0-1 0,0 0 1,0 0-1,0 0 0,0 0 1,3-2-27,20-10 85,-2 0 1,1-1-1,-2-2 1,0-1 0,-1 0-1,-1-2 1,10-11-86,-4 6 38,-27 23-37,-1 0 0,1-1 0,0 1 0,-1 0 0,1 0 0,0 1 0,-1-1 0,1 0 0,0 0 0,0 0 0,0 0 0,0 1 0,0-1 0,0 0 0,0 1 0,0-1 0,0 1 0,0-1 0,0 1 0,0-1 0,0 1 0,0 0 0,0 0 0,1-1 0,-1 1 0,0 0 0,0 0 0,0 0 0,1 0 0,-1 0 0,0 1 0,0-1 0,0 0 0,0 1 0,0-1 0,1 0 0,-1 1 0,0-1 0,0 1 0,0 0 0,0-1 0,0 1 0,0 0 0,-1 0 0,1-1 0,0 1 0,0 0 0,0 0-1,0 82 107,-4-46-20,2-1 0,1 1 0,2 0 0,2-1 1,1 1-1,3 5-87,-8-40 15,-1 0 1,2-1 0,-1 1-1,0 0 1,0 0 0,0-1-1,1 1 1,-1 0 0,1-1-1,-1 1 1,1 0 0,0-1-1,-1 1 1,1-1 0,0 1-1,0-1 1,0 0 0,0 1-1,1-1 1,-1 0 0,0 0-1,0 0 1,1 0 0,-1 0-1,1 0 1,-1 0 0,1 0-1,-1 0 1,1-1 0,0 1-1,-1-1 1,1 1 0,0-1-1,-1 1 1,1-1 0,0 0-1,-1 0 1,1 0 0,0 0-1,0 0 1,-1-1 0,1 1-1,0 0 1,-1-1 0,1 1-1,0-1 1,-1 0 0,1 1-1,-1-1 1,1 0 0,-1 0 0,1 0-17,11-12 139,0 0-1,0-1 0,-1-1 0,-1 0 0,-1 0 0,0-1 0,-1-1 0,-1 1 0,0-3-137,10-18 108,-2-1 1,-2-1-1,-2 0 0,-1-1 1,3-29-109,-11 43 108,-4 36-11,-1 47-70,3 1 1,2 0 0,9 40-28,9-31 47,-20-66-53,0 1 1,-1 0-1,2 0 0,-1 0 1,0-1-1,0 1 1,0-1-1,1 1 0,-1-1 1,1 0-1,-1 1 0,1-1 1,0 0-1,-1 0 0,1 0 1,0 0-1,0 0 0,0 0 1,-1-1-1,1 1 0,0-1 1,0 1-1,0-1 0,0 0 1,0 0-1,0 1 0,0-1 1,0-1-1,0 1 0,0 0 1,1-1 5,1 0-290,0-1 1,0 0 0,0 0 0,-1 0 0,1 0-1,0-1 1,-1 1 0,0-1 0,1 0 0,-1 0-1,0 0 1,-1-1 0,1 1 0,2-4 289,15-30-3060</inkml:trace>
  <inkml:trace contextRef="#ctx0" brushRef="#br0" timeOffset="2262.374">18087 1375 8122,'-2'85'4838,"-8"42"-3826,1 5-836,11 147 50,17-96 366,-13-168-81,-4-27 457,28-199 1444,10-230-1805,-26 42-548,4 290-86,-18 108 24,0 0-1,1 0 1,-1 1-1,0-1 1,1 0-1,-1 0 1,1 0-1,-1 1 1,1-1-1,-1 0 1,1 1-1,-1-1 1,1 1-1,0-1 1,-1 0-1,1 1 1,0 0-1,0-1 1,-1 1-1,1-1 1,0 1-1,0 0 1,0-1-1,-1 1 1,1 0-1,0 0 1,0 0-1,0 0 1,0 0-1,0 0 1,-1 0-1,1 0 1,0 0-1,0 0 1,0 0-1,0 0 1,0 1-1,-1-1 1,1 0-1,0 1 1,0-1-1,0 1 1,-1-1-1,1 0 1,0 1-1,-1 0 1,1-1-1,0 1 1,-1-1-1,1 1 1,-1 0-1,1-1 1,-1 1-1,1 0 1,-1 0-1,0 0 1,1-1-1,-1 1 1,0 0-1,1 0 1,-1 0-1,0 0 1,0-1-1,0 1 1,0 0-1,0 0 1,0 0-1,0 0 1,0 0 3,4 12-8,-1 0 1,0 0-1,-1 0 1,-1 1-1,0-1 1,0 0-1,-2 10 8,4 50 59,-2-71-56,-1 1 0,0 0-1,1 0 1,-1-1 0,1 1-1,0 0 1,-1-1-1,1 1 1,1-1 0,-1 1-1,0-1 1,1 0 0,-1 1-1,1-1 1,-1 0-1,1 0 1,0 0 0,0 0-1,0-1 1,0 1 0,1 0-1,-1-1 1,0 1-1,1-1 1,-1 0 0,1 0-1,-1 0 1,1 0 0,-1 0-1,1-1 1,2 1-3,15 4 8,1-1-15,-1 1 0,0 0 0,0 2 0,0 0 0,-1 2 0,4 2 7,-9-2-18,0 0 0,-1 0 0,-1 1 0,0 1 0,0 0 0,-1 1 0,8 10 18,-15-17-4,-1-1 0,0 1 1,0-1-1,0 1 0,0 0 0,-1 0 0,0 1 1,0-1-1,0 0 0,-1 1 0,0-1 1,0 1-1,0-1 0,-1 1 0,0 0 0,0-1 1,0 1-1,0 0 0,-1-1 0,0 1 0,0-1 1,-1 1-1,0-1 0,0 2 4,-5 4 149,0 0-1,0-1 1,-1 0 0,-1 0 0,1-1-1,-2 0 1,1 0 0,-1-1-1,-1 0 1,1-1 0,-1 0-1,-1-1 1,1 0 0,-1-1 0,0 0-1,-1 0-148,8-3 45,0 0-1,-1 0 1,1 0 0,0-1-1,-1 0 1,1 0-1,-1 0 1,1-1-1,-1 0 1,0 0 0,1 0-1,-1-1 1,1 0-1,-1 0 1,1 0 0,0-1-1,-1 1 1,1-1-1,0 0 1,0-1-1,0 0 1,1 1 0,-1-1-1,0-1 1,1 1-1,0-1 1,0 0 0,-1-1-45,0-1-139,2 0 0,-1 0 1,1 0-1,0-1 1,0 1-1,1-1 1,0 0-1,0 1 0,0-1 1,1 0-1,-1-7 139,9-48-6508,3 37 1655</inkml:trace>
  <inkml:trace contextRef="#ctx0" brushRef="#br0" timeOffset="3273.604">18643 1650 8298,'-2'28'4898,"3"-27"-4843,-1 1 0,1 0 0,0-1 0,0 1-1,0-1 1,0 1 0,1-1 0,-1 0-1,0 1 1,1-1 0,-1 0 0,1 0 0,-1 0-1,1 0 1,-1 0 0,1 0 0,0-1-1,-1 1 1,1-1 0,0 1 0,0-1-1,-1 1 1,1-1 0,0 0 0,1 0-55,5-2 49,0 0 1,0-1-1,0 0 1,0 0 0,-1-1-1,1 0 1,-1-1-1,0 0 1,0 0-1,0 0 1,-1-1 0,0 0-1,0 0 1,0 0-1,-1-1 1,0 0-1,0 0 1,2-5-50,3 0 21,-2 0 0,1-1 0,-2 1 0,1-2 0,-2 1 0,0-1 0,-1 0 0,0 0 0,-1 0 0,0-1 0,-1 0 0,-1 1 1,-1-1-1,0 0 0,0 0 0,-2 0 0,0 0 0,-1-1-21,2 15 2,0 0 0,-1 0 0,1 0 0,0 0 0,-1-1 0,1 1 0,-1 0 0,0 0 0,1 0 0,-1 1 0,0-1 0,0 0 0,0 0 0,1 0 0,-1 0 0,0 1 0,0-1 0,0 0 0,0 1 0,0-1 0,0 1 0,0-1 0,-1 1 0,1 0 0,0-1 0,0 1 0,0 0 0,0 0 0,-1 0 0,1 0 0,0 0 0,0 0 0,0 0 0,0 0 0,-1 0 0,1 0 1,0 1-1,0-1 0,0 1 0,0-1 0,0 1 0,0-1 0,0 1 0,0-1 0,0 1 0,0 0 0,0 0 0,0-1 0,0 1 0,1 0 0,-1 0 0,0 0 0,0 0 0,1 0 0,-1 0 0,1 0 0,-1 0 0,1 0 0,-1 0 0,1 0 0,0 0 0,-1 1 0,1-1 0,0 1-2,-10 20 23,1 1 0,1 0 0,1 1 0,1 0 0,0 0-1,0 22-22,2-23 26,2 0 0,0 0 0,1 1-1,2-1 1,0 1 0,1-1-1,4 15-25,-6-36 4,0 0 0,0 0 0,0-1-1,0 1 1,0 0 0,0 0 0,0 0-1,1-1 1,-1 1 0,1 0 0,-1 0-1,1-1 1,0 1 0,-1 0 0,1-1-1,0 1 1,0-1 0,0 1 0,0-1-1,1 0 1,-1 1 0,0-1-1,1 0 1,-1 0 0,0 0 0,1 0-1,-1 0 1,1 0 0,0 0 0,-1 0-1,1-1 1,0 1 0,-1-1 0,1 1-1,0-1 1,0 1 0,-1-1 0,1 0-1,0 0 1,0 0 0,0 0 0,-1 0-1,1-1 1,0 1 0,0-1 0,0 1-1,-1-1 1,1 1 0,0-1-1,-1 0 1,1 0-4,74-76 167,57-101 17,-100 141-180,-33 36-5,0 0 0,1 1 0,-1-1 0,1 0 0,-1 1 0,1-1 0,-1 0 0,1 1 0,-1-1 0,1 1 0,0-1 0,-1 1 0,1-1 0,0 1 0,-1-1 0,1 1 0,0 0 0,0-1 0,-1 1 0,1 0 0,0 0 0,0 0 0,0 0 0,-1-1 0,1 1 0,0 0 0,0 0 0,0 1 0,-1-1 0,1 0 0,0 0 0,0 0 0,0 0 0,-1 1 0,1-1 0,0 0 0,0 1 0,-1-1 0,1 0 0,0 1 0,-1-1 0,1 1 0,0-1 0,-1 1 0,1 0 1,8 37-20,-2 154 720,-7-191-689,-1 1 0,1 0 0,0-1-1,0 1 1,0 0 0,1 0 0,-1-1 0,0 1 0,1 0 0,-1-1 0,1 1 0,-1 0 0,1-1 0,0 1 0,-1-1 0,1 1 0,0-1 0,0 1 0,0-1 0,1 0-1,-1 1 1,0-1 0,0 0 0,1 0 0,-1 0 0,0 0 0,1 0 0,-1 0 0,1 0 0,0-1 0,-1 1 0,1 0 0,-1-1 0,1 1 0,0-1 0,0 0 0,-1 0-1,1 1 1,0-1 0,-1 0 0,1-1 0,0 1 0,0 0 0,-1 0 0,1-1 0,0 1 0,-1-1 0,1 1 0,1-1-11,5-5 27,-1 1-1,1-1 1,-1 0 0,0-1 0,-1 0 0,1 0 0,-1 0-1,-1-1 1,5-7-27,91-152 235,-74 136-244,-26 31 7,-1-1 1,1 1-1,0 0 1,0-1-1,0 1 1,-1 0-1,1 0 0,0 0 1,0 0-1,0 0 1,-1 0-1,1 0 1,0 0-1,0 0 0,-1 0 1,1 0-1,0 1 1,0-1-1,0 0 0,-1 0 1,1 1-1,0-1 1,-1 1-1,1-1 1,0 0-1,-1 1 0,1 0 1,0-1-1,-1 1 1,1-1-1,-1 1 0,1 0 1,-1-1-1,0 1 1,1 0-1,-1-1 1,1 1-1,-1 0 0,0 0 1,0-1-1,0 1 1,1 0-1,-1 0 1,0-1-1,0 1 2,25 135-103,-22-118 97,-1-1 8,0-1-1,1 0 1,1 1 0,1-2-1,0 1 1,1 0 0,1 0-2,-6-14-158,0 0 1,0 0 0,0 0 0,0 0 0,1 0 0,-1 0 0,1-1-1,-1 1 1,1 0 0,0-1 0,-1 1 0,1-1 0,0 0-1,0 1 1,0-1 0,0 0 0,0 0 0,0-1 0,1 1 0,-1 0-1,0-1 1,0 1 0,0-1 0,1 0 0,1 1 157,23-11-2912</inkml:trace>
  <inkml:trace contextRef="#ctx0" brushRef="#br0" timeOffset="4522.076">19790 1360 6097,'-5'-1'5751,"-12"20"-3373,10-6-2268,1 0-1,0 1 1,1-1 0,0 1 0,1 1 0,1-1-1,0 1 1,1-1 0,0 1 0,1 0 0,1 0-1,0 0 1,2-1 0,-1 1 0,2 1-110,-2-14 13,0 1 0,0 0-1,0-1 1,0 1 0,1-1 0,-1 0 0,1 1 0,-1-1 0,1 0 0,0 0 0,0 0 0,0 0 0,0 0-1,0 0 1,1-1 0,-1 1 0,1-1 0,-1 1 0,1-1 0,-1 0 0,1 0 0,0 0 0,-1-1 0,1 1-1,0 0 1,0-1 0,-1 0 0,1 0 0,0 0 0,0 0 0,0 0 0,-1 0 0,1-1 0,0 0 0,0 1 0,-1-1-1,1 0 1,0 0 0,-1 0 0,1-1 0,-1 1 0,1 0 0,-1-1 0,0 0 0,0 0 0,0 0 0,1-1-13,11-8 33,0-1 0,-2 0 1,1-1-1,-2-1 1,1 0-1,-2-1 0,0 0 1,-1 0-1,0-1 1,-2 0-1,0 0 1,0-1-1,-2 0 0,0-1 1,-1 1-1,0-1 1,-1 0-34,-1 16 17,0 21-37,9 192-52,-11-207 74,-1 1 0,1-1 0,1 0 0,-1 1 0,1-1 0,-1 1 0,1-1 0,1 0 0,-1 0 0,0 1 0,1-1 0,0 0 0,0 0-1,0-1 1,1 1 0,-1 0 0,1-1 0,0 1 0,0-1 0,0 0 0,0 0 0,1 0 0,-1 0 0,1-1 0,-1 0 0,1 1 0,0-1 0,0 0 0,0-1 0,1 1 0,-1-1 0,0 0 0,0 0 0,1 0 0,-1-1 0,1 1 0,-1-1 0,3 0-2,2-2 22,0-1 0,0 0 1,0-1-1,0 0 1,0 0-1,-1 0 0,0-1 1,0-1-1,0 0 0,0 0 1,-1 0-1,0-1 1,0 0-1,-1 0 0,5-8-22,2-2 79,-1-1 0,0-1 0,-2 0 0,-1 0 0,0-1 0,4-13-79,-9 22 69,-1 1 0,1-1 0,-2 0-1,0 0 1,0 0 0,-1 0 0,0 0 0,-1 0-1,0-1 1,-1 1 0,0 0 0,-1 0 0,0 0-1,0 0 1,-2 1 0,1-1 0,-1 0-69,3 10 8,1 0 1,0 0 0,0 1 0,0-1-1,0 0 1,-1 0 0,1 0 0,0 0-1,-1 0 1,1 0 0,-1 0 0,1 1-1,-1-1 1,0 0 0,1 0 0,-1 1-1,0-1 1,1 0 0,-1 1 0,0-1-1,0 1 1,1-1 0,-1 1 0,0-1-1,0 1 1,0 0 0,0-1 0,0 1-1,0 0 1,0-1 0,0 1 0,1 0-1,-1 0 1,0 0 0,0 0 0,0 0-1,0 0 1,0 0 0,0 1 0,0-1-1,0 0 1,0 0 0,0 1 0,0-1-1,0 1 1,1-1 0,-1 1 0,0-1-1,0 1 1,0-1 0,1 1 0,-1 0-10,-4 12 6,2 0-2,-1 0 1,2 0 0,0 0 0,0 1 0,1-1 0,1 1 0,0-1 0,1 1 0,2 10-3,16 43 31,-18-66-28,0 1 0,0-1 0,0 1 0,0-1-1,0 0 1,0 1 0,0-1 0,0 0 0,1 0 0,-1 0-1,0 0 1,1 0 0,-1 0 0,1 0 0,-1-1-1,1 1 1,-1 0 0,1-1 0,0 1 0,-1-1-1,1 0 1,0 0 0,-1 1 0,1-1 0,0 0 0,0 0-1,-1-1 1,1 1 0,0 0 0,-1 0 0,1-1-1,-1 1 1,1-1 0,0 0 0,-1 1 0,1-1-1,-1 0 1,1 0 0,-1 0 0,1 0-4,12-10 40,0-1 1,-1 0-1,0-1 0,-1 0 1,0-1-1,-1 0 1,-1-1-1,0-1 0,-1 1 1,2-9-41,-1 7 27,26-59 57,-35 77-87,-1-1 1,0 1 0,0-1 0,1 1-1,-1-1 1,0 1 0,1-1 0,-1 1 0,1-1-1,-1 1 1,1-1 0,-1 0 0,1 1-1,-1-1 1,1 0 0,-1 1 0,1-1-1,-1 0 1,1 0 0,-1 1 0,1-1-1,0 0 1,-1 0 0,1 0 0,-1 0 0,1 0-1,0 0 1,-1 0 0,1 0 0,-1 0-1,1 0 1,0 0 0,-1 0 0,1-1-1,-1 1 1,1 0 0,-1 0 0,1-1-1,-1 1 1,1 0 0,0-1 0,-1 1 0,0 0-1,1-1 1,-1 1 0,1-1 0,-1 1-1,0-1 1,1 1 0,-1-1 0,0 1-1,1-1 1,-1 1 0,0-1 0,0 1-1,1-1 1,-1 0 0,0 1 0,0-1-1,0 1 1,0-1 0,0 0 2,56 205-195,-56-201 198,0 0 0,1 0 0,0 0-1,0 0 1,0 0 0,0 0 0,0 0 0,1 0-1,-1-1 1,1 1 0,0 0 0,0-1 0,0 1-1,0-1 1,0 0 0,0 0 0,0 0 0,1 0-1,-1 0 1,1 0 0,0-1 0,0 1 0,-1-1-1,1 0 1,0 1 0,0-2 0,0 1 0,0 0-1,0 0 1,2-1-3,1-2 12,-1 0 0,0-1 0,1 0 0,-1 0-1,0 0 1,-1-1 0,1 1 0,-1-1 0,1 0-1,-1-1 1,2-2-12,-4 5 5,111-144 203,-113 145-210,1 1 0,-1-1 0,0 0 0,1 1 0,-1-1 0,0 1 0,1-1 0,-1 0 0,1 1 0,-1-1 0,1 1 0,-1-1 0,1 1 0,-1 0 0,1-1 0,0 1-1,-1 0 1,1-1 0,0 1 0,-1 0 0,1-1 0,0 1 0,-1 0 0,1 0 0,0 0 0,0 0 0,-1 0 0,1 0 0,0 0 0,-1 0 0,1 0 0,0 0 0,0 0 0,-1 0 0,1 1 0,0-1 0,-1 0 0,1 0 0,0 1 0,-1-1 0,1 0 0,-1 1 0,1-1 0,0 1 0,-1-1 0,1 1 0,-1-1 0,1 1-1,-1-1 1,0 1 0,1 0 0,-1-1 0,0 1 0,1 0 0,-1 0 2,8 41-114,-8-40 112,15 175 1,-15-175 6,0 0 1,0 0 0,1 0 0,-1 0 0,1 0-1,-1 0 1,1 0 0,0 0 0,-1 0 0,1 0-1,0 0 1,0-1 0,1 1 0,-1 0 0,0-1-1,0 1 1,1-1 0,-1 1 0,1-1 0,0 0-1,-1 1 1,1-1 0,0 0 0,0 0 0,-1 0-1,1-1 1,0 1 0,0 0 0,0-1 0,0 1-1,0-1 1,0 1 0,0-1 0,0 0 0,0 0-1,0 0 1,0 0 0,0-1 0,0 1 0,2-1-6,5-3 26,0-1 1,0-1 0,0 0-1,-1 0 1,0 0 0,0-1-1,-1-1 1,1 1 0,-2-1-1,1 0 1,-1 0 0,5-9-27,10-12 52,-14 25-442,-15 21-358,-32 41-4626,13-35 1542</inkml:trace>
  <inkml:trace contextRef="#ctx0" brushRef="#br0" timeOffset="4830.819">20556 888 9874,'6'-9'3217,"-4"-2"416,-9 4-2593,4 4-1048,-6 0-96,-12-11-3505,-5-3 872</inkml:trace>
  <inkml:trace contextRef="#ctx0" brushRef="#br0" timeOffset="5521.46">15723 104 4865,'0'-2'384,"0"-1"0,0 1 0,0 0 0,0 0 0,0 0 0,0 0 0,1 0 0,-1 0 0,1 0 0,-1 0 0,1 0 0,0 0 1,0 0-1,0 0 0,0 0 0,0 1 0,0-1 0,0 0 0,1 1 0,1-2-384,58-38 2780,-51 37-2607,0 1 1,0 0-1,0 0 0,0 1 1,0 0-1,1 0 0,-1 1 1,1 1-1,1 0-173,-9 0 26,1 0 0,-1 0 0,0 1 0,0-1 0,1 1 0,-1 0 0,0 0 0,0 0-1,0 0 1,0 0 0,0 1 0,0 0 0,-1-1 0,1 1 0,0 0 0,-1 0 0,1 1 0,-1-1 0,0 0 0,0 1 0,0-1 0,0 1-1,0 0 1,0 0 0,-1-1 0,0 1 0,1 0 0,-1 0 0,0 1 0,0-1 0,-1 0 0,1 1-26,1 18 56,-1 0 0,-2 1 0,0-1 1,-1 0-1,-1 0 0,-1 0 0,-1 0 0,-2 4-56,-16 46 247,-2-1-1,-4-2 1,-3 0-1,-17 24-246,21-37 304,9-12 104,19-43-403,1 0 0,0-1 0,-1 1 0,1 0-1,0 0 1,0-1 0,-1 1 0,1-1 0,0 1 0,0-1 0,0 1 0,0-1 0,0 1 0,0-1 0,0 0 0,0 0-1,0 1 1,0-1 0,0 0 0,0 0 0,0 0 0,0 0 0,0 0 0,0 0 0,0 0 0,0-1 0,0 1 0,0 0-1,0-1 1,0 1 0,0 0 0,0-1 0,0 1 0,0-1 0,0 0-5,195-60 192,-117 54-1970,-68 12-1701,-9 2-209</inkml:trace>
  <inkml:trace contextRef="#ctx0" brushRef="#br0" timeOffset="6239.347">15663 484 4377,'-2'-1'354,"-1"0"0,1 0 0,0-1 1,0 1-1,0-1 0,1 0 0,-1 1 0,0-1 1,0 0-1,1 0 0,0 0 0,-1 0 0,1 0 0,0-1 1,0 1-1,0 0 0,0 0 0,0-1 0,1 1 1,-1-1-1,1 1 0,-1-1 0,1 1 0,0-1 0,0 1 1,0-2-355,4-15 255,0 0 0,1-1 1,1 2-1,1-1 1,1 1-1,0 0 0,1 0 1,1 1-1,1 1 0,9-13-255,-12 18 60,0-1 0,0 1-1,1 1 1,1-1 0,-1 1 0,2 1-1,-1 0 1,1 1 0,1 0-1,-1 0 1,1 1 0,1 1-60,-11 5 5,1 0 0,-1 0 1,0 1-1,0-1 0,0 1 0,1-1 1,-1 1-1,0 0 0,1 0 1,-1 0-1,0 0 0,1 1 1,-1-1-1,0 1 0,0-1 0,1 1 1,-1 0-1,0 0 0,0 0 1,0 0-1,0 0 0,0 0 1,0 1-1,0-1 0,-1 0 1,1 1-1,0 0 0,-1-1 0,1 1 1,-1 0-1,0 0 0,1 0 1,-1 0-1,0 0 0,0 0-5,22 80 396,-18-16 92,-4-1 0,-3 0 0,-2 0 0,-4 0-1,-2 0 1,-12 38-488,17-47 721,16-78-361,0-20-211,-2 0 0,-2-1 0,-2 0 0,0-40-149,-3 61 12,-2 14-9,5-42 16,-2-1 0,-3 0 1,-2 0-1,-2 0 0,-2 1 0,-5-17-19,6 55 7,5 12-9,0 0 1,0 0 0,0 0 0,1 0-1,-1 0 1,0-1 0,0 1 0,0 0-1,0 0 1,1 0 0,-1 0 0,0 0-1,0 0 1,0 0 0,0 0 0,1 0-1,-1-1 1,0 1 0,0 0 0,0 0-1,0 0 1,0 0 0,1 0-1,-1-1 1,0 1 0,0 0 0,0 0-1,0 0 1,0 0 0,0-1 0,0 1-1,0 0 1,0 0 0,0 0 0,0-1-1,0 1 1,0 0 0,0 0 0,0 0-1,0-1 1,0 1 0,0 0 1,20 8-51,0-1 0,0-1 0,0 0 1,1-2-1,0 0 0,0-2 0,0 0 1,0-1-1,0-1 0,1-1 0,-1-1 1,0-1-1,0-1 0,-1-1 0,1-1 51,69-15-3639</inkml:trace>
  <inkml:trace contextRef="#ctx0" brushRef="#br0" timeOffset="7771.853">21234 908 8706,'-25'57'5045,"21"-34"-4983,0 1 0,2-1 1,0 1-1,2 0 1,1 4-63,-1-19 236,16 252 183,-15-237-322,2 0 1,0 0 0,2 0-1,1 0 1,7 18-98,-13-43 26,0 1 1,0 0 0,0 0-1,1-1 1,-1 1-1,0 0 1,0 0-1,1-1 1,-1 1-1,0 0 1,0 0 0,1 0-1,-1 0 1,0 0-1,1-1 1,-1 1-1,0 0 1,1 0-1,-1 0 1,0 0-1,1 0 1,-1 0 0,0 0-1,1 0 1,-1 0-1,0 0 1,1 0-1,-1 0 1,0 0-1,1 0 1,-1 1 0,0-1-1,1 0-26,-6-23 115,0 0 0,-1 1 0,-2 0 0,0 0 0,-1 1 0,-1 0 0,-1 0 0,-1 1 0,-12-15-115,-14-2 47,38 38-47,0-1 0,0 0-1,0 0 1,0 0 0,0 1 0,0-1 0,0 0 0,-1 0 0,1 0 0,0 0 0,0 1 0,0-1 0,0 0 0,0 0-1,0 0 1,0 0 0,-1 0 0,1 1 0,0-1 0,0 0 0,0 0 0,0 0 0,0 0 0,-1 0 0,1 0 0,0 0-1,0 0 1,0 1 0,-1-1 0,1 0 0,0 0 0,0 0 0,0 0 0,0 0 0,-1 0 0,1 0 0,0 0 0,0 0-1,0 0 1,-1 0 0,1 0 0,0-1 0,0 1 0,0 0 0,0 0 0,-1 0 0,1 0 0,0 0 0,11 17-59,-8-14 56,0 0-1,0-1 1,0 1-1,0-1 1,1 0-1,-1 0 1,1 0-1,-1 0 1,1 0 0,0-1-1,0 0 1,0 1-1,-1-1 1,1-1-1,0 1 1,0-1 0,0 1-1,1-1 1,-1 0-1,0-1 1,0 1-1,0-1 1,0 0 0,-1 0-1,4 0 4,93-45-717,-94 43 577,35-19-2555,3 2 34</inkml:trace>
  <inkml:trace contextRef="#ctx0" brushRef="#br0" timeOffset="8127.622">21551 1202 6953,'-16'12'6940,"-4"11"-5394,12-14-994,-54 67 117,61-75-669,1-1 0,-1 1 0,1-1 0,0 0 0,-1 1 0,1-1 0,-1 1 0,1-1 0,0 1 0,0-1 0,-1 1 0,1-1 0,0 1 0,0-1 0,-1 1 0,1 0 0,0-1 0,0 1 0,0-1 0,0 1 0,0 0 0,0-1 0,0 1 0,0-1 0,0 1 0,0-1 0,0 1 0,1 0 0,-1-1 0,0 1 0,0-1 0,0 1 1,1-1-1,-1 1 0,0-1 0,1 1 0,-1-1 0,0 1 0,1-1 0,-1 1 0,1-1 0,-1 0 0,1 1 0,-1-1 0,1 0 0,-1 1 0,1-1 0,-1 0 0,1 0 0,-1 1 0,1-1 0,0 0 0,-1 0 0,1 0 0,-1 0 0,1 0 0,0 0 0,36 0 0,17-7 35,-39 4-37,0 0 0,1 1 1,-1 1-1,1 1 0,-1 0 1,1 1-1,-1 0 0,7 3 2,-20-4 0,0 0 0,0 1 0,0 0 0,0-1 0,0 1 0,0 0 0,0 0-1,0 0 1,-1 0 0,1 0 0,0 1 0,-1-1 0,1 1 0,-1-1 0,0 1 0,1-1 0,-1 1-1,0 0 1,0-1 0,0 1 0,0 0 0,0 0 0,0 0 0,0 0 0,-1 0 0,1 0 0,-1 0-1,0 0 1,1 0 0,-1 0 0,0 0 0,0 0 0,0 0 0,-1 0 0,1 0 0,-28 71 393,15-51-111,-1-2 0,0 1 0,-2-2 0,-1 0 0,0-1 0,-1-1 1,-1 0-1,-1-2 0,-17 12-282,36-26 0,0 0 1,0 0-1,0 0 1,0 0-1,0 0 1,0 0-1,-1 0 1,1 0-1,0 0 1,0 0-1,-1 0 1,1-1-1,-1 1 1,1-1-1,0 1 0,-1-1 1,1 1-1,-1-1 1,1 0-1,-1 0 1,0 0-1,1 0 1,-1 0-1,1 0 1,-1 0-1,1 0 1,-1-1-1,1 1 1,-1 0-1,1-1 1,-1 0-1,1 1 1,0-1-1,-1 0 1,1 1-1,0-1 0,0 0 1,-1 0-1,1 0 1,0 0-1,0 0 1,0-1-1,1-7-464,1 0-1,0 0 1,1 0 0,0 0-1,0 1 1,1-1 0,0 1-1,1 0 1,0 0 0,0 0 0,1 0-1,0 0 1,2-2 464,27-36-3929</inkml:trace>
  <inkml:trace contextRef="#ctx0" brushRef="#br0" timeOffset="9382.369">21899 1325 6009,'-11'47'5718,"-4"39"-2879,15-85-2827,0 0 0,-1 0-1,1 0 1,0 0 0,0 0 0,-1-1 0,1 1 0,0 0 0,0 0-1,0 0 1,0 0 0,0 0 0,0 0 0,1 0 0,-1-1 0,0 1 0,0 0-1,1 0 1,-1 0 0,0 0 0,1-1 0,-1 1 0,1 0 0,-1 0 0,1-1-1,-1 1 1,1 0 0,-1-1 0,1 1 0,0 0 0,-1-1 0,1 1-1,0-1 1,0 1 0,-1-1 0,1 0 0,0 1 0,0-1 0,0 0 0,0 1-1,0-1 1,-1 0 0,1 0 0,0 0 0,0 0 0,0 0 0,0 0 0,0 0-1,0 0 1,0 0 0,-1 0 0,1-1 0,0 1 0,0 0 0,0-1-1,0 1 1,-1 0 0,1-1 0,0 1 0,0-1-12,15-14 46,-1-1 1,0-1 0,-2 0-1,0-1 1,0 0-1,-2-1 1,-1 0-1,0-1 1,-1 0-1,-1-2-46,5-1 150,-1 0 1,-1-2-1,-2 1 0,0-1 0,-2 0 0,0-1 0,-2 0 0,-1 0 0,-1 0 0,-1 0 0,-1-1 0,-2 1 0,-1-9-150,1 30 65,-1 0-1,1 0 0,-1 0 1,0 0-1,-1 0 0,1 1 1,-1-1-1,0 1 0,0-1 1,0 1-1,-1 0 0,1 0 1,-1 0-65,1 3 10,0 0-1,1 1 1,-1-1 0,0 0 0,1 1 0,-1 0 0,0-1 0,0 1 0,1 0-1,-1 1 1,0-1 0,0 0 0,1 1 0,-1 0 0,0-1 0,1 1 0,-1 0 0,1 0-1,-1 1 1,1-1 0,-1 0 0,1 1 0,0 0 0,0-1 0,0 1 0,0 0 0,0 0-1,0 0 1,0 0 0,1 1 0,-1-1 0,1 0 0,-1 1 0,1 0-10,-13 16 6,1 1 1,1 0-1,1 1 1,1 1-1,0 0 1,2 0-1,0 4-6,3-12 11,0 1 1,1-1-1,1 1 0,0 0 1,1 0-1,0 0 0,2 0 1,0 0-1,0 0 0,3 15-11,-3-28 2,0 1 0,0-1 0,0 0-1,1 0 1,-1 0 0,0 0 0,1 0-1,0 0 1,-1 0 0,1 0-1,0 0 1,0 0 0,0 0 0,0 0-1,1 0 1,-1-1 0,0 1 0,1 0-1,-1-1 1,1 1 0,0-1-1,-1 0 1,1 1 0,0-1 0,0 0-1,0 0 1,0 0 0,0-1 0,0 1-1,0 0 1,0-1 0,0 1-1,0-1 1,0 1 0,0-1 0,0 0-1,1 0 1,-1 0 0,0 0 0,0-1-1,0 1 1,0-1 0,0 1-1,1-1-1,90-47 83,-54 25-54,-34 19-31,-1 0-1,1 1 0,1-1 0,-1 1 0,0 0 0,1 1 1,-1 0-1,1-1 0,0 2 0,0-1 0,0 1 1,0 0-1,0 0 0,0 0 0,0 1 0,0 0 0,0 0 1,0 1-1,1 0 0,-1 0 0,0 0 0,-1 1 0,1-1 1,0 1-1,4 3 3,-4 2-52,-1-1 1,0 1-1,-1 1 1,1-1-1,-1 1 1,-1-1-1,0 1 1,0 0-1,0 1 1,-1-1-1,0 0 1,-1 1-1,0-1 1,0 1-1,-1-1 1,0 2 51,7 38-629,-7-47 597,0 0-1,0 0 0,0 0 0,0-1 0,0 1 1,0 0-1,0 0 0,0 0 0,0 0 0,1 0 0,-1 0 1,0 0-1,1-1 0,-1 1 0,1 0 0,-1 0 1,1 0-1,-1-1 0,1 1 0,-1 0 0,1-1 1,0 1-1,-1-1 0,1 1 0,0 0 0,0-1 0,0 1 1,-1-1-1,1 0 0,0 1 0,0-1 0,0 0 1,1 1 32,22-25-1006,-4-9 424,-2-2 0,-1 0-1,-2-1 1,-2 0 0,-1-2 0,-1 1-1,0-14 583,-10 43-24,0-46 510,-2 54-434,0 0 1,0 0 0,0 0-1,-1 0 1,1 0-1,0 0 1,0 0 0,0 1-1,0-1 1,-1 0-1,1 1 1,0-1-1,0 1 1,0-1 0,0 1-1,0-1 1,0 1-1,0 0 1,0-1 0,0 1-1,0 0 1,1 0-1,-1 0 1,0 0-1,0-1 1,1 1 0,-1 0-1,0 0 1,1 1-1,-1-1 1,1 0 0,0 0-1,-1 0 1,1 0-1,0 0-52,-14 24 395,2 0 0,0 0 0,2 1 0,1 0 1,1 1-1,2-1 0,0 2 0,2-1 0,-1 15-395,14 20 569,-9-61-561,1 0 0,-1 0 1,1 0-1,-1 0 0,1 0 0,0 0 0,0 0 0,-1 0 0,1 0 0,0 0 0,0 0 0,0-1 0,0 1 0,0 0 1,0-1-1,0 1 0,0 0 0,0-1 0,1 0 0,-1 1 0,0-1 0,0 0 0,0 1 0,1-1 0,-1 0 0,0 0 0,0 0 1,0 0-1,1 0 0,-1 0 0,0 0 0,0-1 0,0 1 0,1 0 0,-1-1 0,0 1 0,0-1 0,0 1 0,0-1 1,0 1-1,0-1 0,0 0 0,0 0 0,0 1 0,0-1 0,0 0 0,0 0 0,0 0-8,12-13 37,-1 1 0,0-2-1,0 0 1,-1 0 0,-1-1 0,-1 0-1,-1-1 1,0 0 0,-1 0 0,0 0-1,1-10-36,29-98 87,-32 121-135,-3 20 12,8 205-85,7-104 238,-17-115-111,0 0-1,0 0 1,0 0-1,1 0 1,-1 0 0,1 0-1,0 0 1,-1 0 0,1 0-1,0 0 1,0-1-1,0 1 1,0 0 0,0 0-1,1-1 1,-1 1-1,0-1 1,1 1 0,-1-1-1,1 0 1,0 1 0,-1-1-1,1 0 1,0 0-1,0 0 1,0 0 0,0-1-1,-1 1 1,1 0 0,0-1-1,0 0 1,0 1-1,1-1 1,-1 0 0,0 0-1,0 0 1,0 0-1,0 0 1,0 0 0,0-1-1,0 1 1,0-1 0,0 1-1,0-1 1,0 0-1,-1 0 1,1 0 0,0 0-1,0 0 1,-1 0-1,1-1 1,0 0-6,14-13 30,-1-2 1,-1 0-1,-1 0 0,-1-1 1,0-1-1,-1 0 0,-1-1 0,-1 0 1,3-11-31,-7 21 8,22-58 25,-2-1-1,-3-1 0,-4-2 0,-2 0 1,-4 0-1,1-45-32,-8 99-104,-4 52 9,-10 158-16,3-129 278,3 0 0,2 0 0,3 0 1,6 25-168,-6-76 15,0 1 0,0 0 0,1 0 1,1-1-1,0 0 0,1 0 0,0 0 1,1 0-1,0-1 0,1 0 0,0 0 0,0 0 1,1-1-1,8 6-15,-15-14 2,0-1 0,1 0 0,-1 0 1,0 0-1,1 0 0,-1 0 0,1 0 0,0 0 1,-1 0-1,1-1 0,0 1 0,-1-1 0,1 1 0,0-1 1,0 0-1,-1 0 0,1 1 0,0-1 0,0 0 1,0-1-1,-1 1 0,1 0 0,0 0 0,0-1 0,-1 1 1,1-1-1,0 0 0,-1 1 0,1-1 0,0 0 1,-1 0-1,1 0 0,-1 0 0,0 0 0,1 0 0,-1-1 1,0 1-1,0 0 0,2-2-2,34-65 79,-36 66-78,28-80 67,-4-1 0,-3-1 0,5-60-68,10-81 38,-35 215-50,0 0-22,-2 24-16,-1-5 47,-7 95-72,5 1 1,6 28 74,0-105 3,1 0 0,2 0 0,0 0 0,2-1 0,2 0 0,0 0-1,2-1 1,0 0 0,2-1 0,1-1 0,1 0 0,0-1 0,17 15-3,-16-20 39,-17-18-35,0 0 0,0 0-1,0 0 1,0-1 0,0 1 0,0 0 0,0 0-1,1 0 1,-1-1 0,0 1 0,0 0 0,0 0-1,0 0 1,0-1 0,0 1 0,1 0 0,-1 0 0,0 0-1,0 0 1,0-1 0,1 1 0,-1 0 0,0 0-1,0 0 1,0 0 0,1 0 0,-1 0 0,0 0-1,0 0 1,0 0 0,1-1 0,-1 1 0,0 0-1,0 0 1,1 0 0,-1 0 0,0 0 0,0 1-1,0-1 1,1 0 0,-1 0-4,-15-24 55,-2 1 0,0 1 0,-2 0 0,0 2 0,-1 0 0,-1 1-55,19 17 2,-286-243 234,288 244-232,-1 1 0,1-1 0,0 0-1,0 0 1,0 1 0,0-1 0,0 0-1,0 0 1,0 1 0,0-1 0,0 0 0,0 0-1,0 1 1,0-1 0,0 0 0,1 0 0,-1 1-1,0-1 1,0 0 0,1 1 0,-1-1 0,1 0-1,-1 1 1,1-1 0,-1 0 0,1 1 0,-1-1-1,1 1 1,-1-1 0,1 1 0,-1 0-1,1-1 1,0 1 0,-1-1 0,1 1 0,0 0-1,0 0 1,-1-1 0,1 1 0,0 0 0,0 0-1,-1 0 1,1 0 0,0 0 0,0 0 0,-1 0-1,1 0 1,0 0 0,0 0 0,-1 0-1,1 0 1,0 1-4,4-2 10,130-44-21,177-49-1232,-239 77-1661,-31 4-1369,-26 17-1096</inkml:trace>
  <inkml:trace contextRef="#ctx0" brushRef="#br0" timeOffset="9924.118">16003 2616 13827,'101'-3'6957,"2"-13"-5906,45-8-1025,574-82-298,-427 80-35,709-31-687,-655 42 841,393-20 101,-740 35 52,1074-102 77,1993-241 279,-2388 271-275,-554 65-66,-127 7-15,219 28-1541,-166-16-2087</inkml:trace>
  <inkml:trace contextRef="#ctx0" brushRef="#br0" timeOffset="145959.343">1444 1270 7858,'-61'-65'5794,"56"62"-5646,0 0 0,1 0 0,-1 1 1,0-1-1,-1 1 0,1 0 0,0 1 1,0-1-1,-1 1 0,1 0 0,-1 1 1,1-1-1,-1 1 0,0 0 0,0 0-148,-23 5-70,1 0 0,0 2-1,0 1 1,1 1-1,-18 9 71,32-13-5,-42 20 186,2 3-1,1 2 1,1 2 0,2 2 0,1 3-1,2 1 1,1 3 0,-28 33-181,39-39 333,1 0 1,1 3 0,2 0 0,-24 43-334,40-55 105,1 1 0,1 0 0,1 1 0,1 0 1,2 0-1,1 1 0,1 0 0,-1 20-105,2 157 108,41 335-116,-31-487 8,3-1 0,3 1 0,1-2 0,8 16 0,-5-25 0,2-1-1,2-1 1,1 0 0,2-1-1,2-2 1,1 0 0,3-2-1,0 0 1,3-2-1,0-2 1,2-1 0,2-1-1,0-2 1,2-1 0,1-2-1,1-2 1,1-1-1,9 1 1,5-3 2,2-2-1,0-2 0,0-3 1,2-3-1,0-2 0,0-2 1,3-3-2,110-3 72,140-20-72,136-23-52,-352 32-16,0-4 1,91-27 67,-132 26-19,-1-2 0,-1-3-1,-1-2 1,-1-2 0,29-20 19,-45 20-18,-1-1 0,-1-2-1,-2-1 1,-1-1 0,-1-2 0,2-5 18,6-10-17,-3-3 0,-1 0 1,-3-2-1,-3-1 0,-1-1 1,-3-2-1,-2 0 0,5-30 17,-5 20 8,-3-1 0,-3-1-1,-3 0 1,0-32-8,-8 43 38,-2-1 1,-4 0-1,-1 0 0,-3 1 0,-3 0 1,-2 1-1,-16-46-38,16 68 60,-1-1-1,-1 2 1,-2 0 0,-2 1-1,0 0 1,-2 2 0,-2 0-1,0 1 1,-2 2 0,-1 0-1,-6-2-59,-21-14 176,-2 3 1,-2 2-1,-1 2 0,-2 3 1,-2 3-1,-3 1-176,-14 0 198,-1 3 1,-1 3 0,-31-3-199,29 10 16,-1 3 0,0 4 0,0 4 0,-1 3 0,1 4 0,-53 8-16,57-1-470,1 2 0,0 4 0,1 4 0,1 2 0,-27 15 470,-162 90-3790,23 16-330</inkml:trace>
  <inkml:trace contextRef="#ctx0" brushRef="#br0" timeOffset="148065.786">3352 3730 8210,'-196'6'6766,"138"-2"-6884,-1-2 0,0-2-1,0-3 1,-52-10 118,-378-85-984,238 76 2115,165 14-920,-1 5-1,0 3 1,0 4 0,1 4-1,0 3 1,-11 7-211,-28 16-60,2 5 0,2 5-1,1 6 1,3 5 0,-76 50 60,143-76-187,0 3 1,3 1-1,1 3 1,1 1-1,-20 24 187,-12 21 97,4 4 0,3 3 0,-8 21-97,70-97 69,0 1 1,2 1-1,0-1 0,0 1 1,1 0-1,1 1 0,0-1 0,2 1 1,-1 0-1,2-1 0,0 1 0,1 0 1,1 0-1,0 0 0,1-1 1,1 1-1,2 6-69,8 41 219,3-1 0,3-1 0,3-1 0,2 0-1,2-2 1,22 31-219,-30-56-34,2-1 0,1-1 0,2-1 0,1-1 0,1-2 0,1 0 0,1-1 0,2-2 0,15 10 34,-6-9-261,2 0 0,0-3 0,2-1 0,0-3 1,1-1-1,1-2 0,32 6 261,3-5-291,1-3 0,0-4-1,70-2 292,243-2 483,24 14 1366,73 11-250,-400-29-1592,0-5 1,0-3 0,0-5 0,-2-3-1,45-15-7,67-31-434,-3-9 0,57-34 434,382-195-584,-481 226 659,4 8-1,108-28-74,-208 78 87,1 2 0,0 3 0,0 3 0,1 3 0,0 2 0,0 3-1,10 3-86,379 30 469,-409-33-537,1-2 0,-1-2 0,0-2 1,0-2-1,-1-1 0,0-2 1,0-2-1,-1-1 0,6-6 68,1 0-140,-1-2 0,-1-2 0,-1-2-1,-1-2 1,-2-1 0,0-3 0,-2-1 0,-2-1 0,-1-3-1,29-37 141,-58 66-6,0-1 0,-1 0-1,0 0 1,0 0 0,-1-1-1,0 0 1,-1 0 0,0 0-1,0 0 1,-1 0 0,0-1-1,0 1 1,-1 0 0,-1-1-1,0 0 1,0 1 0,0-1-1,-1 1 1,-1-1 0,-1-4 6,-7-9 1,-2-1 1,0 1 0,-1 1-1,-2 0 1,0 1 0,-1 1-1,-2 0 1,1 1 0,-2 1-1,-1 1 1,0 0 0,-23-13-2,-83-59 129,-101-50-129,107 71 304,-4 6-1,-93-32-303,96 50 436,-2 5 1,-1 5 0,-77-8-437,58 21 438,0 6 0,0 7 0,-79 7-438,-81 14 503,-139 30-503,212-7-122,2 9 0,-118 45 122,61-4-1859,-43 30 1859,-1 17-3346,18 0-219</inkml:trace>
  <inkml:trace contextRef="#ctx0" brushRef="#br0" timeOffset="165108.303">11248 5975 13307,'-55'0'4009,"0"2"-4185,-37-37-232,4 3-145,-15-3-191,5 5-16,18 7-888,4 2-1465,-18-3 257</inkml:trace>
  <inkml:trace contextRef="#ctx0" brushRef="#br0" timeOffset="166821.849">9839 5705 7626,'-400'-10'6397,"-56"19"-5363,-15 4-928,-14-5-98,246 8 10,-12 11-18,-241 41 16,29 4-360,5-17-425,33-15 517,295-22 690,-123 34-438,190-34 193,1 3 1,1 2 0,1 3 0,-34 21-194,22-5 30,1 3 0,3 3 0,2 4 0,2 1 1,3 4-1,-14 19-30,64-65-14,-1 0 0,1 0 0,1 1 0,0 1 0,1 0 0,0 0 0,1 1 1,0 0-1,1 0 0,1 1 0,0 0 0,1 0 0,1 0 0,0 1 0,1-1 0,0 9 14,5-1 35,1-1 0,0 1 1,2 0-1,1-1 0,0 0 0,2 0 0,0-1 0,2 0 0,9 16-35,-2-8 15,1-1 0,2 0 0,0-2-1,2 0 1,1-1 0,1-1-1,1-2 1,1 0 0,1-2 0,1 0-1,14 5-14,17 8-10,1-2-1,2-4 1,0-2-1,2-3 1,16 2 10,29 3-25,1-5 0,54 2 25,8-10-53,77-7 53,191-5 40,6 6 143,31 20-21,24-2-126,1-20-29,-19-16 1,-18 6 199,-18 25 153,20 4-207,18-18-121,26-32-32,-16-22 4,-15 18 16,-19 29-10,18-2-6,15-20 1,0-28-5,-37-6-9,-37 14 51,-12 18 272,20 2 274,4 0-296,26-12-274,-20-32-50,-38-15 18,-37 16 28,-183 38-19,-79 16-197,0-5 0,-1-4 0,-2-5 1,0-3-1,91-42 202,-165 59-78,-1-1 0,-1-1 0,0-1 0,-1-1 1,0-1-1,5-6 78,-24 20 30,0 0-1,-1 0 1,1 0 0,-1 0 0,1-1 0,-1 1 0,0 0-1,1-1 1,-1 1 0,0-1 0,-1 1 0,1-1 0,0 1-1,-1-1 1,0 0 0,1 1 0,-1-1 0,0 0 0,0 1-1,-1-1 1,1 0 0,0 1 0,-1-1 0,0 0 0,0 1-1,1-1 1,-2 1 0,1-1 0,0 1 0,0 0 0,-1-1-1,1 1 1,-1 0 0,-1-1-30,-67-65-47,65 64-12,-52-40-284,-3 3 1,-1 2-1,-2 3 0,-1 2 0,-2 4 1,-58-18 342,-217-60-415,-40 16 161,-44 8 264,-29 10 79,-43 7-65,-14 7-32,159 23 23,-179-21 41,6 14 16,-12 19-54,-6 18-123,-6 10-127,-5 1 83,-22 6 335,-7 0 100,-58 25 5,26 53-340,524-73-261,-170 27-2069,11-10 126</inkml:trace>
  <inkml:trace contextRef="#ctx0" brushRef="#br0" timeOffset="189761.919">12478 5789 9658,'-224'172'7006,"189"-149"-6811,12-10-149,0 1 1,1 0-1,1 2 0,1 0 1,0 2-1,1 0 0,1 1 1,0 1-1,2 1 0,0 0 1,2 1-1,0 0 0,2 1 1,-3 7-47,3 16 1,1 0 0,3 0 1,1 1-1,3 0 0,1 18-1,3-1-44,3 0 0,2 0 0,12 51 44,-3-42-44,2-2 0,4 0 0,2-1 0,4-1 0,3-2 0,2 0 0,4-2 0,39 55 44,-58-98-5,1 0 0,1-1-1,1-1 1,1 0 0,0-2-1,2 0 1,17 11 5,6-5-7,0-1-1,2-3 1,0-1-1,30 6 8,72 29 18,-107-36-11,10 5-23,0-2 0,1-3 0,0-1 1,2-3-1,26 2 16,-23-13-28,-1-2 1,1-2 0,-1-3-1,0-3 1,31-7 27,71-21 20,114-43-20,167-52 28,-12 38 21,1 8-29,-300 50-35,-1-6 1,74-36 14,296-147-54,-173 90 76,-284 118-15,0 1 1,1 3 0,0 2 0,1 1 0,-1 2 0,2 2-1,-1 2 1,40 3-8,331 50-213,-368-48 8,-1-1 1,1-2-1,0-2 1,-1-3-1,0-1 1,0-2-1,0-2 1,29-12 204,0-6-343,-1-3 1,-2-4-1,-1-3 1,51-37 342,-63 37 42,-3-3 1,-1-2-1,-2-2 0,38-43-42,-78 77 53,-1 0 0,0-1-1,-1 0 1,0 0 0,-1-1-1,0 0 1,-1-1-1,-1 0 1,0-1 0,-1 1-1,0-1 1,-1 0 0,-1-1-1,-1 1 1,0-1 0,-1 1-1,0-1 1,-1 0 0,-1-10-53,-4 11 36,1 1 0,-2-1 1,0 1-1,-1-1 0,0 2 1,-1-1-1,-1 1 0,0 0 1,0 0-1,-2 1 0,1 0 1,-2 1-1,1 0 0,-7-4-36,-26-21 176,-1 2 0,-2 2-1,-18-8-175,62 39 6,-222-135 391,-5 10 1,-6 9-1,-15 8-397,137 64 204,-2 6 0,-2 5 0,-105-17-204,82 32 380,-1 6 0,-1 6-1,-97 9-379,-11 16 348,-217 45-348,-251 50 107,38-16-1214,441-61-2057,21-4-2</inkml:trace>
  <inkml:trace contextRef="#ctx0" brushRef="#br0" timeOffset="192337.849">20743 7923 10162,'-33'-2'2933,"-72"-1"-1082,-473-17-3809,308 20 1784,-242-9 391,137-19 735,-23 8 78,-16 27-865,-21 8-494,-22-8-246,-20 6 397,-11 11 357,-8 7 305,11-8-232,-5-20-308,13-20-62,2-17 41,6-2-196,255 29 422,-34 10-149,-184 32 634,19 43-585,35 17-537,13 3 308,276-70 325,2 3 0,-67 34-145,40-6 536,-79 55-536,138-77 57,2 2 0,2 3 1,-25 27-58,42-36-3,1 0 0,2 2 1,1 2-1,2 1 0,2 1 1,-12 24 2,27-43 1,2 0 0,0 1 0,1 0-1,1 1 1,1-1 0,1 1 0,1 0 0,1 1 0,1-1 0,1 1 0,0-1 0,2 1 0,1-1 0,4 18-1,3-7 7,2 0 0,1-1-1,1 0 1,2-1 0,2-1 0,0-1 0,2 0 0,1-1-1,1-1 1,2-1 0,0-1 0,2-1 0,0-1 0,2-1-1,0-2 1,2 0 0,16 7-7,-3-5 32,1-2-1,1-2 1,1-1 0,34 6-32,36 9 56,1-6 0,1-5 0,0-4 0,2-6 0,-1-5 0,61-7-56,329-39 54,40-24-20,36 14 19,9 31-42,32 2-11,16-6 5,32-31-2,-17-43-3,-20 23 7,-21 30-5,14 6 29,6-5 0,3-24-30,-41 10-9,-53 11 21,-56 6-14,-31 11 12,-441 27-11,99-9-38,0-5 1,40-14 37,-93 15-27,-2-3 0,0-3-1,-1-2 1,-1-3 0,-2-2 0,-1-3 0,-1-2 0,-1-2 0,7-10 27,-55 41-1,1 0-1,-1-1 1,0 1 0,0-1 0,0 0 0,-1-1 0,1 1-1,-1-1 1,-1 0 0,1 0 0,-1 0 0,0 0-1,0 0 1,-1-1 0,0 1 0,0-1 0,-1 0 0,1 0-1,-1 1 1,-1-1 0,1 0 0,-1 0 0,-1 0-1,1 0 1,-1 0 0,-2-5 1,-2-6 23,-1 0-1,-1 1 0,-1 0 1,0 1-1,-1 0 0,-1 0 1,-1 1-1,0 0 1,-1 1-1,0 0 0,-1 1 1,-1 0-1,0 1 1,-1 0-23,-15-11 93,-2 2 1,-1 1-1,0 1 1,-1 1-1,-1 3 1,-14-4-94,-208-54-40,209 61 12,-315-78-111,-45-23 110,191 61 117,-37 3-88,144 30 62,-1 6 0,0 4 0,-1 6 0,-8 4-62,32 4-230,2 4 0,-1 4 0,2 3 0,-48 17 230,-155 72-2793,-15 36-37</inkml:trace>
  <inkml:trace contextRef="#ctx0" brushRef="#br0" timeOffset="202355.074">1992 9724 7746,'-30'17'1369,"-1"-2"0,-1-1-1,0-2 1,-17 4-1369,38-13 35,0 0-1,0-1 1,0-1-1,0 1 0,-1-2 1,1 0-1,0 0 1,-1-1-1,1 0 1,0-1-1,0-1 0,0 1 1,0-2-1,0 1 1,-6-5-35,-105-43-998,96 48 1099,0 0 0,0 2 0,0 2 1,0 0-1,1 1 0,-1 2 0,0 1 0,1 0 0,0 2 0,0 1 0,-13 7-101,-32 15 91,0 2 0,3 4 0,1 2 0,-54 42-91,6-4 10,92-63-27,-13 7 143,1 1 0,0 2 0,2 1 0,1 2 1,0 1-1,3 1 0,0 1 0,1 2 1,-3 9-127,16-17 17,1 1 0,2 0 1,0 1-1,2 0 0,0 1 1,2 0-1,1 0 0,1 1 1,1 0-1,2-1 0,0 1 1,2 0-1,1 0 0,1 0 1,2 0-1,0 0 0,2-1 1,4 11-18,2-3-11,1-1 0,2 0 1,2-1-1,1-1 0,1-1 0,1 0 1,2-1-1,1-1 0,25 22 11,10 4-13,2-2-1,3-3 0,62 36 14,184 97 0,-172-112-46,78 26 46,-125-62-6,0-4 0,2-3 0,58 6 6,-42-16 12,0-5 0,1-5 0,61-6-12,-57-7 10,-1-5 0,0-6 0,30-11-10,300-70 53,-63 15-29,-313 68-24,-1-3 1,0-3-1,-1-2 0,3-5 0,-36 12 6,-1-1 0,0-1 0,-2-1-1,0-2 1,-2-1 0,0-1 0,-1-1 0,-2-1-1,17-23-5,-32 39-8,0-1-1,-1-1 0,-1 0 0,1 0 1,-2 0-1,0 0 0,0-1 0,-1 0 1,0 0-1,-1 0 0,0-1 0,-1 1 1,-1 0-1,0-1 0,-1 0 0,0-2 9,-5-7-50,-1 0 0,-2 1 0,0 0 0,-1 0 0,-1 0 0,-1 2 0,0-1-1,-2 1 1,0 1 0,-1 0 0,-1 1 0,-1 1 0,0 0 0,-3-1 50,14 12-3,-264-264 759,150 165 1317,-85-56-2073,45 49 1769,-47-18-1769,121 82 174,-1 4-1,-2 3 1,-37-8-174,33 18-141,-1 3 0,-2 5 0,-59-5 141,100 21-902,0 3 0,-1 2 0,1 2 1,0 3-1,-34 7 902,-120 26-3400</inkml:trace>
  <inkml:trace contextRef="#ctx0" brushRef="#br0" timeOffset="208963.644">5059 9875 5713,'-28'-1'612,"1"2"0,-1 1 0,1 1-1,0 1 1,0 2 0,0 0 0,1 2 0,-24 10-612,-6 5 389,8-7-304,1 3 1,1 1-1,1 3 0,1 1 1,1 3-1,1 1 0,-36 32-85,42-23 211,1 1 0,1 1 0,3 2-1,1 2 1,-6 13-211,27-40 42,-38 51 59,4 3-1,2 2 1,4 2-1,-14 43-100,48-105 3,1 0 1,1 0-1,0 0 1,0 0-1,2 1 0,-1-1 1,1 0-1,1 0 0,0 0 1,1 0-1,0 0 0,1-1 1,0 1-1,6 9-3,-4-4 2,12 38 0,3 0 0,2-1-1,3-2 1,1 0-1,4-2 1,1-1 0,2-1-1,2-2 1,3-2-1,1-2 1,10 6-2,-19-24 0,1-2 0,1-1 1,1-2-1,1-1 0,27 9 0,209 68 53,267 37-26,-203-35-11,-239-72-36,1-4 0,83 5 20,-50-16-1,-1-7 1,84-9 0,314-50 40,-1 4 7,-35 49-22,13 4-2,-341-11-31,-1-8 1,28-12 7,328-68 12,-13 7 55,-8 9-25,-26 18-35,-267 33 69,65-24-76,-82 5 143,117-50-143,185-94 61,-85 17-30,-320 146-14,1 4 0,63-11-17,-99 29 5,-1 1 2,0-2 0,-1-3 0,32-13-7,-71 23 7,-1-1 1,1 0-1,-1 0 1,0-1-1,-1 0 1,1-1-1,-1 1 1,0-1 0,0 0-1,-1-1 1,1 1-1,-2-1 1,1 0-1,-1 0 1,0-1-1,0 1 1,-1-1-1,0 0 1,0 0-1,-1 0 1,0 0 0,-1 0-1,1-1 1,-2 1-1,1 0 1,-1-1-1,0 1 1,-1 0-1,-1-5-7,0-3 98,0 1 0,-1-1 0,-1 1 0,-1 0 0,0 0 0,-1 1-1,-1-1 1,0 1 0,-1 1 0,0-1 0,-1 1 0,0 1 0,-1-1 0,-1 2-1,0-1 1,-1 2 0,0-1 0,-11-6-98,-33-21 154,-1 2 1,-2 3-1,-26-9-154,-208-95 81,-48 9-92,190 84-11,-103-14 22,-239-23-35,-64-1 62,-82-27 13,-54 10-55,-69 30 2,360 57-3,-55 20 16,-505 54 16,637-25-42,-775 129-1903,723-109-987</inkml:trace>
  <inkml:trace contextRef="#ctx0" brushRef="#br0" timeOffset="-194507.251">1155 11742 8026,'-151'-29'4785,"131"27"-4778,-1 2 0,1 0 0,0 1 0,0 1 1,0 0-1,0 2 0,0 1 0,0 0 0,1 1 0,0 1 0,-9 6-7,6 2 10,0 1-1,1 1 0,2 1 0,-1 1 0,2 1 0,-13 17-9,-55 77 179,-35 67-179,77-113 132,44-68-131,-19 25 145,1 1 1,1 0 0,1 1 0,1 1-1,2 0 1,1 1 0,1 1 0,2 0-1,0 0 1,3 0 0,0 1 0,2 1-147,5 11 23,3-1 1,1 0 0,2 0 0,2 0 0,1-1 0,3 0-1,1-1 1,2 0 0,2-1 0,1-1 0,2-1 0,2-1-1,1-1 1,2-1 0,1-1 0,15 13-24,1-8 21,1-1 0,2-3 1,1-2-1,1-2 0,2-2 0,1-2 0,1-2 1,1-3-1,1-2 0,0-3 0,18 2-21,233 68 146,-224-68-74,1-3 1,1-4-1,27-2-72,-15-8 29,0-3 0,0-5 0,27-8-29,320-57 24,-346 57-18,1 4-1,1 4 1,30 4-6,11 10 60,118 24-60,-141-15 21,1-5-1,52-4-20,-93-8 4,1-3-1,-1-4 0,0-2 1,24-10-4,-45 6-6,-1-2 1,-1-3 0,-1-2-1,0-2 1,26-18 5,-31 14 4,-1-2-1,-1-2 1,-2-2-1,-2-2 0,5-7-3,-21 18 8,-1-1 0,-1-1 0,-2-1 0,0-1 0,-2 0 0,0-2 0,-3 0 0,0-1 0,-2-1 0,-1 0 0,-2-1 0,-1 0 0,-2-1 0,-1 0 0,-1-4-8,-6 19 37,0 0-1,-2 0 0,0 0 0,-1 0 0,-1 1 0,-1 0 0,0-1 0,-1 2 0,-1-1 0,-1 1 0,-1 0 1,0 0-1,-1 1 0,-1 1 0,0-1 0,-1 2 0,0 0 0,-12-10-36,-18-14 278,-2 2 1,-1 1-1,-2 3 1,-1 2-1,-31-14-278,-287-152 806,-85-38-604,360 193-197,-2 4 0,-1 4-1,-2 4 1,-92-14-5,47 16 5,-1 6-1,-46 2-4,1 11-82,0 8 0,0 8 0,-121 23 82,-19 35-971,-47 38-2182,-16 24 53</inkml:trace>
  <inkml:trace contextRef="#ctx0" brushRef="#br0" timeOffset="-186175.043">1105 13897 3841,'-30'15'5469,"27"-11"-3659,-86 63 133,-24-18-706,83-32-1143,1 2-1,0 1 0,1 2 0,2 0 0,0 2 0,1 1 1,-7 11-94,-22 65 4,-70 128 36,107-188-41,1 1 0,3 1 0,1 0 0,3 1 0,1 0 0,2 0 0,2 1 0,3-1 0,1 1 0,2 3 1,-1-11 1,3 1-1,0-1 1,3 1-1,1-2 1,2 1 0,1-1-1,10 20 0,-7-33 4,0-1 0,2 0-1,0-1 1,2 0 0,0-2 0,1 0 0,1-1-1,1-1 1,1-1 0,0 0 0,8 2-4,11 10 12,1-3 1,2-1-1,0-2 1,1-2 0,1-2-1,1-2 1,0-2-1,1-2 1,49 5-13,205 21 165,-251-30-135,0-2-1,1-3 1,-1-2 0,1-2-1,0-2 1,-1-3-1,44-11-29,19-10 121,-1-5 1,96-43-122,-116 42 101,-52 20-79,0-2 1,-1-1-1,-1-2 1,0-1-1,-2-3 1,0-1-1,25-21-22,-49 32 57,-1 0-1,-1-2 0,0 1 1,0-1-1,-1-1 1,-1 1-1,-1-2 0,0 1 1,-1-1-1,0-1 0,-1 1 1,1-9-57,5-30 306,-2 1 0,-3-1 0,-1-16-306,-6 69 4,4-65 26,-3 1-1,-2 0 0,-4 0 0,-2 0 0,-12-43-29,15 91 45,-1 0 0,-1 0 1,-1 0-1,-1 1 1,0 0-1,-1 1 0,-1 0 1,0 0-1,-1 1 0,-7-7-45,-2-4 6,-1 0 0,-1 2 0,-1 0 0,-1 2 0,-1 0 0,-1 2 0,-1 1-6,-20-9 184,-1 3 0,-1 2 1,-1 2-1,-1 2 0,0 2 1,-2 3-1,1 2 0,-2 2 1,-33 0-185,-210-3 46,57-19-146,133 14-524,-98-4 624,167 21-311,1 1-1,-1 2 1,0 1 0,1 3-1,0 0 1,0 3 0,-15 6 311,-128 60-3297,-23 17-97</inkml:trace>
  <inkml:trace contextRef="#ctx0" brushRef="#br0" timeOffset="-173518.35">2584 14898 4377,'-9'-4'2649,"-1"-4"3109,22-1-4899,76-36-884,33-17-266,92-31 291,-189 84 15,0 1 1,0 1-1,1 1 0,0 2 1,1 0-1,-1 1 0,1 2 1,-1 0-1,1 2 0,-1 1 1,1 1-1,13 4-15,26 8 166,2 3 116,0-4-1,1-2 1,26-2-282,-46-9 80,-1-2 1,1-2 0,0-3 0,-1-1-1,0-3 1,43-14-81,-56 14 61,-2-2-29,1 1 1,0 2-1,0 1 0,1 2 1,0 1-1,0 1 1,0 3-1,0 0 0,0 2 1,0 2-1,0 1 0,7 3-32,14 10 79,-35-10-5,0 0 0,0-2 0,0 0 0,1-1-1,-1-2 1,1 0 0,8 0-74,73-22 666,-115 14-250,-23-5-4238,9 0 841</inkml:trace>
  <inkml:trace contextRef="#ctx0" brushRef="#br0" timeOffset="-172384.93">3238 15526 9474,'-63'-10'5143,"2"1"-3890,7-25-1093,29 13-153,-170-121 309,-4 1 2280,188 135-2596,1 0 0,-1-1-1,1 0 1,1 0-1,0-1 1,0 0 0,0-1-1,1 0 1,0-1-1,-3-5 1,-41-91-1256,-23-35 747,62 124 718,-1 1 0,0 0-1,-1 1 1,-1 1 0,0 0 0,-1 1 0,-1 1 0,0 1 0,-1 0-209,10 3 146,23 6-209,-6 2 60,-4 0-3,8 0-11,1-1 0,-1 0 0,1-1 0,-1 0 0,0 0 0,0-2 1,0 1-1,3-3 17,18-12-50,-1-2 1,0-2-1,-2-1 1,0-1 0,-2-1-1,19-22 50,-41 41-1,59-61-11,-38 37 9,2 1-1,1 1 1,0 2 0,15-8 3,-24 23-41,1 1 0,1 1 0,0 0 0,0 2 0,1 1 0,0 1-1,0 1 1,0 0 0,0 2 0,13 1 41,-22 0-142,20-4-1260,-12-8-1892</inkml:trace>
  <inkml:trace contextRef="#ctx0" brushRef="#br0" timeOffset="-158267.457">9727 13616 8162,'1'-6'127,"2"-7"2801,3 27-841,1 25-2042,2-1 1,2 0-1,1-1 0,2 0 0,1-1 0,2-1 1,1 0-1,2-2 0,24 32-45,29-10 236,-70-53-203,-1-1 1,1-1 0,0 1-1,-1 0 1,1 0-1,0-1 1,-1 0-1,1 1 1,0-1-1,-1 0 1,1 0-1,0-1 1,0 1-1,-1-1 1,1 1-1,0-1 1,-1 0-1,1 0 1,-1 0-1,1 0 1,-1 0-1,1-1 1,-1 1-1,0-1 1,0 1-1,0-1 1,0 0-1,0 0 1,0 0-1,0 0 1,-1 0-1,2-2-33,9-18 147,-2 1 0,0-2 0,-1 1 0,-2-1 0,0 0 0,-1-1 0,-2 0 0,0 0 0,0-21-147,10-226 742,-14 247-392,26 54 357,-4 4-694,2-1 0,1-1-1,1 0 1,2-3 0,0 0-1,27 19-12,-51-44-1,2 1 1,-1-1-1,0 0 0,1 0 0,-1-1 0,1 0 0,0 0 1,1 0-1,-1-1 0,0 1 0,1-2 0,-1 1 1,1-1-1,-1 0 0,1 0 0,0-1 0,-1 1 0,1-2 1,0 1-1,-1-1 0,1 0 0,0 0 0,-1-1 1,1 0-1,-1 0 0,0 0 0,0-1 0,0 0 0,0 0 1,0-1-1,0 1 0,-1-1 0,0-1 0,0 1 1,0-1-1,0 1 0,-1-1 0,0-1 0,2-2 1,-3 1-56,0 0 1,0 0-1,-1-1 0,0 1 0,-1-1 0,0 1 1,0-1-1,0 1 0,-1-1 0,0 0 0,-1 1 1,1-1-1,-2 1 0,1-1 0,-1 1 0,-1-5 56,-53-116-2751,51 119 2301,-39-77-1862</inkml:trace>
  <inkml:trace contextRef="#ctx0" brushRef="#br0" timeOffset="-157876.751">10371 13017 6177,'-3'-12'1326,"1"7"-720,0 0 0,1-1 0,0 1 0,0 0-1,0-1 1,1 1 0,-1-1 0,2 1 0,-1-1 0,0 1-1,1-1 1,0 1 0,0 0 0,2-5-606,-3 11 43,0-1 0,0 1-1,0-1 1,0 1 0,0-1 0,0 1 0,0-1 0,0 1 0,0-1 0,0 1 0,0-1 0,0 0 0,0 1-1,0-1 1,1 1 0,-1-1 0,0 1 0,0-1 0,1 0 0,-1 1 0,0-1 0,0 0 0,1 1 0,-1-1-1,0 0 1,1 1 0,-1-1 0,1 0 0,-1 0 0,0 1 0,1-1 0,-1 0 0,1 0 0,-1 0 0,0 1-1,1-1 1,-1 0 0,1 0 0,-1 0 0,1 0 0,-1 0 0,1 0 0,-1 0 0,1 0 0,-1 0 0,1 0-1,-1 0 1,0-1 0,1 1 0,-1 0 0,1 0 0,-1 0 0,1-1 0,-1 1 0,0 0 0,1 0 0,-1-1-43,-1 18 75,2 0 1,-1 0 0,2 0-1,0-1 1,1 1 0,1-1 0,0 0-1,1 0 1,1 0 0,0 0 0,2-1-1,-1 0 1,2 0 0,0-1-1,1-1 1,0 1 0,1-1 0,11 10-76,-14-16 1,1 0 0,0-1 0,0 0 0,0-1 0,1 0 0,-1 0 0,1-1 0,1 0 0,-1 0 0,0-2 0,1 1 0,0-1 0,-1-1 0,1 0 0,0 0 0,0-1 0,0 0 0,-1-1 0,1-1 0,0 1 0,-1-2 0,1 1 0,-1-1 0,0-1 0,1 0 0,-2-1 0,1 0 0,0 0 0,-1-1 0,2-2-1,-7 5 1,0-1 0,0 0 0,0 0 0,-1 0 0,1 0 0,-1-1 0,0 1 0,0-1 0,-1 0 0,0 0 0,0 0 0,1-2-1,-13 16-10,0 14 39,2 0 1,0 1 0,1-1 0,2 2 0,0-1 0,2 0-1,1 1 1,0 0 0,2-1 0,1 1 0,2 12-30,-2-35 6,-1 0 0,0 1 1,0-1-1,0 1 0,0-1 1,0 1-1,-1-1 0,1 1 1,-1-1-1,0 0 0,1 1 1,-1-1-1,0 0 0,0 1 1,-1-1-1,1 0 1,0 0-1,-1 0 0,1 0 1,-1 0-1,0-1 0,1 1 1,-1 0-1,0-1 0,0 1 1,0-1-1,0 0 0,-1 1 1,1-1-7,-15 10-26,1 0 1,-1-1 0,-1-1-1,0-1 1,0 0 0,0-2-1,-6 2 26,24-8-10,0 0-72,-1 0 1,1 0-1,-1 1 1,1-1-1,0 0 1,-1 0-1,1 0 1,-1 1-1,1-1 1,-1 0-1,1 0 1,0 0-1,-1 0 1,1 0-1,-1 0 1,1 0-1,-1 0 1,1 0-1,-1 0 1,1 0-1,-1 0 1,1 0-1,0 0 1,-1-1-1,1 1 1,-1 0-1,1 0 1,0 0-1,-1-1 1,1 1-1,-1 0 1,1-1-1,0 1 1,-1 0-1,1-1 1,0 1-1,0 0 1,-1-1-1,1 1 1,0 0-1,0-1 1,-1 1-1,1-1 1,0 1-1,0-1 1,0 1 0,0 0-1,0-1 1,0 1-1,0-1 1,0 1-1,0-1 1,0 1-1,0-1 1,0 1-1,0-1 1,0 1 81,5-23-3502</inkml:trace>
  <inkml:trace contextRef="#ctx0" brushRef="#br0" timeOffset="-157320.189">10938 13338 11546,'50'20'5785,"-43"-20"-5628,0-1 0,-1 1 0,1-1 0,0 0 0,-1 0 0,1-1-1,0 0 1,-1 0 0,0 0 0,0-1 0,2-1-157,9-5-102,-1-2 0,1 0 0,-2 0-1,0-2 1,0 0 0,0-1 102,1-2 26,0 0 0,-1-1 0,-1-1 1,-1 0-1,0-1 0,-1 0 0,-1-1 0,-1-1-26,-8 18 4,0 0-1,0 0 1,-1 0-1,1 0 1,-1 0-1,1 0 1,-1 0-1,0 0 1,-1-1-1,1 1 1,0 0-1,-1-1 1,0 1 0,0 0-1,0-1 1,0 1-1,0-1 1,-1 1-1,1 0 1,-1-1-1,0 1 1,0 0-1,-1 0 1,1 0-1,0 0 1,-1 0-1,0 0 1,0 0-1,0 0 1,0 0-1,0 1 1,0-1-1,-1 1 1,1 0-1,-1 0 1,0 0-1,0 0 1,1 0-1,-1 0 1,0 1-1,-3-1-3,-1 1 8,1 1 1,-1 0-1,0 0 0,0 1 0,1 0 0,-1 0 0,1 0 0,-1 1 0,1 0 0,-1 1 1,1-1-1,0 1 0,0 0 0,0 1 0,0-1 0,1 1 0,0 0 0,-1 1 0,1-1 1,1 1-1,-1 0 0,1 0 0,0 1 0,0-1 0,0 1 0,1 0 0,0 0 0,0 0 1,0 0-1,1 1 0,0-1 0,0 1 0,1-1 0,0 1 0,0 0 0,0-1 0,1 7-8,0-10 3,0-1-1,0 1 0,0-1 0,0 0 1,0 1-1,1-1 0,-1 1 0,1-1 0,-1 0 1,1 1-1,0-1 0,0 0 0,0 0 1,0 0-1,0 0 0,1 0 0,-1 0 0,1 0 1,-1 0-1,1 0 0,0 0 0,0-1 0,-1 1 1,1-1-1,0 0 0,0 1 0,1-1 1,-1 0-1,0 0 0,0 0 0,1 0 0,-1-1 1,0 1-1,1-1 0,-1 1 0,0-1 1,1 0-3,5 0-2,0 0 1,0 0 0,0-1 0,-1 0 0,1-1 0,0 0-1,-1 0 1,1 0 0,-1-1 0,0 0 0,0-1 1,10-6 18,0-1 0,-1-1 1,0-1-1,-1 0 0,-1-1 0,0 0 1,-1-1-1,-1-1 0,6-8-18,2-2 69,-18 24-66,-2 1 1,0 0 0,1 0 0,-1 0 0,1 0 0,0 0 0,-1 0 0,1 0 0,0 0 0,0 0 0,0 0 0,-1 0 0,1 1 0,0-1 0,0 0 0,0 1 0,0-1 0,0 0 0,0 1 0,1-1 1,-1 1-1,0 0 0,0-1 0,0 1 0,0 0 0,0 0 0,1 0 0,-1 0 0,0 0 0,0 0 0,0 0 0,1 0 0,-1 0 0,0 0 0,0 1 0,0-1 0,0 0 0,0 1 0,1 0-4,16 12 39,-9-5-26,1-1 0,-1 0 1,1-1-1,1 0 1,-1 0-1,1-1 0,0 0 1,0-1-1,1 0 0,-1-1 1,1 0-1,4 0-13,4-4 9,0-1-1,-1 0 1,1-1 0,-1-1-1,1-1 1,-1-1 0,-1-1-1,1 0 1,-1-1 0,-1-1-1,1-1 1,-1-1 0,-1 0-1,0-1 1,-1 0 0,13-14-9,-20 19 12,0 0 1,-1-1 0,1 0 0,-2 0 0,1 0 0,-1-1 0,0 0-1,-1 0 1,0-1 0,0 1 0,-1-1 0,0 0 0,-1 0 0,0-2-13,-3 12 2,0 0 1,0 0 0,0 1 0,0-1-1,0 0 1,0 0 0,0 1 0,1-1 0,-1 0-1,-1 0 1,1 1 0,0-1 0,0 0-1,0 1 1,0-1 0,0 0 0,0 0-1,0 1 1,0-1 0,0 0 0,0 0 0,-1 1-1,1-1 1,0 0 0,0 0 0,0 0-1,0 1 1,-1-1 0,1 0 0,0 0-1,0 0 1,0 0 0,-1 1 0,1-1 0,0 0-1,0 0 1,-1 0 0,1 0 0,0 0-1,0 0 1,-1 0 0,1 0 0,0 0-1,-1 0 1,1 0 0,0 0 0,0 0 0,-1 0-1,1 0 1,0 0 0,0 0 0,-1 0-1,1 0 1,0 0 0,0 0 0,-1 0-1,1-1 1,0 1 0,0 0 0,-1 0 0,1 0-1,0 0 1,0-1 0,0 1 0,-1 0-3,-1 5 6,1 1 1,-1-1 0,1 1-1,0-1 1,0 1 0,0 0-1,1 0 1,0-1 0,0 1-1,0 0 1,1-1 0,0 1-1,0 0 1,1-1 0,-1 1-1,1-1 1,0 0 0,1 1-1,-1-1 1,1 0 0,0 0-1,0-1 1,1 1 0,-1-1-1,1 1 1,0-1-1,1 0-5,-3-2-310,1 0 1,0 0-1,0 0 1,0 0 0,0 0-1,0-1 1,0 0 0,1 0-1,-1 1 1,0-2 0,1 1-1,-1 0 1,1-1 0,-1 1-1,1-1 1,-1 0 0,1-1-1,0 1 309,8-8-4025</inkml:trace>
  <inkml:trace contextRef="#ctx0" brushRef="#br0" timeOffset="-157029.304">9615 13161 11891,'35'-30'2712,"9"-10"1033,13 4-3409,25-4-432,-1 11 2913,-1-25-6554,-16 4 3033</inkml:trace>
  <inkml:trace contextRef="#ctx0" brushRef="#br0" timeOffset="-156479.257">12833 11935 10234,'30'-69'4693,"-31"67"-4647,1 1 0,-1-1 0,0 1 0,0-1 0,0 0 1,0 1-1,0-1 0,0 1 0,0 0 0,0-1 0,-1 1 1,1 0-1,0 0 0,-1 0 0,1 0 0,-1 0 0,1 0 0,-1 0 1,0 0-1,1 1 0,-1-1 0,0 1 0,1-1 0,-1 1 1,0 0-1,0-1 0,1 1 0,-1 0 0,0 0 0,0 0 1,0 1-1,1-1 0,-1 0 0,0 1 0,0-1 0,1 1 0,-1-1 1,0 1-1,1 0 0,-1 0-46,-27 4 16,0 1-1,1 2 1,0 1-1,0 0 1,1 3 0,1 0-1,0 1 1,0 2 0,2 1-1,0 0 1,-17 16-16,21-13 53,0 0-1,2 2 1,0 0-1,1 0 1,-6 13-53,20-31 6,0-1 1,1 1 0,-1 0 0,1 0-1,0 0 1,0 1 0,0-1-1,0 0 1,0 1 0,1-1-1,0 1 1,-1-1 0,1 1 0,1 0-1,-1-1 1,0 1 0,1 0-1,0 0 1,0 0 0,0-1-1,0 1 1,1 0 0,-1 0 0,1 0-1,0-1 1,0 1 0,1-1-1,-1 1 1,1-1 0,-1 1 0,1-1-1,0 0 1,1 0 0,-1 0-1,0 0 1,3 2-7,2-2-114,0 0 0,0 0-1,0-1 1,0 0 0,1-1 0,-1 0 0,0 0-1,1 0 1,-1-1 0,1 0 114,-7 0-6,258-25-2345,-245 23 2353,-1 0 0,1 1 0,-1 1-1,1 1 1,-1-1 0,0 2 0,1 0 0,-1 1 0,0 0 0,0 1 0,0 0 0,-1 1 0,1 0 0,-1 1 0,11 8-2,-20-11 41,1 1 1,0 0-1,-1 0 0,0 0 1,0 0-1,0 0 1,-1 1-1,1 0 0,-1-1 1,0 1-1,-1 0 0,1 0 1,-1 0-1,0 0 1,0 0-1,0 0 0,-1 0 1,0 1-1,0-1 0,0 0 1,0 0-1,-1 0 0,0 0 1,0 0-1,-1 0 1,1 1-42,-3 6 258,-1 0 0,1 1 0,-2-2 0,0 1 1,0-1-1,-1 0 0,0 0 0,-1-1 0,-6 7-258,-8 3 442,-1-1 0,0-1-1,-2-1 1,0-1-1,0-1 1,-2-2-1,0 0 1,0-2 0,-16 4-442,26-9 118,6-2-284,27-8-512,66-25-4638,-25 5 1351</inkml:trace>
  <inkml:trace contextRef="#ctx0" brushRef="#br0" timeOffset="-156209.274">13379 12114 10666,'6'0'2585,"-6"11"824,-1 5-3081,-2 9-208,0-1-104,4 2 48,4-13-8,4 1 0,6-19-32,8-2-520,1-13-121,6-13-2839,-8-10 407</inkml:trace>
  <inkml:trace contextRef="#ctx0" brushRef="#br0" timeOffset="-155985.559">13611 11929 8658,'12'8'4674,"-2"15"-2681,-2-3-1477,-5-16-480,0 0-1,0 0 1,0 0 0,1 0 0,0 0 0,-1-1-1,1 1 1,1-1 0,-1 0 0,0 0 0,1-1 0,-1 1-1,1-1 1,0 0 0,0 0 0,0-1 0,0 1-1,0-1 1,0 0 0,0-1 0,0 1 0,0-1 0,1 0-1,-1 0 1,0-1 0,0 1 0,0-1 0,0 0-1,0-1 1,0 1 0,0-1 0,0 0 0,0 0 0,-1 0-1,1-1 1,-1 0 0,0 0 0,1 0 0,-1 0-1,-1-1 1,1 1 0,1-3-36,2 0 22,0-1 1,0 0-1,-1 0 1,0 0-1,-1-1 0,0 0 1,0 0-1,0 0 1,-1 0-1,0-1 1,-1 0-1,0 0 0,0 0 1,-1 0-1,0 0 1,-1 0-1,0-1 0,0 1 1,-1 0-1,0-1 1,-1 1-1,0-1 0,0 1 1,-1 0-1,-2-6-22,3 13 21,0 0-1,0 0 0,0 0 1,-1 0-1,1 1 0,-1-1 1,1 0-1,-1 1 0,1-1 1,-1 0-1,0 1 1,0 0-1,0 0 0,0-1 1,0 1-1,0 0 0,0 0 1,0 1-1,0-1 0,-1 0 1,1 1-1,0-1 1,0 1-1,-1 0 0,1 0 1,0 0-1,-1 0 0,1 0 1,0 0-1,0 1 0,-1-1 1,1 1-1,0 0 0,0-1 1,0 1-1,0 0 1,-1 0-1,1 0 0,1 1 1,-1-1-1,0 0 0,0 1 1,0-1-1,1 1 0,-1 0 1,1-1-1,-1 1 1,1 0-1,0 0 0,0 0 1,0 0-1,-1 1-20,-6 10 68,1 1 0,0-1 0,1 1 0,1 0 0,0 0 0,1 1 0,0 0 0,1 0 0,1 0 0,0 0 0,2 0 0,-1 0-1,2 0 1,0 0 0,0 0 0,2 0 0,0 0 0,0 0 0,1-1 0,1 0 0,1 0 0,6 13-68,-6-18 4,0 0 1,1 0-1,0 0 0,0-1 1,1 0-1,0-1 0,0 0 1,1 0-1,0 0 0,0-1 1,0-1-1,1 0 1,0 0-1,0 0 0,0-2 1,1 1-1,-1-1 0,1-1 1,0 0-1,0 0 0,0-1 1,0 0-1,0-1 0,0 0 1,0-1-1,0-1 0,0 1 1,-1-2-1,1 1 0,0-2 1,0 1-5,-7 1-69,0 1 0,1 0 0,-1-1 0,0 0 0,0 0 0,-1 0 1,1-1-1,0 1 0,-1-1 0,1 0 0,-1 0 0,0 0 0,0 0 0,0 0 0,0-1 1,-1 1-1,1-1 0,-1 0 0,0 0 0,0 0 0,0 0 0,-1 0 0,0 0 0,1-1 1,-1 1-1,-1 0 0,1-1 0,-1 1 0,1-4 69,-17-42-3523,-17 0-212</inkml:trace>
  <inkml:trace contextRef="#ctx0" brushRef="#br0" timeOffset="-155724.553">13376 11636 12939,'-1'-21'3000,"-1"9"1073,10-2-3873,7 2-1248,-3-17-3057,-12 0 568</inkml:trace>
  <inkml:trace contextRef="#ctx0" brushRef="#br0" timeOffset="-154913.167">14928 11506 10730,'-8'-23'4439,"8"32"-2163,11 27-2270,1-1-1,2-1 1,1 0 0,2 0 0,1-2-1,2 0 1,16 19-6,-35-48 14,0 0 1,1 0-1,-1 0 1,1 0-1,-1-1 1,1 1-1,0-1 0,0 1 1,1-1-1,-1 0 1,0 0-1,1 0 0,-1 0 1,1 0-1,0 0 1,0-1-1,0 1 0,-1-1 1,1 0-1,0 0 1,1 0-1,-1 0 0,0 0 1,0-1-1,0 0 1,0 1-1,1-1 1,-1 0-1,0-1 0,0 1 1,0 0-1,0-1 1,1 0-1,-1 0 0,0 0 1,2-1-15,4-6 97,0 0 1,0-1-1,-1 0 1,0 0-1,-1-1 1,0 0-1,0 0 1,-1-1-1,2-4-97,-4 8 48,13-25 20,-2-1 0,-1 0 0,-2-1 0,-1 0 0,-1-1 0,-2-3-68,-5 26 0,-1 22-38,-1 2 14,0-3 25,-1-1 1,1 1-1,1-1 1,-1 1-1,2-1 1,-1 1 0,1-1-1,0 0 1,1 0-1,-1-1 1,2 1-1,-1-1 1,1 0-1,0 0 1,1 0-1,-1-1 1,2 0 0,-1 0-1,0 0 1,1-1-1,0 0 1,0 0-1,1-1 1,-1 1-1,1-2 1,0 1-1,0-1 1,0-1 0,1 1-1,-1-1 1,1-1-1,7 1-1,-8-3 16,-1 0 1,1-1-1,0-1 0,-1 1 0,1-1 1,-1 0-1,0-1 0,1 0 0,-2 0 1,1 0-1,-1-1 0,1 0 1,-1-1-1,0 1 0,-1-1 0,0 0 1,0 0-1,0-1 0,0 1 0,-1-1 1,0 0-1,-1 0 0,0-1 0,0 1 1,0-1-1,-1 0 0,0 1 0,-1-1 1,1 0-1,-2 0 0,1 0 1,-1 0-1,0 0 0,-1 0 0,1 0 1,-2-2-17,-4-28 533,8 73 171,0-29-698,-1 1 0,1-1 0,1 0 0,-1 1 0,1-1 0,0-1-1,1 1 1,-1 0 0,1-1 0,0 1 0,1-1 0,-1 0 0,1-1 0,0 1-1,0-1 1,0 0 0,1 0 0,0 0 0,-1-1 0,1 0 0,0 0 0,1-1 0,-1 1-1,0-1 1,1-1 0,-1 1 0,1-1 0,0 0 0,2 0-6,3-2 9,0 0 0,0-1 0,0 0 0,0-1 0,0 0 1,-1-1-1,1 0 0,-1-1 0,0 0 0,0-1 0,-1 0 0,0-1 0,0 0 1,0 0-1,-1-1 0,0-1 0,-1 1 0,1-1 0,-2-1 0,1 1 0,-2-2 1,1 1-1,-1 0 0,-1-1 0,0 0 0,0-1 0,-1 1 0,0-1 0,-1 0 1,-1 0-1,1-3-9,-3 8-9,2-6-37,-1 16-86,-1 3 127,1 1-1,1-1 1,-1 0 0,1 0-1,0 0 1,0 0 0,1 0 0,-1 0-1,1 0 1,1-1 0,-1 1-1,1-1 1,0 0 0,0 0-1,1 0 1,-1-1 0,1 0 0,0 0-1,0 0 1,0 0 0,1-1-1,0 0 1,-1 0 0,1 0-1,0-1 1,0 0 0,0 0 0,1 0-1,-1-1 1,0 0 0,1 0-1,-1-1 1,1 1 0,-1-1-1,0-1 1,1 1 0,1-2 5,1 0-117,0-1 1,0 0-1,0 0 1,0-1-1,-1-1 1,0 1-1,0-1 0,0-1 1,0 1-1,-1-1 1,0-1-1,0 1 1,0-1-1,-1 0 1,0-1-1,-1 1 0,4-8 117,2-3-980,-1-1 0,-1 0 0,-1 0 0,-1-1 0,0 0 0,-2 0 0,3-14 980,3-62-4614</inkml:trace>
  <inkml:trace contextRef="#ctx0" brushRef="#br0" timeOffset="-154630.524">16447 10742 12307,'12'88'5589,"33"33"-4517,-24-84-1067,2 0-1,2-1 1,1-1 0,1-2-1,2-1 1,1-1 0,2-1-1,13 8-4,19 6-258,-63-44 235,-1 0 1,1 0 0,-1-1-1,1 1 1,-1 0 0,1 0 0,-1-1-1,1 1 1,-1-1 0,1 1-1,-1 0 1,1-1 0,-1 1-1,0-1 1,1 1 0,-1-1-1,0 1 1,1-1 0,-1 0 0,0 1-1,0-1 1,0 1 0,1-1-1,-1 1 1,0-1 0,0 0-1,0 1 1,0-1 0,0 1-1,0-1 1,0 0 0,0 1 0,0-1-1,-1 1 1,1-1 0,0 0-1,0 1 1,0-1 0,-1 1-1,1-1 1,0 1 0,-1-1 0,1 1-1,0-1 1,-1 1 0,1-1-1,0 1 1,-1-1 0,1 1-1,-1 0 1,1-1 0,-1 1-1,1 0 1,-1-1 0,0 1 0,1 0-1,-1 0 1,1 0 0,-1-1-1,1 1 1,-1 0 0,0 0 22,-57-28-4029,6 18 952</inkml:trace>
  <inkml:trace contextRef="#ctx0" brushRef="#br0" timeOffset="-154370.694">16264 11257 8994,'-26'3'3289,"11"-6"415,15-3-2559,25-9-297,10-10-472,20-19-200,13-6-144,22-10 24,-7 0 0,2-3-512,-18 8-464,-2-1-2817,-28 13 272</inkml:trace>
  <inkml:trace contextRef="#ctx0" brushRef="#br0" timeOffset="-154369.694">15948 10724 10746,'-14'-16'3041,"2"-10"632,15 8-3025,12-2-512,5 8-768,-6 12-3049,-11 7 728</inkml:trace>
  <inkml:trace contextRef="#ctx0" brushRef="#br0" timeOffset="-154049.347">13496 14076 12531,'38'88'2544,"1"-34"1225,-34 4-3705,22 41-104,5 16 24,9-3-40,-1-22-72,5-4-256,-8-31-272,-9-11 1112,-15-15-4177,-15-2 1601</inkml:trace>
  <inkml:trace contextRef="#ctx0" brushRef="#br0" timeOffset="-153649.577">12671 14578 11322,'-113'-36'6479,"111"35"-6421,0 0 1,-1-1-1,1 1 0,0-1 0,0 1 0,0-1 1,1 0-1,-1 0 0,0 0 0,1 0 1,-1 0-1,1 0 0,-1 0 0,1-1 1,0 1-1,0-1 0,0 1 0,1 0 0,-1-1 1,0 0-1,1 1 0,0-1 0,-1 1 1,1-1-1,0 1 0,1-4-58,23-68 157,17 3-144,2 2-1,4 2 0,2 2 1,24-21-13,-8 10 9,3 4 1,3 3 0,3 3 0,3 3 0,18-7-10,-70 50-3,1 2 1,0 1-1,1 1 1,1 1-1,0 2 1,1 0-1,1 2 1,0 2-1,0 0 1,1 2-1,-1 1 1,2 2-1,-1 1 1,0 1-1,1 2 1,-1 1-1,17 4 3,-27 0-7,0 1-1,0 1 0,-1 1 1,0 1-1,0 1 0,-1 1 1,-1 0-1,1 2 1,-2 0-1,0 1 0,0 0 1,-2 2-1,0 0 0,0 0 1,-2 1-1,0 1 1,-1 0-1,-1 1 0,0 1 1,-2-1-1,0 1 0,-1 1 1,-1 0-1,-1 0 1,-1 0-1,-1 1 0,-1-1 1,-1 1-1,-1 0 0,0 0 1,-2 0-1,-1 1 8,-6 9 151,-2 0-1,-1-1 1,-1 0-1,-2-1 0,-1 0 1,-1-1-1,-2-1 1,-1 0-1,-1-2 1,-1 0-1,-6 4-150,25-28 12,-70 88 482,-4-4-1,-27 19-493,82-83 13,-1-1 1,-1-1-1,-1-1 1,-1-1-1,0-1 1,-1-2-1,-1 0 1,-1-2-1,0-1 1,-24 7-14,-28-6-836,80-14 764,0 1 0,0 0 0,0 0 1,0-1-1,0 1 0,1 0 1,-1-1-1,0 1 0,0 0 1,0-1-1,0 1 0,0 0 1,0-1-1,0 1 0,0 0 1,0-1-1,0 1 0,0 0 0,0-1 1,0 1-1,0 0 0,0 0 1,-1-1-1,1 1 0,0 0 1,0-1-1,0 1 0,0 0 1,-1 0-1,1-1 0,0 1 0,0 0 1,0 0-1,-1-1 0,1 1 1,0 0-1,-1 0 0,1 0 1,0-1-1,0 1 0,-1 0 1,1 0-1,0 0 0,-1 0 1,1 0 71,87-32-6951,-1 2 2788</inkml:trace>
  <inkml:trace contextRef="#ctx0" brushRef="#br0" timeOffset="-153315.471">14660 14011 11066,'-4'-1'339,"0"0"-1,1 0 1,-1 1-1,0-1 1,0 1-1,1 0 1,-1 0-1,0 1 1,0-1-1,0 1 1,1-1-1,-1 1 1,0 1 0,1-1-1,-4 2-338,-72 56 1568,72-53-1555,0-1 80,1 1 0,-1 0 0,1 0 0,0 1 0,1-1 0,0 1 0,0 1 0,0-1 0,1 0 1,0 1-1,1 0 0,0 0 0,0 0 0,0 1 0,1-1 0,0 1 0,0 7-93,3-13 12,-1-1 0,1 0-1,0 1 1,0-1 0,0 0 0,0 1 0,0-1 0,0 0 0,1 0-1,-1 0 1,1 0 0,0 0 0,-1 0 0,1-1 0,0 1 0,0 0-1,0-1 1,0 0 0,1 1 0,-1-1 0,0 0 0,0 0 0,1 0 0,-1-1-1,0 1 1,1 0 0,-1-1 0,1 0 0,-1 1 0,1-1 0,-1 0-1,1 0 1,-1 0 0,1-1 0,-1 1 0,1-1 0,-1 1 0,1-1 0,1-1-12,12-3-11,0-1 0,0 0 0,0-1 0,0-1 0,-1-1 0,-1 0 0,0-1 0,0 0 1,0-1-1,-2-1 0,1 0 0,5-8 11,6-9-81,-1 0 0,-1-2 0,-2 0 1,-1-1-1,4-11 81,-9 13-141,0-1 0,-2-1 1,-1 0-1,4-27 141,-13 54-202,-3 12 139,0 8 8,-1 2 87,0 1-1,2-1 1,0 0 0,1 1-1,0-1 1,2 0 0,0 0-1,1 0 1,0 0 0,1 0-1,1-1 1,1 0 0,1 0-1,0-1 1,0 0 0,8 9-32,-13-21 8,0-1 0,0 1-1,0 0 1,0-1 0,0 0 0,0 0 0,1 0 0,-1 0 0,1 0 0,0-1 0,-1 0 0,1 1 0,0-1-1,0-1 1,0 1 0,0 0 0,0-1 0,0 0 0,0 0 0,0 0 0,-1-1 0,1 1 0,0-1-1,0 0 1,0 0 0,0 0 0,-1 0 0,1-1 0,0 0 0,-1 1 0,1-2 0,-1 1 0,0 0-8,10-7-62,-1 0 1,0-1 0,-1-1 0,0 0-1,-1 0 1,0-1 0,8-13 61,2-5-919,-3 0-1,0-2 1,-2 0 0,-1 0 0,7-27 919,12-66-3541</inkml:trace>
  <inkml:trace contextRef="#ctx0" brushRef="#br0" timeOffset="-152651.702">15253 13076 10026,'20'110'5893,"36"47"-3857,122 126-1750,-166-249-259,-32-52 57,15 7-76,0 0 1,1 0-1,0 0 0,0 0 0,2 0 1,-1-1-1,1 1 0,1-1 1,0-1-9,1 13 1,0-1 0,1 0 0,-1 0 0,0 1 0,1-1 0,-1 0 0,0 0 0,1 1 0,-1-1 0,1 0 0,-1 1 0,1-1 0,0 1 0,-1-1 0,1 1 0,-1-1 0,1 1 0,0-1 0,0 1 0,-1 0 0,1-1 1,0 1-1,0 0 0,-1 0 0,1-1 0,0 1 0,0 0 0,-1 0 0,1 0 0,0 0 0,0 0 0,0 0 0,-1 0 0,1 0-1,2 0 3,128-9 73,-108 6-61,0-2 1,0 0-1,0-1 0,-1-1 0,1-2 0,-2 0 0,0-1 0,0-1 0,0-1 0,-2-1 1,0 0-1,0-2 0,-1 0 0,-1-1 0,6-8-15,-19 21 6,0-1 0,0 0 0,0 0 0,-1 0 0,0 0 0,0-1 1,0 0-1,0 1 0,-1-1 0,1 0 0,-1 0 0,-1 0 0,1 0 0,-1-1 0,0 1 0,0 0 0,0-1 0,-1 1 0,1 0 1,-2-1-1,1 1 0,0 0 0,-1-1 0,0 1 0,0 0 0,-1-1 0,0 1 0,1 0 0,-2 0 0,1 0 0,0 1 0,-1-1 1,0 0-1,0 1 0,-1 0 0,0-1-6,-2 1 17,1 0 1,-1 0 0,0 1-1,0 0 1,0 0 0,0 0-1,0 1 1,-1 0 0,1 1 0,-1-1-1,1 1 1,-1 0 0,0 1-1,1-1 1,-1 2 0,0-1-1,-5 1-17,7 0 35,1-1-1,0 1 1,0 0-1,1 0 1,-1 1-1,0-1 1,0 1-1,0 0 1,1 0-1,-1 0 0,1 0 1,0 1-1,-1-1 1,1 1-1,0 0 1,1 0-1,-1 0 1,0 0-1,1 1 1,0-1-1,0 0 1,0 1-1,0 0 1,0 0-1,1-1 1,0 1-1,-1 0 1,1 0-1,0 2-34,1 0 31,0 0 0,-1 0 0,2 0 0,-1 1 0,1-1 0,0 0 0,0 0 0,1 0 0,0 0 0,0 0 0,0-1 1,1 1-1,-1 0 0,1-1 0,1 0 0,-1 0 0,1 0 0,0 0 0,0 0 0,0-1 0,1 0 0,0 0 0,-1 0 0,3 0-31,1 3 7,2-1 0,-1 0 0,1-1 0,0 0 1,0 0-1,0-1 0,1-1 0,-1 0 0,1 0 0,0-1 0,0 0 0,0-1 1,0 0-8,6-4 6,0 0 1,-1-1-1,1-1 1,-1 0-1,0-1 1,-1-1-1,1-1 1,-1 0 0,-1-1-1,0 0 1,0-1-1,-1-1 1,0 0-1,0-1 1,-2 0-1,1-1 1,2-6-7,49-41-34,14 5-69,-75 55 99,1 0-1,0 0 1,0 0-1,-1 0 1,1 0-1,0 1 1,0-1-1,-1 1 1,1 0 0,0-1-1,-1 1 1,1 0-1,-1 1 1,1-1-1,-1 0 1,0 1-1,1-1 1,-1 1-1,0 0 1,0 0-1,0 0 1,0 0-1,-1 0 1,1 0 0,0 0-1,-1 1 1,0-1-1,1 1 1,-1-1-1,0 1 1,0 0 4,13 17-9,-6-12 15,-1 0-1,2-1 0,-1 1 1,1-2-1,0 1 0,0-1 1,1-1-1,-1 0 0,1 0 1,0-1-1,1 0 0,-1 0 1,1-1-1,0-1 0,0 0 1,-1 0-1,1-1 0,0-1 1,1 0-1,-1 0 0,0-1 1,-1 0-1,1-1 0,0-1 1,7-1-6,8-8 19,0-1 0,0-1 0,-1-1-1,-1-1 1,-1-2 0,0 0 0,-1-1 0,-1-1 0,-1-1 0,-1-1 0,-1-1 0,3-5-19,39-68 82,-59 95-82,-1 1-1,1-1 0,0 1 1,-1 0-1,1-1 1,-1 1-1,1 0 0,0-1 1,-1 1-1,1 0 1,0 0-1,-1-1 0,1 1 1,0 0-1,-1 0 1,1 0-1,0 0 0,-1 0 1,1 0-1,0 0 1,-1 0-1,1 0 0,0 1 1,-1-1-1,1 0 1,0 0-1,-1 1 0,1-1 1,0 0-1,-1 1 1,1-1-1,-1 0 0,1 1 1,-1-1-1,1 1 1,-1-1-1,1 1 0,-1-1 1,1 1-1,-1-1 1,1 1-1,-1 0 0,0-1 1,0 1-1,1 0 1,-1-1-1,0 1 0,0 0 1,0-1-1,0 1 1,1 0-1,-1-1 0,0 1 1,0 0-1,0 0 1,2 3 8,65 114-5207,-45-73 1575</inkml:trace>
  <inkml:trace contextRef="#ctx0" brushRef="#br0" timeOffset="-151653.96">14321 15614 9482,'0'0'118,"0"-1"-1,0 0 1,0 1 0,0-1-1,-1 1 1,1-1 0,0 0-1,0 1 1,-1-1 0,1 1-1,0-1 1,-1 1 0,1-1-1,-1 1 1,1-1 0,-1 1-1,1 0 1,-1-1-1,1 1 1,-1-1 0,1 1-1,-1 0 1,0 0 0,1-1-1,-1 1 1,1 0 0,-1 0-1,0 0 1,1 0 0,-1 0-1,0 0 1,1 0 0,-1 0-1,1 0 1,-1 0 0,0 0-1,1 0 1,-1 0 0,0 0-1,1 0 1,-1 1 0,1-1-1,-1 0 1,0 0-1,1 1 1,-1-1 0,1 1-1,-1-1 1,1 0 0,-1 1-1,1-1 1,0 1 0,-1-1-1,1 1 1,-1-1 0,1 1-1,0-1 1,-1 1 0,1 0-1,0-1 1,0 1 0,0-1-1,-1 1-117,2 9 89,1-1-1,0 1 1,0-1-1,1 0 1,0 0-1,1 0 1,-1 0-1,2-1 0,-1 1 1,1-1-1,1 0 1,-1-1-1,1 1 1,1-1-1,5 6-88,-3-3 15,-1 0 0,2-1 0,-1 0 0,1 0 1,0-1-1,1-1 0,0 1 0,0-2 0,1 1 0,0-2 0,0 1 0,0-2 0,0 0 0,1 0 0,0-1 0,0-1 0,0 0 0,0 0 0,0-2 0,0 1 0,0-2 0,0 0 1,0 0-1,0-1 0,0-1 0,0 0 0,-1-1 0,1 0 0,-1-1 0,0-1 0,7-3-15,-7-1 8,0 0 0,0-1 0,-1-1 1,0 0-1,-1 0 0,0-1 0,-1 0 0,0 0 0,-1-1 0,-1 0 0,0-1 1,-1 0-1,1-5-8,6-24-110,-2 0 0,-1-1-1,-3 0 1,-1-1 110,-1-67-326,-6 104 259,0 25 80,1-9-2,0 14 33,8 115 718,-7-130-718,0-1 0,1 1 0,-1-1 0,1 1 0,1-1 0,-1 0 0,1 0 0,0 0 0,0 0 0,0-1 0,1 1 0,0-1 0,0 0 0,0 0 0,0 0 0,1-1 0,-1 1 0,1-1 0,0 0 0,0 0 0,0-1 0,3 2-44,1-2 22,-1 0 0,1 0 0,-1-1 0,1 0 1,-1 0-1,1-1 0,0 0 0,-1-1 0,1 0 0,0 0 1,-1-1-1,0 0 0,1 0 0,-1-1 0,0 0 1,0-1-1,0 0 0,-1 0 0,2-1-22,10-7-16,-1 0 0,-1-1 0,0-1-1,0-1 1,-2 0 0,0-1 0,0-2 16,9-12-313,-2-1-1,-2-1 1,-1-2 0,-1 1 0,-2-2 0,-1 0 0,-2-1 0,7-32 313,-17 58-333,-3 19 273,-1 0 84,-1 8 130,0 1-1,2-1 1,-1 1 0,2-1 0,1 0 0,0 1 0,1-1 0,1 0 0,0 0-1,1 0 1,1-1 0,1 0 0,4 9-154,-8-21 28,1-1-1,-1 1 1,0-1-1,1 1 1,0-1-1,0-1 1,0 1-1,0 0 1,0-1-1,0 0 1,1 0 0,-1 0-1,1 0 1,0-1-1,-1 0 1,1 0-1,0 0 1,0-1-1,-1 1 1,1-1-1,0 0 1,0 0-1,0-1 1,0 0-1,-1 0 1,1 0 0,0 0-1,-1-1 1,1 1-1,-1-1 1,1 0-1,-1-1 1,2 0-28,9-5 21,-1-1 1,0 0-1,-1-1 1,0-1-1,0 0 0,-1-1 1,0 0-1,8-12-21,3-10 11,-1 0-1,-2-2 0,-1 0 0,-2-1 1,-2-1-1,-2 0 0,0-3-10,-5 18-41,-8 23 40,0-1 1,0 1-1,0 0 0,1-1 0,-1 1 1,0 0-1,1 0 0,-1-1 1,0 1-1,1 0 0,-1 0 0,0 0 1,1-1-1,-1 1 0,0 0 1,1 0-1,-1 0 0,0 0 1,1 0-1,-1 0 0,1 0 0,-1 0 1,0 0-1,1 0 0,-1 0 1,1 0-1,-1 0 0,0 0 0,1 0 1,-1 0-1,0 0 0,1 1 1,-1-1-1,0 0 0,1 0 0,-1 0 1,0 1-1,1-1 0,-1 0 1,0 0-1,1 1 0,-1-1 1,0 0-1,0 0 0,1 1 0,-1-1 1,0 0-1,0 1 0,0-1 1,0 0-1,1 1 0,-1-1 0,0 1 1,0-1-1,0 0 0,0 1 1,0-1-1,0 1 0,0-1 0,0 0 1,0 1-1,0-1 0,0 0 1,0 1-1,0-1 0,-1 1 1,1-1-1,0 0 0,0 1 1,3 6 4,-1-3 9,1 0 1,-1 1 0,1-1 0,0-1 0,0 1-1,0 0 1,1-1 0,-1 1 0,1-1-1,0 0 1,0 0 0,0-1 0,0 1 0,0-1-1,1 0 1,-1 0 0,1 0 0,-1-1-1,1 0 1,0 1 0,0-2 0,-1 1 0,1 0-1,4-1-13,5-3 24,-1-1-1,0 0 0,0-1 0,0-1 0,-1 0 0,0 0 0,0-1 0,0-1 0,-1 0 1,0 0-1,-1-1 0,4-5-23,20-18 48,-2-2 0,-1-1 0,-1-1 0,-3-2 0,0-1 0,18-38-48,-26 45 17,-19 32-18,0-1 0,0 1 0,0-1 1,0 1-1,0 0 0,0-1 0,1 1 0,-1-1 0,0 1 0,0-1 0,0 1 0,1 0 0,-1-1 0,0 1 0,0 0 1,1-1-1,-1 1 0,0 0 0,1-1 0,-1 1 0,0 0 0,1 0 0,-1-1 0,1 1 0,-1 0 0,0 0 1,1 0-1,-1 0 0,1-1 0,-1 1 0,1 0 0,-1 0 0,1 0 0,-1 0 0,0 0 0,1 0 0,-1 0 0,1 0 1,-1 0-1,1 0 0,-1 1 0,1-1 0,-1 0 0,0 0 0,1 0 0,-1 0 0,1 1 0,-1-1 0,0 0 0,1 0 1,-1 1-1,0-1 0,1 0 0,-1 1 0,0-1 0,1 0 0,-1 1 0,0-1 0,0 1 0,1-1 1,7 32-69,-7-25 56,0 4-90,0-1 0,1 1 1,1-1-1,0 1 0,0-1 0,1 0 1,0 0-1,0 0 0,1-1 0,1 1 1,-1-1-1,2-1 0,-1 1 0,1-1 1,0 0-1,1 0 0,0-1 1,0 0-1,1-1 0,-1 0 0,2 0 1,-1-1-1,0 0 0,1 0 0,0-1 1,3 0 102,37 0-3760,-4-11-569</inkml:trace>
  <inkml:trace contextRef="#ctx0" brushRef="#br0" timeOffset="-151352.709">16746 14326 12235,'93'-95'7510,"-81"85"-7469,1 1 0,1 1 0,-1 0 0,2 1 0,-1 0 0,1 1 0,0 1 0,0 0 0,0 1 0,1 1 0,7-1-41,-20 3-2,0 0-1,0 1 0,1-1 1,-1 1-1,0-1 1,1 1-1,-1 0 0,0 0 1,1 0-1,-1 1 0,0-1 1,1 1-1,-1 0 0,0 0 1,0 0-1,0 0 1,1 0-1,-1 1 0,-1-1 1,1 1-1,0 0 0,0 0 1,-1 0-1,1 0 0,-1 1 1,1-1-1,-1 1 1,0-1-1,0 1 0,0 0 1,0 0-1,-1 0 0,1 0 1,-1 0-1,0 0 0,0 0 1,0 0-1,0 1 1,0-1-1,-1 0 0,0 1 1,1-1 2,-4 26 18,-1-1 0,0 0-1,-3-1 1,0 1 0,-10 23-18,15-45 5,-14 42 53,8-31-4,2 0-1,0 0 1,1 1 0,1 0 0,0 0-1,1 1 1,2-1 0,0 1 0,1 15-54,2-29 14,0 0 1,0 0-1,0-1 1,1 1 0,0 0-1,0-1 1,0 1-1,1-1 1,-1 0-1,1 0 1,0 0 0,0-1-1,0 1 1,1-1-1,-1 0 1,1-1 0,0 1-1,0-1 1,0 1-1,0-2 1,0 1-1,0 0 1,0-1 0,1 0-1,-1 0 1,1-1-1,-1 0 1,3 0-15,1 2-87,1-1 0,-1-1 0,0 1 1,0-2-1,0 1 0,1-1 0,-1-1 1,0 1-1,0-2 0,0 1 0,-1-1 0,1-1 1,-1 1-1,0-1 0,1-1 0,-2 0 0,1 0 1,0 0-1,-1-1 0,0 0 0,-1 0 1,1-1-1,-1 0 0,-1 0 0,1-1 0,3-6 87,1-30-3694,-20 2-347</inkml:trace>
  <inkml:trace contextRef="#ctx0" brushRef="#br0" timeOffset="-150878.771">16986 14660 12355,'22'-13'4289,"8"-9"-2260,-3 1-1839,20-13-526,-1-2 1,-2-1-1,-2-3 1,-1-1-1,-3-3 1,-1 0-1,15-28 336,-3-19-4534,-18-9-4399,-30 85 8876,-1 3 3756,2 19 1052,26 95 2033,26-8-4683,-48-86-2087,0 0 0,1 0 0,0 0 0,0-1 0,1 0 1,0-1-1,0 0 0,1 0 0,0-1 0,0 0 0,0 0 1,0-1-1,1-1 0,0 1 0,0-1 0,0-1 0,0 0 1,0 0-1,8-1-14,-9-1 7,0-1 1,-1 0 0,1 0-1,0-1 1,-1 0 0,0-1-1,0 0 1,1 0 0,-2-1 0,1 0-1,0 0 1,-1-1 0,0 0-1,0 0 1,0-1 0,-1 0-1,1 0 1,-1 0 0,-1-1-1,1 0 1,-1 0 0,-1 0-1,1-1 1,-1 0 0,1-3-8,5-13 59,-2 0 1,0-1 0,-1 0 0,-2 0-1,0-1 1,-2 1 0,-1-1-1,-1 0 1,-1 0 0,-1 1 0,-1-1-1,-2 0 1,-2-8-60,6 21 339,10 26-79,-5-6-236,-3-5-22,9 17 7,1-1 1,1 0 0,1-1-1,0-1 1,2 0 0,-1-1-1,2-1 1,0 0 0,0-1-1,2-1 1,-1-1 0,1 0-1,1-2 1,4 2-10,-22-10-24,0 0 0,0 0 0,0 0 1,0-1-1,1 1 0,-1 0 0,0-1 0,0 0 0,1 1 0,-1-1 0,0 0 0,1 0 1,-1 0-1,0-1 0,1 1 0,-1 0 0,0-1 0,0 0 0,1 1 0,-1-1 0,0 0 1,0 0-1,0 0 0,0 0 0,0-1 0,0 1 0,0 0 0,-1-1 0,1 0 0,0 1 1,-1-1-1,1 0 0,-1 0 0,1 0 24,-1-4-210,1 1 0,-1-1-1,-1 1 1,1-1 0,-1 1 0,0-1 0,0 1 0,0-1-1,-1 1 1,0-1 0,0 1 0,-1-2 210,1 3-239,-12-50-3556,-13-11-77</inkml:trace>
  <inkml:trace contextRef="#ctx0" brushRef="#br0" timeOffset="-150579.416">17784 13209 12619,'0'-10'4265,"1"-2"376,9 6-3193,11 12-1152,5 4-568,7 9-1544,-7 3-2825,-4-3 144</inkml:trace>
  <inkml:trace contextRef="#ctx0" brushRef="#br0" timeOffset="-149742.536">18637 13490 9666,'-1'-12'561,"2"6"-164,0 0 0,-1 0 0,0 0 0,0 1 1,-1-1-1,0 0 0,0 0 0,0 0 0,-1 1 0,0-1 0,0 1 0,0-1 0,0 1 0,-1 0 0,0 0 1,0 0-1,-1 0 0,1 0 0,-2-1-397,1 5 40,1 0 1,-1 1-1,1-1 0,0 1 1,-1-1-1,1 1 1,-1 0-1,0 0 1,1 1-1,0-1 0,-1 1 1,1 0-1,-1 0 1,1 0-1,0 0 0,-1 0 1,1 1-1,0 0 1,0-1-1,0 1 0,0 0 1,0 0-1,1 1 1,-1-1-1,1 1 1,-1-1-1,1 1 0,0 0 1,0 0-1,0 0 1,0 0-1,1 0 0,-1 2-40,-4 3 34,1 1-1,0 0 0,1 0 0,0 0 1,1 0-1,0 1 0,0 0 0,1 0 0,0 0 1,0 0-1,1 0 0,1 4-33,0-15 5,0 1-1,0 0 1,1 0-1,-1-1 1,0 1-1,0 0 1,1 0-1,-1 0 0,0-1 1,1 1-1,-1 0 1,0 0-1,1 0 1,-1 0-1,0 0 1,1 0-1,-1 0 1,0 0-1,1 0 1,-1-1-1,0 1 1,1 0-1,-1 1 1,0-1-1,1 0 1,-1 0-1,0 0 1,1 0-1,-1 0 1,0 0-1,0 0 1,1 0-1,-1 1 1,0-1-1,1 0 0,-1 0 1,0 0-1,0 1 1,1-1-1,-1 0 1,0 0-1,0 1 1,1-1-1,-1 0 1,0 0-1,0 1 1,0-1-1,0 0 1,0 1-1,1-1 1,-1 0-1,0 1 1,0-1-1,0 0 1,0 1-1,0-1 1,0 0-1,0 1 1,0-1-1,0 0 0,0 1 1,0-1-1,0 0 1,0 1-1,-1-1-4,15-25 267,-19-9 917,5 29-969,-1 7-182,1-3-26,0 1 1,0-1-1,0 0 0,0 0 1,-1 0-1,1 1 1,0-1-1,0 0 1,0 0-1,-1 1 1,1-1-1,0 0 1,-1 0-1,1 1 0,-1-1 1,1 0-1,-1 1 1,1-1-1,-1 1 1,1-1-1,-1 1 1,0-1-1,1 1 1,-1-1-1,0 1 0,1-1 1,-1 1-1,0 0 1,0-1-1,1 1 1,-1 0-1,0 0 1,0 0-1,1 0 1,-1-1-1,0 1-7,-6 5-1,0 0 0,0 0 0,1 0 0,-1 1 1,2 0-1,-1 0 0,0 0 0,1 1 0,0 0 0,1 0 0,0 0 0,0 1 0,0-1 1,1 1-1,-2 5 1,4-9 3,-1 1 0,1-1 0,0 0 0,0 1 0,1-1 0,-1 1 0,1-1 0,0 1 0,0-1 0,1 0 0,-1 1 0,1-1 0,0 1 0,0-1 0,0 0 0,1 1 0,0-1 0,0 0 0,0 0 0,0 0 0,0-1 0,1 1 0,0 0 0,-1-1 0,1 0 0,1 1 0,-1-1 0,0-1 0,1 1 0,0 0 0,-1-1 0,1 0 0,0 1 0,3 0-3,-1 0 2,0-1 0,0 1-1,0-1 1,1 0-1,-1 0 1,1-1-1,-1 0 1,1 0 0,-1 0-1,1-1 1,-1 0-1,1 0 1,0-1 0,-1 0-1,1 0 1,-1 0-1,1-1 1,-1 0 0,0 0-1,0-1 1,0 0-1,0 0 1,0 0 0,-1-1-1,1 1 1,-1-1-1,0-1 1,0 1-1,0-1 1,-1 0 0,2-2-2,4-8 13,0-1 0,0 0 0,-2-1 0,0 1 0,-1-2 0,0 1 1,-2-1-1,0 0 0,-1-1 0,-1 1 0,0 0 0,-2-1 0,0-13-13,-2 18 0,-2 19-23,-1 22-12,6-10 36,0-1-1,1 1 1,1-1 0,1 1 0,0-1 0,1 0-1,1-1 1,0 1 0,1-1 0,1-1 0,0 0-1,1 0 1,1-1 0,0 0 0,0 0 0,9 5-1,38 53 12,-17-14-2,-3 2 0,-3 2 0,-2 1 0,-2 4-10,-27-59-4,-1 0 0,1-1 0,-1 1 0,-1 1 0,1-1 0,-1 0 0,-1 0 0,1 1 0,-1-1 0,-1 1 0,1 0 0,-1-1 0,-1 1 0,1-1 0,-1 1 0,0-1 0,-1 1 0,-2 6 4,-1-5 11,0-1 0,-1 0 0,1 0 0,-2 0 0,1 0 0,-1-1 0,0 0 0,-1-1 1,0 0-1,0 0 0,0 0 0,0-1 0,-1 0 0,0-1 0,0 0 0,-1 0 0,1-1 0,0 0 0,-1-1 0,0 0 0,0-1 0,0 0 0,0 0 0,0-1 0,1 0 1,-1-1-1,0 0 0,0 0 0,0-1 0,0-1 0,-7-2-11,8-1-37,0-1 0,1 0 1,0 0-1,0-1 0,1 0 0,0-1 1,0 1-1,1-1 0,0 0 0,0-1 1,1 1-1,1-1 0,-1 0 0,2-1 1,-1 1-1,1-1 0,1 1 1,0-1-1,1 0 0,0 0 0,0 0 1,2-9 36,-5-21-757,3 0 0,1-1-1,2 1 1,2 0 0,2 0 0,3-5 757,-7 32-533,1 1 0,0 0 0,1 0 0,1 0 0,0 1 0,1-1 0,0 1 0,1 1 0,0-1 0,2-1 533,34-31-2778</inkml:trace>
  <inkml:trace contextRef="#ctx0" brushRef="#br0" timeOffset="-149052.098">19090 13322 8426,'-15'-54'9428,"43"47"-7215,-20 7-2089,1-1-119,0 1 1,0-2-1,0 1 1,0-1-1,0 0 0,0-1 1,-1 0-1,1 0 0,-1-1 1,0 0-1,0-1 1,0 0-1,0 0 0,-1 0 1,0-1-1,0 0 0,-1-1 1,1 1-1,-2-1 1,1 0-1,-1-1 0,0 1 1,0-1-1,-1 0 1,0-1-1,0 1 0,-1-1 1,2-8-6,-4 11-2,0-1 0,0 1 0,-1-1 1,0 1-1,0-1 0,-1 1 1,0-1-1,0 1 0,-1-1 0,1 1 1,-1 0-1,-1 0 0,1 0 0,-1 0 1,0 0-1,0 0 0,-1 1 0,0-1 1,0 1-1,0 0 0,-1 1 0,1-1 1,-1 1-1,0-1 0,0 1 0,-1 1 1,1-1-1,-1 1 0,0 0 1,0 0-1,0 1 0,0 0 0,-2-1 2,4 2 3,0 1-1,0-1 1,0 0 0,0 1-1,0 0 1,0 0-1,0 0 1,0 1-1,0-1 1,0 1-1,0 0 1,0 0-1,1 1 1,-1-1 0,0 1-1,0-1 1,1 1-1,-1 0 1,1 1-1,0-1 1,0 0-1,0 1 1,0 0-1,0 0 1,0 0 0,1 0-1,-1 0 1,1 1-1,0-1 1,0 1-1,0-1 1,0 1-1,1 0 1,0-1-1,-1 4-2,-3 10 58,1-1 0,0 1 0,1-1 0,1 1 0,1 0 0,0 0 0,2 15-58,0-17 18,0 0-1,0 0 1,2 0-1,0-1 1,0 1-1,2-1 1,0 1-1,0-1 1,1-1-1,1 1 1,0-1-1,1 0 1,1-1-1,0 1 1,0-2-1,2 2-17,-9-11 0,1 1 0,-1 0 0,1-1 0,0 1-1,0-1 1,0 0 0,0 0 0,0 0 0,0-1 0,1 1-1,-1-1 1,0 0 0,1 0 0,-1 0 0,1 0 0,0 0 0,-1-1-1,1 1 1,0-1 0,-1 0 0,1 0 0,-1-1 0,1 1 0,0-1-1,-1 0 1,1 0 0,-1 0 0,1 0 0,-1 0 0,0-1-1,1 0 1,-1 0 0,0 1 0,0-2 0,2-1 0,11-14-37,-1-1-1,0 0 1,-2-1 0,0 0-1,-2-1 1,0-1 0,-1 0-1,-1 0 1,1-9 37,-9 28-8,12-33-231,-1-1 1,-2 0-1,-2-1 1,-2 0 0,-1 0-1,-1 0 1,-3-1-1,-1 1 1,-2-2 238,-3-12-516,-2-1 1,-3 1-1,-2 1 1,-2 0-1,-18-40 516,30 82 85,-1 1 1,0-1-1,-1 1 0,1 0 0,-2 0 0,1 1 1,-1-1-1,0 1 0,-1 0 0,-4-4-85,9 11 38,1 0 1,-1-1-1,0 1 0,0 0 0,0 0 0,0 0 1,0 0-1,1 0 0,-1 0 0,0 0 0,0 0 1,0 1-1,0-1 0,0 0 0,1 0 0,-1 1 1,0-1-1,0 0 0,0 1 0,1-1 0,-1 1 1,0-1-1,1 1 0,-1-1 0,0 1 0,1 0 1,-1-1-1,1 1 0,-1 0 0,1 0 0,-1-1 0,1 1 1,-1 0-1,1 0 0,0 0 0,0-1 0,-1 1 1,1 0-1,0 0 0,0 0 0,0 0 0,0 0 1,0-1-1,0 1 0,0 0 0,0 0 0,0 0-38,-1 1 84,-3 18 36,1 0-1,0-1 0,1 1 0,1 0 0,1 0 1,1 0-1,1 0 0,0 0 0,2 0 0,0-1 1,1 1-1,1-1 0,8 17-119,-11-30 4,-1 0 1,1-1-1,0 1 0,0-1 1,1 0-1,-1 0 0,1 0 1,1-1-1,-1 1 0,0-1 1,1 0-1,0 0 0,0-1 1,0 1-1,0-1 0,1 0 1,-1-1-1,1 1 0,0-1 1,4 1-5,5-1 5,0 0 1,1-1-1,-1-1 1,0 0-1,1-1 1,13-3-6,-18 1 4,0 1 0,0 1 1,0 0-1,0 1 0,0 0 1,0 1-1,0 0 0,1 0 0,-1 1 1,-1 1-1,1 0 0,0 0 1,-1 1-1,8 4-4,-8 0-4,0 0 1,0 0-1,-1 1 1,0 1-1,0 0 1,-1 0-1,2 4 4,50 53 16,-57-65-9,-1 0 0,1 0 0,0-1 0,0 0 1,0 1-1,0-1 0,1 0 0,-1 0 0,0-1 0,0 1 1,1-1-1,-1 1 0,0-1 0,1 0 0,-1 0 0,0-1 1,0 1-1,1-1 0,-1 1 0,0-1 0,0 0 0,0 0 1,1-1-1,-1 1 0,-1-1 0,1 1 0,0-1 0,0 0 1,-1 0-1,1 0 0,-1 0 0,1-1 0,-1 1 0,0-1 1,0 1-1,0-1 0,0 0 0,-1 0 0,1 0 0,1-2-7,-5 9-28,1 1 0,1-1-1,-1 1 1,1 0-1,0-1 1,0 1-1,0 0 1,1-1 0,-1 1-1,1 0 1,0-1-1,1 1 1,-1-1-1,1 0 1,0 1 0,0-1-1,0 0 1,0 0-1,1 0 1,0 0-1,-1-1 1,3 3 28,14-3-3143,0-13 174</inkml:trace>
  <inkml:trace contextRef="#ctx0" brushRef="#br0" timeOffset="-148417.152">20227 12609 10194,'30'-38'7683,"7"1"-3936,37-48-3383,-72 81-367,1-1 0,-1 0 0,1 0 0,-1 0 0,-1 0 0,1 0 0,-1 0 0,0 0 0,0-1 0,0 1 0,-1-1 0,0 1 0,0 0 0,0-1 0,0 1 0,-1 0 0,0-1 0,-1 1 0,1-1 3,-1 2-24,0-1 0,1 1-1,-2 0 1,1 0 0,0 1 0,-1-1-1,0 0 1,1 1 0,-2-1-1,1 1 1,0 0 0,-1 0-1,1 1 1,-1-1 0,0 0-1,0 1 1,0 0 0,0 0 0,0 0-1,0 1 1,0 0 0,-1-1-1,1 1 1,-1 1 0,-3-1 24,-3-1-58,-1 2 1,1-1 0,0 2-1,-1-1 1,1 2-1,0-1 1,0 1 0,0 1-1,-10 4 58,10-2 8,1 0-1,0 0 0,0 2 1,0-1-1,1 1 1,0 1-1,0-1 1,1 1-1,0 1 1,0 0-1,1 0 1,0 0-1,1 1 0,0 0 1,0 0-1,1 1 1,1 0-1,0-1 1,0 2-1,1-1 1,0 0-1,1 1 1,0-1-1,1 1 0,1-1 1,-1 1-1,2 0 1,0-1-1,0 1 1,1-1-1,0 1 1,1-1-1,0 0 1,5 10-8,-5-12 7,1-1 1,-1 0 0,1 0 0,0 0 0,1 0 0,0-1 0,0 0 0,1 0-1,0 0 1,0-1 0,0 0 0,1 0 0,0 0 0,0-1 0,0 0 0,1-1-1,0 1 1,0-1 0,0-1 0,0 0 0,1 0 0,6 1-8,-2-5 9,0-1 0,0-1 0,0 0 0,0-1 0,0 0 1,-1-1-1,0-1 0,0 0 0,0 0 0,-1-1 0,0 0 0,0-1 0,-1-1 1,0 0-1,0 0 0,-1-1 0,0 0 0,-1 0 0,2-3-9,15-17 53,0 0 0,-2-2-1,-2-1 1,-1 0 0,-1-2-1,13-35-52,-23 39 198,-9 23 33,-4 17-77,1 6-112,1 0 0,0 0 0,1 0 0,1 0-1,0 0 1,1 0 0,1 0 0,0 0 0,1-1 0,1 1 0,0-1-1,1 0 1,6 13-42,-9-22 5,1 0-1,0-1 0,1 1 0,-1-1 1,1 0-1,0 0 0,0 0 1,0-1-1,1 1 0,-1-1 1,1 0-1,0 0 0,0 0 1,0-1-1,0 0 0,0 0 1,0 0-1,1-1 0,-1 1 1,1-1-1,-1-1 0,1 1 0,-1-1 1,1 0-1,-1 0 0,1 0 1,-1-1-1,1 0 0,-1 0 1,1-1-1,-1 1 0,0-1 1,0 0-1,4-2-4,6-3 3,0-1 0,-1 0 0,0-1 0,0 0 1,-1-2-1,0 1 0,-1-1 0,0-1 0,-1-1 0,0 1 0,-1-1 1,0-1-1,6-12-3,12-26-48,-2 0 0,-2-2 1,2-15 47,-26 69-1,0 0 0,0 1 0,0-1 1,0 1-1,0-1 0,0 1 0,0-1 0,0 1 0,0-1 0,0 0 0,0 1 0,0-1 1,0 1-1,0-1 0,1 1 0,-1-1 0,0 1 0,0-1 0,0 0 0,1 1 0,-1-1 0,0 0 1,1 1-1,-1-1 0,0 0 0,1 1 0,-1-1 0,0 0 0,1 1 0,-1-1 0,1 0 1,-1 0-1,0 0 0,1 1 0,-1-1 0,1 0 0,-1 0 0,1 0 0,-1 0 0,1 0 1,-1 0-1,0 0 0,1 0 0,-1 0 0,1 0 0,-1 0 0,1 0 0,-1 0 0,1 0 0,-1 0 1,1-1-1,-1 1 0,0 0 0,1 0 0,-1 0 0,1-1 0,-1 1 0,0 0 0,1-1 1,-1 1-1,0 0 0,1-1 0,-1 1 0,0 0 0,0-1 0,1 1 0,-1-1 0,0 1 1,0-1-1,4 9-2,14 21 42,2-1 0,0 0 0,2-1 0,12 9-39,28 14-3500,-7-21 594</inkml:trace>
  <inkml:trace contextRef="#ctx0" brushRef="#br0" timeOffset="-146562.399">14997 16761 12555,'-48'22'2048,"48"-22"-2012,0-1 1,0 1-1,0 0 1,0 0 0,0 0-1,0 0 1,0 0 0,0-1-1,0 1 1,0 0-1,0 0 1,0 0 0,0 0-1,0 0 1,0 0-1,0-1 1,0 1 0,0 0-1,0 0 1,0 0 0,0 0-1,0 0 1,0 0-1,0-1 1,0 1 0,-1 0-1,1 0 1,0 0 0,0 0-1,0 0 1,0 0-1,0 0 1,0 0 0,0 0-1,-1 0-36,78-55 1149,-48 36-977,143-95 97,560-301-210,-477 281-72,637-351-49,-564 298 158,410-221 485,481-299 851,-26 9-744,-842 488-615,-50 35-19,-52 16 135,-65 29 119,-119 83 165,-3-4 0,52-52-473,-6-34 945,-106 135-926,1-3 21,0 1 0,0-1 0,0 0-1,0 0 1,-1 0 0,0-1 0,0 1 0,0 0-1,-1-1 1,0 1 0,0-1 0,0 1-1,-1-2-39,-1 5 9,0 0 0,0 0 0,0 0-1,-1 0 1,1 1 0,-1-1 0,1 0-1,-1 1 1,0-1 0,0 1 0,0-1-1,1 1 1,-1 0 0,0 0 0,-1-1 0,1 2-1,0-1 1,0 0 0,0 0 0,-1 1-1,1-1 1,0 1 0,0 0 0,-1-1-1,1 1 1,0 0 0,-1 1 0,1-1-1,0 0 1,-1 1 0,1-1 0,0 1 0,-2 0-9,0 0 10,-150 27 76,151-28-93,1 0 1,-1 1-1,0-1 1,0-1-1,0 1 1,0 0 0,1-1-1,-1 1 1,0-1-1,0 0 1,1 0-1,-1 0 1,0 0-1,1-1 1,-1 1-1,1-1 1,0 1 0,-1-1-1,1 0 1,0 0-1,0 0 1,0 0-1,0 0 1,1-1-1,-1 1 1,0 0-1,1-1 1,0 1-1,0-1 1,-1 0 0,2 1-1,-1-1 1,0 0-1,0 0 1,1 0-1,0 1 1,-1-1-1,1 0 1,0 0-1,0 0 1,1 0 0,-1 0-1,1 1 1,-1-1 6,0-211-178,-6 182 190,-3-1 0,0 1-1,-2 0 1,-2 1 0,-1 0 0,-1 1-1,-1 1 1,-19-25-12,-20-21-7,-3 2-1,-41-37 8,27 37-13,-4 2 1,-52-35 12,5 14-31,-130-73 31,-168-59 53,-14-22 55,428 242-108,-127-73-42,-4 6-1,-40-9 43,-13 11-95,-113-23 95,-129-4 39,-40-29 17,367 96-26,0 5 0,-4 4-30,21 10 21,0 4-1,-59 4-20,-213 25-30,-35 12 6,-34 9 44,300-25-16,1 5 0,-44 19-4,-33 21 38,-26 20-38,-210 90 2,-45 19-14,-26 12 41,-2 0-10,317-110-42,-81 59 23,-210 122-5,-40-1-51,-71 11-19,-8-44 104,49-37 5,42-51-52,53-39 58,371-91-29,1 4 0,1 3-1,-45 25-10,106-44-6,0 1 0,1 2 0,1 1 0,0 1 0,1 1 0,1 1 0,1 2 0,1 0 0,1 2 0,1 1 0,0 0 0,-1 6 6,11-11-24,1 1 1,1 0-1,0 1 0,2 0 0,0 0 0,2 1 0,0 0 0,2 0 1,-2 19 23,3 24-56,4 0 1,3 0-1,2 0 1,4 4 55,-4-26-9,10 71-16,5-2 1,5 0 0,27 67 24,-35-129-15,3 0 1,1-2 0,2 0-1,3-2 1,2-1 0,1-1 0,14 12 14,25 21-15,4-3 0,3-3 1,72 51 14,273 185 5,-1-32 0,-5-21-17,7 9 42,-21 30-5,-233-173-48,60 26 23,-90-71-33,119 46 33,-83-50-11,46 6 11,-142-53-7,0-4-1,1-4 0,1-3 1,8-2 7,34-3-14,1-6 1,111-12 13,128-39 3,-96-1 10,52-27-13,253-91 11,-542 159-13,477-169 9,-134 28-1960,-161 63-2043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02.03.2022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02.03.2022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02.03.2022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02.03.2022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02.03.2022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02.03.2022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02.03.2022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02.03.2022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02.03.2022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02.03.2022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02.03.2022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02.03.2022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02.03.2022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s>
</file>

<file path=ppt/slides/_rels/slide10.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25.emf"/><Relationship Id="rId7" Type="http://schemas.openxmlformats.org/officeDocument/2006/relationships/image" Target="../media/image28.png"/><Relationship Id="rId2" Type="http://schemas.openxmlformats.org/officeDocument/2006/relationships/image" Target="../media/image24.emf"/><Relationship Id="rId1" Type="http://schemas.openxmlformats.org/officeDocument/2006/relationships/slideLayout" Target="../slideLayouts/slideLayout1.xml"/><Relationship Id="rId6" Type="http://schemas.openxmlformats.org/officeDocument/2006/relationships/customXml" Target="../ink/ink21.xml"/><Relationship Id="rId11" Type="http://schemas.openxmlformats.org/officeDocument/2006/relationships/image" Target="../media/image30.png"/><Relationship Id="rId5" Type="http://schemas.openxmlformats.org/officeDocument/2006/relationships/image" Target="../media/image27.png"/><Relationship Id="rId10" Type="http://schemas.openxmlformats.org/officeDocument/2006/relationships/customXml" Target="../ink/ink23.xml"/><Relationship Id="rId4" Type="http://schemas.openxmlformats.org/officeDocument/2006/relationships/customXml" Target="../ink/ink20.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39.png"/><Relationship Id="rId18" Type="http://schemas.openxmlformats.org/officeDocument/2006/relationships/customXml" Target="../ink/ink32.xml"/><Relationship Id="rId3" Type="http://schemas.openxmlformats.org/officeDocument/2006/relationships/image" Target="../media/image32.emf"/><Relationship Id="rId21" Type="http://schemas.openxmlformats.org/officeDocument/2006/relationships/image" Target="../media/image43.png"/><Relationship Id="rId7" Type="http://schemas.openxmlformats.org/officeDocument/2006/relationships/image" Target="../media/image36.png"/><Relationship Id="rId12" Type="http://schemas.openxmlformats.org/officeDocument/2006/relationships/customXml" Target="../ink/ink29.xml"/><Relationship Id="rId17"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customXml" Target="../ink/ink31.xml"/><Relationship Id="rId20" Type="http://schemas.openxmlformats.org/officeDocument/2006/relationships/customXml" Target="../ink/ink33.xml"/><Relationship Id="rId1" Type="http://schemas.openxmlformats.org/officeDocument/2006/relationships/slideLayout" Target="../slideLayouts/slideLayout1.xml"/><Relationship Id="rId6" Type="http://schemas.openxmlformats.org/officeDocument/2006/relationships/customXml" Target="../ink/ink26.xml"/><Relationship Id="rId11" Type="http://schemas.openxmlformats.org/officeDocument/2006/relationships/image" Target="../media/image38.png"/><Relationship Id="rId5" Type="http://schemas.openxmlformats.org/officeDocument/2006/relationships/image" Target="../media/image35.png"/><Relationship Id="rId15" Type="http://schemas.openxmlformats.org/officeDocument/2006/relationships/image" Target="../media/image40.png"/><Relationship Id="rId23" Type="http://schemas.openxmlformats.org/officeDocument/2006/relationships/image" Target="../media/image44.png"/><Relationship Id="rId10" Type="http://schemas.openxmlformats.org/officeDocument/2006/relationships/customXml" Target="../ink/ink28.xml"/><Relationship Id="rId19" Type="http://schemas.openxmlformats.org/officeDocument/2006/relationships/image" Target="../media/image42.png"/><Relationship Id="rId4" Type="http://schemas.openxmlformats.org/officeDocument/2006/relationships/customXml" Target="../ink/ink25.xml"/><Relationship Id="rId9" Type="http://schemas.openxmlformats.org/officeDocument/2006/relationships/image" Target="../media/image37.png"/><Relationship Id="rId14" Type="http://schemas.openxmlformats.org/officeDocument/2006/relationships/customXml" Target="../ink/ink30.xml"/><Relationship Id="rId22" Type="http://schemas.openxmlformats.org/officeDocument/2006/relationships/customXml" Target="../ink/ink34.xml"/></Relationships>
</file>

<file path=ppt/slides/_rels/slide14.xml.rels><?xml version="1.0" encoding="UTF-8" standalone="yes"?>
<Relationships xmlns="http://schemas.openxmlformats.org/package/2006/relationships"><Relationship Id="rId13" Type="http://schemas.openxmlformats.org/officeDocument/2006/relationships/customXml" Target="../ink/ink40.xml"/><Relationship Id="rId18" Type="http://schemas.openxmlformats.org/officeDocument/2006/relationships/image" Target="../media/image53.png"/><Relationship Id="rId26" Type="http://schemas.openxmlformats.org/officeDocument/2006/relationships/image" Target="../media/image57.png"/><Relationship Id="rId39" Type="http://schemas.openxmlformats.org/officeDocument/2006/relationships/customXml" Target="../ink/ink53.xml"/><Relationship Id="rId21" Type="http://schemas.openxmlformats.org/officeDocument/2006/relationships/customXml" Target="../ink/ink44.xml"/><Relationship Id="rId34" Type="http://schemas.openxmlformats.org/officeDocument/2006/relationships/image" Target="../media/image61.png"/><Relationship Id="rId7" Type="http://schemas.openxmlformats.org/officeDocument/2006/relationships/customXml" Target="../ink/ink37.xml"/><Relationship Id="rId12" Type="http://schemas.openxmlformats.org/officeDocument/2006/relationships/image" Target="../media/image50.png"/><Relationship Id="rId17" Type="http://schemas.openxmlformats.org/officeDocument/2006/relationships/customXml" Target="../ink/ink42.xml"/><Relationship Id="rId25" Type="http://schemas.openxmlformats.org/officeDocument/2006/relationships/customXml" Target="../ink/ink46.xml"/><Relationship Id="rId33" Type="http://schemas.openxmlformats.org/officeDocument/2006/relationships/customXml" Target="../ink/ink50.xml"/><Relationship Id="rId38" Type="http://schemas.openxmlformats.org/officeDocument/2006/relationships/image" Target="../media/image63.png"/><Relationship Id="rId2" Type="http://schemas.openxmlformats.org/officeDocument/2006/relationships/image" Target="../media/image33.emf"/><Relationship Id="rId16" Type="http://schemas.openxmlformats.org/officeDocument/2006/relationships/image" Target="../media/image52.png"/><Relationship Id="rId20" Type="http://schemas.openxmlformats.org/officeDocument/2006/relationships/image" Target="../media/image54.png"/><Relationship Id="rId29" Type="http://schemas.openxmlformats.org/officeDocument/2006/relationships/customXml" Target="../ink/ink48.xml"/><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customXml" Target="../ink/ink39.xml"/><Relationship Id="rId24" Type="http://schemas.openxmlformats.org/officeDocument/2006/relationships/image" Target="../media/image56.png"/><Relationship Id="rId32" Type="http://schemas.openxmlformats.org/officeDocument/2006/relationships/image" Target="../media/image60.png"/><Relationship Id="rId37" Type="http://schemas.openxmlformats.org/officeDocument/2006/relationships/customXml" Target="../ink/ink52.xml"/><Relationship Id="rId40" Type="http://schemas.openxmlformats.org/officeDocument/2006/relationships/image" Target="../media/image64.png"/><Relationship Id="rId5" Type="http://schemas.openxmlformats.org/officeDocument/2006/relationships/customXml" Target="../ink/ink36.xml"/><Relationship Id="rId15" Type="http://schemas.openxmlformats.org/officeDocument/2006/relationships/customXml" Target="../ink/ink41.xml"/><Relationship Id="rId23" Type="http://schemas.openxmlformats.org/officeDocument/2006/relationships/customXml" Target="../ink/ink45.xml"/><Relationship Id="rId28" Type="http://schemas.openxmlformats.org/officeDocument/2006/relationships/image" Target="../media/image58.png"/><Relationship Id="rId36" Type="http://schemas.openxmlformats.org/officeDocument/2006/relationships/image" Target="../media/image62.png"/><Relationship Id="rId10" Type="http://schemas.openxmlformats.org/officeDocument/2006/relationships/image" Target="../media/image49.png"/><Relationship Id="rId19" Type="http://schemas.openxmlformats.org/officeDocument/2006/relationships/customXml" Target="../ink/ink43.xml"/><Relationship Id="rId31" Type="http://schemas.openxmlformats.org/officeDocument/2006/relationships/customXml" Target="../ink/ink49.xml"/><Relationship Id="rId4" Type="http://schemas.openxmlformats.org/officeDocument/2006/relationships/image" Target="../media/image46.png"/><Relationship Id="rId9" Type="http://schemas.openxmlformats.org/officeDocument/2006/relationships/customXml" Target="../ink/ink38.xml"/><Relationship Id="rId14" Type="http://schemas.openxmlformats.org/officeDocument/2006/relationships/image" Target="../media/image51.png"/><Relationship Id="rId22" Type="http://schemas.openxmlformats.org/officeDocument/2006/relationships/image" Target="../media/image55.png"/><Relationship Id="rId27" Type="http://schemas.openxmlformats.org/officeDocument/2006/relationships/customXml" Target="../ink/ink47.xml"/><Relationship Id="rId30" Type="http://schemas.openxmlformats.org/officeDocument/2006/relationships/image" Target="../media/image59.png"/><Relationship Id="rId35" Type="http://schemas.openxmlformats.org/officeDocument/2006/relationships/customXml" Target="../ink/ink51.xml"/><Relationship Id="rId8" Type="http://schemas.openxmlformats.org/officeDocument/2006/relationships/image" Target="../media/image48.png"/><Relationship Id="rId3" Type="http://schemas.openxmlformats.org/officeDocument/2006/relationships/customXml" Target="../ink/ink35.xml"/></Relationships>
</file>

<file path=ppt/slides/_rels/slide15.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16.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customXml" Target="../ink/ink61.xml"/><Relationship Id="rId3" Type="http://schemas.openxmlformats.org/officeDocument/2006/relationships/customXml" Target="../ink/ink56.xml"/><Relationship Id="rId7" Type="http://schemas.openxmlformats.org/officeDocument/2006/relationships/customXml" Target="../ink/ink58.xml"/><Relationship Id="rId12" Type="http://schemas.openxmlformats.org/officeDocument/2006/relationships/image" Target="../media/image74.png"/><Relationship Id="rId2" Type="http://schemas.openxmlformats.org/officeDocument/2006/relationships/image" Target="../media/image46.emf"/><Relationship Id="rId16"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71.png"/><Relationship Id="rId11" Type="http://schemas.openxmlformats.org/officeDocument/2006/relationships/customXml" Target="../ink/ink60.xml"/><Relationship Id="rId5" Type="http://schemas.openxmlformats.org/officeDocument/2006/relationships/customXml" Target="../ink/ink57.xml"/><Relationship Id="rId15" Type="http://schemas.openxmlformats.org/officeDocument/2006/relationships/customXml" Target="../ink/ink62.xml"/><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customXml" Target="../ink/ink59.xml"/><Relationship Id="rId14" Type="http://schemas.openxmlformats.org/officeDocument/2006/relationships/image" Target="../media/image75.png"/></Relationships>
</file>

<file path=ppt/slides/_rels/slide18.xml.rels><?xml version="1.0" encoding="UTF-8" standalone="yes"?>
<Relationships xmlns="http://schemas.openxmlformats.org/package/2006/relationships"><Relationship Id="rId8" Type="http://schemas.openxmlformats.org/officeDocument/2006/relationships/customXml" Target="../ink/ink65.xml"/><Relationship Id="rId3" Type="http://schemas.openxmlformats.org/officeDocument/2006/relationships/image" Target="../media/image65.png"/><Relationship Id="rId7" Type="http://schemas.openxmlformats.org/officeDocument/2006/relationships/image" Target="../media/image80.png"/><Relationship Id="rId2" Type="http://schemas.openxmlformats.org/officeDocument/2006/relationships/image" Target="../media/image47.emf"/><Relationship Id="rId1" Type="http://schemas.openxmlformats.org/officeDocument/2006/relationships/slideLayout" Target="../slideLayouts/slideLayout1.xml"/><Relationship Id="rId6" Type="http://schemas.openxmlformats.org/officeDocument/2006/relationships/customXml" Target="../ink/ink64.xml"/><Relationship Id="rId5" Type="http://schemas.openxmlformats.org/officeDocument/2006/relationships/image" Target="../media/image79.png"/><Relationship Id="rId4" Type="http://schemas.openxmlformats.org/officeDocument/2006/relationships/customXml" Target="../ink/ink63.xml"/><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customXml" Target="../ink/ink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customXml" Target="../ink/ink8.xml"/></Relationships>
</file>

<file path=ppt/slides/_rels/slide5.xml.rels><?xml version="1.0" encoding="UTF-8" standalone="yes"?>
<Relationships xmlns="http://schemas.openxmlformats.org/package/2006/relationships"><Relationship Id="rId8" Type="http://schemas.openxmlformats.org/officeDocument/2006/relationships/hyperlink" Target="https://www.trademap.org/Index.aspx" TargetMode="External"/><Relationship Id="rId3" Type="http://schemas.openxmlformats.org/officeDocument/2006/relationships/hyperlink" Target="https://comtrade.un.org/" TargetMode="External"/><Relationship Id="rId7" Type="http://schemas.openxmlformats.org/officeDocument/2006/relationships/hyperlink" Target="https://www.imf.org/en/Data"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ec.europa.eu/eurostat/de/web/main/data/database" TargetMode="External"/><Relationship Id="rId5" Type="http://schemas.openxmlformats.org/officeDocument/2006/relationships/hyperlink" Target="https://www.bundesbank.de/de/statistiken" TargetMode="External"/><Relationship Id="rId10" Type="http://schemas.openxmlformats.org/officeDocument/2006/relationships/image" Target="../media/image11.png"/><Relationship Id="rId4" Type="http://schemas.openxmlformats.org/officeDocument/2006/relationships/hyperlink" Target="https://www-genesis.destatis.de/genesis/online" TargetMode="External"/><Relationship Id="rId9" Type="http://schemas.openxmlformats.org/officeDocument/2006/relationships/customXml" Target="../ink/ink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bundesfinanzministerium.de/Datenportal/start.html" TargetMode="External"/><Relationship Id="rId7" Type="http://schemas.openxmlformats.org/officeDocument/2006/relationships/customXml" Target="../ink/ink11.xml"/><Relationship Id="rId2" Type="http://schemas.openxmlformats.org/officeDocument/2006/relationships/hyperlink" Target="https://www-genesis.destatis.de/genesis/online" TargetMode="External"/><Relationship Id="rId1" Type="http://schemas.openxmlformats.org/officeDocument/2006/relationships/slideLayout" Target="../slideLayouts/slideLayout1.xml"/><Relationship Id="rId6" Type="http://schemas.openxmlformats.org/officeDocument/2006/relationships/hyperlink" Target="https://data.oecd.org/" TargetMode="External"/><Relationship Id="rId5" Type="http://schemas.openxmlformats.org/officeDocument/2006/relationships/hyperlink" Target="https://ec.europa.eu/eurostat/de/data/database" TargetMode="External"/><Relationship Id="rId10" Type="http://schemas.openxmlformats.org/officeDocument/2006/relationships/image" Target="../media/image14.png"/><Relationship Id="rId4" Type="http://schemas.openxmlformats.org/officeDocument/2006/relationships/hyperlink" Target="https://www.bundesbank.de/de/statistiken/oeffentliche-finanzen" TargetMode="External"/><Relationship Id="rId9" Type="http://schemas.openxmlformats.org/officeDocument/2006/relationships/customXml" Target="../ink/ink1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customXml" Target="../ink/ink14.xml"/></Relationships>
</file>

<file path=ppt/slides/_rels/slide9.xml.rels><?xml version="1.0" encoding="UTF-8" standalone="yes"?>
<Relationships xmlns="http://schemas.openxmlformats.org/package/2006/relationships"><Relationship Id="rId8" Type="http://schemas.openxmlformats.org/officeDocument/2006/relationships/customXml" Target="../ink/ink17.xml"/><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customXml" Target="../ink/ink16.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customXml" Target="../ink/ink18.xml"/><Relationship Id="rId4" Type="http://schemas.openxmlformats.org/officeDocument/2006/relationships/customXml" Target="../ink/ink15.xml"/><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1384995"/>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Öffentliche Finanzen</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und</a:t>
            </a:r>
            <a:br>
              <a:rPr lang="de-DE" sz="2800" dirty="0">
                <a:latin typeface="Times New Roman" panose="02020603050405020304" pitchFamily="18" charset="0"/>
                <a:cs typeface="Times New Roman" panose="02020603050405020304" pitchFamily="18" charset="0"/>
              </a:rPr>
            </a:br>
            <a:r>
              <a:rPr lang="de-DE" sz="2800" dirty="0">
                <a:latin typeface="Times New Roman" panose="02020603050405020304" pitchFamily="18" charset="0"/>
                <a:cs typeface="Times New Roman" panose="02020603050405020304" pitchFamily="18" charset="0"/>
              </a:rPr>
              <a:t>Außenwirtschaft</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28" name="Freihand 27">
                <a:extLst>
                  <a:ext uri="{FF2B5EF4-FFF2-40B4-BE49-F238E27FC236}">
                    <a16:creationId xmlns:a16="http://schemas.microsoft.com/office/drawing/2014/main" id="{4ABAEB8F-7AAA-49DB-AFFC-970EBB3AB9BF}"/>
                  </a:ext>
                </a:extLst>
              </p14:cNvPr>
              <p14:cNvContentPartPr/>
              <p14:nvPr/>
            </p14:nvContentPartPr>
            <p14:xfrm>
              <a:off x="1485863" y="5547670"/>
              <a:ext cx="5405040" cy="1159920"/>
            </p14:xfrm>
          </p:contentPart>
        </mc:Choice>
        <mc:Fallback xmlns="">
          <p:pic>
            <p:nvPicPr>
              <p:cNvPr id="28" name="Freihand 27">
                <a:extLst>
                  <a:ext uri="{FF2B5EF4-FFF2-40B4-BE49-F238E27FC236}">
                    <a16:creationId xmlns:a16="http://schemas.microsoft.com/office/drawing/2014/main" id="{4ABAEB8F-7AAA-49DB-AFFC-970EBB3AB9BF}"/>
                  </a:ext>
                </a:extLst>
              </p:cNvPr>
              <p:cNvPicPr/>
              <p:nvPr/>
            </p:nvPicPr>
            <p:blipFill>
              <a:blip r:embed="rId6"/>
              <a:stretch>
                <a:fillRect/>
              </a:stretch>
            </p:blipFill>
            <p:spPr>
              <a:xfrm>
                <a:off x="1476863" y="5539030"/>
                <a:ext cx="5422680" cy="117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9" name="Freihand 28">
                <a:extLst>
                  <a:ext uri="{FF2B5EF4-FFF2-40B4-BE49-F238E27FC236}">
                    <a16:creationId xmlns:a16="http://schemas.microsoft.com/office/drawing/2014/main" id="{EFAEBEE0-FA76-48D9-9B73-2E1365EFED2C}"/>
                  </a:ext>
                </a:extLst>
              </p14:cNvPr>
              <p14:cNvContentPartPr/>
              <p14:nvPr/>
            </p14:nvContentPartPr>
            <p14:xfrm>
              <a:off x="4228703" y="211030"/>
              <a:ext cx="3353760" cy="486000"/>
            </p14:xfrm>
          </p:contentPart>
        </mc:Choice>
        <mc:Fallback xmlns="">
          <p:pic>
            <p:nvPicPr>
              <p:cNvPr id="29" name="Freihand 28">
                <a:extLst>
                  <a:ext uri="{FF2B5EF4-FFF2-40B4-BE49-F238E27FC236}">
                    <a16:creationId xmlns:a16="http://schemas.microsoft.com/office/drawing/2014/main" id="{EFAEBEE0-FA76-48D9-9B73-2E1365EFED2C}"/>
                  </a:ext>
                </a:extLst>
              </p:cNvPr>
              <p:cNvPicPr/>
              <p:nvPr/>
            </p:nvPicPr>
            <p:blipFill>
              <a:blip r:embed="rId8"/>
              <a:stretch>
                <a:fillRect/>
              </a:stretch>
            </p:blipFill>
            <p:spPr>
              <a:xfrm>
                <a:off x="4219703" y="202390"/>
                <a:ext cx="337140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0" name="Freihand 29">
                <a:extLst>
                  <a:ext uri="{FF2B5EF4-FFF2-40B4-BE49-F238E27FC236}">
                    <a16:creationId xmlns:a16="http://schemas.microsoft.com/office/drawing/2014/main" id="{54B01657-11F0-4C36-829D-4A5E65C78887}"/>
                  </a:ext>
                </a:extLst>
              </p14:cNvPr>
              <p14:cNvContentPartPr/>
              <p14:nvPr/>
            </p14:nvContentPartPr>
            <p14:xfrm>
              <a:off x="4470623" y="913390"/>
              <a:ext cx="2815920" cy="775800"/>
            </p14:xfrm>
          </p:contentPart>
        </mc:Choice>
        <mc:Fallback xmlns="">
          <p:pic>
            <p:nvPicPr>
              <p:cNvPr id="30" name="Freihand 29">
                <a:extLst>
                  <a:ext uri="{FF2B5EF4-FFF2-40B4-BE49-F238E27FC236}">
                    <a16:creationId xmlns:a16="http://schemas.microsoft.com/office/drawing/2014/main" id="{54B01657-11F0-4C36-829D-4A5E65C78887}"/>
                  </a:ext>
                </a:extLst>
              </p:cNvPr>
              <p:cNvPicPr/>
              <p:nvPr/>
            </p:nvPicPr>
            <p:blipFill>
              <a:blip r:embed="rId10"/>
              <a:stretch>
                <a:fillRect/>
              </a:stretch>
            </p:blipFill>
            <p:spPr>
              <a:xfrm>
                <a:off x="4461623" y="904750"/>
                <a:ext cx="2833560" cy="79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7" name="Freihand 106">
                <a:extLst>
                  <a:ext uri="{FF2B5EF4-FFF2-40B4-BE49-F238E27FC236}">
                    <a16:creationId xmlns:a16="http://schemas.microsoft.com/office/drawing/2014/main" id="{E8316318-D968-4F2B-81E7-E40873A99DFD}"/>
                  </a:ext>
                </a:extLst>
              </p14:cNvPr>
              <p14:cNvContentPartPr/>
              <p14:nvPr/>
            </p14:nvContentPartPr>
            <p14:xfrm>
              <a:off x="8667143" y="603430"/>
              <a:ext cx="3089160" cy="3575880"/>
            </p14:xfrm>
          </p:contentPart>
        </mc:Choice>
        <mc:Fallback xmlns="">
          <p:pic>
            <p:nvPicPr>
              <p:cNvPr id="107" name="Freihand 106">
                <a:extLst>
                  <a:ext uri="{FF2B5EF4-FFF2-40B4-BE49-F238E27FC236}">
                    <a16:creationId xmlns:a16="http://schemas.microsoft.com/office/drawing/2014/main" id="{E8316318-D968-4F2B-81E7-E40873A99DFD}"/>
                  </a:ext>
                </a:extLst>
              </p:cNvPr>
              <p:cNvPicPr/>
              <p:nvPr/>
            </p:nvPicPr>
            <p:blipFill>
              <a:blip r:embed="rId12"/>
              <a:stretch>
                <a:fillRect/>
              </a:stretch>
            </p:blipFill>
            <p:spPr>
              <a:xfrm>
                <a:off x="8658143" y="594790"/>
                <a:ext cx="3106800" cy="35935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93681" y="477288"/>
            <a:ext cx="6989663" cy="432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192751" y="25136"/>
            <a:ext cx="6545138" cy="567680"/>
          </a:xfrm>
          <a:prstGeom prst="rect">
            <a:avLst/>
          </a:prstGeom>
          <a:noFill/>
        </p:spPr>
        <p:txBody>
          <a:bodyPr wrap="square" rtlCol="0">
            <a:noAutofit/>
          </a:bodyPr>
          <a:lstStyle/>
          <a:p>
            <a:pPr algn="ctr"/>
            <a:r>
              <a:rPr lang="de-DE" sz="3200" dirty="0"/>
              <a:t>Welthandel und Weltproduktion (real)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eigene Berechnungen</a:t>
            </a: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28" name="Freihand 127">
                <a:extLst>
                  <a:ext uri="{FF2B5EF4-FFF2-40B4-BE49-F238E27FC236}">
                    <a16:creationId xmlns:a16="http://schemas.microsoft.com/office/drawing/2014/main" id="{1EF3B883-A48A-41FF-94BB-C3F26BA69D00}"/>
                  </a:ext>
                </a:extLst>
              </p14:cNvPr>
              <p14:cNvContentPartPr/>
              <p14:nvPr/>
            </p14:nvContentPartPr>
            <p14:xfrm>
              <a:off x="1053863" y="148401"/>
              <a:ext cx="10958400" cy="4554000"/>
            </p14:xfrm>
          </p:contentPart>
        </mc:Choice>
        <mc:Fallback xmlns="">
          <p:pic>
            <p:nvPicPr>
              <p:cNvPr id="128" name="Freihand 127">
                <a:extLst>
                  <a:ext uri="{FF2B5EF4-FFF2-40B4-BE49-F238E27FC236}">
                    <a16:creationId xmlns:a16="http://schemas.microsoft.com/office/drawing/2014/main" id="{1EF3B883-A48A-41FF-94BB-C3F26BA69D00}"/>
                  </a:ext>
                </a:extLst>
              </p:cNvPr>
              <p:cNvPicPr/>
              <p:nvPr/>
            </p:nvPicPr>
            <p:blipFill>
              <a:blip r:embed="rId4"/>
              <a:stretch>
                <a:fillRect/>
              </a:stretch>
            </p:blipFill>
            <p:spPr>
              <a:xfrm>
                <a:off x="1045223" y="139761"/>
                <a:ext cx="10976040" cy="4571640"/>
              </a:xfrm>
              <a:prstGeom prst="rect">
                <a:avLst/>
              </a:prstGeom>
            </p:spPr>
          </p:pic>
        </mc:Fallback>
      </mc:AlternateContent>
    </p:spTree>
    <p:extLst>
      <p:ext uri="{BB962C8B-B14F-4D97-AF65-F5344CB8AC3E}">
        <p14:creationId xmlns:p14="http://schemas.microsoft.com/office/powerpoint/2010/main" val="2038279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205099" y="0"/>
            <a:ext cx="11083895" cy="567680"/>
          </a:xfrm>
          <a:prstGeom prst="rect">
            <a:avLst/>
          </a:prstGeom>
          <a:noFill/>
        </p:spPr>
        <p:txBody>
          <a:bodyPr wrap="square" rtlCol="0">
            <a:noAutofit/>
          </a:bodyPr>
          <a:lstStyle/>
          <a:p>
            <a:pPr algn="ctr"/>
            <a:r>
              <a:rPr lang="de-DE" sz="3200" dirty="0"/>
              <a:t>Internationale Handelsverflechtungen im weltweiten Vergleich</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99700" y="50427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eigene Berechnungen</a:t>
            </a:r>
          </a:p>
        </p:txBody>
      </p:sp>
      <p:sp>
        <p:nvSpPr>
          <p:cNvPr id="22" name="Textfeld 21">
            <a:extLst>
              <a:ext uri="{FF2B5EF4-FFF2-40B4-BE49-F238E27FC236}">
                <a16:creationId xmlns:a16="http://schemas.microsoft.com/office/drawing/2014/main" id="{4EFE902C-4502-4719-BE52-6C2F9B3BFC6F}"/>
              </a:ext>
            </a:extLst>
          </p:cNvPr>
          <p:cNvSpPr txBox="1"/>
          <p:nvPr/>
        </p:nvSpPr>
        <p:spPr>
          <a:xfrm>
            <a:off x="141189" y="5435283"/>
            <a:ext cx="5660165"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Offenheitsgrad: Summe aus Exporten und Importen in 	          Relation zum Bruttoinlandsprodukt</a:t>
            </a:r>
          </a:p>
        </p:txBody>
      </p:sp>
      <p:pic>
        <p:nvPicPr>
          <p:cNvPr id="2" name="Grafik 1">
            <a:extLst>
              <a:ext uri="{FF2B5EF4-FFF2-40B4-BE49-F238E27FC236}">
                <a16:creationId xmlns:a16="http://schemas.microsoft.com/office/drawing/2014/main" id="{22BE3BCF-C9D7-4EBF-90A2-075183E6EEB6}"/>
              </a:ext>
            </a:extLst>
          </p:cNvPr>
          <p:cNvPicPr>
            <a:picLocks noChangeAspect="1"/>
          </p:cNvPicPr>
          <p:nvPr/>
        </p:nvPicPr>
        <p:blipFill>
          <a:blip r:embed="rId2"/>
          <a:stretch>
            <a:fillRect/>
          </a:stretch>
        </p:blipFill>
        <p:spPr>
          <a:xfrm>
            <a:off x="0" y="4631313"/>
            <a:ext cx="5760000" cy="349621"/>
          </a:xfrm>
          <a:prstGeom prst="rect">
            <a:avLst/>
          </a:prstGeom>
        </p:spPr>
      </p:pic>
      <p:sp>
        <p:nvSpPr>
          <p:cNvPr id="12" name="Textfeld 11">
            <a:extLst>
              <a:ext uri="{FF2B5EF4-FFF2-40B4-BE49-F238E27FC236}">
                <a16:creationId xmlns:a16="http://schemas.microsoft.com/office/drawing/2014/main" id="{BA9D097A-9924-4F60-8F6D-5FAF546CF3BA}"/>
              </a:ext>
            </a:extLst>
          </p:cNvPr>
          <p:cNvSpPr txBox="1"/>
          <p:nvPr/>
        </p:nvSpPr>
        <p:spPr>
          <a:xfrm>
            <a:off x="29978" y="4360172"/>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nachrichtlich</a:t>
            </a:r>
          </a:p>
        </p:txBody>
      </p:sp>
      <p:pic>
        <p:nvPicPr>
          <p:cNvPr id="4" name="Grafik 3">
            <a:extLst>
              <a:ext uri="{FF2B5EF4-FFF2-40B4-BE49-F238E27FC236}">
                <a16:creationId xmlns:a16="http://schemas.microsoft.com/office/drawing/2014/main" id="{20052406-D0AB-46FE-BCE6-672C1B70447F}"/>
              </a:ext>
            </a:extLst>
          </p:cNvPr>
          <p:cNvPicPr>
            <a:picLocks noChangeAspect="1"/>
          </p:cNvPicPr>
          <p:nvPr/>
        </p:nvPicPr>
        <p:blipFill>
          <a:blip r:embed="rId3"/>
          <a:stretch>
            <a:fillRect/>
          </a:stretch>
        </p:blipFill>
        <p:spPr>
          <a:xfrm>
            <a:off x="0" y="540000"/>
            <a:ext cx="5760000" cy="3767163"/>
          </a:xfrm>
          <a:prstGeom prst="rect">
            <a:avLst/>
          </a:prstGeom>
        </p:spPr>
      </p:pic>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598EC926-8C76-45E4-9654-3804B020C272}"/>
                  </a:ext>
                </a:extLst>
              </p14:cNvPr>
              <p14:cNvContentPartPr/>
              <p14:nvPr/>
            </p14:nvContentPartPr>
            <p14:xfrm>
              <a:off x="2762783" y="5717601"/>
              <a:ext cx="2023560" cy="64080"/>
            </p14:xfrm>
          </p:contentPart>
        </mc:Choice>
        <mc:Fallback xmlns="">
          <p:pic>
            <p:nvPicPr>
              <p:cNvPr id="3" name="Freihand 2">
                <a:extLst>
                  <a:ext uri="{FF2B5EF4-FFF2-40B4-BE49-F238E27FC236}">
                    <a16:creationId xmlns:a16="http://schemas.microsoft.com/office/drawing/2014/main" id="{598EC926-8C76-45E4-9654-3804B020C272}"/>
                  </a:ext>
                </a:extLst>
              </p:cNvPr>
              <p:cNvPicPr/>
              <p:nvPr/>
            </p:nvPicPr>
            <p:blipFill>
              <a:blip r:embed="rId5"/>
              <a:stretch>
                <a:fillRect/>
              </a:stretch>
            </p:blipFill>
            <p:spPr>
              <a:xfrm>
                <a:off x="2753783" y="5708601"/>
                <a:ext cx="2041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22C98E94-93DE-45A1-8785-EBA8261D05C1}"/>
                  </a:ext>
                </a:extLst>
              </p14:cNvPr>
              <p14:cNvContentPartPr/>
              <p14:nvPr/>
            </p14:nvContentPartPr>
            <p14:xfrm>
              <a:off x="2962583" y="5986521"/>
              <a:ext cx="2161440" cy="97920"/>
            </p14:xfrm>
          </p:contentPart>
        </mc:Choice>
        <mc:Fallback xmlns="">
          <p:pic>
            <p:nvPicPr>
              <p:cNvPr id="6" name="Freihand 5">
                <a:extLst>
                  <a:ext uri="{FF2B5EF4-FFF2-40B4-BE49-F238E27FC236}">
                    <a16:creationId xmlns:a16="http://schemas.microsoft.com/office/drawing/2014/main" id="{22C98E94-93DE-45A1-8785-EBA8261D05C1}"/>
                  </a:ext>
                </a:extLst>
              </p:cNvPr>
              <p:cNvPicPr/>
              <p:nvPr/>
            </p:nvPicPr>
            <p:blipFill>
              <a:blip r:embed="rId7"/>
              <a:stretch>
                <a:fillRect/>
              </a:stretch>
            </p:blipFill>
            <p:spPr>
              <a:xfrm>
                <a:off x="2953583" y="5977521"/>
                <a:ext cx="2179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314977C4-B923-48D9-8102-462F188F83F3}"/>
                  </a:ext>
                </a:extLst>
              </p14:cNvPr>
              <p14:cNvContentPartPr/>
              <p14:nvPr/>
            </p14:nvContentPartPr>
            <p14:xfrm>
              <a:off x="-146017" y="680121"/>
              <a:ext cx="1725120" cy="3615120"/>
            </p14:xfrm>
          </p:contentPart>
        </mc:Choice>
        <mc:Fallback xmlns="">
          <p:pic>
            <p:nvPicPr>
              <p:cNvPr id="19" name="Freihand 18">
                <a:extLst>
                  <a:ext uri="{FF2B5EF4-FFF2-40B4-BE49-F238E27FC236}">
                    <a16:creationId xmlns:a16="http://schemas.microsoft.com/office/drawing/2014/main" id="{314977C4-B923-48D9-8102-462F188F83F3}"/>
                  </a:ext>
                </a:extLst>
              </p:cNvPr>
              <p:cNvPicPr/>
              <p:nvPr/>
            </p:nvPicPr>
            <p:blipFill>
              <a:blip r:embed="rId9"/>
              <a:stretch>
                <a:fillRect/>
              </a:stretch>
            </p:blipFill>
            <p:spPr>
              <a:xfrm>
                <a:off x="-155017" y="671481"/>
                <a:ext cx="1742760" cy="3632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4" name="Freihand 133">
                <a:extLst>
                  <a:ext uri="{FF2B5EF4-FFF2-40B4-BE49-F238E27FC236}">
                    <a16:creationId xmlns:a16="http://schemas.microsoft.com/office/drawing/2014/main" id="{62296574-A7F1-40A1-B97A-3F4CC5A9C0B7}"/>
                  </a:ext>
                </a:extLst>
              </p14:cNvPr>
              <p14:cNvContentPartPr/>
              <p14:nvPr/>
            </p14:nvContentPartPr>
            <p14:xfrm>
              <a:off x="4184063" y="581841"/>
              <a:ext cx="7654320" cy="4340880"/>
            </p14:xfrm>
          </p:contentPart>
        </mc:Choice>
        <mc:Fallback xmlns="">
          <p:pic>
            <p:nvPicPr>
              <p:cNvPr id="134" name="Freihand 133">
                <a:extLst>
                  <a:ext uri="{FF2B5EF4-FFF2-40B4-BE49-F238E27FC236}">
                    <a16:creationId xmlns:a16="http://schemas.microsoft.com/office/drawing/2014/main" id="{62296574-A7F1-40A1-B97A-3F4CC5A9C0B7}"/>
                  </a:ext>
                </a:extLst>
              </p:cNvPr>
              <p:cNvPicPr/>
              <p:nvPr/>
            </p:nvPicPr>
            <p:blipFill>
              <a:blip r:embed="rId11"/>
              <a:stretch>
                <a:fillRect/>
              </a:stretch>
            </p:blipFill>
            <p:spPr>
              <a:xfrm>
                <a:off x="4175063" y="573200"/>
                <a:ext cx="7671960" cy="4358521"/>
              </a:xfrm>
              <a:prstGeom prst="rect">
                <a:avLst/>
              </a:prstGeom>
            </p:spPr>
          </p:pic>
        </mc:Fallback>
      </mc:AlternateContent>
    </p:spTree>
    <p:extLst>
      <p:ext uri="{BB962C8B-B14F-4D97-AF65-F5344CB8AC3E}">
        <p14:creationId xmlns:p14="http://schemas.microsoft.com/office/powerpoint/2010/main" val="2232305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1DFF9FE2-5A16-40C6-9F06-4547EB1A502A}"/>
              </a:ext>
            </a:extLst>
          </p:cNvPr>
          <p:cNvPicPr>
            <a:picLocks noChangeAspect="1"/>
          </p:cNvPicPr>
          <p:nvPr/>
        </p:nvPicPr>
        <p:blipFill>
          <a:blip r:embed="rId2"/>
          <a:stretch>
            <a:fillRect/>
          </a:stretch>
        </p:blipFill>
        <p:spPr>
          <a:xfrm>
            <a:off x="0" y="360000"/>
            <a:ext cx="7163838" cy="486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a:t>Der Außenhandel Deutschlands </a:t>
            </a:r>
            <a:r>
              <a:rPr lang="de-DE" sz="3200" dirty="0" err="1"/>
              <a:t>vs</a:t>
            </a:r>
            <a:r>
              <a:rPr lang="de-DE" sz="3200" dirty="0"/>
              <a:t> Welthandel (real)</a:t>
            </a:r>
          </a:p>
        </p:txBody>
      </p:sp>
      <p:sp>
        <p:nvSpPr>
          <p:cNvPr id="11" name="Textfeld 10">
            <a:extLst>
              <a:ext uri="{FF2B5EF4-FFF2-40B4-BE49-F238E27FC236}">
                <a16:creationId xmlns:a16="http://schemas.microsoft.com/office/drawing/2014/main" id="{3C423D06-614E-4CCF-A19B-A8C947E20749}"/>
              </a:ext>
            </a:extLst>
          </p:cNvPr>
          <p:cNvSpPr txBox="1"/>
          <p:nvPr/>
        </p:nvSpPr>
        <p:spPr>
          <a:xfrm>
            <a:off x="0" y="4762879"/>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 CPB</a:t>
            </a:r>
          </a:p>
        </p:txBody>
      </p:sp>
      <p:sp>
        <p:nvSpPr>
          <p:cNvPr id="22" name="Rechteck 21">
            <a:extLst>
              <a:ext uri="{FF2B5EF4-FFF2-40B4-BE49-F238E27FC236}">
                <a16:creationId xmlns:a16="http://schemas.microsoft.com/office/drawing/2014/main" id="{97136846-D6BF-416F-93B4-B971426819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3" name="Freihand 112">
                <a:extLst>
                  <a:ext uri="{FF2B5EF4-FFF2-40B4-BE49-F238E27FC236}">
                    <a16:creationId xmlns:a16="http://schemas.microsoft.com/office/drawing/2014/main" id="{D33F7016-CE7B-4A27-B5E3-73D2E8C9D7F9}"/>
                  </a:ext>
                </a:extLst>
              </p14:cNvPr>
              <p14:cNvContentPartPr/>
              <p14:nvPr/>
            </p14:nvContentPartPr>
            <p14:xfrm>
              <a:off x="1641023" y="230121"/>
              <a:ext cx="9979200" cy="4002840"/>
            </p14:xfrm>
          </p:contentPart>
        </mc:Choice>
        <mc:Fallback xmlns="">
          <p:pic>
            <p:nvPicPr>
              <p:cNvPr id="113" name="Freihand 112">
                <a:extLst>
                  <a:ext uri="{FF2B5EF4-FFF2-40B4-BE49-F238E27FC236}">
                    <a16:creationId xmlns:a16="http://schemas.microsoft.com/office/drawing/2014/main" id="{D33F7016-CE7B-4A27-B5E3-73D2E8C9D7F9}"/>
                  </a:ext>
                </a:extLst>
              </p:cNvPr>
              <p:cNvPicPr/>
              <p:nvPr/>
            </p:nvPicPr>
            <p:blipFill>
              <a:blip r:embed="rId4"/>
              <a:stretch>
                <a:fillRect/>
              </a:stretch>
            </p:blipFill>
            <p:spPr>
              <a:xfrm>
                <a:off x="1632383" y="221121"/>
                <a:ext cx="9996841" cy="4020480"/>
              </a:xfrm>
              <a:prstGeom prst="rect">
                <a:avLst/>
              </a:prstGeom>
            </p:spPr>
          </p:pic>
        </mc:Fallback>
      </mc:AlternateContent>
    </p:spTree>
    <p:extLst>
      <p:ext uri="{BB962C8B-B14F-4D97-AF65-F5344CB8AC3E}">
        <p14:creationId xmlns:p14="http://schemas.microsoft.com/office/powerpoint/2010/main" val="3969847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0" y="0"/>
            <a:ext cx="5369318" cy="630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Regionale Entwicklung des Außenhandels Deutschlands</a:t>
            </a: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8546" y="6254977"/>
            <a:ext cx="5405719" cy="538930"/>
          </a:xfrm>
          <a:prstGeom prst="rect">
            <a:avLst/>
          </a:prstGeom>
          <a:noFill/>
        </p:spPr>
        <p:txBody>
          <a:bodyPr wrap="square" rtlCol="0">
            <a:noAutofit/>
          </a:bodyPr>
          <a:lstStyle/>
          <a:p>
            <a:r>
              <a:rPr lang="de-DE" sz="1000" b="1" dirty="0">
                <a:latin typeface="Times New Roman" panose="02020603050405020304" pitchFamily="18" charset="0"/>
                <a:cs typeface="Times New Roman" panose="02020603050405020304" pitchFamily="18" charset="0"/>
              </a:rPr>
              <a:t>USMCA:</a:t>
            </a:r>
            <a:r>
              <a:rPr lang="de-DE" sz="1000" dirty="0">
                <a:latin typeface="Times New Roman" panose="02020603050405020304" pitchFamily="18" charset="0"/>
                <a:cs typeface="Times New Roman" panose="02020603050405020304" pitchFamily="18" charset="0"/>
              </a:rPr>
              <a:t> USA, Mexiko, Kanada; </a:t>
            </a:r>
            <a:r>
              <a:rPr lang="de-DE" sz="1000" b="1" dirty="0">
                <a:latin typeface="Times New Roman" panose="02020603050405020304" pitchFamily="18" charset="0"/>
                <a:cs typeface="Times New Roman" panose="02020603050405020304" pitchFamily="18" charset="0"/>
              </a:rPr>
              <a:t>BRICS:</a:t>
            </a:r>
            <a:r>
              <a:rPr lang="de-DE" sz="1000" dirty="0">
                <a:latin typeface="Times New Roman" panose="02020603050405020304" pitchFamily="18" charset="0"/>
                <a:cs typeface="Times New Roman" panose="02020603050405020304" pitchFamily="18" charset="0"/>
              </a:rPr>
              <a:t> Brasilien, </a:t>
            </a:r>
            <a:r>
              <a:rPr lang="de-DE" sz="1000" dirty="0" err="1">
                <a:latin typeface="Times New Roman" panose="02020603050405020304" pitchFamily="18" charset="0"/>
                <a:cs typeface="Times New Roman" panose="02020603050405020304" pitchFamily="18" charset="0"/>
              </a:rPr>
              <a:t>Rußland</a:t>
            </a:r>
            <a:r>
              <a:rPr lang="de-DE" sz="1000" dirty="0">
                <a:latin typeface="Times New Roman" panose="02020603050405020304" pitchFamily="18" charset="0"/>
                <a:cs typeface="Times New Roman" panose="02020603050405020304" pitchFamily="18" charset="0"/>
              </a:rPr>
              <a:t>, Portugal, China, Südafrika</a:t>
            </a:r>
          </a:p>
          <a:p>
            <a:r>
              <a:rPr lang="de-DE" sz="1000" b="1" dirty="0">
                <a:latin typeface="Times New Roman" panose="02020603050405020304" pitchFamily="18" charset="0"/>
                <a:cs typeface="Times New Roman" panose="02020603050405020304" pitchFamily="18" charset="0"/>
              </a:rPr>
              <a:t>EU-alt:</a:t>
            </a:r>
            <a:r>
              <a:rPr lang="de-DE" sz="1000" dirty="0">
                <a:latin typeface="Times New Roman" panose="02020603050405020304" pitchFamily="18" charset="0"/>
                <a:cs typeface="Times New Roman" panose="02020603050405020304" pitchFamily="18" charset="0"/>
              </a:rPr>
              <a:t> BEL, DNK, FIN, FRA, GRE, IRL, ITA, LUX, NDL, AUT, POR, SWE, ESP</a:t>
            </a:r>
          </a:p>
          <a:p>
            <a:r>
              <a:rPr lang="de-DE" sz="1000" dirty="0">
                <a:latin typeface="Times New Roman" panose="02020603050405020304" pitchFamily="18" charset="0"/>
                <a:cs typeface="Times New Roman" panose="02020603050405020304" pitchFamily="18" charset="0"/>
              </a:rPr>
              <a:t>EU-neu: BUL, EST, CRO, LET, LIT, MLT, POL, ROM, SVL, SLO, CZE, HUN, CYP </a:t>
            </a:r>
          </a:p>
        </p:txBody>
      </p:sp>
      <p:sp>
        <p:nvSpPr>
          <p:cNvPr id="13" name="Textfeld 12">
            <a:extLst>
              <a:ext uri="{FF2B5EF4-FFF2-40B4-BE49-F238E27FC236}">
                <a16:creationId xmlns:a16="http://schemas.microsoft.com/office/drawing/2014/main" id="{3C423D06-614E-4CCF-A19B-A8C947E20749}"/>
              </a:ext>
            </a:extLst>
          </p:cNvPr>
          <p:cNvSpPr txBox="1"/>
          <p:nvPr/>
        </p:nvSpPr>
        <p:spPr>
          <a:xfrm>
            <a:off x="3746781" y="3105238"/>
            <a:ext cx="1655170" cy="409650"/>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a:t>
            </a:r>
            <a:r>
              <a:rPr lang="de-DE" sz="1200" dirty="0" err="1">
                <a:latin typeface="Times New Roman" panose="02020603050405020304" pitchFamily="18" charset="0"/>
                <a:cs typeface="Times New Roman" panose="02020603050405020304" pitchFamily="18" charset="0"/>
              </a:rPr>
              <a:t>Destatis</a:t>
            </a:r>
            <a:r>
              <a:rPr lang="de-DE" sz="1200" dirty="0">
                <a:latin typeface="Times New Roman" panose="02020603050405020304" pitchFamily="18" charset="0"/>
                <a:cs typeface="Times New Roman" panose="02020603050405020304" pitchFamily="18" charset="0"/>
              </a:rPr>
              <a:t>,</a:t>
            </a:r>
          </a:p>
          <a:p>
            <a:r>
              <a:rPr lang="de-DE" sz="1200" dirty="0">
                <a:latin typeface="Times New Roman" panose="02020603050405020304" pitchFamily="18" charset="0"/>
                <a:cs typeface="Times New Roman" panose="02020603050405020304" pitchFamily="18" charset="0"/>
              </a:rPr>
              <a:t>eigene Berechnungen</a:t>
            </a:r>
          </a:p>
        </p:txBody>
      </p:sp>
      <p:pic>
        <p:nvPicPr>
          <p:cNvPr id="3" name="Grafik 2"/>
          <p:cNvPicPr>
            <a:picLocks noChangeAspect="1"/>
          </p:cNvPicPr>
          <p:nvPr/>
        </p:nvPicPr>
        <p:blipFill>
          <a:blip r:embed="rId3"/>
          <a:stretch>
            <a:fillRect/>
          </a:stretch>
        </p:blipFill>
        <p:spPr>
          <a:xfrm>
            <a:off x="5400000" y="1440000"/>
            <a:ext cx="5760000" cy="2025000"/>
          </a:xfrm>
          <a:prstGeom prst="rect">
            <a:avLst/>
          </a:prstGeom>
        </p:spPr>
      </p:pic>
      <p:sp>
        <p:nvSpPr>
          <p:cNvPr id="15" name="Rechteck 14">
            <a:extLst>
              <a:ext uri="{FF2B5EF4-FFF2-40B4-BE49-F238E27FC236}">
                <a16:creationId xmlns:a16="http://schemas.microsoft.com/office/drawing/2014/main" id="{E27161AB-F82C-4BE4-BB13-B334C805F49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17" name="Freihand 16">
                <a:extLst>
                  <a:ext uri="{FF2B5EF4-FFF2-40B4-BE49-F238E27FC236}">
                    <a16:creationId xmlns:a16="http://schemas.microsoft.com/office/drawing/2014/main" id="{3F94F48A-C5B4-4FB4-A9A2-949ABDB94DD8}"/>
                  </a:ext>
                </a:extLst>
              </p14:cNvPr>
              <p14:cNvContentPartPr/>
              <p14:nvPr/>
            </p14:nvContentPartPr>
            <p14:xfrm>
              <a:off x="4722983" y="346030"/>
              <a:ext cx="57240" cy="18360"/>
            </p14:xfrm>
          </p:contentPart>
        </mc:Choice>
        <mc:Fallback xmlns="">
          <p:pic>
            <p:nvPicPr>
              <p:cNvPr id="17" name="Freihand 16">
                <a:extLst>
                  <a:ext uri="{FF2B5EF4-FFF2-40B4-BE49-F238E27FC236}">
                    <a16:creationId xmlns:a16="http://schemas.microsoft.com/office/drawing/2014/main" id="{3F94F48A-C5B4-4FB4-A9A2-949ABDB94DD8}"/>
                  </a:ext>
                </a:extLst>
              </p:cNvPr>
              <p:cNvPicPr/>
              <p:nvPr/>
            </p:nvPicPr>
            <p:blipFill>
              <a:blip r:embed="rId5"/>
              <a:stretch>
                <a:fillRect/>
              </a:stretch>
            </p:blipFill>
            <p:spPr>
              <a:xfrm>
                <a:off x="4713983" y="337030"/>
                <a:ext cx="74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8" name="Freihand 17">
                <a:extLst>
                  <a:ext uri="{FF2B5EF4-FFF2-40B4-BE49-F238E27FC236}">
                    <a16:creationId xmlns:a16="http://schemas.microsoft.com/office/drawing/2014/main" id="{F3F0E4EA-C79D-4119-A69F-F23CE743F5F5}"/>
                  </a:ext>
                </a:extLst>
              </p14:cNvPr>
              <p14:cNvContentPartPr/>
              <p14:nvPr/>
            </p14:nvContentPartPr>
            <p14:xfrm>
              <a:off x="519983" y="1936510"/>
              <a:ext cx="39240" cy="145800"/>
            </p14:xfrm>
          </p:contentPart>
        </mc:Choice>
        <mc:Fallback xmlns="">
          <p:pic>
            <p:nvPicPr>
              <p:cNvPr id="18" name="Freihand 17">
                <a:extLst>
                  <a:ext uri="{FF2B5EF4-FFF2-40B4-BE49-F238E27FC236}">
                    <a16:creationId xmlns:a16="http://schemas.microsoft.com/office/drawing/2014/main" id="{F3F0E4EA-C79D-4119-A69F-F23CE743F5F5}"/>
                  </a:ext>
                </a:extLst>
              </p:cNvPr>
              <p:cNvPicPr/>
              <p:nvPr/>
            </p:nvPicPr>
            <p:blipFill>
              <a:blip r:embed="rId7"/>
              <a:stretch>
                <a:fillRect/>
              </a:stretch>
            </p:blipFill>
            <p:spPr>
              <a:xfrm>
                <a:off x="511343" y="1927510"/>
                <a:ext cx="568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Freihand 22">
                <a:extLst>
                  <a:ext uri="{FF2B5EF4-FFF2-40B4-BE49-F238E27FC236}">
                    <a16:creationId xmlns:a16="http://schemas.microsoft.com/office/drawing/2014/main" id="{BA72A386-136E-4223-BB32-8006AD27A319}"/>
                  </a:ext>
                </a:extLst>
              </p14:cNvPr>
              <p14:cNvContentPartPr/>
              <p14:nvPr/>
            </p14:nvContentPartPr>
            <p14:xfrm>
              <a:off x="2676383" y="1942990"/>
              <a:ext cx="110160" cy="176400"/>
            </p14:xfrm>
          </p:contentPart>
        </mc:Choice>
        <mc:Fallback xmlns="">
          <p:pic>
            <p:nvPicPr>
              <p:cNvPr id="23" name="Freihand 22">
                <a:extLst>
                  <a:ext uri="{FF2B5EF4-FFF2-40B4-BE49-F238E27FC236}">
                    <a16:creationId xmlns:a16="http://schemas.microsoft.com/office/drawing/2014/main" id="{BA72A386-136E-4223-BB32-8006AD27A319}"/>
                  </a:ext>
                </a:extLst>
              </p:cNvPr>
              <p:cNvPicPr/>
              <p:nvPr/>
            </p:nvPicPr>
            <p:blipFill>
              <a:blip r:embed="rId9"/>
              <a:stretch>
                <a:fillRect/>
              </a:stretch>
            </p:blipFill>
            <p:spPr>
              <a:xfrm>
                <a:off x="2667383" y="1934350"/>
                <a:ext cx="127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Freihand 23">
                <a:extLst>
                  <a:ext uri="{FF2B5EF4-FFF2-40B4-BE49-F238E27FC236}">
                    <a16:creationId xmlns:a16="http://schemas.microsoft.com/office/drawing/2014/main" id="{934CC4B2-D819-4FBC-ABB6-5DC8B850CF9B}"/>
                  </a:ext>
                </a:extLst>
              </p14:cNvPr>
              <p14:cNvContentPartPr/>
              <p14:nvPr/>
            </p14:nvContentPartPr>
            <p14:xfrm>
              <a:off x="3252743" y="1890790"/>
              <a:ext cx="36720" cy="305280"/>
            </p14:xfrm>
          </p:contentPart>
        </mc:Choice>
        <mc:Fallback xmlns="">
          <p:pic>
            <p:nvPicPr>
              <p:cNvPr id="24" name="Freihand 23">
                <a:extLst>
                  <a:ext uri="{FF2B5EF4-FFF2-40B4-BE49-F238E27FC236}">
                    <a16:creationId xmlns:a16="http://schemas.microsoft.com/office/drawing/2014/main" id="{934CC4B2-D819-4FBC-ABB6-5DC8B850CF9B}"/>
                  </a:ext>
                </a:extLst>
              </p:cNvPr>
              <p:cNvPicPr/>
              <p:nvPr/>
            </p:nvPicPr>
            <p:blipFill>
              <a:blip r:embed="rId11"/>
              <a:stretch>
                <a:fillRect/>
              </a:stretch>
            </p:blipFill>
            <p:spPr>
              <a:xfrm>
                <a:off x="3244103" y="1882150"/>
                <a:ext cx="543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Freihand 25">
                <a:extLst>
                  <a:ext uri="{FF2B5EF4-FFF2-40B4-BE49-F238E27FC236}">
                    <a16:creationId xmlns:a16="http://schemas.microsoft.com/office/drawing/2014/main" id="{C8755ABD-4C10-4334-8D1C-78F89C1BDBFC}"/>
                  </a:ext>
                </a:extLst>
              </p14:cNvPr>
              <p14:cNvContentPartPr/>
              <p14:nvPr/>
            </p14:nvContentPartPr>
            <p14:xfrm>
              <a:off x="5131223" y="1847230"/>
              <a:ext cx="1080000" cy="1338840"/>
            </p14:xfrm>
          </p:contentPart>
        </mc:Choice>
        <mc:Fallback xmlns="">
          <p:pic>
            <p:nvPicPr>
              <p:cNvPr id="26" name="Freihand 25">
                <a:extLst>
                  <a:ext uri="{FF2B5EF4-FFF2-40B4-BE49-F238E27FC236}">
                    <a16:creationId xmlns:a16="http://schemas.microsoft.com/office/drawing/2014/main" id="{C8755ABD-4C10-4334-8D1C-78F89C1BDBFC}"/>
                  </a:ext>
                </a:extLst>
              </p:cNvPr>
              <p:cNvPicPr/>
              <p:nvPr/>
            </p:nvPicPr>
            <p:blipFill>
              <a:blip r:embed="rId13"/>
              <a:stretch>
                <a:fillRect/>
              </a:stretch>
            </p:blipFill>
            <p:spPr>
              <a:xfrm>
                <a:off x="5122583" y="1838588"/>
                <a:ext cx="1097640" cy="135648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AFB1B7A4-F8FA-42B3-A1D6-4AE19F0EEEC4}"/>
                  </a:ext>
                </a:extLst>
              </p14:cNvPr>
              <p14:cNvContentPartPr/>
              <p14:nvPr/>
            </p14:nvContentPartPr>
            <p14:xfrm>
              <a:off x="540143" y="1026790"/>
              <a:ext cx="31680" cy="136080"/>
            </p14:xfrm>
          </p:contentPart>
        </mc:Choice>
        <mc:Fallback xmlns="">
          <p:pic>
            <p:nvPicPr>
              <p:cNvPr id="27" name="Freihand 26">
                <a:extLst>
                  <a:ext uri="{FF2B5EF4-FFF2-40B4-BE49-F238E27FC236}">
                    <a16:creationId xmlns:a16="http://schemas.microsoft.com/office/drawing/2014/main" id="{AFB1B7A4-F8FA-42B3-A1D6-4AE19F0EEEC4}"/>
                  </a:ext>
                </a:extLst>
              </p:cNvPr>
              <p:cNvPicPr/>
              <p:nvPr/>
            </p:nvPicPr>
            <p:blipFill>
              <a:blip r:embed="rId15"/>
              <a:stretch>
                <a:fillRect/>
              </a:stretch>
            </p:blipFill>
            <p:spPr>
              <a:xfrm>
                <a:off x="531503" y="1018150"/>
                <a:ext cx="49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1C892BB0-684D-423D-A826-42C5FAEE1779}"/>
                  </a:ext>
                </a:extLst>
              </p14:cNvPr>
              <p14:cNvContentPartPr/>
              <p14:nvPr/>
            </p14:nvContentPartPr>
            <p14:xfrm>
              <a:off x="5122223" y="961990"/>
              <a:ext cx="63720" cy="291960"/>
            </p14:xfrm>
          </p:contentPart>
        </mc:Choice>
        <mc:Fallback xmlns="">
          <p:pic>
            <p:nvPicPr>
              <p:cNvPr id="28" name="Freihand 27">
                <a:extLst>
                  <a:ext uri="{FF2B5EF4-FFF2-40B4-BE49-F238E27FC236}">
                    <a16:creationId xmlns:a16="http://schemas.microsoft.com/office/drawing/2014/main" id="{1C892BB0-684D-423D-A826-42C5FAEE1779}"/>
                  </a:ext>
                </a:extLst>
              </p:cNvPr>
              <p:cNvPicPr/>
              <p:nvPr/>
            </p:nvPicPr>
            <p:blipFill>
              <a:blip r:embed="rId17"/>
              <a:stretch>
                <a:fillRect/>
              </a:stretch>
            </p:blipFill>
            <p:spPr>
              <a:xfrm>
                <a:off x="5113223" y="953350"/>
                <a:ext cx="813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5B64D6CD-786E-48A3-8CC6-3D78F47E2D9C}"/>
                  </a:ext>
                </a:extLst>
              </p14:cNvPr>
              <p14:cNvContentPartPr/>
              <p14:nvPr/>
            </p14:nvContentPartPr>
            <p14:xfrm>
              <a:off x="3013343" y="4969870"/>
              <a:ext cx="28080" cy="212760"/>
            </p14:xfrm>
          </p:contentPart>
        </mc:Choice>
        <mc:Fallback xmlns="">
          <p:pic>
            <p:nvPicPr>
              <p:cNvPr id="29" name="Freihand 28">
                <a:extLst>
                  <a:ext uri="{FF2B5EF4-FFF2-40B4-BE49-F238E27FC236}">
                    <a16:creationId xmlns:a16="http://schemas.microsoft.com/office/drawing/2014/main" id="{5B64D6CD-786E-48A3-8CC6-3D78F47E2D9C}"/>
                  </a:ext>
                </a:extLst>
              </p:cNvPr>
              <p:cNvPicPr/>
              <p:nvPr/>
            </p:nvPicPr>
            <p:blipFill>
              <a:blip r:embed="rId19"/>
              <a:stretch>
                <a:fillRect/>
              </a:stretch>
            </p:blipFill>
            <p:spPr>
              <a:xfrm>
                <a:off x="3004343" y="4960870"/>
                <a:ext cx="457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FD10DA8D-951A-4A97-9AB7-62A8C7E81D20}"/>
                  </a:ext>
                </a:extLst>
              </p14:cNvPr>
              <p14:cNvContentPartPr/>
              <p14:nvPr/>
            </p14:nvContentPartPr>
            <p14:xfrm>
              <a:off x="5178743" y="4921630"/>
              <a:ext cx="50040" cy="292320"/>
            </p14:xfrm>
          </p:contentPart>
        </mc:Choice>
        <mc:Fallback xmlns="">
          <p:pic>
            <p:nvPicPr>
              <p:cNvPr id="30" name="Freihand 29">
                <a:extLst>
                  <a:ext uri="{FF2B5EF4-FFF2-40B4-BE49-F238E27FC236}">
                    <a16:creationId xmlns:a16="http://schemas.microsoft.com/office/drawing/2014/main" id="{FD10DA8D-951A-4A97-9AB7-62A8C7E81D20}"/>
                  </a:ext>
                </a:extLst>
              </p:cNvPr>
              <p:cNvPicPr/>
              <p:nvPr/>
            </p:nvPicPr>
            <p:blipFill>
              <a:blip r:embed="rId21"/>
              <a:stretch>
                <a:fillRect/>
              </a:stretch>
            </p:blipFill>
            <p:spPr>
              <a:xfrm>
                <a:off x="5170103" y="4912990"/>
                <a:ext cx="6768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7" name="Freihand 66">
                <a:extLst>
                  <a:ext uri="{FF2B5EF4-FFF2-40B4-BE49-F238E27FC236}">
                    <a16:creationId xmlns:a16="http://schemas.microsoft.com/office/drawing/2014/main" id="{1F9E87EE-164C-4A33-8844-826D066BFBCF}"/>
                  </a:ext>
                </a:extLst>
              </p14:cNvPr>
              <p14:cNvContentPartPr/>
              <p14:nvPr/>
            </p14:nvContentPartPr>
            <p14:xfrm>
              <a:off x="5539103" y="3566230"/>
              <a:ext cx="4173840" cy="1941840"/>
            </p14:xfrm>
          </p:contentPart>
        </mc:Choice>
        <mc:Fallback xmlns="">
          <p:pic>
            <p:nvPicPr>
              <p:cNvPr id="67" name="Freihand 66">
                <a:extLst>
                  <a:ext uri="{FF2B5EF4-FFF2-40B4-BE49-F238E27FC236}">
                    <a16:creationId xmlns:a16="http://schemas.microsoft.com/office/drawing/2014/main" id="{1F9E87EE-164C-4A33-8844-826D066BFBCF}"/>
                  </a:ext>
                </a:extLst>
              </p:cNvPr>
              <p:cNvPicPr/>
              <p:nvPr/>
            </p:nvPicPr>
            <p:blipFill>
              <a:blip r:embed="rId23"/>
              <a:stretch>
                <a:fillRect/>
              </a:stretch>
            </p:blipFill>
            <p:spPr>
              <a:xfrm>
                <a:off x="5530103" y="3557230"/>
                <a:ext cx="4191480" cy="1959480"/>
              </a:xfrm>
              <a:prstGeom prst="rect">
                <a:avLst/>
              </a:prstGeom>
            </p:spPr>
          </p:pic>
        </mc:Fallback>
      </mc:AlternateContent>
    </p:spTree>
    <p:extLst>
      <p:ext uri="{BB962C8B-B14F-4D97-AF65-F5344CB8AC3E}">
        <p14:creationId xmlns:p14="http://schemas.microsoft.com/office/powerpoint/2010/main" val="2954443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681382" y="6724"/>
            <a:ext cx="6441142" cy="567680"/>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Internationale Verflechtungen der 20 größten Volkswirtschaften – gemessen am BIP</a:t>
            </a:r>
          </a:p>
          <a:p>
            <a:endParaRPr lang="de-DE" sz="2400" dirty="0"/>
          </a:p>
        </p:txBody>
      </p:sp>
      <p:sp>
        <p:nvSpPr>
          <p:cNvPr id="11" name="Textfeld 10">
            <a:extLst>
              <a:ext uri="{FF2B5EF4-FFF2-40B4-BE49-F238E27FC236}">
                <a16:creationId xmlns:a16="http://schemas.microsoft.com/office/drawing/2014/main" id="{3C423D06-614E-4CCF-A19B-A8C947E20749}"/>
              </a:ext>
            </a:extLst>
          </p:cNvPr>
          <p:cNvSpPr txBox="1"/>
          <p:nvPr/>
        </p:nvSpPr>
        <p:spPr>
          <a:xfrm>
            <a:off x="0" y="5531249"/>
            <a:ext cx="5681382" cy="305529"/>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ITC, </a:t>
            </a:r>
            <a:r>
              <a:rPr lang="de-DE" sz="1200" dirty="0" err="1">
                <a:latin typeface="Times New Roman" panose="02020603050405020304" pitchFamily="18" charset="0"/>
                <a:cs typeface="Times New Roman" panose="02020603050405020304" pitchFamily="18" charset="0"/>
              </a:rPr>
              <a:t>eigeneBerechnungen</a:t>
            </a:r>
            <a:r>
              <a:rPr lang="de-DE" sz="1200" dirty="0">
                <a:latin typeface="Times New Roman" panose="02020603050405020304" pitchFamily="18" charset="0"/>
                <a:cs typeface="Times New Roman" panose="02020603050405020304" pitchFamily="18" charset="0"/>
              </a:rPr>
              <a:t>, *80% der Exporte regional nicht spezifiziert. Auch hier liegen noch nicht für alle Länder Daten von 2020 vor</a:t>
            </a:r>
          </a:p>
        </p:txBody>
      </p:sp>
      <p:pic>
        <p:nvPicPr>
          <p:cNvPr id="2" name="Grafik 1"/>
          <p:cNvPicPr>
            <a:picLocks noChangeAspect="1"/>
          </p:cNvPicPr>
          <p:nvPr/>
        </p:nvPicPr>
        <p:blipFill>
          <a:blip r:embed="rId2"/>
          <a:stretch>
            <a:fillRect/>
          </a:stretch>
        </p:blipFill>
        <p:spPr>
          <a:xfrm>
            <a:off x="93148" y="131249"/>
            <a:ext cx="5598393" cy="5400000"/>
          </a:xfrm>
          <a:prstGeom prst="rect">
            <a:avLst/>
          </a:prstGeom>
        </p:spPr>
      </p:pic>
      <p:sp>
        <p:nvSpPr>
          <p:cNvPr id="12" name="Rechteck 11">
            <a:extLst>
              <a:ext uri="{FF2B5EF4-FFF2-40B4-BE49-F238E27FC236}">
                <a16:creationId xmlns:a16="http://schemas.microsoft.com/office/drawing/2014/main" id="{760FB35C-234B-4EEC-B6D6-33AA14D31A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4" name="Freihand 13">
                <a:extLst>
                  <a:ext uri="{FF2B5EF4-FFF2-40B4-BE49-F238E27FC236}">
                    <a16:creationId xmlns:a16="http://schemas.microsoft.com/office/drawing/2014/main" id="{C8C7350C-692E-45BB-A9BF-9DD3BB6AE5C7}"/>
                  </a:ext>
                </a:extLst>
              </p14:cNvPr>
              <p14:cNvContentPartPr/>
              <p14:nvPr/>
            </p14:nvContentPartPr>
            <p14:xfrm>
              <a:off x="5822063" y="1364234"/>
              <a:ext cx="812520" cy="368640"/>
            </p14:xfrm>
          </p:contentPart>
        </mc:Choice>
        <mc:Fallback xmlns="">
          <p:pic>
            <p:nvPicPr>
              <p:cNvPr id="14" name="Freihand 13">
                <a:extLst>
                  <a:ext uri="{FF2B5EF4-FFF2-40B4-BE49-F238E27FC236}">
                    <a16:creationId xmlns:a16="http://schemas.microsoft.com/office/drawing/2014/main" id="{C8C7350C-692E-45BB-A9BF-9DD3BB6AE5C7}"/>
                  </a:ext>
                </a:extLst>
              </p:cNvPr>
              <p:cNvPicPr/>
              <p:nvPr/>
            </p:nvPicPr>
            <p:blipFill>
              <a:blip r:embed="rId4"/>
              <a:stretch>
                <a:fillRect/>
              </a:stretch>
            </p:blipFill>
            <p:spPr>
              <a:xfrm>
                <a:off x="5813423" y="1355586"/>
                <a:ext cx="830160" cy="38629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71A0D5EC-B47A-4BA5-A146-21C2037EA73C}"/>
                  </a:ext>
                </a:extLst>
              </p14:cNvPr>
              <p14:cNvContentPartPr/>
              <p14:nvPr/>
            </p14:nvContentPartPr>
            <p14:xfrm>
              <a:off x="2728943" y="805874"/>
              <a:ext cx="544320" cy="339480"/>
            </p14:xfrm>
          </p:contentPart>
        </mc:Choice>
        <mc:Fallback xmlns="">
          <p:pic>
            <p:nvPicPr>
              <p:cNvPr id="15" name="Freihand 14">
                <a:extLst>
                  <a:ext uri="{FF2B5EF4-FFF2-40B4-BE49-F238E27FC236}">
                    <a16:creationId xmlns:a16="http://schemas.microsoft.com/office/drawing/2014/main" id="{71A0D5EC-B47A-4BA5-A146-21C2037EA73C}"/>
                  </a:ext>
                </a:extLst>
              </p:cNvPr>
              <p:cNvPicPr/>
              <p:nvPr/>
            </p:nvPicPr>
            <p:blipFill>
              <a:blip r:embed="rId6"/>
              <a:stretch>
                <a:fillRect/>
              </a:stretch>
            </p:blipFill>
            <p:spPr>
              <a:xfrm>
                <a:off x="2719943" y="796874"/>
                <a:ext cx="5619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372BF6E0-629A-4528-AD6C-E1FCBC71F0B8}"/>
                  </a:ext>
                </a:extLst>
              </p14:cNvPr>
              <p14:cNvContentPartPr/>
              <p14:nvPr/>
            </p14:nvContentPartPr>
            <p14:xfrm>
              <a:off x="4791383" y="747914"/>
              <a:ext cx="671760" cy="344520"/>
            </p14:xfrm>
          </p:contentPart>
        </mc:Choice>
        <mc:Fallback xmlns="">
          <p:pic>
            <p:nvPicPr>
              <p:cNvPr id="16" name="Freihand 15">
                <a:extLst>
                  <a:ext uri="{FF2B5EF4-FFF2-40B4-BE49-F238E27FC236}">
                    <a16:creationId xmlns:a16="http://schemas.microsoft.com/office/drawing/2014/main" id="{372BF6E0-629A-4528-AD6C-E1FCBC71F0B8}"/>
                  </a:ext>
                </a:extLst>
              </p:cNvPr>
              <p:cNvPicPr/>
              <p:nvPr/>
            </p:nvPicPr>
            <p:blipFill>
              <a:blip r:embed="rId8"/>
              <a:stretch>
                <a:fillRect/>
              </a:stretch>
            </p:blipFill>
            <p:spPr>
              <a:xfrm>
                <a:off x="4782743" y="738914"/>
                <a:ext cx="68940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Freihand 18">
                <a:extLst>
                  <a:ext uri="{FF2B5EF4-FFF2-40B4-BE49-F238E27FC236}">
                    <a16:creationId xmlns:a16="http://schemas.microsoft.com/office/drawing/2014/main" id="{E8E2CDED-3C80-4C81-899A-49963914E58E}"/>
                  </a:ext>
                </a:extLst>
              </p14:cNvPr>
              <p14:cNvContentPartPr/>
              <p14:nvPr/>
            </p14:nvContentPartPr>
            <p14:xfrm>
              <a:off x="4696703" y="1324274"/>
              <a:ext cx="869400" cy="465480"/>
            </p14:xfrm>
          </p:contentPart>
        </mc:Choice>
        <mc:Fallback xmlns="">
          <p:pic>
            <p:nvPicPr>
              <p:cNvPr id="19" name="Freihand 18">
                <a:extLst>
                  <a:ext uri="{FF2B5EF4-FFF2-40B4-BE49-F238E27FC236}">
                    <a16:creationId xmlns:a16="http://schemas.microsoft.com/office/drawing/2014/main" id="{E8E2CDED-3C80-4C81-899A-49963914E58E}"/>
                  </a:ext>
                </a:extLst>
              </p:cNvPr>
              <p:cNvPicPr/>
              <p:nvPr/>
            </p:nvPicPr>
            <p:blipFill>
              <a:blip r:embed="rId10"/>
              <a:stretch>
                <a:fillRect/>
              </a:stretch>
            </p:blipFill>
            <p:spPr>
              <a:xfrm>
                <a:off x="4688063" y="1315274"/>
                <a:ext cx="88704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 name="Freihand 19">
                <a:extLst>
                  <a:ext uri="{FF2B5EF4-FFF2-40B4-BE49-F238E27FC236}">
                    <a16:creationId xmlns:a16="http://schemas.microsoft.com/office/drawing/2014/main" id="{568D1922-26F8-464C-8A5C-AE125072E8A4}"/>
                  </a:ext>
                </a:extLst>
              </p14:cNvPr>
              <p14:cNvContentPartPr/>
              <p14:nvPr/>
            </p14:nvContentPartPr>
            <p14:xfrm>
              <a:off x="2635343" y="1295114"/>
              <a:ext cx="755640" cy="510480"/>
            </p14:xfrm>
          </p:contentPart>
        </mc:Choice>
        <mc:Fallback xmlns="">
          <p:pic>
            <p:nvPicPr>
              <p:cNvPr id="20" name="Freihand 19">
                <a:extLst>
                  <a:ext uri="{FF2B5EF4-FFF2-40B4-BE49-F238E27FC236}">
                    <a16:creationId xmlns:a16="http://schemas.microsoft.com/office/drawing/2014/main" id="{568D1922-26F8-464C-8A5C-AE125072E8A4}"/>
                  </a:ext>
                </a:extLst>
              </p:cNvPr>
              <p:cNvPicPr/>
              <p:nvPr/>
            </p:nvPicPr>
            <p:blipFill>
              <a:blip r:embed="rId12"/>
              <a:stretch>
                <a:fillRect/>
              </a:stretch>
            </p:blipFill>
            <p:spPr>
              <a:xfrm>
                <a:off x="2626343" y="1286474"/>
                <a:ext cx="773280" cy="528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 name="Freihand 20">
                <a:extLst>
                  <a:ext uri="{FF2B5EF4-FFF2-40B4-BE49-F238E27FC236}">
                    <a16:creationId xmlns:a16="http://schemas.microsoft.com/office/drawing/2014/main" id="{F9ACB919-6706-4725-83FF-75B37226E1F8}"/>
                  </a:ext>
                </a:extLst>
              </p14:cNvPr>
              <p14:cNvContentPartPr/>
              <p14:nvPr/>
            </p14:nvContentPartPr>
            <p14:xfrm>
              <a:off x="2648303" y="3405794"/>
              <a:ext cx="635760" cy="273600"/>
            </p14:xfrm>
          </p:contentPart>
        </mc:Choice>
        <mc:Fallback xmlns="">
          <p:pic>
            <p:nvPicPr>
              <p:cNvPr id="21" name="Freihand 20">
                <a:extLst>
                  <a:ext uri="{FF2B5EF4-FFF2-40B4-BE49-F238E27FC236}">
                    <a16:creationId xmlns:a16="http://schemas.microsoft.com/office/drawing/2014/main" id="{F9ACB919-6706-4725-83FF-75B37226E1F8}"/>
                  </a:ext>
                </a:extLst>
              </p:cNvPr>
              <p:cNvPicPr/>
              <p:nvPr/>
            </p:nvPicPr>
            <p:blipFill>
              <a:blip r:embed="rId14"/>
              <a:stretch>
                <a:fillRect/>
              </a:stretch>
            </p:blipFill>
            <p:spPr>
              <a:xfrm>
                <a:off x="2639663" y="3397154"/>
                <a:ext cx="653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2" name="Freihand 21">
                <a:extLst>
                  <a:ext uri="{FF2B5EF4-FFF2-40B4-BE49-F238E27FC236}">
                    <a16:creationId xmlns:a16="http://schemas.microsoft.com/office/drawing/2014/main" id="{EE650AD1-C3DF-45D8-82E8-9377EA874CA4}"/>
                  </a:ext>
                </a:extLst>
              </p14:cNvPr>
              <p14:cNvContentPartPr/>
              <p14:nvPr/>
            </p14:nvContentPartPr>
            <p14:xfrm>
              <a:off x="4775903" y="3412994"/>
              <a:ext cx="685800" cy="282600"/>
            </p14:xfrm>
          </p:contentPart>
        </mc:Choice>
        <mc:Fallback xmlns="">
          <p:pic>
            <p:nvPicPr>
              <p:cNvPr id="22" name="Freihand 21">
                <a:extLst>
                  <a:ext uri="{FF2B5EF4-FFF2-40B4-BE49-F238E27FC236}">
                    <a16:creationId xmlns:a16="http://schemas.microsoft.com/office/drawing/2014/main" id="{EE650AD1-C3DF-45D8-82E8-9377EA874CA4}"/>
                  </a:ext>
                </a:extLst>
              </p:cNvPr>
              <p:cNvPicPr/>
              <p:nvPr/>
            </p:nvPicPr>
            <p:blipFill>
              <a:blip r:embed="rId16"/>
              <a:stretch>
                <a:fillRect/>
              </a:stretch>
            </p:blipFill>
            <p:spPr>
              <a:xfrm>
                <a:off x="4767263" y="3403994"/>
                <a:ext cx="7034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3" name="Freihand 22">
                <a:extLst>
                  <a:ext uri="{FF2B5EF4-FFF2-40B4-BE49-F238E27FC236}">
                    <a16:creationId xmlns:a16="http://schemas.microsoft.com/office/drawing/2014/main" id="{59182A7B-01D1-4D0B-85AF-B12E12031E30}"/>
                  </a:ext>
                </a:extLst>
              </p14:cNvPr>
              <p14:cNvContentPartPr/>
              <p14:nvPr/>
            </p14:nvContentPartPr>
            <p14:xfrm>
              <a:off x="2722103" y="5024354"/>
              <a:ext cx="460080" cy="382680"/>
            </p14:xfrm>
          </p:contentPart>
        </mc:Choice>
        <mc:Fallback xmlns="">
          <p:pic>
            <p:nvPicPr>
              <p:cNvPr id="23" name="Freihand 22">
                <a:extLst>
                  <a:ext uri="{FF2B5EF4-FFF2-40B4-BE49-F238E27FC236}">
                    <a16:creationId xmlns:a16="http://schemas.microsoft.com/office/drawing/2014/main" id="{59182A7B-01D1-4D0B-85AF-B12E12031E30}"/>
                  </a:ext>
                </a:extLst>
              </p:cNvPr>
              <p:cNvPicPr/>
              <p:nvPr/>
            </p:nvPicPr>
            <p:blipFill>
              <a:blip r:embed="rId18"/>
              <a:stretch>
                <a:fillRect/>
              </a:stretch>
            </p:blipFill>
            <p:spPr>
              <a:xfrm>
                <a:off x="2713103" y="5015714"/>
                <a:ext cx="4777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4" name="Freihand 23">
                <a:extLst>
                  <a:ext uri="{FF2B5EF4-FFF2-40B4-BE49-F238E27FC236}">
                    <a16:creationId xmlns:a16="http://schemas.microsoft.com/office/drawing/2014/main" id="{69FB2DFA-3125-41FE-8BB4-BA3EDF55C430}"/>
                  </a:ext>
                </a:extLst>
              </p14:cNvPr>
              <p14:cNvContentPartPr/>
              <p14:nvPr/>
            </p14:nvContentPartPr>
            <p14:xfrm>
              <a:off x="4874183" y="5024354"/>
              <a:ext cx="453960" cy="361080"/>
            </p14:xfrm>
          </p:contentPart>
        </mc:Choice>
        <mc:Fallback xmlns="">
          <p:pic>
            <p:nvPicPr>
              <p:cNvPr id="24" name="Freihand 23">
                <a:extLst>
                  <a:ext uri="{FF2B5EF4-FFF2-40B4-BE49-F238E27FC236}">
                    <a16:creationId xmlns:a16="http://schemas.microsoft.com/office/drawing/2014/main" id="{69FB2DFA-3125-41FE-8BB4-BA3EDF55C430}"/>
                  </a:ext>
                </a:extLst>
              </p:cNvPr>
              <p:cNvPicPr/>
              <p:nvPr/>
            </p:nvPicPr>
            <p:blipFill>
              <a:blip r:embed="rId20"/>
              <a:stretch>
                <a:fillRect/>
              </a:stretch>
            </p:blipFill>
            <p:spPr>
              <a:xfrm>
                <a:off x="4865543" y="5015714"/>
                <a:ext cx="4716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6" name="Freihand 35">
                <a:extLst>
                  <a:ext uri="{FF2B5EF4-FFF2-40B4-BE49-F238E27FC236}">
                    <a16:creationId xmlns:a16="http://schemas.microsoft.com/office/drawing/2014/main" id="{38FF54A1-0499-438B-A149-0E19B59A0AC7}"/>
                  </a:ext>
                </a:extLst>
              </p14:cNvPr>
              <p14:cNvContentPartPr/>
              <p14:nvPr/>
            </p14:nvContentPartPr>
            <p14:xfrm>
              <a:off x="6852383" y="1614074"/>
              <a:ext cx="313920" cy="313200"/>
            </p14:xfrm>
          </p:contentPart>
        </mc:Choice>
        <mc:Fallback xmlns="">
          <p:pic>
            <p:nvPicPr>
              <p:cNvPr id="36" name="Freihand 35">
                <a:extLst>
                  <a:ext uri="{FF2B5EF4-FFF2-40B4-BE49-F238E27FC236}">
                    <a16:creationId xmlns:a16="http://schemas.microsoft.com/office/drawing/2014/main" id="{38FF54A1-0499-438B-A149-0E19B59A0AC7}"/>
                  </a:ext>
                </a:extLst>
              </p:cNvPr>
              <p:cNvPicPr/>
              <p:nvPr/>
            </p:nvPicPr>
            <p:blipFill>
              <a:blip r:embed="rId22"/>
              <a:stretch>
                <a:fillRect/>
              </a:stretch>
            </p:blipFill>
            <p:spPr>
              <a:xfrm>
                <a:off x="6843383" y="1605074"/>
                <a:ext cx="3315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17A1E34F-73A3-4AFA-9262-E9413422D854}"/>
                  </a:ext>
                </a:extLst>
              </p14:cNvPr>
              <p14:cNvContentPartPr/>
              <p14:nvPr/>
            </p14:nvContentPartPr>
            <p14:xfrm>
              <a:off x="7335143" y="1118714"/>
              <a:ext cx="883440" cy="659880"/>
            </p14:xfrm>
          </p:contentPart>
        </mc:Choice>
        <mc:Fallback xmlns="">
          <p:pic>
            <p:nvPicPr>
              <p:cNvPr id="44" name="Freihand 43">
                <a:extLst>
                  <a:ext uri="{FF2B5EF4-FFF2-40B4-BE49-F238E27FC236}">
                    <a16:creationId xmlns:a16="http://schemas.microsoft.com/office/drawing/2014/main" id="{17A1E34F-73A3-4AFA-9262-E9413422D854}"/>
                  </a:ext>
                </a:extLst>
              </p:cNvPr>
              <p:cNvPicPr/>
              <p:nvPr/>
            </p:nvPicPr>
            <p:blipFill>
              <a:blip r:embed="rId24"/>
              <a:stretch>
                <a:fillRect/>
              </a:stretch>
            </p:blipFill>
            <p:spPr>
              <a:xfrm>
                <a:off x="7326143" y="1110069"/>
                <a:ext cx="901080" cy="67753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2" name="Freihand 61">
                <a:extLst>
                  <a:ext uri="{FF2B5EF4-FFF2-40B4-BE49-F238E27FC236}">
                    <a16:creationId xmlns:a16="http://schemas.microsoft.com/office/drawing/2014/main" id="{961AF555-7B94-43DE-B12D-0906248F1286}"/>
                  </a:ext>
                </a:extLst>
              </p14:cNvPr>
              <p14:cNvContentPartPr/>
              <p14:nvPr/>
            </p14:nvContentPartPr>
            <p14:xfrm>
              <a:off x="10023983" y="1631354"/>
              <a:ext cx="131400" cy="49680"/>
            </p14:xfrm>
          </p:contentPart>
        </mc:Choice>
        <mc:Fallback xmlns="">
          <p:pic>
            <p:nvPicPr>
              <p:cNvPr id="62" name="Freihand 61">
                <a:extLst>
                  <a:ext uri="{FF2B5EF4-FFF2-40B4-BE49-F238E27FC236}">
                    <a16:creationId xmlns:a16="http://schemas.microsoft.com/office/drawing/2014/main" id="{961AF555-7B94-43DE-B12D-0906248F1286}"/>
                  </a:ext>
                </a:extLst>
              </p:cNvPr>
              <p:cNvPicPr/>
              <p:nvPr/>
            </p:nvPicPr>
            <p:blipFill>
              <a:blip r:embed="rId26"/>
              <a:stretch>
                <a:fillRect/>
              </a:stretch>
            </p:blipFill>
            <p:spPr>
              <a:xfrm>
                <a:off x="10014983" y="1622354"/>
                <a:ext cx="1490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3" name="Freihand 62">
                <a:extLst>
                  <a:ext uri="{FF2B5EF4-FFF2-40B4-BE49-F238E27FC236}">
                    <a16:creationId xmlns:a16="http://schemas.microsoft.com/office/drawing/2014/main" id="{2A1988C3-BF12-4B18-ACE7-FE108F1F43D5}"/>
                  </a:ext>
                </a:extLst>
              </p14:cNvPr>
              <p14:cNvContentPartPr/>
              <p14:nvPr/>
            </p14:nvContentPartPr>
            <p14:xfrm>
              <a:off x="10764503" y="1795514"/>
              <a:ext cx="453600" cy="179280"/>
            </p14:xfrm>
          </p:contentPart>
        </mc:Choice>
        <mc:Fallback xmlns="">
          <p:pic>
            <p:nvPicPr>
              <p:cNvPr id="63" name="Freihand 62">
                <a:extLst>
                  <a:ext uri="{FF2B5EF4-FFF2-40B4-BE49-F238E27FC236}">
                    <a16:creationId xmlns:a16="http://schemas.microsoft.com/office/drawing/2014/main" id="{2A1988C3-BF12-4B18-ACE7-FE108F1F43D5}"/>
                  </a:ext>
                </a:extLst>
              </p:cNvPr>
              <p:cNvPicPr/>
              <p:nvPr/>
            </p:nvPicPr>
            <p:blipFill>
              <a:blip r:embed="rId28"/>
              <a:stretch>
                <a:fillRect/>
              </a:stretch>
            </p:blipFill>
            <p:spPr>
              <a:xfrm>
                <a:off x="10755863" y="1786874"/>
                <a:ext cx="4712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5" name="Freihand 64">
                <a:extLst>
                  <a:ext uri="{FF2B5EF4-FFF2-40B4-BE49-F238E27FC236}">
                    <a16:creationId xmlns:a16="http://schemas.microsoft.com/office/drawing/2014/main" id="{29EA5943-72DC-46AD-BAAB-6CE783B019E6}"/>
                  </a:ext>
                </a:extLst>
              </p14:cNvPr>
              <p14:cNvContentPartPr/>
              <p14:nvPr/>
            </p14:nvContentPartPr>
            <p14:xfrm>
              <a:off x="9717983" y="1739354"/>
              <a:ext cx="882360" cy="207720"/>
            </p14:xfrm>
          </p:contentPart>
        </mc:Choice>
        <mc:Fallback xmlns="">
          <p:pic>
            <p:nvPicPr>
              <p:cNvPr id="65" name="Freihand 64">
                <a:extLst>
                  <a:ext uri="{FF2B5EF4-FFF2-40B4-BE49-F238E27FC236}">
                    <a16:creationId xmlns:a16="http://schemas.microsoft.com/office/drawing/2014/main" id="{29EA5943-72DC-46AD-BAAB-6CE783B019E6}"/>
                  </a:ext>
                </a:extLst>
              </p:cNvPr>
              <p:cNvPicPr/>
              <p:nvPr/>
            </p:nvPicPr>
            <p:blipFill>
              <a:blip r:embed="rId30"/>
              <a:stretch>
                <a:fillRect/>
              </a:stretch>
            </p:blipFill>
            <p:spPr>
              <a:xfrm>
                <a:off x="9709343" y="1730714"/>
                <a:ext cx="9000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6" name="Freihand 65">
                <a:extLst>
                  <a:ext uri="{FF2B5EF4-FFF2-40B4-BE49-F238E27FC236}">
                    <a16:creationId xmlns:a16="http://schemas.microsoft.com/office/drawing/2014/main" id="{91CFCF4F-BD7D-4053-8B26-DE173CF47427}"/>
                  </a:ext>
                </a:extLst>
              </p14:cNvPr>
              <p14:cNvContentPartPr/>
              <p14:nvPr/>
            </p14:nvContentPartPr>
            <p14:xfrm>
              <a:off x="8436023" y="1774994"/>
              <a:ext cx="990000" cy="431280"/>
            </p14:xfrm>
          </p:contentPart>
        </mc:Choice>
        <mc:Fallback xmlns="">
          <p:pic>
            <p:nvPicPr>
              <p:cNvPr id="66" name="Freihand 65">
                <a:extLst>
                  <a:ext uri="{FF2B5EF4-FFF2-40B4-BE49-F238E27FC236}">
                    <a16:creationId xmlns:a16="http://schemas.microsoft.com/office/drawing/2014/main" id="{91CFCF4F-BD7D-4053-8B26-DE173CF47427}"/>
                  </a:ext>
                </a:extLst>
              </p:cNvPr>
              <p:cNvPicPr/>
              <p:nvPr/>
            </p:nvPicPr>
            <p:blipFill>
              <a:blip r:embed="rId32"/>
              <a:stretch>
                <a:fillRect/>
              </a:stretch>
            </p:blipFill>
            <p:spPr>
              <a:xfrm>
                <a:off x="8427383" y="1766354"/>
                <a:ext cx="100764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7" name="Freihand 66">
                <a:extLst>
                  <a:ext uri="{FF2B5EF4-FFF2-40B4-BE49-F238E27FC236}">
                    <a16:creationId xmlns:a16="http://schemas.microsoft.com/office/drawing/2014/main" id="{78949FB5-9952-4F30-8D11-C867743EC3C8}"/>
                  </a:ext>
                </a:extLst>
              </p14:cNvPr>
              <p14:cNvContentPartPr/>
              <p14:nvPr/>
            </p14:nvContentPartPr>
            <p14:xfrm>
              <a:off x="10161863" y="1204034"/>
              <a:ext cx="1188360" cy="325800"/>
            </p14:xfrm>
          </p:contentPart>
        </mc:Choice>
        <mc:Fallback xmlns="">
          <p:pic>
            <p:nvPicPr>
              <p:cNvPr id="67" name="Freihand 66">
                <a:extLst>
                  <a:ext uri="{FF2B5EF4-FFF2-40B4-BE49-F238E27FC236}">
                    <a16:creationId xmlns:a16="http://schemas.microsoft.com/office/drawing/2014/main" id="{78949FB5-9952-4F30-8D11-C867743EC3C8}"/>
                  </a:ext>
                </a:extLst>
              </p:cNvPr>
              <p:cNvPicPr/>
              <p:nvPr/>
            </p:nvPicPr>
            <p:blipFill>
              <a:blip r:embed="rId34"/>
              <a:stretch>
                <a:fillRect/>
              </a:stretch>
            </p:blipFill>
            <p:spPr>
              <a:xfrm>
                <a:off x="10153226" y="1195394"/>
                <a:ext cx="1205995"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68" name="Freihand 67">
                <a:extLst>
                  <a:ext uri="{FF2B5EF4-FFF2-40B4-BE49-F238E27FC236}">
                    <a16:creationId xmlns:a16="http://schemas.microsoft.com/office/drawing/2014/main" id="{CF6E7C59-BBF5-403E-9E1D-768CFCB24CD4}"/>
                  </a:ext>
                </a:extLst>
              </p14:cNvPr>
              <p14:cNvContentPartPr/>
              <p14:nvPr/>
            </p14:nvContentPartPr>
            <p14:xfrm>
              <a:off x="9530063" y="1179914"/>
              <a:ext cx="384480" cy="202320"/>
            </p14:xfrm>
          </p:contentPart>
        </mc:Choice>
        <mc:Fallback xmlns="">
          <p:pic>
            <p:nvPicPr>
              <p:cNvPr id="68" name="Freihand 67">
                <a:extLst>
                  <a:ext uri="{FF2B5EF4-FFF2-40B4-BE49-F238E27FC236}">
                    <a16:creationId xmlns:a16="http://schemas.microsoft.com/office/drawing/2014/main" id="{CF6E7C59-BBF5-403E-9E1D-768CFCB24CD4}"/>
                  </a:ext>
                </a:extLst>
              </p:cNvPr>
              <p:cNvPicPr/>
              <p:nvPr/>
            </p:nvPicPr>
            <p:blipFill>
              <a:blip r:embed="rId36"/>
              <a:stretch>
                <a:fillRect/>
              </a:stretch>
            </p:blipFill>
            <p:spPr>
              <a:xfrm>
                <a:off x="9521423" y="1171274"/>
                <a:ext cx="4021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9" name="Freihand 68">
                <a:extLst>
                  <a:ext uri="{FF2B5EF4-FFF2-40B4-BE49-F238E27FC236}">
                    <a16:creationId xmlns:a16="http://schemas.microsoft.com/office/drawing/2014/main" id="{E967F4A8-F6EE-4F8E-9E05-7921FB0B263B}"/>
                  </a:ext>
                </a:extLst>
              </p14:cNvPr>
              <p14:cNvContentPartPr/>
              <p14:nvPr/>
            </p14:nvContentPartPr>
            <p14:xfrm>
              <a:off x="8485343" y="1209434"/>
              <a:ext cx="768960" cy="289080"/>
            </p14:xfrm>
          </p:contentPart>
        </mc:Choice>
        <mc:Fallback xmlns="">
          <p:pic>
            <p:nvPicPr>
              <p:cNvPr id="69" name="Freihand 68">
                <a:extLst>
                  <a:ext uri="{FF2B5EF4-FFF2-40B4-BE49-F238E27FC236}">
                    <a16:creationId xmlns:a16="http://schemas.microsoft.com/office/drawing/2014/main" id="{E967F4A8-F6EE-4F8E-9E05-7921FB0B263B}"/>
                  </a:ext>
                </a:extLst>
              </p:cNvPr>
              <p:cNvPicPr/>
              <p:nvPr/>
            </p:nvPicPr>
            <p:blipFill>
              <a:blip r:embed="rId38"/>
              <a:stretch>
                <a:fillRect/>
              </a:stretch>
            </p:blipFill>
            <p:spPr>
              <a:xfrm>
                <a:off x="8476699" y="1200783"/>
                <a:ext cx="786608" cy="306742"/>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6" name="Freihand 175">
                <a:extLst>
                  <a:ext uri="{FF2B5EF4-FFF2-40B4-BE49-F238E27FC236}">
                    <a16:creationId xmlns:a16="http://schemas.microsoft.com/office/drawing/2014/main" id="{AC43FD6A-C1C1-4994-BE29-B3BF42994E53}"/>
                  </a:ext>
                </a:extLst>
              </p14:cNvPr>
              <p14:cNvContentPartPr/>
              <p14:nvPr/>
            </p14:nvContentPartPr>
            <p14:xfrm>
              <a:off x="5844383" y="2268914"/>
              <a:ext cx="6042960" cy="4042800"/>
            </p14:xfrm>
          </p:contentPart>
        </mc:Choice>
        <mc:Fallback xmlns="">
          <p:pic>
            <p:nvPicPr>
              <p:cNvPr id="176" name="Freihand 175">
                <a:extLst>
                  <a:ext uri="{FF2B5EF4-FFF2-40B4-BE49-F238E27FC236}">
                    <a16:creationId xmlns:a16="http://schemas.microsoft.com/office/drawing/2014/main" id="{AC43FD6A-C1C1-4994-BE29-B3BF42994E53}"/>
                  </a:ext>
                </a:extLst>
              </p:cNvPr>
              <p:cNvPicPr/>
              <p:nvPr/>
            </p:nvPicPr>
            <p:blipFill>
              <a:blip r:embed="rId40"/>
              <a:stretch>
                <a:fillRect/>
              </a:stretch>
            </p:blipFill>
            <p:spPr>
              <a:xfrm>
                <a:off x="5835743" y="2259914"/>
                <a:ext cx="6060600" cy="4060440"/>
              </a:xfrm>
              <a:prstGeom prst="rect">
                <a:avLst/>
              </a:prstGeom>
            </p:spPr>
          </p:pic>
        </mc:Fallback>
      </mc:AlternateContent>
    </p:spTree>
    <p:extLst>
      <p:ext uri="{BB962C8B-B14F-4D97-AF65-F5344CB8AC3E}">
        <p14:creationId xmlns:p14="http://schemas.microsoft.com/office/powerpoint/2010/main" val="1523319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6291F64-20B8-48BA-B3E0-453ECA9E0C17}"/>
              </a:ext>
            </a:extLst>
          </p:cNvPr>
          <p:cNvPicPr>
            <a:picLocks noChangeAspect="1"/>
          </p:cNvPicPr>
          <p:nvPr/>
        </p:nvPicPr>
        <p:blipFill>
          <a:blip r:embed="rId2"/>
          <a:stretch>
            <a:fillRect/>
          </a:stretch>
        </p:blipFill>
        <p:spPr>
          <a:xfrm>
            <a:off x="0" y="540000"/>
            <a:ext cx="8789269" cy="396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0" y="0"/>
            <a:ext cx="9264353" cy="56768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Verflechtung Deutschlands mit ausgewählten Ländern </a:t>
            </a:r>
            <a:r>
              <a:rPr lang="de-DE" sz="3200" dirty="0">
                <a:latin typeface="Times New Roman" panose="02020603050405020304" pitchFamily="18" charset="0"/>
                <a:cs typeface="Times New Roman" panose="02020603050405020304" pitchFamily="18" charset="0"/>
              </a:rPr>
              <a:t>I</a:t>
            </a:r>
          </a:p>
          <a:p>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990885" y="4272897"/>
            <a:ext cx="1179321" cy="297618"/>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Destatis</a:t>
            </a:r>
          </a:p>
        </p:txBody>
      </p:sp>
      <p:sp>
        <p:nvSpPr>
          <p:cNvPr id="22" name="Rechteck 21">
            <a:extLst>
              <a:ext uri="{FF2B5EF4-FFF2-40B4-BE49-F238E27FC236}">
                <a16:creationId xmlns:a16="http://schemas.microsoft.com/office/drawing/2014/main" id="{E309FEEF-DCD6-40B5-A6AF-1B0B7A0870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4" name="Freihand 33">
                <a:extLst>
                  <a:ext uri="{FF2B5EF4-FFF2-40B4-BE49-F238E27FC236}">
                    <a16:creationId xmlns:a16="http://schemas.microsoft.com/office/drawing/2014/main" id="{DCDC1BCF-C297-4B6F-A65E-5BE77F087201}"/>
                  </a:ext>
                </a:extLst>
              </p14:cNvPr>
              <p14:cNvContentPartPr/>
              <p14:nvPr/>
            </p14:nvContentPartPr>
            <p14:xfrm>
              <a:off x="647423" y="273321"/>
              <a:ext cx="7911360" cy="2824920"/>
            </p14:xfrm>
          </p:contentPart>
        </mc:Choice>
        <mc:Fallback xmlns="">
          <p:pic>
            <p:nvPicPr>
              <p:cNvPr id="34" name="Freihand 33">
                <a:extLst>
                  <a:ext uri="{FF2B5EF4-FFF2-40B4-BE49-F238E27FC236}">
                    <a16:creationId xmlns:a16="http://schemas.microsoft.com/office/drawing/2014/main" id="{DCDC1BCF-C297-4B6F-A65E-5BE77F087201}"/>
                  </a:ext>
                </a:extLst>
              </p:cNvPr>
              <p:cNvPicPr/>
              <p:nvPr/>
            </p:nvPicPr>
            <p:blipFill>
              <a:blip r:embed="rId4"/>
              <a:stretch>
                <a:fillRect/>
              </a:stretch>
            </p:blipFill>
            <p:spPr>
              <a:xfrm>
                <a:off x="638783" y="264681"/>
                <a:ext cx="7929000" cy="2842560"/>
              </a:xfrm>
              <a:prstGeom prst="rect">
                <a:avLst/>
              </a:prstGeom>
            </p:spPr>
          </p:pic>
        </mc:Fallback>
      </mc:AlternateContent>
    </p:spTree>
    <p:extLst>
      <p:ext uri="{BB962C8B-B14F-4D97-AF65-F5344CB8AC3E}">
        <p14:creationId xmlns:p14="http://schemas.microsoft.com/office/powerpoint/2010/main" val="487756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631EC8F-5C92-49EA-A972-4EB1C56260A1}"/>
              </a:ext>
            </a:extLst>
          </p:cNvPr>
          <p:cNvPicPr>
            <a:picLocks noChangeAspect="1"/>
          </p:cNvPicPr>
          <p:nvPr/>
        </p:nvPicPr>
        <p:blipFill>
          <a:blip r:embed="rId2"/>
          <a:stretch>
            <a:fillRect/>
          </a:stretch>
        </p:blipFill>
        <p:spPr>
          <a:xfrm>
            <a:off x="0" y="540000"/>
            <a:ext cx="8741723" cy="3960000"/>
          </a:xfrm>
          <a:prstGeom prst="rect">
            <a:avLst/>
          </a:prstGeom>
        </p:spPr>
      </p:pic>
      <p:sp>
        <p:nvSpPr>
          <p:cNvPr id="5" name="Textfeld 4">
            <a:extLst>
              <a:ext uri="{FF2B5EF4-FFF2-40B4-BE49-F238E27FC236}">
                <a16:creationId xmlns:a16="http://schemas.microsoft.com/office/drawing/2014/main" id="{B9808947-CEF8-43EC-BF62-5E76F31F3A12}"/>
              </a:ext>
            </a:extLst>
          </p:cNvPr>
          <p:cNvSpPr txBox="1"/>
          <p:nvPr/>
        </p:nvSpPr>
        <p:spPr>
          <a:xfrm>
            <a:off x="0" y="0"/>
            <a:ext cx="9264353" cy="56768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Verflechtung Deutschlands mit ausgewählten Ländern </a:t>
            </a:r>
            <a:r>
              <a:rPr lang="de-DE" sz="3200" dirty="0">
                <a:latin typeface="Times New Roman" panose="02020603050405020304" pitchFamily="18" charset="0"/>
                <a:cs typeface="Times New Roman" panose="02020603050405020304" pitchFamily="18" charset="0"/>
              </a:rPr>
              <a:t>II</a:t>
            </a:r>
          </a:p>
          <a:p>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990885" y="4272897"/>
            <a:ext cx="1179321" cy="297618"/>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Destatis</a:t>
            </a:r>
          </a:p>
        </p:txBody>
      </p:sp>
      <p:sp>
        <p:nvSpPr>
          <p:cNvPr id="34" name="Rechteck 33">
            <a:extLst>
              <a:ext uri="{FF2B5EF4-FFF2-40B4-BE49-F238E27FC236}">
                <a16:creationId xmlns:a16="http://schemas.microsoft.com/office/drawing/2014/main" id="{F294C724-71CB-4C7C-A7F6-A2784CF2232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08" name="Freihand 107">
                <a:extLst>
                  <a:ext uri="{FF2B5EF4-FFF2-40B4-BE49-F238E27FC236}">
                    <a16:creationId xmlns:a16="http://schemas.microsoft.com/office/drawing/2014/main" id="{6D9014A2-5760-433C-A6E4-CFB3E5F7C0AE}"/>
                  </a:ext>
                </a:extLst>
              </p14:cNvPr>
              <p14:cNvContentPartPr/>
              <p14:nvPr/>
            </p14:nvContentPartPr>
            <p14:xfrm>
              <a:off x="722663" y="196641"/>
              <a:ext cx="11376720" cy="6032160"/>
            </p14:xfrm>
          </p:contentPart>
        </mc:Choice>
        <mc:Fallback xmlns="">
          <p:pic>
            <p:nvPicPr>
              <p:cNvPr id="108" name="Freihand 107">
                <a:extLst>
                  <a:ext uri="{FF2B5EF4-FFF2-40B4-BE49-F238E27FC236}">
                    <a16:creationId xmlns:a16="http://schemas.microsoft.com/office/drawing/2014/main" id="{6D9014A2-5760-433C-A6E4-CFB3E5F7C0AE}"/>
                  </a:ext>
                </a:extLst>
              </p:cNvPr>
              <p:cNvPicPr/>
              <p:nvPr/>
            </p:nvPicPr>
            <p:blipFill>
              <a:blip r:embed="rId4"/>
              <a:stretch>
                <a:fillRect/>
              </a:stretch>
            </p:blipFill>
            <p:spPr>
              <a:xfrm>
                <a:off x="714023" y="188001"/>
                <a:ext cx="11394360" cy="6049800"/>
              </a:xfrm>
              <a:prstGeom prst="rect">
                <a:avLst/>
              </a:prstGeom>
            </p:spPr>
          </p:pic>
        </mc:Fallback>
      </mc:AlternateContent>
    </p:spTree>
    <p:extLst>
      <p:ext uri="{BB962C8B-B14F-4D97-AF65-F5344CB8AC3E}">
        <p14:creationId xmlns:p14="http://schemas.microsoft.com/office/powerpoint/2010/main" val="4243245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Der Außenhandel Deutschlands nach Ländern 2021</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pic>
        <p:nvPicPr>
          <p:cNvPr id="3" name="Grafik 2">
            <a:extLst>
              <a:ext uri="{FF2B5EF4-FFF2-40B4-BE49-F238E27FC236}">
                <a16:creationId xmlns:a16="http://schemas.microsoft.com/office/drawing/2014/main" id="{38B93B78-573A-486B-8041-2D1CBB9216BF}"/>
              </a:ext>
            </a:extLst>
          </p:cNvPr>
          <p:cNvPicPr>
            <a:picLocks noChangeAspect="1"/>
          </p:cNvPicPr>
          <p:nvPr/>
        </p:nvPicPr>
        <p:blipFill>
          <a:blip r:embed="rId2"/>
          <a:stretch>
            <a:fillRect/>
          </a:stretch>
        </p:blipFill>
        <p:spPr>
          <a:xfrm>
            <a:off x="360000" y="547875"/>
            <a:ext cx="7200000" cy="4743926"/>
          </a:xfrm>
          <a:prstGeom prst="rect">
            <a:avLst/>
          </a:prstGeom>
        </p:spPr>
      </p:pic>
      <p:sp>
        <p:nvSpPr>
          <p:cNvPr id="12" name="Textfeld 11">
            <a:extLst>
              <a:ext uri="{FF2B5EF4-FFF2-40B4-BE49-F238E27FC236}">
                <a16:creationId xmlns:a16="http://schemas.microsoft.com/office/drawing/2014/main" id="{427AD5AD-4BEB-4F84-84A3-179BC4807909}"/>
              </a:ext>
            </a:extLst>
          </p:cNvPr>
          <p:cNvSpPr txBox="1"/>
          <p:nvPr/>
        </p:nvSpPr>
        <p:spPr>
          <a:xfrm>
            <a:off x="292056" y="5309474"/>
            <a:ext cx="3677516"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Russland		          2,2%		</a:t>
            </a:r>
          </a:p>
        </p:txBody>
      </p:sp>
      <p:sp>
        <p:nvSpPr>
          <p:cNvPr id="13" name="Textfeld 12">
            <a:extLst>
              <a:ext uri="{FF2B5EF4-FFF2-40B4-BE49-F238E27FC236}">
                <a16:creationId xmlns:a16="http://schemas.microsoft.com/office/drawing/2014/main" id="{EA6DCEB8-E462-47B1-8F48-E1F9D5475016}"/>
              </a:ext>
            </a:extLst>
          </p:cNvPr>
          <p:cNvSpPr txBox="1"/>
          <p:nvPr/>
        </p:nvSpPr>
        <p:spPr>
          <a:xfrm>
            <a:off x="3935023" y="5286000"/>
            <a:ext cx="3677516"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Russland		          3,2%		</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BF60FD3-76D2-4F03-9815-8D9E0EF92B37}"/>
                  </a:ext>
                </a:extLst>
              </p14:cNvPr>
              <p14:cNvContentPartPr/>
              <p14:nvPr/>
            </p14:nvContentPartPr>
            <p14:xfrm>
              <a:off x="6031943" y="921321"/>
              <a:ext cx="1244520" cy="566280"/>
            </p14:xfrm>
          </p:contentPart>
        </mc:Choice>
        <mc:Fallback xmlns="">
          <p:pic>
            <p:nvPicPr>
              <p:cNvPr id="2" name="Freihand 1">
                <a:extLst>
                  <a:ext uri="{FF2B5EF4-FFF2-40B4-BE49-F238E27FC236}">
                    <a16:creationId xmlns:a16="http://schemas.microsoft.com/office/drawing/2014/main" id="{3BF60FD3-76D2-4F03-9815-8D9E0EF92B37}"/>
                  </a:ext>
                </a:extLst>
              </p:cNvPr>
              <p:cNvPicPr/>
              <p:nvPr/>
            </p:nvPicPr>
            <p:blipFill>
              <a:blip r:embed="rId4"/>
              <a:stretch>
                <a:fillRect/>
              </a:stretch>
            </p:blipFill>
            <p:spPr>
              <a:xfrm>
                <a:off x="6023303" y="912681"/>
                <a:ext cx="1262160" cy="583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1F1ED76-8B2E-4BE6-A0E3-AF71AE924C3B}"/>
                  </a:ext>
                </a:extLst>
              </p14:cNvPr>
              <p14:cNvContentPartPr/>
              <p14:nvPr/>
            </p14:nvContentPartPr>
            <p14:xfrm>
              <a:off x="193103" y="2655081"/>
              <a:ext cx="1180800" cy="655560"/>
            </p14:xfrm>
          </p:contentPart>
        </mc:Choice>
        <mc:Fallback xmlns="">
          <p:pic>
            <p:nvPicPr>
              <p:cNvPr id="6" name="Freihand 5">
                <a:extLst>
                  <a:ext uri="{FF2B5EF4-FFF2-40B4-BE49-F238E27FC236}">
                    <a16:creationId xmlns:a16="http://schemas.microsoft.com/office/drawing/2014/main" id="{81F1ED76-8B2E-4BE6-A0E3-AF71AE924C3B}"/>
                  </a:ext>
                </a:extLst>
              </p:cNvPr>
              <p:cNvPicPr/>
              <p:nvPr/>
            </p:nvPicPr>
            <p:blipFill>
              <a:blip r:embed="rId6"/>
              <a:stretch>
                <a:fillRect/>
              </a:stretch>
            </p:blipFill>
            <p:spPr>
              <a:xfrm>
                <a:off x="184463" y="2646441"/>
                <a:ext cx="1198440" cy="67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3AFE2195-BCA5-4991-BF09-ED5C37C7D3F0}"/>
                  </a:ext>
                </a:extLst>
              </p14:cNvPr>
              <p14:cNvContentPartPr/>
              <p14:nvPr/>
            </p14:nvContentPartPr>
            <p14:xfrm>
              <a:off x="2540303" y="1463121"/>
              <a:ext cx="2472120" cy="1399680"/>
            </p14:xfrm>
          </p:contentPart>
        </mc:Choice>
        <mc:Fallback xmlns="">
          <p:pic>
            <p:nvPicPr>
              <p:cNvPr id="10" name="Freihand 9">
                <a:extLst>
                  <a:ext uri="{FF2B5EF4-FFF2-40B4-BE49-F238E27FC236}">
                    <a16:creationId xmlns:a16="http://schemas.microsoft.com/office/drawing/2014/main" id="{3AFE2195-BCA5-4991-BF09-ED5C37C7D3F0}"/>
                  </a:ext>
                </a:extLst>
              </p:cNvPr>
              <p:cNvPicPr/>
              <p:nvPr/>
            </p:nvPicPr>
            <p:blipFill>
              <a:blip r:embed="rId8"/>
              <a:stretch>
                <a:fillRect/>
              </a:stretch>
            </p:blipFill>
            <p:spPr>
              <a:xfrm>
                <a:off x="2531663" y="1454121"/>
                <a:ext cx="2489760" cy="1417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1840DF03-F36D-4655-809D-25EB2C002C9E}"/>
                  </a:ext>
                </a:extLst>
              </p14:cNvPr>
              <p14:cNvContentPartPr/>
              <p14:nvPr/>
            </p14:nvContentPartPr>
            <p14:xfrm>
              <a:off x="234503" y="3873681"/>
              <a:ext cx="1367640" cy="1945080"/>
            </p14:xfrm>
          </p:contentPart>
        </mc:Choice>
        <mc:Fallback xmlns="">
          <p:pic>
            <p:nvPicPr>
              <p:cNvPr id="17" name="Freihand 16">
                <a:extLst>
                  <a:ext uri="{FF2B5EF4-FFF2-40B4-BE49-F238E27FC236}">
                    <a16:creationId xmlns:a16="http://schemas.microsoft.com/office/drawing/2014/main" id="{1840DF03-F36D-4655-809D-25EB2C002C9E}"/>
                  </a:ext>
                </a:extLst>
              </p:cNvPr>
              <p:cNvPicPr/>
              <p:nvPr/>
            </p:nvPicPr>
            <p:blipFill>
              <a:blip r:embed="rId10"/>
              <a:stretch>
                <a:fillRect/>
              </a:stretch>
            </p:blipFill>
            <p:spPr>
              <a:xfrm>
                <a:off x="225503" y="3864679"/>
                <a:ext cx="1385280" cy="196272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Freihand 22">
                <a:extLst>
                  <a:ext uri="{FF2B5EF4-FFF2-40B4-BE49-F238E27FC236}">
                    <a16:creationId xmlns:a16="http://schemas.microsoft.com/office/drawing/2014/main" id="{8E934A2A-0EE5-47B9-9AA0-C4F39122EA5F}"/>
                  </a:ext>
                </a:extLst>
              </p14:cNvPr>
              <p14:cNvContentPartPr/>
              <p14:nvPr/>
            </p14:nvContentPartPr>
            <p14:xfrm>
              <a:off x="7714583" y="3420801"/>
              <a:ext cx="671040" cy="773640"/>
            </p14:xfrm>
          </p:contentPart>
        </mc:Choice>
        <mc:Fallback xmlns="">
          <p:pic>
            <p:nvPicPr>
              <p:cNvPr id="23" name="Freihand 22">
                <a:extLst>
                  <a:ext uri="{FF2B5EF4-FFF2-40B4-BE49-F238E27FC236}">
                    <a16:creationId xmlns:a16="http://schemas.microsoft.com/office/drawing/2014/main" id="{8E934A2A-0EE5-47B9-9AA0-C4F39122EA5F}"/>
                  </a:ext>
                </a:extLst>
              </p:cNvPr>
              <p:cNvPicPr/>
              <p:nvPr/>
            </p:nvPicPr>
            <p:blipFill>
              <a:blip r:embed="rId12"/>
              <a:stretch>
                <a:fillRect/>
              </a:stretch>
            </p:blipFill>
            <p:spPr>
              <a:xfrm>
                <a:off x="7705943" y="3412161"/>
                <a:ext cx="68868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E63D4ECC-E889-4466-91A0-43AA020EFBB5}"/>
                  </a:ext>
                </a:extLst>
              </p14:cNvPr>
              <p14:cNvContentPartPr/>
              <p14:nvPr/>
            </p14:nvContentPartPr>
            <p14:xfrm>
              <a:off x="2664143" y="5143401"/>
              <a:ext cx="649800" cy="674280"/>
            </p14:xfrm>
          </p:contentPart>
        </mc:Choice>
        <mc:Fallback xmlns="">
          <p:pic>
            <p:nvPicPr>
              <p:cNvPr id="24" name="Freihand 23">
                <a:extLst>
                  <a:ext uri="{FF2B5EF4-FFF2-40B4-BE49-F238E27FC236}">
                    <a16:creationId xmlns:a16="http://schemas.microsoft.com/office/drawing/2014/main" id="{E63D4ECC-E889-4466-91A0-43AA020EFBB5}"/>
                  </a:ext>
                </a:extLst>
              </p:cNvPr>
              <p:cNvPicPr/>
              <p:nvPr/>
            </p:nvPicPr>
            <p:blipFill>
              <a:blip r:embed="rId14"/>
              <a:stretch>
                <a:fillRect/>
              </a:stretch>
            </p:blipFill>
            <p:spPr>
              <a:xfrm>
                <a:off x="2655503" y="5134761"/>
                <a:ext cx="66744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B826F386-7D2E-4763-BF8D-5D5A475AEA34}"/>
                  </a:ext>
                </a:extLst>
              </p14:cNvPr>
              <p14:cNvContentPartPr/>
              <p14:nvPr/>
            </p14:nvContentPartPr>
            <p14:xfrm>
              <a:off x="6329303" y="5186961"/>
              <a:ext cx="599400" cy="657000"/>
            </p14:xfrm>
          </p:contentPart>
        </mc:Choice>
        <mc:Fallback xmlns="">
          <p:pic>
            <p:nvPicPr>
              <p:cNvPr id="25" name="Freihand 24">
                <a:extLst>
                  <a:ext uri="{FF2B5EF4-FFF2-40B4-BE49-F238E27FC236}">
                    <a16:creationId xmlns:a16="http://schemas.microsoft.com/office/drawing/2014/main" id="{B826F386-7D2E-4763-BF8D-5D5A475AEA34}"/>
                  </a:ext>
                </a:extLst>
              </p:cNvPr>
              <p:cNvPicPr/>
              <p:nvPr/>
            </p:nvPicPr>
            <p:blipFill>
              <a:blip r:embed="rId16"/>
              <a:stretch>
                <a:fillRect/>
              </a:stretch>
            </p:blipFill>
            <p:spPr>
              <a:xfrm>
                <a:off x="6320303" y="5178321"/>
                <a:ext cx="617040" cy="674640"/>
              </a:xfrm>
              <a:prstGeom prst="rect">
                <a:avLst/>
              </a:prstGeom>
            </p:spPr>
          </p:pic>
        </mc:Fallback>
      </mc:AlternateContent>
    </p:spTree>
    <p:extLst>
      <p:ext uri="{BB962C8B-B14F-4D97-AF65-F5344CB8AC3E}">
        <p14:creationId xmlns:p14="http://schemas.microsoft.com/office/powerpoint/2010/main" val="208187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Importverflechtung Deutschland – Russland 2021</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pic>
        <p:nvPicPr>
          <p:cNvPr id="2" name="Grafik 1">
            <a:extLst>
              <a:ext uri="{FF2B5EF4-FFF2-40B4-BE49-F238E27FC236}">
                <a16:creationId xmlns:a16="http://schemas.microsoft.com/office/drawing/2014/main" id="{7D6E5529-9038-4340-9F4C-DF5071D08EF2}"/>
              </a:ext>
            </a:extLst>
          </p:cNvPr>
          <p:cNvPicPr>
            <a:picLocks noChangeAspect="1"/>
          </p:cNvPicPr>
          <p:nvPr/>
        </p:nvPicPr>
        <p:blipFill>
          <a:blip r:embed="rId2"/>
          <a:stretch>
            <a:fillRect/>
          </a:stretch>
        </p:blipFill>
        <p:spPr>
          <a:xfrm>
            <a:off x="225529" y="1036186"/>
            <a:ext cx="5463495" cy="5594097"/>
          </a:xfrm>
          <a:prstGeom prst="rect">
            <a:avLst/>
          </a:prstGeom>
        </p:spPr>
      </p:pic>
      <p:sp>
        <p:nvSpPr>
          <p:cNvPr id="15" name="Textfeld 14">
            <a:extLst>
              <a:ext uri="{FF2B5EF4-FFF2-40B4-BE49-F238E27FC236}">
                <a16:creationId xmlns:a16="http://schemas.microsoft.com/office/drawing/2014/main" id="{ED458F2E-3FA5-4F5F-A93E-687D66D16031}"/>
              </a:ext>
            </a:extLst>
          </p:cNvPr>
          <p:cNvSpPr txBox="1"/>
          <p:nvPr/>
        </p:nvSpPr>
        <p:spPr>
          <a:xfrm>
            <a:off x="952053" y="617267"/>
            <a:ext cx="4399878"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Anteile relativ zu den Gesamtimporten</a:t>
            </a:r>
          </a:p>
        </p:txBody>
      </p:sp>
      <p:pic>
        <p:nvPicPr>
          <p:cNvPr id="4" name="Grafik 3">
            <a:extLst>
              <a:ext uri="{FF2B5EF4-FFF2-40B4-BE49-F238E27FC236}">
                <a16:creationId xmlns:a16="http://schemas.microsoft.com/office/drawing/2014/main" id="{B709CE12-0297-4650-A435-CFE23C6A7422}"/>
              </a:ext>
            </a:extLst>
          </p:cNvPr>
          <p:cNvPicPr>
            <a:picLocks noChangeAspect="1"/>
          </p:cNvPicPr>
          <p:nvPr/>
        </p:nvPicPr>
        <p:blipFill>
          <a:blip r:embed="rId3"/>
          <a:stretch>
            <a:fillRect/>
          </a:stretch>
        </p:blipFill>
        <p:spPr>
          <a:xfrm>
            <a:off x="6025160" y="567680"/>
            <a:ext cx="5878177" cy="3533160"/>
          </a:xfrm>
          <a:prstGeom prst="rect">
            <a:avLst/>
          </a:prstGeom>
        </p:spPr>
      </p:pic>
      <p:sp>
        <p:nvSpPr>
          <p:cNvPr id="8" name="Rechteck 7">
            <a:extLst>
              <a:ext uri="{FF2B5EF4-FFF2-40B4-BE49-F238E27FC236}">
                <a16:creationId xmlns:a16="http://schemas.microsoft.com/office/drawing/2014/main" id="{6C774712-AE75-4EA3-A9D4-BC55A96869D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7" name="Freihand 36">
                <a:extLst>
                  <a:ext uri="{FF2B5EF4-FFF2-40B4-BE49-F238E27FC236}">
                    <a16:creationId xmlns:a16="http://schemas.microsoft.com/office/drawing/2014/main" id="{48C99FE5-859F-4369-8DDB-C753795F7899}"/>
                  </a:ext>
                </a:extLst>
              </p14:cNvPr>
              <p14:cNvContentPartPr/>
              <p14:nvPr/>
            </p14:nvContentPartPr>
            <p14:xfrm>
              <a:off x="151703" y="1678041"/>
              <a:ext cx="1403280" cy="366480"/>
            </p14:xfrm>
          </p:contentPart>
        </mc:Choice>
        <mc:Fallback xmlns="">
          <p:pic>
            <p:nvPicPr>
              <p:cNvPr id="37" name="Freihand 36">
                <a:extLst>
                  <a:ext uri="{FF2B5EF4-FFF2-40B4-BE49-F238E27FC236}">
                    <a16:creationId xmlns:a16="http://schemas.microsoft.com/office/drawing/2014/main" id="{48C99FE5-859F-4369-8DDB-C753795F7899}"/>
                  </a:ext>
                </a:extLst>
              </p:cNvPr>
              <p:cNvPicPr/>
              <p:nvPr/>
            </p:nvPicPr>
            <p:blipFill>
              <a:blip r:embed="rId5"/>
              <a:stretch>
                <a:fillRect/>
              </a:stretch>
            </p:blipFill>
            <p:spPr>
              <a:xfrm>
                <a:off x="142703" y="1669401"/>
                <a:ext cx="14209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 name="Freihand 50">
                <a:extLst>
                  <a:ext uri="{FF2B5EF4-FFF2-40B4-BE49-F238E27FC236}">
                    <a16:creationId xmlns:a16="http://schemas.microsoft.com/office/drawing/2014/main" id="{7DDEBBA3-DBD7-4D37-810F-AF4697941068}"/>
                  </a:ext>
                </a:extLst>
              </p14:cNvPr>
              <p14:cNvContentPartPr/>
              <p14:nvPr/>
            </p14:nvContentPartPr>
            <p14:xfrm>
              <a:off x="9099863" y="1921401"/>
              <a:ext cx="909000" cy="1443960"/>
            </p14:xfrm>
          </p:contentPart>
        </mc:Choice>
        <mc:Fallback xmlns="">
          <p:pic>
            <p:nvPicPr>
              <p:cNvPr id="51" name="Freihand 50">
                <a:extLst>
                  <a:ext uri="{FF2B5EF4-FFF2-40B4-BE49-F238E27FC236}">
                    <a16:creationId xmlns:a16="http://schemas.microsoft.com/office/drawing/2014/main" id="{7DDEBBA3-DBD7-4D37-810F-AF4697941068}"/>
                  </a:ext>
                </a:extLst>
              </p:cNvPr>
              <p:cNvPicPr/>
              <p:nvPr/>
            </p:nvPicPr>
            <p:blipFill>
              <a:blip r:embed="rId7"/>
              <a:stretch>
                <a:fillRect/>
              </a:stretch>
            </p:blipFill>
            <p:spPr>
              <a:xfrm>
                <a:off x="9091223" y="1912761"/>
                <a:ext cx="926640" cy="1461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Freihand 51">
                <a:extLst>
                  <a:ext uri="{FF2B5EF4-FFF2-40B4-BE49-F238E27FC236}">
                    <a16:creationId xmlns:a16="http://schemas.microsoft.com/office/drawing/2014/main" id="{8EFC8316-8C1A-4701-B8B4-CAC611DBEF48}"/>
                  </a:ext>
                </a:extLst>
              </p14:cNvPr>
              <p14:cNvContentPartPr/>
              <p14:nvPr/>
            </p14:nvContentPartPr>
            <p14:xfrm>
              <a:off x="5091623" y="1569681"/>
              <a:ext cx="3007080" cy="5087520"/>
            </p14:xfrm>
          </p:contentPart>
        </mc:Choice>
        <mc:Fallback xmlns="">
          <p:pic>
            <p:nvPicPr>
              <p:cNvPr id="52" name="Freihand 51">
                <a:extLst>
                  <a:ext uri="{FF2B5EF4-FFF2-40B4-BE49-F238E27FC236}">
                    <a16:creationId xmlns:a16="http://schemas.microsoft.com/office/drawing/2014/main" id="{8EFC8316-8C1A-4701-B8B4-CAC611DBEF48}"/>
                  </a:ext>
                </a:extLst>
              </p:cNvPr>
              <p:cNvPicPr/>
              <p:nvPr/>
            </p:nvPicPr>
            <p:blipFill>
              <a:blip r:embed="rId9"/>
              <a:stretch>
                <a:fillRect/>
              </a:stretch>
            </p:blipFill>
            <p:spPr>
              <a:xfrm>
                <a:off x="5082982" y="1560681"/>
                <a:ext cx="3024722" cy="5105160"/>
              </a:xfrm>
              <a:prstGeom prst="rect">
                <a:avLst/>
              </a:prstGeom>
            </p:spPr>
          </p:pic>
        </mc:Fallback>
      </mc:AlternateContent>
    </p:spTree>
    <p:extLst>
      <p:ext uri="{BB962C8B-B14F-4D97-AF65-F5344CB8AC3E}">
        <p14:creationId xmlns:p14="http://schemas.microsoft.com/office/powerpoint/2010/main" val="3101640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2447154"/>
            <a:ext cx="9149918" cy="2391377"/>
          </a:xfrm>
        </p:spPr>
        <p:txBody>
          <a:bodyPr>
            <a:noAutofit/>
          </a:bodyPr>
          <a:lstStyle/>
          <a:p>
            <a:r>
              <a:rPr lang="de-DE" dirty="0">
                <a:latin typeface="Times New Roman" panose="02020603050405020304" pitchFamily="18" charset="0"/>
                <a:cs typeface="Times New Roman" panose="02020603050405020304" pitchFamily="18" charset="0"/>
              </a:rPr>
              <a:t>Öffentliche Finanzen</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und</a:t>
            </a:r>
            <a:br>
              <a:rPr lang="de-DE" dirty="0">
                <a:latin typeface="Times New Roman" panose="02020603050405020304" pitchFamily="18" charset="0"/>
                <a:cs typeface="Times New Roman" panose="02020603050405020304" pitchFamily="18" charset="0"/>
              </a:rPr>
            </a:br>
            <a:r>
              <a:rPr lang="de-DE" dirty="0">
                <a:latin typeface="Times New Roman" panose="02020603050405020304" pitchFamily="18" charset="0"/>
                <a:cs typeface="Times New Roman" panose="02020603050405020304" pitchFamily="18" charset="0"/>
              </a:rPr>
              <a:t>Außenwirtschaft</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5474744"/>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2022</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5984836"/>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143098"/>
            <a:ext cx="2581275" cy="1771650"/>
          </a:xfrm>
          <a:prstGeom prst="rect">
            <a:avLst/>
          </a:prstGeom>
        </p:spPr>
      </p:pic>
      <p:sp>
        <p:nvSpPr>
          <p:cNvPr id="6" name="Rechteck 5">
            <a:extLst>
              <a:ext uri="{FF2B5EF4-FFF2-40B4-BE49-F238E27FC236}">
                <a16:creationId xmlns:a16="http://schemas.microsoft.com/office/drawing/2014/main" id="{CD144692-4744-42AD-9E55-64EE13273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a:t>
            </a:r>
            <a:r>
              <a:rPr lang="de-DE" sz="2400" dirty="0" err="1">
                <a:solidFill>
                  <a:srgbClr val="000000"/>
                </a:solidFill>
                <a:latin typeface="Arial"/>
                <a:ea typeface="Droid Sans Fallback"/>
              </a:rPr>
              <a:t>Paffrath</a:t>
            </a:r>
            <a:r>
              <a:rPr lang="de-DE" sz="2400" dirty="0">
                <a:solidFill>
                  <a:srgbClr val="000000"/>
                </a:solidFill>
                <a:latin typeface="Arial"/>
                <a:ea typeface="Droid Sans Fallback"/>
              </a:rPr>
              <a:t>-Straße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ED92A072-3B22-437A-B6C0-E5C23BEB72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4" name="Freihand 3">
                <a:extLst>
                  <a:ext uri="{FF2B5EF4-FFF2-40B4-BE49-F238E27FC236}">
                    <a16:creationId xmlns:a16="http://schemas.microsoft.com/office/drawing/2014/main" id="{D8102F25-C359-4FAC-85F1-1B99A190A435}"/>
                  </a:ext>
                </a:extLst>
              </p14:cNvPr>
              <p14:cNvContentPartPr/>
              <p14:nvPr/>
            </p14:nvContentPartPr>
            <p14:xfrm>
              <a:off x="1254743" y="1029670"/>
              <a:ext cx="4768560" cy="898200"/>
            </p14:xfrm>
          </p:contentPart>
        </mc:Choice>
        <mc:Fallback xmlns="">
          <p:pic>
            <p:nvPicPr>
              <p:cNvPr id="4" name="Freihand 3">
                <a:extLst>
                  <a:ext uri="{FF2B5EF4-FFF2-40B4-BE49-F238E27FC236}">
                    <a16:creationId xmlns:a16="http://schemas.microsoft.com/office/drawing/2014/main" id="{D8102F25-C359-4FAC-85F1-1B99A190A435}"/>
                  </a:ext>
                </a:extLst>
              </p:cNvPr>
              <p:cNvPicPr/>
              <p:nvPr/>
            </p:nvPicPr>
            <p:blipFill>
              <a:blip r:embed="rId3"/>
              <a:stretch>
                <a:fillRect/>
              </a:stretch>
            </p:blipFill>
            <p:spPr>
              <a:xfrm>
                <a:off x="1246103" y="1020670"/>
                <a:ext cx="4786200" cy="9158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A0E9CAA5-CAF6-421F-A80F-452CDF80D7D3}"/>
                  </a:ext>
                </a:extLst>
              </p14:cNvPr>
              <p14:cNvContentPartPr/>
              <p14:nvPr/>
            </p14:nvContentPartPr>
            <p14:xfrm>
              <a:off x="1252223" y="3982030"/>
              <a:ext cx="7431120" cy="1689480"/>
            </p14:xfrm>
          </p:contentPart>
        </mc:Choice>
        <mc:Fallback xmlns="">
          <p:pic>
            <p:nvPicPr>
              <p:cNvPr id="7" name="Freihand 6">
                <a:extLst>
                  <a:ext uri="{FF2B5EF4-FFF2-40B4-BE49-F238E27FC236}">
                    <a16:creationId xmlns:a16="http://schemas.microsoft.com/office/drawing/2014/main" id="{A0E9CAA5-CAF6-421F-A80F-452CDF80D7D3}"/>
                  </a:ext>
                </a:extLst>
              </p:cNvPr>
              <p:cNvPicPr/>
              <p:nvPr/>
            </p:nvPicPr>
            <p:blipFill>
              <a:blip r:embed="rId5"/>
              <a:stretch>
                <a:fillRect/>
              </a:stretch>
            </p:blipFill>
            <p:spPr>
              <a:xfrm>
                <a:off x="1243223" y="3973390"/>
                <a:ext cx="7448760" cy="1707120"/>
              </a:xfrm>
              <a:prstGeom prst="rect">
                <a:avLst/>
              </a:prstGeom>
            </p:spPr>
          </p:pic>
        </mc:Fallback>
      </mc:AlternateContent>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Außenwirtschaft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3225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dirty="0">
                <a:latin typeface="Times New Roman" panose="02020603050405020304" pitchFamily="18" charset="0"/>
                <a:cs typeface="Times New Roman" panose="02020603050405020304" pitchFamily="18" charset="0"/>
              </a:rPr>
              <a:t>International Economics, McGraw-Hill</a:t>
            </a:r>
            <a:r>
              <a:rPr lang="en-US" sz="2000" b="1"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Broll</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Einführung</a:t>
            </a:r>
            <a:r>
              <a:rPr lang="en-US" sz="2000" b="1" dirty="0">
                <a:latin typeface="Times New Roman" panose="02020603050405020304" pitchFamily="18" charset="0"/>
                <a:cs typeface="Times New Roman" panose="02020603050405020304" pitchFamily="18" charset="0"/>
              </a:rPr>
              <a:t> in die </a:t>
            </a:r>
            <a:r>
              <a:rPr lang="en-US" sz="2000" b="1" dirty="0" err="1">
                <a:latin typeface="Times New Roman" panose="02020603050405020304" pitchFamily="18" charset="0"/>
                <a:cs typeface="Times New Roman" panose="02020603050405020304" pitchFamily="18" charset="0"/>
              </a:rPr>
              <a:t>moneträre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Außenwirtschaft</a:t>
            </a:r>
            <a:r>
              <a:rPr lang="en-US" sz="2000" b="1" dirty="0">
                <a:latin typeface="Times New Roman" panose="02020603050405020304" pitchFamily="18" charset="0"/>
                <a:cs typeface="Times New Roman" panose="02020603050405020304" pitchFamily="18" charset="0"/>
              </a:rPr>
              <a:t>, De Gruyter.</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International Economics MacMillan.</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International Economics, </a:t>
            </a:r>
            <a:r>
              <a:rPr lang="de-DE" sz="2000" b="1" dirty="0" err="1">
                <a:latin typeface="Times New Roman" panose="02020603050405020304" pitchFamily="18" charset="0"/>
                <a:cs typeface="Times New Roman" panose="02020603050405020304" pitchFamily="18" charset="0"/>
              </a:rPr>
              <a:t>Spinger</a:t>
            </a:r>
            <a:r>
              <a:rPr lang="de-DE" sz="2000" b="1"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Gandolfo, G., International Finance and Open-Economy Macroeconomics, Springer.</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Lorz O. und H. Siebert, Außenwirtschaft, UTB.</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International Economics, Pearson.</a:t>
            </a:r>
          </a:p>
          <a:p>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64" name="Freihand 63">
                <a:extLst>
                  <a:ext uri="{FF2B5EF4-FFF2-40B4-BE49-F238E27FC236}">
                    <a16:creationId xmlns:a16="http://schemas.microsoft.com/office/drawing/2014/main" id="{640C6DE1-0C11-4BCA-8349-CC26512DCA23}"/>
                  </a:ext>
                </a:extLst>
              </p14:cNvPr>
              <p14:cNvContentPartPr/>
              <p14:nvPr/>
            </p14:nvContentPartPr>
            <p14:xfrm>
              <a:off x="209663" y="4740190"/>
              <a:ext cx="8394480" cy="1835280"/>
            </p14:xfrm>
          </p:contentPart>
        </mc:Choice>
        <mc:Fallback xmlns="">
          <p:pic>
            <p:nvPicPr>
              <p:cNvPr id="64" name="Freihand 63">
                <a:extLst>
                  <a:ext uri="{FF2B5EF4-FFF2-40B4-BE49-F238E27FC236}">
                    <a16:creationId xmlns:a16="http://schemas.microsoft.com/office/drawing/2014/main" id="{640C6DE1-0C11-4BCA-8349-CC26512DCA23}"/>
                  </a:ext>
                </a:extLst>
              </p:cNvPr>
              <p:cNvPicPr/>
              <p:nvPr/>
            </p:nvPicPr>
            <p:blipFill>
              <a:blip r:embed="rId3"/>
              <a:stretch>
                <a:fillRect/>
              </a:stretch>
            </p:blipFill>
            <p:spPr>
              <a:xfrm>
                <a:off x="200663" y="4731190"/>
                <a:ext cx="8412119" cy="1852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7" name="Freihand 76">
                <a:extLst>
                  <a:ext uri="{FF2B5EF4-FFF2-40B4-BE49-F238E27FC236}">
                    <a16:creationId xmlns:a16="http://schemas.microsoft.com/office/drawing/2014/main" id="{E26BCA8A-D4F8-4AC7-95A1-B9340A8BE67B}"/>
                  </a:ext>
                </a:extLst>
              </p14:cNvPr>
              <p14:cNvContentPartPr/>
              <p14:nvPr/>
            </p14:nvContentPartPr>
            <p14:xfrm>
              <a:off x="403343" y="89350"/>
              <a:ext cx="11526120" cy="4343400"/>
            </p14:xfrm>
          </p:contentPart>
        </mc:Choice>
        <mc:Fallback xmlns="">
          <p:pic>
            <p:nvPicPr>
              <p:cNvPr id="77" name="Freihand 76">
                <a:extLst>
                  <a:ext uri="{FF2B5EF4-FFF2-40B4-BE49-F238E27FC236}">
                    <a16:creationId xmlns:a16="http://schemas.microsoft.com/office/drawing/2014/main" id="{E26BCA8A-D4F8-4AC7-95A1-B9340A8BE67B}"/>
                  </a:ext>
                </a:extLst>
              </p:cNvPr>
              <p:cNvPicPr/>
              <p:nvPr/>
            </p:nvPicPr>
            <p:blipFill>
              <a:blip r:embed="rId5"/>
              <a:stretch>
                <a:fillRect/>
              </a:stretch>
            </p:blipFill>
            <p:spPr>
              <a:xfrm>
                <a:off x="394703" y="80350"/>
                <a:ext cx="11543760" cy="4361040"/>
              </a:xfrm>
              <a:prstGeom prst="rect">
                <a:avLst/>
              </a:prstGeom>
            </p:spPr>
          </p:pic>
        </mc:Fallback>
      </mc:AlternateContent>
    </p:spTree>
    <p:extLst>
      <p:ext uri="{BB962C8B-B14F-4D97-AF65-F5344CB8AC3E}">
        <p14:creationId xmlns:p14="http://schemas.microsoft.com/office/powerpoint/2010/main" val="367174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6153994"/>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3"/>
              </a:rPr>
              <a:t>UN </a:t>
            </a:r>
            <a:r>
              <a:rPr lang="de-DE" sz="2400" dirty="0" err="1">
                <a:latin typeface="Times New Roman" panose="02020603050405020304" pitchFamily="18" charset="0"/>
                <a:cs typeface="Times New Roman" panose="02020603050405020304" pitchFamily="18" charset="0"/>
                <a:hlinkClick r:id="rId3"/>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Genesis-Datenbank → </a:t>
            </a:r>
            <a:r>
              <a:rPr lang="de-DE" sz="2400" dirty="0" err="1">
                <a:latin typeface="Times New Roman" panose="02020603050405020304" pitchFamily="18" charset="0"/>
                <a:cs typeface="Times New Roman" panose="02020603050405020304" pitchFamily="18" charset="0"/>
                <a:hlinkClick r:id="rId4"/>
              </a:rPr>
              <a:t>Aussenhandel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5"/>
              </a:rPr>
              <a:t>Zahlungsbilanz/Wechselkurse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6"/>
              </a:rPr>
              <a:t>Internationaler Handel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7"/>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8"/>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9">
            <p14:nvContentPartPr>
              <p14:cNvPr id="64" name="Freihand 63">
                <a:extLst>
                  <a:ext uri="{FF2B5EF4-FFF2-40B4-BE49-F238E27FC236}">
                    <a16:creationId xmlns:a16="http://schemas.microsoft.com/office/drawing/2014/main" id="{B9B77060-1065-4FC0-B836-00CD726B7D16}"/>
                  </a:ext>
                </a:extLst>
              </p14:cNvPr>
              <p14:cNvContentPartPr/>
              <p14:nvPr/>
            </p14:nvContentPartPr>
            <p14:xfrm>
              <a:off x="128303" y="123190"/>
              <a:ext cx="8889840" cy="6186240"/>
            </p14:xfrm>
          </p:contentPart>
        </mc:Choice>
        <mc:Fallback xmlns="">
          <p:pic>
            <p:nvPicPr>
              <p:cNvPr id="64" name="Freihand 63">
                <a:extLst>
                  <a:ext uri="{FF2B5EF4-FFF2-40B4-BE49-F238E27FC236}">
                    <a16:creationId xmlns:a16="http://schemas.microsoft.com/office/drawing/2014/main" id="{B9B77060-1065-4FC0-B836-00CD726B7D16}"/>
                  </a:ext>
                </a:extLst>
              </p:cNvPr>
              <p:cNvPicPr/>
              <p:nvPr/>
            </p:nvPicPr>
            <p:blipFill>
              <a:blip r:embed="rId10"/>
              <a:stretch>
                <a:fillRect/>
              </a:stretch>
            </p:blipFill>
            <p:spPr>
              <a:xfrm>
                <a:off x="119303" y="114550"/>
                <a:ext cx="8907480" cy="6203880"/>
              </a:xfrm>
              <a:prstGeom prst="rect">
                <a:avLst/>
              </a:prstGeom>
            </p:spPr>
          </p:pic>
        </mc:Fallback>
      </mc:AlternateContent>
    </p:spTree>
    <p:extLst>
      <p:ext uri="{BB962C8B-B14F-4D97-AF65-F5344CB8AC3E}">
        <p14:creationId xmlns:p14="http://schemas.microsoft.com/office/powerpoint/2010/main" val="60662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 – Öffentliche Finanzen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561974"/>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Brümmerhoff, D., </a:t>
            </a:r>
            <a:r>
              <a:rPr lang="de-DE" sz="1900" b="1" dirty="0">
                <a:latin typeface="Times New Roman" panose="02020603050405020304" pitchFamily="18" charset="0"/>
                <a:cs typeface="Times New Roman" panose="02020603050405020304" pitchFamily="18" charset="0"/>
              </a:rPr>
              <a:t>Finanzwissenschaft</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Blankart</a:t>
            </a:r>
            <a:r>
              <a:rPr lang="de-DE" sz="1900" dirty="0">
                <a:latin typeface="Times New Roman" panose="02020603050405020304" pitchFamily="18" charset="0"/>
                <a:cs typeface="Times New Roman" panose="02020603050405020304" pitchFamily="18" charset="0"/>
              </a:rPr>
              <a:t>, B. , </a:t>
            </a:r>
            <a:r>
              <a:rPr lang="de-DE" sz="1900" b="1" dirty="0">
                <a:latin typeface="Times New Roman" panose="02020603050405020304" pitchFamily="18" charset="0"/>
                <a:cs typeface="Times New Roman" panose="02020603050405020304" pitchFamily="18" charset="0"/>
              </a:rPr>
              <a:t>Öffentliche Finanzen in der Demokratie</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Cansier</a:t>
            </a:r>
            <a:r>
              <a:rPr lang="en-US" sz="1900" dirty="0">
                <a:latin typeface="Times New Roman" panose="02020603050405020304" pitchFamily="18" charset="0"/>
                <a:cs typeface="Times New Roman" panose="02020603050405020304" pitchFamily="18" charset="0"/>
              </a:rPr>
              <a:t>, D. und Beyer, S. , </a:t>
            </a:r>
            <a:r>
              <a:rPr lang="en-US" sz="1900" b="1" dirty="0" err="1">
                <a:latin typeface="Times New Roman" panose="02020603050405020304" pitchFamily="18" charset="0"/>
                <a:cs typeface="Times New Roman" panose="02020603050405020304" pitchFamily="18" charset="0"/>
              </a:rPr>
              <a:t>Einführung</a:t>
            </a:r>
            <a:r>
              <a:rPr lang="en-US" sz="1900" b="1" dirty="0">
                <a:latin typeface="Times New Roman" panose="02020603050405020304" pitchFamily="18" charset="0"/>
                <a:cs typeface="Times New Roman" panose="02020603050405020304" pitchFamily="18" charset="0"/>
              </a:rPr>
              <a:t> in die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err="1">
                <a:latin typeface="Times New Roman" panose="02020603050405020304" pitchFamily="18" charset="0"/>
                <a:cs typeface="Times New Roman" panose="02020603050405020304" pitchFamily="18" charset="0"/>
              </a:rPr>
              <a:t>Corneo</a:t>
            </a:r>
            <a:r>
              <a:rPr lang="de-DE" sz="1900" dirty="0">
                <a:latin typeface="Times New Roman" panose="02020603050405020304" pitchFamily="18" charset="0"/>
                <a:cs typeface="Times New Roman" panose="02020603050405020304" pitchFamily="18" charset="0"/>
              </a:rPr>
              <a:t>, G., </a:t>
            </a:r>
            <a:r>
              <a:rPr lang="de-DE" sz="1900" b="1" dirty="0">
                <a:latin typeface="Times New Roman" panose="02020603050405020304" pitchFamily="18" charset="0"/>
                <a:cs typeface="Times New Roman" panose="02020603050405020304" pitchFamily="18" charset="0"/>
              </a:rPr>
              <a:t>Öffentliche Finanzen: Ausgabenpolitik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err="1">
                <a:latin typeface="Times New Roman" panose="02020603050405020304" pitchFamily="18" charset="0"/>
                <a:cs typeface="Times New Roman" panose="02020603050405020304" pitchFamily="18" charset="0"/>
              </a:rPr>
              <a:t>Hindriks</a:t>
            </a:r>
            <a:r>
              <a:rPr lang="en-US" sz="1900" dirty="0">
                <a:latin typeface="Times New Roman" panose="02020603050405020304" pitchFamily="18" charset="0"/>
                <a:cs typeface="Times New Roman" panose="02020603050405020304" pitchFamily="18" charset="0"/>
              </a:rPr>
              <a:t>, J. und G. Myles, </a:t>
            </a:r>
            <a:r>
              <a:rPr lang="en-US" sz="1900" b="1" dirty="0">
                <a:latin typeface="Times New Roman" panose="02020603050405020304" pitchFamily="18" charset="0"/>
                <a:cs typeface="Times New Roman" panose="02020603050405020304" pitchFamily="18" charset="0"/>
              </a:rPr>
              <a:t>Intermediate Public Economics</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1900" dirty="0">
                <a:latin typeface="Times New Roman" panose="02020603050405020304" pitchFamily="18" charset="0"/>
                <a:cs typeface="Times New Roman" panose="02020603050405020304" pitchFamily="18" charset="0"/>
              </a:rPr>
              <a:t>Zimmermann H., Henke, K, und </a:t>
            </a:r>
            <a:r>
              <a:rPr lang="en-US" sz="1900" dirty="0" err="1">
                <a:latin typeface="Times New Roman" panose="02020603050405020304" pitchFamily="18" charset="0"/>
                <a:cs typeface="Times New Roman" panose="02020603050405020304" pitchFamily="18" charset="0"/>
              </a:rPr>
              <a:t>Broer</a:t>
            </a:r>
            <a:r>
              <a:rPr lang="en-US" sz="1900" dirty="0">
                <a:latin typeface="Times New Roman" panose="02020603050405020304" pitchFamily="18" charset="0"/>
                <a:cs typeface="Times New Roman" panose="02020603050405020304" pitchFamily="18" charset="0"/>
              </a:rPr>
              <a:t> M., </a:t>
            </a:r>
            <a:r>
              <a:rPr lang="en-US" sz="1900" b="1" dirty="0" err="1">
                <a:latin typeface="Times New Roman" panose="02020603050405020304" pitchFamily="18" charset="0"/>
                <a:cs typeface="Times New Roman" panose="02020603050405020304" pitchFamily="18" charset="0"/>
              </a:rPr>
              <a:t>Finanzwissenschaft</a:t>
            </a: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Auerbach A., </a:t>
            </a:r>
            <a:r>
              <a:rPr lang="de-DE" sz="1900" dirty="0" err="1">
                <a:latin typeface="Times New Roman" panose="02020603050405020304" pitchFamily="18" charset="0"/>
                <a:cs typeface="Times New Roman" panose="02020603050405020304" pitchFamily="18" charset="0"/>
              </a:rPr>
              <a:t>Chetty</a:t>
            </a:r>
            <a:r>
              <a:rPr lang="de-DE" sz="1900" dirty="0">
                <a:latin typeface="Times New Roman" panose="02020603050405020304" pitchFamily="18" charset="0"/>
                <a:cs typeface="Times New Roman" panose="02020603050405020304" pitchFamily="18" charset="0"/>
              </a:rPr>
              <a:t> R., Feldstein M. und </a:t>
            </a:r>
            <a:r>
              <a:rPr lang="de-DE" sz="1900" dirty="0" err="1">
                <a:latin typeface="Times New Roman" panose="02020603050405020304" pitchFamily="18" charset="0"/>
                <a:cs typeface="Times New Roman" panose="02020603050405020304" pitchFamily="18" charset="0"/>
              </a:rPr>
              <a:t>Saez</a:t>
            </a:r>
            <a:r>
              <a:rPr lang="de-DE" sz="1900" dirty="0">
                <a:latin typeface="Times New Roman" panose="02020603050405020304" pitchFamily="18" charset="0"/>
                <a:cs typeface="Times New Roman" panose="02020603050405020304" pitchFamily="18" charset="0"/>
              </a:rPr>
              <a:t>, E., </a:t>
            </a:r>
            <a:r>
              <a:rPr lang="en-US" sz="1900" b="1" dirty="0">
                <a:latin typeface="Times New Roman" panose="02020603050405020304" pitchFamily="18" charset="0"/>
                <a:cs typeface="Times New Roman" panose="02020603050405020304" pitchFamily="18" charset="0"/>
              </a:rPr>
              <a:t>Handbook of public economics</a:t>
            </a:r>
            <a:r>
              <a:rPr lang="en-US" sz="1600" dirty="0">
                <a:latin typeface="Times New Roman" panose="02020603050405020304" pitchFamily="18" charset="0"/>
                <a:cs typeface="Times New Roman" panose="02020603050405020304" pitchFamily="18" charset="0"/>
              </a:rPr>
              <a:t>.</a:t>
            </a:r>
          </a:p>
        </p:txBody>
      </p:sp>
      <p:sp>
        <p:nvSpPr>
          <p:cNvPr id="14" name="Rechteck 13">
            <a:extLst>
              <a:ext uri="{FF2B5EF4-FFF2-40B4-BE49-F238E27FC236}">
                <a16:creationId xmlns:a16="http://schemas.microsoft.com/office/drawing/2014/main" id="{CBCC9AC0-5295-47AB-A539-C33E2A8F6B8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18" name="Freihand 17">
                <a:extLst>
                  <a:ext uri="{FF2B5EF4-FFF2-40B4-BE49-F238E27FC236}">
                    <a16:creationId xmlns:a16="http://schemas.microsoft.com/office/drawing/2014/main" id="{A668B49C-22A5-4250-990C-FDC5B5519C63}"/>
                  </a:ext>
                </a:extLst>
              </p14:cNvPr>
              <p14:cNvContentPartPr/>
              <p14:nvPr/>
            </p14:nvContentPartPr>
            <p14:xfrm>
              <a:off x="84383" y="453681"/>
              <a:ext cx="8583840" cy="4226400"/>
            </p14:xfrm>
          </p:contentPart>
        </mc:Choice>
        <mc:Fallback xmlns="">
          <p:pic>
            <p:nvPicPr>
              <p:cNvPr id="18" name="Freihand 17">
                <a:extLst>
                  <a:ext uri="{FF2B5EF4-FFF2-40B4-BE49-F238E27FC236}">
                    <a16:creationId xmlns:a16="http://schemas.microsoft.com/office/drawing/2014/main" id="{A668B49C-22A5-4250-990C-FDC5B5519C63}"/>
                  </a:ext>
                </a:extLst>
              </p:cNvPr>
              <p:cNvPicPr/>
              <p:nvPr/>
            </p:nvPicPr>
            <p:blipFill>
              <a:blip r:embed="rId3"/>
              <a:stretch>
                <a:fillRect/>
              </a:stretch>
            </p:blipFill>
            <p:spPr>
              <a:xfrm>
                <a:off x="75743" y="444681"/>
                <a:ext cx="8601480" cy="4244040"/>
              </a:xfrm>
              <a:prstGeom prst="rect">
                <a:avLst/>
              </a:prstGeom>
            </p:spPr>
          </p:pic>
        </mc:Fallback>
      </mc:AlternateContent>
    </p:spTree>
    <p:extLst>
      <p:ext uri="{BB962C8B-B14F-4D97-AF65-F5344CB8AC3E}">
        <p14:creationId xmlns:p14="http://schemas.microsoft.com/office/powerpoint/2010/main" val="15733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Datenquellen zum öffentlichen Sektor </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795446"/>
            <a:ext cx="12172951" cy="6153994"/>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Statistisches Bundesamt  → Fachserie 14</a:t>
            </a:r>
            <a:r>
              <a:rPr lang="de-DE" sz="2400" dirty="0">
                <a:latin typeface="Times New Roman" panose="02020603050405020304" pitchFamily="18" charset="0"/>
                <a:cs typeface="Times New Roman" panose="02020603050405020304" pitchFamily="18" charset="0"/>
              </a:rPr>
              <a:t> (Finanzen und Steuern)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Bundesfinanzministerium → Service → </a:t>
            </a:r>
            <a:r>
              <a:rPr lang="de-DE" sz="2400" dirty="0">
                <a:latin typeface="Times New Roman" panose="02020603050405020304" pitchFamily="18" charset="0"/>
                <a:cs typeface="Times New Roman" panose="02020603050405020304" pitchFamily="18" charset="0"/>
                <a:hlinkClick r:id="rId3"/>
              </a:rPr>
              <a:t>Datenportal</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Statistiken → </a:t>
            </a:r>
            <a:r>
              <a:rPr lang="de-DE" sz="2400" dirty="0">
                <a:latin typeface="Times New Roman" panose="02020603050405020304" pitchFamily="18" charset="0"/>
                <a:cs typeface="Times New Roman" panose="02020603050405020304" pitchFamily="18" charset="0"/>
                <a:hlinkClick r:id="rId4"/>
              </a:rPr>
              <a:t>Öffentliche Finanzen</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Wirtschaft und Finanzen → </a:t>
            </a:r>
            <a:r>
              <a:rPr lang="de-DE" sz="2400" dirty="0">
                <a:latin typeface="Times New Roman" panose="02020603050405020304" pitchFamily="18" charset="0"/>
                <a:cs typeface="Times New Roman" panose="02020603050405020304" pitchFamily="18" charset="0"/>
                <a:hlinkClick r:id="rId5"/>
              </a:rPr>
              <a:t>Sektor Staat</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OECD → </a:t>
            </a:r>
            <a:r>
              <a:rPr lang="de-DE" sz="2400" dirty="0">
                <a:latin typeface="Times New Roman" panose="02020603050405020304" pitchFamily="18" charset="0"/>
                <a:cs typeface="Times New Roman" panose="02020603050405020304" pitchFamily="18" charset="0"/>
                <a:hlinkClick r:id="rId6"/>
              </a:rPr>
              <a:t>Data</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7">
            <p14:nvContentPartPr>
              <p14:cNvPr id="14" name="Freihand 13">
                <a:extLst>
                  <a:ext uri="{FF2B5EF4-FFF2-40B4-BE49-F238E27FC236}">
                    <a16:creationId xmlns:a16="http://schemas.microsoft.com/office/drawing/2014/main" id="{DC2172DE-AB0E-4F50-AEA5-D481611F2252}"/>
                  </a:ext>
                </a:extLst>
              </p14:cNvPr>
              <p14:cNvContentPartPr/>
              <p14:nvPr/>
            </p14:nvContentPartPr>
            <p14:xfrm>
              <a:off x="23543" y="421641"/>
              <a:ext cx="7517880" cy="5703480"/>
            </p14:xfrm>
          </p:contentPart>
        </mc:Choice>
        <mc:Fallback xmlns="">
          <p:pic>
            <p:nvPicPr>
              <p:cNvPr id="14" name="Freihand 13">
                <a:extLst>
                  <a:ext uri="{FF2B5EF4-FFF2-40B4-BE49-F238E27FC236}">
                    <a16:creationId xmlns:a16="http://schemas.microsoft.com/office/drawing/2014/main" id="{DC2172DE-AB0E-4F50-AEA5-D481611F2252}"/>
                  </a:ext>
                </a:extLst>
              </p:cNvPr>
              <p:cNvPicPr/>
              <p:nvPr/>
            </p:nvPicPr>
            <p:blipFill>
              <a:blip r:embed="rId8"/>
              <a:stretch>
                <a:fillRect/>
              </a:stretch>
            </p:blipFill>
            <p:spPr>
              <a:xfrm>
                <a:off x="14903" y="413001"/>
                <a:ext cx="7535521" cy="572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ED69C34E-E810-4AE3-8E93-0A6B5D7F12B1}"/>
                  </a:ext>
                </a:extLst>
              </p14:cNvPr>
              <p14:cNvContentPartPr/>
              <p14:nvPr/>
            </p14:nvContentPartPr>
            <p14:xfrm>
              <a:off x="8376263" y="1495161"/>
              <a:ext cx="2165760" cy="1654920"/>
            </p14:xfrm>
          </p:contentPart>
        </mc:Choice>
        <mc:Fallback xmlns="">
          <p:pic>
            <p:nvPicPr>
              <p:cNvPr id="24" name="Freihand 23">
                <a:extLst>
                  <a:ext uri="{FF2B5EF4-FFF2-40B4-BE49-F238E27FC236}">
                    <a16:creationId xmlns:a16="http://schemas.microsoft.com/office/drawing/2014/main" id="{ED69C34E-E810-4AE3-8E93-0A6B5D7F12B1}"/>
                  </a:ext>
                </a:extLst>
              </p:cNvPr>
              <p:cNvPicPr/>
              <p:nvPr/>
            </p:nvPicPr>
            <p:blipFill>
              <a:blip r:embed="rId10"/>
              <a:stretch>
                <a:fillRect/>
              </a:stretch>
            </p:blipFill>
            <p:spPr>
              <a:xfrm>
                <a:off x="8367623" y="1486521"/>
                <a:ext cx="2183400" cy="1672560"/>
              </a:xfrm>
              <a:prstGeom prst="rect">
                <a:avLst/>
              </a:prstGeom>
            </p:spPr>
          </p:pic>
        </mc:Fallback>
      </mc:AlternateContent>
    </p:spTree>
    <p:extLst>
      <p:ext uri="{BB962C8B-B14F-4D97-AF65-F5344CB8AC3E}">
        <p14:creationId xmlns:p14="http://schemas.microsoft.com/office/powerpoint/2010/main" val="1451859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591142" y="645637"/>
            <a:ext cx="7961188" cy="6001558"/>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Ich gehöre allerdings noch zu den Dozenten, die nicht die vorgefertigten Foliensätze der Verlage verwenden und </a:t>
            </a:r>
            <a:r>
              <a:rPr lang="de-DE" sz="2000" b="1" dirty="0">
                <a:latin typeface="Times New Roman" panose="02020603050405020304" pitchFamily="18" charset="0"/>
                <a:cs typeface="Times New Roman" panose="02020603050405020304" pitchFamily="18" charset="0"/>
              </a:rPr>
              <a:t>den Krugman</a:t>
            </a:r>
            <a:r>
              <a:rPr lang="de-DE" sz="2000" dirty="0">
                <a:latin typeface="Times New Roman" panose="02020603050405020304" pitchFamily="18" charset="0"/>
                <a:cs typeface="Times New Roman" panose="02020603050405020304" pitchFamily="18" charset="0"/>
              </a:rPr>
              <a:t> (in Finanzwissenschaft hat sich bisher noch nicht solch ein </a:t>
            </a:r>
            <a:r>
              <a:rPr lang="de-DE" sz="2000" dirty="0" err="1">
                <a:latin typeface="Times New Roman" panose="02020603050405020304" pitchFamily="18" charset="0"/>
                <a:cs typeface="Times New Roman" panose="02020603050405020304" pitchFamily="18" charset="0"/>
              </a:rPr>
              <a:t>Wwerk</a:t>
            </a:r>
            <a:r>
              <a:rPr lang="de-DE" sz="2000" dirty="0">
                <a:latin typeface="Times New Roman" panose="02020603050405020304" pitchFamily="18" charset="0"/>
                <a:cs typeface="Times New Roman" panose="02020603050405020304" pitchFamily="18" charset="0"/>
              </a:rPr>
              <a:t> herausgebildet!) 1:1 nachbeten, das können Sie auch alleine, sondern gestalte noch meine eigenen Vorlesungsinhalte. Trotzdem werden Sie natürlich viele Inhalte meiner Vorlesung insbesondere in den Standardlehrbüchern wiederfinden, aber an der einen oder anderen Stelle etwas anders dargestellt.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Für die Prüfung am Ende des Semesters gilt, dass nur die Inhalte dieser Vorlesung/Übung prüfungsrelevant sind.</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Tutorium ist vorlesungsbegleitend und muss nicht zwingend zur Prüfungsvorbereitung besucht werden. Die Inhalte des Tutoriums werden aber auch allgemein zur Verfügung gestellt.</a:t>
            </a:r>
          </a:p>
        </p:txBody>
      </p:sp>
      <p:sp>
        <p:nvSpPr>
          <p:cNvPr id="4" name="Rechteck 3">
            <a:extLst>
              <a:ext uri="{FF2B5EF4-FFF2-40B4-BE49-F238E27FC236}">
                <a16:creationId xmlns:a16="http://schemas.microsoft.com/office/drawing/2014/main" id="{E6900AA1-7F62-4763-A471-C79C13E07C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CF89EE2F-BC26-49B7-A76D-AD43DD4AD766}"/>
                  </a:ext>
                </a:extLst>
              </p14:cNvPr>
              <p14:cNvContentPartPr/>
              <p14:nvPr/>
            </p14:nvContentPartPr>
            <p14:xfrm>
              <a:off x="4814423" y="2006710"/>
              <a:ext cx="2179080" cy="707400"/>
            </p14:xfrm>
          </p:contentPart>
        </mc:Choice>
        <mc:Fallback xmlns="">
          <p:pic>
            <p:nvPicPr>
              <p:cNvPr id="2" name="Freihand 1">
                <a:extLst>
                  <a:ext uri="{FF2B5EF4-FFF2-40B4-BE49-F238E27FC236}">
                    <a16:creationId xmlns:a16="http://schemas.microsoft.com/office/drawing/2014/main" id="{CF89EE2F-BC26-49B7-A76D-AD43DD4AD766}"/>
                  </a:ext>
                </a:extLst>
              </p:cNvPr>
              <p:cNvPicPr/>
              <p:nvPr/>
            </p:nvPicPr>
            <p:blipFill>
              <a:blip r:embed="rId3"/>
              <a:stretch>
                <a:fillRect/>
              </a:stretch>
            </p:blipFill>
            <p:spPr>
              <a:xfrm>
                <a:off x="4805783" y="1997710"/>
                <a:ext cx="219672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E4A51DC9-3887-451C-9FBB-CD39D84AD623}"/>
                  </a:ext>
                </a:extLst>
              </p14:cNvPr>
              <p14:cNvContentPartPr/>
              <p14:nvPr/>
            </p14:nvContentPartPr>
            <p14:xfrm>
              <a:off x="540503" y="4412590"/>
              <a:ext cx="7940160" cy="2310480"/>
            </p14:xfrm>
          </p:contentPart>
        </mc:Choice>
        <mc:Fallback xmlns="">
          <p:pic>
            <p:nvPicPr>
              <p:cNvPr id="8" name="Freihand 7">
                <a:extLst>
                  <a:ext uri="{FF2B5EF4-FFF2-40B4-BE49-F238E27FC236}">
                    <a16:creationId xmlns:a16="http://schemas.microsoft.com/office/drawing/2014/main" id="{E4A51DC9-3887-451C-9FBB-CD39D84AD623}"/>
                  </a:ext>
                </a:extLst>
              </p:cNvPr>
              <p:cNvPicPr/>
              <p:nvPr/>
            </p:nvPicPr>
            <p:blipFill>
              <a:blip r:embed="rId5"/>
              <a:stretch>
                <a:fillRect/>
              </a:stretch>
            </p:blipFill>
            <p:spPr>
              <a:xfrm>
                <a:off x="531863" y="4403950"/>
                <a:ext cx="7957801" cy="2328120"/>
              </a:xfrm>
              <a:prstGeom prst="rect">
                <a:avLst/>
              </a:prstGeom>
            </p:spPr>
          </p:pic>
        </mc:Fallback>
      </mc:AlternateContent>
    </p:spTree>
    <p:extLst>
      <p:ext uri="{BB962C8B-B14F-4D97-AF65-F5344CB8AC3E}">
        <p14:creationId xmlns:p14="http://schemas.microsoft.com/office/powerpoint/2010/main" val="259497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6D282F1-BB02-431D-A93B-19676F7131D7}"/>
              </a:ext>
            </a:extLst>
          </p:cNvPr>
          <p:cNvPicPr>
            <a:picLocks noChangeAspect="1"/>
          </p:cNvPicPr>
          <p:nvPr/>
        </p:nvPicPr>
        <p:blipFill>
          <a:blip r:embed="rId2"/>
          <a:stretch>
            <a:fillRect/>
          </a:stretch>
        </p:blipFill>
        <p:spPr>
          <a:xfrm>
            <a:off x="0" y="468000"/>
            <a:ext cx="6599999" cy="3960000"/>
          </a:xfrm>
          <a:prstGeom prst="rect">
            <a:avLst/>
          </a:prstGeom>
        </p:spPr>
      </p:pic>
      <p:sp>
        <p:nvSpPr>
          <p:cNvPr id="8" name="Textfeld 7">
            <a:extLst>
              <a:ext uri="{FF2B5EF4-FFF2-40B4-BE49-F238E27FC236}">
                <a16:creationId xmlns:a16="http://schemas.microsoft.com/office/drawing/2014/main" id="{B0F35BEA-CB47-4C5D-98A3-9C3243FE0824}"/>
              </a:ext>
            </a:extLst>
          </p:cNvPr>
          <p:cNvSpPr txBox="1"/>
          <p:nvPr/>
        </p:nvSpPr>
        <p:spPr>
          <a:xfrm>
            <a:off x="0" y="0"/>
            <a:ext cx="7265439"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Welthandel und Weltproduktion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66176" y="4430218"/>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a:t>
            </a:r>
          </a:p>
          <a:p>
            <a:r>
              <a:rPr lang="de-DE" sz="1000" dirty="0">
                <a:latin typeface="Times New Roman" panose="02020603050405020304" pitchFamily="18" charset="0"/>
                <a:cs typeface="Times New Roman" panose="02020603050405020304" pitchFamily="18" charset="0"/>
              </a:rPr>
              <a:t>World Bank</a:t>
            </a:r>
          </a:p>
        </p:txBody>
      </p:sp>
      <p:pic>
        <p:nvPicPr>
          <p:cNvPr id="3" name="Grafik 2">
            <a:extLst>
              <a:ext uri="{FF2B5EF4-FFF2-40B4-BE49-F238E27FC236}">
                <a16:creationId xmlns:a16="http://schemas.microsoft.com/office/drawing/2014/main" id="{58C26F38-1A0B-4285-A2A9-5E2BCF5D83C1}"/>
              </a:ext>
            </a:extLst>
          </p:cNvPr>
          <p:cNvPicPr>
            <a:picLocks noChangeAspect="1"/>
          </p:cNvPicPr>
          <p:nvPr/>
        </p:nvPicPr>
        <p:blipFill>
          <a:blip r:embed="rId3"/>
          <a:stretch>
            <a:fillRect/>
          </a:stretch>
        </p:blipFill>
        <p:spPr>
          <a:xfrm>
            <a:off x="0" y="468000"/>
            <a:ext cx="6600000" cy="3960000"/>
          </a:xfrm>
          <a:prstGeom prst="rect">
            <a:avLst/>
          </a:prstGeom>
        </p:spPr>
      </p:pic>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3" name="Freihand 42">
                <a:extLst>
                  <a:ext uri="{FF2B5EF4-FFF2-40B4-BE49-F238E27FC236}">
                    <a16:creationId xmlns:a16="http://schemas.microsoft.com/office/drawing/2014/main" id="{9A9FB1FD-8402-411B-B18B-65478670259A}"/>
                  </a:ext>
                </a:extLst>
              </p14:cNvPr>
              <p14:cNvContentPartPr/>
              <p14:nvPr/>
            </p14:nvContentPartPr>
            <p14:xfrm>
              <a:off x="9254303" y="706041"/>
              <a:ext cx="10800" cy="5400"/>
            </p14:xfrm>
          </p:contentPart>
        </mc:Choice>
        <mc:Fallback xmlns="">
          <p:pic>
            <p:nvPicPr>
              <p:cNvPr id="43" name="Freihand 42">
                <a:extLst>
                  <a:ext uri="{FF2B5EF4-FFF2-40B4-BE49-F238E27FC236}">
                    <a16:creationId xmlns:a16="http://schemas.microsoft.com/office/drawing/2014/main" id="{9A9FB1FD-8402-411B-B18B-65478670259A}"/>
                  </a:ext>
                </a:extLst>
              </p:cNvPr>
              <p:cNvPicPr/>
              <p:nvPr/>
            </p:nvPicPr>
            <p:blipFill>
              <a:blip r:embed="rId5"/>
              <a:stretch>
                <a:fillRect/>
              </a:stretch>
            </p:blipFill>
            <p:spPr>
              <a:xfrm>
                <a:off x="9245303" y="697041"/>
                <a:ext cx="2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9" name="Freihand 58">
                <a:extLst>
                  <a:ext uri="{FF2B5EF4-FFF2-40B4-BE49-F238E27FC236}">
                    <a16:creationId xmlns:a16="http://schemas.microsoft.com/office/drawing/2014/main" id="{81F428C7-35FB-472F-B28E-ACD20005EA05}"/>
                  </a:ext>
                </a:extLst>
              </p14:cNvPr>
              <p14:cNvContentPartPr/>
              <p14:nvPr/>
            </p14:nvContentPartPr>
            <p14:xfrm>
              <a:off x="7912583" y="900801"/>
              <a:ext cx="3514320" cy="2583000"/>
            </p14:xfrm>
          </p:contentPart>
        </mc:Choice>
        <mc:Fallback xmlns="">
          <p:pic>
            <p:nvPicPr>
              <p:cNvPr id="59" name="Freihand 58">
                <a:extLst>
                  <a:ext uri="{FF2B5EF4-FFF2-40B4-BE49-F238E27FC236}">
                    <a16:creationId xmlns:a16="http://schemas.microsoft.com/office/drawing/2014/main" id="{81F428C7-35FB-472F-B28E-ACD20005EA05}"/>
                  </a:ext>
                </a:extLst>
              </p:cNvPr>
              <p:cNvPicPr/>
              <p:nvPr/>
            </p:nvPicPr>
            <p:blipFill>
              <a:blip r:embed="rId7"/>
              <a:stretch>
                <a:fillRect/>
              </a:stretch>
            </p:blipFill>
            <p:spPr>
              <a:xfrm>
                <a:off x="7903583" y="892160"/>
                <a:ext cx="3531960" cy="260064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 name="Freihand 152">
                <a:extLst>
                  <a:ext uri="{FF2B5EF4-FFF2-40B4-BE49-F238E27FC236}">
                    <a16:creationId xmlns:a16="http://schemas.microsoft.com/office/drawing/2014/main" id="{E11E0F4E-AC48-4658-8D40-314F6C8E173D}"/>
                  </a:ext>
                </a:extLst>
              </p14:cNvPr>
              <p14:cNvContentPartPr/>
              <p14:nvPr/>
            </p14:nvContentPartPr>
            <p14:xfrm>
              <a:off x="85823" y="1684521"/>
              <a:ext cx="443520" cy="976320"/>
            </p14:xfrm>
          </p:contentPart>
        </mc:Choice>
        <mc:Fallback xmlns="">
          <p:pic>
            <p:nvPicPr>
              <p:cNvPr id="153" name="Freihand 152">
                <a:extLst>
                  <a:ext uri="{FF2B5EF4-FFF2-40B4-BE49-F238E27FC236}">
                    <a16:creationId xmlns:a16="http://schemas.microsoft.com/office/drawing/2014/main" id="{E11E0F4E-AC48-4658-8D40-314F6C8E173D}"/>
                  </a:ext>
                </a:extLst>
              </p:cNvPr>
              <p:cNvPicPr/>
              <p:nvPr/>
            </p:nvPicPr>
            <p:blipFill>
              <a:blip r:embed="rId9"/>
              <a:stretch>
                <a:fillRect/>
              </a:stretch>
            </p:blipFill>
            <p:spPr>
              <a:xfrm>
                <a:off x="76823" y="1675881"/>
                <a:ext cx="461160" cy="993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6" name="Freihand 165">
                <a:extLst>
                  <a:ext uri="{FF2B5EF4-FFF2-40B4-BE49-F238E27FC236}">
                    <a16:creationId xmlns:a16="http://schemas.microsoft.com/office/drawing/2014/main" id="{C3B53111-5D52-41BE-8A21-B38BF21A1429}"/>
                  </a:ext>
                </a:extLst>
              </p14:cNvPr>
              <p14:cNvContentPartPr/>
              <p14:nvPr/>
            </p14:nvContentPartPr>
            <p14:xfrm>
              <a:off x="730583" y="721161"/>
              <a:ext cx="6914520" cy="5361120"/>
            </p14:xfrm>
          </p:contentPart>
        </mc:Choice>
        <mc:Fallback xmlns="">
          <p:pic>
            <p:nvPicPr>
              <p:cNvPr id="166" name="Freihand 165">
                <a:extLst>
                  <a:ext uri="{FF2B5EF4-FFF2-40B4-BE49-F238E27FC236}">
                    <a16:creationId xmlns:a16="http://schemas.microsoft.com/office/drawing/2014/main" id="{C3B53111-5D52-41BE-8A21-B38BF21A1429}"/>
                  </a:ext>
                </a:extLst>
              </p:cNvPr>
              <p:cNvPicPr/>
              <p:nvPr/>
            </p:nvPicPr>
            <p:blipFill>
              <a:blip r:embed="rId11"/>
              <a:stretch>
                <a:fillRect/>
              </a:stretch>
            </p:blipFill>
            <p:spPr>
              <a:xfrm>
                <a:off x="721583" y="712162"/>
                <a:ext cx="6932159" cy="5378759"/>
              </a:xfrm>
              <a:prstGeom prst="rect">
                <a:avLst/>
              </a:prstGeom>
            </p:spPr>
          </p:pic>
        </mc:Fallback>
      </mc:AlternateContent>
    </p:spTree>
    <p:extLst>
      <p:ext uri="{BB962C8B-B14F-4D97-AF65-F5344CB8AC3E}">
        <p14:creationId xmlns:p14="http://schemas.microsoft.com/office/powerpoint/2010/main" val="391230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740</Words>
  <Application>Microsoft Office PowerPoint</Application>
  <PresentationFormat>Breitbild</PresentationFormat>
  <Paragraphs>135</Paragraphs>
  <Slides>18</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Arial</vt:lpstr>
      <vt:lpstr>Calibri</vt:lpstr>
      <vt:lpstr>Calibri Light</vt:lpstr>
      <vt:lpstr>Droid Sans Fallback</vt:lpstr>
      <vt:lpstr>Sparkasse Rg</vt:lpstr>
      <vt:lpstr>Times New Roman</vt:lpstr>
      <vt:lpstr>Office</vt:lpstr>
      <vt:lpstr>PowerPoint-Präsentation</vt:lpstr>
      <vt:lpstr>Öffentliche Finanzen und Außenwirtschaft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bjk</cp:lastModifiedBy>
  <cp:revision>420</cp:revision>
  <dcterms:created xsi:type="dcterms:W3CDTF">2019-02-11T10:45:01Z</dcterms:created>
  <dcterms:modified xsi:type="dcterms:W3CDTF">2022-03-02T09:05:46Z</dcterms:modified>
</cp:coreProperties>
</file>